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gif" ContentType="image/gif"/>
  <Default Extension="wdp" ContentType="image/vnd.ms-photo"/>
  <Default Extension="emf" ContentType="image/x-e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0845" r:id="rId7"/>
    <p:sldId id="10846" r:id="rId8"/>
    <p:sldId id="10849" r:id="rId9"/>
    <p:sldId id="10891" r:id="rId10"/>
    <p:sldId id="10850" r:id="rId11"/>
    <p:sldId id="10892" r:id="rId12"/>
    <p:sldId id="10851" r:id="rId13"/>
    <p:sldId id="10893" r:id="rId14"/>
    <p:sldId id="10852" r:id="rId15"/>
    <p:sldId id="10853" r:id="rId16"/>
    <p:sldId id="10854" r:id="rId17"/>
    <p:sldId id="10855" r:id="rId18"/>
    <p:sldId id="10894" r:id="rId19"/>
    <p:sldId id="10856" r:id="rId20"/>
    <p:sldId id="10857" r:id="rId21"/>
    <p:sldId id="10858" r:id="rId22"/>
    <p:sldId id="10859" r:id="rId23"/>
    <p:sldId id="10860" r:id="rId24"/>
    <p:sldId id="10861" r:id="rId25"/>
    <p:sldId id="10895" r:id="rId26"/>
    <p:sldId id="10862" r:id="rId27"/>
    <p:sldId id="10863" r:id="rId28"/>
    <p:sldId id="10864" r:id="rId29"/>
    <p:sldId id="10865" r:id="rId30"/>
    <p:sldId id="10866" r:id="rId31"/>
    <p:sldId id="10896" r:id="rId32"/>
    <p:sldId id="10897" r:id="rId33"/>
    <p:sldId id="10898" r:id="rId34"/>
    <p:sldId id="10867" r:id="rId35"/>
    <p:sldId id="10868" r:id="rId36"/>
    <p:sldId id="10869" r:id="rId37"/>
    <p:sldId id="10870" r:id="rId38"/>
    <p:sldId id="10871" r:id="rId39"/>
    <p:sldId id="10881" r:id="rId40"/>
    <p:sldId id="10882" r:id="rId41"/>
    <p:sldId id="10883" r:id="rId42"/>
    <p:sldId id="10884" r:id="rId43"/>
    <p:sldId id="10885" r:id="rId44"/>
    <p:sldId id="10886" r:id="rId45"/>
    <p:sldId id="10887" r:id="rId46"/>
    <p:sldId id="10888" r:id="rId47"/>
    <p:sldId id="10889" r:id="rId48"/>
    <p:sldId id="10890" r:id="rId49"/>
    <p:sldId id="10872" r:id="rId50"/>
  </p:sldIdLst>
  <p:sldSz cx="9144000" cy="5143500" type="screen16x9"/>
  <p:notesSz cx="6858000" cy="9144000"/>
  <p:custDataLst>
    <p:tags r:id="rId5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4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84"/>
        <p:guide pos="28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handoutMaster" Target="handoutMasters/handoutMaster1.xml" /><Relationship Id="rId50" Type="http://schemas.openxmlformats.org/officeDocument/2006/relationships/slide" Target="slides/slide45.xml" /><Relationship Id="rId51" Type="http://schemas.openxmlformats.org/officeDocument/2006/relationships/tags" Target="tags/tag753.xml" /><Relationship Id="rId52" Type="http://schemas.openxmlformats.org/officeDocument/2006/relationships/presProps" Target="presProps.xml" /><Relationship Id="rId53" Type="http://schemas.openxmlformats.org/officeDocument/2006/relationships/viewProps" Target="viewProps.xml" /><Relationship Id="rId54" Type="http://schemas.openxmlformats.org/officeDocument/2006/relationships/theme" Target="theme/theme1.xml" /><Relationship Id="rId55" Type="http://schemas.openxmlformats.org/officeDocument/2006/relationships/tableStyles" Target="tableStyles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7.e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2026年1月24日星期六2时42分25秒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2026年1月24日星期六2时42分24秒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5.xml" /><Relationship Id="rId11" Type="http://schemas.openxmlformats.org/officeDocument/2006/relationships/tags" Target="../tags/tag236.xml" /><Relationship Id="rId12" Type="http://schemas.openxmlformats.org/officeDocument/2006/relationships/tags" Target="../tags/tag237.xml" /><Relationship Id="rId13" Type="http://schemas.openxmlformats.org/officeDocument/2006/relationships/tags" Target="../tags/tag238.xml" /><Relationship Id="rId14" Type="http://schemas.openxmlformats.org/officeDocument/2006/relationships/tags" Target="../tags/tag239.xml" /><Relationship Id="rId15" Type="http://schemas.openxmlformats.org/officeDocument/2006/relationships/tags" Target="../tags/tag240.xml" /><Relationship Id="rId16" Type="http://schemas.openxmlformats.org/officeDocument/2006/relationships/tags" Target="../tags/tag241.xml" /><Relationship Id="rId17" Type="http://schemas.openxmlformats.org/officeDocument/2006/relationships/tags" Target="../tags/tag242.xml" /><Relationship Id="rId18" Type="http://schemas.openxmlformats.org/officeDocument/2006/relationships/tags" Target="../tags/tag243.xml" /><Relationship Id="rId19" Type="http://schemas.openxmlformats.org/officeDocument/2006/relationships/tags" Target="../tags/tag244.xml" /><Relationship Id="rId2" Type="http://schemas.openxmlformats.org/officeDocument/2006/relationships/tags" Target="../tags/tag229.xml" /><Relationship Id="rId20" Type="http://schemas.openxmlformats.org/officeDocument/2006/relationships/tags" Target="../tags/tag245.xml" /><Relationship Id="rId21" Type="http://schemas.openxmlformats.org/officeDocument/2006/relationships/tags" Target="../tags/tag246.xml" /><Relationship Id="rId22" Type="http://schemas.openxmlformats.org/officeDocument/2006/relationships/tags" Target="../tags/tag247.xml" /><Relationship Id="rId23" Type="http://schemas.openxmlformats.org/officeDocument/2006/relationships/tags" Target="../tags/tag248.xml" /><Relationship Id="rId24" Type="http://schemas.openxmlformats.org/officeDocument/2006/relationships/tags" Target="../tags/tag249.xml" /><Relationship Id="rId25" Type="http://schemas.openxmlformats.org/officeDocument/2006/relationships/tags" Target="../tags/tag250.xml" /><Relationship Id="rId26" Type="http://schemas.openxmlformats.org/officeDocument/2006/relationships/tags" Target="../tags/tag251.xml" /><Relationship Id="rId27" Type="http://schemas.openxmlformats.org/officeDocument/2006/relationships/tags" Target="../tags/tag252.xml" /><Relationship Id="rId28" Type="http://schemas.openxmlformats.org/officeDocument/2006/relationships/tags" Target="../tags/tag253.xml" /><Relationship Id="rId29" Type="http://schemas.openxmlformats.org/officeDocument/2006/relationships/tags" Target="../tags/tag254.xml" /><Relationship Id="rId3" Type="http://schemas.openxmlformats.org/officeDocument/2006/relationships/tags" Target="../tags/tag230.xml" /><Relationship Id="rId30" Type="http://schemas.openxmlformats.org/officeDocument/2006/relationships/tags" Target="../tags/tag255.xml" /><Relationship Id="rId31" Type="http://schemas.openxmlformats.org/officeDocument/2006/relationships/tags" Target="../tags/tag256.xml" /><Relationship Id="rId32" Type="http://schemas.openxmlformats.org/officeDocument/2006/relationships/tags" Target="../tags/tag257.xml" /><Relationship Id="rId33" Type="http://schemas.openxmlformats.org/officeDocument/2006/relationships/tags" Target="../tags/tag258.xml" /><Relationship Id="rId34" Type="http://schemas.openxmlformats.org/officeDocument/2006/relationships/tags" Target="../tags/tag259.xml" /><Relationship Id="rId35" Type="http://schemas.openxmlformats.org/officeDocument/2006/relationships/tags" Target="../tags/tag260.xml" /><Relationship Id="rId4" Type="http://schemas.openxmlformats.org/officeDocument/2006/relationships/tags" Target="../tags/tag231.xml" /><Relationship Id="rId5" Type="http://schemas.openxmlformats.org/officeDocument/2006/relationships/image" Target="../media/image32.png" /><Relationship Id="rId6" Type="http://schemas.openxmlformats.org/officeDocument/2006/relationships/tags" Target="../tags/tag232.xml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image" Target="../media/image33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12" Type="http://schemas.openxmlformats.org/officeDocument/2006/relationships/tags" Target="../tags/tag268.xml" /><Relationship Id="rId13" Type="http://schemas.openxmlformats.org/officeDocument/2006/relationships/tags" Target="../tags/tag269.xml" /><Relationship Id="rId14" Type="http://schemas.openxmlformats.org/officeDocument/2006/relationships/image" Target="../media/image35.png" /><Relationship Id="rId15" Type="http://schemas.openxmlformats.org/officeDocument/2006/relationships/tags" Target="../tags/tag270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image" Target="../media/image34.png" /><Relationship Id="rId6" Type="http://schemas.openxmlformats.org/officeDocument/2006/relationships/tags" Target="../tags/tag264.xml" /><Relationship Id="rId7" Type="http://schemas.openxmlformats.org/officeDocument/2006/relationships/video" Target="../media/media1.mp4" /><Relationship Id="rId8" Type="http://schemas.microsoft.com/office/2007/relationships/media" Target="../media/media1.mp4" /><Relationship Id="rId9" Type="http://schemas.openxmlformats.org/officeDocument/2006/relationships/tags" Target="../tags/tag26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7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Relationship Id="rId7" Type="http://schemas.openxmlformats.org/officeDocument/2006/relationships/tags" Target="../tags/tag276.xml" /><Relationship Id="rId8" Type="http://schemas.openxmlformats.org/officeDocument/2006/relationships/tags" Target="../tags/tag277.xml" /><Relationship Id="rId9" Type="http://schemas.openxmlformats.org/officeDocument/2006/relationships/tags" Target="../tags/tag27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7.xml" /><Relationship Id="rId11" Type="http://schemas.openxmlformats.org/officeDocument/2006/relationships/tags" Target="../tags/tag288.xml" /><Relationship Id="rId2" Type="http://schemas.openxmlformats.org/officeDocument/2006/relationships/tags" Target="../tags/tag279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tags" Target="../tags/tag283.xml" /><Relationship Id="rId7" Type="http://schemas.openxmlformats.org/officeDocument/2006/relationships/tags" Target="../tags/tag284.xml" /><Relationship Id="rId8" Type="http://schemas.openxmlformats.org/officeDocument/2006/relationships/tags" Target="../tags/tag285.xml" /><Relationship Id="rId9" Type="http://schemas.openxmlformats.org/officeDocument/2006/relationships/tags" Target="../tags/tag28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297.xml" /><Relationship Id="rId11" Type="http://schemas.openxmlformats.org/officeDocument/2006/relationships/tags" Target="../tags/tag298.xml" /><Relationship Id="rId12" Type="http://schemas.openxmlformats.org/officeDocument/2006/relationships/tags" Target="../tags/tag299.xml" /><Relationship Id="rId13" Type="http://schemas.openxmlformats.org/officeDocument/2006/relationships/tags" Target="../tags/tag300.xml" /><Relationship Id="rId2" Type="http://schemas.openxmlformats.org/officeDocument/2006/relationships/tags" Target="../tags/tag289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Relationship Id="rId7" Type="http://schemas.openxmlformats.org/officeDocument/2006/relationships/tags" Target="../tags/tag294.xml" /><Relationship Id="rId8" Type="http://schemas.openxmlformats.org/officeDocument/2006/relationships/tags" Target="../tags/tag295.xml" /><Relationship Id="rId9" Type="http://schemas.openxmlformats.org/officeDocument/2006/relationships/tags" Target="../tags/tag29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8.xml" /><Relationship Id="rId11" Type="http://schemas.openxmlformats.org/officeDocument/2006/relationships/tags" Target="../tags/tag309.xml" /><Relationship Id="rId12" Type="http://schemas.openxmlformats.org/officeDocument/2006/relationships/tags" Target="../tags/tag310.xml" /><Relationship Id="rId13" Type="http://schemas.openxmlformats.org/officeDocument/2006/relationships/tags" Target="../tags/tag311.xml" /><Relationship Id="rId14" Type="http://schemas.openxmlformats.org/officeDocument/2006/relationships/tags" Target="../tags/tag312.xml" /><Relationship Id="rId15" Type="http://schemas.openxmlformats.org/officeDocument/2006/relationships/tags" Target="../tags/tag313.xml" /><Relationship Id="rId16" Type="http://schemas.openxmlformats.org/officeDocument/2006/relationships/tags" Target="../tags/tag314.xml" /><Relationship Id="rId17" Type="http://schemas.openxmlformats.org/officeDocument/2006/relationships/tags" Target="../tags/tag315.xml" /><Relationship Id="rId18" Type="http://schemas.openxmlformats.org/officeDocument/2006/relationships/tags" Target="../tags/tag316.xml" /><Relationship Id="rId19" Type="http://schemas.openxmlformats.org/officeDocument/2006/relationships/tags" Target="../tags/tag317.xml" /><Relationship Id="rId2" Type="http://schemas.openxmlformats.org/officeDocument/2006/relationships/tags" Target="../tags/tag301.xml" /><Relationship Id="rId20" Type="http://schemas.openxmlformats.org/officeDocument/2006/relationships/tags" Target="../tags/tag318.xml" /><Relationship Id="rId21" Type="http://schemas.openxmlformats.org/officeDocument/2006/relationships/tags" Target="../tags/tag319.xml" /><Relationship Id="rId22" Type="http://schemas.openxmlformats.org/officeDocument/2006/relationships/tags" Target="../tags/tag320.xml" /><Relationship Id="rId23" Type="http://schemas.openxmlformats.org/officeDocument/2006/relationships/tags" Target="../tags/tag321.xml" /><Relationship Id="rId24" Type="http://schemas.openxmlformats.org/officeDocument/2006/relationships/tags" Target="../tags/tag322.xml" /><Relationship Id="rId25" Type="http://schemas.openxmlformats.org/officeDocument/2006/relationships/tags" Target="../tags/tag323.xml" /><Relationship Id="rId26" Type="http://schemas.openxmlformats.org/officeDocument/2006/relationships/tags" Target="../tags/tag324.xml" /><Relationship Id="rId27" Type="http://schemas.openxmlformats.org/officeDocument/2006/relationships/tags" Target="../tags/tag325.xml" /><Relationship Id="rId28" Type="http://schemas.openxmlformats.org/officeDocument/2006/relationships/tags" Target="../tags/tag326.xml" /><Relationship Id="rId29" Type="http://schemas.openxmlformats.org/officeDocument/2006/relationships/tags" Target="../tags/tag327.xml" /><Relationship Id="rId3" Type="http://schemas.openxmlformats.org/officeDocument/2006/relationships/image" Target="../media/image36.jpeg" /><Relationship Id="rId30" Type="http://schemas.openxmlformats.org/officeDocument/2006/relationships/tags" Target="../tags/tag328.xml" /><Relationship Id="rId31" Type="http://schemas.openxmlformats.org/officeDocument/2006/relationships/tags" Target="../tags/tag329.xml" /><Relationship Id="rId32" Type="http://schemas.openxmlformats.org/officeDocument/2006/relationships/tags" Target="../tags/tag330.xml" /><Relationship Id="rId33" Type="http://schemas.openxmlformats.org/officeDocument/2006/relationships/tags" Target="../tags/tag331.xml" /><Relationship Id="rId34" Type="http://schemas.openxmlformats.org/officeDocument/2006/relationships/tags" Target="../tags/tag332.xml" /><Relationship Id="rId35" Type="http://schemas.openxmlformats.org/officeDocument/2006/relationships/tags" Target="../tags/tag333.xml" /><Relationship Id="rId36" Type="http://schemas.openxmlformats.org/officeDocument/2006/relationships/tags" Target="../tags/tag334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tags" Target="../tags/tag304.xml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tags" Target="../tags/tag30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3.xml" /><Relationship Id="rId11" Type="http://schemas.openxmlformats.org/officeDocument/2006/relationships/tags" Target="../tags/tag344.xml" /><Relationship Id="rId12" Type="http://schemas.openxmlformats.org/officeDocument/2006/relationships/tags" Target="../tags/tag345.xml" /><Relationship Id="rId13" Type="http://schemas.openxmlformats.org/officeDocument/2006/relationships/tags" Target="../tags/tag346.xml" /><Relationship Id="rId14" Type="http://schemas.openxmlformats.org/officeDocument/2006/relationships/tags" Target="../tags/tag347.xml" /><Relationship Id="rId15" Type="http://schemas.openxmlformats.org/officeDocument/2006/relationships/tags" Target="../tags/tag348.xml" /><Relationship Id="rId16" Type="http://schemas.openxmlformats.org/officeDocument/2006/relationships/tags" Target="../tags/tag349.xml" /><Relationship Id="rId17" Type="http://schemas.openxmlformats.org/officeDocument/2006/relationships/tags" Target="../tags/tag350.xml" /><Relationship Id="rId18" Type="http://schemas.openxmlformats.org/officeDocument/2006/relationships/tags" Target="../tags/tag351.xml" /><Relationship Id="rId19" Type="http://schemas.openxmlformats.org/officeDocument/2006/relationships/tags" Target="../tags/tag352.xml" /><Relationship Id="rId2" Type="http://schemas.openxmlformats.org/officeDocument/2006/relationships/tags" Target="../tags/tag335.xml" /><Relationship Id="rId20" Type="http://schemas.openxmlformats.org/officeDocument/2006/relationships/tags" Target="../tags/tag353.xml" /><Relationship Id="rId21" Type="http://schemas.openxmlformats.org/officeDocument/2006/relationships/tags" Target="../tags/tag354.xml" /><Relationship Id="rId22" Type="http://schemas.openxmlformats.org/officeDocument/2006/relationships/tags" Target="../tags/tag355.xml" /><Relationship Id="rId23" Type="http://schemas.openxmlformats.org/officeDocument/2006/relationships/tags" Target="../tags/tag356.xml" /><Relationship Id="rId24" Type="http://schemas.openxmlformats.org/officeDocument/2006/relationships/tags" Target="../tags/tag357.xml" /><Relationship Id="rId25" Type="http://schemas.openxmlformats.org/officeDocument/2006/relationships/tags" Target="../tags/tag358.xml" /><Relationship Id="rId26" Type="http://schemas.openxmlformats.org/officeDocument/2006/relationships/tags" Target="../tags/tag359.xml" /><Relationship Id="rId27" Type="http://schemas.openxmlformats.org/officeDocument/2006/relationships/tags" Target="../tags/tag360.xml" /><Relationship Id="rId28" Type="http://schemas.openxmlformats.org/officeDocument/2006/relationships/tags" Target="../tags/tag361.xml" /><Relationship Id="rId29" Type="http://schemas.openxmlformats.org/officeDocument/2006/relationships/tags" Target="../tags/tag362.xml" /><Relationship Id="rId3" Type="http://schemas.openxmlformats.org/officeDocument/2006/relationships/tags" Target="../tags/tag336.xml" /><Relationship Id="rId30" Type="http://schemas.openxmlformats.org/officeDocument/2006/relationships/tags" Target="../tags/tag363.xml" /><Relationship Id="rId31" Type="http://schemas.openxmlformats.org/officeDocument/2006/relationships/tags" Target="../tags/tag364.xml" /><Relationship Id="rId32" Type="http://schemas.openxmlformats.org/officeDocument/2006/relationships/tags" Target="../tags/tag365.xml" /><Relationship Id="rId33" Type="http://schemas.openxmlformats.org/officeDocument/2006/relationships/tags" Target="../tags/tag366.xml" /><Relationship Id="rId34" Type="http://schemas.openxmlformats.org/officeDocument/2006/relationships/tags" Target="../tags/tag367.xml" /><Relationship Id="rId35" Type="http://schemas.openxmlformats.org/officeDocument/2006/relationships/tags" Target="../tags/tag368.xml" /><Relationship Id="rId36" Type="http://schemas.openxmlformats.org/officeDocument/2006/relationships/tags" Target="../tags/tag369.xml" /><Relationship Id="rId37" Type="http://schemas.openxmlformats.org/officeDocument/2006/relationships/tags" Target="../tags/tag370.xml" /><Relationship Id="rId38" Type="http://schemas.openxmlformats.org/officeDocument/2006/relationships/tags" Target="../tags/tag371.xml" /><Relationship Id="rId39" Type="http://schemas.openxmlformats.org/officeDocument/2006/relationships/tags" Target="../tags/tag372.xml" /><Relationship Id="rId4" Type="http://schemas.openxmlformats.org/officeDocument/2006/relationships/tags" Target="../tags/tag337.xml" /><Relationship Id="rId40" Type="http://schemas.openxmlformats.org/officeDocument/2006/relationships/tags" Target="../tags/tag373.xml" /><Relationship Id="rId41" Type="http://schemas.openxmlformats.org/officeDocument/2006/relationships/tags" Target="../tags/tag374.xml" /><Relationship Id="rId42" Type="http://schemas.openxmlformats.org/officeDocument/2006/relationships/tags" Target="../tags/tag375.xml" /><Relationship Id="rId43" Type="http://schemas.openxmlformats.org/officeDocument/2006/relationships/tags" Target="../tags/tag376.xml" /><Relationship Id="rId44" Type="http://schemas.openxmlformats.org/officeDocument/2006/relationships/tags" Target="../tags/tag377.xml" /><Relationship Id="rId45" Type="http://schemas.openxmlformats.org/officeDocument/2006/relationships/tags" Target="../tags/tag378.xml" /><Relationship Id="rId46" Type="http://schemas.openxmlformats.org/officeDocument/2006/relationships/tags" Target="../tags/tag379.xml" /><Relationship Id="rId47" Type="http://schemas.openxmlformats.org/officeDocument/2006/relationships/tags" Target="../tags/tag380.xml" /><Relationship Id="rId48" Type="http://schemas.openxmlformats.org/officeDocument/2006/relationships/tags" Target="../tags/tag381.xml" /><Relationship Id="rId49" Type="http://schemas.openxmlformats.org/officeDocument/2006/relationships/tags" Target="../tags/tag382.xml" /><Relationship Id="rId5" Type="http://schemas.openxmlformats.org/officeDocument/2006/relationships/tags" Target="../tags/tag338.xml" /><Relationship Id="rId50" Type="http://schemas.openxmlformats.org/officeDocument/2006/relationships/tags" Target="../tags/tag383.xml" /><Relationship Id="rId51" Type="http://schemas.openxmlformats.org/officeDocument/2006/relationships/tags" Target="../tags/tag384.xml" /><Relationship Id="rId52" Type="http://schemas.openxmlformats.org/officeDocument/2006/relationships/tags" Target="../tags/tag385.xml" /><Relationship Id="rId53" Type="http://schemas.openxmlformats.org/officeDocument/2006/relationships/tags" Target="../tags/tag386.xml" /><Relationship Id="rId54" Type="http://schemas.openxmlformats.org/officeDocument/2006/relationships/tags" Target="../tags/tag387.xml" /><Relationship Id="rId55" Type="http://schemas.openxmlformats.org/officeDocument/2006/relationships/tags" Target="../tags/tag388.xml" /><Relationship Id="rId56" Type="http://schemas.openxmlformats.org/officeDocument/2006/relationships/tags" Target="../tags/tag389.xml" /><Relationship Id="rId57" Type="http://schemas.openxmlformats.org/officeDocument/2006/relationships/tags" Target="../tags/tag390.xml" /><Relationship Id="rId58" Type="http://schemas.openxmlformats.org/officeDocument/2006/relationships/tags" Target="../tags/tag391.xml" /><Relationship Id="rId59" Type="http://schemas.openxmlformats.org/officeDocument/2006/relationships/tags" Target="../tags/tag392.xml" /><Relationship Id="rId6" Type="http://schemas.openxmlformats.org/officeDocument/2006/relationships/tags" Target="../tags/tag339.xml" /><Relationship Id="rId60" Type="http://schemas.openxmlformats.org/officeDocument/2006/relationships/tags" Target="../tags/tag393.xml" /><Relationship Id="rId61" Type="http://schemas.openxmlformats.org/officeDocument/2006/relationships/tags" Target="../tags/tag394.xml" /><Relationship Id="rId7" Type="http://schemas.openxmlformats.org/officeDocument/2006/relationships/tags" Target="../tags/tag340.xml" /><Relationship Id="rId8" Type="http://schemas.openxmlformats.org/officeDocument/2006/relationships/tags" Target="../tags/tag341.xml" /><Relationship Id="rId9" Type="http://schemas.openxmlformats.org/officeDocument/2006/relationships/tags" Target="../tags/tag34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2.xml" /><Relationship Id="rId11" Type="http://schemas.openxmlformats.org/officeDocument/2006/relationships/tags" Target="../tags/tag403.xml" /><Relationship Id="rId12" Type="http://schemas.openxmlformats.org/officeDocument/2006/relationships/tags" Target="../tags/tag404.xml" /><Relationship Id="rId13" Type="http://schemas.openxmlformats.org/officeDocument/2006/relationships/tags" Target="../tags/tag405.xml" /><Relationship Id="rId14" Type="http://schemas.openxmlformats.org/officeDocument/2006/relationships/tags" Target="../tags/tag406.xml" /><Relationship Id="rId15" Type="http://schemas.openxmlformats.org/officeDocument/2006/relationships/tags" Target="../tags/tag407.xml" /><Relationship Id="rId16" Type="http://schemas.openxmlformats.org/officeDocument/2006/relationships/image" Target="../media/image37.png" /><Relationship Id="rId17" Type="http://schemas.openxmlformats.org/officeDocument/2006/relationships/tags" Target="../tags/tag408.xml" /><Relationship Id="rId2" Type="http://schemas.openxmlformats.org/officeDocument/2006/relationships/tags" Target="../tags/tag395.xml" /><Relationship Id="rId3" Type="http://schemas.openxmlformats.org/officeDocument/2006/relationships/tags" Target="../tags/tag396.xml" /><Relationship Id="rId4" Type="http://schemas.openxmlformats.org/officeDocument/2006/relationships/image" Target="../media/image27.png" /><Relationship Id="rId5" Type="http://schemas.openxmlformats.org/officeDocument/2006/relationships/tags" Target="../tags/tag397.xml" /><Relationship Id="rId6" Type="http://schemas.openxmlformats.org/officeDocument/2006/relationships/tags" Target="../tags/tag398.xml" /><Relationship Id="rId7" Type="http://schemas.openxmlformats.org/officeDocument/2006/relationships/tags" Target="../tags/tag399.xml" /><Relationship Id="rId8" Type="http://schemas.openxmlformats.org/officeDocument/2006/relationships/tags" Target="../tags/tag400.xml" /><Relationship Id="rId9" Type="http://schemas.openxmlformats.org/officeDocument/2006/relationships/tags" Target="../tags/tag40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09.xml" /><Relationship Id="rId3" Type="http://schemas.openxmlformats.org/officeDocument/2006/relationships/tags" Target="../tags/tag410.xml" /><Relationship Id="rId4" Type="http://schemas.openxmlformats.org/officeDocument/2006/relationships/tags" Target="../tags/tag41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19.xml" /><Relationship Id="rId11" Type="http://schemas.openxmlformats.org/officeDocument/2006/relationships/tags" Target="../tags/tag420.xml" /><Relationship Id="rId12" Type="http://schemas.openxmlformats.org/officeDocument/2006/relationships/tags" Target="../tags/tag421.xml" /><Relationship Id="rId13" Type="http://schemas.openxmlformats.org/officeDocument/2006/relationships/tags" Target="../tags/tag422.xml" /><Relationship Id="rId14" Type="http://schemas.openxmlformats.org/officeDocument/2006/relationships/tags" Target="../tags/tag423.xml" /><Relationship Id="rId15" Type="http://schemas.openxmlformats.org/officeDocument/2006/relationships/tags" Target="../tags/tag424.xml" /><Relationship Id="rId16" Type="http://schemas.openxmlformats.org/officeDocument/2006/relationships/tags" Target="../tags/tag425.xml" /><Relationship Id="rId17" Type="http://schemas.openxmlformats.org/officeDocument/2006/relationships/tags" Target="../tags/tag426.xml" /><Relationship Id="rId18" Type="http://schemas.openxmlformats.org/officeDocument/2006/relationships/tags" Target="../tags/tag427.xml" /><Relationship Id="rId19" Type="http://schemas.openxmlformats.org/officeDocument/2006/relationships/tags" Target="../tags/tag428.xml" /><Relationship Id="rId2" Type="http://schemas.openxmlformats.org/officeDocument/2006/relationships/tags" Target="../tags/tag412.xml" /><Relationship Id="rId20" Type="http://schemas.openxmlformats.org/officeDocument/2006/relationships/tags" Target="../tags/tag429.xml" /><Relationship Id="rId21" Type="http://schemas.openxmlformats.org/officeDocument/2006/relationships/tags" Target="../tags/tag430.xml" /><Relationship Id="rId22" Type="http://schemas.openxmlformats.org/officeDocument/2006/relationships/tags" Target="../tags/tag431.xml" /><Relationship Id="rId23" Type="http://schemas.openxmlformats.org/officeDocument/2006/relationships/tags" Target="../tags/tag432.xml" /><Relationship Id="rId24" Type="http://schemas.openxmlformats.org/officeDocument/2006/relationships/tags" Target="../tags/tag433.xml" /><Relationship Id="rId25" Type="http://schemas.openxmlformats.org/officeDocument/2006/relationships/tags" Target="../tags/tag434.xml" /><Relationship Id="rId26" Type="http://schemas.openxmlformats.org/officeDocument/2006/relationships/tags" Target="../tags/tag435.xml" /><Relationship Id="rId27" Type="http://schemas.openxmlformats.org/officeDocument/2006/relationships/tags" Target="../tags/tag436.xml" /><Relationship Id="rId28" Type="http://schemas.openxmlformats.org/officeDocument/2006/relationships/tags" Target="../tags/tag437.xml" /><Relationship Id="rId29" Type="http://schemas.openxmlformats.org/officeDocument/2006/relationships/tags" Target="../tags/tag438.xml" /><Relationship Id="rId3" Type="http://schemas.openxmlformats.org/officeDocument/2006/relationships/tags" Target="../tags/tag413.xml" /><Relationship Id="rId30" Type="http://schemas.openxmlformats.org/officeDocument/2006/relationships/tags" Target="../tags/tag439.xml" /><Relationship Id="rId31" Type="http://schemas.openxmlformats.org/officeDocument/2006/relationships/tags" Target="../tags/tag440.xml" /><Relationship Id="rId32" Type="http://schemas.openxmlformats.org/officeDocument/2006/relationships/tags" Target="../tags/tag441.xml" /><Relationship Id="rId33" Type="http://schemas.openxmlformats.org/officeDocument/2006/relationships/tags" Target="../tags/tag442.xml" /><Relationship Id="rId34" Type="http://schemas.openxmlformats.org/officeDocument/2006/relationships/tags" Target="../tags/tag443.xml" /><Relationship Id="rId35" Type="http://schemas.openxmlformats.org/officeDocument/2006/relationships/tags" Target="../tags/tag444.xml" /><Relationship Id="rId36" Type="http://schemas.openxmlformats.org/officeDocument/2006/relationships/tags" Target="../tags/tag445.xml" /><Relationship Id="rId37" Type="http://schemas.openxmlformats.org/officeDocument/2006/relationships/tags" Target="../tags/tag446.xml" /><Relationship Id="rId4" Type="http://schemas.openxmlformats.org/officeDocument/2006/relationships/image" Target="../media/image38.png" /><Relationship Id="rId5" Type="http://schemas.openxmlformats.org/officeDocument/2006/relationships/tags" Target="../tags/tag414.xml" /><Relationship Id="rId6" Type="http://schemas.openxmlformats.org/officeDocument/2006/relationships/tags" Target="../tags/tag415.xml" /><Relationship Id="rId7" Type="http://schemas.openxmlformats.org/officeDocument/2006/relationships/tags" Target="../tags/tag416.xml" /><Relationship Id="rId8" Type="http://schemas.openxmlformats.org/officeDocument/2006/relationships/tags" Target="../tags/tag417.xml" /><Relationship Id="rId9" Type="http://schemas.openxmlformats.org/officeDocument/2006/relationships/tags" Target="../tags/tag41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6.xml" /><Relationship Id="rId11" Type="http://schemas.openxmlformats.org/officeDocument/2006/relationships/tags" Target="../tags/tag107.xml" /><Relationship Id="rId12" Type="http://schemas.openxmlformats.org/officeDocument/2006/relationships/image" Target="../media/image18.png" /><Relationship Id="rId13" Type="http://schemas.openxmlformats.org/officeDocument/2006/relationships/tags" Target="../tags/tag108.xml" /><Relationship Id="rId14" Type="http://schemas.openxmlformats.org/officeDocument/2006/relationships/tags" Target="../tags/tag109.xml" /><Relationship Id="rId15" Type="http://schemas.openxmlformats.org/officeDocument/2006/relationships/tags" Target="../tags/tag110.xml" /><Relationship Id="rId16" Type="http://schemas.openxmlformats.org/officeDocument/2006/relationships/tags" Target="../tags/tag111.xml" /><Relationship Id="rId17" Type="http://schemas.openxmlformats.org/officeDocument/2006/relationships/tags" Target="../tags/tag112.xml" /><Relationship Id="rId18" Type="http://schemas.openxmlformats.org/officeDocument/2006/relationships/tags" Target="../tags/tag113.xml" /><Relationship Id="rId2" Type="http://schemas.openxmlformats.org/officeDocument/2006/relationships/tags" Target="../tags/tag102.xml" /><Relationship Id="rId3" Type="http://schemas.openxmlformats.org/officeDocument/2006/relationships/image" Target="../media/image14.png" /><Relationship Id="rId4" Type="http://schemas.openxmlformats.org/officeDocument/2006/relationships/tags" Target="../tags/tag103.xml" /><Relationship Id="rId5" Type="http://schemas.openxmlformats.org/officeDocument/2006/relationships/image" Target="../media/image15.gif" /><Relationship Id="rId6" Type="http://schemas.openxmlformats.org/officeDocument/2006/relationships/tags" Target="../tags/tag104.xml" /><Relationship Id="rId7" Type="http://schemas.openxmlformats.org/officeDocument/2006/relationships/image" Target="../media/image16.gif" /><Relationship Id="rId8" Type="http://schemas.openxmlformats.org/officeDocument/2006/relationships/tags" Target="../tags/tag105.xml" /><Relationship Id="rId9" Type="http://schemas.openxmlformats.org/officeDocument/2006/relationships/image" Target="../media/image17.gif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54.xml" /><Relationship Id="rId11" Type="http://schemas.openxmlformats.org/officeDocument/2006/relationships/tags" Target="../tags/tag455.xml" /><Relationship Id="rId12" Type="http://schemas.openxmlformats.org/officeDocument/2006/relationships/tags" Target="../tags/tag456.xml" /><Relationship Id="rId13" Type="http://schemas.openxmlformats.org/officeDocument/2006/relationships/tags" Target="../tags/tag457.xml" /><Relationship Id="rId14" Type="http://schemas.openxmlformats.org/officeDocument/2006/relationships/tags" Target="../tags/tag458.xml" /><Relationship Id="rId15" Type="http://schemas.openxmlformats.org/officeDocument/2006/relationships/tags" Target="../tags/tag459.xml" /><Relationship Id="rId16" Type="http://schemas.openxmlformats.org/officeDocument/2006/relationships/tags" Target="../tags/tag460.xml" /><Relationship Id="rId17" Type="http://schemas.openxmlformats.org/officeDocument/2006/relationships/tags" Target="../tags/tag461.xml" /><Relationship Id="rId18" Type="http://schemas.openxmlformats.org/officeDocument/2006/relationships/tags" Target="../tags/tag462.xml" /><Relationship Id="rId19" Type="http://schemas.openxmlformats.org/officeDocument/2006/relationships/tags" Target="../tags/tag463.xml" /><Relationship Id="rId2" Type="http://schemas.openxmlformats.org/officeDocument/2006/relationships/tags" Target="../tags/tag447.xml" /><Relationship Id="rId20" Type="http://schemas.openxmlformats.org/officeDocument/2006/relationships/tags" Target="../tags/tag464.xml" /><Relationship Id="rId21" Type="http://schemas.openxmlformats.org/officeDocument/2006/relationships/tags" Target="../tags/tag465.xml" /><Relationship Id="rId22" Type="http://schemas.openxmlformats.org/officeDocument/2006/relationships/tags" Target="../tags/tag466.xml" /><Relationship Id="rId23" Type="http://schemas.openxmlformats.org/officeDocument/2006/relationships/tags" Target="../tags/tag467.xml" /><Relationship Id="rId24" Type="http://schemas.openxmlformats.org/officeDocument/2006/relationships/tags" Target="../tags/tag468.xml" /><Relationship Id="rId25" Type="http://schemas.openxmlformats.org/officeDocument/2006/relationships/tags" Target="../tags/tag469.xml" /><Relationship Id="rId26" Type="http://schemas.openxmlformats.org/officeDocument/2006/relationships/tags" Target="../tags/tag470.xml" /><Relationship Id="rId27" Type="http://schemas.openxmlformats.org/officeDocument/2006/relationships/tags" Target="../tags/tag471.xml" /><Relationship Id="rId28" Type="http://schemas.openxmlformats.org/officeDocument/2006/relationships/tags" Target="../tags/tag472.xml" /><Relationship Id="rId29" Type="http://schemas.openxmlformats.org/officeDocument/2006/relationships/tags" Target="../tags/tag473.xml" /><Relationship Id="rId3" Type="http://schemas.openxmlformats.org/officeDocument/2006/relationships/image" Target="../media/image39.png" /><Relationship Id="rId30" Type="http://schemas.openxmlformats.org/officeDocument/2006/relationships/tags" Target="../tags/tag474.xml" /><Relationship Id="rId31" Type="http://schemas.openxmlformats.org/officeDocument/2006/relationships/tags" Target="../tags/tag475.xml" /><Relationship Id="rId32" Type="http://schemas.openxmlformats.org/officeDocument/2006/relationships/tags" Target="../tags/tag476.xml" /><Relationship Id="rId33" Type="http://schemas.openxmlformats.org/officeDocument/2006/relationships/tags" Target="../tags/tag477.xml" /><Relationship Id="rId34" Type="http://schemas.openxmlformats.org/officeDocument/2006/relationships/tags" Target="../tags/tag478.xml" /><Relationship Id="rId35" Type="http://schemas.openxmlformats.org/officeDocument/2006/relationships/tags" Target="../tags/tag479.xml" /><Relationship Id="rId36" Type="http://schemas.openxmlformats.org/officeDocument/2006/relationships/tags" Target="../tags/tag480.xml" /><Relationship Id="rId37" Type="http://schemas.openxmlformats.org/officeDocument/2006/relationships/tags" Target="../tags/tag481.xml" /><Relationship Id="rId38" Type="http://schemas.openxmlformats.org/officeDocument/2006/relationships/tags" Target="../tags/tag482.xml" /><Relationship Id="rId39" Type="http://schemas.openxmlformats.org/officeDocument/2006/relationships/tags" Target="../tags/tag483.xml" /><Relationship Id="rId4" Type="http://schemas.openxmlformats.org/officeDocument/2006/relationships/tags" Target="../tags/tag448.xml" /><Relationship Id="rId40" Type="http://schemas.openxmlformats.org/officeDocument/2006/relationships/tags" Target="../tags/tag484.xml" /><Relationship Id="rId41" Type="http://schemas.openxmlformats.org/officeDocument/2006/relationships/tags" Target="../tags/tag485.xml" /><Relationship Id="rId42" Type="http://schemas.openxmlformats.org/officeDocument/2006/relationships/tags" Target="../tags/tag486.xml" /><Relationship Id="rId43" Type="http://schemas.openxmlformats.org/officeDocument/2006/relationships/tags" Target="../tags/tag487.xml" /><Relationship Id="rId44" Type="http://schemas.openxmlformats.org/officeDocument/2006/relationships/tags" Target="../tags/tag488.xml" /><Relationship Id="rId45" Type="http://schemas.openxmlformats.org/officeDocument/2006/relationships/tags" Target="../tags/tag489.xml" /><Relationship Id="rId46" Type="http://schemas.openxmlformats.org/officeDocument/2006/relationships/tags" Target="../tags/tag490.xml" /><Relationship Id="rId47" Type="http://schemas.openxmlformats.org/officeDocument/2006/relationships/tags" Target="../tags/tag491.xml" /><Relationship Id="rId48" Type="http://schemas.openxmlformats.org/officeDocument/2006/relationships/tags" Target="../tags/tag492.xml" /><Relationship Id="rId49" Type="http://schemas.openxmlformats.org/officeDocument/2006/relationships/tags" Target="../tags/tag493.xml" /><Relationship Id="rId5" Type="http://schemas.openxmlformats.org/officeDocument/2006/relationships/tags" Target="../tags/tag449.xml" /><Relationship Id="rId50" Type="http://schemas.openxmlformats.org/officeDocument/2006/relationships/tags" Target="../tags/tag494.xml" /><Relationship Id="rId51" Type="http://schemas.openxmlformats.org/officeDocument/2006/relationships/tags" Target="../tags/tag495.xml" /><Relationship Id="rId52" Type="http://schemas.openxmlformats.org/officeDocument/2006/relationships/tags" Target="../tags/tag496.xml" /><Relationship Id="rId53" Type="http://schemas.openxmlformats.org/officeDocument/2006/relationships/tags" Target="../tags/tag497.xml" /><Relationship Id="rId54" Type="http://schemas.openxmlformats.org/officeDocument/2006/relationships/tags" Target="../tags/tag498.xml" /><Relationship Id="rId55" Type="http://schemas.openxmlformats.org/officeDocument/2006/relationships/tags" Target="../tags/tag499.xml" /><Relationship Id="rId56" Type="http://schemas.openxmlformats.org/officeDocument/2006/relationships/tags" Target="../tags/tag500.xml" /><Relationship Id="rId57" Type="http://schemas.openxmlformats.org/officeDocument/2006/relationships/tags" Target="../tags/tag501.xml" /><Relationship Id="rId58" Type="http://schemas.openxmlformats.org/officeDocument/2006/relationships/tags" Target="../tags/tag502.xml" /><Relationship Id="rId6" Type="http://schemas.openxmlformats.org/officeDocument/2006/relationships/tags" Target="../tags/tag450.xml" /><Relationship Id="rId7" Type="http://schemas.openxmlformats.org/officeDocument/2006/relationships/tags" Target="../tags/tag451.xml" /><Relationship Id="rId8" Type="http://schemas.openxmlformats.org/officeDocument/2006/relationships/tags" Target="../tags/tag452.xml" /><Relationship Id="rId9" Type="http://schemas.openxmlformats.org/officeDocument/2006/relationships/tags" Target="../tags/tag45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03.xml" /><Relationship Id="rId3" Type="http://schemas.openxmlformats.org/officeDocument/2006/relationships/tags" Target="../tags/tag504.xml" /><Relationship Id="rId4" Type="http://schemas.openxmlformats.org/officeDocument/2006/relationships/image" Target="../media/image40.png" /><Relationship Id="rId5" Type="http://schemas.openxmlformats.org/officeDocument/2006/relationships/tags" Target="../tags/tag505.xml" /><Relationship Id="rId6" Type="http://schemas.openxmlformats.org/officeDocument/2006/relationships/tags" Target="../tags/tag506.xml" /><Relationship Id="rId7" Type="http://schemas.openxmlformats.org/officeDocument/2006/relationships/tags" Target="../tags/tag507.xml" /><Relationship Id="rId8" Type="http://schemas.openxmlformats.org/officeDocument/2006/relationships/image" Target="../media/image41.png" /><Relationship Id="rId9" Type="http://schemas.openxmlformats.org/officeDocument/2006/relationships/tags" Target="../tags/tag50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09.xml" /><Relationship Id="rId3" Type="http://schemas.openxmlformats.org/officeDocument/2006/relationships/tags" Target="../tags/tag510.xml" /><Relationship Id="rId4" Type="http://schemas.openxmlformats.org/officeDocument/2006/relationships/tags" Target="../tags/tag511.xml" /><Relationship Id="rId5" Type="http://schemas.openxmlformats.org/officeDocument/2006/relationships/tags" Target="../tags/tag512.xml" /><Relationship Id="rId6" Type="http://schemas.openxmlformats.org/officeDocument/2006/relationships/tags" Target="../tags/tag513.xml" /><Relationship Id="rId7" Type="http://schemas.openxmlformats.org/officeDocument/2006/relationships/tags" Target="../tags/tag514.xml" /><Relationship Id="rId8" Type="http://schemas.openxmlformats.org/officeDocument/2006/relationships/tags" Target="../tags/tag51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4.xml" /><Relationship Id="rId11" Type="http://schemas.openxmlformats.org/officeDocument/2006/relationships/tags" Target="../tags/tag525.xml" /><Relationship Id="rId12" Type="http://schemas.openxmlformats.org/officeDocument/2006/relationships/tags" Target="../tags/tag526.xml" /><Relationship Id="rId13" Type="http://schemas.openxmlformats.org/officeDocument/2006/relationships/tags" Target="../tags/tag527.xml" /><Relationship Id="rId14" Type="http://schemas.openxmlformats.org/officeDocument/2006/relationships/tags" Target="../tags/tag528.xml" /><Relationship Id="rId15" Type="http://schemas.openxmlformats.org/officeDocument/2006/relationships/tags" Target="../tags/tag529.xml" /><Relationship Id="rId16" Type="http://schemas.openxmlformats.org/officeDocument/2006/relationships/tags" Target="../tags/tag530.xml" /><Relationship Id="rId17" Type="http://schemas.openxmlformats.org/officeDocument/2006/relationships/tags" Target="../tags/tag531.xml" /><Relationship Id="rId18" Type="http://schemas.openxmlformats.org/officeDocument/2006/relationships/tags" Target="../tags/tag532.xml" /><Relationship Id="rId19" Type="http://schemas.openxmlformats.org/officeDocument/2006/relationships/tags" Target="../tags/tag533.xml" /><Relationship Id="rId2" Type="http://schemas.openxmlformats.org/officeDocument/2006/relationships/tags" Target="../tags/tag516.xml" /><Relationship Id="rId20" Type="http://schemas.openxmlformats.org/officeDocument/2006/relationships/tags" Target="../tags/tag534.xml" /><Relationship Id="rId21" Type="http://schemas.openxmlformats.org/officeDocument/2006/relationships/tags" Target="../tags/tag535.xml" /><Relationship Id="rId22" Type="http://schemas.openxmlformats.org/officeDocument/2006/relationships/tags" Target="../tags/tag536.xml" /><Relationship Id="rId23" Type="http://schemas.openxmlformats.org/officeDocument/2006/relationships/tags" Target="../tags/tag537.xml" /><Relationship Id="rId24" Type="http://schemas.openxmlformats.org/officeDocument/2006/relationships/tags" Target="../tags/tag538.xml" /><Relationship Id="rId25" Type="http://schemas.openxmlformats.org/officeDocument/2006/relationships/tags" Target="../tags/tag539.xml" /><Relationship Id="rId26" Type="http://schemas.openxmlformats.org/officeDocument/2006/relationships/tags" Target="../tags/tag540.xml" /><Relationship Id="rId27" Type="http://schemas.openxmlformats.org/officeDocument/2006/relationships/tags" Target="../tags/tag541.xml" /><Relationship Id="rId28" Type="http://schemas.openxmlformats.org/officeDocument/2006/relationships/tags" Target="../tags/tag542.xml" /><Relationship Id="rId29" Type="http://schemas.openxmlformats.org/officeDocument/2006/relationships/tags" Target="../tags/tag543.xml" /><Relationship Id="rId3" Type="http://schemas.openxmlformats.org/officeDocument/2006/relationships/tags" Target="../tags/tag517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Relationship Id="rId7" Type="http://schemas.openxmlformats.org/officeDocument/2006/relationships/tags" Target="../tags/tag521.xml" /><Relationship Id="rId8" Type="http://schemas.openxmlformats.org/officeDocument/2006/relationships/tags" Target="../tags/tag522.xml" /><Relationship Id="rId9" Type="http://schemas.openxmlformats.org/officeDocument/2006/relationships/tags" Target="../tags/tag52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49.xml" /><Relationship Id="rId11" Type="http://schemas.openxmlformats.org/officeDocument/2006/relationships/tags" Target="../tags/tag550.xml" /><Relationship Id="rId12" Type="http://schemas.openxmlformats.org/officeDocument/2006/relationships/tags" Target="../tags/tag551.xml" /><Relationship Id="rId13" Type="http://schemas.openxmlformats.org/officeDocument/2006/relationships/tags" Target="../tags/tag552.xml" /><Relationship Id="rId14" Type="http://schemas.openxmlformats.org/officeDocument/2006/relationships/tags" Target="../tags/tag553.xml" /><Relationship Id="rId2" Type="http://schemas.openxmlformats.org/officeDocument/2006/relationships/tags" Target="../tags/tag544.xml" /><Relationship Id="rId3" Type="http://schemas.openxmlformats.org/officeDocument/2006/relationships/tags" Target="../tags/tag545.xml" /><Relationship Id="rId4" Type="http://schemas.openxmlformats.org/officeDocument/2006/relationships/image" Target="../media/image42.png" /><Relationship Id="rId5" Type="http://schemas.openxmlformats.org/officeDocument/2006/relationships/tags" Target="../tags/tag546.xml" /><Relationship Id="rId6" Type="http://schemas.openxmlformats.org/officeDocument/2006/relationships/image" Target="../media/image43.png" /><Relationship Id="rId7" Type="http://schemas.openxmlformats.org/officeDocument/2006/relationships/tags" Target="../tags/tag547.xml" /><Relationship Id="rId8" Type="http://schemas.openxmlformats.org/officeDocument/2006/relationships/image" Target="../media/image44.gif" /><Relationship Id="rId9" Type="http://schemas.openxmlformats.org/officeDocument/2006/relationships/tags" Target="../tags/tag54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62.xml" /><Relationship Id="rId11" Type="http://schemas.openxmlformats.org/officeDocument/2006/relationships/tags" Target="../tags/tag563.xml" /><Relationship Id="rId12" Type="http://schemas.openxmlformats.org/officeDocument/2006/relationships/tags" Target="../tags/tag564.xml" /><Relationship Id="rId13" Type="http://schemas.openxmlformats.org/officeDocument/2006/relationships/tags" Target="../tags/tag565.xml" /><Relationship Id="rId14" Type="http://schemas.openxmlformats.org/officeDocument/2006/relationships/tags" Target="../tags/tag566.xml" /><Relationship Id="rId15" Type="http://schemas.openxmlformats.org/officeDocument/2006/relationships/tags" Target="../tags/tag567.xml" /><Relationship Id="rId16" Type="http://schemas.openxmlformats.org/officeDocument/2006/relationships/tags" Target="../tags/tag568.xml" /><Relationship Id="rId17" Type="http://schemas.openxmlformats.org/officeDocument/2006/relationships/tags" Target="../tags/tag569.xml" /><Relationship Id="rId18" Type="http://schemas.openxmlformats.org/officeDocument/2006/relationships/tags" Target="../tags/tag570.xml" /><Relationship Id="rId19" Type="http://schemas.openxmlformats.org/officeDocument/2006/relationships/tags" Target="../tags/tag571.xml" /><Relationship Id="rId2" Type="http://schemas.openxmlformats.org/officeDocument/2006/relationships/tags" Target="../tags/tag554.xml" /><Relationship Id="rId20" Type="http://schemas.openxmlformats.org/officeDocument/2006/relationships/tags" Target="../tags/tag572.xml" /><Relationship Id="rId21" Type="http://schemas.openxmlformats.org/officeDocument/2006/relationships/tags" Target="../tags/tag573.xml" /><Relationship Id="rId22" Type="http://schemas.openxmlformats.org/officeDocument/2006/relationships/tags" Target="../tags/tag574.xml" /><Relationship Id="rId23" Type="http://schemas.openxmlformats.org/officeDocument/2006/relationships/tags" Target="../tags/tag575.xml" /><Relationship Id="rId24" Type="http://schemas.openxmlformats.org/officeDocument/2006/relationships/tags" Target="../tags/tag576.xml" /><Relationship Id="rId25" Type="http://schemas.openxmlformats.org/officeDocument/2006/relationships/tags" Target="../tags/tag577.xml" /><Relationship Id="rId26" Type="http://schemas.openxmlformats.org/officeDocument/2006/relationships/tags" Target="../tags/tag578.xml" /><Relationship Id="rId27" Type="http://schemas.openxmlformats.org/officeDocument/2006/relationships/tags" Target="../tags/tag579.xml" /><Relationship Id="rId28" Type="http://schemas.openxmlformats.org/officeDocument/2006/relationships/tags" Target="../tags/tag580.xml" /><Relationship Id="rId3" Type="http://schemas.openxmlformats.org/officeDocument/2006/relationships/tags" Target="../tags/tag555.xml" /><Relationship Id="rId4" Type="http://schemas.openxmlformats.org/officeDocument/2006/relationships/tags" Target="../tags/tag556.xml" /><Relationship Id="rId5" Type="http://schemas.openxmlformats.org/officeDocument/2006/relationships/tags" Target="../tags/tag557.xml" /><Relationship Id="rId6" Type="http://schemas.openxmlformats.org/officeDocument/2006/relationships/tags" Target="../tags/tag558.xml" /><Relationship Id="rId7" Type="http://schemas.openxmlformats.org/officeDocument/2006/relationships/tags" Target="../tags/tag559.xml" /><Relationship Id="rId8" Type="http://schemas.openxmlformats.org/officeDocument/2006/relationships/tags" Target="../tags/tag560.xml" /><Relationship Id="rId9" Type="http://schemas.openxmlformats.org/officeDocument/2006/relationships/tags" Target="../tags/tag56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86.xml" /><Relationship Id="rId11" Type="http://schemas.openxmlformats.org/officeDocument/2006/relationships/tags" Target="../tags/tag587.xml" /><Relationship Id="rId12" Type="http://schemas.openxmlformats.org/officeDocument/2006/relationships/tags" Target="../tags/tag588.xml" /><Relationship Id="rId13" Type="http://schemas.openxmlformats.org/officeDocument/2006/relationships/tags" Target="../tags/tag589.xml" /><Relationship Id="rId14" Type="http://schemas.openxmlformats.org/officeDocument/2006/relationships/tags" Target="../tags/tag590.xml" /><Relationship Id="rId2" Type="http://schemas.openxmlformats.org/officeDocument/2006/relationships/tags" Target="../tags/tag581.xml" /><Relationship Id="rId3" Type="http://schemas.openxmlformats.org/officeDocument/2006/relationships/image" Target="../media/image45.png" /><Relationship Id="rId4" Type="http://schemas.openxmlformats.org/officeDocument/2006/relationships/tags" Target="../tags/tag582.xml" /><Relationship Id="rId5" Type="http://schemas.openxmlformats.org/officeDocument/2006/relationships/image" Target="../media/image46.gif" /><Relationship Id="rId6" Type="http://schemas.openxmlformats.org/officeDocument/2006/relationships/tags" Target="../tags/tag583.xml" /><Relationship Id="rId7" Type="http://schemas.openxmlformats.org/officeDocument/2006/relationships/image" Target="../media/image47.gif" /><Relationship Id="rId8" Type="http://schemas.openxmlformats.org/officeDocument/2006/relationships/tags" Target="../tags/tag584.xml" /><Relationship Id="rId9" Type="http://schemas.openxmlformats.org/officeDocument/2006/relationships/tags" Target="../tags/tag58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91.xml" /><Relationship Id="rId3" Type="http://schemas.openxmlformats.org/officeDocument/2006/relationships/tags" Target="../tags/tag592.xml" /><Relationship Id="rId4" Type="http://schemas.openxmlformats.org/officeDocument/2006/relationships/image" Target="../media/image48.png" /><Relationship Id="rId5" Type="http://schemas.openxmlformats.org/officeDocument/2006/relationships/tags" Target="../tags/tag593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94.xml" /><Relationship Id="rId3" Type="http://schemas.openxmlformats.org/officeDocument/2006/relationships/tags" Target="../tags/tag595.xml" /><Relationship Id="rId4" Type="http://schemas.openxmlformats.org/officeDocument/2006/relationships/image" Target="../media/image48.png" /><Relationship Id="rId5" Type="http://schemas.openxmlformats.org/officeDocument/2006/relationships/tags" Target="../tags/tag596.xml" /><Relationship Id="rId6" Type="http://schemas.openxmlformats.org/officeDocument/2006/relationships/tags" Target="../tags/tag597.xml" /><Relationship Id="rId7" Type="http://schemas.openxmlformats.org/officeDocument/2006/relationships/tags" Target="../tags/tag598.xml" /><Relationship Id="rId8" Type="http://schemas.openxmlformats.org/officeDocument/2006/relationships/tags" Target="../tags/tag599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600.xml" /><Relationship Id="rId3" Type="http://schemas.openxmlformats.org/officeDocument/2006/relationships/tags" Target="../tags/tag601.xml" /><Relationship Id="rId4" Type="http://schemas.openxmlformats.org/officeDocument/2006/relationships/tags" Target="../tags/tag602.xml" /><Relationship Id="rId5" Type="http://schemas.openxmlformats.org/officeDocument/2006/relationships/tags" Target="../tags/tag603.xml" /><Relationship Id="rId6" Type="http://schemas.openxmlformats.org/officeDocument/2006/relationships/tags" Target="../tags/tag60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1.xml" /><Relationship Id="rId11" Type="http://schemas.openxmlformats.org/officeDocument/2006/relationships/tags" Target="../tags/tag122.xml" /><Relationship Id="rId12" Type="http://schemas.openxmlformats.org/officeDocument/2006/relationships/tags" Target="../tags/tag123.xml" /><Relationship Id="rId13" Type="http://schemas.openxmlformats.org/officeDocument/2006/relationships/tags" Target="../tags/tag124.xml" /><Relationship Id="rId14" Type="http://schemas.openxmlformats.org/officeDocument/2006/relationships/tags" Target="../tags/tag125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image" Target="../media/image19.gif" /><Relationship Id="rId9" Type="http://schemas.openxmlformats.org/officeDocument/2006/relationships/tags" Target="../tags/tag12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13.xml" /><Relationship Id="rId11" Type="http://schemas.openxmlformats.org/officeDocument/2006/relationships/tags" Target="../tags/tag614.xml" /><Relationship Id="rId12" Type="http://schemas.openxmlformats.org/officeDocument/2006/relationships/tags" Target="../tags/tag615.xml" /><Relationship Id="rId13" Type="http://schemas.openxmlformats.org/officeDocument/2006/relationships/tags" Target="../tags/tag616.xml" /><Relationship Id="rId14" Type="http://schemas.openxmlformats.org/officeDocument/2006/relationships/tags" Target="../tags/tag617.xml" /><Relationship Id="rId15" Type="http://schemas.openxmlformats.org/officeDocument/2006/relationships/tags" Target="../tags/tag618.xml" /><Relationship Id="rId16" Type="http://schemas.openxmlformats.org/officeDocument/2006/relationships/tags" Target="../tags/tag619.xml" /><Relationship Id="rId17" Type="http://schemas.openxmlformats.org/officeDocument/2006/relationships/tags" Target="../tags/tag620.xml" /><Relationship Id="rId18" Type="http://schemas.openxmlformats.org/officeDocument/2006/relationships/tags" Target="../tags/tag621.xml" /><Relationship Id="rId19" Type="http://schemas.openxmlformats.org/officeDocument/2006/relationships/tags" Target="../tags/tag622.xml" /><Relationship Id="rId2" Type="http://schemas.openxmlformats.org/officeDocument/2006/relationships/tags" Target="../tags/tag605.xml" /><Relationship Id="rId20" Type="http://schemas.openxmlformats.org/officeDocument/2006/relationships/tags" Target="../tags/tag623.xml" /><Relationship Id="rId21" Type="http://schemas.openxmlformats.org/officeDocument/2006/relationships/tags" Target="../tags/tag624.xml" /><Relationship Id="rId22" Type="http://schemas.openxmlformats.org/officeDocument/2006/relationships/tags" Target="../tags/tag625.xml" /><Relationship Id="rId23" Type="http://schemas.openxmlformats.org/officeDocument/2006/relationships/tags" Target="../tags/tag626.xml" /><Relationship Id="rId24" Type="http://schemas.openxmlformats.org/officeDocument/2006/relationships/tags" Target="../tags/tag627.xml" /><Relationship Id="rId25" Type="http://schemas.openxmlformats.org/officeDocument/2006/relationships/tags" Target="../tags/tag628.xml" /><Relationship Id="rId26" Type="http://schemas.openxmlformats.org/officeDocument/2006/relationships/tags" Target="../tags/tag629.xml" /><Relationship Id="rId27" Type="http://schemas.openxmlformats.org/officeDocument/2006/relationships/tags" Target="../tags/tag630.xml" /><Relationship Id="rId28" Type="http://schemas.openxmlformats.org/officeDocument/2006/relationships/tags" Target="../tags/tag631.xml" /><Relationship Id="rId3" Type="http://schemas.openxmlformats.org/officeDocument/2006/relationships/tags" Target="../tags/tag606.xml" /><Relationship Id="rId4" Type="http://schemas.openxmlformats.org/officeDocument/2006/relationships/tags" Target="../tags/tag607.xml" /><Relationship Id="rId5" Type="http://schemas.openxmlformats.org/officeDocument/2006/relationships/tags" Target="../tags/tag608.xml" /><Relationship Id="rId6" Type="http://schemas.openxmlformats.org/officeDocument/2006/relationships/tags" Target="../tags/tag609.xml" /><Relationship Id="rId7" Type="http://schemas.openxmlformats.org/officeDocument/2006/relationships/tags" Target="../tags/tag610.xml" /><Relationship Id="rId8" Type="http://schemas.openxmlformats.org/officeDocument/2006/relationships/tags" Target="../tags/tag611.xml" /><Relationship Id="rId9" Type="http://schemas.openxmlformats.org/officeDocument/2006/relationships/tags" Target="../tags/tag612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38.xml" /><Relationship Id="rId11" Type="http://schemas.openxmlformats.org/officeDocument/2006/relationships/tags" Target="../tags/tag639.xml" /><Relationship Id="rId12" Type="http://schemas.openxmlformats.org/officeDocument/2006/relationships/tags" Target="../tags/tag640.xml" /><Relationship Id="rId2" Type="http://schemas.openxmlformats.org/officeDocument/2006/relationships/tags" Target="../tags/tag632.xml" /><Relationship Id="rId3" Type="http://schemas.openxmlformats.org/officeDocument/2006/relationships/image" Target="../media/image49.jpeg" /><Relationship Id="rId4" Type="http://schemas.openxmlformats.org/officeDocument/2006/relationships/tags" Target="../tags/tag633.xml" /><Relationship Id="rId5" Type="http://schemas.openxmlformats.org/officeDocument/2006/relationships/image" Target="../media/image50.jpeg" /><Relationship Id="rId6" Type="http://schemas.openxmlformats.org/officeDocument/2006/relationships/tags" Target="../tags/tag634.xml" /><Relationship Id="rId7" Type="http://schemas.openxmlformats.org/officeDocument/2006/relationships/tags" Target="../tags/tag635.xml" /><Relationship Id="rId8" Type="http://schemas.openxmlformats.org/officeDocument/2006/relationships/tags" Target="../tags/tag636.xml" /><Relationship Id="rId9" Type="http://schemas.openxmlformats.org/officeDocument/2006/relationships/tags" Target="../tags/tag637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2.png" /><Relationship Id="rId11" Type="http://schemas.openxmlformats.org/officeDocument/2006/relationships/tags" Target="../tags/tag648.xml" /><Relationship Id="rId2" Type="http://schemas.openxmlformats.org/officeDocument/2006/relationships/tags" Target="../tags/tag641.xml" /><Relationship Id="rId3" Type="http://schemas.openxmlformats.org/officeDocument/2006/relationships/image" Target="../media/image51.png" /><Relationship Id="rId4" Type="http://schemas.openxmlformats.org/officeDocument/2006/relationships/tags" Target="../tags/tag642.xml" /><Relationship Id="rId5" Type="http://schemas.openxmlformats.org/officeDocument/2006/relationships/tags" Target="../tags/tag643.xml" /><Relationship Id="rId6" Type="http://schemas.openxmlformats.org/officeDocument/2006/relationships/tags" Target="../tags/tag644.xml" /><Relationship Id="rId7" Type="http://schemas.openxmlformats.org/officeDocument/2006/relationships/tags" Target="../tags/tag645.xml" /><Relationship Id="rId8" Type="http://schemas.openxmlformats.org/officeDocument/2006/relationships/tags" Target="../tags/tag646.xml" /><Relationship Id="rId9" Type="http://schemas.openxmlformats.org/officeDocument/2006/relationships/tags" Target="../tags/tag647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56.xml" /><Relationship Id="rId11" Type="http://schemas.openxmlformats.org/officeDocument/2006/relationships/tags" Target="../tags/tag657.xml" /><Relationship Id="rId2" Type="http://schemas.openxmlformats.org/officeDocument/2006/relationships/tags" Target="../tags/tag649.xml" /><Relationship Id="rId3" Type="http://schemas.openxmlformats.org/officeDocument/2006/relationships/tags" Target="../tags/tag650.xml" /><Relationship Id="rId4" Type="http://schemas.openxmlformats.org/officeDocument/2006/relationships/tags" Target="../tags/tag651.xml" /><Relationship Id="rId5" Type="http://schemas.openxmlformats.org/officeDocument/2006/relationships/tags" Target="../tags/tag652.xml" /><Relationship Id="rId6" Type="http://schemas.openxmlformats.org/officeDocument/2006/relationships/tags" Target="../tags/tag653.xml" /><Relationship Id="rId7" Type="http://schemas.openxmlformats.org/officeDocument/2006/relationships/tags" Target="../tags/tag654.xml" /><Relationship Id="rId8" Type="http://schemas.openxmlformats.org/officeDocument/2006/relationships/tags" Target="../tags/tag655.xml" /><Relationship Id="rId9" Type="http://schemas.openxmlformats.org/officeDocument/2006/relationships/image" Target="../media/image5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65.xml" /><Relationship Id="rId11" Type="http://schemas.openxmlformats.org/officeDocument/2006/relationships/tags" Target="../tags/tag666.xml" /><Relationship Id="rId2" Type="http://schemas.openxmlformats.org/officeDocument/2006/relationships/tags" Target="../tags/tag658.xml" /><Relationship Id="rId3" Type="http://schemas.openxmlformats.org/officeDocument/2006/relationships/image" Target="../media/image54.jpeg" /><Relationship Id="rId4" Type="http://schemas.openxmlformats.org/officeDocument/2006/relationships/tags" Target="../tags/tag659.xml" /><Relationship Id="rId5" Type="http://schemas.openxmlformats.org/officeDocument/2006/relationships/tags" Target="../tags/tag660.xml" /><Relationship Id="rId6" Type="http://schemas.openxmlformats.org/officeDocument/2006/relationships/tags" Target="../tags/tag661.xml" /><Relationship Id="rId7" Type="http://schemas.openxmlformats.org/officeDocument/2006/relationships/tags" Target="../tags/tag662.xml" /><Relationship Id="rId8" Type="http://schemas.openxmlformats.org/officeDocument/2006/relationships/tags" Target="../tags/tag663.xml" /><Relationship Id="rId9" Type="http://schemas.openxmlformats.org/officeDocument/2006/relationships/tags" Target="../tags/tag66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67.xml" /><Relationship Id="rId3" Type="http://schemas.openxmlformats.org/officeDocument/2006/relationships/tags" Target="../tags/tag668.xml" /><Relationship Id="rId4" Type="http://schemas.openxmlformats.org/officeDocument/2006/relationships/image" Target="../media/image48.png" /><Relationship Id="rId5" Type="http://schemas.openxmlformats.org/officeDocument/2006/relationships/tags" Target="../tags/tag669.xml" /><Relationship Id="rId6" Type="http://schemas.openxmlformats.org/officeDocument/2006/relationships/tags" Target="../tags/tag670.xml" /><Relationship Id="rId7" Type="http://schemas.openxmlformats.org/officeDocument/2006/relationships/tags" Target="../tags/tag671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78.xml" /><Relationship Id="rId11" Type="http://schemas.openxmlformats.org/officeDocument/2006/relationships/tags" Target="../tags/tag679.xml" /><Relationship Id="rId2" Type="http://schemas.openxmlformats.org/officeDocument/2006/relationships/tags" Target="../tags/tag672.xml" /><Relationship Id="rId3" Type="http://schemas.openxmlformats.org/officeDocument/2006/relationships/tags" Target="../tags/tag673.xml" /><Relationship Id="rId4" Type="http://schemas.openxmlformats.org/officeDocument/2006/relationships/image" Target="../media/image26.png" /><Relationship Id="rId5" Type="http://schemas.openxmlformats.org/officeDocument/2006/relationships/tags" Target="../tags/tag674.xml" /><Relationship Id="rId6" Type="http://schemas.openxmlformats.org/officeDocument/2006/relationships/tags" Target="../tags/tag675.xml" /><Relationship Id="rId7" Type="http://schemas.openxmlformats.org/officeDocument/2006/relationships/image" Target="../media/image55.png" /><Relationship Id="rId8" Type="http://schemas.openxmlformats.org/officeDocument/2006/relationships/tags" Target="../tags/tag676.xml" /><Relationship Id="rId9" Type="http://schemas.openxmlformats.org/officeDocument/2006/relationships/tags" Target="../tags/tag677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80.xml" /><Relationship Id="rId3" Type="http://schemas.openxmlformats.org/officeDocument/2006/relationships/tags" Target="../tags/tag681.xml" /><Relationship Id="rId4" Type="http://schemas.openxmlformats.org/officeDocument/2006/relationships/image" Target="../media/image56.png" /><Relationship Id="rId5" Type="http://schemas.openxmlformats.org/officeDocument/2006/relationships/tags" Target="../tags/tag682.xml" /><Relationship Id="rId6" Type="http://schemas.openxmlformats.org/officeDocument/2006/relationships/tags" Target="../tags/tag683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84.xml" /><Relationship Id="rId3" Type="http://schemas.openxmlformats.org/officeDocument/2006/relationships/tags" Target="../tags/tag685.xml" /><Relationship Id="rId4" Type="http://schemas.openxmlformats.org/officeDocument/2006/relationships/package" Target="../embeddings/Document1.docx" TargetMode="Internal" /><Relationship Id="rId5" Type="http://schemas.openxmlformats.org/officeDocument/2006/relationships/image" Target="../media/image57.emf" /><Relationship Id="rId6" Type="http://schemas.openxmlformats.org/officeDocument/2006/relationships/vmlDrawing" Target="../drawings/vmlDrawing1.v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86.xml" /><Relationship Id="rId3" Type="http://schemas.openxmlformats.org/officeDocument/2006/relationships/tags" Target="../tags/tag687.xml" /><Relationship Id="rId4" Type="http://schemas.openxmlformats.org/officeDocument/2006/relationships/tags" Target="../tags/tag688.xml" /><Relationship Id="rId5" Type="http://schemas.openxmlformats.org/officeDocument/2006/relationships/image" Target="../media/image58.png" /><Relationship Id="rId6" Type="http://schemas.openxmlformats.org/officeDocument/2006/relationships/tags" Target="../tags/tag689.xml" /><Relationship Id="rId7" Type="http://schemas.openxmlformats.org/officeDocument/2006/relationships/image" Target="../media/image59.png" /><Relationship Id="rId8" Type="http://schemas.openxmlformats.org/officeDocument/2006/relationships/tags" Target="../tags/tag69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3.xml" /><Relationship Id="rId11" Type="http://schemas.openxmlformats.org/officeDocument/2006/relationships/tags" Target="../tags/tag134.xml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15" Type="http://schemas.openxmlformats.org/officeDocument/2006/relationships/tags" Target="../tags/tag138.xml" /><Relationship Id="rId16" Type="http://schemas.openxmlformats.org/officeDocument/2006/relationships/tags" Target="../tags/tag139.xml" /><Relationship Id="rId17" Type="http://schemas.openxmlformats.org/officeDocument/2006/relationships/tags" Target="../tags/tag140.xml" /><Relationship Id="rId18" Type="http://schemas.openxmlformats.org/officeDocument/2006/relationships/tags" Target="../tags/tag141.xml" /><Relationship Id="rId19" Type="http://schemas.openxmlformats.org/officeDocument/2006/relationships/tags" Target="../tags/tag142.xml" /><Relationship Id="rId2" Type="http://schemas.openxmlformats.org/officeDocument/2006/relationships/tags" Target="../tags/tag126.xml" /><Relationship Id="rId20" Type="http://schemas.openxmlformats.org/officeDocument/2006/relationships/tags" Target="../tags/tag143.xml" /><Relationship Id="rId21" Type="http://schemas.openxmlformats.org/officeDocument/2006/relationships/tags" Target="../tags/tag144.xml" /><Relationship Id="rId22" Type="http://schemas.openxmlformats.org/officeDocument/2006/relationships/tags" Target="../tags/tag145.xml" /><Relationship Id="rId23" Type="http://schemas.openxmlformats.org/officeDocument/2006/relationships/tags" Target="../tags/tag146.xml" /><Relationship Id="rId24" Type="http://schemas.openxmlformats.org/officeDocument/2006/relationships/tags" Target="../tags/tag147.xml" /><Relationship Id="rId25" Type="http://schemas.openxmlformats.org/officeDocument/2006/relationships/tags" Target="../tags/tag148.xml" /><Relationship Id="rId26" Type="http://schemas.openxmlformats.org/officeDocument/2006/relationships/tags" Target="../tags/tag149.xml" /><Relationship Id="rId27" Type="http://schemas.openxmlformats.org/officeDocument/2006/relationships/tags" Target="../tags/tag150.xml" /><Relationship Id="rId28" Type="http://schemas.openxmlformats.org/officeDocument/2006/relationships/tags" Target="../tags/tag151.xml" /><Relationship Id="rId29" Type="http://schemas.openxmlformats.org/officeDocument/2006/relationships/tags" Target="../tags/tag152.xml" /><Relationship Id="rId3" Type="http://schemas.openxmlformats.org/officeDocument/2006/relationships/tags" Target="../tags/tag127.xml" /><Relationship Id="rId30" Type="http://schemas.openxmlformats.org/officeDocument/2006/relationships/tags" Target="../tags/tag153.xml" /><Relationship Id="rId31" Type="http://schemas.openxmlformats.org/officeDocument/2006/relationships/tags" Target="../tags/tag154.xml" /><Relationship Id="rId32" Type="http://schemas.openxmlformats.org/officeDocument/2006/relationships/tags" Target="../tags/tag155.xml" /><Relationship Id="rId33" Type="http://schemas.openxmlformats.org/officeDocument/2006/relationships/tags" Target="../tags/tag156.xml" /><Relationship Id="rId34" Type="http://schemas.openxmlformats.org/officeDocument/2006/relationships/tags" Target="../tags/tag157.xml" /><Relationship Id="rId35" Type="http://schemas.openxmlformats.org/officeDocument/2006/relationships/tags" Target="../tags/tag158.xml" /><Relationship Id="rId36" Type="http://schemas.openxmlformats.org/officeDocument/2006/relationships/tags" Target="../tags/tag159.xml" /><Relationship Id="rId37" Type="http://schemas.openxmlformats.org/officeDocument/2006/relationships/tags" Target="../tags/tag160.xml" /><Relationship Id="rId38" Type="http://schemas.openxmlformats.org/officeDocument/2006/relationships/tags" Target="../tags/tag161.xml" /><Relationship Id="rId39" Type="http://schemas.openxmlformats.org/officeDocument/2006/relationships/tags" Target="../tags/tag162.xml" /><Relationship Id="rId4" Type="http://schemas.openxmlformats.org/officeDocument/2006/relationships/image" Target="../media/image20.png" /><Relationship Id="rId40" Type="http://schemas.openxmlformats.org/officeDocument/2006/relationships/tags" Target="../tags/tag163.xml" /><Relationship Id="rId5" Type="http://schemas.openxmlformats.org/officeDocument/2006/relationships/tags" Target="../tags/tag128.xml" /><Relationship Id="rId6" Type="http://schemas.openxmlformats.org/officeDocument/2006/relationships/tags" Target="../tags/tag129.xml" /><Relationship Id="rId7" Type="http://schemas.openxmlformats.org/officeDocument/2006/relationships/tags" Target="../tags/tag130.xml" /><Relationship Id="rId8" Type="http://schemas.openxmlformats.org/officeDocument/2006/relationships/tags" Target="../tags/tag131.xml" /><Relationship Id="rId9" Type="http://schemas.openxmlformats.org/officeDocument/2006/relationships/tags" Target="../tags/tag132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91.xml" /><Relationship Id="rId3" Type="http://schemas.openxmlformats.org/officeDocument/2006/relationships/tags" Target="../tags/tag692.xml" /><Relationship Id="rId4" Type="http://schemas.openxmlformats.org/officeDocument/2006/relationships/tags" Target="../tags/tag693.xml" /><Relationship Id="rId5" Type="http://schemas.openxmlformats.org/officeDocument/2006/relationships/image" Target="../media/image60.png" /><Relationship Id="rId6" Type="http://schemas.openxmlformats.org/officeDocument/2006/relationships/tags" Target="../tags/tag694.xml" /><Relationship Id="rId7" Type="http://schemas.openxmlformats.org/officeDocument/2006/relationships/image" Target="../media/image61.png" /><Relationship Id="rId8" Type="http://schemas.openxmlformats.org/officeDocument/2006/relationships/tags" Target="../tags/tag695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696.xml" /><Relationship Id="rId3" Type="http://schemas.openxmlformats.org/officeDocument/2006/relationships/tags" Target="../tags/tag697.xml" /><Relationship Id="rId4" Type="http://schemas.openxmlformats.org/officeDocument/2006/relationships/tags" Target="../tags/tag698.xml" /><Relationship Id="rId5" Type="http://schemas.openxmlformats.org/officeDocument/2006/relationships/image" Target="../media/image62.png" /><Relationship Id="rId6" Type="http://schemas.openxmlformats.org/officeDocument/2006/relationships/tags" Target="../tags/tag699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00.xml" /><Relationship Id="rId3" Type="http://schemas.openxmlformats.org/officeDocument/2006/relationships/tags" Target="../tags/tag701.xml" /><Relationship Id="rId4" Type="http://schemas.openxmlformats.org/officeDocument/2006/relationships/image" Target="../media/image63.png" /><Relationship Id="rId5" Type="http://schemas.openxmlformats.org/officeDocument/2006/relationships/tags" Target="../tags/tag702.xml" /><Relationship Id="rId6" Type="http://schemas.openxmlformats.org/officeDocument/2006/relationships/tags" Target="../tags/tag703.xml" /><Relationship Id="rId7" Type="http://schemas.openxmlformats.org/officeDocument/2006/relationships/tags" Target="../tags/tag704.xml" /><Relationship Id="rId8" Type="http://schemas.openxmlformats.org/officeDocument/2006/relationships/image" Target="../media/image64.png" /><Relationship Id="rId9" Type="http://schemas.openxmlformats.org/officeDocument/2006/relationships/tags" Target="../tags/tag705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06.xml" /><Relationship Id="rId3" Type="http://schemas.openxmlformats.org/officeDocument/2006/relationships/tags" Target="../tags/tag707.xml" /><Relationship Id="rId4" Type="http://schemas.openxmlformats.org/officeDocument/2006/relationships/image" Target="../media/image65.png" /><Relationship Id="rId5" Type="http://schemas.openxmlformats.org/officeDocument/2006/relationships/tags" Target="../tags/tag708.xml" /><Relationship Id="rId6" Type="http://schemas.openxmlformats.org/officeDocument/2006/relationships/tags" Target="../tags/tag709.xml" /><Relationship Id="rId7" Type="http://schemas.openxmlformats.org/officeDocument/2006/relationships/tags" Target="../tags/tag710.xml" /><Relationship Id="rId8" Type="http://schemas.openxmlformats.org/officeDocument/2006/relationships/image" Target="../media/image66.png" /><Relationship Id="rId9" Type="http://schemas.openxmlformats.org/officeDocument/2006/relationships/tags" Target="../tags/tag711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712.xml" /><Relationship Id="rId3" Type="http://schemas.openxmlformats.org/officeDocument/2006/relationships/tags" Target="../tags/tag713.xml" /><Relationship Id="rId4" Type="http://schemas.openxmlformats.org/officeDocument/2006/relationships/tags" Target="../tags/tag714.xml" /><Relationship Id="rId5" Type="http://schemas.openxmlformats.org/officeDocument/2006/relationships/image" Target="../media/image67.png" /><Relationship Id="rId6" Type="http://schemas.openxmlformats.org/officeDocument/2006/relationships/tags" Target="../tags/tag715.xml" /><Relationship Id="rId7" Type="http://schemas.openxmlformats.org/officeDocument/2006/relationships/image" Target="../media/image26.png" /><Relationship Id="rId8" Type="http://schemas.openxmlformats.org/officeDocument/2006/relationships/tags" Target="../tags/tag716.xml" /><Relationship Id="rId9" Type="http://schemas.openxmlformats.org/officeDocument/2006/relationships/tags" Target="../tags/tag717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26.xml" /><Relationship Id="rId11" Type="http://schemas.openxmlformats.org/officeDocument/2006/relationships/tags" Target="../tags/tag727.xml" /><Relationship Id="rId12" Type="http://schemas.openxmlformats.org/officeDocument/2006/relationships/tags" Target="../tags/tag728.xml" /><Relationship Id="rId13" Type="http://schemas.openxmlformats.org/officeDocument/2006/relationships/tags" Target="../tags/tag729.xml" /><Relationship Id="rId14" Type="http://schemas.openxmlformats.org/officeDocument/2006/relationships/tags" Target="../tags/tag730.xml" /><Relationship Id="rId15" Type="http://schemas.openxmlformats.org/officeDocument/2006/relationships/tags" Target="../tags/tag731.xml" /><Relationship Id="rId16" Type="http://schemas.openxmlformats.org/officeDocument/2006/relationships/tags" Target="../tags/tag732.xml" /><Relationship Id="rId17" Type="http://schemas.openxmlformats.org/officeDocument/2006/relationships/tags" Target="../tags/tag733.xml" /><Relationship Id="rId18" Type="http://schemas.openxmlformats.org/officeDocument/2006/relationships/tags" Target="../tags/tag734.xml" /><Relationship Id="rId19" Type="http://schemas.openxmlformats.org/officeDocument/2006/relationships/tags" Target="../tags/tag735.xml" /><Relationship Id="rId2" Type="http://schemas.openxmlformats.org/officeDocument/2006/relationships/tags" Target="../tags/tag718.xml" /><Relationship Id="rId20" Type="http://schemas.openxmlformats.org/officeDocument/2006/relationships/tags" Target="../tags/tag736.xml" /><Relationship Id="rId21" Type="http://schemas.openxmlformats.org/officeDocument/2006/relationships/tags" Target="../tags/tag737.xml" /><Relationship Id="rId22" Type="http://schemas.openxmlformats.org/officeDocument/2006/relationships/tags" Target="../tags/tag738.xml" /><Relationship Id="rId23" Type="http://schemas.openxmlformats.org/officeDocument/2006/relationships/tags" Target="../tags/tag739.xml" /><Relationship Id="rId24" Type="http://schemas.openxmlformats.org/officeDocument/2006/relationships/tags" Target="../tags/tag740.xml" /><Relationship Id="rId25" Type="http://schemas.openxmlformats.org/officeDocument/2006/relationships/tags" Target="../tags/tag741.xml" /><Relationship Id="rId26" Type="http://schemas.openxmlformats.org/officeDocument/2006/relationships/tags" Target="../tags/tag742.xml" /><Relationship Id="rId27" Type="http://schemas.openxmlformats.org/officeDocument/2006/relationships/tags" Target="../tags/tag743.xml" /><Relationship Id="rId28" Type="http://schemas.openxmlformats.org/officeDocument/2006/relationships/tags" Target="../tags/tag744.xml" /><Relationship Id="rId29" Type="http://schemas.openxmlformats.org/officeDocument/2006/relationships/tags" Target="../tags/tag745.xml" /><Relationship Id="rId3" Type="http://schemas.openxmlformats.org/officeDocument/2006/relationships/tags" Target="../tags/tag719.xml" /><Relationship Id="rId30" Type="http://schemas.openxmlformats.org/officeDocument/2006/relationships/tags" Target="../tags/tag746.xml" /><Relationship Id="rId31" Type="http://schemas.openxmlformats.org/officeDocument/2006/relationships/tags" Target="../tags/tag747.xml" /><Relationship Id="rId32" Type="http://schemas.openxmlformats.org/officeDocument/2006/relationships/tags" Target="../tags/tag748.xml" /><Relationship Id="rId33" Type="http://schemas.openxmlformats.org/officeDocument/2006/relationships/tags" Target="../tags/tag749.xml" /><Relationship Id="rId34" Type="http://schemas.openxmlformats.org/officeDocument/2006/relationships/tags" Target="../tags/tag750.xml" /><Relationship Id="rId35" Type="http://schemas.openxmlformats.org/officeDocument/2006/relationships/tags" Target="../tags/tag751.xml" /><Relationship Id="rId36" Type="http://schemas.openxmlformats.org/officeDocument/2006/relationships/tags" Target="../tags/tag752.xml" /><Relationship Id="rId4" Type="http://schemas.openxmlformats.org/officeDocument/2006/relationships/tags" Target="../tags/tag720.xml" /><Relationship Id="rId5" Type="http://schemas.openxmlformats.org/officeDocument/2006/relationships/tags" Target="../tags/tag721.xml" /><Relationship Id="rId6" Type="http://schemas.openxmlformats.org/officeDocument/2006/relationships/tags" Target="../tags/tag722.xml" /><Relationship Id="rId7" Type="http://schemas.openxmlformats.org/officeDocument/2006/relationships/tags" Target="../tags/tag723.xml" /><Relationship Id="rId8" Type="http://schemas.openxmlformats.org/officeDocument/2006/relationships/tags" Target="../tags/tag724.xml" /><Relationship Id="rId9" Type="http://schemas.openxmlformats.org/officeDocument/2006/relationships/tags" Target="../tags/tag72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70.xml" /><Relationship Id="rId11" Type="http://schemas.openxmlformats.org/officeDocument/2006/relationships/image" Target="../media/image23.png" /><Relationship Id="rId12" Type="http://schemas.openxmlformats.org/officeDocument/2006/relationships/tags" Target="../tags/tag171.xml" /><Relationship Id="rId13" Type="http://schemas.openxmlformats.org/officeDocument/2006/relationships/tags" Target="../tags/tag172.xml" /><Relationship Id="rId14" Type="http://schemas.openxmlformats.org/officeDocument/2006/relationships/image" Target="../media/image24.png" /><Relationship Id="rId15" Type="http://schemas.openxmlformats.org/officeDocument/2006/relationships/tags" Target="../tags/tag173.xml" /><Relationship Id="rId16" Type="http://schemas.openxmlformats.org/officeDocument/2006/relationships/tags" Target="../tags/tag174.xml" /><Relationship Id="rId17" Type="http://schemas.openxmlformats.org/officeDocument/2006/relationships/image" Target="../media/image25.png" /><Relationship Id="rId18" Type="http://schemas.openxmlformats.org/officeDocument/2006/relationships/image" Target="../media/image26.png" /><Relationship Id="rId19" Type="http://schemas.openxmlformats.org/officeDocument/2006/relationships/tags" Target="../tags/tag175.xml" /><Relationship Id="rId2" Type="http://schemas.openxmlformats.org/officeDocument/2006/relationships/tags" Target="../tags/tag164.xml" /><Relationship Id="rId20" Type="http://schemas.openxmlformats.org/officeDocument/2006/relationships/tags" Target="../tags/tag176.xml" /><Relationship Id="rId3" Type="http://schemas.openxmlformats.org/officeDocument/2006/relationships/image" Target="../media/image21.jpeg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image" Target="../media/image22.jpeg" /><Relationship Id="rId7" Type="http://schemas.openxmlformats.org/officeDocument/2006/relationships/tags" Target="../tags/tag167.xml" /><Relationship Id="rId8" Type="http://schemas.openxmlformats.org/officeDocument/2006/relationships/tags" Target="../tags/tag168.xml" /><Relationship Id="rId9" Type="http://schemas.openxmlformats.org/officeDocument/2006/relationships/tags" Target="../tags/tag16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4.xml" /><Relationship Id="rId11" Type="http://schemas.openxmlformats.org/officeDocument/2006/relationships/tags" Target="../tags/tag185.xml" /><Relationship Id="rId12" Type="http://schemas.openxmlformats.org/officeDocument/2006/relationships/tags" Target="../tags/tag186.xml" /><Relationship Id="rId13" Type="http://schemas.openxmlformats.org/officeDocument/2006/relationships/tags" Target="../tags/tag187.xml" /><Relationship Id="rId14" Type="http://schemas.openxmlformats.org/officeDocument/2006/relationships/tags" Target="../tags/tag188.xml" /><Relationship Id="rId15" Type="http://schemas.openxmlformats.org/officeDocument/2006/relationships/tags" Target="../tags/tag189.xml" /><Relationship Id="rId16" Type="http://schemas.openxmlformats.org/officeDocument/2006/relationships/tags" Target="../tags/tag190.xml" /><Relationship Id="rId17" Type="http://schemas.openxmlformats.org/officeDocument/2006/relationships/tags" Target="../tags/tag191.xml" /><Relationship Id="rId18" Type="http://schemas.openxmlformats.org/officeDocument/2006/relationships/tags" Target="../tags/tag192.xml" /><Relationship Id="rId19" Type="http://schemas.openxmlformats.org/officeDocument/2006/relationships/tags" Target="../tags/tag193.xml" /><Relationship Id="rId2" Type="http://schemas.openxmlformats.org/officeDocument/2006/relationships/tags" Target="../tags/tag177.xml" /><Relationship Id="rId20" Type="http://schemas.openxmlformats.org/officeDocument/2006/relationships/tags" Target="../tags/tag194.xml" /><Relationship Id="rId21" Type="http://schemas.openxmlformats.org/officeDocument/2006/relationships/tags" Target="../tags/tag195.xml" /><Relationship Id="rId22" Type="http://schemas.openxmlformats.org/officeDocument/2006/relationships/tags" Target="../tags/tag196.xml" /><Relationship Id="rId23" Type="http://schemas.openxmlformats.org/officeDocument/2006/relationships/tags" Target="../tags/tag197.xml" /><Relationship Id="rId24" Type="http://schemas.openxmlformats.org/officeDocument/2006/relationships/tags" Target="../tags/tag198.xml" /><Relationship Id="rId25" Type="http://schemas.openxmlformats.org/officeDocument/2006/relationships/tags" Target="../tags/tag199.xml" /><Relationship Id="rId26" Type="http://schemas.openxmlformats.org/officeDocument/2006/relationships/tags" Target="../tags/tag200.xml" /><Relationship Id="rId27" Type="http://schemas.openxmlformats.org/officeDocument/2006/relationships/tags" Target="../tags/tag201.xml" /><Relationship Id="rId28" Type="http://schemas.openxmlformats.org/officeDocument/2006/relationships/tags" Target="../tags/tag202.xml" /><Relationship Id="rId29" Type="http://schemas.openxmlformats.org/officeDocument/2006/relationships/tags" Target="../tags/tag203.xml" /><Relationship Id="rId3" Type="http://schemas.openxmlformats.org/officeDocument/2006/relationships/image" Target="../media/image27.png" /><Relationship Id="rId30" Type="http://schemas.openxmlformats.org/officeDocument/2006/relationships/tags" Target="../tags/tag204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Relationship Id="rId7" Type="http://schemas.openxmlformats.org/officeDocument/2006/relationships/tags" Target="../tags/tag181.xml" /><Relationship Id="rId8" Type="http://schemas.openxmlformats.org/officeDocument/2006/relationships/tags" Target="../tags/tag182.xml" /><Relationship Id="rId9" Type="http://schemas.openxmlformats.org/officeDocument/2006/relationships/tags" Target="../tags/tag18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image" Target="../media/image30.png" /><Relationship Id="rId2" Type="http://schemas.openxmlformats.org/officeDocument/2006/relationships/tags" Target="../tags/tag205.xml" /><Relationship Id="rId3" Type="http://schemas.openxmlformats.org/officeDocument/2006/relationships/image" Target="../media/image28.jpeg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Relationship Id="rId7" Type="http://schemas.openxmlformats.org/officeDocument/2006/relationships/image" Target="../media/image29.png" /><Relationship Id="rId8" Type="http://schemas.openxmlformats.org/officeDocument/2006/relationships/tags" Target="../tags/tag209.xml" /><Relationship Id="rId9" Type="http://schemas.openxmlformats.org/officeDocument/2006/relationships/tags" Target="../tags/tag21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9.xml" /><Relationship Id="rId11" Type="http://schemas.openxmlformats.org/officeDocument/2006/relationships/tags" Target="../tags/tag220.xml" /><Relationship Id="rId12" Type="http://schemas.openxmlformats.org/officeDocument/2006/relationships/tags" Target="../tags/tag221.xml" /><Relationship Id="rId13" Type="http://schemas.openxmlformats.org/officeDocument/2006/relationships/tags" Target="../tags/tag222.xml" /><Relationship Id="rId14" Type="http://schemas.openxmlformats.org/officeDocument/2006/relationships/tags" Target="../tags/tag223.xml" /><Relationship Id="rId2" Type="http://schemas.openxmlformats.org/officeDocument/2006/relationships/tags" Target="../tags/tag211.xml" /><Relationship Id="rId3" Type="http://schemas.openxmlformats.org/officeDocument/2006/relationships/tags" Target="../tags/tag212.xml" /><Relationship Id="rId4" Type="http://schemas.openxmlformats.org/officeDocument/2006/relationships/tags" Target="../tags/tag213.xml" /><Relationship Id="rId5" Type="http://schemas.openxmlformats.org/officeDocument/2006/relationships/tags" Target="../tags/tag214.xml" /><Relationship Id="rId6" Type="http://schemas.openxmlformats.org/officeDocument/2006/relationships/tags" Target="../tags/tag215.xml" /><Relationship Id="rId7" Type="http://schemas.openxmlformats.org/officeDocument/2006/relationships/tags" Target="../tags/tag216.xml" /><Relationship Id="rId8" Type="http://schemas.openxmlformats.org/officeDocument/2006/relationships/tags" Target="../tags/tag217.xml" /><Relationship Id="rId9" Type="http://schemas.openxmlformats.org/officeDocument/2006/relationships/tags" Target="../tags/tag21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image" Target="../media/image31.png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tags" Target="../tags/tag22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6.5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杠杆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力和机械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6756" y="52074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716756" y="1278256"/>
            <a:ext cx="78190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我们使用带有等分刻度的均质尺代替跷跷板，用钩码代替人。在进行实验之前，如何将杠杆调节平衡？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lum bright="-24000" contrast="18000"/>
          </a:blip>
          <a:stretch>
            <a:fillRect/>
          </a:stretch>
        </p:blipFill>
        <p:spPr>
          <a:xfrm>
            <a:off x="5679938" y="2424290"/>
            <a:ext cx="3394926" cy="2281273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716756" y="2650957"/>
            <a:ext cx="43333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如何改变</a:t>
            </a:r>
            <a:r>
              <a:rPr lang="en-US" altLang="zh-CN" sz="2400" b="1" i="1" spc="2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400" b="1" i="1" spc="2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呢？如何改变</a:t>
            </a:r>
            <a:r>
              <a:rPr lang="en-US" altLang="zh-CN" sz="2400" b="1" i="1" spc="2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400" b="1" i="1" spc="2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8"/>
            </p:custDataLst>
          </p:nvPr>
        </p:nvGrpSpPr>
        <p:grpSpPr>
          <a:xfrm>
            <a:off x="6030415" y="3035719"/>
            <a:ext cx="2140956" cy="975240"/>
            <a:chOff x="9497" y="4780"/>
            <a:chExt cx="3372" cy="1536"/>
          </a:xfrm>
        </p:grpSpPr>
        <p:pic>
          <p:nvPicPr>
            <p:cNvPr id="10" name="图片 9" descr="钩码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lum bright="-12000" contrast="18000"/>
            </a:blip>
            <a:stretch>
              <a:fillRect/>
            </a:stretch>
          </p:blipFill>
          <p:spPr>
            <a:xfrm>
              <a:off x="12435" y="4780"/>
              <a:ext cx="435" cy="774"/>
            </a:xfrm>
            <a:prstGeom prst="rect">
              <a:avLst/>
            </a:prstGeom>
          </p:spPr>
        </p:pic>
        <p:pic>
          <p:nvPicPr>
            <p:cNvPr id="7" name="图片 6" descr="钩码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9">
              <a:lum bright="-12000" contrast="18000"/>
            </a:blip>
            <a:stretch>
              <a:fillRect/>
            </a:stretch>
          </p:blipFill>
          <p:spPr>
            <a:xfrm>
              <a:off x="9497" y="4780"/>
              <a:ext cx="435" cy="774"/>
            </a:xfrm>
            <a:prstGeom prst="rect">
              <a:avLst/>
            </a:prstGeom>
          </p:spPr>
        </p:pic>
        <p:pic>
          <p:nvPicPr>
            <p:cNvPr id="8" name="图片 7" descr="钩码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9">
              <a:lum bright="-12000" contrast="18000"/>
            </a:blip>
            <a:stretch>
              <a:fillRect/>
            </a:stretch>
          </p:blipFill>
          <p:spPr>
            <a:xfrm>
              <a:off x="12435" y="5542"/>
              <a:ext cx="435" cy="774"/>
            </a:xfrm>
            <a:prstGeom prst="rect">
              <a:avLst/>
            </a:prstGeom>
          </p:spPr>
        </p:pic>
      </p:grpSp>
      <p:grpSp>
        <p:nvGrpSpPr>
          <p:cNvPr id="9" name="组合 8" title=""/>
          <p:cNvGrpSpPr/>
          <p:nvPr>
            <p:custDataLst>
              <p:tags r:id="rId13"/>
            </p:custDataLst>
          </p:nvPr>
        </p:nvGrpSpPr>
        <p:grpSpPr>
          <a:xfrm>
            <a:off x="6168828" y="3035719"/>
            <a:ext cx="602541" cy="983494"/>
            <a:chOff x="9715" y="4780"/>
            <a:chExt cx="949" cy="1549"/>
          </a:xfrm>
        </p:grpSpPr>
        <p:cxnSp>
          <p:nvCxnSpPr>
            <p:cNvPr id="13" name="直接箭头连接符 12"/>
            <p:cNvCxnSpPr/>
            <p:nvPr>
              <p:custDataLst>
                <p:tags r:id="rId14"/>
              </p:custDataLst>
            </p:nvPr>
          </p:nvCxnSpPr>
          <p:spPr>
            <a:xfrm flipH="1">
              <a:off x="9715" y="4780"/>
              <a:ext cx="0" cy="1202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9820" y="5604"/>
              <a:ext cx="844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400" spc="200" baseline="-250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6" name="组合 15" title=""/>
          <p:cNvGrpSpPr/>
          <p:nvPr>
            <p:custDataLst>
              <p:tags r:id="rId16"/>
            </p:custDataLst>
          </p:nvPr>
        </p:nvGrpSpPr>
        <p:grpSpPr>
          <a:xfrm>
            <a:off x="8039307" y="3104926"/>
            <a:ext cx="636826" cy="1205081"/>
            <a:chOff x="12661" y="4889"/>
            <a:chExt cx="1003" cy="1898"/>
          </a:xfrm>
        </p:grpSpPr>
        <p:cxnSp>
          <p:nvCxnSpPr>
            <p:cNvPr id="14" name="直接箭头连接符 13"/>
            <p:cNvCxnSpPr/>
            <p:nvPr>
              <p:custDataLst>
                <p:tags r:id="rId17"/>
              </p:custDataLst>
            </p:nvPr>
          </p:nvCxnSpPr>
          <p:spPr>
            <a:xfrm flipH="1">
              <a:off x="12661" y="4889"/>
              <a:ext cx="0" cy="1701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2820" y="6062"/>
              <a:ext cx="844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400" spc="200" baseline="-250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9"/>
            </p:custDataLst>
          </p:nvPr>
        </p:nvGrpSpPr>
        <p:grpSpPr>
          <a:xfrm>
            <a:off x="6167558" y="2276988"/>
            <a:ext cx="1203176" cy="616509"/>
            <a:chOff x="9713" y="3585"/>
            <a:chExt cx="1895" cy="971"/>
          </a:xfrm>
        </p:grpSpPr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0306" y="3585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53" name="组合 52"/>
            <p:cNvGrpSpPr/>
            <p:nvPr>
              <p:custDataLst>
                <p:tags r:id="rId21"/>
              </p:custDataLst>
            </p:nvPr>
          </p:nvGrpSpPr>
          <p:grpSpPr>
            <a:xfrm>
              <a:off x="9713" y="4143"/>
              <a:ext cx="1895" cy="413"/>
              <a:chOff x="10345" y="2762"/>
              <a:chExt cx="739" cy="413"/>
            </a:xfrm>
          </p:grpSpPr>
          <p:cxnSp>
            <p:nvCxnSpPr>
              <p:cNvPr id="48" name="直接连接符 47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/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10353" y="2963"/>
                <a:ext cx="704" cy="12"/>
              </a:xfrm>
              <a:prstGeom prst="straightConnector1">
                <a:avLst/>
              </a:prstGeom>
              <a:ln w="38100">
                <a:solidFill>
                  <a:srgbClr val="00808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 title=""/>
          <p:cNvGrpSpPr/>
          <p:nvPr>
            <p:custDataLst>
              <p:tags r:id="rId25"/>
            </p:custDataLst>
          </p:nvPr>
        </p:nvGrpSpPr>
        <p:grpSpPr>
          <a:xfrm>
            <a:off x="7387877" y="2252861"/>
            <a:ext cx="659049" cy="641271"/>
            <a:chOff x="11635" y="3547"/>
            <a:chExt cx="1038" cy="1010"/>
          </a:xfrm>
        </p:grpSpPr>
        <p:grpSp>
          <p:nvGrpSpPr>
            <p:cNvPr id="55" name="组合 54"/>
            <p:cNvGrpSpPr/>
            <p:nvPr>
              <p:custDataLst>
                <p:tags r:id="rId26"/>
              </p:custDataLst>
            </p:nvPr>
          </p:nvGrpSpPr>
          <p:grpSpPr>
            <a:xfrm>
              <a:off x="11635" y="4144"/>
              <a:ext cx="1009" cy="413"/>
              <a:chOff x="12137" y="2762"/>
              <a:chExt cx="1009" cy="413"/>
            </a:xfrm>
          </p:grpSpPr>
          <p:cxnSp>
            <p:nvCxnSpPr>
              <p:cNvPr id="50" name="直接连接符 4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12137" y="2762"/>
                <a:ext cx="0" cy="413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13146" y="2762"/>
                <a:ext cx="0" cy="413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2137" y="2975"/>
                <a:ext cx="1004" cy="4"/>
              </a:xfrm>
              <a:prstGeom prst="straightConnector1">
                <a:avLst/>
              </a:prstGeom>
              <a:ln w="38100">
                <a:solidFill>
                  <a:srgbClr val="00808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>
              <p:custDataLst>
                <p:tags r:id="rId30"/>
              </p:custDataLst>
            </p:nvPr>
          </p:nvSpPr>
          <p:spPr>
            <a:xfrm>
              <a:off x="11856" y="3547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7" name="组合 9" title=""/>
          <p:cNvGrpSpPr/>
          <p:nvPr>
            <p:custDataLst>
              <p:tags r:id="rId31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20" name="组合 19"/>
            <p:cNvGrpSpPr/>
            <p:nvPr>
              <p:custDataLst>
                <p:tags r:id="rId3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1" name="矩形 20"/>
              <p:cNvSpPr/>
              <p:nvPr>
                <p:custDataLst>
                  <p:tags r:id="rId3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3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6756" y="52074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69137" y="1165875"/>
            <a:ext cx="7949854" cy="13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lnSpc>
                <a:spcPct val="130000"/>
              </a:lnSpc>
              <a:spcBef>
                <a:spcPct val="0"/>
              </a:spcBef>
              <a:buClrTx/>
              <a:buSzTx/>
              <a:buFontTx/>
            </a:pPr>
            <a:r>
              <a:rPr lang="zh-CN" sz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首先调节杠杆两端的平衡螺母，使杠杆处于水平平衡状态。接着在杠杆的两端分别挂上数量不同的钩码。改变钩码数量和它们离开</a:t>
            </a:r>
            <a:r>
              <a:rPr lang="en-US" altLang="zh-CN" sz="1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点的距离，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defTabSz="914400">
              <a:lnSpc>
                <a:spcPct val="130000"/>
              </a:lnSpc>
              <a:spcBef>
                <a:spcPct val="0"/>
              </a:spcBef>
              <a:buClrTx/>
              <a:buSzTx/>
              <a:buFontTx/>
            </a:pPr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使杠杆处于水平静止状态。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探究杠杆的平衡条件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56" y="2408020"/>
            <a:ext cx="4060324" cy="2284448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0" name="组合 9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5" name="矩形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1208" y="2239765"/>
            <a:ext cx="2956195" cy="29041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88819" y="52074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8819" y="1299844"/>
          <a:ext cx="8026400" cy="2693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280"/>
                <a:gridCol w="1636395"/>
                <a:gridCol w="1637030"/>
                <a:gridCol w="1637665"/>
                <a:gridCol w="1637030"/>
              </a:tblGrid>
              <a:tr h="493395">
                <a:tc rowSpan="2"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aseline="0">
                          <a:latin typeface="Times New Roman"/>
                        </a:rPr>
                        <a:t>实验序号</a:t>
                      </a:r>
                      <a:endParaRPr lang="zh-CN" altLang="en-US" sz="2000" baseline="0">
                        <a:latin typeface="Times New Roman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>
                          <a:ln>
                            <a:noFill/>
                          </a:ln>
                          <a:effectLst/>
                          <a:latin typeface="Times New Roman"/>
                        </a:rPr>
                        <a:t>左侧</a:t>
                      </a:r>
                      <a:endParaRPr kumimoji="0" lang="zh-CN" altLang="en-US" sz="2000" u="none" strike="noStrike" cap="none" normalizeH="0">
                        <a:ln>
                          <a:noFill/>
                        </a:ln>
                        <a:effectLst/>
                        <a:latin typeface="Times New Roman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/>
                        </a:rPr>
                        <a:t>右侧</a:t>
                      </a:r>
                      <a:endParaRPr kumimoji="0" lang="zh-CN" altLang="en-US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</a:tcPr>
                </a:tc>
              </a:tr>
              <a:tr h="493395">
                <a:tc vMerge="1">
                  <a:txBody>
                    <a:bodyPr vert="horz" wrap="square"/>
                    <a:lstStyle/>
                    <a:p/>
                  </a:txBody>
                  <a:tcPr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cs typeface="Times New Roman" panose="02020603050405020304" charset="0"/>
                        </a:rPr>
                        <a:t>拉力</a:t>
                      </a:r>
                      <a:r>
                        <a:rPr lang="en-US" altLang="zh-CN" sz="2000" i="1">
                          <a:latin typeface="Times New Roman"/>
                          <a:cs typeface="Times New Roman" panose="02020603050405020304" charset="0"/>
                        </a:rPr>
                        <a:t>F</a:t>
                      </a:r>
                      <a:r>
                        <a:rPr lang="en-US" altLang="zh-CN" sz="2000" baseline="-25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2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/N</a:t>
                      </a:r>
                      <a:endParaRPr kumimoji="0" lang="en-US" altLang="zh-CN" sz="2000" u="none" strike="noStrike" cap="none" normalizeH="0" baseline="-2500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cs typeface="Times New Roman" panose="02020603050405020304" charset="0"/>
                        </a:rPr>
                        <a:t>动力臂</a:t>
                      </a:r>
                      <a:r>
                        <a:rPr lang="en-US" altLang="zh-CN" sz="2000" i="1">
                          <a:latin typeface="Times New Roman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2000" baseline="-25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1</a:t>
                      </a:r>
                      <a:r>
                        <a:rPr lang="en-US" altLang="zh-CN" sz="2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/m</a:t>
                      </a:r>
                      <a:endParaRPr kumimoji="0" lang="en-US" altLang="zh-CN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cs typeface="Times New Roman" panose="02020603050405020304" charset="0"/>
                        </a:rPr>
                        <a:t>拉力</a:t>
                      </a:r>
                      <a:r>
                        <a:rPr lang="en-US" altLang="zh-CN" sz="2000" i="1">
                          <a:latin typeface="Times New Roman"/>
                          <a:cs typeface="Times New Roman" panose="02020603050405020304" charset="0"/>
                        </a:rPr>
                        <a:t>F</a:t>
                      </a:r>
                      <a:r>
                        <a:rPr lang="en-US" altLang="zh-CN" sz="2000" baseline="-25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2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/N</a:t>
                      </a:r>
                      <a:endParaRPr kumimoji="0" lang="en-US" altLang="zh-CN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cs typeface="Times New Roman" panose="02020603050405020304" charset="0"/>
                        </a:rPr>
                        <a:t>阻力臂</a:t>
                      </a:r>
                      <a:r>
                        <a:rPr lang="en-US" altLang="zh-CN" sz="2000" i="1">
                          <a:latin typeface="Times New Roman"/>
                          <a:cs typeface="Times New Roman" panose="02020603050405020304" charset="0"/>
                        </a:rPr>
                        <a:t>L</a:t>
                      </a:r>
                      <a:r>
                        <a:rPr lang="en-US" altLang="zh-CN" sz="2000" baseline="-25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2000">
                          <a:ln>
                            <a:noFill/>
                          </a:ln>
                          <a:effectLst/>
                          <a:latin typeface="Times New Roman"/>
                          <a:cs typeface="Times New Roman" panose="02020603050405020304" charset="0"/>
                        </a:rPr>
                        <a:t>/m</a:t>
                      </a:r>
                      <a:endParaRPr kumimoji="0" lang="en-US" altLang="zh-CN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en-US" altLang="zh-CN" sz="2000" baseline="0">
                          <a:latin typeface="Times New Roman"/>
                          <a:cs typeface="Times New Roman" panose="02020603050405020304" charset="0"/>
                        </a:rPr>
                        <a:t>1</a:t>
                      </a:r>
                      <a:endParaRPr lang="en-US" altLang="zh-CN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000" u="none" strike="noStrike" cap="none" normalizeH="0" baseline="-2500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000" u="none" strike="noStrike" cap="none" normalizeH="0" baseline="0">
                        <a:ln>
                          <a:noFill/>
                        </a:ln>
                        <a:effectLst/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cs typeface="Times New Roman" panose="02020603050405020304" charset="0"/>
                        </a:rPr>
                        <a:t>2</a:t>
                      </a:r>
                      <a:endParaRPr lang="en-US" altLang="zh-CN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>
                          <a:latin typeface="Times New Roman"/>
                          <a:cs typeface="Times New Roman" panose="02020603050405020304" charset="0"/>
                        </a:rPr>
                        <a:t>3</a:t>
                      </a:r>
                      <a:endParaRPr lang="en-US" altLang="zh-CN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cs typeface="Times New Roman" panose="02020603050405020304" charset="0"/>
                        </a:rPr>
                        <a:t>……</a:t>
                      </a:r>
                      <a:endParaRPr lang="en-US" altLang="zh-CN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aseline="0">
                        <a:latin typeface="Times New Roman"/>
                        <a:cs typeface="Times New Roman" panose="02020603050405020304" charset="0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0" name="组合 9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681835" y="52074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Text Box 5" title=""/>
          <p:cNvSpPr txBox="1"/>
          <p:nvPr>
            <p:custDataLst>
              <p:tags r:id="rId4"/>
            </p:custDataLst>
          </p:nvPr>
        </p:nvSpPr>
        <p:spPr>
          <a:xfrm>
            <a:off x="681835" y="1270240"/>
            <a:ext cx="8040012" cy="12350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杠杆的平衡条件：动力×动力臂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阻力×阻力臂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即：</a:t>
            </a:r>
            <a:r>
              <a:rPr lang="zh-CN" altLang="en-US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400" baseline="-250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5"/>
            </p:custDataLst>
          </p:nvPr>
        </p:nvSpPr>
        <p:spPr>
          <a:xfrm>
            <a:off x="681835" y="2716937"/>
            <a:ext cx="1909844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交流与评估：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6"/>
            </p:custDataLst>
          </p:nvPr>
        </p:nvSpPr>
        <p:spPr>
          <a:xfrm>
            <a:off x="681835" y="3543022"/>
            <a:ext cx="491175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说一说你在实验过程中遇到的问题。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0" name="组合 9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5" name="矩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QO_6_BD.7_1#5a3b0364d?vis=1&amp;pid=1b802a4f0&amp;color=0,0,0&amp;vtp=1&amp;bt=1&amp;bbb=1" title=""/>
          <p:cNvSpPr/>
          <p:nvPr>
            <p:custDataLst>
              <p:tags r:id="rId3"/>
            </p:custDataLst>
          </p:nvPr>
        </p:nvSpPr>
        <p:spPr>
          <a:xfrm>
            <a:off x="539496" y="813816"/>
            <a:ext cx="8065008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100"/>
              </a:lnSpc>
            </a:pPr>
            <a:r>
              <a:rPr lang="en-US" altLang="zh-CN" sz="2400" b="1" i="0" smtClean="0">
                <a:solidFill>
                  <a:srgbClr val="949493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判断下列关于杠杆认识的正误。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QT_7_BD.8_1#8abcf95f1?vis=1&amp;pid=5a3b0364d&amp;color=0,0,0&amp;vtp=1&amp;bbb=1" title=""/>
          <p:cNvSpPr/>
          <p:nvPr>
            <p:custDataLst>
              <p:tags r:id="rId4"/>
            </p:custDataLst>
          </p:nvPr>
        </p:nvSpPr>
        <p:spPr>
          <a:xfrm>
            <a:off x="539496" y="1335849"/>
            <a:ext cx="8065008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(1)杠杆可以是直的，也可以是弯的。(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QT_7_AN.9_1#8abcf95f1.bracket?vis=1&amp;pid=5a3b0364d&amp;color=0,0,0&amp;vpa=5&amp;vtp=1" title=""/>
          <p:cNvSpPr/>
          <p:nvPr>
            <p:custDataLst>
              <p:tags r:id="rId5"/>
            </p:custDataLst>
          </p:nvPr>
        </p:nvSpPr>
        <p:spPr>
          <a:xfrm>
            <a:off x="5596477" y="1320355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7" name="QT_7_BD.10_1#7a3748241?vis=1&amp;pid=5a3b0364d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1866455"/>
            <a:ext cx="8065008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(2)杠杆的长度等于动力臂和阻力臂之和。(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8" name="QT_7_AN.11_1#7a3748241.bracket?vis=1&amp;pid=5a3b0364d&amp;color=0,0,0&amp;vpa=6&amp;vtp=1" title=""/>
          <p:cNvSpPr/>
          <p:nvPr>
            <p:custDataLst>
              <p:tags r:id="rId7"/>
            </p:custDataLst>
          </p:nvPr>
        </p:nvSpPr>
        <p:spPr>
          <a:xfrm>
            <a:off x="6145752" y="1850961"/>
            <a:ext cx="527050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9" name="QT_7_BD.12_1#be868bc1a?vis=1&amp;pid=5a3b0364d&amp;color=0,0,0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2401888"/>
            <a:ext cx="8065008" cy="10111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fontAlgn="auto" latinLnBrk="1">
              <a:lnSpc>
                <a:spcPts val="43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(3)支点一定在杠杆上，且在动力作用点和阻力作用点之间。</a:t>
            </a:r>
            <a:endParaRPr lang="en-US" altLang="zh-CN" sz="2400" b="1" i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pitchFamily="34" charset="-120"/>
            </a:endParaRPr>
          </a:p>
          <a:p>
            <a:pPr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0" name="QT_7_AN.13_1#be868bc1a.bracket?vis=1&amp;pid=5a3b0364d&amp;color=0,0,0&amp;vpa=7&amp;vtp=1" title=""/>
          <p:cNvSpPr/>
          <p:nvPr>
            <p:custDataLst>
              <p:tags r:id="rId9"/>
            </p:custDataLst>
          </p:nvPr>
        </p:nvSpPr>
        <p:spPr>
          <a:xfrm>
            <a:off x="581565" y="2932494"/>
            <a:ext cx="527050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1" name="QT_7_BD.14_1#b5d704eaf?vis=1&amp;pid=5a3b0364d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3478529"/>
            <a:ext cx="8065008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(4)力臂可能在杠杆上，也可能不在杠杆上。(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3" name="QT_7_AN.15_1#b5d704eaf.bracket?vis=1&amp;pid=5a3b0364d&amp;color=0,0,0&amp;vpa=8&amp;vtp=1" title=""/>
          <p:cNvSpPr/>
          <p:nvPr>
            <p:custDataLst>
              <p:tags r:id="rId11"/>
            </p:custDataLst>
          </p:nvPr>
        </p:nvSpPr>
        <p:spPr>
          <a:xfrm>
            <a:off x="6515639" y="3463035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4" name="QT_7_BD.16_1#66ef4a35a?vis=1&amp;pid=5a3b0364d&amp;color=0,0,0&amp;vtp=1&amp;bbb=1" title=""/>
          <p:cNvSpPr/>
          <p:nvPr>
            <p:custDataLst>
              <p:tags r:id="rId12"/>
            </p:custDataLst>
          </p:nvPr>
        </p:nvSpPr>
        <p:spPr>
          <a:xfrm>
            <a:off x="539496" y="4009135"/>
            <a:ext cx="8065008" cy="465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algn="l" fontAlgn="auto" latinLnBrk="1">
              <a:lnSpc>
                <a:spcPts val="41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(5)杠杆受到的动力和阻力方向可能是相同的。(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)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15" name="QT_7_AN.17_1#66ef4a35a.bracket?vis=1&amp;pid=5a3b0364d&amp;color=0,0,0&amp;vpa=9&amp;vtp=1" title=""/>
          <p:cNvSpPr/>
          <p:nvPr>
            <p:custDataLst>
              <p:tags r:id="rId13"/>
            </p:custDataLst>
          </p:nvPr>
        </p:nvSpPr>
        <p:spPr>
          <a:xfrm>
            <a:off x="6822028" y="3993641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8" grpId="0" build="p" animBg="1"/>
      <p:bldP spid="10" grpId="0" build="p" animBg="1"/>
      <p:bldP spid="13" grpId="0" build="p" animBg="1"/>
      <p:bldP spid="1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4" name="图片 10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 flipH="1">
            <a:off x="5364382" y="411826"/>
            <a:ext cx="2482544" cy="1687622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grpSp>
        <p:nvGrpSpPr>
          <p:cNvPr id="6" name="组合 5" title=""/>
          <p:cNvGrpSpPr/>
          <p:nvPr>
            <p:custDataLst>
              <p:tags r:id="rId5"/>
            </p:custDataLst>
          </p:nvPr>
        </p:nvGrpSpPr>
        <p:grpSpPr>
          <a:xfrm>
            <a:off x="5364382" y="2736036"/>
            <a:ext cx="2535242" cy="1733336"/>
            <a:chOff x="8290" y="2403"/>
            <a:chExt cx="3993" cy="2730"/>
          </a:xfrm>
        </p:grpSpPr>
        <p:sp>
          <p:nvSpPr>
            <p:cNvPr id="12310" name="AutoShape 2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5400000">
              <a:off x="9574" y="4458"/>
              <a:ext cx="321" cy="817"/>
            </a:xfrm>
            <a:prstGeom prst="rtTriangle">
              <a:avLst/>
            </a:prstGeom>
            <a:solidFill>
              <a:schemeClr val="tx1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2311" name="Rectangle 2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5400000" flipH="1">
              <a:off x="10795" y="3207"/>
              <a:ext cx="141" cy="283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endParaRPr lang="zh-CN" altLang="en-US" sz="2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12314" name="Group 30"/>
            <p:cNvGrpSpPr/>
            <p:nvPr>
              <p:custDataLst>
                <p:tags r:id="rId8"/>
              </p:custDataLst>
            </p:nvPr>
          </p:nvGrpSpPr>
          <p:grpSpPr>
            <a:xfrm>
              <a:off x="8978" y="2403"/>
              <a:ext cx="365" cy="2730"/>
              <a:chOff x="-77" y="0"/>
              <a:chExt cx="150" cy="1872"/>
            </a:xfrm>
          </p:grpSpPr>
          <p:sp>
            <p:nvSpPr>
              <p:cNvPr id="12326" name="Rectangle 31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-77" y="0"/>
                <a:ext cx="150" cy="1872"/>
              </a:xfrm>
              <a:prstGeom prst="trapezoid">
                <a:avLst/>
              </a:prstGeom>
              <a:solidFill>
                <a:schemeClr val="tx1"/>
              </a:soli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endParaRPr lang="zh-CN" altLang="en-US" sz="2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327" name="Oval 3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-36" y="21"/>
                <a:ext cx="58" cy="8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 sz="2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2315" name="Line 3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8290" y="2503"/>
              <a:ext cx="817" cy="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12"/>
              </p:custDataLst>
            </p:nvPr>
          </p:nvCxnSpPr>
          <p:spPr>
            <a:xfrm>
              <a:off x="9198" y="2490"/>
              <a:ext cx="3054" cy="208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09" name="Oval 44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17717" y="4090959"/>
            <a:ext cx="107937" cy="108572"/>
          </a:xfrm>
          <a:prstGeom prst="ellipse">
            <a:avLst/>
          </a:prstGeom>
          <a:solidFill>
            <a:schemeClr val="tx1"/>
          </a:solidFill>
          <a:ln w="9525">
            <a:noFill/>
            <a:round/>
          </a:ln>
        </p:spPr>
        <p:txBody>
          <a:bodyPr wrap="none" anchor="ctr"/>
          <a:lstStyle/>
          <a:p>
            <a:endParaRPr lang="zh-CN" altLang="en-US" sz="2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5333271" y="3925985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en-US" altLang="zh-CN" sz="2400" b="1" i="1" spc="2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8" name="直接箭头连接符 7" title=""/>
          <p:cNvCxnSpPr/>
          <p:nvPr>
            <p:custDataLst>
              <p:tags r:id="rId15"/>
            </p:custDataLst>
          </p:nvPr>
        </p:nvCxnSpPr>
        <p:spPr bwMode="auto">
          <a:xfrm flipH="1" flipV="1">
            <a:off x="6975813" y="3493973"/>
            <a:ext cx="904128" cy="613969"/>
          </a:xfrm>
          <a:prstGeom prst="straightConnector1">
            <a:avLst/>
          </a:prstGeom>
          <a:noFill/>
          <a:ln w="44450">
            <a:solidFill>
              <a:srgbClr val="FF0000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箭头连接符 9" title=""/>
          <p:cNvCxnSpPr/>
          <p:nvPr>
            <p:custDataLst>
              <p:tags r:id="rId16"/>
            </p:custDataLst>
          </p:nvPr>
        </p:nvCxnSpPr>
        <p:spPr bwMode="auto">
          <a:xfrm flipH="1" flipV="1">
            <a:off x="6099621" y="2895876"/>
            <a:ext cx="904128" cy="613969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9" name="直接连接符 18" title=""/>
          <p:cNvCxnSpPr/>
          <p:nvPr>
            <p:custDataLst>
              <p:tags r:id="rId17"/>
            </p:custDataLst>
          </p:nvPr>
        </p:nvCxnSpPr>
        <p:spPr>
          <a:xfrm flipH="1">
            <a:off x="6037692" y="3306461"/>
            <a:ext cx="674287" cy="8215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 19" title=""/>
          <p:cNvSpPr/>
          <p:nvPr>
            <p:custDataLst>
              <p:tags r:id="rId18"/>
            </p:custDataLst>
          </p:nvPr>
        </p:nvSpPr>
        <p:spPr>
          <a:xfrm rot="2220000" flipV="1">
            <a:off x="6666633" y="3336003"/>
            <a:ext cx="143982" cy="143982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9"/>
            </p:custDataLst>
          </p:nvPr>
        </p:nvSpPr>
        <p:spPr>
          <a:xfrm>
            <a:off x="5975971" y="3174238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20"/>
            </p:custDataLst>
          </p:nvPr>
        </p:nvSpPr>
        <p:spPr>
          <a:xfrm>
            <a:off x="7310893" y="3278048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400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1" name="直接箭头连接符 10" title=""/>
          <p:cNvCxnSpPr/>
          <p:nvPr>
            <p:custDataLst>
              <p:tags r:id="rId21"/>
            </p:custDataLst>
          </p:nvPr>
        </p:nvCxnSpPr>
        <p:spPr bwMode="auto">
          <a:xfrm flipH="1">
            <a:off x="6933908" y="4142228"/>
            <a:ext cx="0" cy="720001"/>
          </a:xfrm>
          <a:prstGeom prst="straightConnector1">
            <a:avLst/>
          </a:prstGeom>
          <a:noFill/>
          <a:ln w="44450">
            <a:solidFill>
              <a:srgbClr val="FF0000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文本框 12" title=""/>
          <p:cNvSpPr txBox="1"/>
          <p:nvPr>
            <p:custDataLst>
              <p:tags r:id="rId22"/>
            </p:custDataLst>
          </p:nvPr>
        </p:nvSpPr>
        <p:spPr>
          <a:xfrm>
            <a:off x="6980099" y="4573923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400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4" name="直接连接符 13" title=""/>
          <p:cNvCxnSpPr/>
          <p:nvPr>
            <p:custDataLst>
              <p:tags r:id="rId23"/>
            </p:custDataLst>
          </p:nvPr>
        </p:nvCxnSpPr>
        <p:spPr>
          <a:xfrm flipH="1" flipV="1">
            <a:off x="6008486" y="4340113"/>
            <a:ext cx="925081" cy="190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 title=""/>
          <p:cNvSpPr/>
          <p:nvPr>
            <p:custDataLst>
              <p:tags r:id="rId24"/>
            </p:custDataLst>
          </p:nvPr>
        </p:nvSpPr>
        <p:spPr>
          <a:xfrm rot="5400000" flipV="1">
            <a:off x="6801237" y="4172830"/>
            <a:ext cx="143982" cy="143982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25"/>
            </p:custDataLst>
          </p:nvPr>
        </p:nvSpPr>
        <p:spPr>
          <a:xfrm>
            <a:off x="6188034" y="4364081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26"/>
            </p:custDataLst>
          </p:nvPr>
        </p:nvSpPr>
        <p:spPr>
          <a:xfrm>
            <a:off x="503422" y="1284843"/>
            <a:ext cx="2219051" cy="4888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504D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defRPr/>
            </a:pPr>
            <a:r>
              <a: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作力臂的方法：</a:t>
            </a:r>
            <a:endParaRPr lang="zh-CN" altLang="en-US" sz="2400" b="1">
              <a:solidFill>
                <a:srgbClr val="008080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6670" name="Text Box 46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03422" y="1881670"/>
            <a:ext cx="2545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找出支点的位置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671" name="Text Box 47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03422" y="3018179"/>
            <a:ext cx="4069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  <a:buFont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3.过支点向力的作用线作垂线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675" name="Text Box 51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03422" y="2449925"/>
            <a:ext cx="4373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  <a:buFont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2.沿着力的方向画出力的作用线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676" name="Text Box 52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03422" y="3586434"/>
            <a:ext cx="13258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  <a:buFont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4.标符号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3" name="组合 9" title=""/>
          <p:cNvGrpSpPr/>
          <p:nvPr>
            <p:custDataLst>
              <p:tags r:id="rId31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24" name="组合 23"/>
            <p:cNvGrpSpPr/>
            <p:nvPr>
              <p:custDataLst>
                <p:tags r:id="rId3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5" name="矩形 24"/>
              <p:cNvSpPr/>
              <p:nvPr>
                <p:custDataLst>
                  <p:tags r:id="rId3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6" name="矩形 25"/>
              <p:cNvSpPr/>
              <p:nvPr>
                <p:custDataLst>
                  <p:tags r:id="rId3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cxnSp>
        <p:nvCxnSpPr>
          <p:cNvPr id="2" name="直接连接符 1" title=""/>
          <p:cNvCxnSpPr/>
          <p:nvPr>
            <p:custDataLst>
              <p:tags r:id="rId36"/>
            </p:custDataLst>
          </p:nvPr>
        </p:nvCxnSpPr>
        <p:spPr>
          <a:xfrm flipH="1" flipV="1">
            <a:off x="5997057" y="4162334"/>
            <a:ext cx="925081" cy="1905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9" grpId="0" animBg="1"/>
      <p:bldP spid="9" grpId="0"/>
      <p:bldP spid="20" grpId="0" animBg="1"/>
      <p:bldP spid="22" grpId="0"/>
      <p:bldP spid="15" grpId="0" animBg="1"/>
      <p:bldP spid="17" grpId="0"/>
      <p:bldP spid="12" grpId="0"/>
      <p:bldP spid="13" grpId="0"/>
      <p:bldP spid="26670" grpId="0"/>
      <p:bldP spid="26671" grpId="0"/>
      <p:bldP spid="26675" grpId="0"/>
      <p:bldP spid="26676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38" name="Text Box 2" title=""/>
          <p:cNvSpPr txBox="1"/>
          <p:nvPr>
            <p:custDataLst>
              <p:tags r:id="rId3"/>
            </p:custDataLst>
          </p:nvPr>
        </p:nvSpPr>
        <p:spPr>
          <a:xfrm>
            <a:off x="2129140" y="778573"/>
            <a:ext cx="5135880" cy="4914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6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【例题】</a:t>
            </a:r>
            <a:r>
              <a:rPr lang="zh-CN" altLang="en-US" sz="2600">
                <a:latin typeface="Times New Roman"/>
                <a:ea typeface="微软雅黑" panose="020b0503020204020204" charset="-122"/>
              </a:rPr>
              <a:t>画出图中杠杆各力的力臂</a:t>
            </a:r>
            <a:endParaRPr lang="zh-CN" altLang="en-US" sz="26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340" name="Oval 4" title=""/>
          <p:cNvSpPr/>
          <p:nvPr>
            <p:custDataLst>
              <p:tags r:id="rId4"/>
            </p:custDataLst>
          </p:nvPr>
        </p:nvSpPr>
        <p:spPr>
          <a:xfrm>
            <a:off x="1551361" y="3032545"/>
            <a:ext cx="114286" cy="114286"/>
          </a:xfrm>
          <a:prstGeom prst="ellipse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41" name="Rectangle 5" title=""/>
          <p:cNvSpPr/>
          <p:nvPr>
            <p:custDataLst>
              <p:tags r:id="rId5"/>
            </p:custDataLst>
          </p:nvPr>
        </p:nvSpPr>
        <p:spPr>
          <a:xfrm>
            <a:off x="1665647" y="3057941"/>
            <a:ext cx="2190480" cy="88889"/>
          </a:xfrm>
          <a:prstGeom prst="rect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42" name="Line 6" title=""/>
          <p:cNvSpPr/>
          <p:nvPr>
            <p:custDataLst>
              <p:tags r:id="rId6"/>
            </p:custDataLst>
          </p:nvPr>
        </p:nvSpPr>
        <p:spPr>
          <a:xfrm flipH="1" flipV="1">
            <a:off x="3148189" y="2613496"/>
            <a:ext cx="707938" cy="44444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4343" name="Text Box 7" title=""/>
          <p:cNvSpPr txBox="1"/>
          <p:nvPr>
            <p:custDataLst>
              <p:tags r:id="rId7"/>
            </p:custDataLst>
          </p:nvPr>
        </p:nvSpPr>
        <p:spPr>
          <a:xfrm>
            <a:off x="3437078" y="2175400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zh-CN" sz="28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zh-CN" altLang="zh-CN" sz="2800" b="1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44" name="Line 8" title=""/>
          <p:cNvSpPr/>
          <p:nvPr>
            <p:custDataLst>
              <p:tags r:id="rId8"/>
            </p:custDataLst>
          </p:nvPr>
        </p:nvSpPr>
        <p:spPr>
          <a:xfrm flipH="1">
            <a:off x="2671998" y="3057941"/>
            <a:ext cx="0" cy="793652"/>
          </a:xfrm>
          <a:prstGeom prst="line">
            <a:avLst/>
          </a:prstGeom>
          <a:ln w="9525" cap="flat" cmpd="sng">
            <a:solidFill>
              <a:srgbClr val="46341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4345" name="Rectangle 9" title=""/>
          <p:cNvSpPr/>
          <p:nvPr>
            <p:custDataLst>
              <p:tags r:id="rId9"/>
            </p:custDataLst>
          </p:nvPr>
        </p:nvSpPr>
        <p:spPr>
          <a:xfrm>
            <a:off x="2433902" y="3851593"/>
            <a:ext cx="476191" cy="552382"/>
          </a:xfrm>
          <a:prstGeom prst="rect">
            <a:avLst/>
          </a:prstGeom>
          <a:gradFill rotWithShape="0">
            <a:gsLst>
              <a:gs pos="0">
                <a:srgbClr val="D6B19C">
                  <a:alpha val="100000"/>
                </a:srgbClr>
              </a:gs>
              <a:gs pos="30000">
                <a:srgbClr val="D49E6C">
                  <a:alpha val="100000"/>
                </a:srgbClr>
              </a:gs>
              <a:gs pos="70000">
                <a:srgbClr val="A65528">
                  <a:alpha val="100000"/>
                </a:srgbClr>
              </a:gs>
              <a:gs pos="100000">
                <a:srgbClr val="663012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46341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4346" name="Group 10" title=""/>
          <p:cNvGrpSpPr/>
          <p:nvPr>
            <p:custDataLst>
              <p:tags r:id="rId10"/>
            </p:custDataLst>
          </p:nvPr>
        </p:nvGrpSpPr>
        <p:grpSpPr>
          <a:xfrm>
            <a:off x="4962477" y="2394766"/>
            <a:ext cx="3301592" cy="747620"/>
            <a:chExt cx="2080" cy="471"/>
          </a:xfrm>
        </p:grpSpPr>
        <p:sp>
          <p:nvSpPr>
            <p:cNvPr id="14381" name="Rectangle 11"/>
            <p:cNvSpPr/>
            <p:nvPr>
              <p:custDataLst>
                <p:tags r:id="rId11"/>
              </p:custDataLst>
            </p:nvPr>
          </p:nvSpPr>
          <p:spPr>
            <a:xfrm>
              <a:off x="0" y="415"/>
              <a:ext cx="828" cy="56"/>
            </a:xfrm>
            <a:prstGeom prst="rect">
              <a:avLst/>
            </a:prstGeom>
            <a:solidFill>
              <a:srgbClr val="3399FF"/>
            </a:solidFill>
            <a:ln w="9525" cap="flat" cmpd="sng">
              <a:solidFill>
                <a:srgbClr val="46341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4382" name="Rectangle 12"/>
            <p:cNvSpPr/>
            <p:nvPr>
              <p:custDataLst>
                <p:tags r:id="rId12"/>
              </p:custDataLst>
            </p:nvPr>
          </p:nvSpPr>
          <p:spPr>
            <a:xfrm rot="-2141556">
              <a:off x="698" y="0"/>
              <a:ext cx="1382" cy="56"/>
            </a:xfrm>
            <a:prstGeom prst="rect">
              <a:avLst/>
            </a:prstGeom>
            <a:solidFill>
              <a:srgbClr val="3399FF"/>
            </a:solidFill>
            <a:ln w="9525" cap="flat" cmpd="sng">
              <a:solidFill>
                <a:srgbClr val="46341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14347" name="Oval 13" title=""/>
          <p:cNvSpPr/>
          <p:nvPr>
            <p:custDataLst>
              <p:tags r:id="rId13"/>
            </p:custDataLst>
          </p:nvPr>
        </p:nvSpPr>
        <p:spPr>
          <a:xfrm>
            <a:off x="6219622" y="3053497"/>
            <a:ext cx="114286" cy="114286"/>
          </a:xfrm>
          <a:prstGeom prst="ellipse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48" name="Line 14" title=""/>
          <p:cNvSpPr/>
          <p:nvPr>
            <p:custDataLst>
              <p:tags r:id="rId14"/>
            </p:custDataLst>
          </p:nvPr>
        </p:nvSpPr>
        <p:spPr>
          <a:xfrm flipH="1">
            <a:off x="4962477" y="3053497"/>
            <a:ext cx="0" cy="138412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14349" name="Line 15" title=""/>
          <p:cNvSpPr/>
          <p:nvPr>
            <p:custDataLst>
              <p:tags r:id="rId15"/>
            </p:custDataLst>
          </p:nvPr>
        </p:nvSpPr>
        <p:spPr>
          <a:xfrm>
            <a:off x="8032323" y="1775241"/>
            <a:ext cx="635" cy="1278097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4" name="Line 16" title=""/>
          <p:cNvSpPr/>
          <p:nvPr>
            <p:custDataLst>
              <p:tags r:id="rId16"/>
            </p:custDataLst>
          </p:nvPr>
        </p:nvSpPr>
        <p:spPr>
          <a:xfrm flipH="1" flipV="1">
            <a:off x="1871996" y="1775400"/>
            <a:ext cx="1276192" cy="83809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7668" name="Line 20" title=""/>
          <p:cNvSpPr/>
          <p:nvPr>
            <p:custDataLst>
              <p:tags r:id="rId17"/>
            </p:custDataLst>
          </p:nvPr>
        </p:nvSpPr>
        <p:spPr>
          <a:xfrm flipH="1">
            <a:off x="2671998" y="3076989"/>
            <a:ext cx="0" cy="163809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27669" name="Text Box 21" title=""/>
          <p:cNvSpPr txBox="1"/>
          <p:nvPr>
            <p:custDataLst>
              <p:tags r:id="rId18"/>
            </p:custDataLst>
          </p:nvPr>
        </p:nvSpPr>
        <p:spPr>
          <a:xfrm>
            <a:off x="2771997" y="4292864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zh-CN" sz="28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zh-CN" sz="2800" b="1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70" name="Text Box 22" title=""/>
          <p:cNvSpPr txBox="1"/>
          <p:nvPr>
            <p:custDataLst>
              <p:tags r:id="rId19"/>
            </p:custDataLst>
          </p:nvPr>
        </p:nvSpPr>
        <p:spPr>
          <a:xfrm>
            <a:off x="1164059" y="1884924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zh-CN" altLang="zh-CN" sz="2800" b="1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zh-CN" altLang="zh-CN" sz="2800" b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71" name="Text Box 23" title=""/>
          <p:cNvSpPr txBox="1"/>
          <p:nvPr>
            <p:custDataLst>
              <p:tags r:id="rId20"/>
            </p:custDataLst>
          </p:nvPr>
        </p:nvSpPr>
        <p:spPr>
          <a:xfrm>
            <a:off x="1878346" y="3413498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zh-CN" altLang="zh-CN" sz="2800" b="1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zh-CN" sz="2800" b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58" name="Text Box 24" title=""/>
          <p:cNvSpPr txBox="1"/>
          <p:nvPr>
            <p:custDataLst>
              <p:tags r:id="rId21"/>
            </p:custDataLst>
          </p:nvPr>
        </p:nvSpPr>
        <p:spPr>
          <a:xfrm>
            <a:off x="4341841" y="4051912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zh-CN" sz="28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zh-CN" altLang="zh-CN" sz="2800" b="1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359" name="Text Box 25" title=""/>
          <p:cNvSpPr txBox="1"/>
          <p:nvPr>
            <p:custDataLst>
              <p:tags r:id="rId22"/>
            </p:custDataLst>
          </p:nvPr>
        </p:nvSpPr>
        <p:spPr>
          <a:xfrm>
            <a:off x="8187879" y="2756672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zh-CN" sz="2800" b="1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zh-CN" sz="2800" b="1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75" name="Text Box 27" title=""/>
          <p:cNvSpPr txBox="1"/>
          <p:nvPr>
            <p:custDataLst>
              <p:tags r:id="rId23"/>
            </p:custDataLst>
          </p:nvPr>
        </p:nvSpPr>
        <p:spPr>
          <a:xfrm>
            <a:off x="5422795" y="3336037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zh-CN" altLang="zh-CN" sz="2800" b="1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zh-CN" altLang="zh-CN" sz="2800" b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78" name="Text Box 30" title=""/>
          <p:cNvSpPr txBox="1"/>
          <p:nvPr>
            <p:custDataLst>
              <p:tags r:id="rId24"/>
            </p:custDataLst>
          </p:nvPr>
        </p:nvSpPr>
        <p:spPr>
          <a:xfrm>
            <a:off x="5994224" y="2360481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zh-CN" altLang="zh-CN" sz="2800" b="1" i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80" name="Text Box 32" title=""/>
          <p:cNvSpPr txBox="1"/>
          <p:nvPr>
            <p:custDataLst>
              <p:tags r:id="rId25"/>
            </p:custDataLst>
          </p:nvPr>
        </p:nvSpPr>
        <p:spPr>
          <a:xfrm>
            <a:off x="6862480" y="3331276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zh-CN" altLang="zh-CN" sz="2800" b="1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zh-CN" sz="2800" b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77" name="Line 29" title=""/>
          <p:cNvSpPr/>
          <p:nvPr>
            <p:custDataLst>
              <p:tags r:id="rId26"/>
            </p:custDataLst>
          </p:nvPr>
        </p:nvSpPr>
        <p:spPr>
          <a:xfrm flipV="1">
            <a:off x="6258987" y="3106037"/>
            <a:ext cx="1773971" cy="13968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/>
        </p:txBody>
      </p:sp>
      <p:grpSp>
        <p:nvGrpSpPr>
          <p:cNvPr id="6" name="Group 42" title=""/>
          <p:cNvGrpSpPr/>
          <p:nvPr>
            <p:custDataLst>
              <p:tags r:id="rId27"/>
            </p:custDataLst>
          </p:nvPr>
        </p:nvGrpSpPr>
        <p:grpSpPr>
          <a:xfrm>
            <a:off x="7872957" y="3115560"/>
            <a:ext cx="142222" cy="162540"/>
            <a:chExt cx="136" cy="136"/>
          </a:xfrm>
        </p:grpSpPr>
        <p:sp>
          <p:nvSpPr>
            <p:cNvPr id="14373" name="Line 43"/>
            <p:cNvSpPr/>
            <p:nvPr>
              <p:custDataLst>
                <p:tags r:id="rId28"/>
              </p:custDataLst>
            </p:nvPr>
          </p:nvSpPr>
          <p:spPr>
            <a:xfrm flipH="1">
              <a:off x="0" y="0"/>
              <a:ext cx="0" cy="136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74" name="Line 44"/>
            <p:cNvSpPr/>
            <p:nvPr>
              <p:custDataLst>
                <p:tags r:id="rId29"/>
              </p:custDataLst>
            </p:nvPr>
          </p:nvSpPr>
          <p:spPr>
            <a:xfrm>
              <a:off x="0" y="136"/>
              <a:ext cx="136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7693" name="Text Box 45" title=""/>
          <p:cNvSpPr txBox="1"/>
          <p:nvPr>
            <p:custDataLst>
              <p:tags r:id="rId30"/>
            </p:custDataLst>
          </p:nvPr>
        </p:nvSpPr>
        <p:spPr>
          <a:xfrm>
            <a:off x="1043424" y="2886513"/>
            <a:ext cx="64762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28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zh-CN" altLang="zh-CN" sz="2800" b="1" i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4" name="组合 9" title=""/>
          <p:cNvGrpSpPr/>
          <p:nvPr>
            <p:custDataLst>
              <p:tags r:id="rId31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6" name="组合 15"/>
            <p:cNvGrpSpPr/>
            <p:nvPr>
              <p:custDataLst>
                <p:tags r:id="rId3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3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3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grpSp>
        <p:nvGrpSpPr>
          <p:cNvPr id="30" name="组合 29" title=""/>
          <p:cNvGrpSpPr/>
          <p:nvPr>
            <p:custDataLst>
              <p:tags r:id="rId36"/>
            </p:custDataLst>
          </p:nvPr>
        </p:nvGrpSpPr>
        <p:grpSpPr>
          <a:xfrm>
            <a:off x="4963747" y="3053338"/>
            <a:ext cx="1313018" cy="467302"/>
            <a:chOff x="7817" y="4809"/>
            <a:chExt cx="2068" cy="736"/>
          </a:xfrm>
        </p:grpSpPr>
        <p:sp>
          <p:nvSpPr>
            <p:cNvPr id="21" name="Line 29"/>
            <p:cNvSpPr/>
            <p:nvPr>
              <p:custDataLst>
                <p:tags r:id="rId37"/>
              </p:custDataLst>
            </p:nvPr>
          </p:nvSpPr>
          <p:spPr>
            <a:xfrm>
              <a:off x="7817" y="5307"/>
              <a:ext cx="2068" cy="1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cxnSp>
          <p:nvCxnSpPr>
            <p:cNvPr id="23" name="直接连接符 22"/>
            <p:cNvCxnSpPr/>
            <p:nvPr>
              <p:custDataLst>
                <p:tags r:id="rId38"/>
              </p:custDataLst>
            </p:nvPr>
          </p:nvCxnSpPr>
          <p:spPr>
            <a:xfrm flipH="1">
              <a:off x="9885" y="4809"/>
              <a:ext cx="0" cy="737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8" name="组合 17" title=""/>
          <p:cNvGrpSpPr/>
          <p:nvPr>
            <p:custDataLst>
              <p:tags r:id="rId39"/>
            </p:custDataLst>
          </p:nvPr>
        </p:nvGrpSpPr>
        <p:grpSpPr>
          <a:xfrm>
            <a:off x="1608821" y="3111116"/>
            <a:ext cx="1063494" cy="410794"/>
            <a:chOff x="2533" y="4900"/>
            <a:chExt cx="1675" cy="647"/>
          </a:xfrm>
        </p:grpSpPr>
        <p:sp>
          <p:nvSpPr>
            <p:cNvPr id="2" name="Line 29"/>
            <p:cNvSpPr/>
            <p:nvPr>
              <p:custDataLst>
                <p:tags r:id="rId40"/>
              </p:custDataLst>
            </p:nvPr>
          </p:nvSpPr>
          <p:spPr>
            <a:xfrm>
              <a:off x="2533" y="5319"/>
              <a:ext cx="1675" cy="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sp>
          <p:nvSpPr>
            <p:cNvPr id="14339" name="Line 3"/>
            <p:cNvSpPr/>
            <p:nvPr>
              <p:custDataLst>
                <p:tags r:id="rId41"/>
              </p:custDataLst>
            </p:nvPr>
          </p:nvSpPr>
          <p:spPr>
            <a:xfrm>
              <a:off x="2533" y="4900"/>
              <a:ext cx="1" cy="647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3" name="组合 12" title=""/>
          <p:cNvGrpSpPr/>
          <p:nvPr>
            <p:custDataLst>
              <p:tags r:id="rId42"/>
            </p:custDataLst>
          </p:nvPr>
        </p:nvGrpSpPr>
        <p:grpSpPr>
          <a:xfrm>
            <a:off x="1551678" y="2086352"/>
            <a:ext cx="848255" cy="971430"/>
            <a:chOff x="2443" y="3286"/>
            <a:chExt cx="1336" cy="1530"/>
          </a:xfrm>
        </p:grpSpPr>
        <p:grpSp>
          <p:nvGrpSpPr>
            <p:cNvPr id="3" name="Group 33"/>
            <p:cNvGrpSpPr/>
            <p:nvPr>
              <p:custDataLst>
                <p:tags r:id="rId43"/>
              </p:custDataLst>
            </p:nvPr>
          </p:nvGrpSpPr>
          <p:grpSpPr>
            <a:xfrm rot="-3229430">
              <a:off x="3537" y="3347"/>
              <a:ext cx="255" cy="230"/>
              <a:chExt cx="181" cy="182"/>
            </a:xfrm>
          </p:grpSpPr>
          <p:sp>
            <p:nvSpPr>
              <p:cNvPr id="14379" name="Line 34"/>
              <p:cNvSpPr/>
              <p:nvPr>
                <p:custDataLst>
                  <p:tags r:id="rId44"/>
                </p:custDataLst>
              </p:nvPr>
            </p:nvSpPr>
            <p:spPr>
              <a:xfrm flipH="1">
                <a:off x="0" y="0"/>
                <a:ext cx="0" cy="182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380" name="Line 35"/>
              <p:cNvSpPr/>
              <p:nvPr>
                <p:custDataLst>
                  <p:tags r:id="rId45"/>
                </p:custDataLst>
              </p:nvPr>
            </p:nvSpPr>
            <p:spPr>
              <a:xfrm>
                <a:off x="0" y="182"/>
                <a:ext cx="181" cy="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27665" name="Line 17"/>
            <p:cNvSpPr/>
            <p:nvPr>
              <p:custDataLst>
                <p:tags r:id="rId46"/>
              </p:custDataLst>
            </p:nvPr>
          </p:nvSpPr>
          <p:spPr>
            <a:xfrm rot="21304818" flipH="1">
              <a:off x="2443" y="3286"/>
              <a:ext cx="1275" cy="153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5" name="组合 14" title=""/>
          <p:cNvGrpSpPr/>
          <p:nvPr>
            <p:custDataLst>
              <p:tags r:id="rId47"/>
            </p:custDataLst>
          </p:nvPr>
        </p:nvGrpSpPr>
        <p:grpSpPr>
          <a:xfrm>
            <a:off x="1609456" y="3108915"/>
            <a:ext cx="1091430" cy="177439"/>
            <a:chOff x="2532" y="4881"/>
            <a:chExt cx="1721" cy="295"/>
          </a:xfrm>
        </p:grpSpPr>
        <p:grpSp>
          <p:nvGrpSpPr>
            <p:cNvPr id="4" name="Group 36"/>
            <p:cNvGrpSpPr/>
            <p:nvPr>
              <p:custDataLst>
                <p:tags r:id="rId48"/>
              </p:custDataLst>
            </p:nvPr>
          </p:nvGrpSpPr>
          <p:grpSpPr>
            <a:xfrm>
              <a:off x="4025" y="4949"/>
              <a:ext cx="228" cy="227"/>
              <a:chExt cx="181" cy="182"/>
            </a:xfrm>
          </p:grpSpPr>
          <p:sp>
            <p:nvSpPr>
              <p:cNvPr id="14377" name="Line 37"/>
              <p:cNvSpPr/>
              <p:nvPr>
                <p:custDataLst>
                  <p:tags r:id="rId49"/>
                </p:custDataLst>
              </p:nvPr>
            </p:nvSpPr>
            <p:spPr>
              <a:xfrm flipH="1">
                <a:off x="0" y="0"/>
                <a:ext cx="0" cy="182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378" name="Line 38"/>
              <p:cNvSpPr/>
              <p:nvPr>
                <p:custDataLst>
                  <p:tags r:id="rId50"/>
                </p:custDataLst>
              </p:nvPr>
            </p:nvSpPr>
            <p:spPr>
              <a:xfrm>
                <a:off x="0" y="182"/>
                <a:ext cx="181" cy="0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22" name="Line 29"/>
            <p:cNvSpPr/>
            <p:nvPr>
              <p:custDataLst>
                <p:tags r:id="rId51"/>
              </p:custDataLst>
            </p:nvPr>
          </p:nvSpPr>
          <p:spPr>
            <a:xfrm flipV="1">
              <a:off x="2532" y="4881"/>
              <a:ext cx="1676" cy="3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24" name="组合 23" title=""/>
          <p:cNvGrpSpPr/>
          <p:nvPr>
            <p:custDataLst>
              <p:tags r:id="rId52"/>
            </p:custDataLst>
          </p:nvPr>
        </p:nvGrpSpPr>
        <p:grpSpPr>
          <a:xfrm>
            <a:off x="1229773" y="1991749"/>
            <a:ext cx="990478" cy="1175875"/>
            <a:chOff x="1936" y="3137"/>
            <a:chExt cx="1495" cy="1852"/>
          </a:xfrm>
        </p:grpSpPr>
        <p:sp>
          <p:nvSpPr>
            <p:cNvPr id="7" name="Line 17"/>
            <p:cNvSpPr/>
            <p:nvPr>
              <p:custDataLst>
                <p:tags r:id="rId53"/>
              </p:custDataLst>
            </p:nvPr>
          </p:nvSpPr>
          <p:spPr>
            <a:xfrm rot="-295181" flipH="1">
              <a:off x="2187" y="3137"/>
              <a:ext cx="1244" cy="1587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bevel/>
              <a:headEnd type="arrow" w="med" len="med"/>
              <a:tailEnd type="arrow" w="med" len="med"/>
            </a:ln>
          </p:spPr>
          <p:txBody>
            <a:bodyPr/>
            <a:lstStyle/>
            <a:p/>
          </p:txBody>
        </p:sp>
        <p:cxnSp>
          <p:nvCxnSpPr>
            <p:cNvPr id="8" name="直接连接符 7"/>
            <p:cNvCxnSpPr/>
            <p:nvPr>
              <p:custDataLst>
                <p:tags r:id="rId54"/>
              </p:custDataLst>
            </p:nvPr>
          </p:nvCxnSpPr>
          <p:spPr>
            <a:xfrm>
              <a:off x="1936" y="4479"/>
              <a:ext cx="727" cy="51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7" name="组合 26" title=""/>
          <p:cNvGrpSpPr/>
          <p:nvPr>
            <p:custDataLst>
              <p:tags r:id="rId55"/>
            </p:custDataLst>
          </p:nvPr>
        </p:nvGrpSpPr>
        <p:grpSpPr>
          <a:xfrm>
            <a:off x="4962477" y="3115560"/>
            <a:ext cx="1313018" cy="162540"/>
            <a:chOff x="7815" y="4907"/>
            <a:chExt cx="2068" cy="256"/>
          </a:xfrm>
        </p:grpSpPr>
        <p:grpSp>
          <p:nvGrpSpPr>
            <p:cNvPr id="5" name="Group 39"/>
            <p:cNvGrpSpPr/>
            <p:nvPr>
              <p:custDataLst>
                <p:tags r:id="rId56"/>
              </p:custDataLst>
            </p:nvPr>
          </p:nvGrpSpPr>
          <p:grpSpPr>
            <a:xfrm>
              <a:off x="7860" y="4907"/>
              <a:ext cx="196" cy="256"/>
              <a:chExt cx="181" cy="136"/>
            </a:xfrm>
          </p:grpSpPr>
          <p:sp>
            <p:nvSpPr>
              <p:cNvPr id="14375" name="Line 40"/>
              <p:cNvSpPr/>
              <p:nvPr>
                <p:custDataLst>
                  <p:tags r:id="rId57"/>
                </p:custDataLst>
              </p:nvPr>
            </p:nvSpPr>
            <p:spPr>
              <a:xfrm>
                <a:off x="0" y="136"/>
                <a:ext cx="181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4376" name="Line 41"/>
              <p:cNvSpPr/>
              <p:nvPr>
                <p:custDataLst>
                  <p:tags r:id="rId58"/>
                </p:custDataLst>
              </p:nvPr>
            </p:nvSpPr>
            <p:spPr>
              <a:xfrm flipH="1">
                <a:off x="181" y="0"/>
                <a:ext cx="0" cy="136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9" name="Line 29"/>
            <p:cNvSpPr/>
            <p:nvPr>
              <p:custDataLst>
                <p:tags r:id="rId59"/>
              </p:custDataLst>
            </p:nvPr>
          </p:nvSpPr>
          <p:spPr>
            <a:xfrm>
              <a:off x="7815" y="4907"/>
              <a:ext cx="2068" cy="1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7676" name="Line 28" title=""/>
          <p:cNvSpPr/>
          <p:nvPr>
            <p:custDataLst>
              <p:tags r:id="rId60"/>
            </p:custDataLst>
          </p:nvPr>
        </p:nvSpPr>
        <p:spPr>
          <a:xfrm>
            <a:off x="8032323" y="3053338"/>
            <a:ext cx="635" cy="4679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10" name="Line 29" title=""/>
          <p:cNvSpPr/>
          <p:nvPr>
            <p:custDataLst>
              <p:tags r:id="rId61"/>
            </p:custDataLst>
          </p:nvPr>
        </p:nvSpPr>
        <p:spPr>
          <a:xfrm>
            <a:off x="6259622" y="3377783"/>
            <a:ext cx="1755558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arrow" w="med" len="med"/>
            <a:tailEnd type="arrow" w="med" len="med"/>
          </a:ln>
        </p:spPr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0" grpId="0"/>
      <p:bldP spid="27671" grpId="0"/>
      <p:bldP spid="27675" grpId="0"/>
      <p:bldP spid="27678" grpId="0"/>
      <p:bldP spid="27680" grpId="0"/>
      <p:bldP spid="276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Box 2" title=""/>
          <p:cNvSpPr txBox="1"/>
          <p:nvPr>
            <p:custDataLst>
              <p:tags r:id="rId3"/>
            </p:custDataLst>
          </p:nvPr>
        </p:nvSpPr>
        <p:spPr>
          <a:xfrm>
            <a:off x="474851" y="664287"/>
            <a:ext cx="8194933" cy="1753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strike="noStrike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【课本例题】</a:t>
            </a:r>
            <a:r>
              <a:rPr lang="zh-CN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假如图中的大人重</a:t>
            </a:r>
            <a:r>
              <a:rPr lang="en-US" altLang="zh-CN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750N</a:t>
            </a:r>
            <a:r>
              <a:rPr lang="zh-CN" altLang="en-US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，小女孩重</a:t>
            </a:r>
            <a:r>
              <a:rPr lang="en-US" altLang="zh-CN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250N</a:t>
            </a:r>
            <a:r>
              <a:rPr lang="zh-CN" altLang="en-US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。当大人坐在与跷跷板转轴距离为</a:t>
            </a:r>
            <a:r>
              <a:rPr lang="en-US" altLang="zh-CN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0.5m</a:t>
            </a:r>
            <a:r>
              <a:rPr lang="zh-CN" altLang="en-US" sz="2400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处，小女孩应该坐在哪里才能使跷跷板水平平衡？</a:t>
            </a:r>
            <a:endParaRPr lang="zh-CN" altLang="en-US" sz="2400" strike="noStrike" noProof="1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4836762" y="1873813"/>
            <a:ext cx="4306673" cy="2273654"/>
          </a:xfrm>
          <a:prstGeom prst="rect">
            <a:avLst/>
          </a:prstGeom>
        </p:spPr>
      </p:pic>
      <p:grpSp>
        <p:nvGrpSpPr>
          <p:cNvPr id="7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584692" y="2571829"/>
            <a:ext cx="7608901" cy="2318734"/>
            <a:chOff x="1002" y="4187"/>
            <a:chExt cx="11984" cy="3652"/>
          </a:xfrm>
        </p:grpSpPr>
        <p:sp>
          <p:nvSpPr>
            <p:cNvPr id="2" name="文本框 1"/>
            <p:cNvSpPr txBox="1"/>
            <p:nvPr>
              <p:custDataLst>
                <p:tags r:id="rId12"/>
              </p:custDataLst>
            </p:nvPr>
          </p:nvSpPr>
          <p:spPr>
            <a:xfrm>
              <a:off x="1002" y="4187"/>
              <a:ext cx="562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解：根据杠杆平衡条件有：</a:t>
              </a:r>
              <a:endPara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  <a:p>
              <a:r>
                <a:rPr lang="en-US" altLang="zh-CN" sz="24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       </a:t>
              </a:r>
              <a:endPara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3"/>
              </p:custDataLst>
            </p:nvPr>
          </p:nvSpPr>
          <p:spPr>
            <a:xfrm>
              <a:off x="1205" y="5382"/>
              <a:ext cx="48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L</a:t>
              </a:r>
              <a:r>
                <a:rPr lang="en-US" altLang="zh-CN" sz="24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1</a:t>
              </a:r>
              <a:r>
                <a:rPr lang="en-US" altLang="zh-CN" sz="24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=</a:t>
              </a:r>
              <a:endPara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mc:AlternateContent>
          <mc:Choice Requires="a14">
            <p:sp>
              <p:nvSpPr>
                <p:cNvPr id="5" name="文本框 4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2241" y="5143"/>
                  <a:ext cx="4960" cy="116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noAutofit/>
                </a:bodyPr>
                <a:lstStyle/>
                <a:p>
                  <a:pPr algn="l"/>
                  <a14:m>
                    <m:oMathPara>
                      <m:oMathParaPr>
                        <m:jc/>
                      </m:oMathParaPr>
                      <m:oMath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zh-CN" sz="2400" i="1" baseline="-25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altLang="zh-CN" sz="2400" i="1" baseline="-25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zh-CN" sz="2400" i="1" baseline="-25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bar"/>
                            <m:ctrlP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750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250</m:t>
                            </m:r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altLang="zh-CN" sz="2400" i="1">
                    <a:solidFill>
                      <a:srgbClr val="FF0000"/>
                    </a:solidFill>
                    <a:latin typeface="Times New Roman"/>
                    <a:cs typeface="Times New Roman" panose="02020603050405020304" charset="0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5"/>
                  </p:custDataLst>
                </p:nvPr>
              </p:nvSpPr>
              <p:spPr>
                <a:xfrm>
                  <a:off x="2241" y="5143"/>
                  <a:ext cx="4960" cy="1168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文本框 5"/>
            <p:cNvSpPr txBox="1"/>
            <p:nvPr>
              <p:custDataLst>
                <p:tags r:id="rId17"/>
              </p:custDataLst>
            </p:nvPr>
          </p:nvSpPr>
          <p:spPr>
            <a:xfrm>
              <a:off x="1117" y="6532"/>
              <a:ext cx="1186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rPr>
                <a:t>答：小女孩应该坐在与跷跷板转轴距离为</a:t>
              </a:r>
              <a:r>
                <a:rPr lang="en-US" altLang="zh-CN" sz="2400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rPr>
                <a:t>1.5m</a:t>
              </a:r>
              <a:r>
                <a:rPr lang="zh-CN" altLang="en-US" sz="2400">
                  <a:solidFill>
                    <a:srgbClr val="FF0000"/>
                  </a:solidFill>
                  <a:latin typeface="Times New Roman"/>
                  <a:cs typeface="Times New Roman" panose="02020603050405020304" charset="0"/>
                </a:rPr>
                <a:t>处才能使跷跷板水平平衡。</a:t>
              </a:r>
              <a:endParaRPr lang="zh-CN" altLang="en-US" sz="2400">
                <a:solidFill>
                  <a:srgbClr val="FF0000"/>
                </a:solidFill>
                <a:latin typeface="Times New Roman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3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24060" y="1369288"/>
            <a:ext cx="4297149" cy="2288892"/>
          </a:xfrm>
          <a:prstGeom prst="roundRect">
            <a:avLst/>
          </a:prstGeom>
          <a:solidFill>
            <a:srgbClr val="008080">
              <a:alpha val="53000"/>
            </a:srgbClr>
          </a:solidFill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indent="0" algn="ctr" fontAlgn="auto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50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871043" y="2073973"/>
            <a:ext cx="5048897" cy="706755"/>
          </a:xfrm>
          <a:prstGeom prst="rect">
            <a:avLst/>
          </a:prstGeom>
          <a:solidFill>
            <a:srgbClr val="00808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4000" b="1">
                <a:ln>
                  <a:noFill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杠杆的应用</a:t>
            </a:r>
            <a:endParaRPr lang="zh-CN" sz="4000" b="1">
              <a:ln>
                <a:noFill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580883" y="1025028"/>
            <a:ext cx="798223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生活和生产中有许多不同的杠杆，请你画出下列杠杆的支点和力臂。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959931" y="2002305"/>
            <a:ext cx="7603024" cy="2915640"/>
          </a:xfrm>
          <a:prstGeom prst="rect">
            <a:avLst/>
          </a:prstGeom>
        </p:spPr>
      </p:pic>
      <p:grpSp>
        <p:nvGrpSpPr>
          <p:cNvPr id="24" name="组合 23" title=""/>
          <p:cNvGrpSpPr/>
          <p:nvPr>
            <p:custDataLst>
              <p:tags r:id="rId6"/>
            </p:custDataLst>
          </p:nvPr>
        </p:nvGrpSpPr>
        <p:grpSpPr>
          <a:xfrm>
            <a:off x="1304058" y="2571433"/>
            <a:ext cx="1804447" cy="2094606"/>
            <a:chOff x="2053" y="4050"/>
            <a:chExt cx="2842" cy="3299"/>
          </a:xfrm>
        </p:grpSpPr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2686" y="6624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53" name="组合 52"/>
            <p:cNvGrpSpPr/>
            <p:nvPr>
              <p:custDataLst>
                <p:tags r:id="rId8"/>
              </p:custDataLst>
            </p:nvPr>
          </p:nvGrpSpPr>
          <p:grpSpPr>
            <a:xfrm rot="19200000">
              <a:off x="2653" y="6250"/>
              <a:ext cx="374" cy="284"/>
              <a:chOff x="10345" y="2762"/>
              <a:chExt cx="739" cy="413"/>
            </a:xfrm>
          </p:grpSpPr>
          <p:cxnSp>
            <p:nvCxnSpPr>
              <p:cNvPr id="48" name="直接连接符 47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10353" y="2963"/>
                <a:ext cx="704" cy="1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>
              <p:custDataLst>
                <p:tags r:id="rId12"/>
              </p:custDataLst>
            </p:nvPr>
          </p:nvSpPr>
          <p:spPr>
            <a:xfrm>
              <a:off x="2771" y="4430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4339" y="4050"/>
              <a:ext cx="493" cy="607"/>
            </a:xfrm>
            <a:prstGeom prst="line">
              <a:avLst/>
            </a:prstGeom>
            <a:ln w="285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4"/>
              </p:custDataLst>
            </p:nvPr>
          </p:nvCxnSpPr>
          <p:spPr>
            <a:xfrm flipH="1">
              <a:off x="2587" y="6136"/>
              <a:ext cx="301" cy="245"/>
            </a:xfrm>
            <a:prstGeom prst="line">
              <a:avLst/>
            </a:prstGeom>
            <a:ln w="25400" cmpd="sng">
              <a:solidFill>
                <a:srgbClr val="C0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组合 54"/>
            <p:cNvGrpSpPr/>
            <p:nvPr>
              <p:custDataLst>
                <p:tags r:id="rId15"/>
              </p:custDataLst>
            </p:nvPr>
          </p:nvGrpSpPr>
          <p:grpSpPr>
            <a:xfrm rot="19080000">
              <a:off x="2053" y="5019"/>
              <a:ext cx="2842" cy="413"/>
              <a:chOff x="12137" y="2762"/>
              <a:chExt cx="1009" cy="413"/>
            </a:xfrm>
          </p:grpSpPr>
          <p:cxnSp>
            <p:nvCxnSpPr>
              <p:cNvPr id="50" name="直接连接符 49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12137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13146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12137" y="2975"/>
                <a:ext cx="1004" cy="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 flipH="1">
              <a:off x="2556" y="4488"/>
              <a:ext cx="2134" cy="1882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 title=""/>
          <p:cNvGrpSpPr/>
          <p:nvPr>
            <p:custDataLst>
              <p:tags r:id="rId20"/>
            </p:custDataLst>
          </p:nvPr>
        </p:nvGrpSpPr>
        <p:grpSpPr>
          <a:xfrm>
            <a:off x="6525654" y="2347305"/>
            <a:ext cx="942859" cy="1266034"/>
            <a:chOff x="10277" y="3697"/>
            <a:chExt cx="1485" cy="1994"/>
          </a:xfrm>
        </p:grpSpPr>
        <p:cxnSp>
          <p:nvCxnSpPr>
            <p:cNvPr id="22" name="直接连接符 21"/>
            <p:cNvCxnSpPr/>
            <p:nvPr>
              <p:custDataLst>
                <p:tags r:id="rId21"/>
              </p:custDataLst>
            </p:nvPr>
          </p:nvCxnSpPr>
          <p:spPr>
            <a:xfrm flipH="1">
              <a:off x="10324" y="4681"/>
              <a:ext cx="283" cy="6"/>
            </a:xfrm>
            <a:prstGeom prst="line">
              <a:avLst/>
            </a:prstGeom>
            <a:ln w="25400" cmpd="sng">
              <a:solidFill>
                <a:srgbClr val="C0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0277" y="4966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7" name="组合 26"/>
            <p:cNvGrpSpPr/>
            <p:nvPr>
              <p:custDataLst>
                <p:tags r:id="rId23"/>
              </p:custDataLst>
            </p:nvPr>
          </p:nvGrpSpPr>
          <p:grpSpPr>
            <a:xfrm>
              <a:off x="10357" y="4693"/>
              <a:ext cx="275" cy="268"/>
              <a:chOff x="10345" y="2762"/>
              <a:chExt cx="739" cy="413"/>
            </a:xfrm>
          </p:grpSpPr>
          <p:cxnSp>
            <p:nvCxnSpPr>
              <p:cNvPr id="28" name="直接连接符 27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>
                <p:custDataLst>
                  <p:tags r:id="rId26"/>
                </p:custDataLst>
              </p:nvPr>
            </p:nvCxnSpPr>
            <p:spPr>
              <a:xfrm flipV="1">
                <a:off x="10353" y="2963"/>
                <a:ext cx="704" cy="1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31" name="直接连接符 30"/>
            <p:cNvCxnSpPr/>
            <p:nvPr>
              <p:custDataLst>
                <p:tags r:id="rId27"/>
              </p:custDataLst>
            </p:nvPr>
          </p:nvCxnSpPr>
          <p:spPr>
            <a:xfrm flipH="1">
              <a:off x="10360" y="4681"/>
              <a:ext cx="1402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>
              <p:custDataLst>
                <p:tags r:id="rId28"/>
              </p:custDataLst>
            </p:nvPr>
          </p:nvGrpSpPr>
          <p:grpSpPr>
            <a:xfrm>
              <a:off x="10357" y="4288"/>
              <a:ext cx="1405" cy="413"/>
              <a:chOff x="12137" y="2762"/>
              <a:chExt cx="1009" cy="413"/>
            </a:xfrm>
          </p:grpSpPr>
          <p:cxnSp>
            <p:nvCxnSpPr>
              <p:cNvPr id="33" name="直接连接符 32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12137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13146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2137" y="2975"/>
                <a:ext cx="1004" cy="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6" name="文本框 35"/>
            <p:cNvSpPr txBox="1"/>
            <p:nvPr>
              <p:custDataLst>
                <p:tags r:id="rId32"/>
              </p:custDataLst>
            </p:nvPr>
          </p:nvSpPr>
          <p:spPr>
            <a:xfrm>
              <a:off x="10707" y="3697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4" name="组合 9" title=""/>
          <p:cNvGrpSpPr/>
          <p:nvPr>
            <p:custDataLst>
              <p:tags r:id="rId33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3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3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3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二、杠杆的应用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9DFFBF">
                  <a:alpha val="100000"/>
                </a:srgbClr>
              </a:clrFrom>
              <a:clrTo>
                <a:srgbClr val="9DFFB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3264" y="1045240"/>
            <a:ext cx="2503000" cy="1727787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93264" y="3050957"/>
            <a:ext cx="2532067" cy="1727622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3704697" y="1045240"/>
            <a:ext cx="2468084" cy="1727787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3704697" y="3067465"/>
            <a:ext cx="2467940" cy="1727622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26" name="云形标注 25" title=""/>
          <p:cNvSpPr/>
          <p:nvPr>
            <p:custDataLst>
              <p:tags r:id="rId11"/>
            </p:custDataLst>
          </p:nvPr>
        </p:nvSpPr>
        <p:spPr>
          <a:xfrm>
            <a:off x="6172637" y="1044975"/>
            <a:ext cx="2164448" cy="2022225"/>
          </a:xfrm>
          <a:prstGeom prst="cloudCallout">
            <a:avLst>
              <a:gd name="adj1" fmla="val 29245"/>
              <a:gd name="adj2" fmla="val 61849"/>
            </a:avLst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400" b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这些工具在使用时有什么共同点？</a:t>
            </a:r>
            <a:endParaRPr lang="zh-CN" altLang="en-US" sz="2400" b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3" name="图片 2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82481" y="3050957"/>
            <a:ext cx="1154287" cy="1744130"/>
          </a:xfrm>
          <a:prstGeom prst="rect">
            <a:avLst/>
          </a:prstGeom>
        </p:spPr>
      </p:pic>
      <p:grpSp>
        <p:nvGrpSpPr>
          <p:cNvPr id="9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7144"/>
            <a:ext cx="4726990" cy="521970"/>
            <a:chOff x="0" y="623478"/>
            <a:chExt cx="5556346" cy="610826"/>
          </a:xfrm>
        </p:grpSpPr>
        <p:grpSp>
          <p:nvGrpSpPr>
            <p:cNvPr id="11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4" name="矩形 13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1147233" y="495001"/>
            <a:ext cx="6631149" cy="4499445"/>
          </a:xfrm>
          <a:prstGeom prst="rect">
            <a:avLst/>
          </a:prstGeom>
        </p:spPr>
      </p:pic>
      <p:grpSp>
        <p:nvGrpSpPr>
          <p:cNvPr id="67" name="组合 66" title=""/>
          <p:cNvGrpSpPr/>
          <p:nvPr>
            <p:custDataLst>
              <p:tags r:id="rId5"/>
            </p:custDataLst>
          </p:nvPr>
        </p:nvGrpSpPr>
        <p:grpSpPr>
          <a:xfrm>
            <a:off x="1782154" y="1467436"/>
            <a:ext cx="1450796" cy="834155"/>
            <a:chOff x="2806" y="2311"/>
            <a:chExt cx="2285" cy="1314"/>
          </a:xfrm>
        </p:grpSpPr>
        <p:cxnSp>
          <p:nvCxnSpPr>
            <p:cNvPr id="22" name="直接连接符 21"/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3993" y="2442"/>
              <a:ext cx="1098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4152" y="2900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7" name="组合 26"/>
            <p:cNvGrpSpPr/>
            <p:nvPr>
              <p:custDataLst>
                <p:tags r:id="rId8"/>
              </p:custDataLst>
            </p:nvPr>
          </p:nvGrpSpPr>
          <p:grpSpPr>
            <a:xfrm>
              <a:off x="3968" y="2311"/>
              <a:ext cx="1111" cy="542"/>
              <a:chOff x="10344" y="2633"/>
              <a:chExt cx="740" cy="542"/>
            </a:xfrm>
          </p:grpSpPr>
          <p:cxnSp>
            <p:nvCxnSpPr>
              <p:cNvPr id="28" name="直接连接符 27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0344" y="2633"/>
                <a:ext cx="1" cy="54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0" name="直接箭头连接符 29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10353" y="2968"/>
                <a:ext cx="730" cy="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31" name="直接连接符 30"/>
            <p:cNvCxnSpPr/>
            <p:nvPr>
              <p:custDataLst>
                <p:tags r:id="rId12"/>
              </p:custDataLst>
            </p:nvPr>
          </p:nvCxnSpPr>
          <p:spPr>
            <a:xfrm flipH="1">
              <a:off x="2806" y="2442"/>
              <a:ext cx="1186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>
              <p:custDataLst>
                <p:tags r:id="rId13"/>
              </p:custDataLst>
            </p:nvPr>
          </p:nvGrpSpPr>
          <p:grpSpPr>
            <a:xfrm>
              <a:off x="2815" y="2440"/>
              <a:ext cx="1179" cy="413"/>
              <a:chOff x="12137" y="2762"/>
              <a:chExt cx="1004" cy="413"/>
            </a:xfrm>
          </p:grpSpPr>
          <p:cxnSp>
            <p:nvCxnSpPr>
              <p:cNvPr id="33" name="直接连接符 32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12137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12137" y="2975"/>
                <a:ext cx="1004" cy="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36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3045" y="2900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68" name="组合 67" title=""/>
          <p:cNvGrpSpPr/>
          <p:nvPr>
            <p:custDataLst>
              <p:tags r:id="rId17"/>
            </p:custDataLst>
          </p:nvPr>
        </p:nvGrpSpPr>
        <p:grpSpPr>
          <a:xfrm>
            <a:off x="6782797" y="1149975"/>
            <a:ext cx="1050795" cy="1413204"/>
            <a:chOff x="10682" y="1811"/>
            <a:chExt cx="1655" cy="2226"/>
          </a:xfrm>
        </p:grpSpPr>
        <p:cxnSp>
          <p:nvCxnSpPr>
            <p:cNvPr id="5" name="直接连接符 4"/>
            <p:cNvCxnSpPr/>
            <p:nvPr>
              <p:custDataLst>
                <p:tags r:id="rId18"/>
              </p:custDataLst>
            </p:nvPr>
          </p:nvCxnSpPr>
          <p:spPr>
            <a:xfrm rot="19740000" flipH="1">
              <a:off x="10806" y="2944"/>
              <a:ext cx="0" cy="4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19"/>
              </p:custDataLst>
            </p:nvPr>
          </p:nvCxnSpPr>
          <p:spPr>
            <a:xfrm>
              <a:off x="11145" y="2646"/>
              <a:ext cx="401" cy="6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>
              <p:custDataLst>
                <p:tags r:id="rId20"/>
              </p:custDataLst>
            </p:nvPr>
          </p:nvCxnSpPr>
          <p:spPr>
            <a:xfrm flipV="1">
              <a:off x="10913" y="3024"/>
              <a:ext cx="488" cy="28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21"/>
              </p:custDataLst>
            </p:nvPr>
          </p:nvSpPr>
          <p:spPr>
            <a:xfrm>
              <a:off x="11118" y="3312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9" name="直接连接符 8"/>
            <p:cNvCxnSpPr/>
            <p:nvPr>
              <p:custDataLst>
                <p:tags r:id="rId22"/>
              </p:custDataLst>
            </p:nvPr>
          </p:nvCxnSpPr>
          <p:spPr>
            <a:xfrm flipH="1">
              <a:off x="10682" y="2141"/>
              <a:ext cx="1250" cy="83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11769" y="1811"/>
              <a:ext cx="397" cy="607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>
              <p:custDataLst>
                <p:tags r:id="rId24"/>
              </p:custDataLst>
            </p:nvPr>
          </p:nvGrpSpPr>
          <p:grpSpPr>
            <a:xfrm rot="19620000">
              <a:off x="10718" y="2499"/>
              <a:ext cx="1576" cy="639"/>
              <a:chOff x="10345" y="2762"/>
              <a:chExt cx="722" cy="639"/>
            </a:xfrm>
          </p:grpSpPr>
          <p:cxnSp>
            <p:nvCxnSpPr>
              <p:cNvPr id="14" name="直接连接符 13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0345" y="2762"/>
                <a:ext cx="10" cy="63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10353" y="2952"/>
                <a:ext cx="714" cy="1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1546" y="2418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69" name="组合 68" title=""/>
          <p:cNvGrpSpPr/>
          <p:nvPr>
            <p:custDataLst>
              <p:tags r:id="rId28"/>
            </p:custDataLst>
          </p:nvPr>
        </p:nvGrpSpPr>
        <p:grpSpPr>
          <a:xfrm>
            <a:off x="1331995" y="3631117"/>
            <a:ext cx="1671114" cy="1360002"/>
            <a:chOff x="2097" y="5719"/>
            <a:chExt cx="2632" cy="2142"/>
          </a:xfrm>
        </p:grpSpPr>
        <p:sp>
          <p:nvSpPr>
            <p:cNvPr id="39" name="文本框 38"/>
            <p:cNvSpPr txBox="1"/>
            <p:nvPr>
              <p:custDataLst>
                <p:tags r:id="rId29"/>
              </p:custDataLst>
            </p:nvPr>
          </p:nvSpPr>
          <p:spPr>
            <a:xfrm>
              <a:off x="2097" y="5719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23" name="直接连接符 22"/>
            <p:cNvCxnSpPr/>
            <p:nvPr>
              <p:custDataLst>
                <p:tags r:id="rId30"/>
              </p:custDataLst>
            </p:nvPr>
          </p:nvCxnSpPr>
          <p:spPr>
            <a:xfrm flipH="1">
              <a:off x="2213" y="6431"/>
              <a:ext cx="885" cy="44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>
              <p:custDataLst>
                <p:tags r:id="rId31"/>
              </p:custDataLst>
            </p:nvPr>
          </p:nvGrpSpPr>
          <p:grpSpPr>
            <a:xfrm rot="19980000">
              <a:off x="2100" y="6236"/>
              <a:ext cx="999" cy="413"/>
              <a:chOff x="12137" y="2762"/>
              <a:chExt cx="1009" cy="413"/>
            </a:xfrm>
          </p:grpSpPr>
          <p:cxnSp>
            <p:nvCxnSpPr>
              <p:cNvPr id="26" name="直接连接符 25"/>
              <p:cNvCxnSpPr/>
              <p:nvPr>
                <p:custDataLst>
                  <p:tags r:id="rId32"/>
                </p:custDataLst>
              </p:nvPr>
            </p:nvCxnSpPr>
            <p:spPr>
              <a:xfrm flipH="1">
                <a:off x="12137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33"/>
                </p:custDataLst>
              </p:nvPr>
            </p:nvCxnSpPr>
            <p:spPr>
              <a:xfrm flipH="1">
                <a:off x="13146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12137" y="2975"/>
                <a:ext cx="1004" cy="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接连接符 39"/>
            <p:cNvCxnSpPr/>
            <p:nvPr>
              <p:custDataLst>
                <p:tags r:id="rId35"/>
              </p:custDataLst>
            </p:nvPr>
          </p:nvCxnSpPr>
          <p:spPr>
            <a:xfrm flipH="1">
              <a:off x="2247" y="6871"/>
              <a:ext cx="2455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36"/>
              </p:custDataLst>
            </p:nvPr>
          </p:nvCxnSpPr>
          <p:spPr>
            <a:xfrm flipV="1">
              <a:off x="4714" y="6431"/>
              <a:ext cx="12" cy="717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>
              <p:custDataLst>
                <p:tags r:id="rId37"/>
              </p:custDataLst>
            </p:nvPr>
          </p:nvSpPr>
          <p:spPr>
            <a:xfrm>
              <a:off x="2950" y="7136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43" name="组合 42"/>
            <p:cNvGrpSpPr/>
            <p:nvPr>
              <p:custDataLst>
                <p:tags r:id="rId38"/>
              </p:custDataLst>
            </p:nvPr>
          </p:nvGrpSpPr>
          <p:grpSpPr>
            <a:xfrm>
              <a:off x="2251" y="6874"/>
              <a:ext cx="2478" cy="413"/>
              <a:chOff x="10345" y="2762"/>
              <a:chExt cx="739" cy="413"/>
            </a:xfrm>
          </p:grpSpPr>
          <p:cxnSp>
            <p:nvCxnSpPr>
              <p:cNvPr id="44" name="直接连接符 43"/>
              <p:cNvCxnSpPr/>
              <p:nvPr>
                <p:custDataLst>
                  <p:tags r:id="rId39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/>
              <p:nvPr>
                <p:custDataLst>
                  <p:tags r:id="rId41"/>
                </p:custDataLst>
              </p:nvPr>
            </p:nvCxnSpPr>
            <p:spPr>
              <a:xfrm flipV="1">
                <a:off x="10353" y="2967"/>
                <a:ext cx="730" cy="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组合 69" title=""/>
          <p:cNvGrpSpPr/>
          <p:nvPr>
            <p:custDataLst>
              <p:tags r:id="rId42"/>
            </p:custDataLst>
          </p:nvPr>
        </p:nvGrpSpPr>
        <p:grpSpPr>
          <a:xfrm>
            <a:off x="6079939" y="3050798"/>
            <a:ext cx="1351748" cy="1233150"/>
            <a:chOff x="9575" y="4805"/>
            <a:chExt cx="2129" cy="1942"/>
          </a:xfrm>
        </p:grpSpPr>
        <p:cxnSp>
          <p:nvCxnSpPr>
            <p:cNvPr id="47" name="直接连接符 46"/>
            <p:cNvCxnSpPr/>
            <p:nvPr>
              <p:custDataLst>
                <p:tags r:id="rId43"/>
              </p:custDataLst>
            </p:nvPr>
          </p:nvCxnSpPr>
          <p:spPr>
            <a:xfrm flipH="1">
              <a:off x="9575" y="5027"/>
              <a:ext cx="795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44"/>
              </p:custDataLst>
            </p:nvPr>
          </p:nvCxnSpPr>
          <p:spPr>
            <a:xfrm flipH="1">
              <a:off x="9575" y="5072"/>
              <a:ext cx="0" cy="4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45"/>
              </p:custDataLst>
            </p:nvPr>
          </p:nvCxnSpPr>
          <p:spPr>
            <a:xfrm flipH="1">
              <a:off x="10370" y="5072"/>
              <a:ext cx="0" cy="4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>
              <p:custDataLst>
                <p:tags r:id="rId46"/>
              </p:custDataLst>
            </p:nvPr>
          </p:nvCxnSpPr>
          <p:spPr>
            <a:xfrm>
              <a:off x="9575" y="5285"/>
              <a:ext cx="791" cy="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>
              <p:custDataLst>
                <p:tags r:id="rId47"/>
              </p:custDataLst>
            </p:nvPr>
          </p:nvSpPr>
          <p:spPr>
            <a:xfrm>
              <a:off x="9575" y="5489"/>
              <a:ext cx="9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53" name="直接连接符 52"/>
            <p:cNvCxnSpPr/>
            <p:nvPr>
              <p:custDataLst>
                <p:tags r:id="rId48"/>
              </p:custDataLst>
            </p:nvPr>
          </p:nvCxnSpPr>
          <p:spPr>
            <a:xfrm flipH="1" flipV="1">
              <a:off x="10370" y="5027"/>
              <a:ext cx="821" cy="172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组合 53"/>
            <p:cNvGrpSpPr/>
            <p:nvPr>
              <p:custDataLst>
                <p:tags r:id="rId49"/>
              </p:custDataLst>
            </p:nvPr>
          </p:nvGrpSpPr>
          <p:grpSpPr>
            <a:xfrm rot="3780000">
              <a:off x="10025" y="5549"/>
              <a:ext cx="1901" cy="413"/>
              <a:chOff x="10345" y="2762"/>
              <a:chExt cx="740" cy="413"/>
            </a:xfrm>
          </p:grpSpPr>
          <p:cxnSp>
            <p:nvCxnSpPr>
              <p:cNvPr id="55" name="直接连接符 54"/>
              <p:cNvCxnSpPr/>
              <p:nvPr>
                <p:custDataLst>
                  <p:tags r:id="rId50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>
                <p:custDataLst>
                  <p:tags r:id="rId51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/>
              <p:nvPr>
                <p:custDataLst>
                  <p:tags r:id="rId52"/>
                </p:custDataLst>
              </p:nvPr>
            </p:nvCxnSpPr>
            <p:spPr>
              <a:xfrm>
                <a:off x="10353" y="2975"/>
                <a:ext cx="732" cy="1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57"/>
            <p:cNvSpPr txBox="1"/>
            <p:nvPr>
              <p:custDataLst>
                <p:tags r:id="rId53"/>
              </p:custDataLst>
            </p:nvPr>
          </p:nvSpPr>
          <p:spPr>
            <a:xfrm>
              <a:off x="10913" y="5289"/>
              <a:ext cx="791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 spc="2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spc="200" baseline="-25000">
                  <a:solidFill>
                    <a:srgbClr val="FF000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1" name="组合 9" title=""/>
          <p:cNvGrpSpPr/>
          <p:nvPr>
            <p:custDataLst>
              <p:tags r:id="rId54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5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5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5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重庆模拟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请在图中画出力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的力臂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609886"/>
            <a:ext cx="1918998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2555776" y="1637680"/>
            <a:ext cx="2592288" cy="2496623"/>
            <a:chOff x="2555776" y="1637680"/>
            <a:chExt cx="2592288" cy="2496623"/>
          </a:xfrm>
        </p:grpSpPr>
        <p:sp>
          <p:nvSpPr>
            <p:cNvPr id="19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2555776" y="1637680"/>
              <a:ext cx="2592288" cy="572847"/>
            </a:xfrm>
            <a:prstGeom prst="rect">
              <a:avLst/>
            </a:prstGeom>
            <a:noFill/>
          </p:spPr>
          <p:txBody>
            <a:bodyPr vert="horz" wrap="none" rtlCol="0">
              <a:no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1026" name="Picture 2" descr="26BHYD-3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81728" y="2500777"/>
              <a:ext cx="1835696" cy="1633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198" name="文本框 1" title=""/>
          <p:cNvSpPr txBox="1"/>
          <p:nvPr>
            <p:custDataLst>
              <p:tags r:id="rId3"/>
            </p:custDataLst>
          </p:nvPr>
        </p:nvSpPr>
        <p:spPr>
          <a:xfrm>
            <a:off x="785962" y="2121035"/>
            <a:ext cx="7708583" cy="902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1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讨论：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上面哪些杠杆省力，哪些杠杆费力，哪些杠杆既不省力也不费力？使用这些杠杆有什么好处呢？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45566" y="878310"/>
            <a:ext cx="19642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1.省力杠杆：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2810093" y="878494"/>
            <a:ext cx="36228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动力臂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大于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阻力臂的杠杆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5"/>
            </p:custDataLst>
          </p:nvPr>
        </p:nvCxnSpPr>
        <p:spPr>
          <a:xfrm>
            <a:off x="1333900" y="1923575"/>
            <a:ext cx="4104133" cy="1584129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等腰三角形 4" title=""/>
          <p:cNvSpPr/>
          <p:nvPr>
            <p:custDataLst>
              <p:tags r:id="rId6"/>
            </p:custDataLst>
          </p:nvPr>
        </p:nvSpPr>
        <p:spPr>
          <a:xfrm>
            <a:off x="3940253" y="3070243"/>
            <a:ext cx="570160" cy="49015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椭圆 5" title=""/>
          <p:cNvSpPr/>
          <p:nvPr>
            <p:custDataLst>
              <p:tags r:id="rId7"/>
            </p:custDataLst>
          </p:nvPr>
        </p:nvSpPr>
        <p:spPr>
          <a:xfrm>
            <a:off x="4150095" y="2987333"/>
            <a:ext cx="152381" cy="152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4067872" y="2552253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en-US" altLang="zh-CN" sz="2400" b="1" i="1" spc="2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812470" y="1955110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3" name="直接箭头连接符 12" title=""/>
          <p:cNvCxnSpPr/>
          <p:nvPr>
            <p:custDataLst>
              <p:tags r:id="rId10"/>
            </p:custDataLst>
          </p:nvPr>
        </p:nvCxnSpPr>
        <p:spPr>
          <a:xfrm flipH="1">
            <a:off x="1381520" y="1934315"/>
            <a:ext cx="0" cy="719911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5507874" y="3653048"/>
            <a:ext cx="5359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8" name="直接箭头连接符 7" title=""/>
          <p:cNvCxnSpPr/>
          <p:nvPr>
            <p:custDataLst>
              <p:tags r:id="rId12"/>
            </p:custDataLst>
          </p:nvPr>
        </p:nvCxnSpPr>
        <p:spPr>
          <a:xfrm flipH="1">
            <a:off x="5384621" y="3490826"/>
            <a:ext cx="0" cy="899889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 title=""/>
          <p:cNvCxnSpPr/>
          <p:nvPr>
            <p:custDataLst>
              <p:tags r:id="rId13"/>
            </p:custDataLst>
          </p:nvPr>
        </p:nvCxnSpPr>
        <p:spPr>
          <a:xfrm flipH="1" flipV="1">
            <a:off x="1381520" y="2590824"/>
            <a:ext cx="0" cy="97188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 title=""/>
          <p:cNvCxnSpPr/>
          <p:nvPr>
            <p:custDataLst>
              <p:tags r:id="rId14"/>
            </p:custDataLst>
          </p:nvPr>
        </p:nvCxnSpPr>
        <p:spPr>
          <a:xfrm flipH="1">
            <a:off x="1381202" y="3064794"/>
            <a:ext cx="2807653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 19" title=""/>
          <p:cNvSpPr/>
          <p:nvPr>
            <p:custDataLst>
              <p:tags r:id="rId15"/>
            </p:custDataLst>
          </p:nvPr>
        </p:nvSpPr>
        <p:spPr>
          <a:xfrm rot="16200000" flipV="1">
            <a:off x="1375488" y="2896244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6"/>
            </p:custDataLst>
          </p:nvPr>
        </p:nvSpPr>
        <p:spPr>
          <a:xfrm>
            <a:off x="2615965" y="3436699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23" name="直接连接符 22" title=""/>
          <p:cNvCxnSpPr/>
          <p:nvPr>
            <p:custDataLst>
              <p:tags r:id="rId17"/>
            </p:custDataLst>
          </p:nvPr>
        </p:nvCxnSpPr>
        <p:spPr>
          <a:xfrm flipH="1" flipV="1">
            <a:off x="5384621" y="2896539"/>
            <a:ext cx="0" cy="611924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 title=""/>
          <p:cNvCxnSpPr/>
          <p:nvPr>
            <p:custDataLst>
              <p:tags r:id="rId18"/>
            </p:custDataLst>
          </p:nvPr>
        </p:nvCxnSpPr>
        <p:spPr>
          <a:xfrm flipH="1">
            <a:off x="4225968" y="3062889"/>
            <a:ext cx="1151858" cy="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 title=""/>
          <p:cNvSpPr txBox="1"/>
          <p:nvPr>
            <p:custDataLst>
              <p:tags r:id="rId19"/>
            </p:custDataLst>
          </p:nvPr>
        </p:nvSpPr>
        <p:spPr>
          <a:xfrm>
            <a:off x="4525810" y="3481778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任意多边形 17" title=""/>
          <p:cNvSpPr/>
          <p:nvPr>
            <p:custDataLst>
              <p:tags r:id="rId20"/>
            </p:custDataLst>
          </p:nvPr>
        </p:nvSpPr>
        <p:spPr>
          <a:xfrm rot="16200000" flipH="1">
            <a:off x="5197716" y="3057515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7122" name="AutoShape 18" title=""/>
          <p:cNvSpPr/>
          <p:nvPr>
            <p:custDataLst>
              <p:tags r:id="rId21"/>
            </p:custDataLst>
          </p:nvPr>
        </p:nvSpPr>
        <p:spPr>
          <a:xfrm>
            <a:off x="6065019" y="1861709"/>
            <a:ext cx="2217146" cy="1971525"/>
          </a:xfrm>
          <a:prstGeom prst="roundRect">
            <a:avLst>
              <a:gd name="adj" fmla="val 11376"/>
            </a:avLst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dk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由</a:t>
            </a:r>
            <a:r>
              <a:rPr lang="zh-CN" altLang="en-US" sz="2400" b="1" noProof="1">
                <a:solidFill>
                  <a:schemeClr val="bg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 noProof="1">
                <a:solidFill>
                  <a:schemeClr val="dk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400" b="1" baseline="-25000" noProof="1">
              <a:solidFill>
                <a:schemeClr val="bg1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 noProof="1">
                <a:solidFill>
                  <a:schemeClr val="dk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＞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 noProof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lang="zh-CN" altLang="en-US" sz="2400" b="1" noProof="1">
              <a:solidFill>
                <a:schemeClr val="bg1"/>
              </a:solidFill>
              <a:effectLst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 b="1" noProof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 noProof="1">
                <a:solidFill>
                  <a:schemeClr val="dk1"/>
                </a:solidFill>
                <a:effectLst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＜</a:t>
            </a:r>
            <a:r>
              <a:rPr lang="en-US" altLang="zh-CN" sz="2400" b="1" i="1" spc="2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effectLst/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 noProof="1">
              <a:solidFill>
                <a:srgbClr val="008080"/>
              </a:solidFill>
              <a:effectLst/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9" title=""/>
          <p:cNvGrpSpPr/>
          <p:nvPr>
            <p:custDataLst>
              <p:tags r:id="rId22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2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2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cxnSp>
        <p:nvCxnSpPr>
          <p:cNvPr id="24" name="直接连接符 23" title=""/>
          <p:cNvCxnSpPr/>
          <p:nvPr>
            <p:custDataLst>
              <p:tags r:id="rId27"/>
            </p:custDataLst>
          </p:nvPr>
        </p:nvCxnSpPr>
        <p:spPr>
          <a:xfrm flipH="1">
            <a:off x="1365994" y="3332731"/>
            <a:ext cx="2834925" cy="10794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 title=""/>
          <p:cNvCxnSpPr/>
          <p:nvPr>
            <p:custDataLst>
              <p:tags r:id="rId28"/>
            </p:custDataLst>
          </p:nvPr>
        </p:nvCxnSpPr>
        <p:spPr>
          <a:xfrm flipH="1">
            <a:off x="4221523" y="3347969"/>
            <a:ext cx="1151858" cy="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 title=""/>
          <p:cNvCxnSpPr/>
          <p:nvPr>
            <p:custDataLst>
              <p:tags r:id="rId29"/>
            </p:custDataLst>
          </p:nvPr>
        </p:nvCxnSpPr>
        <p:spPr>
          <a:xfrm flipV="1">
            <a:off x="4207476" y="3074177"/>
            <a:ext cx="2540" cy="339048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2" grpId="1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矩形 1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79933" y="1150875"/>
            <a:ext cx="4584134" cy="480001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  <a:round/>
          </a:ln>
        </p:spPr>
        <p:txBody>
          <a:bodyPr anchor="ctr"/>
          <a:lstStyle/>
          <a:p>
            <a:pPr marL="0" indent="0" eaLnBrk="1" latinLnBrk="0" hangingPunct="1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省力杠杆的特点：省力，费距离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3" b="21273"/>
          <a:stretch>
            <a:fillRect/>
          </a:stretch>
        </p:blipFill>
        <p:spPr>
          <a:xfrm>
            <a:off x="3433586" y="1995956"/>
            <a:ext cx="2772068" cy="1802542"/>
          </a:xfrm>
          <a:prstGeom prst="rect">
            <a:avLst/>
          </a:prstGeom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6"/>
          <a:stretch>
            <a:fillRect/>
          </a:stretch>
        </p:blipFill>
        <p:spPr>
          <a:xfrm>
            <a:off x="6659622" y="1996210"/>
            <a:ext cx="1961273" cy="1872928"/>
          </a:xfrm>
          <a:prstGeom prst="rect">
            <a:avLst/>
          </a:prstGeom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CFEFC">
                  <a:alpha val="100000"/>
                </a:srgbClr>
              </a:clrFrom>
              <a:clrTo>
                <a:srgbClr val="FCFEFC">
                  <a:alpha val="100000"/>
                  <a:alpha val="0"/>
                </a:srgbClr>
              </a:clrTo>
            </a:clrChange>
          </a:blip>
          <a:srcRect l="4378"/>
          <a:stretch>
            <a:fillRect/>
          </a:stretch>
        </p:blipFill>
        <p:spPr bwMode="auto">
          <a:xfrm>
            <a:off x="395486" y="1849924"/>
            <a:ext cx="3014608" cy="2109845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4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1405646" y="2067067"/>
            <a:ext cx="4104133" cy="1584129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等腰三角形 5" title=""/>
          <p:cNvSpPr/>
          <p:nvPr>
            <p:custDataLst>
              <p:tags r:id="rId4"/>
            </p:custDataLst>
          </p:nvPr>
        </p:nvSpPr>
        <p:spPr>
          <a:xfrm>
            <a:off x="2639934" y="2642941"/>
            <a:ext cx="570160" cy="49015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1" name="椭圆 10" title=""/>
          <p:cNvSpPr/>
          <p:nvPr>
            <p:custDataLst>
              <p:tags r:id="rId5"/>
            </p:custDataLst>
          </p:nvPr>
        </p:nvSpPr>
        <p:spPr>
          <a:xfrm>
            <a:off x="2844696" y="2600666"/>
            <a:ext cx="152381" cy="152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2639934" y="2056379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en-US" altLang="zh-CN" sz="2400" b="1" i="1" spc="2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884216" y="2098602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>
              <a:buClrTx/>
              <a:buSzTx/>
            </a:pPr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13" name="直接箭头连接符 12" title=""/>
          <p:cNvCxnSpPr/>
          <p:nvPr>
            <p:custDataLst>
              <p:tags r:id="rId8"/>
            </p:custDataLst>
          </p:nvPr>
        </p:nvCxnSpPr>
        <p:spPr>
          <a:xfrm flipH="1">
            <a:off x="1453266" y="2077807"/>
            <a:ext cx="0" cy="1007876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 title=""/>
          <p:cNvSpPr txBox="1"/>
          <p:nvPr>
            <p:custDataLst>
              <p:tags r:id="rId9"/>
            </p:custDataLst>
          </p:nvPr>
        </p:nvSpPr>
        <p:spPr>
          <a:xfrm>
            <a:off x="5509779" y="3795270"/>
            <a:ext cx="5359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8" name="直接箭头连接符 7" title=""/>
          <p:cNvCxnSpPr/>
          <p:nvPr>
            <p:custDataLst>
              <p:tags r:id="rId10"/>
            </p:custDataLst>
          </p:nvPr>
        </p:nvCxnSpPr>
        <p:spPr>
          <a:xfrm flipH="1">
            <a:off x="5456367" y="3634318"/>
            <a:ext cx="0" cy="611924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 title=""/>
          <p:cNvCxnSpPr/>
          <p:nvPr>
            <p:custDataLst>
              <p:tags r:id="rId11"/>
            </p:custDataLst>
          </p:nvPr>
        </p:nvCxnSpPr>
        <p:spPr>
          <a:xfrm flipH="1">
            <a:off x="1452948" y="2675587"/>
            <a:ext cx="1475818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 19" title=""/>
          <p:cNvSpPr/>
          <p:nvPr>
            <p:custDataLst>
              <p:tags r:id="rId12"/>
            </p:custDataLst>
          </p:nvPr>
        </p:nvSpPr>
        <p:spPr>
          <a:xfrm rot="16200000" flipV="1">
            <a:off x="1447234" y="2516561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3"/>
            </p:custDataLst>
          </p:nvPr>
        </p:nvSpPr>
        <p:spPr>
          <a:xfrm>
            <a:off x="1979774" y="3076063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23" name="直接连接符 22" title=""/>
          <p:cNvCxnSpPr/>
          <p:nvPr>
            <p:custDataLst>
              <p:tags r:id="rId14"/>
            </p:custDataLst>
          </p:nvPr>
        </p:nvCxnSpPr>
        <p:spPr>
          <a:xfrm flipH="1" flipV="1">
            <a:off x="5456367" y="2412094"/>
            <a:ext cx="0" cy="122384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 title=""/>
          <p:cNvCxnSpPr/>
          <p:nvPr>
            <p:custDataLst>
              <p:tags r:id="rId15"/>
            </p:custDataLst>
          </p:nvPr>
        </p:nvCxnSpPr>
        <p:spPr>
          <a:xfrm flipH="1">
            <a:off x="2937712" y="2673682"/>
            <a:ext cx="2519689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 title=""/>
          <p:cNvSpPr txBox="1"/>
          <p:nvPr>
            <p:custDataLst>
              <p:tags r:id="rId16"/>
            </p:custDataLst>
          </p:nvPr>
        </p:nvSpPr>
        <p:spPr>
          <a:xfrm>
            <a:off x="4071841" y="3139555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任意多边形 13" title=""/>
          <p:cNvSpPr/>
          <p:nvPr>
            <p:custDataLst>
              <p:tags r:id="rId17"/>
            </p:custDataLst>
          </p:nvPr>
        </p:nvSpPr>
        <p:spPr>
          <a:xfrm rot="16200000" flipH="1">
            <a:off x="5269462" y="2654974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7122" name="AutoShape 18" title=""/>
          <p:cNvSpPr/>
          <p:nvPr>
            <p:custDataLst>
              <p:tags r:id="rId18"/>
            </p:custDataLst>
          </p:nvPr>
        </p:nvSpPr>
        <p:spPr>
          <a:xfrm>
            <a:off x="6235813" y="2181075"/>
            <a:ext cx="2217146" cy="1971525"/>
          </a:xfrm>
          <a:prstGeom prst="roundRect">
            <a:avLst>
              <a:gd name="adj" fmla="val 11376"/>
            </a:avLst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由</a:t>
            </a: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 noProof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400" b="1" baseline="-25000" noProof="1">
              <a:solidFill>
                <a:schemeClr val="bg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＜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 noProof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lang="zh-CN" altLang="en-US" sz="2400" b="1" noProof="1">
              <a:solidFill>
                <a:schemeClr val="bg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＞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 noProof="1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845566" y="878310"/>
            <a:ext cx="19642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.费力杠杆：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0"/>
            </p:custDataLst>
          </p:nvPr>
        </p:nvSpPr>
        <p:spPr>
          <a:xfrm>
            <a:off x="2810093" y="878494"/>
            <a:ext cx="36228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动力臂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小于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阻力臂的杠杆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21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2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cxnSp>
        <p:nvCxnSpPr>
          <p:cNvPr id="17" name="直接连接符 16" title=""/>
          <p:cNvCxnSpPr/>
          <p:nvPr>
            <p:custDataLst>
              <p:tags r:id="rId26"/>
            </p:custDataLst>
          </p:nvPr>
        </p:nvCxnSpPr>
        <p:spPr>
          <a:xfrm flipH="1">
            <a:off x="1452948" y="2914317"/>
            <a:ext cx="1475818" cy="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 title=""/>
          <p:cNvCxnSpPr/>
          <p:nvPr>
            <p:custDataLst>
              <p:tags r:id="rId27"/>
            </p:custDataLst>
          </p:nvPr>
        </p:nvCxnSpPr>
        <p:spPr>
          <a:xfrm flipH="1">
            <a:off x="2937712" y="2906698"/>
            <a:ext cx="2519689" cy="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 title=""/>
          <p:cNvCxnSpPr/>
          <p:nvPr>
            <p:custDataLst>
              <p:tags r:id="rId28"/>
            </p:custDataLst>
          </p:nvPr>
        </p:nvCxnSpPr>
        <p:spPr>
          <a:xfrm flipV="1">
            <a:off x="2926839" y="2600386"/>
            <a:ext cx="1905" cy="381588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71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8407"/>
          <a:stretch>
            <a:fillRect/>
          </a:stretch>
        </p:blipFill>
        <p:spPr bwMode="auto">
          <a:xfrm>
            <a:off x="380248" y="1581987"/>
            <a:ext cx="2526298" cy="215973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3229721" y="1581987"/>
            <a:ext cx="3003814" cy="215973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6556710" y="1581987"/>
            <a:ext cx="2159368" cy="2159733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7" name="矩形 16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79933" y="881668"/>
            <a:ext cx="4584134" cy="480001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  <a:round/>
          </a:ln>
        </p:spPr>
        <p:txBody>
          <a:bodyPr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费力杠杆的特点：费力，省距离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探究杠杆的平衡条件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亳州期末改编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探究杠杆平衡条件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实验中。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【实验思路】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杠杆五要素都会影响杠杆平衡；实验通过改变钩码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规格均相同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数量改变动力和阻力的大小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7409" y="1923678"/>
            <a:ext cx="3640653" cy="12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2955" y="339502"/>
            <a:ext cx="77266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【实验过程】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将装置放在水平桌面上，静止时如图甲所示，杠杆此时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达到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没有达到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平衡状态。接下来需要将平衡螺母向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调节，使杠杆在水平位置平衡，这样做的目的是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186004"/>
            <a:ext cx="3640653" cy="12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971600" y="153402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达到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4293978" y="1995686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左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4523128" y="2571750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便于测量力臂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2955" y="339502"/>
            <a:ext cx="7726685" cy="576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下表是在实验中记录的杠杆平衡的部分数据。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71600" y="1131590"/>
          <a:ext cx="5471160" cy="1828800"/>
        </p:xfrm>
        <a:graphic>
          <a:graphicData uri="http://schemas.openxmlformats.org/drawingml/2006/table">
            <a:tbl>
              <a:tblPr/>
              <a:tblGrid>
                <a:gridCol w="784860"/>
                <a:gridCol w="1281430"/>
                <a:gridCol w="1103630"/>
                <a:gridCol w="911225"/>
                <a:gridCol w="1390015"/>
              </a:tblGrid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 charset="0"/>
                        </a:rPr>
                        <a:t>次数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 charset="0"/>
                        </a:rPr>
                        <a:t>动力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F</a:t>
                      </a:r>
                      <a:r>
                        <a:rPr lang="en-US" sz="2400" b="1" kern="1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1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 charset="0"/>
                        </a:rPr>
                        <a:t>动力臂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L</a:t>
                      </a:r>
                      <a:r>
                        <a:rPr lang="en-US" sz="2400" b="1" kern="1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1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/cm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 charset="0"/>
                        </a:rPr>
                        <a:t>阻力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F</a:t>
                      </a:r>
                      <a:r>
                        <a:rPr lang="en-US" sz="2400" b="1" kern="1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2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 charset="0"/>
                        </a:rPr>
                        <a:t>阻力臂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L</a:t>
                      </a:r>
                      <a:r>
                        <a:rPr lang="en-US" sz="2400" b="1" kern="100" baseline="-250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2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/cm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0.5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20.0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10.0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15.0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1.5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10.0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1.5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10.0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0.5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30.0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矩形 5" title=""/>
          <p:cNvSpPr/>
          <p:nvPr>
            <p:custDataLst>
              <p:tags r:id="rId5"/>
            </p:custDataLst>
          </p:nvPr>
        </p:nvSpPr>
        <p:spPr>
          <a:xfrm>
            <a:off x="611560" y="2931790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分析上表中数据，可得出杠杆的平衡条件为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表示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755576" y="4117017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n-US" altLang="zh-CN" sz="2400" b="1" i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×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L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×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endParaRPr lang="en-US" altLang="zh-CN" sz="2400" b="1" baseline="-25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1754505" y="1548765"/>
            <a:ext cx="1715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共同特点：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2" name="左大括号 11" title=""/>
          <p:cNvSpPr/>
          <p:nvPr>
            <p:custDataLst>
              <p:tags r:id="rId4"/>
            </p:custDataLst>
          </p:nvPr>
        </p:nvSpPr>
        <p:spPr>
          <a:xfrm>
            <a:off x="3616325" y="1022985"/>
            <a:ext cx="250190" cy="1511935"/>
          </a:xfrm>
          <a:prstGeom prst="leftBrac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3853815" y="866775"/>
            <a:ext cx="2025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1.比较坚硬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3782695" y="2247265"/>
            <a:ext cx="3047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2.</a:t>
            </a: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能绕固定点转动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7"/>
            </p:custDataLst>
          </p:nvPr>
        </p:nvSpPr>
        <p:spPr>
          <a:xfrm>
            <a:off x="371475" y="3348355"/>
            <a:ext cx="617220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杠杆</a:t>
            </a: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：物理学中，把在力的作用下能绕某一固定点转动的硬棒</a:t>
            </a:r>
            <a:r>
              <a:rPr lang="en-US" altLang="zh-CN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</a:t>
            </a: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直棒或曲棒</a:t>
            </a:r>
            <a:r>
              <a:rPr lang="en-US" altLang="zh-CN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)</a:t>
            </a: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，叫做杠杆。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703060" y="3041015"/>
            <a:ext cx="2193290" cy="1656080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7" name="组合 9" title=""/>
          <p:cNvGrpSpPr/>
          <p:nvPr>
            <p:custDataLst>
              <p:tags r:id="rId10"/>
            </p:custDataLst>
          </p:nvPr>
        </p:nvGrpSpPr>
        <p:grpSpPr>
          <a:xfrm>
            <a:off x="-378460" y="57150"/>
            <a:ext cx="5483225" cy="521970"/>
            <a:chOff x="0" y="623478"/>
            <a:chExt cx="5556346" cy="610826"/>
          </a:xfrm>
        </p:grpSpPr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2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Times New Roman"/>
                </a:rPr>
                <a:t>观察与思考</a:t>
              </a:r>
              <a:endParaRPr lang="zh-CN" altLang="en-US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5" name="直接连接符 4" title=""/>
          <p:cNvCxnSpPr/>
          <p:nvPr>
            <p:custDataLst>
              <p:tags r:id="rId3"/>
            </p:custDataLst>
          </p:nvPr>
        </p:nvCxnSpPr>
        <p:spPr>
          <a:xfrm>
            <a:off x="1198027" y="2142622"/>
            <a:ext cx="4104133" cy="1584129"/>
          </a:xfrm>
          <a:prstGeom prst="lin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等腰三角形 17" title=""/>
          <p:cNvSpPr/>
          <p:nvPr>
            <p:custDataLst>
              <p:tags r:id="rId4"/>
            </p:custDataLst>
          </p:nvPr>
        </p:nvSpPr>
        <p:spPr>
          <a:xfrm>
            <a:off x="2971998" y="2957862"/>
            <a:ext cx="570160" cy="49015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椭圆 28" title=""/>
          <p:cNvSpPr/>
          <p:nvPr>
            <p:custDataLst>
              <p:tags r:id="rId5"/>
            </p:custDataLst>
          </p:nvPr>
        </p:nvSpPr>
        <p:spPr>
          <a:xfrm>
            <a:off x="3190729" y="2914952"/>
            <a:ext cx="152381" cy="152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6"/>
            </p:custDataLst>
          </p:nvPr>
        </p:nvSpPr>
        <p:spPr>
          <a:xfrm>
            <a:off x="3281839" y="2542729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O</a:t>
            </a:r>
            <a:endParaRPr lang="en-US" altLang="zh-CN" sz="2400" b="1" i="1" spc="2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7"/>
            </p:custDataLst>
          </p:nvPr>
        </p:nvSpPr>
        <p:spPr>
          <a:xfrm>
            <a:off x="676597" y="2174158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>
              <a:buClrTx/>
              <a:buSzTx/>
            </a:pPr>
            <a:r>
              <a:rPr lang="en-US" altLang="zh-CN" sz="2400" b="1" i="1" spc="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cxnSp>
        <p:nvCxnSpPr>
          <p:cNvPr id="34" name="直接箭头连接符 33" title=""/>
          <p:cNvCxnSpPr/>
          <p:nvPr>
            <p:custDataLst>
              <p:tags r:id="rId8"/>
            </p:custDataLst>
          </p:nvPr>
        </p:nvCxnSpPr>
        <p:spPr>
          <a:xfrm flipH="1">
            <a:off x="1245647" y="2153363"/>
            <a:ext cx="0" cy="1007876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 title=""/>
          <p:cNvSpPr txBox="1"/>
          <p:nvPr>
            <p:custDataLst>
              <p:tags r:id="rId9"/>
            </p:custDataLst>
          </p:nvPr>
        </p:nvSpPr>
        <p:spPr>
          <a:xfrm>
            <a:off x="5302160" y="3870826"/>
            <a:ext cx="5359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36" name="直接箭头连接符 35" title=""/>
          <p:cNvCxnSpPr/>
          <p:nvPr>
            <p:custDataLst>
              <p:tags r:id="rId10"/>
            </p:custDataLst>
          </p:nvPr>
        </p:nvCxnSpPr>
        <p:spPr>
          <a:xfrm flipH="1">
            <a:off x="5248747" y="3709874"/>
            <a:ext cx="0" cy="1007876"/>
          </a:xfrm>
          <a:prstGeom prst="straightConnector1">
            <a:avLst/>
          </a:prstGeom>
          <a:ln w="4445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 title=""/>
          <p:cNvCxnSpPr/>
          <p:nvPr>
            <p:custDataLst>
              <p:tags r:id="rId11"/>
            </p:custDataLst>
          </p:nvPr>
        </p:nvCxnSpPr>
        <p:spPr>
          <a:xfrm flipH="1">
            <a:off x="1261202" y="3000667"/>
            <a:ext cx="1943760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任意多边形 37" title=""/>
          <p:cNvSpPr/>
          <p:nvPr>
            <p:custDataLst>
              <p:tags r:id="rId12"/>
            </p:custDataLst>
          </p:nvPr>
        </p:nvSpPr>
        <p:spPr>
          <a:xfrm rot="16200000" flipV="1">
            <a:off x="1239614" y="2823228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13"/>
            </p:custDataLst>
          </p:nvPr>
        </p:nvSpPr>
        <p:spPr>
          <a:xfrm>
            <a:off x="2053425" y="2151617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 b="1" spc="2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cxnSp>
        <p:nvCxnSpPr>
          <p:cNvPr id="40" name="直接连接符 39" title=""/>
          <p:cNvCxnSpPr/>
          <p:nvPr>
            <p:custDataLst>
              <p:tags r:id="rId14"/>
            </p:custDataLst>
          </p:nvPr>
        </p:nvCxnSpPr>
        <p:spPr>
          <a:xfrm flipH="1" flipV="1">
            <a:off x="5248747" y="2487650"/>
            <a:ext cx="0" cy="122384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 title=""/>
          <p:cNvCxnSpPr/>
          <p:nvPr>
            <p:custDataLst>
              <p:tags r:id="rId15"/>
            </p:custDataLst>
          </p:nvPr>
        </p:nvCxnSpPr>
        <p:spPr>
          <a:xfrm flipH="1">
            <a:off x="3286919" y="3000667"/>
            <a:ext cx="1943760" cy="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 title=""/>
          <p:cNvSpPr txBox="1"/>
          <p:nvPr>
            <p:custDataLst>
              <p:tags r:id="rId16"/>
            </p:custDataLst>
          </p:nvPr>
        </p:nvSpPr>
        <p:spPr>
          <a:xfrm>
            <a:off x="4062952" y="3418921"/>
            <a:ext cx="5187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spc="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5" name="任意多边形 44" title=""/>
          <p:cNvSpPr/>
          <p:nvPr>
            <p:custDataLst>
              <p:tags r:id="rId17"/>
            </p:custDataLst>
          </p:nvPr>
        </p:nvSpPr>
        <p:spPr>
          <a:xfrm rot="16200000" flipH="1">
            <a:off x="5061843" y="2996562"/>
            <a:ext cx="179978" cy="179978"/>
          </a:xfrm>
          <a:custGeom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18"/>
            </p:custDataLst>
          </p:nvPr>
        </p:nvSpPr>
        <p:spPr>
          <a:xfrm>
            <a:off x="845566" y="878310"/>
            <a:ext cx="19642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等臂杠杆：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19"/>
            </p:custDataLst>
          </p:nvPr>
        </p:nvSpPr>
        <p:spPr>
          <a:xfrm>
            <a:off x="2810093" y="878494"/>
            <a:ext cx="362286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动力臂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等于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阻力臂的杠杆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7122" name="AutoShape 18" title=""/>
          <p:cNvSpPr/>
          <p:nvPr>
            <p:custDataLst>
              <p:tags r:id="rId20"/>
            </p:custDataLst>
          </p:nvPr>
        </p:nvSpPr>
        <p:spPr>
          <a:xfrm>
            <a:off x="6235813" y="2181075"/>
            <a:ext cx="2217146" cy="1971525"/>
          </a:xfrm>
          <a:prstGeom prst="roundRect">
            <a:avLst>
              <a:gd name="adj" fmla="val 11376"/>
            </a:avLst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由</a:t>
            </a: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400" b="1" noProof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400" b="1" baseline="-25000" noProof="1">
              <a:solidFill>
                <a:schemeClr val="bg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 b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 noProof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endParaRPr lang="zh-CN" altLang="en-US" sz="2400" b="1" noProof="1">
              <a:solidFill>
                <a:schemeClr val="bg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zh-CN" altLang="en-US" sz="2400" b="1" noProof="1">
                <a:solidFill>
                  <a:schemeClr val="bg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 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400" b="1">
                <a:solidFill>
                  <a:schemeClr val="dk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b="1" i="1" spc="2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spc="200" baseline="-25000" noProof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en-US" altLang="zh-CN" sz="2400" b="1" spc="200" baseline="-25000" noProof="1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" name="组合 9" title=""/>
          <p:cNvGrpSpPr/>
          <p:nvPr>
            <p:custDataLst>
              <p:tags r:id="rId21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2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cxnSp>
        <p:nvCxnSpPr>
          <p:cNvPr id="3" name="直接连接符 2" title=""/>
          <p:cNvCxnSpPr/>
          <p:nvPr>
            <p:custDataLst>
              <p:tags r:id="rId26"/>
            </p:custDataLst>
          </p:nvPr>
        </p:nvCxnSpPr>
        <p:spPr>
          <a:xfrm>
            <a:off x="3250093" y="2659184"/>
            <a:ext cx="8889" cy="683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 title=""/>
          <p:cNvCxnSpPr/>
          <p:nvPr>
            <p:custDataLst>
              <p:tags r:id="rId27"/>
            </p:custDataLst>
          </p:nvPr>
        </p:nvCxnSpPr>
        <p:spPr>
          <a:xfrm flipH="1" flipV="1">
            <a:off x="1236705" y="2758761"/>
            <a:ext cx="2022225" cy="9524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 title=""/>
          <p:cNvCxnSpPr/>
          <p:nvPr>
            <p:custDataLst>
              <p:tags r:id="rId28"/>
            </p:custDataLst>
          </p:nvPr>
        </p:nvCxnSpPr>
        <p:spPr>
          <a:xfrm flipH="1" flipV="1">
            <a:off x="3259247" y="3243207"/>
            <a:ext cx="1994924" cy="634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1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5364" name="图片 2662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491" t="12138" r="20668" b="17363"/>
          <a:stretch>
            <a:fillRect/>
          </a:stretch>
        </p:blipFill>
        <p:spPr>
          <a:xfrm>
            <a:off x="1633583" y="1951114"/>
            <a:ext cx="2628575" cy="2205083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15367" name="图片 2663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7491" t="5331" r="12549" b="8649"/>
          <a:stretch>
            <a:fillRect/>
          </a:stretch>
        </p:blipFill>
        <p:spPr>
          <a:xfrm>
            <a:off x="4869143" y="1951114"/>
            <a:ext cx="2469210" cy="2205083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2" name="矩形 1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96758" y="905795"/>
            <a:ext cx="5151119" cy="480001"/>
          </a:xfrm>
          <a:prstGeom prst="rect">
            <a:avLst/>
          </a:prstGeom>
          <a:noFill/>
          <a:ln w="28575" cmpd="sng">
            <a:solidFill>
              <a:srgbClr val="008080"/>
            </a:solidFill>
            <a:prstDash val="dashDot"/>
            <a:round/>
          </a:ln>
        </p:spPr>
        <p:txBody>
          <a:bodyPr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等臂杠杆的特点：不省力也不省距离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bright="-18000" contrast="30000"/>
          </a:blip>
          <a:stretch>
            <a:fillRect/>
          </a:stretch>
        </p:blipFill>
        <p:spPr>
          <a:xfrm>
            <a:off x="106596" y="1030478"/>
            <a:ext cx="8962554" cy="3885085"/>
          </a:xfrm>
          <a:prstGeom prst="rect">
            <a:avLst/>
          </a:prstGeom>
        </p:spPr>
      </p:pic>
      <p:grpSp>
        <p:nvGrpSpPr>
          <p:cNvPr id="4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214100" y="10896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418979" y="845478"/>
            <a:ext cx="63066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人体内许多部位的骨骼和肌肉组织也构成杠杆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655" r="55305" b="32385"/>
          <a:stretch>
            <a:fillRect/>
          </a:stretch>
        </p:blipFill>
        <p:spPr>
          <a:xfrm>
            <a:off x="760566" y="1572066"/>
            <a:ext cx="3826038" cy="2446988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389" b="34887"/>
          <a:stretch>
            <a:fillRect/>
          </a:stretch>
        </p:blipFill>
        <p:spPr>
          <a:xfrm>
            <a:off x="4572000" y="1349208"/>
            <a:ext cx="3382862" cy="260635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" name="图片 10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E5E5E5">
                  <a:alpha val="100000"/>
                </a:srgbClr>
              </a:clrFrom>
              <a:clrTo>
                <a:srgbClr val="E5E5E5">
                  <a:alpha val="100000"/>
                  <a:alpha val="0"/>
                </a:srgbClr>
              </a:clrTo>
            </a:clrChange>
          </a:blip>
          <a:srcRect t="3092" b="11134"/>
          <a:stretch>
            <a:fillRect/>
          </a:stretch>
        </p:blipFill>
        <p:spPr>
          <a:xfrm>
            <a:off x="1995488" y="1184526"/>
            <a:ext cx="4875563" cy="3135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949137" y="4207626"/>
            <a:ext cx="7540329" cy="4679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给我一个支点，我可以撬起整个地球。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阿基米德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1596757" y="863493"/>
            <a:ext cx="59600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你认为在理论上阿基米德能做到吗？</a:t>
            </a:r>
            <a:endParaRPr lang="zh-CN" altLang="en-US" sz="28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2" name="组合 11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二、杠杆的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应用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5536" y="33950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【交流反思】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本实验中多次测量的目的是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(5)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结论应用：如图乙所示，要想让杠杆在此位置保持平衡，应在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个钩码。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>
              <a:solidFill>
                <a:srgbClr val="000000"/>
              </a:solidFill>
              <a:latin typeface="Times New Roman"/>
              <a:ea typeface="仿宋_GB2312"/>
            </a:endParaRPr>
          </a:p>
        </p:txBody>
      </p:sp>
      <p:pic>
        <p:nvPicPr>
          <p:cNvPr id="7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3274371"/>
            <a:ext cx="3640653" cy="12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619289" y="915566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得到普遍结论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771800" y="199568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．如图甲所示，高铁上的餐车前轮遇到障碍物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时，应该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抬起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按压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扶把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E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，这时餐车可以看作杠杆，支点是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；如图乙所示，当后轮遇到障碍物时，应该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抬起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按压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扶把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E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，此时支点是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3003798"/>
            <a:ext cx="3965768" cy="14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9"/>
            </p:custDataLst>
          </p:nvPr>
        </p:nvSpPr>
        <p:spPr>
          <a:xfrm>
            <a:off x="899592" y="120359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按压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>
          <a:xfrm>
            <a:off x="1536327" y="228371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抬起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>
          <a:xfrm>
            <a:off x="1136715" y="278777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 i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  <p:bldP spid="7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如图甲所示，用核桃钳夹核桃时，用力握紧手柄即可夹碎核桃。将上部的手柄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ABC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简化为如图乙所示的杠杆，若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cm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cm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，忽略杠杆自身的重力，则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291830"/>
            <a:ext cx="4250123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923928" y="257175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对象 1" title="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39725" y="1976438"/>
          <a:ext cx="8466138" cy="1189037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文档" r:id="rId4" imgW="8466455" imgH="1189355" progId="Word.Document.12">
                  <p:embed/>
                </p:oleObj>
              </mc:Choice>
              <mc:Fallback>
                <p:oleObj name="文档" r:id="rId4" imgW="8466455" imgH="1189355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725" y="1976438"/>
                        <a:ext cx="8466138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五育并举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学校进行大扫除活动时，小点积极参与，如图所示的是他用扫把扫地的情景，他的左手握住扫把柄的上端，右手推扫把柄时，此时扫把可看成一个杠杆，下列各图能正确表示其原理的是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4636374" y="221171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2427734"/>
            <a:ext cx="1409070" cy="147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832540"/>
            <a:ext cx="5320094" cy="175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3" name="组合 42" title=""/>
          <p:cNvGrpSpPr/>
          <p:nvPr>
            <p:custDataLst>
              <p:tags r:id="rId3"/>
            </p:custDataLst>
          </p:nvPr>
        </p:nvGrpSpPr>
        <p:grpSpPr>
          <a:xfrm>
            <a:off x="520251" y="875218"/>
            <a:ext cx="8042762" cy="4219756"/>
            <a:chOff x="-108" y="492"/>
            <a:chExt cx="19283" cy="11276"/>
          </a:xfrm>
        </p:grpSpPr>
        <p:pic>
          <p:nvPicPr>
            <p:cNvPr id="5" name="图片 4" descr="yanshi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 flipH="1">
              <a:off x="1448" y="1506"/>
              <a:ext cx="14895" cy="711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7830" y="5322"/>
              <a:ext cx="3066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O</a:t>
              </a:r>
              <a:r>
                <a:rPr lang="en-US" altLang="zh-CN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zh-CN" altLang="en-US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支点</a:t>
              </a:r>
              <a:r>
                <a:rPr lang="en-US" altLang="zh-CN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 b="1" spc="2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15153" y="4565"/>
              <a:ext cx="3362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000" b="1" i="1" spc="200" baseline="-25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r>
                <a:rPr lang="en-US" altLang="zh-CN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zh-CN" altLang="en-US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动力</a:t>
              </a:r>
              <a:r>
                <a:rPr lang="en-US" altLang="zh-CN" sz="2000" b="1" spc="2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 b="1" spc="2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3" name="直接箭头连接符 2"/>
            <p:cNvCxnSpPr/>
            <p:nvPr>
              <p:custDataLst>
                <p:tags r:id="rId8"/>
              </p:custDataLst>
            </p:nvPr>
          </p:nvCxnSpPr>
          <p:spPr>
            <a:xfrm flipH="1">
              <a:off x="15098" y="4516"/>
              <a:ext cx="0" cy="1628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9"/>
              </p:custDataLst>
            </p:nvPr>
          </p:nvCxnSpPr>
          <p:spPr>
            <a:xfrm flipH="1">
              <a:off x="4801" y="7302"/>
              <a:ext cx="0" cy="3154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oval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330" y="7572"/>
              <a:ext cx="3482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000" b="1" i="1" spc="300" baseline="-25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zh-CN" altLang="en-US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阻力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 b="1" spc="3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4800" y="3878"/>
              <a:ext cx="0" cy="3202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15098" y="6176"/>
              <a:ext cx="0" cy="2425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3"/>
              </p:custDataLst>
            </p:nvPr>
          </p:nvCxnSpPr>
          <p:spPr>
            <a:xfrm flipH="1">
              <a:off x="7826" y="6550"/>
              <a:ext cx="7214" cy="0"/>
            </a:xfrm>
            <a:prstGeom prst="line">
              <a:avLst/>
            </a:prstGeom>
            <a:ln w="34925" cmpd="sng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4"/>
              </p:custDataLst>
            </p:nvPr>
          </p:nvCxnSpPr>
          <p:spPr>
            <a:xfrm flipH="1">
              <a:off x="4760" y="6550"/>
              <a:ext cx="2746" cy="0"/>
            </a:xfrm>
            <a:prstGeom prst="line">
              <a:avLst/>
            </a:prstGeom>
            <a:ln w="34925" cmpd="sng">
              <a:solidFill>
                <a:schemeClr val="tx1"/>
              </a:solidFill>
              <a:prstDash val="lg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任意多边形 22"/>
            <p:cNvSpPr/>
            <p:nvPr>
              <p:custDataLst>
                <p:tags r:id="rId15"/>
              </p:custDataLst>
            </p:nvPr>
          </p:nvSpPr>
          <p:spPr>
            <a:xfrm flipV="1">
              <a:off x="4844" y="6582"/>
              <a:ext cx="444" cy="444"/>
            </a:xfrm>
            <a:custGeom>
              <a:gdLst>
                <a:gd name="connsiteX0" fmla="*/ 0 w 908"/>
                <a:gd name="connsiteY0" fmla="*/ 0 h 908"/>
                <a:gd name="connsiteX1" fmla="*/ 908 w 908"/>
                <a:gd name="connsiteY1" fmla="*/ 0 h 908"/>
                <a:gd name="connsiteX2" fmla="*/ 908 w 908"/>
                <a:gd name="connsiteY2" fmla="*/ 908 h 9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5" h="905">
                  <a:moveTo>
                    <a:pt x="0" y="0"/>
                  </a:moveTo>
                  <a:lnTo>
                    <a:pt x="908" y="0"/>
                  </a:lnTo>
                  <a:lnTo>
                    <a:pt x="908" y="908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6"/>
              </p:custDataLst>
            </p:nvPr>
          </p:nvSpPr>
          <p:spPr>
            <a:xfrm rot="10800000" flipV="1">
              <a:off x="14654" y="6106"/>
              <a:ext cx="444" cy="444"/>
            </a:xfrm>
            <a:custGeom>
              <a:gdLst>
                <a:gd name="connsiteX0" fmla="*/ 0 w 908"/>
                <a:gd name="connsiteY0" fmla="*/ 0 h 908"/>
                <a:gd name="connsiteX1" fmla="*/ 908 w 908"/>
                <a:gd name="connsiteY1" fmla="*/ 0 h 908"/>
                <a:gd name="connsiteX2" fmla="*/ 908 w 908"/>
                <a:gd name="connsiteY2" fmla="*/ 908 h 90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5" h="905">
                  <a:moveTo>
                    <a:pt x="0" y="0"/>
                  </a:moveTo>
                  <a:lnTo>
                    <a:pt x="908" y="0"/>
                  </a:lnTo>
                  <a:lnTo>
                    <a:pt x="908" y="908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4909" y="4520"/>
              <a:ext cx="4384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000" b="1" i="1" spc="300" baseline="-25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zh-CN" altLang="en-US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阻力臂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 b="1" spc="3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8"/>
              </p:custDataLst>
            </p:nvPr>
          </p:nvSpPr>
          <p:spPr>
            <a:xfrm>
              <a:off x="10052" y="7155"/>
              <a:ext cx="4256" cy="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000" b="1" i="1" spc="300" baseline="-25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zh-CN" altLang="en-US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动力臂</a:t>
              </a:r>
              <a:r>
                <a:rPr lang="en-US" altLang="zh-CN" sz="2000" b="1" spc="3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 b="1" spc="3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9"/>
              </p:custDataLst>
            </p:nvPr>
          </p:nvGrpSpPr>
          <p:grpSpPr>
            <a:xfrm>
              <a:off x="8981" y="492"/>
              <a:ext cx="8985" cy="4806"/>
              <a:chOff x="8981" y="492"/>
              <a:chExt cx="8985" cy="4806"/>
            </a:xfrm>
          </p:grpSpPr>
          <p:sp>
            <p:nvSpPr>
              <p:cNvPr id="28" name="任意多边形 27"/>
              <p:cNvSpPr/>
              <p:nvPr>
                <p:custDataLst>
                  <p:tags r:id="rId20"/>
                </p:custDataLst>
              </p:nvPr>
            </p:nvSpPr>
            <p:spPr>
              <a:xfrm>
                <a:off x="8981" y="1558"/>
                <a:ext cx="7019" cy="3740"/>
              </a:xfrm>
              <a:custGeom>
                <a:gdLst>
                  <a:gd name="connsiteX0" fmla="*/ 0 w 7019"/>
                  <a:gd name="connsiteY0" fmla="*/ 3740 h 3740"/>
                  <a:gd name="connsiteX1" fmla="*/ 1250 w 7019"/>
                  <a:gd name="connsiteY1" fmla="*/ 57 h 3740"/>
                  <a:gd name="connsiteX2" fmla="*/ 7019 w 7019"/>
                  <a:gd name="connsiteY2" fmla="*/ 0 h 374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19" h="3740">
                    <a:moveTo>
                      <a:pt x="0" y="3740"/>
                    </a:moveTo>
                    <a:lnTo>
                      <a:pt x="1250" y="57"/>
                    </a:lnTo>
                    <a:lnTo>
                      <a:pt x="7019" y="0"/>
                    </a:lnTo>
                  </a:path>
                </a:pathLst>
              </a:custGeom>
              <a:noFill/>
              <a:ln w="19050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9979" y="492"/>
                <a:ext cx="7987" cy="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gradFill>
                      <a:gsLst>
                        <a:gs pos="50000">
                          <a:srgbClr val="1F5FBF"/>
                        </a:gs>
                        <a:gs pos="0">
                          <a:srgbClr val="1486CB"/>
                        </a:gs>
                        <a:gs pos="100000">
                          <a:srgbClr val="2A34B2"/>
                        </a:gs>
                      </a:gsLst>
                      <a:lin ang="5400000" scaled="1"/>
                    </a:gradFill>
                    <a:latin typeface="Times New Roman"/>
                    <a:ea typeface="微软雅黑" panose="020b0503020204020204" charset="-122"/>
                  </a:rPr>
                  <a:t>杠杆绕着转动的固定点</a:t>
                </a:r>
                <a:endPara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4" name="组合 33"/>
            <p:cNvGrpSpPr/>
            <p:nvPr>
              <p:custDataLst>
                <p:tags r:id="rId22"/>
              </p:custDataLst>
            </p:nvPr>
          </p:nvGrpSpPr>
          <p:grpSpPr>
            <a:xfrm>
              <a:off x="10572" y="8259"/>
              <a:ext cx="7004" cy="3509"/>
              <a:chOff x="10572" y="8259"/>
              <a:chExt cx="7004" cy="3509"/>
            </a:xfrm>
          </p:grpSpPr>
          <p:sp>
            <p:nvSpPr>
              <p:cNvPr id="30" name="任意多边形 29"/>
              <p:cNvSpPr/>
              <p:nvPr>
                <p:custDataLst>
                  <p:tags r:id="rId23"/>
                </p:custDataLst>
              </p:nvPr>
            </p:nvSpPr>
            <p:spPr>
              <a:xfrm>
                <a:off x="10572" y="8259"/>
                <a:ext cx="3260" cy="1620"/>
              </a:xfrm>
              <a:custGeom>
                <a:gdLst>
                  <a:gd name="connsiteX0" fmla="*/ 0 w 3260"/>
                  <a:gd name="connsiteY0" fmla="*/ 0 h 2100"/>
                  <a:gd name="connsiteX1" fmla="*/ 510 w 3260"/>
                  <a:gd name="connsiteY1" fmla="*/ 2100 h 2100"/>
                  <a:gd name="connsiteX2" fmla="*/ 3260 w 3260"/>
                  <a:gd name="connsiteY2" fmla="*/ 2061 h 210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0" h="2100">
                    <a:moveTo>
                      <a:pt x="0" y="0"/>
                    </a:moveTo>
                    <a:lnTo>
                      <a:pt x="510" y="2100"/>
                    </a:lnTo>
                    <a:lnTo>
                      <a:pt x="3260" y="2061"/>
                    </a:lnTo>
                  </a:path>
                </a:pathLst>
              </a:custGeom>
              <a:noFill/>
              <a:ln w="19050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1036" y="9879"/>
                <a:ext cx="6540" cy="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gradFill>
                      <a:gsLst>
                        <a:gs pos="50000">
                          <a:srgbClr val="1F5FBF"/>
                        </a:gs>
                        <a:gs pos="0">
                          <a:srgbClr val="1486CB"/>
                        </a:gs>
                        <a:gs pos="100000">
                          <a:srgbClr val="2A34B2"/>
                        </a:gs>
                      </a:gsLst>
                      <a:lin ang="5400000" scaled="1"/>
                    </a:gradFill>
                    <a:latin typeface="Times New Roman"/>
                    <a:ea typeface="微软雅黑" panose="020b0503020204020204" charset="-122"/>
                  </a:rPr>
                  <a:t>支点到动力作用线</a:t>
                </a:r>
                <a:endPara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endParaRPr>
              </a:p>
              <a:p>
                <a:r>
                  <a:rPr lang="zh-CN" altLang="en-US" sz="2000" b="1">
                    <a:gradFill>
                      <a:gsLst>
                        <a:gs pos="50000">
                          <a:srgbClr val="1F5FBF"/>
                        </a:gs>
                        <a:gs pos="0">
                          <a:srgbClr val="1486CB"/>
                        </a:gs>
                        <a:gs pos="100000">
                          <a:srgbClr val="2A34B2"/>
                        </a:gs>
                      </a:gsLst>
                      <a:lin ang="5400000" scaled="1"/>
                    </a:gradFill>
                    <a:latin typeface="Times New Roman"/>
                    <a:ea typeface="微软雅黑" panose="020b0503020204020204" charset="-122"/>
                  </a:rPr>
                  <a:t>的垂直距离</a:t>
                </a:r>
                <a:endPara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25"/>
              </p:custDataLst>
            </p:nvPr>
          </p:nvGrpSpPr>
          <p:grpSpPr>
            <a:xfrm>
              <a:off x="1330" y="782"/>
              <a:ext cx="8372" cy="4236"/>
              <a:chOff x="1330" y="782"/>
              <a:chExt cx="8372" cy="4236"/>
            </a:xfrm>
          </p:grpSpPr>
          <p:sp>
            <p:nvSpPr>
              <p:cNvPr id="32" name="任意多边形 31"/>
              <p:cNvSpPr/>
              <p:nvPr>
                <p:custDataLst>
                  <p:tags r:id="rId26"/>
                </p:custDataLst>
              </p:nvPr>
            </p:nvSpPr>
            <p:spPr>
              <a:xfrm>
                <a:off x="3442" y="2693"/>
                <a:ext cx="2880" cy="2325"/>
              </a:xfrm>
              <a:custGeom>
                <a:gdLst>
                  <a:gd name="connisteX0" fmla="*/ 1828800 w 1828800"/>
                  <a:gd name="connsiteY0" fmla="*/ 1485900 h 1485900"/>
                  <a:gd name="connisteX1" fmla="*/ 1428750 w 1828800"/>
                  <a:gd name="connsiteY1" fmla="*/ 0 h 1485900"/>
                  <a:gd name="connisteX2" fmla="*/ 0 w 1828800"/>
                  <a:gd name="connsiteY2" fmla="*/ 0 h 1485900"/>
                </a:gdLst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1828800" h="1485900">
                    <a:moveTo>
                      <a:pt x="1828800" y="1485900"/>
                    </a:moveTo>
                    <a:lnTo>
                      <a:pt x="142875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330" y="782"/>
                <a:ext cx="8372" cy="1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gradFill>
                      <a:gsLst>
                        <a:gs pos="50000">
                          <a:srgbClr val="1F5FBF"/>
                        </a:gs>
                        <a:gs pos="0">
                          <a:srgbClr val="1486CB"/>
                        </a:gs>
                        <a:gs pos="100000">
                          <a:srgbClr val="2A34B2"/>
                        </a:gs>
                      </a:gsLst>
                      <a:lin ang="5400000" scaled="1"/>
                    </a:gradFill>
                    <a:latin typeface="Times New Roman"/>
                    <a:ea typeface="微软雅黑" panose="020b0503020204020204" charset="-122"/>
                  </a:rPr>
                  <a:t>支点到阻力作用线</a:t>
                </a:r>
                <a:endPara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endParaRPr>
              </a:p>
              <a:p>
                <a:r>
                  <a:rPr lang="zh-CN" altLang="en-US" sz="2000" b="1">
                    <a:gradFill>
                      <a:gsLst>
                        <a:gs pos="50000">
                          <a:srgbClr val="1F5FBF"/>
                        </a:gs>
                        <a:gs pos="0">
                          <a:srgbClr val="1486CB"/>
                        </a:gs>
                        <a:gs pos="100000">
                          <a:srgbClr val="2A34B2"/>
                        </a:gs>
                      </a:gsLst>
                      <a:lin ang="5400000" scaled="1"/>
                    </a:gradFill>
                    <a:latin typeface="Times New Roman"/>
                    <a:ea typeface="微软雅黑" panose="020b0503020204020204" charset="-122"/>
                  </a:rPr>
                  <a:t>的垂直距离</a:t>
                </a:r>
                <a:endPara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endParaRPr>
              </a:p>
            </p:txBody>
          </p:sp>
        </p:grpSp>
        <p:sp>
          <p:nvSpPr>
            <p:cNvPr id="37" name="文本框 36"/>
            <p:cNvSpPr txBox="1"/>
            <p:nvPr>
              <p:custDataLst>
                <p:tags r:id="rId28"/>
              </p:custDataLst>
            </p:nvPr>
          </p:nvSpPr>
          <p:spPr>
            <a:xfrm>
              <a:off x="15651" y="2693"/>
              <a:ext cx="3524" cy="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rPr>
                <a:t>使杠杆转动的力</a:t>
              </a:r>
              <a:endParaRPr lang="zh-CN" altLang="en-US" sz="20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9"/>
              </p:custDataLst>
            </p:nvPr>
          </p:nvSpPr>
          <p:spPr>
            <a:xfrm>
              <a:off x="-108" y="8791"/>
              <a:ext cx="4462" cy="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rPr>
                <a:t>阻碍杠杆转动的力</a:t>
              </a:r>
              <a:endParaRPr lang="zh-CN" altLang="en-US" sz="20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0"/>
              </p:custDataLst>
            </p:nvPr>
          </p:nvSpPr>
          <p:spPr>
            <a:xfrm>
              <a:off x="15158" y="5954"/>
              <a:ext cx="1175" cy="44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rPr>
                <a:t>动力作用线</a:t>
              </a:r>
              <a:endParaRPr lang="zh-CN" altLang="en-US" sz="20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31"/>
              </p:custDataLst>
            </p:nvPr>
          </p:nvSpPr>
          <p:spPr>
            <a:xfrm>
              <a:off x="3443" y="3431"/>
              <a:ext cx="1134" cy="4600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r>
                <a:rPr lang="zh-CN" altLang="en-US" sz="20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</a:rPr>
                <a:t>阻力作用线</a:t>
              </a:r>
              <a:endParaRPr lang="zh-CN" altLang="en-US" sz="20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32"/>
              </p:custDataLst>
            </p:nvPr>
          </p:nvSpPr>
          <p:spPr>
            <a:xfrm>
              <a:off x="7506" y="6390"/>
              <a:ext cx="320" cy="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cxnSp>
        <p:nvCxnSpPr>
          <p:cNvPr id="44" name="直接连接符 43" title=""/>
          <p:cNvCxnSpPr/>
          <p:nvPr>
            <p:custDataLst>
              <p:tags r:id="rId33"/>
            </p:custDataLst>
          </p:nvPr>
        </p:nvCxnSpPr>
        <p:spPr>
          <a:xfrm flipH="1">
            <a:off x="3756761" y="2760401"/>
            <a:ext cx="0" cy="794287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连接符 44" title=""/>
          <p:cNvCxnSpPr/>
          <p:nvPr>
            <p:custDataLst>
              <p:tags r:id="rId34"/>
            </p:custDataLst>
          </p:nvPr>
        </p:nvCxnSpPr>
        <p:spPr>
          <a:xfrm flipH="1" flipV="1">
            <a:off x="2557567" y="2918779"/>
            <a:ext cx="1190478" cy="26667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 title=""/>
          <p:cNvCxnSpPr/>
          <p:nvPr>
            <p:custDataLst>
              <p:tags r:id="rId35"/>
            </p:custDataLst>
          </p:nvPr>
        </p:nvCxnSpPr>
        <p:spPr>
          <a:xfrm flipH="1" flipV="1">
            <a:off x="3757068" y="3306081"/>
            <a:ext cx="3130798" cy="888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9" title=""/>
          <p:cNvGrpSpPr/>
          <p:nvPr>
            <p:custDataLst>
              <p:tags r:id="rId36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48" name="组合 47"/>
            <p:cNvGrpSpPr/>
            <p:nvPr>
              <p:custDataLst>
                <p:tags r:id="rId3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9" name="矩形 48"/>
              <p:cNvSpPr/>
              <p:nvPr>
                <p:custDataLst>
                  <p:tags r:id="rId3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50" name="矩形 49"/>
              <p:cNvSpPr/>
              <p:nvPr>
                <p:custDataLst>
                  <p:tags r:id="rId3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1" name="文本框 11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</a:rPr>
                <a:t>一、探究杠杆的平衡条件</a:t>
              </a:r>
              <a:endParaRPr lang="zh-CN" altLang="en-US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池州模拟改编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如图所示的四种情况中，不能使杠杆保持平衡的是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3" name="文本框 1" title=""/>
          <p:cNvSpPr txBox="1"/>
          <p:nvPr>
            <p:custDataLst>
              <p:tags r:id="rId4"/>
            </p:custDataLst>
          </p:nvPr>
        </p:nvSpPr>
        <p:spPr>
          <a:xfrm>
            <a:off x="2555776" y="98508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868" y="2136980"/>
            <a:ext cx="3786319" cy="13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483" y="2148162"/>
            <a:ext cx="3961973" cy="13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蚌埠期末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如图所示，每个钩码的质量为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，在均匀杠杆的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个钩码，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个钩码，杠杆恰好水平平衡。在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两处各加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个钩码，那么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．杠杆仍水平平衡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．杠杆的右边向下倾斜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．杠杆的左边向下倾斜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．将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处的钩码向左移动一格，杠杆仍能水平平衡</a:t>
            </a:r>
            <a:endParaRPr lang="zh-CN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5940152" y="181061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788" y="2648449"/>
            <a:ext cx="2788728" cy="10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国家喊你来减肥！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为响应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减肥行动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，小明在家时借助吊环进行锻炼，如图所示，以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O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为支点，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O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为身体的重心，请画出小明受到的重力及其力臂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的示意图。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2662659"/>
            <a:ext cx="1502785" cy="15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 title=""/>
          <p:cNvGrpSpPr/>
          <p:nvPr>
            <p:custDataLst>
              <p:tags r:id="rId6"/>
            </p:custDataLst>
          </p:nvPr>
        </p:nvGrpSpPr>
        <p:grpSpPr>
          <a:xfrm>
            <a:off x="611560" y="2662659"/>
            <a:ext cx="3715261" cy="1707654"/>
            <a:chOff x="611560" y="2662659"/>
            <a:chExt cx="3715261" cy="1707654"/>
          </a:xfrm>
        </p:grpSpPr>
        <p:sp>
          <p:nvSpPr>
            <p:cNvPr id="2" name="矩形 1"/>
            <p:cNvSpPr/>
            <p:nvPr>
              <p:custDataLst>
                <p:tags r:id="rId7"/>
              </p:custDataLst>
            </p:nvPr>
          </p:nvSpPr>
          <p:spPr>
            <a:xfrm>
              <a:off x="611560" y="2936206"/>
              <a:ext cx="2350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/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2050" name="Picture 2" descr="26BHYD-4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0443" y="2662659"/>
              <a:ext cx="1456378" cy="170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113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扬州模拟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作出图中以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l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为力臂的动力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及杠杆所受阻力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不计杠杆自重和摩擦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229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71" y="2931790"/>
            <a:ext cx="2148237" cy="134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 title=""/>
          <p:cNvGrpSpPr/>
          <p:nvPr>
            <p:custDataLst>
              <p:tags r:id="rId6"/>
            </p:custDataLst>
          </p:nvPr>
        </p:nvGrpSpPr>
        <p:grpSpPr>
          <a:xfrm>
            <a:off x="611560" y="2108508"/>
            <a:ext cx="2994795" cy="2005134"/>
            <a:chOff x="611560" y="2108508"/>
            <a:chExt cx="2994795" cy="2005134"/>
          </a:xfrm>
        </p:grpSpPr>
        <p:sp>
          <p:nvSpPr>
            <p:cNvPr id="2" name="矩形 1"/>
            <p:cNvSpPr/>
            <p:nvPr>
              <p:custDataLst>
                <p:tags r:id="rId7"/>
              </p:custDataLst>
            </p:nvPr>
          </p:nvSpPr>
          <p:spPr>
            <a:xfrm>
              <a:off x="611560" y="2108508"/>
              <a:ext cx="20409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/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解：如图所示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3074" name="Picture 2" descr="26BHYD-5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98651" y="2604483"/>
              <a:ext cx="1907704" cy="150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14.(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高阶思维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如图所示，不计质量的硬杆处于水平静止状态，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点施加竖直向上的拉力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，杆上挂了两个物体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H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未画出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重为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，则重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H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挂在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点左侧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	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点右侧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之间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	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之间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971600" y="240770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31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959619"/>
            <a:ext cx="3003667" cy="113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3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思维提升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5" name="文本框 1" title=""/>
          <p:cNvSpPr txBox="1"/>
          <p:nvPr>
            <p:custDataLst>
              <p:tags r:id="rId3"/>
            </p:custDataLst>
          </p:nvPr>
        </p:nvSpPr>
        <p:spPr>
          <a:xfrm>
            <a:off x="1671678" y="747568"/>
            <a:ext cx="542223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 smtClean="0">
                <a:latin typeface="Times New Roman"/>
                <a:ea typeface="微软雅黑" panose="020b0503020204020204" charset="-122"/>
              </a:rPr>
              <a:t>杠杆的平衡条件</a:t>
            </a:r>
            <a:endParaRPr lang="zh-CN" altLang="en-US" sz="2000" smtClean="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1506" name="文本框 2" title=""/>
          <p:cNvSpPr txBox="1"/>
          <p:nvPr>
            <p:custDataLst>
              <p:tags r:id="rId4"/>
            </p:custDataLst>
          </p:nvPr>
        </p:nvSpPr>
        <p:spPr>
          <a:xfrm>
            <a:off x="2442473" y="717859"/>
            <a:ext cx="8440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杠杆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1507" name="文本框 3" title=""/>
          <p:cNvSpPr txBox="1"/>
          <p:nvPr>
            <p:custDataLst>
              <p:tags r:id="rId5"/>
            </p:custDataLst>
          </p:nvPr>
        </p:nvSpPr>
        <p:spPr>
          <a:xfrm>
            <a:off x="3737317" y="720218"/>
            <a:ext cx="5422231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把能绕某一固定点转动的硬棒 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(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直棒或曲棒 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) </a:t>
            </a: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514" name="文本框 5" title=""/>
          <p:cNvSpPr txBox="1"/>
          <p:nvPr>
            <p:custDataLst>
              <p:tags r:id="rId6"/>
            </p:custDataLst>
          </p:nvPr>
        </p:nvSpPr>
        <p:spPr>
          <a:xfrm>
            <a:off x="2472949" y="2686353"/>
            <a:ext cx="2358734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杠杆的平衡条件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1515" name="文本框 7" title=""/>
          <p:cNvSpPr txBox="1"/>
          <p:nvPr>
            <p:custDataLst>
              <p:tags r:id="rId7"/>
            </p:custDataLst>
          </p:nvPr>
        </p:nvSpPr>
        <p:spPr>
          <a:xfrm>
            <a:off x="5182795" y="2686353"/>
            <a:ext cx="1722542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 i="1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000" i="1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en-US" altLang="zh-CN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000" i="1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F</a:t>
            </a:r>
            <a:r>
              <a:rPr lang="en-US" altLang="zh-CN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en-US" altLang="zh-CN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endParaRPr lang="en-US" altLang="zh-CN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左箭头 4" title=""/>
          <p:cNvSpPr/>
          <p:nvPr>
            <p:custDataLst>
              <p:tags r:id="rId8"/>
            </p:custDataLst>
          </p:nvPr>
        </p:nvSpPr>
        <p:spPr>
          <a:xfrm flipH="1">
            <a:off x="4822159" y="2808893"/>
            <a:ext cx="269842" cy="215238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左箭头 5" title=""/>
          <p:cNvSpPr/>
          <p:nvPr>
            <p:custDataLst>
              <p:tags r:id="rId9"/>
            </p:custDataLst>
          </p:nvPr>
        </p:nvSpPr>
        <p:spPr>
          <a:xfrm flipH="1">
            <a:off x="3367793" y="840954"/>
            <a:ext cx="269842" cy="215477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000" strike="noStrike" noProof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AutoShape 14" title=""/>
          <p:cNvSpPr/>
          <p:nvPr>
            <p:custDataLst>
              <p:tags r:id="rId10"/>
            </p:custDataLst>
          </p:nvPr>
        </p:nvSpPr>
        <p:spPr>
          <a:xfrm>
            <a:off x="2242473" y="905028"/>
            <a:ext cx="201905" cy="2026670"/>
          </a:xfrm>
          <a:prstGeom prst="leftBrace">
            <a:avLst>
              <a:gd name="adj1" fmla="val 69220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513" name="文本框 4" title=""/>
          <p:cNvSpPr txBox="1"/>
          <p:nvPr>
            <p:custDataLst>
              <p:tags r:id="rId11"/>
            </p:custDataLst>
          </p:nvPr>
        </p:nvSpPr>
        <p:spPr>
          <a:xfrm>
            <a:off x="2415806" y="1704130"/>
            <a:ext cx="1722542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杠杆</a:t>
            </a:r>
            <a:r>
              <a:rPr lang="zh-CN" altLang="en-US" sz="2000" smtClean="0">
                <a:latin typeface="Times New Roman"/>
                <a:ea typeface="微软雅黑" panose="020b0503020204020204" charset="-122"/>
              </a:rPr>
              <a:t>的五要素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12"/>
            </p:custDataLst>
          </p:nvPr>
        </p:nvGrpSpPr>
        <p:grpSpPr>
          <a:xfrm>
            <a:off x="4173904" y="1305399"/>
            <a:ext cx="3443180" cy="1309208"/>
            <a:chOff x="6573" y="2056"/>
            <a:chExt cx="5423" cy="2062"/>
          </a:xfrm>
        </p:grpSpPr>
        <p:sp>
          <p:nvSpPr>
            <p:cNvPr id="21508" name="Text Box 2"/>
            <p:cNvSpPr txBox="1"/>
            <p:nvPr>
              <p:custDataLst>
                <p:tags r:id="rId13"/>
              </p:custDataLst>
            </p:nvPr>
          </p:nvSpPr>
          <p:spPr>
            <a:xfrm>
              <a:off x="6911" y="2779"/>
              <a:ext cx="232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支点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O 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509" name="Text Box 3"/>
            <p:cNvSpPr txBox="1"/>
            <p:nvPr>
              <p:custDataLst>
                <p:tags r:id="rId14"/>
              </p:custDataLst>
            </p:nvPr>
          </p:nvSpPr>
          <p:spPr>
            <a:xfrm>
              <a:off x="6911" y="2068"/>
              <a:ext cx="209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动力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000" baseline="-25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 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510" name="Text Box 4"/>
            <p:cNvSpPr txBox="1"/>
            <p:nvPr>
              <p:custDataLst>
                <p:tags r:id="rId15"/>
              </p:custDataLst>
            </p:nvPr>
          </p:nvSpPr>
          <p:spPr>
            <a:xfrm>
              <a:off x="9503" y="2056"/>
              <a:ext cx="216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阻力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F</a:t>
              </a:r>
              <a:r>
                <a:rPr lang="en-US" altLang="zh-CN" sz="2000" baseline="-25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 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511" name="Text Box 5"/>
            <p:cNvSpPr txBox="1"/>
            <p:nvPr>
              <p:custDataLst>
                <p:tags r:id="rId16"/>
              </p:custDataLst>
            </p:nvPr>
          </p:nvSpPr>
          <p:spPr>
            <a:xfrm>
              <a:off x="6911" y="3490"/>
              <a:ext cx="275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动力臂</a:t>
              </a:r>
              <a:r>
                <a:rPr lang="en-US" altLang="zh-CN" sz="2000" smtClean="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en-US" altLang="zh-CN" sz="2000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000" baseline="-25000" smtClean="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 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512" name="Text Box 6"/>
            <p:cNvSpPr txBox="1"/>
            <p:nvPr>
              <p:custDataLst>
                <p:tags r:id="rId17"/>
              </p:custDataLst>
            </p:nvPr>
          </p:nvSpPr>
          <p:spPr>
            <a:xfrm>
              <a:off x="9503" y="3490"/>
              <a:ext cx="2493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defTabSz="685800">
                <a:spcBef>
                  <a:spcPct val="50000"/>
                </a:spcBef>
              </a:pPr>
              <a:r>
                <a:rPr lang="zh-CN" altLang="en-US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阻力臂</a:t>
              </a:r>
              <a:r>
                <a:rPr lang="en-US" altLang="zh-CN" sz="2000" smtClean="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(</a:t>
              </a:r>
              <a:r>
                <a:rPr lang="en-US" altLang="zh-CN" sz="2000" i="1" smtClean="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000" baseline="-25000" smtClean="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 </a:t>
              </a:r>
              <a:r>
                <a:rPr lang="en-US" altLang="zh-CN" sz="20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)</a:t>
              </a:r>
              <a:endPara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21516" name="AutoShape 14"/>
            <p:cNvSpPr/>
            <p:nvPr>
              <p:custDataLst>
                <p:tags r:id="rId18"/>
              </p:custDataLst>
            </p:nvPr>
          </p:nvSpPr>
          <p:spPr>
            <a:xfrm>
              <a:off x="6573" y="2165"/>
              <a:ext cx="206" cy="1727"/>
            </a:xfrm>
            <a:prstGeom prst="leftBrace">
              <a:avLst>
                <a:gd name="adj1" fmla="val 69775"/>
                <a:gd name="adj2" fmla="val 50000"/>
              </a:avLst>
            </a:prstGeom>
            <a:noFill/>
            <a:ln w="19050" cap="flat" cmpd="sng">
              <a:solidFill>
                <a:srgbClr val="00808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sz="2000" b="1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4" name="组合 9" title=""/>
          <p:cNvGrpSpPr/>
          <p:nvPr>
            <p:custDataLst>
              <p:tags r:id="rId19"/>
            </p:custDataLst>
          </p:nvPr>
        </p:nvGrpSpPr>
        <p:grpSpPr>
          <a:xfrm>
            <a:off x="564" y="57012"/>
            <a:ext cx="2408892" cy="491490"/>
            <a:chOff x="0" y="623478"/>
            <a:chExt cx="2831534" cy="575158"/>
          </a:xfrm>
        </p:grpSpPr>
        <p:grpSp>
          <p:nvGrpSpPr>
            <p:cNvPr id="7" name="组合 10"/>
            <p:cNvGrpSpPr/>
            <p:nvPr>
              <p:custDataLst>
                <p:tags r:id="rId2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2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19457" name="文本框 1" title=""/>
          <p:cNvSpPr txBox="1"/>
          <p:nvPr>
            <p:custDataLst>
              <p:tags r:id="rId24"/>
            </p:custDataLst>
          </p:nvPr>
        </p:nvSpPr>
        <p:spPr>
          <a:xfrm>
            <a:off x="1705329" y="3311381"/>
            <a:ext cx="643176" cy="1630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杠杆的应用</a:t>
            </a:r>
            <a:endParaRPr lang="zh-CN" altLang="en-US" sz="2000" smtClean="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464" name="AutoShape 14" title=""/>
          <p:cNvSpPr/>
          <p:nvPr>
            <p:custDataLst>
              <p:tags r:id="rId25"/>
            </p:custDataLst>
          </p:nvPr>
        </p:nvSpPr>
        <p:spPr>
          <a:xfrm>
            <a:off x="2234854" y="3545032"/>
            <a:ext cx="185397" cy="1144129"/>
          </a:xfrm>
          <a:prstGeom prst="leftBrace">
            <a:avLst>
              <a:gd name="adj1" fmla="val 69201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458" name="文本框 2" title=""/>
          <p:cNvSpPr txBox="1"/>
          <p:nvPr>
            <p:custDataLst>
              <p:tags r:id="rId26"/>
            </p:custDataLst>
          </p:nvPr>
        </p:nvSpPr>
        <p:spPr>
          <a:xfrm>
            <a:off x="2472949" y="3366989"/>
            <a:ext cx="1424129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省力杠杆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459" name="文本框 3" title=""/>
          <p:cNvSpPr txBox="1"/>
          <p:nvPr>
            <p:custDataLst>
              <p:tags r:id="rId27"/>
            </p:custDataLst>
          </p:nvPr>
        </p:nvSpPr>
        <p:spPr>
          <a:xfrm>
            <a:off x="4687556" y="3366989"/>
            <a:ext cx="2556829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1</a:t>
            </a:r>
            <a:r>
              <a:rPr lang="zh-CN" altLang="en-US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＞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，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＜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000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左箭头 1" title=""/>
          <p:cNvSpPr/>
          <p:nvPr>
            <p:custDataLst>
              <p:tags r:id="rId28"/>
            </p:custDataLst>
          </p:nvPr>
        </p:nvSpPr>
        <p:spPr>
          <a:xfrm flipH="1">
            <a:off x="4133904" y="3458736"/>
            <a:ext cx="269842" cy="215238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460" name="文本框 4" title=""/>
          <p:cNvSpPr txBox="1"/>
          <p:nvPr>
            <p:custDataLst>
              <p:tags r:id="rId29"/>
            </p:custDataLst>
          </p:nvPr>
        </p:nvSpPr>
        <p:spPr>
          <a:xfrm>
            <a:off x="2423425" y="3942863"/>
            <a:ext cx="1424129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费力杠杆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461" name="文本框 5" title=""/>
          <p:cNvSpPr txBox="1"/>
          <p:nvPr>
            <p:custDataLst>
              <p:tags r:id="rId30"/>
            </p:custDataLst>
          </p:nvPr>
        </p:nvSpPr>
        <p:spPr>
          <a:xfrm>
            <a:off x="4637397" y="3942863"/>
            <a:ext cx="25536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1</a:t>
            </a:r>
            <a:r>
              <a:rPr lang="zh-CN" altLang="en-US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 ＜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，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1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＞ 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endParaRPr lang="zh-CN" altLang="en-US" sz="2000" baseline="-25000">
              <a:latin typeface="Times New Roman"/>
              <a:ea typeface="微软雅黑" panose="020b0503020204020204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3" name="左箭头 2" title=""/>
          <p:cNvSpPr/>
          <p:nvPr>
            <p:custDataLst>
              <p:tags r:id="rId31"/>
            </p:custDataLst>
          </p:nvPr>
        </p:nvSpPr>
        <p:spPr>
          <a:xfrm flipH="1">
            <a:off x="4133587" y="4034610"/>
            <a:ext cx="270477" cy="215238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462" name="文本框 6" title=""/>
          <p:cNvSpPr txBox="1"/>
          <p:nvPr>
            <p:custDataLst>
              <p:tags r:id="rId32"/>
            </p:custDataLst>
          </p:nvPr>
        </p:nvSpPr>
        <p:spPr>
          <a:xfrm>
            <a:off x="2474854" y="4518102"/>
            <a:ext cx="1423494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000">
                <a:latin typeface="Times New Roman"/>
                <a:ea typeface="微软雅黑" panose="020b0503020204020204" charset="-122"/>
              </a:rPr>
              <a:t>等臂杠杆</a:t>
            </a:r>
            <a:endParaRPr lang="zh-CN" altLang="en-US" sz="20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463" name="文本框 7" title=""/>
          <p:cNvSpPr txBox="1"/>
          <p:nvPr>
            <p:custDataLst>
              <p:tags r:id="rId33"/>
            </p:custDataLst>
          </p:nvPr>
        </p:nvSpPr>
        <p:spPr>
          <a:xfrm>
            <a:off x="4688826" y="4518102"/>
            <a:ext cx="2556829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1</a:t>
            </a:r>
            <a:r>
              <a:rPr lang="zh-CN" altLang="en-US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lang="en-US" altLang="zh-CN" sz="2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=</a:t>
            </a:r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L</a:t>
            </a:r>
            <a:r>
              <a:rPr lang="zh-CN" altLang="en-US" sz="2000" baseline="-2500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 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，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1</a:t>
            </a:r>
            <a:r>
              <a:rPr lang="en-US" altLang="zh-CN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=</a:t>
            </a:r>
            <a:r>
              <a:rPr lang="zh-CN" altLang="en-US" sz="2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lang="zh-CN" altLang="en-US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F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endParaRPr lang="zh-CN" altLang="en-US" sz="2000" baseline="-25000">
              <a:latin typeface="Times New Roman"/>
              <a:ea typeface="微软雅黑" panose="020b0503020204020204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9" name="左箭头 8" title=""/>
          <p:cNvSpPr/>
          <p:nvPr>
            <p:custDataLst>
              <p:tags r:id="rId34"/>
            </p:custDataLst>
          </p:nvPr>
        </p:nvSpPr>
        <p:spPr>
          <a:xfrm flipH="1">
            <a:off x="4133587" y="4609849"/>
            <a:ext cx="270477" cy="215238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AutoShape 14" title=""/>
          <p:cNvSpPr/>
          <p:nvPr>
            <p:custDataLst>
              <p:tags r:id="rId35"/>
            </p:custDataLst>
          </p:nvPr>
        </p:nvSpPr>
        <p:spPr>
          <a:xfrm>
            <a:off x="1441202" y="856774"/>
            <a:ext cx="139683" cy="3661593"/>
          </a:xfrm>
          <a:prstGeom prst="leftBrace">
            <a:avLst>
              <a:gd name="adj1" fmla="val 69220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36"/>
            </p:custDataLst>
          </p:nvPr>
        </p:nvSpPr>
        <p:spPr>
          <a:xfrm>
            <a:off x="679931" y="2471115"/>
            <a:ext cx="732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/>
              </a:rPr>
              <a:t>杠杆</a:t>
            </a:r>
            <a:endParaRPr lang="zh-CN" altLang="en-US" sz="2000">
              <a:latin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 animBg="1"/>
      <p:bldP spid="3" grpId="0" animBg="1"/>
      <p:bldP spid="9" grpId="0" animBg="1"/>
      <p:bldP spid="21507" grpId="0"/>
      <p:bldP spid="21515" grpId="0"/>
      <p:bldP spid="19459" grpId="0"/>
      <p:bldP spid="19461" grpId="0"/>
      <p:bldP spid="19463" grpId="0"/>
      <p:bldP spid="21505" grpId="0"/>
      <p:bldP spid="18" grpId="0" animBg="1"/>
      <p:bldP spid="21506" grpId="0"/>
      <p:bldP spid="13" grpId="0" animBg="1"/>
      <p:bldP spid="21513" grpId="0"/>
      <p:bldP spid="21514" grpId="0"/>
      <p:bldP spid="19457" grpId="0"/>
      <p:bldP spid="19464" grpId="0" animBg="1"/>
      <p:bldP spid="19458" grpId="0"/>
      <p:bldP spid="19460" grpId="0"/>
      <p:bldP spid="194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C_5_BD#1b802a4f0?pid=0523e18da&amp;color=0,0,0&amp;tib=255,255,255&amp;iip=1&amp;vtp=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2101" y="894588"/>
            <a:ext cx="1060704" cy="283464"/>
          </a:xfrm>
          <a:prstGeom prst="rect">
            <a:avLst/>
          </a:prstGeom>
        </p:spPr>
      </p:pic>
      <p:sp>
        <p:nvSpPr>
          <p:cNvPr id="5" name="C_5_BD#1b802a4f0?pid=0523e18da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838200"/>
            <a:ext cx="8064504" cy="39624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fontAlgn="auto" latinLnBrk="1">
              <a:lnSpc>
                <a:spcPts val="3200"/>
              </a:lnSpc>
            </a:pPr>
            <a:r>
              <a:rPr lang="en-US" altLang="zh-CN" sz="900" b="1" i="0" kern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600" b="1" i="0">
                <a:solidFill>
                  <a:srgbClr val="000000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杠杆模型的建立(五要素)</a:t>
            </a:r>
            <a:endParaRPr lang="en-US" altLang="zh-CN" sz="100" b="1">
              <a:solidFill>
                <a:srgbClr val="000000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6" name="QB_6_BD.1_1#a5554e091?iti=1&amp;htil=1&amp;vis=1&amp;pid=1b802a4f0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8615" y="1290319"/>
            <a:ext cx="2377440" cy="15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8" name="QB_6_BD.1_3#a5554e091?htil=1&amp;sp=1&amp;vis=1&amp;pid=1b802a4f0&amp;color=0,0,0&amp;vtp=1&amp;bbb=1&amp;hb=1" title=""/>
          <p:cNvSpPr/>
          <p:nvPr>
            <p:custDataLst>
              <p:tags r:id="rId8"/>
            </p:custDataLst>
          </p:nvPr>
        </p:nvSpPr>
        <p:spPr>
          <a:xfrm>
            <a:off x="539496" y="1244600"/>
            <a:ext cx="5550408" cy="2150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fontAlgn="auto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949493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如图所示，是人们日常生活中常见的用</a:t>
            </a:r>
            <a:endParaRPr lang="en-US" altLang="zh-CN" sz="2400" b="1" i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pitchFamily="34" charset="-120"/>
            </a:endParaRPr>
          </a:p>
          <a:p>
            <a:pPr fontAlgn="auto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起子开瓶盖的情景。这是一个杠杆，这个</a:t>
            </a:r>
            <a:endParaRPr lang="en-US" altLang="zh-CN" sz="2400" b="1" i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pitchFamily="34" charset="-120"/>
            </a:endParaRPr>
          </a:p>
          <a:p>
            <a:pPr fontAlgn="auto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杠杆的支点是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、动力作用点是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、阻</a:t>
            </a:r>
            <a:endParaRPr lang="en-US" altLang="zh-CN" sz="2400" b="1" i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pitchFamily="34" charset="-120"/>
            </a:endParaRPr>
          </a:p>
          <a:p>
            <a:pPr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力作用点是</a:t>
            </a:r>
            <a:r>
              <a:rPr lang="en-US" altLang="zh-CN" sz="2400" b="1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1" i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。</a:t>
            </a:r>
            <a:endParaRPr lang="en-US" altLang="zh-CN" sz="2400" b="1">
              <a:solidFill>
                <a:srgbClr val="000000"/>
              </a:solidFill>
              <a:latin typeface="Times New Roman"/>
              <a:ea typeface="宋体" panose="02010600030101010101" pitchFamily="2" charset="-122"/>
            </a:endParaRPr>
          </a:p>
        </p:txBody>
      </p:sp>
      <mc:AlternateContent>
        <mc:Choice Requires="a14">
          <p:sp>
            <p:nvSpPr>
              <p:cNvPr id="9" name="QB_6_AN.2_1#a5554e091.blank?vis=1&amp;pid=1b802a4f0&amp;color=0,0,0&amp;vpa=1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2427033" y="2443098"/>
                <a:ext cx="357188" cy="3534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fontAlgn="auto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𝐀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9" name="QB_6_AN.2_1#a5554e091.blank?vis=1&amp;pid=1b802a4f0&amp;color=0,0,0&amp;vpa=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2427033" y="2443098"/>
                <a:ext cx="357188" cy="353441"/>
              </a:xfrm>
              <a:prstGeom prst="rect">
                <a:avLst/>
              </a:prstGeom>
              <a:blipFill rotWithShape="1">
                <a:blip r:embed="rId11"/>
                <a:stretch>
                  <a:fillRect l="-18" t="-72" r="107" b="-77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10" name="QB_6_AN.3_1#a5554e091.blank?vis=1&amp;pid=1b802a4f0&amp;color=0,0,0&amp;vpa=2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041647" y="2443098"/>
                <a:ext cx="346075" cy="3534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fontAlgn="auto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𝐂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0" name="QB_6_AN.3_1#a5554e091.blank?vis=1&amp;pid=1b802a4f0&amp;color=0,0,0&amp;vpa=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041647" y="2443098"/>
                <a:ext cx="346075" cy="353441"/>
              </a:xfrm>
              <a:prstGeom prst="rect">
                <a:avLst/>
              </a:prstGeom>
              <a:blipFill rotWithShape="1">
                <a:blip r:embed="rId14"/>
                <a:stretch>
                  <a:fillRect l="-110" t="-72" r="110" b="-77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11" name="QB_6_AN.4_1#a5554e091.blank?vis=1&amp;pid=1b802a4f0&amp;color=0,0,0&amp;vpa=3&amp;vtp=1&amp;bbb=1" title=""/>
              <p:cNvSpPr/>
              <p:nvPr>
                <p:custDataLst>
                  <p:tags r:id="rId15"/>
                </p:custDataLst>
              </p:nvPr>
            </p:nvSpPr>
            <p:spPr>
              <a:xfrm>
                <a:off x="2120646" y="2976880"/>
                <a:ext cx="376238" cy="3534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fontAlgn="auto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𝐁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11" name="QB_6_AN.4_1#a5554e091.blank?vis=1&amp;pid=1b802a4f0&amp;color=0,0,0&amp;vpa=3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2120646" y="2976880"/>
                <a:ext cx="376238" cy="353441"/>
              </a:xfrm>
              <a:prstGeom prst="rect">
                <a:avLst/>
              </a:prstGeom>
              <a:blipFill rotWithShape="1">
                <a:blip r:embed="rId17"/>
                <a:stretch>
                  <a:fillRect l="-101" r="17" b="-7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4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7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build="p" animBg="1"/>
      <p:bldP spid="11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514216" y="1323336"/>
            <a:ext cx="4306673" cy="2273654"/>
          </a:xfrm>
          <a:prstGeom prst="rect">
            <a:avLst/>
          </a:prstGeom>
        </p:spPr>
      </p:pic>
      <p:sp>
        <p:nvSpPr>
          <p:cNvPr id="8198" name="文本框 1" title=""/>
          <p:cNvSpPr txBox="1"/>
          <p:nvPr>
            <p:custDataLst>
              <p:tags r:id="rId5"/>
            </p:custDataLst>
          </p:nvPr>
        </p:nvSpPr>
        <p:spPr>
          <a:xfrm>
            <a:off x="1395487" y="720795"/>
            <a:ext cx="65612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玩跷跷板的时候，如何才能使跷跷板保持水平？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8" name="Text Box 15" title=""/>
          <p:cNvSpPr txBox="1"/>
          <p:nvPr>
            <p:custDataLst>
              <p:tags r:id="rId6"/>
            </p:custDataLst>
          </p:nvPr>
        </p:nvSpPr>
        <p:spPr>
          <a:xfrm>
            <a:off x="4707238" y="1388733"/>
            <a:ext cx="36025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让两个体重一样的同学坐在距离转轴相同的位置。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" name="Text Box 16" title=""/>
          <p:cNvSpPr txBox="1"/>
          <p:nvPr>
            <p:custDataLst>
              <p:tags r:id="rId7"/>
            </p:custDataLst>
          </p:nvPr>
        </p:nvSpPr>
        <p:spPr>
          <a:xfrm>
            <a:off x="4672318" y="2426194"/>
            <a:ext cx="420445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0"/>
              </a:spcBef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让体重不同的同学根据跷跷板的状态调整到转轴的距离。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cxnSp>
        <p:nvCxnSpPr>
          <p:cNvPr id="8" name="直接箭头连接符 7" title=""/>
          <p:cNvCxnSpPr/>
          <p:nvPr>
            <p:custDataLst>
              <p:tags r:id="rId8"/>
            </p:custDataLst>
          </p:nvPr>
        </p:nvCxnSpPr>
        <p:spPr>
          <a:xfrm flipH="1">
            <a:off x="1839218" y="2482333"/>
            <a:ext cx="0" cy="1114922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 title=""/>
          <p:cNvCxnSpPr/>
          <p:nvPr>
            <p:custDataLst>
              <p:tags r:id="rId9"/>
            </p:custDataLst>
          </p:nvPr>
        </p:nvCxnSpPr>
        <p:spPr>
          <a:xfrm flipH="1">
            <a:off x="3987793" y="2667730"/>
            <a:ext cx="0" cy="744763"/>
          </a:xfrm>
          <a:prstGeom prst="straightConnector1">
            <a:avLst/>
          </a:prstGeom>
          <a:ln w="50800">
            <a:solidFill>
              <a:srgbClr val="FF0000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 title=""/>
          <p:cNvGrpSpPr/>
          <p:nvPr>
            <p:custDataLst>
              <p:tags r:id="rId10"/>
            </p:custDataLst>
          </p:nvPr>
        </p:nvGrpSpPr>
        <p:grpSpPr>
          <a:xfrm>
            <a:off x="1820965" y="2188707"/>
            <a:ext cx="2176431" cy="457778"/>
            <a:chOff x="2898" y="3369"/>
            <a:chExt cx="3385" cy="721"/>
          </a:xfrm>
        </p:grpSpPr>
        <p:cxnSp>
          <p:nvCxnSpPr>
            <p:cNvPr id="48" name="直接连接符 47"/>
            <p:cNvCxnSpPr/>
            <p:nvPr>
              <p:custDataLst>
                <p:tags r:id="rId11"/>
              </p:custDataLst>
            </p:nvPr>
          </p:nvCxnSpPr>
          <p:spPr bwMode="auto">
            <a:xfrm flipH="1">
              <a:off x="2926" y="3376"/>
              <a:ext cx="0" cy="413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2" name="直接箭头连接符 51"/>
            <p:cNvCxnSpPr/>
            <p:nvPr>
              <p:custDataLst>
                <p:tags r:id="rId12"/>
              </p:custDataLst>
            </p:nvPr>
          </p:nvCxnSpPr>
          <p:spPr>
            <a:xfrm flipV="1">
              <a:off x="2898" y="3570"/>
              <a:ext cx="915" cy="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13"/>
              </p:custDataLst>
            </p:nvPr>
          </p:nvCxnSpPr>
          <p:spPr bwMode="auto">
            <a:xfrm flipH="1">
              <a:off x="3853" y="3369"/>
              <a:ext cx="6" cy="72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" name="直接连接符 50"/>
            <p:cNvCxnSpPr/>
            <p:nvPr>
              <p:custDataLst>
                <p:tags r:id="rId14"/>
              </p:custDataLst>
            </p:nvPr>
          </p:nvCxnSpPr>
          <p:spPr bwMode="auto">
            <a:xfrm>
              <a:off x="6281" y="3369"/>
              <a:ext cx="2" cy="721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4" name="直接箭头连接符 53"/>
            <p:cNvCxnSpPr/>
            <p:nvPr>
              <p:custDataLst>
                <p:tags r:id="rId15"/>
              </p:custDataLst>
            </p:nvPr>
          </p:nvCxnSpPr>
          <p:spPr>
            <a:xfrm>
              <a:off x="3859" y="3582"/>
              <a:ext cx="2410" cy="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1" name="组合 20" title=""/>
          <p:cNvGrpSpPr/>
          <p:nvPr>
            <p:custDataLst>
              <p:tags r:id="rId16"/>
            </p:custDataLst>
          </p:nvPr>
        </p:nvGrpSpPr>
        <p:grpSpPr>
          <a:xfrm>
            <a:off x="1933901" y="1732701"/>
            <a:ext cx="1599368" cy="470477"/>
            <a:chOff x="3014" y="2845"/>
            <a:chExt cx="2519" cy="741"/>
          </a:xfrm>
        </p:grpSpPr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3014" y="2845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chemeClr val="tx1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b="1" spc="200" baseline="-25000">
                  <a:solidFill>
                    <a:schemeClr val="tx1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1</a:t>
              </a:r>
              <a:endParaRPr lang="en-US" altLang="zh-CN" sz="2400" b="1" spc="200" baseline="-25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18"/>
              </p:custDataLst>
            </p:nvPr>
          </p:nvSpPr>
          <p:spPr>
            <a:xfrm>
              <a:off x="4716" y="2861"/>
              <a:ext cx="817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pc="200">
                  <a:solidFill>
                    <a:schemeClr val="tx1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400" b="1" spc="200" baseline="-25000">
                  <a:solidFill>
                    <a:schemeClr val="tx1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endParaRPr lang="en-US" altLang="zh-CN" sz="2400" b="1" spc="200" baseline="-250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57" name="文本框 56" title=""/>
          <p:cNvSpPr txBox="1"/>
          <p:nvPr>
            <p:custDataLst>
              <p:tags r:id="rId19"/>
            </p:custDataLst>
          </p:nvPr>
        </p:nvSpPr>
        <p:spPr>
          <a:xfrm>
            <a:off x="956121" y="3738815"/>
            <a:ext cx="690350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杠杆在阻力和动力的作用下处于静止或匀速转动状态叫做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杠杆平衡</a:t>
            </a:r>
            <a:r>
              <a:rPr lang="zh-CN" altLang="en-US" sz="2400">
                <a:latin typeface="Times New Roman"/>
                <a:ea typeface="微软雅黑" panose="020b0503020204020204" charset="-122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0"/>
            </p:custDataLst>
          </p:nvPr>
        </p:nvSpPr>
        <p:spPr>
          <a:xfrm>
            <a:off x="1395487" y="3239529"/>
            <a:ext cx="50793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endParaRPr lang="en-US" altLang="zh-CN" sz="2400" b="1" baseline="-25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21"/>
            </p:custDataLst>
          </p:nvPr>
        </p:nvSpPr>
        <p:spPr>
          <a:xfrm>
            <a:off x="3521205" y="3158894"/>
            <a:ext cx="5130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400" b="1" i="1" baseline="-250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7" name="组合 9" title=""/>
          <p:cNvGrpSpPr/>
          <p:nvPr>
            <p:custDataLst>
              <p:tags r:id="rId22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1" name="组合 10"/>
            <p:cNvGrpSpPr/>
            <p:nvPr>
              <p:custDataLst>
                <p:tags r:id="rId2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5" name="矩形 14"/>
              <p:cNvSpPr/>
              <p:nvPr>
                <p:custDataLst>
                  <p:tags r:id="rId2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16" name="云形 15" title=""/>
          <p:cNvSpPr/>
          <p:nvPr>
            <p:custDataLst>
              <p:tags r:id="rId27"/>
            </p:custDataLst>
          </p:nvPr>
        </p:nvSpPr>
        <p:spPr>
          <a:xfrm>
            <a:off x="5652002" y="3047386"/>
            <a:ext cx="3149211" cy="2087622"/>
          </a:xfrm>
          <a:prstGeom prst="cloud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那么，在满足什么条件时杠杆才会平衡呢？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  <a:p>
            <a:pPr algn="ctr"/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28"/>
            </p:custDataLst>
          </p:nvPr>
        </p:nvGrpSpPr>
        <p:grpSpPr>
          <a:xfrm>
            <a:off x="1850091" y="2476829"/>
            <a:ext cx="2101591" cy="10159"/>
            <a:chOff x="2913" y="3901"/>
            <a:chExt cx="3310" cy="16"/>
          </a:xfrm>
        </p:grpSpPr>
        <p:cxnSp>
          <p:nvCxnSpPr>
            <p:cNvPr id="14" name="直接箭头连接符 13"/>
            <p:cNvCxnSpPr/>
            <p:nvPr>
              <p:custDataLst>
                <p:tags r:id="rId29"/>
              </p:custDataLst>
            </p:nvPr>
          </p:nvCxnSpPr>
          <p:spPr>
            <a:xfrm flipV="1">
              <a:off x="2913" y="3901"/>
              <a:ext cx="915" cy="12"/>
            </a:xfrm>
            <a:prstGeom prst="straightConnector1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7" name="直接箭头连接符 16"/>
            <p:cNvCxnSpPr/>
            <p:nvPr>
              <p:custDataLst>
                <p:tags r:id="rId30"/>
              </p:custDataLst>
            </p:nvPr>
          </p:nvCxnSpPr>
          <p:spPr>
            <a:xfrm>
              <a:off x="3813" y="3913"/>
              <a:ext cx="2410" cy="4"/>
            </a:xfrm>
            <a:prstGeom prst="straightConnector1">
              <a:avLst/>
            </a:prstGeom>
            <a:ln w="28575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8" grpId="0"/>
      <p:bldP spid="19" grpId="0"/>
      <p:bldP spid="57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QB_6_BD.5_1#8c331db06?iti=2&amp;htil=2&amp;vis=1&amp;pid=1b802a4f0&amp;color=0,0,0&amp;tib=255,255,255&amp;vtp=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8626" y="859536"/>
            <a:ext cx="252374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B_6_BD.5_3#8c331db06?htil=2&amp;sp=1&amp;vis=1&amp;pid=1b802a4f0&amp;color=0,0,0&amp;vtp=1&amp;bt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813816"/>
                <a:ext cx="5404104" cy="159219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fontAlgn="auto" latinLnBrk="1">
                  <a:lnSpc>
                    <a:spcPts val="4400"/>
                  </a:lnSpc>
                </a:pPr>
                <a:r>
                  <a:rPr lang="en-US" altLang="zh-CN" sz="2400" b="1" i="0">
                    <a:solidFill>
                      <a:srgbClr val="949493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2</a:t>
                </a:r>
                <a:r>
                  <a:rPr lang="en-US" altLang="zh-CN" sz="2400" b="1" i="0" smtClean="0">
                    <a:solidFill>
                      <a:srgbClr val="949493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1" i="0" smtClean="0">
                    <a:solidFill>
                      <a:srgbClr val="000000"/>
                    </a:solidFill>
                    <a:latin typeface="Times New Roman"/>
                    <a:ea typeface="楷体" panose="02010609060101010101" pitchFamily="49" charset="-122"/>
                    <a:cs typeface="Times New Roman" panose="02020603050405020304" pitchFamily="34" charset="-120"/>
                  </a:rPr>
                  <a:t>[淮南期末改编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楷体" panose="02010609060101010101" pitchFamily="49" charset="-122"/>
                    <a:cs typeface="Times New Roman" panose="02020603050405020304" pitchFamily="34" charset="-120"/>
                  </a:rPr>
                  <a:t>]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如图所示，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𝐎𝐁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1" i="0" kern="0" spc="-99900">
                  <a:solidFill>
                    <a:srgbClr val="FFFFFF"/>
                  </a:solidFill>
                  <a:latin typeface="Times New Roman"/>
                  <a:ea typeface="宋体" panose="02010600030101010101" pitchFamily="2" charset="-122"/>
                  <a:cs typeface="Times New Roman" panose="02020603050405020304" pitchFamily="34" charset="-120"/>
                </a:endParaRPr>
              </a:p>
              <a:p>
                <a:pPr fontAlgn="auto" latinLnBrk="1">
                  <a:lnSpc>
                    <a:spcPts val="4400"/>
                  </a:lnSpc>
                </a:pPr>
                <a:r>
                  <a:rPr lang="en-US" altLang="zh-CN" sz="2400" b="1" i="0" err="1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是以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𝐎</m:t>
                      </m:r>
                    </m:oMath>
                  </m:oMathPara>
                </a14:m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点为支点的杠杆，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𝐅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 err="1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是作用在杠杆</a:t>
                </a:r>
                <a:endParaRPr lang="en-US" altLang="zh-CN" sz="2400" b="1" i="0">
                  <a:solidFill>
                    <a:srgbClr val="0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 pitchFamily="34" charset="-120"/>
                </a:endParaRPr>
              </a:p>
              <a:p>
                <a:pPr fontAlgn="auto" latinLnBrk="1">
                  <a:lnSpc>
                    <a:spcPts val="42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𝐁</m:t>
                      </m:r>
                    </m:oMath>
                  </m:oMathPara>
                </a14:m>
                <a:r>
                  <a:rPr lang="en-US" altLang="zh-CN" sz="2400" b="1" i="0" err="1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端的力，线段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1" i="0" err="1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表示力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𝐅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1" i="0">
                    <a:solidFill>
                      <a:srgbClr val="000000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的力臂。</a:t>
                </a:r>
                <a:endParaRPr lang="en-US" altLang="zh-CN" sz="2400" b="1">
                  <a:solidFill>
                    <a:srgbClr val="0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5" name="QB_6_BD.5_3#8c331db06?htil=2&amp;sp=1&amp;vis=1&amp;pid=1b802a4f0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813816"/>
                <a:ext cx="5404104" cy="1592199"/>
              </a:xfrm>
              <a:prstGeom prst="rect">
                <a:avLst/>
              </a:prstGeom>
              <a:blipFill rotWithShape="1">
                <a:blip r:embed="rId7"/>
                <a:stretch>
                  <a:fillRect l="-7" t="-24" b="-36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7" name="QB_6_AN.6_1#8c331db06.blank?vis=1&amp;pid=1b802a4f0&amp;color=0,0,0&amp;vpa=4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2622297" y="1989455"/>
                <a:ext cx="581025" cy="35344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fontAlgn="auto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b"/>
                        </m:rPr>
                        <a:rPr lang="en-US" altLang="zh-C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34" charset="-120"/>
                        </a:rPr>
                        <m:t>𝐎𝐀</m:t>
                      </m:r>
                    </m:oMath>
                  </m:oMathPara>
                </a14:m>
                <a:r>
                  <a:rPr lang="en-US" altLang="zh-CN" sz="100" b="1" i="0" kern="0" spc="-99900">
                    <a:solidFill>
                      <a:srgbClr val="FFFFFF"/>
                    </a:solidFill>
                    <a:latin typeface="Times New Roman"/>
                    <a:ea typeface="宋体" panose="02010600030101010101" pitchFamily="2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7" name="QB_6_AN.6_1#8c331db06.blank?vis=1&amp;pid=1b802a4f0&amp;color=0,0,0&amp;vpa=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622297" y="1989455"/>
                <a:ext cx="581025" cy="353441"/>
              </a:xfrm>
              <a:prstGeom prst="rect">
                <a:avLst/>
              </a:prstGeom>
              <a:blipFill rotWithShape="1">
                <a:blip r:embed="rId10"/>
                <a:stretch>
                  <a:fillRect l="-66" r="66" b="-7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 Box 2" title=""/>
          <p:cNvSpPr txBox="1"/>
          <p:nvPr>
            <p:custDataLst>
              <p:tags r:id="rId3"/>
            </p:custDataLst>
          </p:nvPr>
        </p:nvSpPr>
        <p:spPr>
          <a:xfrm>
            <a:off x="2484258" y="671271"/>
            <a:ext cx="41754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</a:rPr>
              <a:t>【实验】探究杠杆的平衡条件</a:t>
            </a:r>
            <a:endParaRPr lang="zh-CN" altLang="en-US" sz="2400" b="1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1444606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提出问题</a:t>
            </a:r>
            <a:r>
              <a:rPr lang="zh-CN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2309774" y="1444844"/>
            <a:ext cx="5594294" cy="82994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杠杆平衡时，</a:t>
            </a:r>
            <a:r>
              <a:rPr lang="en-US" altLang="zh-CN" sz="2400" i="1" spc="2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i="1" spc="2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i="1" spc="2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i="1" spc="2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spc="2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之间存在什么关系？</a:t>
            </a:r>
            <a:endParaRPr lang="zh-CN" altLang="en-US" sz="2400" spc="2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4823" name="Rectangle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6756" y="3059211"/>
            <a:ext cx="6137787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+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+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zh-CN" altLang="en-US" sz="2400" spc="200" baseline="-25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4824" name="Rectangle 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6756" y="3571593"/>
            <a:ext cx="5721914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/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/</a:t>
            </a:r>
            <a:r>
              <a:rPr lang="en-US" altLang="zh-CN" sz="2400" i="1" spc="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2400" spc="2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716756" y="2334080"/>
            <a:ext cx="1055240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猜想：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云形标注 25" title=""/>
          <p:cNvSpPr/>
          <p:nvPr>
            <p:custDataLst>
              <p:tags r:id="rId9"/>
            </p:custDataLst>
          </p:nvPr>
        </p:nvSpPr>
        <p:spPr>
          <a:xfrm>
            <a:off x="5809462" y="2519131"/>
            <a:ext cx="2675560" cy="935874"/>
          </a:xfrm>
          <a:prstGeom prst="cloudCallout">
            <a:avLst>
              <a:gd name="adj1" fmla="val -49403"/>
              <a:gd name="adj2" fmla="val 54477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你还有其他猜想吗？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7012"/>
            <a:ext cx="6370802" cy="521970"/>
            <a:chOff x="0" y="623478"/>
            <a:chExt cx="7488567" cy="610826"/>
          </a:xfrm>
        </p:grpSpPr>
        <p:grpSp>
          <p:nvGrpSpPr>
            <p:cNvPr id="10" name="组合 9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5" name="矩形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980324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一、探究杠杆的平衡条件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823" grpId="0"/>
      <p:bldP spid="3482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．如图所示，钓鱼竿可视为一根杠杆。人竖直向上提起鱼时，动力是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钓鱼竿对人手的力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人手对钓鱼竿的力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，阻力是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鱼的重力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鱼线对钓鱼竿的拉力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2715766"/>
            <a:ext cx="2099121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378053" y="1131590"/>
            <a:ext cx="265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人手对钓鱼竿的力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22797" y="2290731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鱼线对钓鱼竿的拉力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build="allAtOnce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596"/>
</p:tagLst>
</file>

<file path=ppt/tags/tag103.xml><?xml version="1.0" encoding="utf-8"?>
<p:tagLst xmlns:p="http://schemas.openxmlformats.org/presentationml/2006/main">
  <p:tag name="AS_UNIQUEID" val="597"/>
  <p:tag name="KSO_WM_BEAUTIFY_FLAG" val=""/>
</p:tagLst>
</file>

<file path=ppt/tags/tag104.xml><?xml version="1.0" encoding="utf-8"?>
<p:tagLst xmlns:p="http://schemas.openxmlformats.org/presentationml/2006/main">
  <p:tag name="AS_UNIQUEID" val="598"/>
  <p:tag name="KSO_WM_BEAUTIFY_FLAG" val=""/>
</p:tagLst>
</file>

<file path=ppt/tags/tag105.xml><?xml version="1.0" encoding="utf-8"?>
<p:tagLst xmlns:p="http://schemas.openxmlformats.org/presentationml/2006/main">
  <p:tag name="AS_UNIQUEID" val="599"/>
  <p:tag name="KSO_WM_BEAUTIFY_FLAG" val=""/>
</p:tagLst>
</file>

<file path=ppt/tags/tag106.xml><?xml version="1.0" encoding="utf-8"?>
<p:tagLst xmlns:p="http://schemas.openxmlformats.org/presentationml/2006/main">
  <p:tag name="AS_UNIQUEID" val="600"/>
  <p:tag name="KSO_WM_BEAUTIFY_FLAG" val=""/>
</p:tagLst>
</file>

<file path=ppt/tags/tag107.xml><?xml version="1.0" encoding="utf-8"?>
<p:tagLst xmlns:p="http://schemas.openxmlformats.org/presentationml/2006/main">
  <p:tag name="AS_UNIQUEID" val="601"/>
  <p:tag name="KSO_WM_BEAUTIFY_FLAG" val=""/>
</p:tagLst>
</file>

<file path=ppt/tags/tag108.xml><?xml version="1.0" encoding="utf-8"?>
<p:tagLst xmlns:p="http://schemas.openxmlformats.org/presentationml/2006/main">
  <p:tag name="AS_UNIQUEID" val="602"/>
</p:tagLst>
</file>

<file path=ppt/tags/tag109.xml><?xml version="1.0" encoding="utf-8"?>
<p:tagLst xmlns:p="http://schemas.openxmlformats.org/presentationml/2006/main">
  <p:tag name="AS_UNIQUEID" val="603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4"/>
</p:tagLst>
</file>

<file path=ppt/tags/tag111.xml><?xml version="1.0" encoding="utf-8"?>
<p:tagLst xmlns:p="http://schemas.openxmlformats.org/presentationml/2006/main">
  <p:tag name="AS_UNIQUEID" val="605"/>
  <p:tag name="KSO_WM_BEAUTIFY_FLAG" val=""/>
</p:tagLst>
</file>

<file path=ppt/tags/tag112.xml><?xml version="1.0" encoding="utf-8"?>
<p:tagLst xmlns:p="http://schemas.openxmlformats.org/presentationml/2006/main">
  <p:tag name="AS_UNIQUEID" val="606"/>
  <p:tag name="KSO_WM_BEAUTIFY_FLAG" val=""/>
</p:tagLst>
</file>

<file path=ppt/tags/tag113.xml><?xml version="1.0" encoding="utf-8"?>
<p:tagLst xmlns:p="http://schemas.openxmlformats.org/presentationml/2006/main">
  <p:tag name="AS_UNIQUEID" val="607"/>
  <p:tag name="KSO_WM_BEAUTIFY_FLAG" val=""/>
</p:tagLst>
</file>

<file path=ppt/tags/tag114.xml><?xml version="1.0" encoding="utf-8"?>
<p:tagLst xmlns:p="http://schemas.openxmlformats.org/presentationml/2006/main">
  <p:tag name="AS_UNIQUEID" val="608"/>
</p:tagLst>
</file>

<file path=ppt/tags/tag115.xml><?xml version="1.0" encoding="utf-8"?>
<p:tagLst xmlns:p="http://schemas.openxmlformats.org/presentationml/2006/main">
  <p:tag name="AS_UNIQUEID" val="609"/>
  <p:tag name="KSO_WM_BEAUTIFY_FLAG" val=""/>
</p:tagLst>
</file>

<file path=ppt/tags/tag116.xml><?xml version="1.0" encoding="utf-8"?>
<p:tagLst xmlns:p="http://schemas.openxmlformats.org/presentationml/2006/main">
  <p:tag name="AS_UNIQUEID" val="610"/>
  <p:tag name="KSO_WM_BEAUTIFY_FLAG" val=""/>
</p:tagLst>
</file>

<file path=ppt/tags/tag117.xml><?xml version="1.0" encoding="utf-8"?>
<p:tagLst xmlns:p="http://schemas.openxmlformats.org/presentationml/2006/main">
  <p:tag name="AS_UNIQUEID" val="611"/>
  <p:tag name="KSO_WM_BEAUTIFY_FLAG" val=""/>
</p:tagLst>
</file>

<file path=ppt/tags/tag118.xml><?xml version="1.0" encoding="utf-8"?>
<p:tagLst xmlns:p="http://schemas.openxmlformats.org/presentationml/2006/main">
  <p:tag name="AS_UNIQUEID" val="612"/>
  <p:tag name="KSO_WM_BEAUTIFY_FLAG" val="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  <p:tag name="KSO_WM_BEAUTIFY_FLAG" val="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</p:tagLst>
</file>

<file path=ppt/tags/tag123.xml><?xml version="1.0" encoding="utf-8"?>
<p:tagLst xmlns:p="http://schemas.openxmlformats.org/presentationml/2006/main">
  <p:tag name="AS_UNIQUEID" val="617"/>
  <p:tag name="KSO_WM_BEAUTIFY_FLAG" val=""/>
</p:tagLst>
</file>

<file path=ppt/tags/tag124.xml><?xml version="1.0" encoding="utf-8"?>
<p:tagLst xmlns:p="http://schemas.openxmlformats.org/presentationml/2006/main">
  <p:tag name="AS_UNIQUEID" val="618"/>
  <p:tag name="KSO_WM_BEAUTIFY_FLAG" val=""/>
</p:tagLst>
</file>

<file path=ppt/tags/tag125.xml><?xml version="1.0" encoding="utf-8"?>
<p:tagLst xmlns:p="http://schemas.openxmlformats.org/presentationml/2006/main">
  <p:tag name="AS_UNIQUEID" val="619"/>
  <p:tag name="KSO_WM_BEAUTIFY_FLAG" val="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</p:tagLst>
</file>

<file path=ppt/tags/tag128.xml><?xml version="1.0" encoding="utf-8"?>
<p:tagLst xmlns:p="http://schemas.openxmlformats.org/presentationml/2006/main">
  <p:tag name="AS_UNIQUEID" val="622"/>
</p:tagLst>
</file>

<file path=ppt/tags/tag129.xml><?xml version="1.0" encoding="utf-8"?>
<p:tagLst xmlns:p="http://schemas.openxmlformats.org/presentationml/2006/main">
  <p:tag name="AS_UNIQUEID" val="623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</p:tagLst>
</file>

<file path=ppt/tags/tag132.xml><?xml version="1.0" encoding="utf-8"?>
<p:tagLst xmlns:p="http://schemas.openxmlformats.org/presentationml/2006/main">
  <p:tag name="AS_UNIQUEID" val="626"/>
</p:tagLst>
</file>

<file path=ppt/tags/tag133.xml><?xml version="1.0" encoding="utf-8"?>
<p:tagLst xmlns:p="http://schemas.openxmlformats.org/presentationml/2006/main">
  <p:tag name="AS_UNIQUEID" val="627"/>
</p:tagLst>
</file>

<file path=ppt/tags/tag134.xml><?xml version="1.0" encoding="utf-8"?>
<p:tagLst xmlns:p="http://schemas.openxmlformats.org/presentationml/2006/main">
  <p:tag name="AS_UNIQUEID" val="628"/>
</p:tagLst>
</file>

<file path=ppt/tags/tag135.xml><?xml version="1.0" encoding="utf-8"?>
<p:tagLst xmlns:p="http://schemas.openxmlformats.org/presentationml/2006/main">
  <p:tag name="AS_UNIQUEID" val="629"/>
</p:tagLst>
</file>

<file path=ppt/tags/tag136.xml><?xml version="1.0" encoding="utf-8"?>
<p:tagLst xmlns:p="http://schemas.openxmlformats.org/presentationml/2006/main">
  <p:tag name="AS_UNIQUEID" val="630"/>
</p:tagLst>
</file>

<file path=ppt/tags/tag137.xml><?xml version="1.0" encoding="utf-8"?>
<p:tagLst xmlns:p="http://schemas.openxmlformats.org/presentationml/2006/main">
  <p:tag name="AS_UNIQUEID" val="631"/>
</p:tagLst>
</file>

<file path=ppt/tags/tag138.xml><?xml version="1.0" encoding="utf-8"?>
<p:tagLst xmlns:p="http://schemas.openxmlformats.org/presentationml/2006/main">
  <p:tag name="AS_UNIQUEID" val="632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</p:tagLst>
</file>

<file path=ppt/tags/tag141.xml><?xml version="1.0" encoding="utf-8"?>
<p:tagLst xmlns:p="http://schemas.openxmlformats.org/presentationml/2006/main">
  <p:tag name="AS_UNIQUEID" val="635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</p:tagLst>
</file>

<file path=ppt/tags/tag144.xml><?xml version="1.0" encoding="utf-8"?>
<p:tagLst xmlns:p="http://schemas.openxmlformats.org/presentationml/2006/main">
  <p:tag name="AS_UNIQUEID" val="638"/>
</p:tagLst>
</file>

<file path=ppt/tags/tag145.xml><?xml version="1.0" encoding="utf-8"?>
<p:tagLst xmlns:p="http://schemas.openxmlformats.org/presentationml/2006/main">
  <p:tag name="AS_UNIQUEID" val="639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</p:tagLst>
</file>

<file path=ppt/tags/tag152.xml><?xml version="1.0" encoding="utf-8"?>
<p:tagLst xmlns:p="http://schemas.openxmlformats.org/presentationml/2006/main">
  <p:tag name="AS_UNIQUEID" val="646"/>
</p:tagLst>
</file>

<file path=ppt/tags/tag153.xml><?xml version="1.0" encoding="utf-8"?>
<p:tagLst xmlns:p="http://schemas.openxmlformats.org/presentationml/2006/main">
  <p:tag name="AS_UNIQUEID" val="647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  <p:tag name="KSO_WM_BEAUTIFY_FLAG" val=""/>
</p:tagLst>
</file>

<file path=ppt/tags/tag162.xml><?xml version="1.0" encoding="utf-8"?>
<p:tagLst xmlns:p="http://schemas.openxmlformats.org/presentationml/2006/main">
  <p:tag name="AS_UNIQUEID" val="656"/>
  <p:tag name="KSO_WM_BEAUTIFY_FLAG" val=""/>
</p:tagLst>
</file>

<file path=ppt/tags/tag163.xml><?xml version="1.0" encoding="utf-8"?>
<p:tagLst xmlns:p="http://schemas.openxmlformats.org/presentationml/2006/main">
  <p:tag name="AS_UNIQUEID" val="657"/>
  <p:tag name="KSO_WM_BEAUTIFY_FLAG" val=""/>
</p:tagLst>
</file>

<file path=ppt/tags/tag164.xml><?xml version="1.0" encoding="utf-8"?>
<p:tagLst xmlns:p="http://schemas.openxmlformats.org/presentationml/2006/main">
  <p:tag name="AS_UNIQUEID" val="658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</p:tagLst>
</file>

<file path=ppt/tags/tag168.xml><?xml version="1.0" encoding="utf-8"?>
<p:tagLst xmlns:p="http://schemas.openxmlformats.org/presentationml/2006/main">
  <p:tag name="AS_UNIQUEID" val="662"/>
</p:tagLst>
</file>

<file path=ppt/tags/tag169.xml><?xml version="1.0" encoding="utf-8"?>
<p:tagLst xmlns:p="http://schemas.openxmlformats.org/presentationml/2006/main">
  <p:tag name="AS_UNIQUEID" val="663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</p:tagLst>
</file>

<file path=ppt/tags/tag174.xml><?xml version="1.0" encoding="utf-8"?>
<p:tagLst xmlns:p="http://schemas.openxmlformats.org/presentationml/2006/main">
  <p:tag name="AS_UNIQUEID" val="668"/>
</p:tagLst>
</file>

<file path=ppt/tags/tag175.xml><?xml version="1.0" encoding="utf-8"?>
<p:tagLst xmlns:p="http://schemas.openxmlformats.org/presentationml/2006/main">
  <p:tag name="AS_UNIQUEID" val="669"/>
</p:tagLst>
</file>

<file path=ppt/tags/tag176.xml><?xml version="1.0" encoding="utf-8"?>
<p:tagLst xmlns:p="http://schemas.openxmlformats.org/presentationml/2006/main">
  <p:tag name="AS_UNIQUEID" val="670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  <p:tag name="KSO_WM_BEAUTIFY_FLAG" val=""/>
</p:tagLst>
</file>

<file path=ppt/tags/tag179.xml><?xml version="1.0" encoding="utf-8"?>
<p:tagLst xmlns:p="http://schemas.openxmlformats.org/presentationml/2006/main">
  <p:tag name="AS_UNIQUEID" val="673"/>
  <p:tag name="KSO_WM_BEAUTIFY_FLAG" val="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</p:tagLst>
</file>

<file path=ppt/tags/tag181.xml><?xml version="1.0" encoding="utf-8"?>
<p:tagLst xmlns:p="http://schemas.openxmlformats.org/presentationml/2006/main">
  <p:tag name="AS_UNIQUEID" val="675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</p:tagLst>
</file>

<file path=ppt/tags/tag184.xml><?xml version="1.0" encoding="utf-8"?>
<p:tagLst xmlns:p="http://schemas.openxmlformats.org/presentationml/2006/main">
  <p:tag name="AS_UNIQUEID" val="678"/>
</p:tagLst>
</file>

<file path=ppt/tags/tag185.xml><?xml version="1.0" encoding="utf-8"?>
<p:tagLst xmlns:p="http://schemas.openxmlformats.org/presentationml/2006/main">
  <p:tag name="AS_UNIQUEID" val="679"/>
  <p:tag name="KSO_WM_BEAUTIFY_FLAG" val=""/>
</p:tagLst>
</file>

<file path=ppt/tags/tag186.xml><?xml version="1.0" encoding="utf-8"?>
<p:tagLst xmlns:p="http://schemas.openxmlformats.org/presentationml/2006/main">
  <p:tag name="AS_UNIQUEID" val="680"/>
  <p:tag name="KSO_WM_BEAUTIFY_FLAG" val=""/>
</p:tagLst>
</file>

<file path=ppt/tags/tag187.xml><?xml version="1.0" encoding="utf-8"?>
<p:tagLst xmlns:p="http://schemas.openxmlformats.org/presentationml/2006/main">
  <p:tag name="AS_UNIQUEID" val="681"/>
  <p:tag name="KSO_WM_BEAUTIFY_FLAG" val=""/>
</p:tagLst>
</file>

<file path=ppt/tags/tag188.xml><?xml version="1.0" encoding="utf-8"?>
<p:tagLst xmlns:p="http://schemas.openxmlformats.org/presentationml/2006/main">
  <p:tag name="AS_UNIQUEID" val="682"/>
  <p:tag name="KSO_WM_BEAUTIFY_FLAG" val=""/>
</p:tagLst>
</file>

<file path=ppt/tags/tag189.xml><?xml version="1.0" encoding="utf-8"?>
<p:tagLst xmlns:p="http://schemas.openxmlformats.org/presentationml/2006/main">
  <p:tag name="AS_UNIQUEID" val="683"/>
  <p:tag name="KSO_WM_BEAUTIFY_FLAG" val="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</p:tagLst>
</file>

<file path=ppt/tags/tag191.xml><?xml version="1.0" encoding="utf-8"?>
<p:tagLst xmlns:p="http://schemas.openxmlformats.org/presentationml/2006/main">
  <p:tag name="AS_UNIQUEID" val="685"/>
  <p:tag name="KSO_WM_BEAUTIFY_FLAG" val=""/>
</p:tagLst>
</file>

<file path=ppt/tags/tag192.xml><?xml version="1.0" encoding="utf-8"?>
<p:tagLst xmlns:p="http://schemas.openxmlformats.org/presentationml/2006/main">
  <p:tag name="AS_UNIQUEID" val="686"/>
  <p:tag name="KSO_WM_BEAUTIFY_FLAG" val="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</p:tagLst>
</file>

<file path=ppt/tags/tag197.xml><?xml version="1.0" encoding="utf-8"?>
<p:tagLst xmlns:p="http://schemas.openxmlformats.org/presentationml/2006/main">
  <p:tag name="AS_UNIQUEID" val="691"/>
</p:tagLst>
</file>

<file path=ppt/tags/tag198.xml><?xml version="1.0" encoding="utf-8"?>
<p:tagLst xmlns:p="http://schemas.openxmlformats.org/presentationml/2006/main">
  <p:tag name="AS_UNIQUEID" val="692"/>
  <p:tag name="KSO_WM_BEAUTIFY_FLAG" val=""/>
</p:tagLst>
</file>

<file path=ppt/tags/tag199.xml><?xml version="1.0" encoding="utf-8"?>
<p:tagLst xmlns:p="http://schemas.openxmlformats.org/presentationml/2006/main">
  <p:tag name="AS_UNIQUEID" val="693"/>
  <p:tag name="KSO_WM_BEAUTIFY_FLAG" val="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  <p:tag name="KSO_WM_BEAUTIFY_FLAG" val="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  <p:tag name="KSO_WM_BEAUTIFY_FLAG" val=""/>
</p:tagLst>
</file>

<file path=ppt/tags/tag204.xml><?xml version="1.0" encoding="utf-8"?>
<p:tagLst xmlns:p="http://schemas.openxmlformats.org/presentationml/2006/main">
  <p:tag name="AS_UNIQUEID" val="698"/>
  <p:tag name="KSO_WM_BEAUTIFY_FLAG" val=""/>
</p:tagLst>
</file>

<file path=ppt/tags/tag205.xml><?xml version="1.0" encoding="utf-8"?>
<p:tagLst xmlns:p="http://schemas.openxmlformats.org/presentationml/2006/main">
  <p:tag name="AS_UNIQUEID" val="699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307"/>
  <p:tag name="KSO_WM_BEAUTIFY_FLAG" val=""/>
</p:tagLst>
</file>

<file path=ppt/tags/tag213.xml><?xml version="1.0" encoding="utf-8"?>
<p:tagLst xmlns:p="http://schemas.openxmlformats.org/presentationml/2006/main">
  <p:tag name="AS_UNIQUEID" val="706"/>
  <p:tag name="KSO_WM_BEAUTIFY_FLAG" val=""/>
</p:tagLst>
</file>

<file path=ppt/tags/tag214.xml><?xml version="1.0" encoding="utf-8"?>
<p:tagLst xmlns:p="http://schemas.openxmlformats.org/presentationml/2006/main">
  <p:tag name="AS_UNIQUEID" val="707"/>
  <p:tag name="KSO_WM_BEAUTIFY_FLAG" val=""/>
</p:tagLst>
</file>

<file path=ppt/tags/tag215.xml><?xml version="1.0" encoding="utf-8"?>
<p:tagLst xmlns:p="http://schemas.openxmlformats.org/presentationml/2006/main">
  <p:tag name="AS_UNIQUEID" val="708"/>
  <p:tag name="KSO_WM_BEAUTIFY_FLAG" val=""/>
</p:tagLst>
</file>

<file path=ppt/tags/tag216.xml><?xml version="1.0" encoding="utf-8"?>
<p:tagLst xmlns:p="http://schemas.openxmlformats.org/presentationml/2006/main">
  <p:tag name="AS_UNIQUEID" val="709"/>
  <p:tag name="KSO_WM_BEAUTIFY_FLAG" val=""/>
</p:tagLst>
</file>

<file path=ppt/tags/tag217.xml><?xml version="1.0" encoding="utf-8"?>
<p:tagLst xmlns:p="http://schemas.openxmlformats.org/presentationml/2006/main">
  <p:tag name="AS_UNIQUEID" val="710"/>
  <p:tag name="KSO_WM_BEAUTIFY_FLAG" val=""/>
</p:tagLst>
</file>

<file path=ppt/tags/tag218.xml><?xml version="1.0" encoding="utf-8"?>
<p:tagLst xmlns:p="http://schemas.openxmlformats.org/presentationml/2006/main">
  <p:tag name="AS_UNIQUEID" val="711"/>
  <p:tag name="KSO_WM_BEAUTIFY_FLAG" val=""/>
</p:tagLst>
</file>

<file path=ppt/tags/tag219.xml><?xml version="1.0" encoding="utf-8"?>
<p:tagLst xmlns:p="http://schemas.openxmlformats.org/presentationml/2006/main">
  <p:tag name="AS_UNIQUEID" val="712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3"/>
</p:tagLst>
</file>

<file path=ppt/tags/tag221.xml><?xml version="1.0" encoding="utf-8"?>
<p:tagLst xmlns:p="http://schemas.openxmlformats.org/presentationml/2006/main">
  <p:tag name="AS_UNIQUEID" val="714"/>
  <p:tag name="KSO_WM_BEAUTIFY_FLAG" val=""/>
</p:tagLst>
</file>

<file path=ppt/tags/tag222.xml><?xml version="1.0" encoding="utf-8"?>
<p:tagLst xmlns:p="http://schemas.openxmlformats.org/presentationml/2006/main">
  <p:tag name="AS_UNIQUEID" val="715"/>
  <p:tag name="KSO_WM_BEAUTIFY_FLAG" val=""/>
</p:tagLst>
</file>

<file path=ppt/tags/tag223.xml><?xml version="1.0" encoding="utf-8"?>
<p:tagLst xmlns:p="http://schemas.openxmlformats.org/presentationml/2006/main">
  <p:tag name="AS_UNIQUEID" val="716"/>
  <p:tag name="KSO_WM_BEAUTIFY_FLAG" val=""/>
</p:tagLst>
</file>

<file path=ppt/tags/tag224.xml><?xml version="1.0" encoding="utf-8"?>
<p:tagLst xmlns:p="http://schemas.openxmlformats.org/presentationml/2006/main">
  <p:tag name="AS_UNIQUEID" val="717"/>
</p:tagLst>
</file>

<file path=ppt/tags/tag225.xml><?xml version="1.0" encoding="utf-8"?>
<p:tagLst xmlns:p="http://schemas.openxmlformats.org/presentationml/2006/main">
  <p:tag name="AS_UNIQUEID" val="718"/>
</p:tagLst>
</file>

<file path=ppt/tags/tag226.xml><?xml version="1.0" encoding="utf-8"?>
<p:tagLst xmlns:p="http://schemas.openxmlformats.org/presentationml/2006/main">
  <p:tag name="AS_UNIQUEID" val="719"/>
</p:tagLst>
</file>

<file path=ppt/tags/tag227.xml><?xml version="1.0" encoding="utf-8"?>
<p:tagLst xmlns:p="http://schemas.openxmlformats.org/presentationml/2006/main">
  <p:tag name="AS_UNIQUEID" val="720"/>
</p:tagLst>
</file>

<file path=ppt/tags/tag228.xml><?xml version="1.0" encoding="utf-8"?>
<p:tagLst xmlns:p="http://schemas.openxmlformats.org/presentationml/2006/main">
  <p:tag name="AS_UNIQUEID" val="721"/>
</p:tagLst>
</file>

<file path=ppt/tags/tag229.xml><?xml version="1.0" encoding="utf-8"?>
<p:tagLst xmlns:p="http://schemas.openxmlformats.org/presentationml/2006/main">
  <p:tag name="AS_UNIQUEID" val="722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3"/>
  <p:tag name="KSO_WM_BEAUTIFY_FLAG" val=""/>
</p:tagLst>
</file>

<file path=ppt/tags/tag231.xml><?xml version="1.0" encoding="utf-8"?>
<p:tagLst xmlns:p="http://schemas.openxmlformats.org/presentationml/2006/main">
  <p:tag name="AS_UNIQUEID" val="724"/>
  <p:tag name="KSO_WM_BEAUTIFY_FLAG" val=""/>
</p:tagLst>
</file>

<file path=ppt/tags/tag232.xml><?xml version="1.0" encoding="utf-8"?>
<p:tagLst xmlns:p="http://schemas.openxmlformats.org/presentationml/2006/main">
  <p:tag name="AS_UNIQUEID" val="725"/>
  <p:tag name="KSO_WM_BEAUTIFY_FLAG" val=""/>
  <p:tag name="KSO_WM_UNIT_PLACING_PICTURE_USER_VIEWPORT" val="{&quot;height&quot;:3593,&quot;width&quot;:5347}"/>
</p:tagLst>
</file>

<file path=ppt/tags/tag233.xml><?xml version="1.0" encoding="utf-8"?>
<p:tagLst xmlns:p="http://schemas.openxmlformats.org/presentationml/2006/main">
  <p:tag name="AS_UNIQUEID" val="726"/>
</p:tagLst>
</file>

<file path=ppt/tags/tag234.xml><?xml version="1.0" encoding="utf-8"?>
<p:tagLst xmlns:p="http://schemas.openxmlformats.org/presentationml/2006/main">
  <p:tag name="AS_UNIQUEID" val="727"/>
</p:tagLst>
</file>

<file path=ppt/tags/tag235.xml><?xml version="1.0" encoding="utf-8"?>
<p:tagLst xmlns:p="http://schemas.openxmlformats.org/presentationml/2006/main">
  <p:tag name="AS_UNIQUEID" val="728"/>
  <p:tag name="KSO_WM_BEAUTIFY_FLAG" val=""/>
</p:tagLst>
</file>

<file path=ppt/tags/tag236.xml><?xml version="1.0" encoding="utf-8"?>
<p:tagLst xmlns:p="http://schemas.openxmlformats.org/presentationml/2006/main">
  <p:tag name="AS_UNIQUEID" val="729"/>
  <p:tag name="KSO_WM_BEAUTIFY_FLAG" val=""/>
</p:tagLst>
</file>

<file path=ppt/tags/tag237.xml><?xml version="1.0" encoding="utf-8"?>
<p:tagLst xmlns:p="http://schemas.openxmlformats.org/presentationml/2006/main">
  <p:tag name="AS_UNIQUEID" val="730"/>
  <p:tag name="KSO_WM_BEAUTIFY_FLAG" val=""/>
</p:tagLst>
</file>

<file path=ppt/tags/tag238.xml><?xml version="1.0" encoding="utf-8"?>
<p:tagLst xmlns:p="http://schemas.openxmlformats.org/presentationml/2006/main">
  <p:tag name="AS_UNIQUEID" val="731"/>
</p:tagLst>
</file>

<file path=ppt/tags/tag239.xml><?xml version="1.0" encoding="utf-8"?>
<p:tagLst xmlns:p="http://schemas.openxmlformats.org/presentationml/2006/main">
  <p:tag name="AS_UNIQUEID" val="732"/>
  <p:tag name="KSO_WM_BEAUTIFY_FLAG" val="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3"/>
  <p:tag name="KSO_WM_BEAUTIFY_FLAG" val=""/>
</p:tagLst>
</file>

<file path=ppt/tags/tag241.xml><?xml version="1.0" encoding="utf-8"?>
<p:tagLst xmlns:p="http://schemas.openxmlformats.org/presentationml/2006/main">
  <p:tag name="AS_UNIQUEID" val="734"/>
</p:tagLst>
</file>

<file path=ppt/tags/tag242.xml><?xml version="1.0" encoding="utf-8"?>
<p:tagLst xmlns:p="http://schemas.openxmlformats.org/presentationml/2006/main">
  <p:tag name="AS_UNIQUEID" val="735"/>
  <p:tag name="KSO_WM_BEAUTIFY_FLAG" val=""/>
</p:tagLst>
</file>

<file path=ppt/tags/tag243.xml><?xml version="1.0" encoding="utf-8"?>
<p:tagLst xmlns:p="http://schemas.openxmlformats.org/presentationml/2006/main">
  <p:tag name="AS_UNIQUEID" val="736"/>
  <p:tag name="KSO_WM_BEAUTIFY_FLAG" val=""/>
</p:tagLst>
</file>

<file path=ppt/tags/tag244.xml><?xml version="1.0" encoding="utf-8"?>
<p:tagLst xmlns:p="http://schemas.openxmlformats.org/presentationml/2006/main">
  <p:tag name="AS_UNIQUEID" val="737"/>
</p:tagLst>
</file>

<file path=ppt/tags/tag245.xml><?xml version="1.0" encoding="utf-8"?>
<p:tagLst xmlns:p="http://schemas.openxmlformats.org/presentationml/2006/main">
  <p:tag name="AS_UNIQUEID" val="738"/>
  <p:tag name="KSO_WM_BEAUTIFY_FLAG" val=""/>
</p:tagLst>
</file>

<file path=ppt/tags/tag246.xml><?xml version="1.0" encoding="utf-8"?>
<p:tagLst xmlns:p="http://schemas.openxmlformats.org/presentationml/2006/main">
  <p:tag name="AS_UNIQUEID" val="739"/>
</p:tagLst>
</file>

<file path=ppt/tags/tag247.xml><?xml version="1.0" encoding="utf-8"?>
<p:tagLst xmlns:p="http://schemas.openxmlformats.org/presentationml/2006/main">
  <p:tag name="AS_UNIQUEID" val="740"/>
  <p:tag name="KSO_WM_BEAUTIFY_FLAG" val=""/>
</p:tagLst>
</file>

<file path=ppt/tags/tag248.xml><?xml version="1.0" encoding="utf-8"?>
<p:tagLst xmlns:p="http://schemas.openxmlformats.org/presentationml/2006/main">
  <p:tag name="AS_UNIQUEID" val="741"/>
  <p:tag name="KSO_WM_BEAUTIFY_FLAG" val=""/>
</p:tagLst>
</file>

<file path=ppt/tags/tag249.xml><?xml version="1.0" encoding="utf-8"?>
<p:tagLst xmlns:p="http://schemas.openxmlformats.org/presentationml/2006/main">
  <p:tag name="AS_UNIQUEID" val="742"/>
  <p:tag name="KSO_WM_BEAUTIFY_FLAG" val="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3"/>
</p:tagLst>
</file>

<file path=ppt/tags/tag251.xml><?xml version="1.0" encoding="utf-8"?>
<p:tagLst xmlns:p="http://schemas.openxmlformats.org/presentationml/2006/main">
  <p:tag name="AS_UNIQUEID" val="744"/>
</p:tagLst>
</file>

<file path=ppt/tags/tag252.xml><?xml version="1.0" encoding="utf-8"?>
<p:tagLst xmlns:p="http://schemas.openxmlformats.org/presentationml/2006/main">
  <p:tag name="AS_UNIQUEID" val="745"/>
  <p:tag name="KSO_WM_BEAUTIFY_FLAG" val=""/>
</p:tagLst>
</file>

<file path=ppt/tags/tag253.xml><?xml version="1.0" encoding="utf-8"?>
<p:tagLst xmlns:p="http://schemas.openxmlformats.org/presentationml/2006/main">
  <p:tag name="AS_UNIQUEID" val="746"/>
  <p:tag name="KSO_WM_BEAUTIFY_FLAG" val=""/>
</p:tagLst>
</file>

<file path=ppt/tags/tag254.xml><?xml version="1.0" encoding="utf-8"?>
<p:tagLst xmlns:p="http://schemas.openxmlformats.org/presentationml/2006/main">
  <p:tag name="AS_UNIQUEID" val="747"/>
  <p:tag name="KSO_WM_BEAUTIFY_FLAG" val=""/>
</p:tagLst>
</file>

<file path=ppt/tags/tag255.xml><?xml version="1.0" encoding="utf-8"?>
<p:tagLst xmlns:p="http://schemas.openxmlformats.org/presentationml/2006/main">
  <p:tag name="AS_UNIQUEID" val="748"/>
  <p:tag name="KSO_WM_BEAUTIFY_FLAG" val=""/>
</p:tagLst>
</file>

<file path=ppt/tags/tag256.xml><?xml version="1.0" encoding="utf-8"?>
<p:tagLst xmlns:p="http://schemas.openxmlformats.org/presentationml/2006/main">
  <p:tag name="AS_UNIQUEID" val="749"/>
</p:tagLst>
</file>

<file path=ppt/tags/tag257.xml><?xml version="1.0" encoding="utf-8"?>
<p:tagLst xmlns:p="http://schemas.openxmlformats.org/presentationml/2006/main">
  <p:tag name="AS_UNIQUEID" val="750"/>
</p:tagLst>
</file>

<file path=ppt/tags/tag258.xml><?xml version="1.0" encoding="utf-8"?>
<p:tagLst xmlns:p="http://schemas.openxmlformats.org/presentationml/2006/main">
  <p:tag name="AS_UNIQUEID" val="751"/>
  <p:tag name="KSO_WM_BEAUTIFY_FLAG" val=""/>
</p:tagLst>
</file>

<file path=ppt/tags/tag259.xml><?xml version="1.0" encoding="utf-8"?>
<p:tagLst xmlns:p="http://schemas.openxmlformats.org/presentationml/2006/main">
  <p:tag name="AS_UNIQUEID" val="752"/>
  <p:tag name="KSO_WM_BEAUTIFY_FLAG" val="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3"/>
  <p:tag name="KSO_WM_BEAUTIFY_FLAG" val=""/>
</p:tagLst>
</file>

<file path=ppt/tags/tag261.xml><?xml version="1.0" encoding="utf-8"?>
<p:tagLst xmlns:p="http://schemas.openxmlformats.org/presentationml/2006/main">
  <p:tag name="AS_UNIQUEID" val="754"/>
</p:tagLst>
</file>

<file path=ppt/tags/tag262.xml><?xml version="1.0" encoding="utf-8"?>
<p:tagLst xmlns:p="http://schemas.openxmlformats.org/presentationml/2006/main">
  <p:tag name="AS_UNIQUEID" val="755"/>
  <p:tag name="KSO_WM_BEAUTIFY_FLAG" val=""/>
</p:tagLst>
</file>

<file path=ppt/tags/tag263.xml><?xml version="1.0" encoding="utf-8"?>
<p:tagLst xmlns:p="http://schemas.openxmlformats.org/presentationml/2006/main">
  <p:tag name="AS_UNIQUEID" val="756"/>
  <p:tag name="KSO_WM_BEAUTIFY_FLAG" val=""/>
</p:tagLst>
</file>

<file path=ppt/tags/tag264.xml><?xml version="1.0" encoding="utf-8"?>
<p:tagLst xmlns:p="http://schemas.openxmlformats.org/presentationml/2006/main">
  <p:tag name="AS_UNIQUEID" val="757"/>
  <p:tag name="KSO_WM_UNIT_MEDIACOVER_BTN_POS" val="c"/>
  <p:tag name="KSO_WM_UNIT_MEDIACOVER_BTN_STATE" val="1"/>
  <p:tag name="KSO_WM_UNIT_MEDIACOVER_BTN_STYLE" val="ee0bc779c1f3d7f3e90c96344320e69a"/>
  <p:tag name="KSO_WM_UNIT_MEDIACOVER_BTNRECT" val="3197*1799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65.xml><?xml version="1.0" encoding="utf-8"?>
<p:tagLst xmlns:p="http://schemas.openxmlformats.org/presentationml/2006/main">
  <p:tag name="AS_UNIQUEID" val="758"/>
</p:tagLst>
</file>

<file path=ppt/tags/tag266.xml><?xml version="1.0" encoding="utf-8"?>
<p:tagLst xmlns:p="http://schemas.openxmlformats.org/presentationml/2006/main">
  <p:tag name="AS_UNIQUEID" val="759"/>
</p:tagLst>
</file>

<file path=ppt/tags/tag267.xml><?xml version="1.0" encoding="utf-8"?>
<p:tagLst xmlns:p="http://schemas.openxmlformats.org/presentationml/2006/main">
  <p:tag name="AS_UNIQUEID" val="760"/>
  <p:tag name="KSO_WM_BEAUTIFY_FLAG" val=""/>
</p:tagLst>
</file>

<file path=ppt/tags/tag268.xml><?xml version="1.0" encoding="utf-8"?>
<p:tagLst xmlns:p="http://schemas.openxmlformats.org/presentationml/2006/main">
  <p:tag name="AS_UNIQUEID" val="761"/>
  <p:tag name="KSO_WM_BEAUTIFY_FLAG" val=""/>
</p:tagLst>
</file>

<file path=ppt/tags/tag269.xml><?xml version="1.0" encoding="utf-8"?>
<p:tagLst xmlns:p="http://schemas.openxmlformats.org/presentationml/2006/main">
  <p:tag name="AS_UNIQUEID" val="762"/>
  <p:tag name="KSO_WM_BEAUTIFY_FLAG" val="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3"/>
</p:tagLst>
</file>

<file path=ppt/tags/tag271.xml><?xml version="1.0" encoding="utf-8"?>
<p:tagLst xmlns:p="http://schemas.openxmlformats.org/presentationml/2006/main">
  <p:tag name="AS_UNIQUEID" val="764"/>
</p:tagLst>
</file>

<file path=ppt/tags/tag272.xml><?xml version="1.0" encoding="utf-8"?>
<p:tagLst xmlns:p="http://schemas.openxmlformats.org/presentationml/2006/main">
  <p:tag name="AS_UNIQUEID" val="765"/>
  <p:tag name="KSO_WM_BEAUTIFY_FLAG" val=""/>
</p:tagLst>
</file>

<file path=ppt/tags/tag273.xml><?xml version="1.0" encoding="utf-8"?>
<p:tagLst xmlns:p="http://schemas.openxmlformats.org/presentationml/2006/main">
  <p:tag name="AS_UNIQUEID" val="766"/>
  <p:tag name="KSO_WM_BEAUTIFY_FLAG" val=""/>
  <p:tag name="KSO_WM_UNIT_TABLE_BEAUTIFY" val="smartTable{44606f9d-08c5-4b56-b8a1-cfbb5736f227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274.xml><?xml version="1.0" encoding="utf-8"?>
<p:tagLst xmlns:p="http://schemas.openxmlformats.org/presentationml/2006/main">
  <p:tag name="AS_UNIQUEID" val="767"/>
</p:tagLst>
</file>

<file path=ppt/tags/tag275.xml><?xml version="1.0" encoding="utf-8"?>
<p:tagLst xmlns:p="http://schemas.openxmlformats.org/presentationml/2006/main">
  <p:tag name="AS_UNIQUEID" val="768"/>
</p:tagLst>
</file>

<file path=ppt/tags/tag276.xml><?xml version="1.0" encoding="utf-8"?>
<p:tagLst xmlns:p="http://schemas.openxmlformats.org/presentationml/2006/main">
  <p:tag name="AS_UNIQUEID" val="769"/>
  <p:tag name="KSO_WM_BEAUTIFY_FLAG" val=""/>
</p:tagLst>
</file>

<file path=ppt/tags/tag277.xml><?xml version="1.0" encoding="utf-8"?>
<p:tagLst xmlns:p="http://schemas.openxmlformats.org/presentationml/2006/main">
  <p:tag name="AS_UNIQUEID" val="770"/>
  <p:tag name="KSO_WM_BEAUTIFY_FLAG" val=""/>
</p:tagLst>
</file>

<file path=ppt/tags/tag278.xml><?xml version="1.0" encoding="utf-8"?>
<p:tagLst xmlns:p="http://schemas.openxmlformats.org/presentationml/2006/main">
  <p:tag name="AS_UNIQUEID" val="771"/>
  <p:tag name="KSO_WM_BEAUTIFY_FLAG" val=""/>
</p:tagLst>
</file>

<file path=ppt/tags/tag279.xml><?xml version="1.0" encoding="utf-8"?>
<p:tagLst xmlns:p="http://schemas.openxmlformats.org/presentationml/2006/main">
  <p:tag name="AS_UNIQUEID" val="772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3"/>
  <p:tag name="KSO_WM_BEAUTIFY_FLAG" val=""/>
</p:tagLst>
</file>

<file path=ppt/tags/tag281.xml><?xml version="1.0" encoding="utf-8"?>
<p:tagLst xmlns:p="http://schemas.openxmlformats.org/presentationml/2006/main">
  <p:tag name="AS_UNIQUEID" val="358"/>
</p:tagLst>
</file>

<file path=ppt/tags/tag282.xml><?xml version="1.0" encoding="utf-8"?>
<p:tagLst xmlns:p="http://schemas.openxmlformats.org/presentationml/2006/main">
  <p:tag name="AS_UNIQUEID" val="774"/>
  <p:tag name="KSO_WM_BEAUTIFY_FLAG" val=""/>
</p:tagLst>
</file>

<file path=ppt/tags/tag283.xml><?xml version="1.0" encoding="utf-8"?>
<p:tagLst xmlns:p="http://schemas.openxmlformats.org/presentationml/2006/main">
  <p:tag name="AS_UNIQUEID" val="775"/>
  <p:tag name="KSO_WM_BEAUTIFY_FLAG" val=""/>
</p:tagLst>
</file>

<file path=ppt/tags/tag284.xml><?xml version="1.0" encoding="utf-8"?>
<p:tagLst xmlns:p="http://schemas.openxmlformats.org/presentationml/2006/main">
  <p:tag name="AS_UNIQUEID" val="776"/>
</p:tagLst>
</file>

<file path=ppt/tags/tag285.xml><?xml version="1.0" encoding="utf-8"?>
<p:tagLst xmlns:p="http://schemas.openxmlformats.org/presentationml/2006/main">
  <p:tag name="AS_UNIQUEID" val="777"/>
</p:tagLst>
</file>

<file path=ppt/tags/tag286.xml><?xml version="1.0" encoding="utf-8"?>
<p:tagLst xmlns:p="http://schemas.openxmlformats.org/presentationml/2006/main">
  <p:tag name="AS_UNIQUEID" val="778"/>
  <p:tag name="KSO_WM_BEAUTIFY_FLAG" val=""/>
</p:tagLst>
</file>

<file path=ppt/tags/tag287.xml><?xml version="1.0" encoding="utf-8"?>
<p:tagLst xmlns:p="http://schemas.openxmlformats.org/presentationml/2006/main">
  <p:tag name="AS_UNIQUEID" val="779"/>
  <p:tag name="KSO_WM_BEAUTIFY_FLAG" val=""/>
</p:tagLst>
</file>

<file path=ppt/tags/tag288.xml><?xml version="1.0" encoding="utf-8"?>
<p:tagLst xmlns:p="http://schemas.openxmlformats.org/presentationml/2006/main">
  <p:tag name="AS_UNIQUEID" val="780"/>
  <p:tag name="KSO_WM_BEAUTIFY_FLAG" val=""/>
</p:tagLst>
</file>

<file path=ppt/tags/tag289.xml><?xml version="1.0" encoding="utf-8"?>
<p:tagLst xmlns:p="http://schemas.openxmlformats.org/presentationml/2006/main">
  <p:tag name="AS_UNIQUEID" val="781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2"/>
</p:tagLst>
</file>

<file path=ppt/tags/tag291.xml><?xml version="1.0" encoding="utf-8"?>
<p:tagLst xmlns:p="http://schemas.openxmlformats.org/presentationml/2006/main">
  <p:tag name="AS_UNIQUEID" val="783"/>
</p:tagLst>
</file>

<file path=ppt/tags/tag292.xml><?xml version="1.0" encoding="utf-8"?>
<p:tagLst xmlns:p="http://schemas.openxmlformats.org/presentationml/2006/main">
  <p:tag name="AS_UNIQUEID" val="784"/>
</p:tagLst>
</file>

<file path=ppt/tags/tag293.xml><?xml version="1.0" encoding="utf-8"?>
<p:tagLst xmlns:p="http://schemas.openxmlformats.org/presentationml/2006/main">
  <p:tag name="AS_UNIQUEID" val="785"/>
</p:tagLst>
</file>

<file path=ppt/tags/tag294.xml><?xml version="1.0" encoding="utf-8"?>
<p:tagLst xmlns:p="http://schemas.openxmlformats.org/presentationml/2006/main">
  <p:tag name="AS_UNIQUEID" val="786"/>
</p:tagLst>
</file>

<file path=ppt/tags/tag295.xml><?xml version="1.0" encoding="utf-8"?>
<p:tagLst xmlns:p="http://schemas.openxmlformats.org/presentationml/2006/main">
  <p:tag name="AS_UNIQUEID" val="787"/>
</p:tagLst>
</file>

<file path=ppt/tags/tag296.xml><?xml version="1.0" encoding="utf-8"?>
<p:tagLst xmlns:p="http://schemas.openxmlformats.org/presentationml/2006/main">
  <p:tag name="AS_UNIQUEID" val="788"/>
</p:tagLst>
</file>

<file path=ppt/tags/tag297.xml><?xml version="1.0" encoding="utf-8"?>
<p:tagLst xmlns:p="http://schemas.openxmlformats.org/presentationml/2006/main">
  <p:tag name="AS_UNIQUEID" val="789"/>
</p:tagLst>
</file>

<file path=ppt/tags/tag298.xml><?xml version="1.0" encoding="utf-8"?>
<p:tagLst xmlns:p="http://schemas.openxmlformats.org/presentationml/2006/main">
  <p:tag name="AS_UNIQUEID" val="790"/>
</p:tagLst>
</file>

<file path=ppt/tags/tag299.xml><?xml version="1.0" encoding="utf-8"?>
<p:tagLst xmlns:p="http://schemas.openxmlformats.org/presentationml/2006/main">
  <p:tag name="AS_UNIQUEID" val="791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2"/>
</p:tagLst>
</file>

<file path=ppt/tags/tag301.xml><?xml version="1.0" encoding="utf-8"?>
<p:tagLst xmlns:p="http://schemas.openxmlformats.org/presentationml/2006/main">
  <p:tag name="AS_UNIQUEID" val="793"/>
</p:tagLst>
</file>

<file path=ppt/tags/tag302.xml><?xml version="1.0" encoding="utf-8"?>
<p:tagLst xmlns:p="http://schemas.openxmlformats.org/presentationml/2006/main">
  <p:tag name="AS_UNIQUEID" val="794"/>
  <p:tag name="KSO_WM_BEAUTIFY_FLAG" val=""/>
</p:tagLst>
</file>

<file path=ppt/tags/tag303.xml><?xml version="1.0" encoding="utf-8"?>
<p:tagLst xmlns:p="http://schemas.openxmlformats.org/presentationml/2006/main">
  <p:tag name="AS_UNIQUEID" val="795"/>
</p:tagLst>
</file>

<file path=ppt/tags/tag304.xml><?xml version="1.0" encoding="utf-8"?>
<p:tagLst xmlns:p="http://schemas.openxmlformats.org/presentationml/2006/main">
  <p:tag name="AS_UNIQUEID" val="796"/>
  <p:tag name="KSO_WM_BEAUTIFY_FLAG" val=""/>
</p:tagLst>
</file>

<file path=ppt/tags/tag305.xml><?xml version="1.0" encoding="utf-8"?>
<p:tagLst xmlns:p="http://schemas.openxmlformats.org/presentationml/2006/main">
  <p:tag name="AS_UNIQUEID" val="797"/>
  <p:tag name="KSO_WM_BEAUTIFY_FLAG" val=""/>
</p:tagLst>
</file>

<file path=ppt/tags/tag306.xml><?xml version="1.0" encoding="utf-8"?>
<p:tagLst xmlns:p="http://schemas.openxmlformats.org/presentationml/2006/main">
  <p:tag name="AS_UNIQUEID" val="798"/>
</p:tagLst>
</file>

<file path=ppt/tags/tag307.xml><?xml version="1.0" encoding="utf-8"?>
<p:tagLst xmlns:p="http://schemas.openxmlformats.org/presentationml/2006/main">
  <p:tag name="AS_UNIQUEID" val="799"/>
  <p:tag name="KSO_WM_BEAUTIFY_FLAG" val=""/>
</p:tagLst>
</file>

<file path=ppt/tags/tag308.xml><?xml version="1.0" encoding="utf-8"?>
<p:tagLst xmlns:p="http://schemas.openxmlformats.org/presentationml/2006/main">
  <p:tag name="AS_UNIQUEID" val="800"/>
  <p:tag name="KSO_WM_BEAUTIFY_FLAG" val=""/>
</p:tagLst>
</file>

<file path=ppt/tags/tag309.xml><?xml version="1.0" encoding="utf-8"?>
<p:tagLst xmlns:p="http://schemas.openxmlformats.org/presentationml/2006/main">
  <p:tag name="AS_UNIQUEID" val="801"/>
  <p:tag name="KSO_WM_BEAUTIFY_FLAG" val="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2"/>
  <p:tag name="KSO_WM_BEAUTIFY_FLAG" val=""/>
</p:tagLst>
</file>

<file path=ppt/tags/tag311.xml><?xml version="1.0" encoding="utf-8"?>
<p:tagLst xmlns:p="http://schemas.openxmlformats.org/presentationml/2006/main">
  <p:tag name="AS_UNIQUEID" val="803"/>
  <p:tag name="KSO_WM_BEAUTIFY_FLAG" val=""/>
</p:tagLst>
</file>

<file path=ppt/tags/tag312.xml><?xml version="1.0" encoding="utf-8"?>
<p:tagLst xmlns:p="http://schemas.openxmlformats.org/presentationml/2006/main">
  <p:tag name="AS_UNIQUEID" val="804"/>
  <p:tag name="KSO_WM_BEAUTIFY_FLAG" val=""/>
</p:tagLst>
</file>

<file path=ppt/tags/tag313.xml><?xml version="1.0" encoding="utf-8"?>
<p:tagLst xmlns:p="http://schemas.openxmlformats.org/presentationml/2006/main">
  <p:tag name="AS_UNIQUEID" val="805"/>
  <p:tag name="KSO_WM_BEAUTIFY_FLAG" val=""/>
</p:tagLst>
</file>

<file path=ppt/tags/tag314.xml><?xml version="1.0" encoding="utf-8"?>
<p:tagLst xmlns:p="http://schemas.openxmlformats.org/presentationml/2006/main">
  <p:tag name="AS_UNIQUEID" val="806"/>
  <p:tag name="KSO_WM_BEAUTIFY_FLAG" val=""/>
</p:tagLst>
</file>

<file path=ppt/tags/tag315.xml><?xml version="1.0" encoding="utf-8"?>
<p:tagLst xmlns:p="http://schemas.openxmlformats.org/presentationml/2006/main">
  <p:tag name="AS_UNIQUEID" val="807"/>
  <p:tag name="KSO_WM_BEAUTIFY_FLAG" val=""/>
</p:tagLst>
</file>

<file path=ppt/tags/tag316.xml><?xml version="1.0" encoding="utf-8"?>
<p:tagLst xmlns:p="http://schemas.openxmlformats.org/presentationml/2006/main">
  <p:tag name="AS_UNIQUEID" val="808"/>
  <p:tag name="KSO_WM_BEAUTIFY_FLAG" val=""/>
</p:tagLst>
</file>

<file path=ppt/tags/tag317.xml><?xml version="1.0" encoding="utf-8"?>
<p:tagLst xmlns:p="http://schemas.openxmlformats.org/presentationml/2006/main">
  <p:tag name="AS_UNIQUEID" val="809"/>
  <p:tag name="KSO_WM_BEAUTIFY_FLAG" val=""/>
</p:tagLst>
</file>

<file path=ppt/tags/tag318.xml><?xml version="1.0" encoding="utf-8"?>
<p:tagLst xmlns:p="http://schemas.openxmlformats.org/presentationml/2006/main">
  <p:tag name="AS_UNIQUEID" val="810"/>
  <p:tag name="KSO_WM_BEAUTIFY_FLAG" val=""/>
</p:tagLst>
</file>

<file path=ppt/tags/tag319.xml><?xml version="1.0" encoding="utf-8"?>
<p:tagLst xmlns:p="http://schemas.openxmlformats.org/presentationml/2006/main">
  <p:tag name="AS_UNIQUEID" val="811"/>
  <p:tag name="KSO_WM_BEAUTIFY_FLAG" val="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2"/>
  <p:tag name="KSO_WM_BEAUTIFY_FLAG" val=""/>
</p:tagLst>
</file>

<file path=ppt/tags/tag321.xml><?xml version="1.0" encoding="utf-8"?>
<p:tagLst xmlns:p="http://schemas.openxmlformats.org/presentationml/2006/main">
  <p:tag name="AS_UNIQUEID" val="813"/>
  <p:tag name="KSO_WM_BEAUTIFY_FLAG" val=""/>
</p:tagLst>
</file>

<file path=ppt/tags/tag322.xml><?xml version="1.0" encoding="utf-8"?>
<p:tagLst xmlns:p="http://schemas.openxmlformats.org/presentationml/2006/main">
  <p:tag name="AS_UNIQUEID" val="814"/>
  <p:tag name="KSO_WM_BEAUTIFY_FLAG" val=""/>
</p:tagLst>
</file>

<file path=ppt/tags/tag323.xml><?xml version="1.0" encoding="utf-8"?>
<p:tagLst xmlns:p="http://schemas.openxmlformats.org/presentationml/2006/main">
  <p:tag name="AS_UNIQUEID" val="815"/>
  <p:tag name="KSO_WM_BEAUTIFY_FLAG" val=""/>
</p:tagLst>
</file>

<file path=ppt/tags/tag324.xml><?xml version="1.0" encoding="utf-8"?>
<p:tagLst xmlns:p="http://schemas.openxmlformats.org/presentationml/2006/main">
  <p:tag name="AS_UNIQUEID" val="816"/>
  <p:tag name="KSO_WM_BEAUTIFY_FLAG" val=""/>
</p:tagLst>
</file>

<file path=ppt/tags/tag325.xml><?xml version="1.0" encoding="utf-8"?>
<p:tagLst xmlns:p="http://schemas.openxmlformats.org/presentationml/2006/main">
  <p:tag name="AS_UNIQUEID" val="817"/>
  <p:tag name="KSO_WM_BEAUTIFY_FLAG" val=""/>
</p:tagLst>
</file>

<file path=ppt/tags/tag326.xml><?xml version="1.0" encoding="utf-8"?>
<p:tagLst xmlns:p="http://schemas.openxmlformats.org/presentationml/2006/main">
  <p:tag name="AS_UNIQUEID" val="818"/>
  <p:tag name="KSO_WM_BEAUTIFY_FLAG" val=""/>
</p:tagLst>
</file>

<file path=ppt/tags/tag327.xml><?xml version="1.0" encoding="utf-8"?>
<p:tagLst xmlns:p="http://schemas.openxmlformats.org/presentationml/2006/main">
  <p:tag name="AS_UNIQUEID" val="819"/>
  <p:tag name="KSO_WM_BEAUTIFY_FLAG" val=""/>
</p:tagLst>
</file>

<file path=ppt/tags/tag328.xml><?xml version="1.0" encoding="utf-8"?>
<p:tagLst xmlns:p="http://schemas.openxmlformats.org/presentationml/2006/main">
  <p:tag name="AS_UNIQUEID" val="820"/>
  <p:tag name="KSO_WM_BEAUTIFY_FLAG" val=""/>
</p:tagLst>
</file>

<file path=ppt/tags/tag329.xml><?xml version="1.0" encoding="utf-8"?>
<p:tagLst xmlns:p="http://schemas.openxmlformats.org/presentationml/2006/main">
  <p:tag name="AS_UNIQUEID" val="821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2"/>
</p:tagLst>
</file>

<file path=ppt/tags/tag331.xml><?xml version="1.0" encoding="utf-8"?>
<p:tagLst xmlns:p="http://schemas.openxmlformats.org/presentationml/2006/main">
  <p:tag name="AS_UNIQUEID" val="823"/>
  <p:tag name="KSO_WM_BEAUTIFY_FLAG" val=""/>
</p:tagLst>
</file>

<file path=ppt/tags/tag332.xml><?xml version="1.0" encoding="utf-8"?>
<p:tagLst xmlns:p="http://schemas.openxmlformats.org/presentationml/2006/main">
  <p:tag name="AS_UNIQUEID" val="824"/>
  <p:tag name="KSO_WM_BEAUTIFY_FLAG" val=""/>
</p:tagLst>
</file>

<file path=ppt/tags/tag333.xml><?xml version="1.0" encoding="utf-8"?>
<p:tagLst xmlns:p="http://schemas.openxmlformats.org/presentationml/2006/main">
  <p:tag name="AS_UNIQUEID" val="825"/>
  <p:tag name="KSO_WM_BEAUTIFY_FLAG" val=""/>
</p:tagLst>
</file>

<file path=ppt/tags/tag334.xml><?xml version="1.0" encoding="utf-8"?>
<p:tagLst xmlns:p="http://schemas.openxmlformats.org/presentationml/2006/main">
  <p:tag name="AS_UNIQUEID" val="826"/>
  <p:tag name="KSO_WM_BEAUTIFY_FLAG" val=""/>
</p:tagLst>
</file>

<file path=ppt/tags/tag335.xml><?xml version="1.0" encoding="utf-8"?>
<p:tagLst xmlns:p="http://schemas.openxmlformats.org/presentationml/2006/main">
  <p:tag name="AS_UNIQUEID" val="827"/>
</p:tagLst>
</file>

<file path=ppt/tags/tag336.xml><?xml version="1.0" encoding="utf-8"?>
<p:tagLst xmlns:p="http://schemas.openxmlformats.org/presentationml/2006/main">
  <p:tag name="AS_UNIQUEID" val="828"/>
  <p:tag name="KSO_WM_BEAUTIFY_FLAG" val=""/>
</p:tagLst>
</file>

<file path=ppt/tags/tag337.xml><?xml version="1.0" encoding="utf-8"?>
<p:tagLst xmlns:p="http://schemas.openxmlformats.org/presentationml/2006/main">
  <p:tag name="AS_UNIQUEID" val="829"/>
  <p:tag name="KSO_WM_BEAUTIFY_FLAG" val=""/>
</p:tagLst>
</file>

<file path=ppt/tags/tag338.xml><?xml version="1.0" encoding="utf-8"?>
<p:tagLst xmlns:p="http://schemas.openxmlformats.org/presentationml/2006/main">
  <p:tag name="AS_UNIQUEID" val="830"/>
  <p:tag name="KSO_WM_BEAUTIFY_FLAG" val=""/>
</p:tagLst>
</file>

<file path=ppt/tags/tag339.xml><?xml version="1.0" encoding="utf-8"?>
<p:tagLst xmlns:p="http://schemas.openxmlformats.org/presentationml/2006/main">
  <p:tag name="AS_UNIQUEID" val="831"/>
  <p:tag name="KSO_WM_BEAUTIFY_FLAG" val="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2"/>
  <p:tag name="KSO_WM_BEAUTIFY_FLAG" val=""/>
</p:tagLst>
</file>

<file path=ppt/tags/tag341.xml><?xml version="1.0" encoding="utf-8"?>
<p:tagLst xmlns:p="http://schemas.openxmlformats.org/presentationml/2006/main">
  <p:tag name="AS_UNIQUEID" val="833"/>
  <p:tag name="KSO_WM_BEAUTIFY_FLAG" val=""/>
</p:tagLst>
</file>

<file path=ppt/tags/tag342.xml><?xml version="1.0" encoding="utf-8"?>
<p:tagLst xmlns:p="http://schemas.openxmlformats.org/presentationml/2006/main">
  <p:tag name="AS_UNIQUEID" val="834"/>
  <p:tag name="KSO_WM_BEAUTIFY_FLAG" val=""/>
</p:tagLst>
</file>

<file path=ppt/tags/tag343.xml><?xml version="1.0" encoding="utf-8"?>
<p:tagLst xmlns:p="http://schemas.openxmlformats.org/presentationml/2006/main">
  <p:tag name="AS_UNIQUEID" val="835"/>
</p:tagLst>
</file>

<file path=ppt/tags/tag344.xml><?xml version="1.0" encoding="utf-8"?>
<p:tagLst xmlns:p="http://schemas.openxmlformats.org/presentationml/2006/main">
  <p:tag name="AS_UNIQUEID" val="836"/>
  <p:tag name="KSO_WM_BEAUTIFY_FLAG" val=""/>
</p:tagLst>
</file>

<file path=ppt/tags/tag345.xml><?xml version="1.0" encoding="utf-8"?>
<p:tagLst xmlns:p="http://schemas.openxmlformats.org/presentationml/2006/main">
  <p:tag name="AS_UNIQUEID" val="837"/>
  <p:tag name="KSO_WM_BEAUTIFY_FLAG" val=""/>
</p:tagLst>
</file>

<file path=ppt/tags/tag346.xml><?xml version="1.0" encoding="utf-8"?>
<p:tagLst xmlns:p="http://schemas.openxmlformats.org/presentationml/2006/main">
  <p:tag name="AS_UNIQUEID" val="838"/>
  <p:tag name="KSO_WM_BEAUTIFY_FLAG" val=""/>
</p:tagLst>
</file>

<file path=ppt/tags/tag347.xml><?xml version="1.0" encoding="utf-8"?>
<p:tagLst xmlns:p="http://schemas.openxmlformats.org/presentationml/2006/main">
  <p:tag name="AS_UNIQUEID" val="839"/>
  <p:tag name="KSO_WM_BEAUTIFY_FLAG" val=""/>
</p:tagLst>
</file>

<file path=ppt/tags/tag348.xml><?xml version="1.0" encoding="utf-8"?>
<p:tagLst xmlns:p="http://schemas.openxmlformats.org/presentationml/2006/main">
  <p:tag name="AS_UNIQUEID" val="840"/>
  <p:tag name="KSO_WM_BEAUTIFY_FLAG" val=""/>
</p:tagLst>
</file>

<file path=ppt/tags/tag349.xml><?xml version="1.0" encoding="utf-8"?>
<p:tagLst xmlns:p="http://schemas.openxmlformats.org/presentationml/2006/main">
  <p:tag name="AS_UNIQUEID" val="841"/>
  <p:tag name="KSO_WM_BEAUTIFY_FLAG" val="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2"/>
  <p:tag name="KSO_WM_BEAUTIFY_FLAG" val=""/>
</p:tagLst>
</file>

<file path=ppt/tags/tag351.xml><?xml version="1.0" encoding="utf-8"?>
<p:tagLst xmlns:p="http://schemas.openxmlformats.org/presentationml/2006/main">
  <p:tag name="AS_UNIQUEID" val="843"/>
  <p:tag name="KSO_WM_BEAUTIFY_FLAG" val=""/>
</p:tagLst>
</file>

<file path=ppt/tags/tag352.xml><?xml version="1.0" encoding="utf-8"?>
<p:tagLst xmlns:p="http://schemas.openxmlformats.org/presentationml/2006/main">
  <p:tag name="AS_UNIQUEID" val="844"/>
  <p:tag name="KSO_WM_BEAUTIFY_FLAG" val=""/>
</p:tagLst>
</file>

<file path=ppt/tags/tag353.xml><?xml version="1.0" encoding="utf-8"?>
<p:tagLst xmlns:p="http://schemas.openxmlformats.org/presentationml/2006/main">
  <p:tag name="AS_UNIQUEID" val="845"/>
  <p:tag name="KSO_WM_BEAUTIFY_FLAG" val=""/>
</p:tagLst>
</file>

<file path=ppt/tags/tag354.xml><?xml version="1.0" encoding="utf-8"?>
<p:tagLst xmlns:p="http://schemas.openxmlformats.org/presentationml/2006/main">
  <p:tag name="AS_UNIQUEID" val="846"/>
  <p:tag name="KSO_WM_BEAUTIFY_FLAG" val=""/>
</p:tagLst>
</file>

<file path=ppt/tags/tag355.xml><?xml version="1.0" encoding="utf-8"?>
<p:tagLst xmlns:p="http://schemas.openxmlformats.org/presentationml/2006/main">
  <p:tag name="AS_UNIQUEID" val="847"/>
  <p:tag name="KSO_WM_BEAUTIFY_FLAG" val=""/>
</p:tagLst>
</file>

<file path=ppt/tags/tag356.xml><?xml version="1.0" encoding="utf-8"?>
<p:tagLst xmlns:p="http://schemas.openxmlformats.org/presentationml/2006/main">
  <p:tag name="AS_UNIQUEID" val="848"/>
  <p:tag name="KSO_WM_BEAUTIFY_FLAG" val=""/>
</p:tagLst>
</file>

<file path=ppt/tags/tag357.xml><?xml version="1.0" encoding="utf-8"?>
<p:tagLst xmlns:p="http://schemas.openxmlformats.org/presentationml/2006/main">
  <p:tag name="AS_UNIQUEID" val="849"/>
  <p:tag name="KSO_WM_BEAUTIFY_FLAG" val=""/>
</p:tagLst>
</file>

<file path=ppt/tags/tag358.xml><?xml version="1.0" encoding="utf-8"?>
<p:tagLst xmlns:p="http://schemas.openxmlformats.org/presentationml/2006/main">
  <p:tag name="AS_UNIQUEID" val="850"/>
  <p:tag name="KSO_WM_BEAUTIFY_FLAG" val=""/>
</p:tagLst>
</file>

<file path=ppt/tags/tag359.xml><?xml version="1.0" encoding="utf-8"?>
<p:tagLst xmlns:p="http://schemas.openxmlformats.org/presentationml/2006/main">
  <p:tag name="AS_UNIQUEID" val="85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2"/>
</p:tagLst>
</file>

<file path=ppt/tags/tag361.xml><?xml version="1.0" encoding="utf-8"?>
<p:tagLst xmlns:p="http://schemas.openxmlformats.org/presentationml/2006/main">
  <p:tag name="AS_UNIQUEID" val="853"/>
  <p:tag name="KSO_WM_BEAUTIFY_FLAG" val=""/>
</p:tagLst>
</file>

<file path=ppt/tags/tag362.xml><?xml version="1.0" encoding="utf-8"?>
<p:tagLst xmlns:p="http://schemas.openxmlformats.org/presentationml/2006/main">
  <p:tag name="AS_UNIQUEID" val="854"/>
  <p:tag name="KSO_WM_BEAUTIFY_FLAG" val=""/>
</p:tagLst>
</file>

<file path=ppt/tags/tag363.xml><?xml version="1.0" encoding="utf-8"?>
<p:tagLst xmlns:p="http://schemas.openxmlformats.org/presentationml/2006/main">
  <p:tag name="AS_UNIQUEID" val="855"/>
  <p:tag name="KSO_WM_BEAUTIFY_FLAG" val=""/>
</p:tagLst>
</file>

<file path=ppt/tags/tag364.xml><?xml version="1.0" encoding="utf-8"?>
<p:tagLst xmlns:p="http://schemas.openxmlformats.org/presentationml/2006/main">
  <p:tag name="AS_UNIQUEID" val="856"/>
</p:tagLst>
</file>

<file path=ppt/tags/tag365.xml><?xml version="1.0" encoding="utf-8"?>
<p:tagLst xmlns:p="http://schemas.openxmlformats.org/presentationml/2006/main">
  <p:tag name="AS_UNIQUEID" val="857"/>
</p:tagLst>
</file>

<file path=ppt/tags/tag366.xml><?xml version="1.0" encoding="utf-8"?>
<p:tagLst xmlns:p="http://schemas.openxmlformats.org/presentationml/2006/main">
  <p:tag name="AS_UNIQUEID" val="858"/>
  <p:tag name="KSO_WM_BEAUTIFY_FLAG" val=""/>
</p:tagLst>
</file>

<file path=ppt/tags/tag367.xml><?xml version="1.0" encoding="utf-8"?>
<p:tagLst xmlns:p="http://schemas.openxmlformats.org/presentationml/2006/main">
  <p:tag name="AS_UNIQUEID" val="859"/>
  <p:tag name="KSO_WM_BEAUTIFY_FLAG" val=""/>
</p:tagLst>
</file>

<file path=ppt/tags/tag368.xml><?xml version="1.0" encoding="utf-8"?>
<p:tagLst xmlns:p="http://schemas.openxmlformats.org/presentationml/2006/main">
  <p:tag name="AS_UNIQUEID" val="860"/>
  <p:tag name="KSO_WM_BEAUTIFY_FLAG" val=""/>
</p:tagLst>
</file>

<file path=ppt/tags/tag369.xml><?xml version="1.0" encoding="utf-8"?>
<p:tagLst xmlns:p="http://schemas.openxmlformats.org/presentationml/2006/main">
  <p:tag name="AS_UNIQUEID" val="861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2"/>
  <p:tag name="KSO_WM_BEAUTIFY_FLAG" val=""/>
</p:tagLst>
</file>

<file path=ppt/tags/tag371.xml><?xml version="1.0" encoding="utf-8"?>
<p:tagLst xmlns:p="http://schemas.openxmlformats.org/presentationml/2006/main">
  <p:tag name="AS_UNIQUEID" val="863"/>
</p:tagLst>
</file>

<file path=ppt/tags/tag372.xml><?xml version="1.0" encoding="utf-8"?>
<p:tagLst xmlns:p="http://schemas.openxmlformats.org/presentationml/2006/main">
  <p:tag name="AS_UNIQUEID" val="864"/>
</p:tagLst>
</file>

<file path=ppt/tags/tag373.xml><?xml version="1.0" encoding="utf-8"?>
<p:tagLst xmlns:p="http://schemas.openxmlformats.org/presentationml/2006/main">
  <p:tag name="AS_UNIQUEID" val="865"/>
  <p:tag name="KSO_WM_BEAUTIFY_FLAG" val=""/>
</p:tagLst>
</file>

<file path=ppt/tags/tag374.xml><?xml version="1.0" encoding="utf-8"?>
<p:tagLst xmlns:p="http://schemas.openxmlformats.org/presentationml/2006/main">
  <p:tag name="AS_UNIQUEID" val="866"/>
  <p:tag name="KSO_WM_BEAUTIFY_FLAG" val=""/>
</p:tagLst>
</file>

<file path=ppt/tags/tag375.xml><?xml version="1.0" encoding="utf-8"?>
<p:tagLst xmlns:p="http://schemas.openxmlformats.org/presentationml/2006/main">
  <p:tag name="AS_UNIQUEID" val="867"/>
</p:tagLst>
</file>

<file path=ppt/tags/tag376.xml><?xml version="1.0" encoding="utf-8"?>
<p:tagLst xmlns:p="http://schemas.openxmlformats.org/presentationml/2006/main">
  <p:tag name="AS_UNIQUEID" val="868"/>
</p:tagLst>
</file>

<file path=ppt/tags/tag377.xml><?xml version="1.0" encoding="utf-8"?>
<p:tagLst xmlns:p="http://schemas.openxmlformats.org/presentationml/2006/main">
  <p:tag name="AS_UNIQUEID" val="869"/>
  <p:tag name="KSO_WM_BEAUTIFY_FLAG" val=""/>
</p:tagLst>
</file>

<file path=ppt/tags/tag378.xml><?xml version="1.0" encoding="utf-8"?>
<p:tagLst xmlns:p="http://schemas.openxmlformats.org/presentationml/2006/main">
  <p:tag name="AS_UNIQUEID" val="870"/>
  <p:tag name="KSO_WM_BEAUTIFY_FLAG" val=""/>
</p:tagLst>
</file>

<file path=ppt/tags/tag379.xml><?xml version="1.0" encoding="utf-8"?>
<p:tagLst xmlns:p="http://schemas.openxmlformats.org/presentationml/2006/main">
  <p:tag name="AS_UNIQUEID" val="871"/>
  <p:tag name="KSO_WM_BEAUTIFY_FLAG" val="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2"/>
</p:tagLst>
</file>

<file path=ppt/tags/tag381.xml><?xml version="1.0" encoding="utf-8"?>
<p:tagLst xmlns:p="http://schemas.openxmlformats.org/presentationml/2006/main">
  <p:tag name="AS_UNIQUEID" val="873"/>
</p:tagLst>
</file>

<file path=ppt/tags/tag382.xml><?xml version="1.0" encoding="utf-8"?>
<p:tagLst xmlns:p="http://schemas.openxmlformats.org/presentationml/2006/main">
  <p:tag name="AS_UNIQUEID" val="874"/>
  <p:tag name="KSO_WM_BEAUTIFY_FLAG" val=""/>
</p:tagLst>
</file>

<file path=ppt/tags/tag383.xml><?xml version="1.0" encoding="utf-8"?>
<p:tagLst xmlns:p="http://schemas.openxmlformats.org/presentationml/2006/main">
  <p:tag name="AS_UNIQUEID" val="875"/>
  <p:tag name="KSO_WM_BEAUTIFY_FLAG" val=""/>
</p:tagLst>
</file>

<file path=ppt/tags/tag384.xml><?xml version="1.0" encoding="utf-8"?>
<p:tagLst xmlns:p="http://schemas.openxmlformats.org/presentationml/2006/main">
  <p:tag name="AS_UNIQUEID" val="876"/>
  <p:tag name="KSO_WM_BEAUTIFY_FLAG" val=""/>
</p:tagLst>
</file>

<file path=ppt/tags/tag385.xml><?xml version="1.0" encoding="utf-8"?>
<p:tagLst xmlns:p="http://schemas.openxmlformats.org/presentationml/2006/main">
  <p:tag name="AS_UNIQUEID" val="877"/>
</p:tagLst>
</file>

<file path=ppt/tags/tag386.xml><?xml version="1.0" encoding="utf-8"?>
<p:tagLst xmlns:p="http://schemas.openxmlformats.org/presentationml/2006/main">
  <p:tag name="AS_UNIQUEID" val="878"/>
  <p:tag name="KSO_WM_BEAUTIFY_FLAG" val=""/>
</p:tagLst>
</file>

<file path=ppt/tags/tag387.xml><?xml version="1.0" encoding="utf-8"?>
<p:tagLst xmlns:p="http://schemas.openxmlformats.org/presentationml/2006/main">
  <p:tag name="AS_UNIQUEID" val="879"/>
</p:tagLst>
</file>

<file path=ppt/tags/tag388.xml><?xml version="1.0" encoding="utf-8"?>
<p:tagLst xmlns:p="http://schemas.openxmlformats.org/presentationml/2006/main">
  <p:tag name="AS_UNIQUEID" val="880"/>
</p:tagLst>
</file>

<file path=ppt/tags/tag389.xml><?xml version="1.0" encoding="utf-8"?>
<p:tagLst xmlns:p="http://schemas.openxmlformats.org/presentationml/2006/main">
  <p:tag name="AS_UNIQUEID" val="881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2"/>
  <p:tag name="KSO_WM_BEAUTIFY_FLAG" val=""/>
</p:tagLst>
</file>

<file path=ppt/tags/tag391.xml><?xml version="1.0" encoding="utf-8"?>
<p:tagLst xmlns:p="http://schemas.openxmlformats.org/presentationml/2006/main">
  <p:tag name="AS_UNIQUEID" val="883"/>
  <p:tag name="KSO_WM_BEAUTIFY_FLAG" val=""/>
</p:tagLst>
</file>

<file path=ppt/tags/tag392.xml><?xml version="1.0" encoding="utf-8"?>
<p:tagLst xmlns:p="http://schemas.openxmlformats.org/presentationml/2006/main">
  <p:tag name="AS_UNIQUEID" val="884"/>
  <p:tag name="KSO_WM_BEAUTIFY_FLAG" val=""/>
</p:tagLst>
</file>

<file path=ppt/tags/tag393.xml><?xml version="1.0" encoding="utf-8"?>
<p:tagLst xmlns:p="http://schemas.openxmlformats.org/presentationml/2006/main">
  <p:tag name="AS_UNIQUEID" val="885"/>
</p:tagLst>
</file>

<file path=ppt/tags/tag394.xml><?xml version="1.0" encoding="utf-8"?>
<p:tagLst xmlns:p="http://schemas.openxmlformats.org/presentationml/2006/main">
  <p:tag name="AS_UNIQUEID" val="886"/>
</p:tagLst>
</file>

<file path=ppt/tags/tag395.xml><?xml version="1.0" encoding="utf-8"?>
<p:tagLst xmlns:p="http://schemas.openxmlformats.org/presentationml/2006/main">
  <p:tag name="AS_UNIQUEID" val="887"/>
</p:tagLst>
</file>

<file path=ppt/tags/tag396.xml><?xml version="1.0" encoding="utf-8"?>
<p:tagLst xmlns:p="http://schemas.openxmlformats.org/presentationml/2006/main">
  <p:tag name="AS_UNIQUEID" val="455"/>
  <p:tag name="KSO_WM_BEAUTIFY_FLAG" val=""/>
</p:tagLst>
</file>

<file path=ppt/tags/tag397.xml><?xml version="1.0" encoding="utf-8"?>
<p:tagLst xmlns:p="http://schemas.openxmlformats.org/presentationml/2006/main">
  <p:tag name="AS_UNIQUEID" val="888"/>
  <p:tag name="KSO_WM_BEAUTIFY_FLAG" val=""/>
</p:tagLst>
</file>

<file path=ppt/tags/tag398.xml><?xml version="1.0" encoding="utf-8"?>
<p:tagLst xmlns:p="http://schemas.openxmlformats.org/presentationml/2006/main">
  <p:tag name="AS_UNIQUEID" val="889"/>
</p:tagLst>
</file>

<file path=ppt/tags/tag399.xml><?xml version="1.0" encoding="utf-8"?>
<p:tagLst xmlns:p="http://schemas.openxmlformats.org/presentationml/2006/main">
  <p:tag name="AS_UNIQUEID" val="890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1"/>
  <p:tag name="KSO_WM_BEAUTIFY_FLAG" val=""/>
</p:tagLst>
</file>

<file path=ppt/tags/tag401.xml><?xml version="1.0" encoding="utf-8"?>
<p:tagLst xmlns:p="http://schemas.openxmlformats.org/presentationml/2006/main">
  <p:tag name="AS_UNIQUEID" val="892"/>
  <p:tag name="KSO_WM_BEAUTIFY_FLAG" val=""/>
</p:tagLst>
</file>

<file path=ppt/tags/tag402.xml><?xml version="1.0" encoding="utf-8"?>
<p:tagLst xmlns:p="http://schemas.openxmlformats.org/presentationml/2006/main">
  <p:tag name="AS_UNIQUEID" val="893"/>
  <p:tag name="KSO_WM_BEAUTIFY_FLAG" val=""/>
</p:tagLst>
</file>

<file path=ppt/tags/tag403.xml><?xml version="1.0" encoding="utf-8"?>
<p:tagLst xmlns:p="http://schemas.openxmlformats.org/presentationml/2006/main">
  <p:tag name="AS_UNIQUEID" val="894"/>
</p:tagLst>
</file>

<file path=ppt/tags/tag404.xml><?xml version="1.0" encoding="utf-8"?>
<p:tagLst xmlns:p="http://schemas.openxmlformats.org/presentationml/2006/main">
  <p:tag name="AS_UNIQUEID" val="895"/>
</p:tagLst>
</file>

<file path=ppt/tags/tag405.xml><?xml version="1.0" encoding="utf-8"?>
<p:tagLst xmlns:p="http://schemas.openxmlformats.org/presentationml/2006/main">
  <p:tag name="AS_UNIQUEID" val="896"/>
</p:tagLst>
</file>

<file path=ppt/tags/tag406.xml><?xml version="1.0" encoding="utf-8"?>
<p:tagLst xmlns:p="http://schemas.openxmlformats.org/presentationml/2006/main">
  <p:tag name="AS_UNIQUEID" val="897"/>
</p:tagLst>
</file>

<file path=ppt/tags/tag407.xml><?xml version="1.0" encoding="utf-8"?>
<p:tagLst xmlns:p="http://schemas.openxmlformats.org/presentationml/2006/main">
  <p:tag name="AS_UNIQUEID" val="898"/>
</p:tagLst>
</file>

<file path=ppt/tags/tag408.xml><?xml version="1.0" encoding="utf-8"?>
<p:tagLst xmlns:p="http://schemas.openxmlformats.org/presentationml/2006/main">
  <p:tag name="AS_UNIQUEID" val="899"/>
</p:tagLst>
</file>

<file path=ppt/tags/tag409.xml><?xml version="1.0" encoding="utf-8"?>
<p:tagLst xmlns:p="http://schemas.openxmlformats.org/presentationml/2006/main">
  <p:tag name="AS_UNIQUEID" val="900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1"/>
  <p:tag name="KSO_WM_BEAUTIFY_FLAG" val=""/>
</p:tagLst>
</file>

<file path=ppt/tags/tag411.xml><?xml version="1.0" encoding="utf-8"?>
<p:tagLst xmlns:p="http://schemas.openxmlformats.org/presentationml/2006/main">
  <p:tag name="AS_UNIQUEID" val="902"/>
  <p:tag name="KSO_WM_BEAUTIFY_FLAG" val=""/>
</p:tagLst>
</file>

<file path=ppt/tags/tag412.xml><?xml version="1.0" encoding="utf-8"?>
<p:tagLst xmlns:p="http://schemas.openxmlformats.org/presentationml/2006/main">
  <p:tag name="AS_UNIQUEID" val="903"/>
</p:tagLst>
</file>

<file path=ppt/tags/tag413.xml><?xml version="1.0" encoding="utf-8"?>
<p:tagLst xmlns:p="http://schemas.openxmlformats.org/presentationml/2006/main">
  <p:tag name="AS_UNIQUEID" val="904"/>
  <p:tag name="KSO_WM_BEAUTIFY_FLAG" val=""/>
</p:tagLst>
</file>

<file path=ppt/tags/tag414.xml><?xml version="1.0" encoding="utf-8"?>
<p:tagLst xmlns:p="http://schemas.openxmlformats.org/presentationml/2006/main">
  <p:tag name="AS_UNIQUEID" val="905"/>
</p:tagLst>
</file>

<file path=ppt/tags/tag415.xml><?xml version="1.0" encoding="utf-8"?>
<p:tagLst xmlns:p="http://schemas.openxmlformats.org/presentationml/2006/main">
  <p:tag name="AS_UNIQUEID" val="906"/>
</p:tagLst>
</file>

<file path=ppt/tags/tag416.xml><?xml version="1.0" encoding="utf-8"?>
<p:tagLst xmlns:p="http://schemas.openxmlformats.org/presentationml/2006/main">
  <p:tag name="AS_UNIQUEID" val="907"/>
  <p:tag name="KSO_WM_BEAUTIFY_FLAG" val=""/>
</p:tagLst>
</file>

<file path=ppt/tags/tag417.xml><?xml version="1.0" encoding="utf-8"?>
<p:tagLst xmlns:p="http://schemas.openxmlformats.org/presentationml/2006/main">
  <p:tag name="AS_UNIQUEID" val="908"/>
</p:tagLst>
</file>

<file path=ppt/tags/tag418.xml><?xml version="1.0" encoding="utf-8"?>
<p:tagLst xmlns:p="http://schemas.openxmlformats.org/presentationml/2006/main">
  <p:tag name="AS_UNIQUEID" val="909"/>
  <p:tag name="KSO_WM_BEAUTIFY_FLAG" val=""/>
</p:tagLst>
</file>

<file path=ppt/tags/tag419.xml><?xml version="1.0" encoding="utf-8"?>
<p:tagLst xmlns:p="http://schemas.openxmlformats.org/presentationml/2006/main">
  <p:tag name="AS_UNIQUEID" val="910"/>
  <p:tag name="KSO_WM_BEAUTIFY_FLAG" val="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1"/>
  <p:tag name="KSO_WM_BEAUTIFY_FLAG" val=""/>
</p:tagLst>
</file>

<file path=ppt/tags/tag421.xml><?xml version="1.0" encoding="utf-8"?>
<p:tagLst xmlns:p="http://schemas.openxmlformats.org/presentationml/2006/main">
  <p:tag name="AS_UNIQUEID" val="912"/>
  <p:tag name="KSO_WM_BEAUTIFY_FLAG" val=""/>
</p:tagLst>
</file>

<file path=ppt/tags/tag422.xml><?xml version="1.0" encoding="utf-8"?>
<p:tagLst xmlns:p="http://schemas.openxmlformats.org/presentationml/2006/main">
  <p:tag name="AS_UNIQUEID" val="913"/>
  <p:tag name="KSO_WM_BEAUTIFY_FLAG" val=""/>
</p:tagLst>
</file>

<file path=ppt/tags/tag423.xml><?xml version="1.0" encoding="utf-8"?>
<p:tagLst xmlns:p="http://schemas.openxmlformats.org/presentationml/2006/main">
  <p:tag name="AS_UNIQUEID" val="914"/>
  <p:tag name="KSO_WM_BEAUTIFY_FLAG" val=""/>
</p:tagLst>
</file>

<file path=ppt/tags/tag424.xml><?xml version="1.0" encoding="utf-8"?>
<p:tagLst xmlns:p="http://schemas.openxmlformats.org/presentationml/2006/main">
  <p:tag name="AS_UNIQUEID" val="915"/>
</p:tagLst>
</file>

<file path=ppt/tags/tag425.xml><?xml version="1.0" encoding="utf-8"?>
<p:tagLst xmlns:p="http://schemas.openxmlformats.org/presentationml/2006/main">
  <p:tag name="AS_UNIQUEID" val="916"/>
  <p:tag name="KSO_WM_BEAUTIFY_FLAG" val=""/>
</p:tagLst>
</file>

<file path=ppt/tags/tag426.xml><?xml version="1.0" encoding="utf-8"?>
<p:tagLst xmlns:p="http://schemas.openxmlformats.org/presentationml/2006/main">
  <p:tag name="AS_UNIQUEID" val="917"/>
  <p:tag name="KSO_WM_BEAUTIFY_FLAG" val=""/>
</p:tagLst>
</file>

<file path=ppt/tags/tag427.xml><?xml version="1.0" encoding="utf-8"?>
<p:tagLst xmlns:p="http://schemas.openxmlformats.org/presentationml/2006/main">
  <p:tag name="AS_UNIQUEID" val="918"/>
  <p:tag name="KSO_WM_BEAUTIFY_FLAG" val=""/>
</p:tagLst>
</file>

<file path=ppt/tags/tag428.xml><?xml version="1.0" encoding="utf-8"?>
<p:tagLst xmlns:p="http://schemas.openxmlformats.org/presentationml/2006/main">
  <p:tag name="AS_UNIQUEID" val="919"/>
  <p:tag name="KSO_WM_BEAUTIFY_FLAG" val=""/>
</p:tagLst>
</file>

<file path=ppt/tags/tag429.xml><?xml version="1.0" encoding="utf-8"?>
<p:tagLst xmlns:p="http://schemas.openxmlformats.org/presentationml/2006/main">
  <p:tag name="AS_UNIQUEID" val="920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1"/>
  <p:tag name="KSO_WM_BEAUTIFY_FLAG" val=""/>
</p:tagLst>
</file>

<file path=ppt/tags/tag431.xml><?xml version="1.0" encoding="utf-8"?>
<p:tagLst xmlns:p="http://schemas.openxmlformats.org/presentationml/2006/main">
  <p:tag name="AS_UNIQUEID" val="922"/>
  <p:tag name="KSO_WM_BEAUTIFY_FLAG" val=""/>
</p:tagLst>
</file>

<file path=ppt/tags/tag432.xml><?xml version="1.0" encoding="utf-8"?>
<p:tagLst xmlns:p="http://schemas.openxmlformats.org/presentationml/2006/main">
  <p:tag name="AS_UNIQUEID" val="923"/>
</p:tagLst>
</file>

<file path=ppt/tags/tag433.xml><?xml version="1.0" encoding="utf-8"?>
<p:tagLst xmlns:p="http://schemas.openxmlformats.org/presentationml/2006/main">
  <p:tag name="AS_UNIQUEID" val="924"/>
  <p:tag name="KSO_WM_BEAUTIFY_FLAG" val=""/>
</p:tagLst>
</file>

<file path=ppt/tags/tag434.xml><?xml version="1.0" encoding="utf-8"?>
<p:tagLst xmlns:p="http://schemas.openxmlformats.org/presentationml/2006/main">
  <p:tag name="AS_UNIQUEID" val="925"/>
  <p:tag name="KSO_WM_BEAUTIFY_FLAG" val=""/>
</p:tagLst>
</file>

<file path=ppt/tags/tag435.xml><?xml version="1.0" encoding="utf-8"?>
<p:tagLst xmlns:p="http://schemas.openxmlformats.org/presentationml/2006/main">
  <p:tag name="AS_UNIQUEID" val="926"/>
  <p:tag name="KSO_WM_BEAUTIFY_FLAG" val=""/>
</p:tagLst>
</file>

<file path=ppt/tags/tag436.xml><?xml version="1.0" encoding="utf-8"?>
<p:tagLst xmlns:p="http://schemas.openxmlformats.org/presentationml/2006/main">
  <p:tag name="AS_UNIQUEID" val="927"/>
  <p:tag name="KSO_WM_BEAUTIFY_FLAG" val=""/>
</p:tagLst>
</file>

<file path=ppt/tags/tag437.xml><?xml version="1.0" encoding="utf-8"?>
<p:tagLst xmlns:p="http://schemas.openxmlformats.org/presentationml/2006/main">
  <p:tag name="AS_UNIQUEID" val="928"/>
</p:tagLst>
</file>

<file path=ppt/tags/tag438.xml><?xml version="1.0" encoding="utf-8"?>
<p:tagLst xmlns:p="http://schemas.openxmlformats.org/presentationml/2006/main">
  <p:tag name="AS_UNIQUEID" val="929"/>
  <p:tag name="KSO_WM_BEAUTIFY_FLAG" val=""/>
</p:tagLst>
</file>

<file path=ppt/tags/tag439.xml><?xml version="1.0" encoding="utf-8"?>
<p:tagLst xmlns:p="http://schemas.openxmlformats.org/presentationml/2006/main">
  <p:tag name="AS_UNIQUEID" val="930"/>
  <p:tag name="KSO_WM_BEAUTIFY_FLAG" val="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1"/>
  <p:tag name="KSO_WM_BEAUTIFY_FLAG" val=""/>
</p:tagLst>
</file>

<file path=ppt/tags/tag441.xml><?xml version="1.0" encoding="utf-8"?>
<p:tagLst xmlns:p="http://schemas.openxmlformats.org/presentationml/2006/main">
  <p:tag name="AS_UNIQUEID" val="932"/>
  <p:tag name="KSO_WM_BEAUTIFY_FLAG" val=""/>
</p:tagLst>
</file>

<file path=ppt/tags/tag442.xml><?xml version="1.0" encoding="utf-8"?>
<p:tagLst xmlns:p="http://schemas.openxmlformats.org/presentationml/2006/main">
  <p:tag name="AS_UNIQUEID" val="933"/>
</p:tagLst>
</file>

<file path=ppt/tags/tag443.xml><?xml version="1.0" encoding="utf-8"?>
<p:tagLst xmlns:p="http://schemas.openxmlformats.org/presentationml/2006/main">
  <p:tag name="AS_UNIQUEID" val="934"/>
</p:tagLst>
</file>

<file path=ppt/tags/tag444.xml><?xml version="1.0" encoding="utf-8"?>
<p:tagLst xmlns:p="http://schemas.openxmlformats.org/presentationml/2006/main">
  <p:tag name="AS_UNIQUEID" val="935"/>
  <p:tag name="KSO_WM_BEAUTIFY_FLAG" val=""/>
</p:tagLst>
</file>

<file path=ppt/tags/tag445.xml><?xml version="1.0" encoding="utf-8"?>
<p:tagLst xmlns:p="http://schemas.openxmlformats.org/presentationml/2006/main">
  <p:tag name="AS_UNIQUEID" val="936"/>
  <p:tag name="KSO_WM_BEAUTIFY_FLAG" val=""/>
</p:tagLst>
</file>

<file path=ppt/tags/tag446.xml><?xml version="1.0" encoding="utf-8"?>
<p:tagLst xmlns:p="http://schemas.openxmlformats.org/presentationml/2006/main">
  <p:tag name="AS_UNIQUEID" val="937"/>
  <p:tag name="KSO_WM_BEAUTIFY_FLAG" val=""/>
</p:tagLst>
</file>

<file path=ppt/tags/tag447.xml><?xml version="1.0" encoding="utf-8"?>
<p:tagLst xmlns:p="http://schemas.openxmlformats.org/presentationml/2006/main">
  <p:tag name="AS_UNIQUEID" val="938"/>
</p:tagLst>
</file>

<file path=ppt/tags/tag448.xml><?xml version="1.0" encoding="utf-8"?>
<p:tagLst xmlns:p="http://schemas.openxmlformats.org/presentationml/2006/main">
  <p:tag name="AS_UNIQUEID" val="939"/>
</p:tagLst>
</file>

<file path=ppt/tags/tag449.xml><?xml version="1.0" encoding="utf-8"?>
<p:tagLst xmlns:p="http://schemas.openxmlformats.org/presentationml/2006/main">
  <p:tag name="AS_UNIQUEID" val="940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1"/>
  <p:tag name="KSO_WM_BEAUTIFY_FLAG" val=""/>
</p:tagLst>
</file>

<file path=ppt/tags/tag451.xml><?xml version="1.0" encoding="utf-8"?>
<p:tagLst xmlns:p="http://schemas.openxmlformats.org/presentationml/2006/main">
  <p:tag name="AS_UNIQUEID" val="942"/>
  <p:tag name="KSO_WM_BEAUTIFY_FLAG" val=""/>
</p:tagLst>
</file>

<file path=ppt/tags/tag452.xml><?xml version="1.0" encoding="utf-8"?>
<p:tagLst xmlns:p="http://schemas.openxmlformats.org/presentationml/2006/main">
  <p:tag name="AS_UNIQUEID" val="943"/>
</p:tagLst>
</file>

<file path=ppt/tags/tag453.xml><?xml version="1.0" encoding="utf-8"?>
<p:tagLst xmlns:p="http://schemas.openxmlformats.org/presentationml/2006/main">
  <p:tag name="AS_UNIQUEID" val="944"/>
  <p:tag name="KSO_WM_BEAUTIFY_FLAG" val=""/>
</p:tagLst>
</file>

<file path=ppt/tags/tag454.xml><?xml version="1.0" encoding="utf-8"?>
<p:tagLst xmlns:p="http://schemas.openxmlformats.org/presentationml/2006/main">
  <p:tag name="AS_UNIQUEID" val="945"/>
  <p:tag name="KSO_WM_BEAUTIFY_FLAG" val=""/>
</p:tagLst>
</file>

<file path=ppt/tags/tag455.xml><?xml version="1.0" encoding="utf-8"?>
<p:tagLst xmlns:p="http://schemas.openxmlformats.org/presentationml/2006/main">
  <p:tag name="AS_UNIQUEID" val="946"/>
  <p:tag name="KSO_WM_BEAUTIFY_FLAG" val=""/>
</p:tagLst>
</file>

<file path=ppt/tags/tag456.xml><?xml version="1.0" encoding="utf-8"?>
<p:tagLst xmlns:p="http://schemas.openxmlformats.org/presentationml/2006/main">
  <p:tag name="AS_UNIQUEID" val="947"/>
  <p:tag name="KSO_WM_BEAUTIFY_FLAG" val=""/>
</p:tagLst>
</file>

<file path=ppt/tags/tag457.xml><?xml version="1.0" encoding="utf-8"?>
<p:tagLst xmlns:p="http://schemas.openxmlformats.org/presentationml/2006/main">
  <p:tag name="AS_UNIQUEID" val="948"/>
</p:tagLst>
</file>

<file path=ppt/tags/tag458.xml><?xml version="1.0" encoding="utf-8"?>
<p:tagLst xmlns:p="http://schemas.openxmlformats.org/presentationml/2006/main">
  <p:tag name="AS_UNIQUEID" val="949"/>
  <p:tag name="KSO_WM_BEAUTIFY_FLAG" val=""/>
</p:tagLst>
</file>

<file path=ppt/tags/tag459.xml><?xml version="1.0" encoding="utf-8"?>
<p:tagLst xmlns:p="http://schemas.openxmlformats.org/presentationml/2006/main">
  <p:tag name="AS_UNIQUEID" val="950"/>
  <p:tag name="KSO_WM_BEAUTIFY_FLAG" val="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1"/>
  <p:tag name="KSO_WM_BEAUTIFY_FLAG" val=""/>
</p:tagLst>
</file>

<file path=ppt/tags/tag461.xml><?xml version="1.0" encoding="utf-8"?>
<p:tagLst xmlns:p="http://schemas.openxmlformats.org/presentationml/2006/main">
  <p:tag name="AS_UNIQUEID" val="952"/>
</p:tagLst>
</file>

<file path=ppt/tags/tag462.xml><?xml version="1.0" encoding="utf-8"?>
<p:tagLst xmlns:p="http://schemas.openxmlformats.org/presentationml/2006/main">
  <p:tag name="AS_UNIQUEID" val="953"/>
  <p:tag name="KSO_WM_BEAUTIFY_FLAG" val=""/>
</p:tagLst>
</file>

<file path=ppt/tags/tag463.xml><?xml version="1.0" encoding="utf-8"?>
<p:tagLst xmlns:p="http://schemas.openxmlformats.org/presentationml/2006/main">
  <p:tag name="AS_UNIQUEID" val="954"/>
  <p:tag name="KSO_WM_BEAUTIFY_FLAG" val=""/>
</p:tagLst>
</file>

<file path=ppt/tags/tag464.xml><?xml version="1.0" encoding="utf-8"?>
<p:tagLst xmlns:p="http://schemas.openxmlformats.org/presentationml/2006/main">
  <p:tag name="AS_UNIQUEID" val="955"/>
  <p:tag name="KSO_WM_BEAUTIFY_FLAG" val=""/>
</p:tagLst>
</file>

<file path=ppt/tags/tag465.xml><?xml version="1.0" encoding="utf-8"?>
<p:tagLst xmlns:p="http://schemas.openxmlformats.org/presentationml/2006/main">
  <p:tag name="AS_UNIQUEID" val="956"/>
  <p:tag name="KSO_WM_BEAUTIFY_FLAG" val=""/>
</p:tagLst>
</file>

<file path=ppt/tags/tag466.xml><?xml version="1.0" encoding="utf-8"?>
<p:tagLst xmlns:p="http://schemas.openxmlformats.org/presentationml/2006/main">
  <p:tag name="AS_UNIQUEID" val="957"/>
  <p:tag name="KSO_WM_BEAUTIFY_FLAG" val=""/>
</p:tagLst>
</file>

<file path=ppt/tags/tag467.xml><?xml version="1.0" encoding="utf-8"?>
<p:tagLst xmlns:p="http://schemas.openxmlformats.org/presentationml/2006/main">
  <p:tag name="AS_UNIQUEID" val="958"/>
  <p:tag name="KSO_WM_BEAUTIFY_FLAG" val=""/>
</p:tagLst>
</file>

<file path=ppt/tags/tag468.xml><?xml version="1.0" encoding="utf-8"?>
<p:tagLst xmlns:p="http://schemas.openxmlformats.org/presentationml/2006/main">
  <p:tag name="AS_UNIQUEID" val="959"/>
</p:tagLst>
</file>

<file path=ppt/tags/tag469.xml><?xml version="1.0" encoding="utf-8"?>
<p:tagLst xmlns:p="http://schemas.openxmlformats.org/presentationml/2006/main">
  <p:tag name="AS_UNIQUEID" val="960"/>
  <p:tag name="KSO_WM_BEAUTIFY_FLAG" val="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1"/>
  <p:tag name="KSO_WM_BEAUTIFY_FLAG" val=""/>
</p:tagLst>
</file>

<file path=ppt/tags/tag471.xml><?xml version="1.0" encoding="utf-8"?>
<p:tagLst xmlns:p="http://schemas.openxmlformats.org/presentationml/2006/main">
  <p:tag name="AS_UNIQUEID" val="962"/>
  <p:tag name="KSO_WM_BEAUTIFY_FLAG" val=""/>
</p:tagLst>
</file>

<file path=ppt/tags/tag472.xml><?xml version="1.0" encoding="utf-8"?>
<p:tagLst xmlns:p="http://schemas.openxmlformats.org/presentationml/2006/main">
  <p:tag name="AS_UNIQUEID" val="963"/>
</p:tagLst>
</file>

<file path=ppt/tags/tag473.xml><?xml version="1.0" encoding="utf-8"?>
<p:tagLst xmlns:p="http://schemas.openxmlformats.org/presentationml/2006/main">
  <p:tag name="AS_UNIQUEID" val="964"/>
  <p:tag name="KSO_WM_BEAUTIFY_FLAG" val=""/>
</p:tagLst>
</file>

<file path=ppt/tags/tag474.xml><?xml version="1.0" encoding="utf-8"?>
<p:tagLst xmlns:p="http://schemas.openxmlformats.org/presentationml/2006/main">
  <p:tag name="AS_UNIQUEID" val="965"/>
  <p:tag name="KSO_WM_BEAUTIFY_FLAG" val=""/>
</p:tagLst>
</file>

<file path=ppt/tags/tag475.xml><?xml version="1.0" encoding="utf-8"?>
<p:tagLst xmlns:p="http://schemas.openxmlformats.org/presentationml/2006/main">
  <p:tag name="AS_UNIQUEID" val="966"/>
</p:tagLst>
</file>

<file path=ppt/tags/tag476.xml><?xml version="1.0" encoding="utf-8"?>
<p:tagLst xmlns:p="http://schemas.openxmlformats.org/presentationml/2006/main">
  <p:tag name="AS_UNIQUEID" val="967"/>
  <p:tag name="KSO_WM_BEAUTIFY_FLAG" val=""/>
</p:tagLst>
</file>

<file path=ppt/tags/tag477.xml><?xml version="1.0" encoding="utf-8"?>
<p:tagLst xmlns:p="http://schemas.openxmlformats.org/presentationml/2006/main">
  <p:tag name="AS_UNIQUEID" val="968"/>
  <p:tag name="KSO_WM_BEAUTIFY_FLAG" val=""/>
</p:tagLst>
</file>

<file path=ppt/tags/tag478.xml><?xml version="1.0" encoding="utf-8"?>
<p:tagLst xmlns:p="http://schemas.openxmlformats.org/presentationml/2006/main">
  <p:tag name="AS_UNIQUEID" val="969"/>
  <p:tag name="KSO_WM_BEAUTIFY_FLAG" val=""/>
</p:tagLst>
</file>

<file path=ppt/tags/tag479.xml><?xml version="1.0" encoding="utf-8"?>
<p:tagLst xmlns:p="http://schemas.openxmlformats.org/presentationml/2006/main">
  <p:tag name="AS_UNIQUEID" val="970"/>
  <p:tag name="KSO_WM_BEAUTIFY_FLAG" val="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1"/>
  <p:tag name="KSO_WM_BEAUTIFY_FLAG" val=""/>
</p:tagLst>
</file>

<file path=ppt/tags/tag481.xml><?xml version="1.0" encoding="utf-8"?>
<p:tagLst xmlns:p="http://schemas.openxmlformats.org/presentationml/2006/main">
  <p:tag name="AS_UNIQUEID" val="972"/>
  <p:tag name="KSO_WM_BEAUTIFY_FLAG" val=""/>
</p:tagLst>
</file>

<file path=ppt/tags/tag482.xml><?xml version="1.0" encoding="utf-8"?>
<p:tagLst xmlns:p="http://schemas.openxmlformats.org/presentationml/2006/main">
  <p:tag name="AS_UNIQUEID" val="973"/>
</p:tagLst>
</file>

<file path=ppt/tags/tag483.xml><?xml version="1.0" encoding="utf-8"?>
<p:tagLst xmlns:p="http://schemas.openxmlformats.org/presentationml/2006/main">
  <p:tag name="AS_UNIQUEID" val="974"/>
  <p:tag name="KSO_WM_BEAUTIFY_FLAG" val=""/>
</p:tagLst>
</file>

<file path=ppt/tags/tag484.xml><?xml version="1.0" encoding="utf-8"?>
<p:tagLst xmlns:p="http://schemas.openxmlformats.org/presentationml/2006/main">
  <p:tag name="AS_UNIQUEID" val="975"/>
  <p:tag name="KSO_WM_BEAUTIFY_FLAG" val=""/>
</p:tagLst>
</file>

<file path=ppt/tags/tag485.xml><?xml version="1.0" encoding="utf-8"?>
<p:tagLst xmlns:p="http://schemas.openxmlformats.org/presentationml/2006/main">
  <p:tag name="AS_UNIQUEID" val="976"/>
  <p:tag name="KSO_WM_BEAUTIFY_FLAG" val=""/>
</p:tagLst>
</file>

<file path=ppt/tags/tag486.xml><?xml version="1.0" encoding="utf-8"?>
<p:tagLst xmlns:p="http://schemas.openxmlformats.org/presentationml/2006/main">
  <p:tag name="AS_UNIQUEID" val="977"/>
</p:tagLst>
</file>

<file path=ppt/tags/tag487.xml><?xml version="1.0" encoding="utf-8"?>
<p:tagLst xmlns:p="http://schemas.openxmlformats.org/presentationml/2006/main">
  <p:tag name="AS_UNIQUEID" val="978"/>
  <p:tag name="KSO_WM_BEAUTIFY_FLAG" val=""/>
</p:tagLst>
</file>

<file path=ppt/tags/tag488.xml><?xml version="1.0" encoding="utf-8"?>
<p:tagLst xmlns:p="http://schemas.openxmlformats.org/presentationml/2006/main">
  <p:tag name="AS_UNIQUEID" val="979"/>
  <p:tag name="KSO_WM_BEAUTIFY_FLAG" val=""/>
</p:tagLst>
</file>

<file path=ppt/tags/tag489.xml><?xml version="1.0" encoding="utf-8"?>
<p:tagLst xmlns:p="http://schemas.openxmlformats.org/presentationml/2006/main">
  <p:tag name="AS_UNIQUEID" val="980"/>
  <p:tag name="KSO_WM_BEAUTIFY_FLAG" val="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1"/>
  <p:tag name="KSO_WM_BEAUTIFY_FLAG" val=""/>
</p:tagLst>
</file>

<file path=ppt/tags/tag491.xml><?xml version="1.0" encoding="utf-8"?>
<p:tagLst xmlns:p="http://schemas.openxmlformats.org/presentationml/2006/main">
  <p:tag name="AS_UNIQUEID" val="982"/>
  <p:tag name="KSO_WM_BEAUTIFY_FLAG" val=""/>
</p:tagLst>
</file>

<file path=ppt/tags/tag492.xml><?xml version="1.0" encoding="utf-8"?>
<p:tagLst xmlns:p="http://schemas.openxmlformats.org/presentationml/2006/main">
  <p:tag name="AS_UNIQUEID" val="983"/>
  <p:tag name="KSO_WM_BEAUTIFY_FLAG" val=""/>
</p:tagLst>
</file>

<file path=ppt/tags/tag493.xml><?xml version="1.0" encoding="utf-8"?>
<p:tagLst xmlns:p="http://schemas.openxmlformats.org/presentationml/2006/main">
  <p:tag name="AS_UNIQUEID" val="984"/>
</p:tagLst>
</file>

<file path=ppt/tags/tag494.xml><?xml version="1.0" encoding="utf-8"?>
<p:tagLst xmlns:p="http://schemas.openxmlformats.org/presentationml/2006/main">
  <p:tag name="AS_UNIQUEID" val="985"/>
  <p:tag name="KSO_WM_BEAUTIFY_FLAG" val=""/>
</p:tagLst>
</file>

<file path=ppt/tags/tag495.xml><?xml version="1.0" encoding="utf-8"?>
<p:tagLst xmlns:p="http://schemas.openxmlformats.org/presentationml/2006/main">
  <p:tag name="AS_UNIQUEID" val="986"/>
  <p:tag name="KSO_WM_BEAUTIFY_FLAG" val=""/>
</p:tagLst>
</file>

<file path=ppt/tags/tag496.xml><?xml version="1.0" encoding="utf-8"?>
<p:tagLst xmlns:p="http://schemas.openxmlformats.org/presentationml/2006/main">
  <p:tag name="AS_UNIQUEID" val="987"/>
  <p:tag name="KSO_WM_BEAUTIFY_FLAG" val=""/>
</p:tagLst>
</file>

<file path=ppt/tags/tag497.xml><?xml version="1.0" encoding="utf-8"?>
<p:tagLst xmlns:p="http://schemas.openxmlformats.org/presentationml/2006/main">
  <p:tag name="AS_UNIQUEID" val="988"/>
  <p:tag name="KSO_WM_BEAUTIFY_FLAG" val=""/>
</p:tagLst>
</file>

<file path=ppt/tags/tag498.xml><?xml version="1.0" encoding="utf-8"?>
<p:tagLst xmlns:p="http://schemas.openxmlformats.org/presentationml/2006/main">
  <p:tag name="AS_UNIQUEID" val="989"/>
</p:tagLst>
</file>

<file path=ppt/tags/tag499.xml><?xml version="1.0" encoding="utf-8"?>
<p:tagLst xmlns:p="http://schemas.openxmlformats.org/presentationml/2006/main">
  <p:tag name="AS_UNIQUEID" val="990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1"/>
  <p:tag name="KSO_WM_BEAUTIFY_FLAG" val=""/>
</p:tagLst>
</file>

<file path=ppt/tags/tag501.xml><?xml version="1.0" encoding="utf-8"?>
<p:tagLst xmlns:p="http://schemas.openxmlformats.org/presentationml/2006/main">
  <p:tag name="AS_UNIQUEID" val="992"/>
  <p:tag name="KSO_WM_BEAUTIFY_FLAG" val=""/>
</p:tagLst>
</file>

<file path=ppt/tags/tag502.xml><?xml version="1.0" encoding="utf-8"?>
<p:tagLst xmlns:p="http://schemas.openxmlformats.org/presentationml/2006/main">
  <p:tag name="AS_UNIQUEID" val="993"/>
  <p:tag name="KSO_WM_BEAUTIFY_FLAG" val=""/>
</p:tagLst>
</file>

<file path=ppt/tags/tag503.xml><?xml version="1.0" encoding="utf-8"?>
<p:tagLst xmlns:p="http://schemas.openxmlformats.org/presentationml/2006/main">
  <p:tag name="AS_UNIQUEID" val="994"/>
</p:tagLst>
</file>

<file path=ppt/tags/tag504.xml><?xml version="1.0" encoding="utf-8"?>
<p:tagLst xmlns:p="http://schemas.openxmlformats.org/presentationml/2006/main">
  <p:tag name="AS_UNIQUEID" val="995"/>
</p:tagLst>
</file>

<file path=ppt/tags/tag505.xml><?xml version="1.0" encoding="utf-8"?>
<p:tagLst xmlns:p="http://schemas.openxmlformats.org/presentationml/2006/main">
  <p:tag name="AS_UNIQUEID" val="996"/>
</p:tagLst>
</file>

<file path=ppt/tags/tag506.xml><?xml version="1.0" encoding="utf-8"?>
<p:tagLst xmlns:p="http://schemas.openxmlformats.org/presentationml/2006/main">
  <p:tag name="AS_UNIQUEID" val="997"/>
</p:tagLst>
</file>

<file path=ppt/tags/tag507.xml><?xml version="1.0" encoding="utf-8"?>
<p:tagLst xmlns:p="http://schemas.openxmlformats.org/presentationml/2006/main">
  <p:tag name="AS_UNIQUEID" val="998"/>
</p:tagLst>
</file>

<file path=ppt/tags/tag508.xml><?xml version="1.0" encoding="utf-8"?>
<p:tagLst xmlns:p="http://schemas.openxmlformats.org/presentationml/2006/main">
  <p:tag name="AS_UNIQUEID" val="999"/>
</p:tagLst>
</file>

<file path=ppt/tags/tag509.xml><?xml version="1.0" encoding="utf-8"?>
<p:tagLst xmlns:p="http://schemas.openxmlformats.org/presentationml/2006/main">
  <p:tag name="AS_UNIQUEID" val="1000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1"/>
  <p:tag name="KSO_WM_BEAUTIFY_FLAG" val=""/>
</p:tagLst>
</file>

<file path=ppt/tags/tag511.xml><?xml version="1.0" encoding="utf-8"?>
<p:tagLst xmlns:p="http://schemas.openxmlformats.org/presentationml/2006/main">
  <p:tag name="AS_UNIQUEID" val="1002"/>
</p:tagLst>
</file>

<file path=ppt/tags/tag512.xml><?xml version="1.0" encoding="utf-8"?>
<p:tagLst xmlns:p="http://schemas.openxmlformats.org/presentationml/2006/main">
  <p:tag name="AS_UNIQUEID" val="1003"/>
</p:tagLst>
</file>

<file path=ppt/tags/tag513.xml><?xml version="1.0" encoding="utf-8"?>
<p:tagLst xmlns:p="http://schemas.openxmlformats.org/presentationml/2006/main">
  <p:tag name="AS_UNIQUEID" val="1004"/>
  <p:tag name="KSO_WM_BEAUTIFY_FLAG" val=""/>
</p:tagLst>
</file>

<file path=ppt/tags/tag514.xml><?xml version="1.0" encoding="utf-8"?>
<p:tagLst xmlns:p="http://schemas.openxmlformats.org/presentationml/2006/main">
  <p:tag name="AS_UNIQUEID" val="1005"/>
  <p:tag name="KSO_WM_BEAUTIFY_FLAG" val=""/>
</p:tagLst>
</file>

<file path=ppt/tags/tag515.xml><?xml version="1.0" encoding="utf-8"?>
<p:tagLst xmlns:p="http://schemas.openxmlformats.org/presentationml/2006/main">
  <p:tag name="AS_UNIQUEID" val="1006"/>
  <p:tag name="KSO_WM_BEAUTIFY_FLAG" val=""/>
</p:tagLst>
</file>

<file path=ppt/tags/tag516.xml><?xml version="1.0" encoding="utf-8"?>
<p:tagLst xmlns:p="http://schemas.openxmlformats.org/presentationml/2006/main">
  <p:tag name="AS_UNIQUEID" val="1007"/>
</p:tagLst>
</file>

<file path=ppt/tags/tag517.xml><?xml version="1.0" encoding="utf-8"?>
<p:tagLst xmlns:p="http://schemas.openxmlformats.org/presentationml/2006/main">
  <p:tag name="AS_UNIQUEID" val="45"/>
  <p:tag name="KSO_WM_BEAUTIFY_FLAG" val=""/>
</p:tagLst>
</file>

<file path=ppt/tags/tag518.xml><?xml version="1.0" encoding="utf-8"?>
<p:tagLst xmlns:p="http://schemas.openxmlformats.org/presentationml/2006/main">
  <p:tag name="AS_UNIQUEID" val="46"/>
</p:tagLst>
</file>

<file path=ppt/tags/tag519.xml><?xml version="1.0" encoding="utf-8"?>
<p:tagLst xmlns:p="http://schemas.openxmlformats.org/presentationml/2006/main">
  <p:tag name="AS_UNIQUEID" val="1008"/>
  <p:tag name="KSO_WM_BEAUTIFY_FLAG" val="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09"/>
  <p:tag name="KSO_WM_BEAUTIFY_FLAG" val=""/>
</p:tagLst>
</file>

<file path=ppt/tags/tag521.xml><?xml version="1.0" encoding="utf-8"?>
<p:tagLst xmlns:p="http://schemas.openxmlformats.org/presentationml/2006/main">
  <p:tag name="AS_UNIQUEID" val="1010"/>
  <p:tag name="KSO_WM_BEAUTIFY_FLAG" val=""/>
</p:tagLst>
</file>

<file path=ppt/tags/tag522.xml><?xml version="1.0" encoding="utf-8"?>
<p:tagLst xmlns:p="http://schemas.openxmlformats.org/presentationml/2006/main">
  <p:tag name="AS_UNIQUEID" val="1011"/>
  <p:tag name="KSO_WM_BEAUTIFY_FLAG" val=""/>
</p:tagLst>
</file>

<file path=ppt/tags/tag523.xml><?xml version="1.0" encoding="utf-8"?>
<p:tagLst xmlns:p="http://schemas.openxmlformats.org/presentationml/2006/main">
  <p:tag name="AS_UNIQUEID" val="1012"/>
  <p:tag name="KSO_WM_BEAUTIFY_FLAG" val=""/>
</p:tagLst>
</file>

<file path=ppt/tags/tag524.xml><?xml version="1.0" encoding="utf-8"?>
<p:tagLst xmlns:p="http://schemas.openxmlformats.org/presentationml/2006/main">
  <p:tag name="AS_UNIQUEID" val="1013"/>
  <p:tag name="KSO_WM_BEAUTIFY_FLAG" val=""/>
</p:tagLst>
</file>

<file path=ppt/tags/tag525.xml><?xml version="1.0" encoding="utf-8"?>
<p:tagLst xmlns:p="http://schemas.openxmlformats.org/presentationml/2006/main">
  <p:tag name="AS_UNIQUEID" val="1014"/>
  <p:tag name="KSO_WM_BEAUTIFY_FLAG" val=""/>
</p:tagLst>
</file>

<file path=ppt/tags/tag526.xml><?xml version="1.0" encoding="utf-8"?>
<p:tagLst xmlns:p="http://schemas.openxmlformats.org/presentationml/2006/main">
  <p:tag name="AS_UNIQUEID" val="1015"/>
  <p:tag name="KSO_WM_BEAUTIFY_FLAG" val=""/>
</p:tagLst>
</file>

<file path=ppt/tags/tag527.xml><?xml version="1.0" encoding="utf-8"?>
<p:tagLst xmlns:p="http://schemas.openxmlformats.org/presentationml/2006/main">
  <p:tag name="AS_UNIQUEID" val="1016"/>
  <p:tag name="KSO_WM_BEAUTIFY_FLAG" val=""/>
</p:tagLst>
</file>

<file path=ppt/tags/tag528.xml><?xml version="1.0" encoding="utf-8"?>
<p:tagLst xmlns:p="http://schemas.openxmlformats.org/presentationml/2006/main">
  <p:tag name="AS_UNIQUEID" val="1017"/>
  <p:tag name="KSO_WM_BEAUTIFY_FLAG" val=""/>
</p:tagLst>
</file>

<file path=ppt/tags/tag529.xml><?xml version="1.0" encoding="utf-8"?>
<p:tagLst xmlns:p="http://schemas.openxmlformats.org/presentationml/2006/main">
  <p:tag name="AS_UNIQUEID" val="1018"/>
  <p:tag name="KSO_WM_BEAUTIFY_FLAG" val="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19"/>
  <p:tag name="KSO_WM_BEAUTIFY_FLAG" val=""/>
</p:tagLst>
</file>

<file path=ppt/tags/tag531.xml><?xml version="1.0" encoding="utf-8"?>
<p:tagLst xmlns:p="http://schemas.openxmlformats.org/presentationml/2006/main">
  <p:tag name="AS_UNIQUEID" val="1020"/>
  <p:tag name="KSO_WM_BEAUTIFY_FLAG" val=""/>
</p:tagLst>
</file>

<file path=ppt/tags/tag532.xml><?xml version="1.0" encoding="utf-8"?>
<p:tagLst xmlns:p="http://schemas.openxmlformats.org/presentationml/2006/main">
  <p:tag name="AS_UNIQUEID" val="1021"/>
  <p:tag name="KSO_WM_BEAUTIFY_FLAG" val=""/>
</p:tagLst>
</file>

<file path=ppt/tags/tag533.xml><?xml version="1.0" encoding="utf-8"?>
<p:tagLst xmlns:p="http://schemas.openxmlformats.org/presentationml/2006/main">
  <p:tag name="AS_UNIQUEID" val="1022"/>
  <p:tag name="KSO_WM_BEAUTIFY_FLAG" val=""/>
</p:tagLst>
</file>

<file path=ppt/tags/tag534.xml><?xml version="1.0" encoding="utf-8"?>
<p:tagLst xmlns:p="http://schemas.openxmlformats.org/presentationml/2006/main">
  <p:tag name="AS_UNIQUEID" val="1023"/>
  <p:tag name="KSO_WM_BEAUTIFY_FLAG" val=""/>
</p:tagLst>
</file>

<file path=ppt/tags/tag535.xml><?xml version="1.0" encoding="utf-8"?>
<p:tagLst xmlns:p="http://schemas.openxmlformats.org/presentationml/2006/main">
  <p:tag name="AS_UNIQUEID" val="1024"/>
  <p:tag name="KSO_WM_BEAUTIFY_FLAG" val=""/>
</p:tagLst>
</file>

<file path=ppt/tags/tag536.xml><?xml version="1.0" encoding="utf-8"?>
<p:tagLst xmlns:p="http://schemas.openxmlformats.org/presentationml/2006/main">
  <p:tag name="AS_UNIQUEID" val="1025"/>
</p:tagLst>
</file>

<file path=ppt/tags/tag537.xml><?xml version="1.0" encoding="utf-8"?>
<p:tagLst xmlns:p="http://schemas.openxmlformats.org/presentationml/2006/main">
  <p:tag name="AS_UNIQUEID" val="1026"/>
</p:tagLst>
</file>

<file path=ppt/tags/tag538.xml><?xml version="1.0" encoding="utf-8"?>
<p:tagLst xmlns:p="http://schemas.openxmlformats.org/presentationml/2006/main">
  <p:tag name="AS_UNIQUEID" val="1027"/>
  <p:tag name="KSO_WM_BEAUTIFY_FLAG" val=""/>
</p:tagLst>
</file>

<file path=ppt/tags/tag539.xml><?xml version="1.0" encoding="utf-8"?>
<p:tagLst xmlns:p="http://schemas.openxmlformats.org/presentationml/2006/main">
  <p:tag name="AS_UNIQUEID" val="1028"/>
  <p:tag name="KSO_WM_BEAUTIFY_FLAG" val="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29"/>
  <p:tag name="KSO_WM_BEAUTIFY_FLAG" val=""/>
</p:tagLst>
</file>

<file path=ppt/tags/tag541.xml><?xml version="1.0" encoding="utf-8"?>
<p:tagLst xmlns:p="http://schemas.openxmlformats.org/presentationml/2006/main">
  <p:tag name="AS_UNIQUEID" val="1030"/>
  <p:tag name="KSO_WM_BEAUTIFY_FLAG" val=""/>
</p:tagLst>
</file>

<file path=ppt/tags/tag542.xml><?xml version="1.0" encoding="utf-8"?>
<p:tagLst xmlns:p="http://schemas.openxmlformats.org/presentationml/2006/main">
  <p:tag name="AS_UNIQUEID" val="1031"/>
  <p:tag name="KSO_WM_BEAUTIFY_FLAG" val=""/>
</p:tagLst>
</file>

<file path=ppt/tags/tag543.xml><?xml version="1.0" encoding="utf-8"?>
<p:tagLst xmlns:p="http://schemas.openxmlformats.org/presentationml/2006/main">
  <p:tag name="AS_UNIQUEID" val="1032"/>
  <p:tag name="KSO_WM_BEAUTIFY_FLAG" val=""/>
</p:tagLst>
</file>

<file path=ppt/tags/tag544.xml><?xml version="1.0" encoding="utf-8"?>
<p:tagLst xmlns:p="http://schemas.openxmlformats.org/presentationml/2006/main">
  <p:tag name="AS_UNIQUEID" val="1033"/>
</p:tagLst>
</file>

<file path=ppt/tags/tag545.xml><?xml version="1.0" encoding="utf-8"?>
<p:tagLst xmlns:p="http://schemas.openxmlformats.org/presentationml/2006/main">
  <p:tag name="AS_UNIQUEID" val="1034"/>
  <p:tag name="KSO_WM_BEAUTIFY_FLAG" val=""/>
</p:tagLst>
</file>

<file path=ppt/tags/tag546.xml><?xml version="1.0" encoding="utf-8"?>
<p:tagLst xmlns:p="http://schemas.openxmlformats.org/presentationml/2006/main">
  <p:tag name="AS_UNIQUEID" val="1035"/>
  <p:tag name="KSO_WM_BEAUTIFY_FLAG" val=""/>
</p:tagLst>
</file>

<file path=ppt/tags/tag547.xml><?xml version="1.0" encoding="utf-8"?>
<p:tagLst xmlns:p="http://schemas.openxmlformats.org/presentationml/2006/main">
  <p:tag name="AS_UNIQUEID" val="1036"/>
  <p:tag name="KSO_WM_BEAUTIFY_FLAG" val=""/>
</p:tagLst>
</file>

<file path=ppt/tags/tag548.xml><?xml version="1.0" encoding="utf-8"?>
<p:tagLst xmlns:p="http://schemas.openxmlformats.org/presentationml/2006/main">
  <p:tag name="AS_UNIQUEID" val="1037"/>
  <p:tag name="KSO_WM_BEAUTIFY_FLAG" val=""/>
</p:tagLst>
</file>

<file path=ppt/tags/tag549.xml><?xml version="1.0" encoding="utf-8"?>
<p:tagLst xmlns:p="http://schemas.openxmlformats.org/presentationml/2006/main">
  <p:tag name="AS_UNIQUEID" val="1038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39"/>
</p:tagLst>
</file>

<file path=ppt/tags/tag551.xml><?xml version="1.0" encoding="utf-8"?>
<p:tagLst xmlns:p="http://schemas.openxmlformats.org/presentationml/2006/main">
  <p:tag name="AS_UNIQUEID" val="1040"/>
  <p:tag name="KSO_WM_BEAUTIFY_FLAG" val=""/>
</p:tagLst>
</file>

<file path=ppt/tags/tag552.xml><?xml version="1.0" encoding="utf-8"?>
<p:tagLst xmlns:p="http://schemas.openxmlformats.org/presentationml/2006/main">
  <p:tag name="AS_UNIQUEID" val="1041"/>
  <p:tag name="KSO_WM_BEAUTIFY_FLAG" val=""/>
</p:tagLst>
</file>

<file path=ppt/tags/tag553.xml><?xml version="1.0" encoding="utf-8"?>
<p:tagLst xmlns:p="http://schemas.openxmlformats.org/presentationml/2006/main">
  <p:tag name="AS_UNIQUEID" val="1042"/>
  <p:tag name="KSO_WM_BEAUTIFY_FLAG" val=""/>
</p:tagLst>
</file>

<file path=ppt/tags/tag554.xml><?xml version="1.0" encoding="utf-8"?>
<p:tagLst xmlns:p="http://schemas.openxmlformats.org/presentationml/2006/main">
  <p:tag name="AS_UNIQUEID" val="1043"/>
</p:tagLst>
</file>

<file path=ppt/tags/tag555.xml><?xml version="1.0" encoding="utf-8"?>
<p:tagLst xmlns:p="http://schemas.openxmlformats.org/presentationml/2006/main">
  <p:tag name="AS_UNIQUEID" val="1044"/>
  <p:tag name="KSO_WM_BEAUTIFY_FLAG" val=""/>
</p:tagLst>
</file>

<file path=ppt/tags/tag556.xml><?xml version="1.0" encoding="utf-8"?>
<p:tagLst xmlns:p="http://schemas.openxmlformats.org/presentationml/2006/main">
  <p:tag name="AS_UNIQUEID" val="1045"/>
  <p:tag name="KSO_WM_BEAUTIFY_FLAG" val=""/>
</p:tagLst>
</file>

<file path=ppt/tags/tag557.xml><?xml version="1.0" encoding="utf-8"?>
<p:tagLst xmlns:p="http://schemas.openxmlformats.org/presentationml/2006/main">
  <p:tag name="AS_UNIQUEID" val="1046"/>
  <p:tag name="KSO_WM_BEAUTIFY_FLAG" val=""/>
</p:tagLst>
</file>

<file path=ppt/tags/tag558.xml><?xml version="1.0" encoding="utf-8"?>
<p:tagLst xmlns:p="http://schemas.openxmlformats.org/presentationml/2006/main">
  <p:tag name="AS_UNIQUEID" val="1047"/>
  <p:tag name="KSO_WM_BEAUTIFY_FLAG" val=""/>
</p:tagLst>
</file>

<file path=ppt/tags/tag559.xml><?xml version="1.0" encoding="utf-8"?>
<p:tagLst xmlns:p="http://schemas.openxmlformats.org/presentationml/2006/main">
  <p:tag name="AS_UNIQUEID" val="1048"/>
  <p:tag name="KSO_WM_BEAUTIFY_FLAG" val="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49"/>
  <p:tag name="KSO_WM_BEAUTIFY_FLAG" val=""/>
</p:tagLst>
</file>

<file path=ppt/tags/tag561.xml><?xml version="1.0" encoding="utf-8"?>
<p:tagLst xmlns:p="http://schemas.openxmlformats.org/presentationml/2006/main">
  <p:tag name="AS_UNIQUEID" val="1050"/>
  <p:tag name="KSO_WM_BEAUTIFY_FLAG" val=""/>
</p:tagLst>
</file>

<file path=ppt/tags/tag562.xml><?xml version="1.0" encoding="utf-8"?>
<p:tagLst xmlns:p="http://schemas.openxmlformats.org/presentationml/2006/main">
  <p:tag name="AS_UNIQUEID" val="1051"/>
  <p:tag name="KSO_WM_BEAUTIFY_FLAG" val=""/>
</p:tagLst>
</file>

<file path=ppt/tags/tag563.xml><?xml version="1.0" encoding="utf-8"?>
<p:tagLst xmlns:p="http://schemas.openxmlformats.org/presentationml/2006/main">
  <p:tag name="AS_UNIQUEID" val="1052"/>
  <p:tag name="KSO_WM_BEAUTIFY_FLAG" val=""/>
</p:tagLst>
</file>

<file path=ppt/tags/tag564.xml><?xml version="1.0" encoding="utf-8"?>
<p:tagLst xmlns:p="http://schemas.openxmlformats.org/presentationml/2006/main">
  <p:tag name="AS_UNIQUEID" val="1053"/>
  <p:tag name="KSO_WM_BEAUTIFY_FLAG" val=""/>
</p:tagLst>
</file>

<file path=ppt/tags/tag565.xml><?xml version="1.0" encoding="utf-8"?>
<p:tagLst xmlns:p="http://schemas.openxmlformats.org/presentationml/2006/main">
  <p:tag name="AS_UNIQUEID" val="1054"/>
  <p:tag name="KSO_WM_BEAUTIFY_FLAG" val=""/>
</p:tagLst>
</file>

<file path=ppt/tags/tag566.xml><?xml version="1.0" encoding="utf-8"?>
<p:tagLst xmlns:p="http://schemas.openxmlformats.org/presentationml/2006/main">
  <p:tag name="AS_UNIQUEID" val="1055"/>
  <p:tag name="KSO_WM_BEAUTIFY_FLAG" val=""/>
</p:tagLst>
</file>

<file path=ppt/tags/tag567.xml><?xml version="1.0" encoding="utf-8"?>
<p:tagLst xmlns:p="http://schemas.openxmlformats.org/presentationml/2006/main">
  <p:tag name="AS_UNIQUEID" val="1056"/>
  <p:tag name="KSO_WM_BEAUTIFY_FLAG" val=""/>
</p:tagLst>
</file>

<file path=ppt/tags/tag568.xml><?xml version="1.0" encoding="utf-8"?>
<p:tagLst xmlns:p="http://schemas.openxmlformats.org/presentationml/2006/main">
  <p:tag name="AS_UNIQUEID" val="1057"/>
  <p:tag name="KSO_WM_BEAUTIFY_FLAG" val=""/>
</p:tagLst>
</file>

<file path=ppt/tags/tag569.xml><?xml version="1.0" encoding="utf-8"?>
<p:tagLst xmlns:p="http://schemas.openxmlformats.org/presentationml/2006/main">
  <p:tag name="AS_UNIQUEID" val="1058"/>
  <p:tag name="KSO_WM_BEAUTIFY_FLAG" val="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59"/>
</p:tagLst>
</file>

<file path=ppt/tags/tag571.xml><?xml version="1.0" encoding="utf-8"?>
<p:tagLst xmlns:p="http://schemas.openxmlformats.org/presentationml/2006/main">
  <p:tag name="AS_UNIQUEID" val="45"/>
  <p:tag name="KSO_WM_BEAUTIFY_FLAG" val=""/>
</p:tagLst>
</file>

<file path=ppt/tags/tag572.xml><?xml version="1.0" encoding="utf-8"?>
<p:tagLst xmlns:p="http://schemas.openxmlformats.org/presentationml/2006/main">
  <p:tag name="AS_UNIQUEID" val="46"/>
  <p:tag name="KSO_WM_BEAUTIFY_FLAG" val=""/>
</p:tagLst>
</file>

<file path=ppt/tags/tag573.xml><?xml version="1.0" encoding="utf-8"?>
<p:tagLst xmlns:p="http://schemas.openxmlformats.org/presentationml/2006/main">
  <p:tag name="AS_UNIQUEID" val="1060"/>
</p:tagLst>
</file>

<file path=ppt/tags/tag574.xml><?xml version="1.0" encoding="utf-8"?>
<p:tagLst xmlns:p="http://schemas.openxmlformats.org/presentationml/2006/main">
  <p:tag name="AS_UNIQUEID" val="1061"/>
</p:tagLst>
</file>

<file path=ppt/tags/tag575.xml><?xml version="1.0" encoding="utf-8"?>
<p:tagLst xmlns:p="http://schemas.openxmlformats.org/presentationml/2006/main">
  <p:tag name="AS_UNIQUEID" val="1062"/>
  <p:tag name="KSO_WM_BEAUTIFY_FLAG" val=""/>
</p:tagLst>
</file>

<file path=ppt/tags/tag576.xml><?xml version="1.0" encoding="utf-8"?>
<p:tagLst xmlns:p="http://schemas.openxmlformats.org/presentationml/2006/main">
  <p:tag name="AS_UNIQUEID" val="1063"/>
  <p:tag name="KSO_WM_BEAUTIFY_FLAG" val=""/>
</p:tagLst>
</file>

<file path=ppt/tags/tag577.xml><?xml version="1.0" encoding="utf-8"?>
<p:tagLst xmlns:p="http://schemas.openxmlformats.org/presentationml/2006/main">
  <p:tag name="AS_UNIQUEID" val="1064"/>
  <p:tag name="KSO_WM_BEAUTIFY_FLAG" val=""/>
</p:tagLst>
</file>

<file path=ppt/tags/tag578.xml><?xml version="1.0" encoding="utf-8"?>
<p:tagLst xmlns:p="http://schemas.openxmlformats.org/presentationml/2006/main">
  <p:tag name="AS_UNIQUEID" val="1065"/>
  <p:tag name="KSO_WM_BEAUTIFY_FLAG" val=""/>
</p:tagLst>
</file>

<file path=ppt/tags/tag579.xml><?xml version="1.0" encoding="utf-8"?>
<p:tagLst xmlns:p="http://schemas.openxmlformats.org/presentationml/2006/main">
  <p:tag name="AS_UNIQUEID" val="1066"/>
  <p:tag name="KSO_WM_BEAUTIFY_FLAG" val="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67"/>
  <p:tag name="KSO_WM_BEAUTIFY_FLAG" val=""/>
</p:tagLst>
</file>

<file path=ppt/tags/tag581.xml><?xml version="1.0" encoding="utf-8"?>
<p:tagLst xmlns:p="http://schemas.openxmlformats.org/presentationml/2006/main">
  <p:tag name="AS_UNIQUEID" val="1068"/>
</p:tagLst>
</file>

<file path=ppt/tags/tag582.xml><?xml version="1.0" encoding="utf-8"?>
<p:tagLst xmlns:p="http://schemas.openxmlformats.org/presentationml/2006/main">
  <p:tag name="AS_UNIQUEID" val="1069"/>
  <p:tag name="KSO_WM_BEAUTIFY_FLAG" val=""/>
</p:tagLst>
</file>

<file path=ppt/tags/tag583.xml><?xml version="1.0" encoding="utf-8"?>
<p:tagLst xmlns:p="http://schemas.openxmlformats.org/presentationml/2006/main">
  <p:tag name="AS_UNIQUEID" val="1070"/>
  <p:tag name="KSO_WM_BEAUTIFY_FLAG" val=""/>
</p:tagLst>
</file>

<file path=ppt/tags/tag584.xml><?xml version="1.0" encoding="utf-8"?>
<p:tagLst xmlns:p="http://schemas.openxmlformats.org/presentationml/2006/main">
  <p:tag name="AS_UNIQUEID" val="1071"/>
  <p:tag name="KSO_WM_BEAUTIFY_FLAG" val=""/>
</p:tagLst>
</file>

<file path=ppt/tags/tag585.xml><?xml version="1.0" encoding="utf-8"?>
<p:tagLst xmlns:p="http://schemas.openxmlformats.org/presentationml/2006/main">
  <p:tag name="AS_UNIQUEID" val="1072"/>
  <p:tag name="KSO_WM_BEAUTIFY_FLAG" val=""/>
</p:tagLst>
</file>

<file path=ppt/tags/tag586.xml><?xml version="1.0" encoding="utf-8"?>
<p:tagLst xmlns:p="http://schemas.openxmlformats.org/presentationml/2006/main">
  <p:tag name="AS_UNIQUEID" val="1073"/>
</p:tagLst>
</file>

<file path=ppt/tags/tag587.xml><?xml version="1.0" encoding="utf-8"?>
<p:tagLst xmlns:p="http://schemas.openxmlformats.org/presentationml/2006/main">
  <p:tag name="AS_UNIQUEID" val="1074"/>
</p:tagLst>
</file>

<file path=ppt/tags/tag588.xml><?xml version="1.0" encoding="utf-8"?>
<p:tagLst xmlns:p="http://schemas.openxmlformats.org/presentationml/2006/main">
  <p:tag name="AS_UNIQUEID" val="1075"/>
  <p:tag name="KSO_WM_BEAUTIFY_FLAG" val=""/>
</p:tagLst>
</file>

<file path=ppt/tags/tag589.xml><?xml version="1.0" encoding="utf-8"?>
<p:tagLst xmlns:p="http://schemas.openxmlformats.org/presentationml/2006/main">
  <p:tag name="AS_UNIQUEID" val="1076"/>
  <p:tag name="KSO_WM_BEAUTIFY_FLAG" val=""/>
</p:tagLst>
</file>

<file path=ppt/tags/tag59.xml><?xml version="1.0" encoding="utf-8"?>
<p:tagLst xmlns:p="http://schemas.openxmlformats.org/presentationml/2006/main">
  <p:tag name="AS_UNIQUEID" val="556"/>
</p:tagLst>
</file>

<file path=ppt/tags/tag590.xml><?xml version="1.0" encoding="utf-8"?>
<p:tagLst xmlns:p="http://schemas.openxmlformats.org/presentationml/2006/main">
  <p:tag name="AS_UNIQUEID" val="1077"/>
  <p:tag name="KSO_WM_BEAUTIFY_FLAG" val=""/>
</p:tagLst>
</file>

<file path=ppt/tags/tag591.xml><?xml version="1.0" encoding="utf-8"?>
<p:tagLst xmlns:p="http://schemas.openxmlformats.org/presentationml/2006/main">
  <p:tag name="AS_UNIQUEID" val="1078"/>
</p:tagLst>
</file>

<file path=ppt/tags/tag592.xml><?xml version="1.0" encoding="utf-8"?>
<p:tagLst xmlns:p="http://schemas.openxmlformats.org/presentationml/2006/main">
  <p:tag name="AS_UNIQUEID" val="1079"/>
</p:tagLst>
</file>

<file path=ppt/tags/tag593.xml><?xml version="1.0" encoding="utf-8"?>
<p:tagLst xmlns:p="http://schemas.openxmlformats.org/presentationml/2006/main">
  <p:tag name="AS_UNIQUEID" val="1080"/>
</p:tagLst>
</file>

<file path=ppt/tags/tag594.xml><?xml version="1.0" encoding="utf-8"?>
<p:tagLst xmlns:p="http://schemas.openxmlformats.org/presentationml/2006/main">
  <p:tag name="AS_UNIQUEID" val="1081"/>
</p:tagLst>
</file>

<file path=ppt/tags/tag595.xml><?xml version="1.0" encoding="utf-8"?>
<p:tagLst xmlns:p="http://schemas.openxmlformats.org/presentationml/2006/main">
  <p:tag name="AS_UNIQUEID" val="1082"/>
</p:tagLst>
</file>

<file path=ppt/tags/tag596.xml><?xml version="1.0" encoding="utf-8"?>
<p:tagLst xmlns:p="http://schemas.openxmlformats.org/presentationml/2006/main">
  <p:tag name="AS_UNIQUEID" val="1083"/>
</p:tagLst>
</file>

<file path=ppt/tags/tag597.xml><?xml version="1.0" encoding="utf-8"?>
<p:tagLst xmlns:p="http://schemas.openxmlformats.org/presentationml/2006/main">
  <p:tag name="AS_UNIQUEID" val="1084"/>
</p:tagLst>
</file>

<file path=ppt/tags/tag598.xml><?xml version="1.0" encoding="utf-8"?>
<p:tagLst xmlns:p="http://schemas.openxmlformats.org/presentationml/2006/main">
  <p:tag name="AS_UNIQUEID" val="1085"/>
</p:tagLst>
</file>

<file path=ppt/tags/tag599.xml><?xml version="1.0" encoding="utf-8"?>
<p:tagLst xmlns:p="http://schemas.openxmlformats.org/presentationml/2006/main">
  <p:tag name="AS_UNIQUEID" val="108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87"/>
</p:tagLst>
</file>

<file path=ppt/tags/tag601.xml><?xml version="1.0" encoding="utf-8"?>
<p:tagLst xmlns:p="http://schemas.openxmlformats.org/presentationml/2006/main">
  <p:tag name="AS_UNIQUEID" val="1088"/>
</p:tagLst>
</file>

<file path=ppt/tags/tag602.xml><?xml version="1.0" encoding="utf-8"?>
<p:tagLst xmlns:p="http://schemas.openxmlformats.org/presentationml/2006/main">
  <p:tag name="AS_UNIQUEID" val="1089"/>
</p:tagLst>
</file>

<file path=ppt/tags/tag603.xml><?xml version="1.0" encoding="utf-8"?>
<p:tagLst xmlns:p="http://schemas.openxmlformats.org/presentationml/2006/main">
  <p:tag name="AS_UNIQUEID" val="1090"/>
</p:tagLst>
</file>

<file path=ppt/tags/tag604.xml><?xml version="1.0" encoding="utf-8"?>
<p:tagLst xmlns:p="http://schemas.openxmlformats.org/presentationml/2006/main">
  <p:tag name="AS_UNIQUEID" val="1091"/>
</p:tagLst>
</file>

<file path=ppt/tags/tag605.xml><?xml version="1.0" encoding="utf-8"?>
<p:tagLst xmlns:p="http://schemas.openxmlformats.org/presentationml/2006/main">
  <p:tag name="AS_UNIQUEID" val="1092"/>
</p:tagLst>
</file>

<file path=ppt/tags/tag606.xml><?xml version="1.0" encoding="utf-8"?>
<p:tagLst xmlns:p="http://schemas.openxmlformats.org/presentationml/2006/main">
  <p:tag name="AS_UNIQUEID" val="1093"/>
  <p:tag name="KSO_WM_BEAUTIFY_FLAG" val=""/>
</p:tagLst>
</file>

<file path=ppt/tags/tag607.xml><?xml version="1.0" encoding="utf-8"?>
<p:tagLst xmlns:p="http://schemas.openxmlformats.org/presentationml/2006/main">
  <p:tag name="AS_UNIQUEID" val="1094"/>
  <p:tag name="KSO_WM_BEAUTIFY_FLAG" val=""/>
</p:tagLst>
</file>

<file path=ppt/tags/tag608.xml><?xml version="1.0" encoding="utf-8"?>
<p:tagLst xmlns:p="http://schemas.openxmlformats.org/presentationml/2006/main">
  <p:tag name="AS_UNIQUEID" val="1095"/>
  <p:tag name="KSO_WM_BEAUTIFY_FLAG" val=""/>
</p:tagLst>
</file>

<file path=ppt/tags/tag609.xml><?xml version="1.0" encoding="utf-8"?>
<p:tagLst xmlns:p="http://schemas.openxmlformats.org/presentationml/2006/main">
  <p:tag name="AS_UNIQUEID" val="1096"/>
  <p:tag name="KSO_WM_BEAUTIFY_FLAG" val="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097"/>
  <p:tag name="KSO_WM_BEAUTIFY_FLAG" val=""/>
</p:tagLst>
</file>

<file path=ppt/tags/tag611.xml><?xml version="1.0" encoding="utf-8"?>
<p:tagLst xmlns:p="http://schemas.openxmlformats.org/presentationml/2006/main">
  <p:tag name="AS_UNIQUEID" val="1098"/>
  <p:tag name="KSO_WM_BEAUTIFY_FLAG" val=""/>
</p:tagLst>
</file>

<file path=ppt/tags/tag612.xml><?xml version="1.0" encoding="utf-8"?>
<p:tagLst xmlns:p="http://schemas.openxmlformats.org/presentationml/2006/main">
  <p:tag name="AS_UNIQUEID" val="1099"/>
  <p:tag name="KSO_WM_BEAUTIFY_FLAG" val=""/>
</p:tagLst>
</file>

<file path=ppt/tags/tag613.xml><?xml version="1.0" encoding="utf-8"?>
<p:tagLst xmlns:p="http://schemas.openxmlformats.org/presentationml/2006/main">
  <p:tag name="AS_UNIQUEID" val="1100"/>
  <p:tag name="KSO_WM_BEAUTIFY_FLAG" val=""/>
</p:tagLst>
</file>

<file path=ppt/tags/tag614.xml><?xml version="1.0" encoding="utf-8"?>
<p:tagLst xmlns:p="http://schemas.openxmlformats.org/presentationml/2006/main">
  <p:tag name="AS_UNIQUEID" val="1101"/>
  <p:tag name="KSO_WM_BEAUTIFY_FLAG" val=""/>
</p:tagLst>
</file>

<file path=ppt/tags/tag615.xml><?xml version="1.0" encoding="utf-8"?>
<p:tagLst xmlns:p="http://schemas.openxmlformats.org/presentationml/2006/main">
  <p:tag name="AS_UNIQUEID" val="1102"/>
  <p:tag name="KSO_WM_BEAUTIFY_FLAG" val=""/>
</p:tagLst>
</file>

<file path=ppt/tags/tag616.xml><?xml version="1.0" encoding="utf-8"?>
<p:tagLst xmlns:p="http://schemas.openxmlformats.org/presentationml/2006/main">
  <p:tag name="AS_UNIQUEID" val="1103"/>
  <p:tag name="KSO_WM_BEAUTIFY_FLAG" val=""/>
</p:tagLst>
</file>

<file path=ppt/tags/tag617.xml><?xml version="1.0" encoding="utf-8"?>
<p:tagLst xmlns:p="http://schemas.openxmlformats.org/presentationml/2006/main">
  <p:tag name="AS_UNIQUEID" val="1104"/>
  <p:tag name="KSO_WM_BEAUTIFY_FLAG" val=""/>
</p:tagLst>
</file>

<file path=ppt/tags/tag618.xml><?xml version="1.0" encoding="utf-8"?>
<p:tagLst xmlns:p="http://schemas.openxmlformats.org/presentationml/2006/main">
  <p:tag name="AS_UNIQUEID" val="1105"/>
  <p:tag name="KSO_WM_BEAUTIFY_FLAG" val=""/>
</p:tagLst>
</file>

<file path=ppt/tags/tag619.xml><?xml version="1.0" encoding="utf-8"?>
<p:tagLst xmlns:p="http://schemas.openxmlformats.org/presentationml/2006/main">
  <p:tag name="AS_UNIQUEID" val="1106"/>
  <p:tag name="KSO_WM_BEAUTIFY_FLAG" val="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07"/>
  <p:tag name="KSO_WM_BEAUTIFY_FLAG" val=""/>
</p:tagLst>
</file>

<file path=ppt/tags/tag621.xml><?xml version="1.0" encoding="utf-8"?>
<p:tagLst xmlns:p="http://schemas.openxmlformats.org/presentationml/2006/main">
  <p:tag name="AS_UNIQUEID" val="45"/>
  <p:tag name="KSO_WM_BEAUTIFY_FLAG" val=""/>
</p:tagLst>
</file>

<file path=ppt/tags/tag622.xml><?xml version="1.0" encoding="utf-8"?>
<p:tagLst xmlns:p="http://schemas.openxmlformats.org/presentationml/2006/main">
  <p:tag name="AS_UNIQUEID" val="46"/>
</p:tagLst>
</file>

<file path=ppt/tags/tag623.xml><?xml version="1.0" encoding="utf-8"?>
<p:tagLst xmlns:p="http://schemas.openxmlformats.org/presentationml/2006/main">
  <p:tag name="AS_UNIQUEID" val="1108"/>
</p:tagLst>
</file>

<file path=ppt/tags/tag624.xml><?xml version="1.0" encoding="utf-8"?>
<p:tagLst xmlns:p="http://schemas.openxmlformats.org/presentationml/2006/main">
  <p:tag name="AS_UNIQUEID" val="1109"/>
</p:tagLst>
</file>

<file path=ppt/tags/tag625.xml><?xml version="1.0" encoding="utf-8"?>
<p:tagLst xmlns:p="http://schemas.openxmlformats.org/presentationml/2006/main">
  <p:tag name="AS_UNIQUEID" val="1110"/>
</p:tagLst>
</file>

<file path=ppt/tags/tag626.xml><?xml version="1.0" encoding="utf-8"?>
<p:tagLst xmlns:p="http://schemas.openxmlformats.org/presentationml/2006/main">
  <p:tag name="AS_UNIQUEID" val="1111"/>
  <p:tag name="KSO_WM_BEAUTIFY_FLAG" val=""/>
</p:tagLst>
</file>

<file path=ppt/tags/tag627.xml><?xml version="1.0" encoding="utf-8"?>
<p:tagLst xmlns:p="http://schemas.openxmlformats.org/presentationml/2006/main">
  <p:tag name="AS_UNIQUEID" val="1112"/>
  <p:tag name="KSO_WM_BEAUTIFY_FLAG" val=""/>
</p:tagLst>
</file>

<file path=ppt/tags/tag628.xml><?xml version="1.0" encoding="utf-8"?>
<p:tagLst xmlns:p="http://schemas.openxmlformats.org/presentationml/2006/main">
  <p:tag name="AS_UNIQUEID" val="1113"/>
  <p:tag name="KSO_WM_BEAUTIFY_FLAG" val=""/>
</p:tagLst>
</file>

<file path=ppt/tags/tag629.xml><?xml version="1.0" encoding="utf-8"?>
<p:tagLst xmlns:p="http://schemas.openxmlformats.org/presentationml/2006/main">
  <p:tag name="AS_UNIQUEID" val="1114"/>
</p:tagLst>
</file>

<file path=ppt/tags/tag63.xml><?xml version="1.0" encoding="utf-8"?>
<p:tagLst xmlns:p="http://schemas.openxmlformats.org/presentationml/2006/main">
  <p:tag name="AS_UNIQUEID" val="560"/>
</p:tagLst>
</file>

<file path=ppt/tags/tag630.xml><?xml version="1.0" encoding="utf-8"?>
<p:tagLst xmlns:p="http://schemas.openxmlformats.org/presentationml/2006/main">
  <p:tag name="AS_UNIQUEID" val="1115"/>
  <p:tag name="KSO_WM_BEAUTIFY_FLAG" val=""/>
</p:tagLst>
</file>

<file path=ppt/tags/tag631.xml><?xml version="1.0" encoding="utf-8"?>
<p:tagLst xmlns:p="http://schemas.openxmlformats.org/presentationml/2006/main">
  <p:tag name="AS_UNIQUEID" val="1116"/>
  <p:tag name="KSO_WM_BEAUTIFY_FLAG" val=""/>
</p:tagLst>
</file>

<file path=ppt/tags/tag632.xml><?xml version="1.0" encoding="utf-8"?>
<p:tagLst xmlns:p="http://schemas.openxmlformats.org/presentationml/2006/main">
  <p:tag name="AS_UNIQUEID" val="1117"/>
</p:tagLst>
</file>

<file path=ppt/tags/tag633.xml><?xml version="1.0" encoding="utf-8"?>
<p:tagLst xmlns:p="http://schemas.openxmlformats.org/presentationml/2006/main">
  <p:tag name="AS_UNIQUEID" val="230"/>
  <p:tag name="KSO_WM_BEAUTIFY_FLAG" val=""/>
</p:tagLst>
</file>

<file path=ppt/tags/tag634.xml><?xml version="1.0" encoding="utf-8"?>
<p:tagLst xmlns:p="http://schemas.openxmlformats.org/presentationml/2006/main">
  <p:tag name="AS_UNIQUEID" val="231"/>
  <p:tag name="KSO_WM_BEAUTIFY_FLAG" val=""/>
</p:tagLst>
</file>

<file path=ppt/tags/tag635.xml><?xml version="1.0" encoding="utf-8"?>
<p:tagLst xmlns:p="http://schemas.openxmlformats.org/presentationml/2006/main">
  <p:tag name="AS_UNIQUEID" val="1118"/>
  <p:tag name="KSO_WM_BEAUTIFY_FLAG" val=""/>
</p:tagLst>
</file>

<file path=ppt/tags/tag636.xml><?xml version="1.0" encoding="utf-8"?>
<p:tagLst xmlns:p="http://schemas.openxmlformats.org/presentationml/2006/main">
  <p:tag name="AS_UNIQUEID" val="1119"/>
</p:tagLst>
</file>

<file path=ppt/tags/tag637.xml><?xml version="1.0" encoding="utf-8"?>
<p:tagLst xmlns:p="http://schemas.openxmlformats.org/presentationml/2006/main">
  <p:tag name="AS_UNIQUEID" val="1120"/>
</p:tagLst>
</file>

<file path=ppt/tags/tag638.xml><?xml version="1.0" encoding="utf-8"?>
<p:tagLst xmlns:p="http://schemas.openxmlformats.org/presentationml/2006/main">
  <p:tag name="AS_UNIQUEID" val="1121"/>
  <p:tag name="KSO_WM_BEAUTIFY_FLAG" val=""/>
</p:tagLst>
</file>

<file path=ppt/tags/tag639.xml><?xml version="1.0" encoding="utf-8"?>
<p:tagLst xmlns:p="http://schemas.openxmlformats.org/presentationml/2006/main">
  <p:tag name="AS_UNIQUEID" val="1122"/>
  <p:tag name="KSO_WM_BEAUTIFY_FLAG" val=""/>
</p:tagLst>
</file>

<file path=ppt/tags/tag64.xml><?xml version="1.0" encoding="utf-8"?>
<p:tagLst xmlns:p="http://schemas.openxmlformats.org/presentationml/2006/main">
  <p:tag name="AS_UNIQUEID" val="561"/>
</p:tagLst>
</file>

<file path=ppt/tags/tag640.xml><?xml version="1.0" encoding="utf-8"?>
<p:tagLst xmlns:p="http://schemas.openxmlformats.org/presentationml/2006/main">
  <p:tag name="AS_UNIQUEID" val="1123"/>
  <p:tag name="KSO_WM_BEAUTIFY_FLAG" val=""/>
</p:tagLst>
</file>

<file path=ppt/tags/tag641.xml><?xml version="1.0" encoding="utf-8"?>
<p:tagLst xmlns:p="http://schemas.openxmlformats.org/presentationml/2006/main">
  <p:tag name="AS_UNIQUEID" val="1124"/>
</p:tagLst>
</file>

<file path=ppt/tags/tag642.xml><?xml version="1.0" encoding="utf-8"?>
<p:tagLst xmlns:p="http://schemas.openxmlformats.org/presentationml/2006/main">
  <p:tag name="AS_UNIQUEID" val="1125"/>
  <p:tag name="KSO_WM_BEAUTIFY_FLAG" val=""/>
</p:tagLst>
</file>

<file path=ppt/tags/tag643.xml><?xml version="1.0" encoding="utf-8"?>
<p:tagLst xmlns:p="http://schemas.openxmlformats.org/presentationml/2006/main">
  <p:tag name="AS_UNIQUEID" val="1126"/>
</p:tagLst>
</file>

<file path=ppt/tags/tag644.xml><?xml version="1.0" encoding="utf-8"?>
<p:tagLst xmlns:p="http://schemas.openxmlformats.org/presentationml/2006/main">
  <p:tag name="AS_UNIQUEID" val="1127"/>
</p:tagLst>
</file>

<file path=ppt/tags/tag645.xml><?xml version="1.0" encoding="utf-8"?>
<p:tagLst xmlns:p="http://schemas.openxmlformats.org/presentationml/2006/main">
  <p:tag name="AS_UNIQUEID" val="1128"/>
  <p:tag name="KSO_WM_BEAUTIFY_FLAG" val=""/>
</p:tagLst>
</file>

<file path=ppt/tags/tag646.xml><?xml version="1.0" encoding="utf-8"?>
<p:tagLst xmlns:p="http://schemas.openxmlformats.org/presentationml/2006/main">
  <p:tag name="AS_UNIQUEID" val="1129"/>
  <p:tag name="KSO_WM_BEAUTIFY_FLAG" val=""/>
</p:tagLst>
</file>

<file path=ppt/tags/tag647.xml><?xml version="1.0" encoding="utf-8"?>
<p:tagLst xmlns:p="http://schemas.openxmlformats.org/presentationml/2006/main">
  <p:tag name="AS_UNIQUEID" val="1130"/>
  <p:tag name="KSO_WM_BEAUTIFY_FLAG" val=""/>
</p:tagLst>
</file>

<file path=ppt/tags/tag648.xml><?xml version="1.0" encoding="utf-8"?>
<p:tagLst xmlns:p="http://schemas.openxmlformats.org/presentationml/2006/main">
  <p:tag name="AS_UNIQUEID" val="1208"/>
</p:tagLst>
</file>

<file path=ppt/tags/tag649.xml><?xml version="1.0" encoding="utf-8"?>
<p:tagLst xmlns:p="http://schemas.openxmlformats.org/presentationml/2006/main">
  <p:tag name="AS_UNIQUEID" val="1131"/>
</p:tagLst>
</file>

<file path=ppt/tags/tag65.xml><?xml version="1.0" encoding="utf-8"?>
<p:tagLst xmlns:p="http://schemas.openxmlformats.org/presentationml/2006/main">
  <p:tag name="AS_UNIQUEID" val="562"/>
</p:tagLst>
</file>

<file path=ppt/tags/tag650.xml><?xml version="1.0" encoding="utf-8"?>
<p:tagLst xmlns:p="http://schemas.openxmlformats.org/presentationml/2006/main">
  <p:tag name="AS_UNIQUEID" val="1132"/>
</p:tagLst>
</file>

<file path=ppt/tags/tag651.xml><?xml version="1.0" encoding="utf-8"?>
<p:tagLst xmlns:p="http://schemas.openxmlformats.org/presentationml/2006/main">
  <p:tag name="AS_UNIQUEID" val="1133"/>
</p:tagLst>
</file>

<file path=ppt/tags/tag652.xml><?xml version="1.0" encoding="utf-8"?>
<p:tagLst xmlns:p="http://schemas.openxmlformats.org/presentationml/2006/main">
  <p:tag name="AS_UNIQUEID" val="1134"/>
</p:tagLst>
</file>

<file path=ppt/tags/tag653.xml><?xml version="1.0" encoding="utf-8"?>
<p:tagLst xmlns:p="http://schemas.openxmlformats.org/presentationml/2006/main">
  <p:tag name="AS_UNIQUEID" val="1135"/>
  <p:tag name="KSO_WM_BEAUTIFY_FLAG" val=""/>
</p:tagLst>
</file>

<file path=ppt/tags/tag654.xml><?xml version="1.0" encoding="utf-8"?>
<p:tagLst xmlns:p="http://schemas.openxmlformats.org/presentationml/2006/main">
  <p:tag name="AS_UNIQUEID" val="1136"/>
  <p:tag name="KSO_WM_BEAUTIFY_FLAG" val=""/>
</p:tagLst>
</file>

<file path=ppt/tags/tag655.xml><?xml version="1.0" encoding="utf-8"?>
<p:tagLst xmlns:p="http://schemas.openxmlformats.org/presentationml/2006/main">
  <p:tag name="AS_UNIQUEID" val="1137"/>
  <p:tag name="KSO_WM_BEAUTIFY_FLAG" val=""/>
</p:tagLst>
</file>

<file path=ppt/tags/tag656.xml><?xml version="1.0" encoding="utf-8"?>
<p:tagLst xmlns:p="http://schemas.openxmlformats.org/presentationml/2006/main">
  <p:tag name="AS_UNIQUEID" val="1138"/>
</p:tagLst>
</file>

<file path=ppt/tags/tag657.xml><?xml version="1.0" encoding="utf-8"?>
<p:tagLst xmlns:p="http://schemas.openxmlformats.org/presentationml/2006/main">
  <p:tag name="AS_UNIQUEID" val="1139"/>
</p:tagLst>
</file>

<file path=ppt/tags/tag658.xml><?xml version="1.0" encoding="utf-8"?>
<p:tagLst xmlns:p="http://schemas.openxmlformats.org/presentationml/2006/main">
  <p:tag name="AS_UNIQUEID" val="1140"/>
</p:tagLst>
</file>

<file path=ppt/tags/tag659.xml><?xml version="1.0" encoding="utf-8"?>
<p:tagLst xmlns:p="http://schemas.openxmlformats.org/presentationml/2006/main">
  <p:tag name="AS_UNIQUEID" val="1141"/>
  <p:tag name="KSO_WM_BEAUTIFY_FLAG" val=""/>
</p:tagLst>
</file>

<file path=ppt/tags/tag66.xml><?xml version="1.0" encoding="utf-8"?>
<p:tagLst xmlns:p="http://schemas.openxmlformats.org/presentationml/2006/main">
  <p:tag name="AS_UNIQUEID" val="563"/>
</p:tagLst>
</file>

<file path=ppt/tags/tag660.xml><?xml version="1.0" encoding="utf-8"?>
<p:tagLst xmlns:p="http://schemas.openxmlformats.org/presentationml/2006/main">
  <p:tag name="AS_UNIQUEID" val="1142"/>
  <p:tag name="KSO_WM_BEAUTIFY_FLAG" val=""/>
</p:tagLst>
</file>

<file path=ppt/tags/tag661.xml><?xml version="1.0" encoding="utf-8"?>
<p:tagLst xmlns:p="http://schemas.openxmlformats.org/presentationml/2006/main">
  <p:tag name="AS_UNIQUEID" val="1143"/>
  <p:tag name="KSO_WM_BEAUTIFY_FLAG" val=""/>
</p:tagLst>
</file>

<file path=ppt/tags/tag662.xml><?xml version="1.0" encoding="utf-8"?>
<p:tagLst xmlns:p="http://schemas.openxmlformats.org/presentationml/2006/main">
  <p:tag name="AS_UNIQUEID" val="1144"/>
</p:tagLst>
</file>

<file path=ppt/tags/tag663.xml><?xml version="1.0" encoding="utf-8"?>
<p:tagLst xmlns:p="http://schemas.openxmlformats.org/presentationml/2006/main">
  <p:tag name="AS_UNIQUEID" val="1145"/>
</p:tagLst>
</file>

<file path=ppt/tags/tag664.xml><?xml version="1.0" encoding="utf-8"?>
<p:tagLst xmlns:p="http://schemas.openxmlformats.org/presentationml/2006/main">
  <p:tag name="AS_UNIQUEID" val="1146"/>
  <p:tag name="KSO_WM_BEAUTIFY_FLAG" val=""/>
</p:tagLst>
</file>

<file path=ppt/tags/tag665.xml><?xml version="1.0" encoding="utf-8"?>
<p:tagLst xmlns:p="http://schemas.openxmlformats.org/presentationml/2006/main">
  <p:tag name="AS_UNIQUEID" val="1147"/>
  <p:tag name="KSO_WM_BEAUTIFY_FLAG" val=""/>
</p:tagLst>
</file>

<file path=ppt/tags/tag666.xml><?xml version="1.0" encoding="utf-8"?>
<p:tagLst xmlns:p="http://schemas.openxmlformats.org/presentationml/2006/main">
  <p:tag name="AS_UNIQUEID" val="1148"/>
  <p:tag name="KSO_WM_BEAUTIFY_FLAG" val=""/>
</p:tagLst>
</file>

<file path=ppt/tags/tag667.xml><?xml version="1.0" encoding="utf-8"?>
<p:tagLst xmlns:p="http://schemas.openxmlformats.org/presentationml/2006/main">
  <p:tag name="AS_UNIQUEID" val="1149"/>
</p:tagLst>
</file>

<file path=ppt/tags/tag668.xml><?xml version="1.0" encoding="utf-8"?>
<p:tagLst xmlns:p="http://schemas.openxmlformats.org/presentationml/2006/main">
  <p:tag name="AS_UNIQUEID" val="1150"/>
</p:tagLst>
</file>

<file path=ppt/tags/tag669.xml><?xml version="1.0" encoding="utf-8"?>
<p:tagLst xmlns:p="http://schemas.openxmlformats.org/presentationml/2006/main">
  <p:tag name="AS_UNIQUEID" val="1151"/>
</p:tagLst>
</file>

<file path=ppt/tags/tag67.xml><?xml version="1.0" encoding="utf-8"?>
<p:tagLst xmlns:p="http://schemas.openxmlformats.org/presentationml/2006/main">
  <p:tag name="AS_UNIQUEID" val="564"/>
</p:tagLst>
</file>

<file path=ppt/tags/tag670.xml><?xml version="1.0" encoding="utf-8"?>
<p:tagLst xmlns:p="http://schemas.openxmlformats.org/presentationml/2006/main">
  <p:tag name="AS_UNIQUEID" val="1152"/>
</p:tagLst>
</file>

<file path=ppt/tags/tag671.xml><?xml version="1.0" encoding="utf-8"?>
<p:tagLst xmlns:p="http://schemas.openxmlformats.org/presentationml/2006/main">
  <p:tag name="AS_UNIQUEID" val="1153"/>
</p:tagLst>
</file>

<file path=ppt/tags/tag672.xml><?xml version="1.0" encoding="utf-8"?>
<p:tagLst xmlns:p="http://schemas.openxmlformats.org/presentationml/2006/main">
  <p:tag name="AS_UNIQUEID" val="1154"/>
</p:tagLst>
</file>

<file path=ppt/tags/tag673.xml><?xml version="1.0" encoding="utf-8"?>
<p:tagLst xmlns:p="http://schemas.openxmlformats.org/presentationml/2006/main">
  <p:tag name="AS_UNIQUEID" val="1155"/>
</p:tagLst>
</file>

<file path=ppt/tags/tag674.xml><?xml version="1.0" encoding="utf-8"?>
<p:tagLst xmlns:p="http://schemas.openxmlformats.org/presentationml/2006/main">
  <p:tag name="AS_UNIQUEID" val="1156"/>
</p:tagLst>
</file>

<file path=ppt/tags/tag675.xml><?xml version="1.0" encoding="utf-8"?>
<p:tagLst xmlns:p="http://schemas.openxmlformats.org/presentationml/2006/main">
  <p:tag name="AS_UNIQUEID" val="1157"/>
</p:tagLst>
</file>

<file path=ppt/tags/tag676.xml><?xml version="1.0" encoding="utf-8"?>
<p:tagLst xmlns:p="http://schemas.openxmlformats.org/presentationml/2006/main">
  <p:tag name="AS_UNIQUEID" val="1158"/>
</p:tagLst>
</file>

<file path=ppt/tags/tag677.xml><?xml version="1.0" encoding="utf-8"?>
<p:tagLst xmlns:p="http://schemas.openxmlformats.org/presentationml/2006/main">
  <p:tag name="AS_UNIQUEID" val="1159"/>
</p:tagLst>
</file>

<file path=ppt/tags/tag678.xml><?xml version="1.0" encoding="utf-8"?>
<p:tagLst xmlns:p="http://schemas.openxmlformats.org/presentationml/2006/main">
  <p:tag name="AS_UNIQUEID" val="1160"/>
</p:tagLst>
</file>

<file path=ppt/tags/tag679.xml><?xml version="1.0" encoding="utf-8"?>
<p:tagLst xmlns:p="http://schemas.openxmlformats.org/presentationml/2006/main">
  <p:tag name="AS_UNIQUEID" val="1161"/>
</p:tagLst>
</file>

<file path=ppt/tags/tag68.xml><?xml version="1.0" encoding="utf-8"?>
<p:tagLst xmlns:p="http://schemas.openxmlformats.org/presentationml/2006/main">
  <p:tag name="AS_UNIQUEID" val="565"/>
</p:tagLst>
</file>

<file path=ppt/tags/tag680.xml><?xml version="1.0" encoding="utf-8"?>
<p:tagLst xmlns:p="http://schemas.openxmlformats.org/presentationml/2006/main">
  <p:tag name="AS_UNIQUEID" val="1162"/>
</p:tagLst>
</file>

<file path=ppt/tags/tag681.xml><?xml version="1.0" encoding="utf-8"?>
<p:tagLst xmlns:p="http://schemas.openxmlformats.org/presentationml/2006/main">
  <p:tag name="AS_UNIQUEID" val="1163"/>
</p:tagLst>
</file>

<file path=ppt/tags/tag682.xml><?xml version="1.0" encoding="utf-8"?>
<p:tagLst xmlns:p="http://schemas.openxmlformats.org/presentationml/2006/main">
  <p:tag name="AS_UNIQUEID" val="1164"/>
</p:tagLst>
</file>

<file path=ppt/tags/tag683.xml><?xml version="1.0" encoding="utf-8"?>
<p:tagLst xmlns:p="http://schemas.openxmlformats.org/presentationml/2006/main">
  <p:tag name="AS_UNIQUEID" val="1165"/>
</p:tagLst>
</file>

<file path=ppt/tags/tag684.xml><?xml version="1.0" encoding="utf-8"?>
<p:tagLst xmlns:p="http://schemas.openxmlformats.org/presentationml/2006/main">
  <p:tag name="AS_UNIQUEID" val="1166"/>
</p:tagLst>
</file>

<file path=ppt/tags/tag685.xml><?xml version="1.0" encoding="utf-8"?>
<p:tagLst xmlns:p="http://schemas.openxmlformats.org/presentationml/2006/main">
  <p:tag name="AS_UNIQUEID" val="1167"/>
</p:tagLst>
</file>

<file path=ppt/tags/tag686.xml><?xml version="1.0" encoding="utf-8"?>
<p:tagLst xmlns:p="http://schemas.openxmlformats.org/presentationml/2006/main">
  <p:tag name="AS_UNIQUEID" val="1168"/>
</p:tagLst>
</file>

<file path=ppt/tags/tag687.xml><?xml version="1.0" encoding="utf-8"?>
<p:tagLst xmlns:p="http://schemas.openxmlformats.org/presentationml/2006/main">
  <p:tag name="AS_UNIQUEID" val="1169"/>
</p:tagLst>
</file>

<file path=ppt/tags/tag688.xml><?xml version="1.0" encoding="utf-8"?>
<p:tagLst xmlns:p="http://schemas.openxmlformats.org/presentationml/2006/main">
  <p:tag name="AS_UNIQUEID" val="1170"/>
</p:tagLst>
</file>

<file path=ppt/tags/tag689.xml><?xml version="1.0" encoding="utf-8"?>
<p:tagLst xmlns:p="http://schemas.openxmlformats.org/presentationml/2006/main">
  <p:tag name="AS_UNIQUEID" val="1171"/>
</p:tagLst>
</file>

<file path=ppt/tags/tag69.xml><?xml version="1.0" encoding="utf-8"?>
<p:tagLst xmlns:p="http://schemas.openxmlformats.org/presentationml/2006/main">
  <p:tag name="AS_UNIQUEID" val="566"/>
</p:tagLst>
</file>

<file path=ppt/tags/tag690.xml><?xml version="1.0" encoding="utf-8"?>
<p:tagLst xmlns:p="http://schemas.openxmlformats.org/presentationml/2006/main">
  <p:tag name="AS_UNIQUEID" val="1172"/>
</p:tagLst>
</file>

<file path=ppt/tags/tag691.xml><?xml version="1.0" encoding="utf-8"?>
<p:tagLst xmlns:p="http://schemas.openxmlformats.org/presentationml/2006/main">
  <p:tag name="AS_UNIQUEID" val="1173"/>
</p:tagLst>
</file>

<file path=ppt/tags/tag692.xml><?xml version="1.0" encoding="utf-8"?>
<p:tagLst xmlns:p="http://schemas.openxmlformats.org/presentationml/2006/main">
  <p:tag name="AS_UNIQUEID" val="1174"/>
</p:tagLst>
</file>

<file path=ppt/tags/tag693.xml><?xml version="1.0" encoding="utf-8"?>
<p:tagLst xmlns:p="http://schemas.openxmlformats.org/presentationml/2006/main">
  <p:tag name="AS_UNIQUEID" val="1175"/>
</p:tagLst>
</file>

<file path=ppt/tags/tag694.xml><?xml version="1.0" encoding="utf-8"?>
<p:tagLst xmlns:p="http://schemas.openxmlformats.org/presentationml/2006/main">
  <p:tag name="AS_UNIQUEID" val="1176"/>
</p:tagLst>
</file>

<file path=ppt/tags/tag695.xml><?xml version="1.0" encoding="utf-8"?>
<p:tagLst xmlns:p="http://schemas.openxmlformats.org/presentationml/2006/main">
  <p:tag name="AS_UNIQUEID" val="1177"/>
</p:tagLst>
</file>

<file path=ppt/tags/tag696.xml><?xml version="1.0" encoding="utf-8"?>
<p:tagLst xmlns:p="http://schemas.openxmlformats.org/presentationml/2006/main">
  <p:tag name="AS_UNIQUEID" val="1178"/>
</p:tagLst>
</file>

<file path=ppt/tags/tag697.xml><?xml version="1.0" encoding="utf-8"?>
<p:tagLst xmlns:p="http://schemas.openxmlformats.org/presentationml/2006/main">
  <p:tag name="AS_UNIQUEID" val="1179"/>
</p:tagLst>
</file>

<file path=ppt/tags/tag698.xml><?xml version="1.0" encoding="utf-8"?>
<p:tagLst xmlns:p="http://schemas.openxmlformats.org/presentationml/2006/main">
  <p:tag name="AS_UNIQUEID" val="1180"/>
</p:tagLst>
</file>

<file path=ppt/tags/tag699.xml><?xml version="1.0" encoding="utf-8"?>
<p:tagLst xmlns:p="http://schemas.openxmlformats.org/presentationml/2006/main">
  <p:tag name="AS_UNIQUEID" val="1181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00.xml><?xml version="1.0" encoding="utf-8"?>
<p:tagLst xmlns:p="http://schemas.openxmlformats.org/presentationml/2006/main">
  <p:tag name="AS_UNIQUEID" val="1182"/>
</p:tagLst>
</file>

<file path=ppt/tags/tag701.xml><?xml version="1.0" encoding="utf-8"?>
<p:tagLst xmlns:p="http://schemas.openxmlformats.org/presentationml/2006/main">
  <p:tag name="AS_UNIQUEID" val="1183"/>
</p:tagLst>
</file>

<file path=ppt/tags/tag702.xml><?xml version="1.0" encoding="utf-8"?>
<p:tagLst xmlns:p="http://schemas.openxmlformats.org/presentationml/2006/main">
  <p:tag name="AS_UNIQUEID" val="1184"/>
</p:tagLst>
</file>

<file path=ppt/tags/tag703.xml><?xml version="1.0" encoding="utf-8"?>
<p:tagLst xmlns:p="http://schemas.openxmlformats.org/presentationml/2006/main">
  <p:tag name="AS_UNIQUEID" val="1185"/>
</p:tagLst>
</file>

<file path=ppt/tags/tag704.xml><?xml version="1.0" encoding="utf-8"?>
<p:tagLst xmlns:p="http://schemas.openxmlformats.org/presentationml/2006/main">
  <p:tag name="AS_UNIQUEID" val="1186"/>
</p:tagLst>
</file>

<file path=ppt/tags/tag705.xml><?xml version="1.0" encoding="utf-8"?>
<p:tagLst xmlns:p="http://schemas.openxmlformats.org/presentationml/2006/main">
  <p:tag name="AS_UNIQUEID" val="1187"/>
</p:tagLst>
</file>

<file path=ppt/tags/tag706.xml><?xml version="1.0" encoding="utf-8"?>
<p:tagLst xmlns:p="http://schemas.openxmlformats.org/presentationml/2006/main">
  <p:tag name="AS_UNIQUEID" val="1188"/>
</p:tagLst>
</file>

<file path=ppt/tags/tag707.xml><?xml version="1.0" encoding="utf-8"?>
<p:tagLst xmlns:p="http://schemas.openxmlformats.org/presentationml/2006/main">
  <p:tag name="AS_UNIQUEID" val="1189"/>
</p:tagLst>
</file>

<file path=ppt/tags/tag708.xml><?xml version="1.0" encoding="utf-8"?>
<p:tagLst xmlns:p="http://schemas.openxmlformats.org/presentationml/2006/main">
  <p:tag name="AS_UNIQUEID" val="1190"/>
</p:tagLst>
</file>

<file path=ppt/tags/tag709.xml><?xml version="1.0" encoding="utf-8"?>
<p:tagLst xmlns:p="http://schemas.openxmlformats.org/presentationml/2006/main">
  <p:tag name="AS_UNIQUEID" val="1191"/>
</p:tagLst>
</file>

<file path=ppt/tags/tag71.xml><?xml version="1.0" encoding="utf-8"?>
<p:tagLst xmlns:p="http://schemas.openxmlformats.org/presentationml/2006/main">
  <p:tag name="AS_UNIQUEID" val="568"/>
</p:tagLst>
</file>

<file path=ppt/tags/tag710.xml><?xml version="1.0" encoding="utf-8"?>
<p:tagLst xmlns:p="http://schemas.openxmlformats.org/presentationml/2006/main">
  <p:tag name="AS_UNIQUEID" val="1192"/>
</p:tagLst>
</file>

<file path=ppt/tags/tag711.xml><?xml version="1.0" encoding="utf-8"?>
<p:tagLst xmlns:p="http://schemas.openxmlformats.org/presentationml/2006/main">
  <p:tag name="AS_UNIQUEID" val="1193"/>
</p:tagLst>
</file>

<file path=ppt/tags/tag712.xml><?xml version="1.0" encoding="utf-8"?>
<p:tagLst xmlns:p="http://schemas.openxmlformats.org/presentationml/2006/main">
  <p:tag name="AS_UNIQUEID" val="1194"/>
</p:tagLst>
</file>

<file path=ppt/tags/tag713.xml><?xml version="1.0" encoding="utf-8"?>
<p:tagLst xmlns:p="http://schemas.openxmlformats.org/presentationml/2006/main">
  <p:tag name="AS_UNIQUEID" val="1195"/>
</p:tagLst>
</file>

<file path=ppt/tags/tag714.xml><?xml version="1.0" encoding="utf-8"?>
<p:tagLst xmlns:p="http://schemas.openxmlformats.org/presentationml/2006/main">
  <p:tag name="AS_UNIQUEID" val="1196"/>
</p:tagLst>
</file>

<file path=ppt/tags/tag715.xml><?xml version="1.0" encoding="utf-8"?>
<p:tagLst xmlns:p="http://schemas.openxmlformats.org/presentationml/2006/main">
  <p:tag name="AS_UNIQUEID" val="1197"/>
</p:tagLst>
</file>

<file path=ppt/tags/tag716.xml><?xml version="1.0" encoding="utf-8"?>
<p:tagLst xmlns:p="http://schemas.openxmlformats.org/presentationml/2006/main">
  <p:tag name="AS_UNIQUEID" val="1198"/>
</p:tagLst>
</file>

<file path=ppt/tags/tag717.xml><?xml version="1.0" encoding="utf-8"?>
<p:tagLst xmlns:p="http://schemas.openxmlformats.org/presentationml/2006/main">
  <p:tag name="AS_UNIQUEID" val="1199"/>
</p:tagLst>
</file>

<file path=ppt/tags/tag718.xml><?xml version="1.0" encoding="utf-8"?>
<p:tagLst xmlns:p="http://schemas.openxmlformats.org/presentationml/2006/main">
  <p:tag name="AS_UNIQUEID" val="1200"/>
</p:tagLst>
</file>

<file path=ppt/tags/tag719.xml><?xml version="1.0" encoding="utf-8"?>
<p:tagLst xmlns:p="http://schemas.openxmlformats.org/presentationml/2006/main">
  <p:tag name="AS_UNIQUEID" val="307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0.xml><?xml version="1.0" encoding="utf-8"?>
<p:tagLst xmlns:p="http://schemas.openxmlformats.org/presentationml/2006/main">
  <p:tag name="AS_UNIQUEID" val="308"/>
</p:tagLst>
</file>

<file path=ppt/tags/tag721.xml><?xml version="1.0" encoding="utf-8"?>
<p:tagLst xmlns:p="http://schemas.openxmlformats.org/presentationml/2006/main">
  <p:tag name="AS_UNIQUEID" val="309"/>
</p:tagLst>
</file>

<file path=ppt/tags/tag722.xml><?xml version="1.0" encoding="utf-8"?>
<p:tagLst xmlns:p="http://schemas.openxmlformats.org/presentationml/2006/main">
  <p:tag name="AS_UNIQUEID" val="316"/>
</p:tagLst>
</file>

<file path=ppt/tags/tag723.xml><?xml version="1.0" encoding="utf-8"?>
<p:tagLst xmlns:p="http://schemas.openxmlformats.org/presentationml/2006/main">
  <p:tag name="AS_UNIQUEID" val="317"/>
</p:tagLst>
</file>

<file path=ppt/tags/tag724.xml><?xml version="1.0" encoding="utf-8"?>
<p:tagLst xmlns:p="http://schemas.openxmlformats.org/presentationml/2006/main">
  <p:tag name="AS_UNIQUEID" val="320"/>
</p:tagLst>
</file>

<file path=ppt/tags/tag725.xml><?xml version="1.0" encoding="utf-8"?>
<p:tagLst xmlns:p="http://schemas.openxmlformats.org/presentationml/2006/main">
  <p:tag name="AS_UNIQUEID" val="321"/>
</p:tagLst>
</file>

<file path=ppt/tags/tag726.xml><?xml version="1.0" encoding="utf-8"?>
<p:tagLst xmlns:p="http://schemas.openxmlformats.org/presentationml/2006/main">
  <p:tag name="AS_UNIQUEID" val="323"/>
</p:tagLst>
</file>

<file path=ppt/tags/tag727.xml><?xml version="1.0" encoding="utf-8"?>
<p:tagLst xmlns:p="http://schemas.openxmlformats.org/presentationml/2006/main">
  <p:tag name="AS_UNIQUEID" val="315"/>
</p:tagLst>
</file>

<file path=ppt/tags/tag728.xml><?xml version="1.0" encoding="utf-8"?>
<p:tagLst xmlns:p="http://schemas.openxmlformats.org/presentationml/2006/main">
  <p:tag name="AS_UNIQUEID" val="1201"/>
</p:tagLst>
</file>

<file path=ppt/tags/tag729.xml><?xml version="1.0" encoding="utf-8"?>
<p:tagLst xmlns:p="http://schemas.openxmlformats.org/presentationml/2006/main">
  <p:tag name="AS_UNIQUEID" val="310"/>
  <p:tag name="KSO_WM_BEAUTIFY_FLAG" val=""/>
</p:tagLst>
</file>

<file path=ppt/tags/tag73.xml><?xml version="1.0" encoding="utf-8"?>
<p:tagLst xmlns:p="http://schemas.openxmlformats.org/presentationml/2006/main">
  <p:tag name="AS_UNIQUEID" val="569"/>
</p:tagLst>
</file>

<file path=ppt/tags/tag730.xml><?xml version="1.0" encoding="utf-8"?>
<p:tagLst xmlns:p="http://schemas.openxmlformats.org/presentationml/2006/main">
  <p:tag name="AS_UNIQUEID" val="311"/>
  <p:tag name="KSO_WM_BEAUTIFY_FLAG" val=""/>
</p:tagLst>
</file>

<file path=ppt/tags/tag731.xml><?xml version="1.0" encoding="utf-8"?>
<p:tagLst xmlns:p="http://schemas.openxmlformats.org/presentationml/2006/main">
  <p:tag name="AS_UNIQUEID" val="312"/>
  <p:tag name="KSO_WM_BEAUTIFY_FLAG" val=""/>
</p:tagLst>
</file>

<file path=ppt/tags/tag732.xml><?xml version="1.0" encoding="utf-8"?>
<p:tagLst xmlns:p="http://schemas.openxmlformats.org/presentationml/2006/main">
  <p:tag name="AS_UNIQUEID" val="313"/>
  <p:tag name="KSO_WM_BEAUTIFY_FLAG" val=""/>
</p:tagLst>
</file>

<file path=ppt/tags/tag733.xml><?xml version="1.0" encoding="utf-8"?>
<p:tagLst xmlns:p="http://schemas.openxmlformats.org/presentationml/2006/main">
  <p:tag name="AS_UNIQUEID" val="314"/>
  <p:tag name="KSO_WM_BEAUTIFY_FLAG" val=""/>
</p:tagLst>
</file>

<file path=ppt/tags/tag734.xml><?xml version="1.0" encoding="utf-8"?>
<p:tagLst xmlns:p="http://schemas.openxmlformats.org/presentationml/2006/main">
  <p:tag name="AS_UNIQUEID" val="318"/>
  <p:tag name="KSO_WM_BEAUTIFY_FLAG" val=""/>
</p:tagLst>
</file>

<file path=ppt/tags/tag735.xml><?xml version="1.0" encoding="utf-8"?>
<p:tagLst xmlns:p="http://schemas.openxmlformats.org/presentationml/2006/main">
  <p:tag name="AS_UNIQUEID" val="1202"/>
</p:tagLst>
</file>

<file path=ppt/tags/tag736.xml><?xml version="1.0" encoding="utf-8"?>
<p:tagLst xmlns:p="http://schemas.openxmlformats.org/presentationml/2006/main">
  <p:tag name="AS_UNIQUEID" val="1203"/>
</p:tagLst>
</file>

<file path=ppt/tags/tag737.xml><?xml version="1.0" encoding="utf-8"?>
<p:tagLst xmlns:p="http://schemas.openxmlformats.org/presentationml/2006/main">
  <p:tag name="AS_UNIQUEID" val="1204"/>
  <p:tag name="KSO_WM_BEAUTIFY_FLAG" val=""/>
</p:tagLst>
</file>

<file path=ppt/tags/tag738.xml><?xml version="1.0" encoding="utf-8"?>
<p:tagLst xmlns:p="http://schemas.openxmlformats.org/presentationml/2006/main">
  <p:tag name="AS_UNIQUEID" val="1205"/>
  <p:tag name="KSO_WM_BEAUTIFY_FLAG" val=""/>
</p:tagLst>
</file>

<file path=ppt/tags/tag739.xml><?xml version="1.0" encoding="utf-8"?>
<p:tagLst xmlns:p="http://schemas.openxmlformats.org/presentationml/2006/main">
  <p:tag name="AS_UNIQUEID" val="1206"/>
  <p:tag name="KSO_WM_BEAUTIFY_FLAG" val=""/>
</p:tagLst>
</file>

<file path=ppt/tags/tag74.xml><?xml version="1.0" encoding="utf-8"?>
<p:tagLst xmlns:p="http://schemas.openxmlformats.org/presentationml/2006/main">
  <p:tag name="AS_UNIQUEID" val="570"/>
</p:tagLst>
</file>

<file path=ppt/tags/tag740.xml><?xml version="1.0" encoding="utf-8"?>
<p:tagLst xmlns:p="http://schemas.openxmlformats.org/presentationml/2006/main">
  <p:tag name="AS_UNIQUEID" val="296"/>
</p:tagLst>
</file>

<file path=ppt/tags/tag741.xml><?xml version="1.0" encoding="utf-8"?>
<p:tagLst xmlns:p="http://schemas.openxmlformats.org/presentationml/2006/main">
  <p:tag name="AS_UNIQUEID" val="303"/>
</p:tagLst>
</file>

<file path=ppt/tags/tag742.xml><?xml version="1.0" encoding="utf-8"?>
<p:tagLst xmlns:p="http://schemas.openxmlformats.org/presentationml/2006/main">
  <p:tag name="AS_UNIQUEID" val="297"/>
</p:tagLst>
</file>

<file path=ppt/tags/tag743.xml><?xml version="1.0" encoding="utf-8"?>
<p:tagLst xmlns:p="http://schemas.openxmlformats.org/presentationml/2006/main">
  <p:tag name="AS_UNIQUEID" val="298"/>
</p:tagLst>
</file>

<file path=ppt/tags/tag744.xml><?xml version="1.0" encoding="utf-8"?>
<p:tagLst xmlns:p="http://schemas.openxmlformats.org/presentationml/2006/main">
  <p:tag name="AS_UNIQUEID" val="304"/>
</p:tagLst>
</file>

<file path=ppt/tags/tag745.xml><?xml version="1.0" encoding="utf-8"?>
<p:tagLst xmlns:p="http://schemas.openxmlformats.org/presentationml/2006/main">
  <p:tag name="AS_UNIQUEID" val="299"/>
</p:tagLst>
</file>

<file path=ppt/tags/tag746.xml><?xml version="1.0" encoding="utf-8"?>
<p:tagLst xmlns:p="http://schemas.openxmlformats.org/presentationml/2006/main">
  <p:tag name="AS_UNIQUEID" val="300"/>
</p:tagLst>
</file>

<file path=ppt/tags/tag747.xml><?xml version="1.0" encoding="utf-8"?>
<p:tagLst xmlns:p="http://schemas.openxmlformats.org/presentationml/2006/main">
  <p:tag name="AS_UNIQUEID" val="305"/>
</p:tagLst>
</file>

<file path=ppt/tags/tag748.xml><?xml version="1.0" encoding="utf-8"?>
<p:tagLst xmlns:p="http://schemas.openxmlformats.org/presentationml/2006/main">
  <p:tag name="AS_UNIQUEID" val="301"/>
</p:tagLst>
</file>

<file path=ppt/tags/tag749.xml><?xml version="1.0" encoding="utf-8"?>
<p:tagLst xmlns:p="http://schemas.openxmlformats.org/presentationml/2006/main">
  <p:tag name="AS_UNIQUEID" val="302"/>
</p:tagLst>
</file>

<file path=ppt/tags/tag75.xml><?xml version="1.0" encoding="utf-8"?>
<p:tagLst xmlns:p="http://schemas.openxmlformats.org/presentationml/2006/main">
  <p:tag name="AS_UNIQUEID" val="571"/>
</p:tagLst>
</file>

<file path=ppt/tags/tag750.xml><?xml version="1.0" encoding="utf-8"?>
<p:tagLst xmlns:p="http://schemas.openxmlformats.org/presentationml/2006/main">
  <p:tag name="AS_UNIQUEID" val="306"/>
</p:tagLst>
</file>

<file path=ppt/tags/tag751.xml><?xml version="1.0" encoding="utf-8"?>
<p:tagLst xmlns:p="http://schemas.openxmlformats.org/presentationml/2006/main">
  <p:tag name="AS_UNIQUEID" val="323"/>
</p:tagLst>
</file>

<file path=ppt/tags/tag752.xml><?xml version="1.0" encoding="utf-8"?>
<p:tagLst xmlns:p="http://schemas.openxmlformats.org/presentationml/2006/main">
  <p:tag name="AS_UNIQUEID" val="1207"/>
</p:tagLst>
</file>

<file path=ppt/tags/tag75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AS_UNIQUEID" val="573"/>
</p:tagLst>
</file>

<file path=ppt/tags/tag78.xml><?xml version="1.0" encoding="utf-8"?>
<p:tagLst xmlns:p="http://schemas.openxmlformats.org/presentationml/2006/main">
  <p:tag name="AS_UNIQUEID" val="574"/>
</p:tagLst>
</file>

<file path=ppt/tags/tag79.xml><?xml version="1.0" encoding="utf-8"?>
<p:tagLst xmlns:p="http://schemas.openxmlformats.org/presentationml/2006/main">
  <p:tag name="AS_UNIQUEID" val="575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6"/>
</p:tagLst>
</file>

<file path=ppt/tags/tag81.xml><?xml version="1.0" encoding="utf-8"?>
<p:tagLst xmlns:p="http://schemas.openxmlformats.org/presentationml/2006/main">
  <p:tag name="AS_UNIQUEID" val="577"/>
</p:tagLst>
</file>

<file path=ppt/tags/tag82.xml><?xml version="1.0" encoding="utf-8"?>
<p:tagLst xmlns:p="http://schemas.openxmlformats.org/presentationml/2006/main">
  <p:tag name="AS_UNIQUEID" val="578"/>
</p:tagLst>
</file>

<file path=ppt/tags/tag83.xml><?xml version="1.0" encoding="utf-8"?>
<p:tagLst xmlns:p="http://schemas.openxmlformats.org/presentationml/2006/main">
  <p:tag name="AS_UNIQUEID" val="579"/>
</p:tagLst>
</file>

<file path=ppt/tags/tag84.xml><?xml version="1.0" encoding="utf-8"?>
<p:tagLst xmlns:p="http://schemas.openxmlformats.org/presentationml/2006/main">
  <p:tag name="AS_UNIQUEID" val="580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AS_UNIQUEID" val="584"/>
</p:tagLst>
</file>

<file path=ppt/tags/tag89.xml><?xml version="1.0" encoding="utf-8"?>
<p:tagLst xmlns:p="http://schemas.openxmlformats.org/presentationml/2006/main">
  <p:tag name="AS_UNIQUEID" val="585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6"/>
</p:tagLst>
</file>

<file path=ppt/tags/tag91.xml><?xml version="1.0" encoding="utf-8"?>
<p:tagLst xmlns:p="http://schemas.openxmlformats.org/presentationml/2006/main">
  <p:tag name="AS_UNIQUEID" val="587"/>
</p:tagLst>
</file>

<file path=ppt/tags/tag92.xml><?xml version="1.0" encoding="utf-8"?>
<p:tagLst xmlns:p="http://schemas.openxmlformats.org/presentationml/2006/main">
  <p:tag name="AS_UNIQUEID" val="588"/>
</p:tagLst>
</file>

<file path=ppt/tags/tag93.xml><?xml version="1.0" encoding="utf-8"?>
<p:tagLst xmlns:p="http://schemas.openxmlformats.org/presentationml/2006/main">
  <p:tag name="AS_UNIQUEID" val="589"/>
</p:tagLst>
</file>

<file path=ppt/tags/tag94.xml><?xml version="1.0" encoding="utf-8"?>
<p:tagLst xmlns:p="http://schemas.openxmlformats.org/presentationml/2006/main">
  <p:tag name="AS_UNIQUEID" val="590"/>
</p:tagLst>
</file>

<file path=ppt/tags/tag95.xml><?xml version="1.0" encoding="utf-8"?>
<p:tagLst xmlns:p="http://schemas.openxmlformats.org/presentationml/2006/main">
  <p:tag name="AS_UNIQUEID" val="591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592"/>
</p:tagLst>
</file>

<file path=ppt/tags/tag97.xml><?xml version="1.0" encoding="utf-8"?>
<p:tagLst xmlns:p="http://schemas.openxmlformats.org/presentationml/2006/main">
  <p:tag name="AS_UNIQUEID" val="593"/>
</p:tagLst>
</file>

<file path=ppt/tags/tag98.xml><?xml version="1.0" encoding="utf-8"?>
<p:tagLst xmlns:p="http://schemas.openxmlformats.org/presentationml/2006/main">
  <p:tag name="AS_UNIQUEID" val="594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253</Paragraphs>
  <Slides>45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楷体_GB2312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2026-01-24T14:42:24Z</cp:lastPrinted>
  <dcterms:created xsi:type="dcterms:W3CDTF">2026-01-24T14:42:24Z</dcterms:created>
  <dcterms:modified xsi:type="dcterms:W3CDTF">2026-01-24T06:42:24Z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