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oleObject"/>
  <Default Extension="png" ContentType="image/png"/>
  <Default Extension="gif" ContentType="image/gif"/>
  <Default Extension="emf" ContentType="image/x-emf"/>
  <Default Extension="wdp" ContentType="image/vnd.ms-photo"/>
  <Default Extension="wmf" ContentType="image/x-wmf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11001" r:id="rId6"/>
    <p:sldId id="11002" r:id="rId7"/>
    <p:sldId id="11030" r:id="rId8"/>
    <p:sldId id="11003" r:id="rId9"/>
    <p:sldId id="11031" r:id="rId10"/>
    <p:sldId id="11004" r:id="rId11"/>
    <p:sldId id="11005" r:id="rId12"/>
    <p:sldId id="11032" r:id="rId13"/>
    <p:sldId id="11006" r:id="rId14"/>
    <p:sldId id="11033" r:id="rId15"/>
    <p:sldId id="11007" r:id="rId16"/>
    <p:sldId id="11008" r:id="rId17"/>
    <p:sldId id="11009" r:id="rId18"/>
    <p:sldId id="11034" r:id="rId19"/>
    <p:sldId id="11010" r:id="rId20"/>
    <p:sldId id="11011" r:id="rId21"/>
    <p:sldId id="11012" r:id="rId22"/>
    <p:sldId id="11013" r:id="rId23"/>
    <p:sldId id="11014" r:id="rId24"/>
    <p:sldId id="11022" r:id="rId25"/>
    <p:sldId id="11015" r:id="rId26"/>
    <p:sldId id="11023" r:id="rId27"/>
    <p:sldId id="11024" r:id="rId28"/>
    <p:sldId id="11025" r:id="rId29"/>
    <p:sldId id="11026" r:id="rId30"/>
    <p:sldId id="11027" r:id="rId31"/>
    <p:sldId id="11028" r:id="rId32"/>
    <p:sldId id="11029" r:id="rId33"/>
    <p:sldId id="11016" r:id="rId34"/>
  </p:sldIdLst>
  <p:sldSz cx="9144000" cy="5143500" type="screen16x9"/>
  <p:notesSz cx="6858000" cy="9144000"/>
  <p:custDataLst>
    <p:tags r:id="rId35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4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zhf" initials="z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8B58294-7C98-454F-8B8E-5373267BDF32}" styleName="{385b2ea8-0d66-414d-9127-dde3b277f022}">
    <a:wholeTbl>
      <a:tcTxStyle>
        <a:fontRef idx="none">
          <a:prstClr val="black"/>
        </a:fontRef>
      </a:tcTxStyle>
      <a:tcStyle>
        <a:tcBdr>
          <a:top>
            <a:ln w="76200" cmpd="sng">
              <a:solidFill>
                <a:srgbClr val="53CED5"/>
              </a:solidFill>
            </a:ln>
          </a:top>
          <a:bottom>
            <a:ln w="76200" cmpd="sng">
              <a:solidFill>
                <a:srgbClr val="53CED5"/>
              </a:solidFill>
            </a:ln>
          </a:bottom>
        </a:tcBdr>
        <a:fill>
          <a:solidFill>
            <a:srgbClr val="FFFFFF"/>
          </a:solidFill>
        </a:fill>
      </a:tcStyle>
    </a:wholeTbl>
    <a:band1H>
      <a:tcTxStyle>
        <a:fontRef idx="none">
          <a:prstClr val="black"/>
        </a:fontRef>
      </a:tcTxStyle>
      <a:tcStyle>
        <a:fill>
          <a:solidFill>
            <a:srgbClr val="DEF6F7"/>
          </a:solidFill>
        </a:fill>
      </a:tcStyle>
    </a:band1H>
    <a:firstRow>
      <a:tcTxStyle>
        <a:fontRef idx="none">
          <a:prstClr val="black"/>
        </a:fontRef>
      </a:tcTxStyle>
      <a:tcStyle>
        <a:fill>
          <a:solidFill>
            <a:srgbClr val="53CE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84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tags" Target="tags/tag420.xml" /><Relationship Id="rId36" Type="http://schemas.openxmlformats.org/officeDocument/2006/relationships/presProps" Target="presProps.xml" /><Relationship Id="rId37" Type="http://schemas.openxmlformats.org/officeDocument/2006/relationships/viewProps" Target="viewProps.xml" /><Relationship Id="rId38" Type="http://schemas.openxmlformats.org/officeDocument/2006/relationships/theme" Target="theme/theme1.xml" /><Relationship Id="rId39" Type="http://schemas.openxmlformats.org/officeDocument/2006/relationships/tableStyles" Target="tableStyles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5.emf" /><Relationship Id="rId2" Type="http://schemas.openxmlformats.org/officeDocument/2006/relationships/image" Target="../media/image36.emf" /><Relationship Id="rId3" Type="http://schemas.openxmlformats.org/officeDocument/2006/relationships/image" Target="../media/image37.emf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7.emf" /></Relationships>
</file>

<file path=ppt/drawings/_rels/vmlDrawing3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9.wmf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tags" Target="../tags/tag43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.xml" /><Relationship Id="rId4" Type="http://schemas.openxmlformats.org/officeDocument/2006/relationships/tags" Target="../tags/tag50.xml" /><Relationship Id="rId5" Type="http://schemas.openxmlformats.org/officeDocument/2006/relationships/tags" Target="../tags/tag51.xml" /><Relationship Id="rId6" Type="http://schemas.openxmlformats.org/officeDocument/2006/relationships/tags" Target="../tags/tag52.xml" /><Relationship Id="rId7" Type="http://schemas.openxmlformats.org/officeDocument/2006/relationships/tags" Target="../tags/tag53.xml" /><Relationship Id="rId8" Type="http://schemas.openxmlformats.org/officeDocument/2006/relationships/tags" Target="../tags/tag54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2026年1月24日星期六5时36分50秒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2026年1月24日星期六5时36分49秒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61.xml" /><Relationship Id="rId12" Type="http://schemas.openxmlformats.org/officeDocument/2006/relationships/image" Target="../media/image13.png" /><Relationship Id="rId13" Type="http://schemas.openxmlformats.org/officeDocument/2006/relationships/tags" Target="../tags/tag62.xml" /><Relationship Id="rId14" Type="http://schemas.openxmlformats.org/officeDocument/2006/relationships/tags" Target="../tags/tag63.xml" /><Relationship Id="rId15" Type="http://schemas.openxmlformats.org/officeDocument/2006/relationships/tags" Target="../tags/tag64.xml" /><Relationship Id="rId16" Type="http://schemas.openxmlformats.org/officeDocument/2006/relationships/tags" Target="../tags/tag65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image" Target="../media/image11.png" /><Relationship Id="rId7" Type="http://schemas.openxmlformats.org/officeDocument/2006/relationships/tags" Target="../tags/tag58.xml" /><Relationship Id="rId8" Type="http://schemas.openxmlformats.org/officeDocument/2006/relationships/tags" Target="../tags/tag59.xml" /><Relationship Id="rId9" Type="http://schemas.openxmlformats.org/officeDocument/2006/relationships/tags" Target="../tags/tag60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4.xml" /><Relationship Id="rId11" Type="http://schemas.openxmlformats.org/officeDocument/2006/relationships/image" Target="../media/image28.png" /><Relationship Id="rId2" Type="http://schemas.openxmlformats.org/officeDocument/2006/relationships/tags" Target="../tags/tag196.xml" /><Relationship Id="rId3" Type="http://schemas.openxmlformats.org/officeDocument/2006/relationships/tags" Target="../tags/tag197.xml" /><Relationship Id="rId4" Type="http://schemas.openxmlformats.org/officeDocument/2006/relationships/tags" Target="../tags/tag198.xml" /><Relationship Id="rId5" Type="http://schemas.openxmlformats.org/officeDocument/2006/relationships/tags" Target="../tags/tag199.xml" /><Relationship Id="rId6" Type="http://schemas.openxmlformats.org/officeDocument/2006/relationships/tags" Target="../tags/tag200.xml" /><Relationship Id="rId7" Type="http://schemas.openxmlformats.org/officeDocument/2006/relationships/tags" Target="../tags/tag201.xml" /><Relationship Id="rId8" Type="http://schemas.openxmlformats.org/officeDocument/2006/relationships/tags" Target="../tags/tag202.xml" /><Relationship Id="rId9" Type="http://schemas.openxmlformats.org/officeDocument/2006/relationships/tags" Target="../tags/tag203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05.xml" /><Relationship Id="rId3" Type="http://schemas.openxmlformats.org/officeDocument/2006/relationships/tags" Target="../tags/tag206.xml" /><Relationship Id="rId4" Type="http://schemas.openxmlformats.org/officeDocument/2006/relationships/image" Target="../media/image29.png" /><Relationship Id="rId5" Type="http://schemas.openxmlformats.org/officeDocument/2006/relationships/tags" Target="../tags/tag207.xml" /><Relationship Id="rId6" Type="http://schemas.openxmlformats.org/officeDocument/2006/relationships/tags" Target="../tags/tag208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6.xml" /><Relationship Id="rId11" Type="http://schemas.openxmlformats.org/officeDocument/2006/relationships/tags" Target="../tags/tag217.xml" /><Relationship Id="rId12" Type="http://schemas.openxmlformats.org/officeDocument/2006/relationships/tags" Target="../tags/tag218.xml" /><Relationship Id="rId13" Type="http://schemas.openxmlformats.org/officeDocument/2006/relationships/tags" Target="../tags/tag219.xml" /><Relationship Id="rId14" Type="http://schemas.openxmlformats.org/officeDocument/2006/relationships/tags" Target="../tags/tag220.xml" /><Relationship Id="rId15" Type="http://schemas.openxmlformats.org/officeDocument/2006/relationships/tags" Target="../tags/tag221.xml" /><Relationship Id="rId16" Type="http://schemas.openxmlformats.org/officeDocument/2006/relationships/tags" Target="../tags/tag222.xml" /><Relationship Id="rId2" Type="http://schemas.openxmlformats.org/officeDocument/2006/relationships/tags" Target="../tags/tag209.xml" /><Relationship Id="rId3" Type="http://schemas.openxmlformats.org/officeDocument/2006/relationships/tags" Target="../tags/tag210.xml" /><Relationship Id="rId4" Type="http://schemas.openxmlformats.org/officeDocument/2006/relationships/tags" Target="../tags/tag211.xml" /><Relationship Id="rId5" Type="http://schemas.openxmlformats.org/officeDocument/2006/relationships/image" Target="../media/image30.png" /><Relationship Id="rId6" Type="http://schemas.openxmlformats.org/officeDocument/2006/relationships/tags" Target="../tags/tag212.xml" /><Relationship Id="rId7" Type="http://schemas.openxmlformats.org/officeDocument/2006/relationships/tags" Target="../tags/tag213.xml" /><Relationship Id="rId8" Type="http://schemas.openxmlformats.org/officeDocument/2006/relationships/tags" Target="../tags/tag214.xml" /><Relationship Id="rId9" Type="http://schemas.openxmlformats.org/officeDocument/2006/relationships/tags" Target="../tags/tag215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2.png" /><Relationship Id="rId11" Type="http://schemas.openxmlformats.org/officeDocument/2006/relationships/tags" Target="../tags/tag230.xml" /><Relationship Id="rId2" Type="http://schemas.openxmlformats.org/officeDocument/2006/relationships/tags" Target="../tags/tag223.xml" /><Relationship Id="rId3" Type="http://schemas.openxmlformats.org/officeDocument/2006/relationships/tags" Target="../tags/tag224.xml" /><Relationship Id="rId4" Type="http://schemas.openxmlformats.org/officeDocument/2006/relationships/tags" Target="../tags/tag225.xml" /><Relationship Id="rId5" Type="http://schemas.openxmlformats.org/officeDocument/2006/relationships/tags" Target="../tags/tag226.xml" /><Relationship Id="rId6" Type="http://schemas.openxmlformats.org/officeDocument/2006/relationships/tags" Target="../tags/tag227.xml" /><Relationship Id="rId7" Type="http://schemas.openxmlformats.org/officeDocument/2006/relationships/tags" Target="../tags/tag228.xml" /><Relationship Id="rId8" Type="http://schemas.openxmlformats.org/officeDocument/2006/relationships/image" Target="../media/image31.png" /><Relationship Id="rId9" Type="http://schemas.openxmlformats.org/officeDocument/2006/relationships/tags" Target="../tags/tag229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37.xml" /><Relationship Id="rId11" Type="http://schemas.openxmlformats.org/officeDocument/2006/relationships/tags" Target="../tags/tag238.xml" /><Relationship Id="rId12" Type="http://schemas.openxmlformats.org/officeDocument/2006/relationships/tags" Target="../tags/tag239.xml" /><Relationship Id="rId13" Type="http://schemas.openxmlformats.org/officeDocument/2006/relationships/tags" Target="../tags/tag240.xml" /><Relationship Id="rId14" Type="http://schemas.openxmlformats.org/officeDocument/2006/relationships/tags" Target="../tags/tag241.xml" /><Relationship Id="rId15" Type="http://schemas.openxmlformats.org/officeDocument/2006/relationships/tags" Target="../tags/tag242.xml" /><Relationship Id="rId16" Type="http://schemas.openxmlformats.org/officeDocument/2006/relationships/tags" Target="../tags/tag243.xml" /><Relationship Id="rId2" Type="http://schemas.openxmlformats.org/officeDocument/2006/relationships/tags" Target="../tags/tag231.xml" /><Relationship Id="rId3" Type="http://schemas.openxmlformats.org/officeDocument/2006/relationships/image" Target="../media/image33.gif" /><Relationship Id="rId4" Type="http://schemas.openxmlformats.org/officeDocument/2006/relationships/tags" Target="../tags/tag232.xml" /><Relationship Id="rId5" Type="http://schemas.openxmlformats.org/officeDocument/2006/relationships/image" Target="../media/image34.gif" /><Relationship Id="rId6" Type="http://schemas.openxmlformats.org/officeDocument/2006/relationships/tags" Target="../tags/tag233.xml" /><Relationship Id="rId7" Type="http://schemas.openxmlformats.org/officeDocument/2006/relationships/tags" Target="../tags/tag234.xml" /><Relationship Id="rId8" Type="http://schemas.openxmlformats.org/officeDocument/2006/relationships/tags" Target="../tags/tag235.xml" /><Relationship Id="rId9" Type="http://schemas.openxmlformats.org/officeDocument/2006/relationships/tags" Target="../tags/tag236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36.emf" /><Relationship Id="rId11" Type="http://schemas.openxmlformats.org/officeDocument/2006/relationships/tags" Target="../tags/tag249.xml" /><Relationship Id="rId12" Type="http://schemas.openxmlformats.org/officeDocument/2006/relationships/package" Target="../embeddings/Document3.docx" TargetMode="Internal" /><Relationship Id="rId13" Type="http://schemas.openxmlformats.org/officeDocument/2006/relationships/image" Target="../media/image37.emf" /><Relationship Id="rId14" Type="http://schemas.openxmlformats.org/officeDocument/2006/relationships/tags" Target="../tags/tag250.xml" /><Relationship Id="rId15" Type="http://schemas.openxmlformats.org/officeDocument/2006/relationships/tags" Target="../tags/tag251.xml" /><Relationship Id="rId16" Type="http://schemas.openxmlformats.org/officeDocument/2006/relationships/tags" Target="../tags/tag252.xml" /><Relationship Id="rId17" Type="http://schemas.openxmlformats.org/officeDocument/2006/relationships/tags" Target="../tags/tag253.xml" /><Relationship Id="rId18" Type="http://schemas.openxmlformats.org/officeDocument/2006/relationships/tags" Target="../tags/tag254.xml" /><Relationship Id="rId19" Type="http://schemas.openxmlformats.org/officeDocument/2006/relationships/vmlDrawing" Target="../drawings/vmlDrawing1.vml" /><Relationship Id="rId2" Type="http://schemas.openxmlformats.org/officeDocument/2006/relationships/tags" Target="../tags/tag244.xml" /><Relationship Id="rId3" Type="http://schemas.openxmlformats.org/officeDocument/2006/relationships/tags" Target="../tags/tag245.xml" /><Relationship Id="rId4" Type="http://schemas.openxmlformats.org/officeDocument/2006/relationships/tags" Target="../tags/tag246.xml" /><Relationship Id="rId5" Type="http://schemas.openxmlformats.org/officeDocument/2006/relationships/package" Target="../embeddings/Document1.docx" TargetMode="Internal" /><Relationship Id="rId6" Type="http://schemas.openxmlformats.org/officeDocument/2006/relationships/image" Target="../media/image35.emf" /><Relationship Id="rId7" Type="http://schemas.openxmlformats.org/officeDocument/2006/relationships/tags" Target="../tags/tag247.xml" /><Relationship Id="rId8" Type="http://schemas.openxmlformats.org/officeDocument/2006/relationships/tags" Target="../tags/tag248.xml" /><Relationship Id="rId9" Type="http://schemas.openxmlformats.org/officeDocument/2006/relationships/package" Target="../embeddings/Document2.docx" TargetMode="Interna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2.xml" /><Relationship Id="rId11" Type="http://schemas.openxmlformats.org/officeDocument/2006/relationships/tags" Target="../tags/tag263.xml" /><Relationship Id="rId12" Type="http://schemas.openxmlformats.org/officeDocument/2006/relationships/tags" Target="../tags/tag264.xml" /><Relationship Id="rId13" Type="http://schemas.openxmlformats.org/officeDocument/2006/relationships/tags" Target="../tags/tag265.xml" /><Relationship Id="rId14" Type="http://schemas.openxmlformats.org/officeDocument/2006/relationships/image" Target="../media/image39.png" /><Relationship Id="rId15" Type="http://schemas.openxmlformats.org/officeDocument/2006/relationships/tags" Target="../tags/tag266.xml" /><Relationship Id="rId2" Type="http://schemas.openxmlformats.org/officeDocument/2006/relationships/tags" Target="../tags/tag255.xml" /><Relationship Id="rId3" Type="http://schemas.openxmlformats.org/officeDocument/2006/relationships/image" Target="../media/image38.png" /><Relationship Id="rId4" Type="http://schemas.openxmlformats.org/officeDocument/2006/relationships/tags" Target="../tags/tag256.xml" /><Relationship Id="rId5" Type="http://schemas.openxmlformats.org/officeDocument/2006/relationships/tags" Target="../tags/tag257.xml" /><Relationship Id="rId6" Type="http://schemas.openxmlformats.org/officeDocument/2006/relationships/tags" Target="../tags/tag258.xml" /><Relationship Id="rId7" Type="http://schemas.openxmlformats.org/officeDocument/2006/relationships/tags" Target="../tags/tag259.xml" /><Relationship Id="rId8" Type="http://schemas.openxmlformats.org/officeDocument/2006/relationships/tags" Target="../tags/tag260.xml" /><Relationship Id="rId9" Type="http://schemas.openxmlformats.org/officeDocument/2006/relationships/tags" Target="../tags/tag261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75.xml" /><Relationship Id="rId11" Type="http://schemas.openxmlformats.org/officeDocument/2006/relationships/tags" Target="../tags/tag276.xml" /><Relationship Id="rId12" Type="http://schemas.openxmlformats.org/officeDocument/2006/relationships/tags" Target="../tags/tag277.xml" /><Relationship Id="rId13" Type="http://schemas.openxmlformats.org/officeDocument/2006/relationships/tags" Target="../tags/tag278.xml" /><Relationship Id="rId14" Type="http://schemas.openxmlformats.org/officeDocument/2006/relationships/tags" Target="../tags/tag279.xml" /><Relationship Id="rId15" Type="http://schemas.openxmlformats.org/officeDocument/2006/relationships/tags" Target="../tags/tag280.xml" /><Relationship Id="rId16" Type="http://schemas.openxmlformats.org/officeDocument/2006/relationships/tags" Target="../tags/tag281.xml" /><Relationship Id="rId2" Type="http://schemas.openxmlformats.org/officeDocument/2006/relationships/tags" Target="../tags/tag267.xml" /><Relationship Id="rId3" Type="http://schemas.openxmlformats.org/officeDocument/2006/relationships/tags" Target="../tags/tag268.xml" /><Relationship Id="rId4" Type="http://schemas.openxmlformats.org/officeDocument/2006/relationships/tags" Target="../tags/tag269.xml" /><Relationship Id="rId5" Type="http://schemas.openxmlformats.org/officeDocument/2006/relationships/tags" Target="../tags/tag270.xml" /><Relationship Id="rId6" Type="http://schemas.openxmlformats.org/officeDocument/2006/relationships/tags" Target="../tags/tag271.xml" /><Relationship Id="rId7" Type="http://schemas.openxmlformats.org/officeDocument/2006/relationships/tags" Target="../tags/tag272.xml" /><Relationship Id="rId8" Type="http://schemas.openxmlformats.org/officeDocument/2006/relationships/tags" Target="../tags/tag273.xml" /><Relationship Id="rId9" Type="http://schemas.openxmlformats.org/officeDocument/2006/relationships/tags" Target="../tags/tag274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88.xml" /><Relationship Id="rId11" Type="http://schemas.openxmlformats.org/officeDocument/2006/relationships/tags" Target="../tags/tag289.xml" /><Relationship Id="rId12" Type="http://schemas.openxmlformats.org/officeDocument/2006/relationships/tags" Target="../tags/tag290.xml" /><Relationship Id="rId13" Type="http://schemas.openxmlformats.org/officeDocument/2006/relationships/tags" Target="../tags/tag291.xml" /><Relationship Id="rId2" Type="http://schemas.openxmlformats.org/officeDocument/2006/relationships/tags" Target="../tags/tag282.xml" /><Relationship Id="rId3" Type="http://schemas.openxmlformats.org/officeDocument/2006/relationships/image" Target="../media/image40.gif" /><Relationship Id="rId4" Type="http://schemas.openxmlformats.org/officeDocument/2006/relationships/tags" Target="../tags/tag283.xml" /><Relationship Id="rId5" Type="http://schemas.openxmlformats.org/officeDocument/2006/relationships/image" Target="../media/image41.png" /><Relationship Id="rId6" Type="http://schemas.openxmlformats.org/officeDocument/2006/relationships/tags" Target="../tags/tag284.xml" /><Relationship Id="rId7" Type="http://schemas.openxmlformats.org/officeDocument/2006/relationships/tags" Target="../tags/tag285.xml" /><Relationship Id="rId8" Type="http://schemas.openxmlformats.org/officeDocument/2006/relationships/tags" Target="../tags/tag286.xml" /><Relationship Id="rId9" Type="http://schemas.openxmlformats.org/officeDocument/2006/relationships/tags" Target="../tags/tag287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99.xml" /><Relationship Id="rId11" Type="http://schemas.openxmlformats.org/officeDocument/2006/relationships/tags" Target="../tags/tag300.xml" /><Relationship Id="rId12" Type="http://schemas.openxmlformats.org/officeDocument/2006/relationships/tags" Target="../tags/tag301.xml" /><Relationship Id="rId13" Type="http://schemas.openxmlformats.org/officeDocument/2006/relationships/tags" Target="../tags/tag302.xml" /><Relationship Id="rId14" Type="http://schemas.openxmlformats.org/officeDocument/2006/relationships/tags" Target="../tags/tag303.xml" /><Relationship Id="rId15" Type="http://schemas.openxmlformats.org/officeDocument/2006/relationships/tags" Target="../tags/tag304.xml" /><Relationship Id="rId16" Type="http://schemas.openxmlformats.org/officeDocument/2006/relationships/image" Target="../media/image43.png" /><Relationship Id="rId2" Type="http://schemas.openxmlformats.org/officeDocument/2006/relationships/tags" Target="../tags/tag292.xml" /><Relationship Id="rId3" Type="http://schemas.openxmlformats.org/officeDocument/2006/relationships/tags" Target="../tags/tag293.xml" /><Relationship Id="rId4" Type="http://schemas.openxmlformats.org/officeDocument/2006/relationships/tags" Target="../tags/tag294.xml" /><Relationship Id="rId5" Type="http://schemas.openxmlformats.org/officeDocument/2006/relationships/tags" Target="../tags/tag295.xml" /><Relationship Id="rId6" Type="http://schemas.openxmlformats.org/officeDocument/2006/relationships/image" Target="../media/image42.png" /><Relationship Id="rId7" Type="http://schemas.openxmlformats.org/officeDocument/2006/relationships/tags" Target="../tags/tag296.xml" /><Relationship Id="rId8" Type="http://schemas.openxmlformats.org/officeDocument/2006/relationships/tags" Target="../tags/tag297.xml" /><Relationship Id="rId9" Type="http://schemas.openxmlformats.org/officeDocument/2006/relationships/tags" Target="../tags/tag298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3.xml" /><Relationship Id="rId11" Type="http://schemas.openxmlformats.org/officeDocument/2006/relationships/tags" Target="../tags/tag74.xml" /><Relationship Id="rId12" Type="http://schemas.openxmlformats.org/officeDocument/2006/relationships/tags" Target="../tags/tag75.xml" /><Relationship Id="rId13" Type="http://schemas.openxmlformats.org/officeDocument/2006/relationships/tags" Target="../tags/tag76.xml" /><Relationship Id="rId14" Type="http://schemas.openxmlformats.org/officeDocument/2006/relationships/tags" Target="../tags/tag77.xml" /><Relationship Id="rId15" Type="http://schemas.openxmlformats.org/officeDocument/2006/relationships/tags" Target="../tags/tag78.xml" /><Relationship Id="rId16" Type="http://schemas.openxmlformats.org/officeDocument/2006/relationships/tags" Target="../tags/tag79.xml" /><Relationship Id="rId17" Type="http://schemas.openxmlformats.org/officeDocument/2006/relationships/tags" Target="../tags/tag80.xml" /><Relationship Id="rId18" Type="http://schemas.openxmlformats.org/officeDocument/2006/relationships/tags" Target="../tags/tag81.xml" /><Relationship Id="rId19" Type="http://schemas.openxmlformats.org/officeDocument/2006/relationships/tags" Target="../tags/tag82.xml" /><Relationship Id="rId2" Type="http://schemas.openxmlformats.org/officeDocument/2006/relationships/tags" Target="../tags/tag66.xml" /><Relationship Id="rId20" Type="http://schemas.openxmlformats.org/officeDocument/2006/relationships/tags" Target="../tags/tag83.xml" /><Relationship Id="rId21" Type="http://schemas.openxmlformats.org/officeDocument/2006/relationships/tags" Target="../tags/tag84.xml" /><Relationship Id="rId22" Type="http://schemas.openxmlformats.org/officeDocument/2006/relationships/tags" Target="../tags/tag85.xml" /><Relationship Id="rId23" Type="http://schemas.openxmlformats.org/officeDocument/2006/relationships/tags" Target="../tags/tag86.xml" /><Relationship Id="rId24" Type="http://schemas.openxmlformats.org/officeDocument/2006/relationships/tags" Target="../tags/tag87.xml" /><Relationship Id="rId25" Type="http://schemas.openxmlformats.org/officeDocument/2006/relationships/tags" Target="../tags/tag88.xml" /><Relationship Id="rId26" Type="http://schemas.openxmlformats.org/officeDocument/2006/relationships/tags" Target="../tags/tag89.xml" /><Relationship Id="rId27" Type="http://schemas.openxmlformats.org/officeDocument/2006/relationships/tags" Target="../tags/tag90.xml" /><Relationship Id="rId28" Type="http://schemas.openxmlformats.org/officeDocument/2006/relationships/tags" Target="../tags/tag91.xml" /><Relationship Id="rId29" Type="http://schemas.openxmlformats.org/officeDocument/2006/relationships/tags" Target="../tags/tag92.xml" /><Relationship Id="rId3" Type="http://schemas.openxmlformats.org/officeDocument/2006/relationships/tags" Target="../tags/tag67.xml" /><Relationship Id="rId30" Type="http://schemas.openxmlformats.org/officeDocument/2006/relationships/tags" Target="../tags/tag93.xml" /><Relationship Id="rId31" Type="http://schemas.openxmlformats.org/officeDocument/2006/relationships/tags" Target="../tags/tag94.xml" /><Relationship Id="rId32" Type="http://schemas.openxmlformats.org/officeDocument/2006/relationships/tags" Target="../tags/tag95.xml" /><Relationship Id="rId4" Type="http://schemas.openxmlformats.org/officeDocument/2006/relationships/tags" Target="../tags/tag68.xml" /><Relationship Id="rId5" Type="http://schemas.openxmlformats.org/officeDocument/2006/relationships/tags" Target="../tags/tag69.xml" /><Relationship Id="rId6" Type="http://schemas.openxmlformats.org/officeDocument/2006/relationships/tags" Target="../tags/tag70.xml" /><Relationship Id="rId7" Type="http://schemas.openxmlformats.org/officeDocument/2006/relationships/tags" Target="../tags/tag71.xml" /><Relationship Id="rId8" Type="http://schemas.openxmlformats.org/officeDocument/2006/relationships/tags" Target="../tags/tag72.xml" /><Relationship Id="rId9" Type="http://schemas.openxmlformats.org/officeDocument/2006/relationships/image" Target="../media/image14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13.xml" /><Relationship Id="rId11" Type="http://schemas.openxmlformats.org/officeDocument/2006/relationships/tags" Target="../tags/tag314.xml" /><Relationship Id="rId12" Type="http://schemas.openxmlformats.org/officeDocument/2006/relationships/tags" Target="../tags/tag315.xml" /><Relationship Id="rId13" Type="http://schemas.openxmlformats.org/officeDocument/2006/relationships/tags" Target="../tags/tag316.xml" /><Relationship Id="rId14" Type="http://schemas.openxmlformats.org/officeDocument/2006/relationships/tags" Target="../tags/tag317.xml" /><Relationship Id="rId15" Type="http://schemas.openxmlformats.org/officeDocument/2006/relationships/tags" Target="../tags/tag318.xml" /><Relationship Id="rId16" Type="http://schemas.openxmlformats.org/officeDocument/2006/relationships/tags" Target="../tags/tag319.xml" /><Relationship Id="rId17" Type="http://schemas.openxmlformats.org/officeDocument/2006/relationships/tags" Target="../tags/tag320.xml" /><Relationship Id="rId18" Type="http://schemas.openxmlformats.org/officeDocument/2006/relationships/tags" Target="../tags/tag321.xml" /><Relationship Id="rId19" Type="http://schemas.openxmlformats.org/officeDocument/2006/relationships/tags" Target="../tags/tag322.xml" /><Relationship Id="rId2" Type="http://schemas.openxmlformats.org/officeDocument/2006/relationships/tags" Target="../tags/tag305.xml" /><Relationship Id="rId20" Type="http://schemas.openxmlformats.org/officeDocument/2006/relationships/tags" Target="../tags/tag323.xml" /><Relationship Id="rId21" Type="http://schemas.openxmlformats.org/officeDocument/2006/relationships/tags" Target="../tags/tag324.xml" /><Relationship Id="rId22" Type="http://schemas.openxmlformats.org/officeDocument/2006/relationships/tags" Target="../tags/tag325.xml" /><Relationship Id="rId23" Type="http://schemas.openxmlformats.org/officeDocument/2006/relationships/tags" Target="../tags/tag326.xml" /><Relationship Id="rId24" Type="http://schemas.openxmlformats.org/officeDocument/2006/relationships/tags" Target="../tags/tag327.xml" /><Relationship Id="rId25" Type="http://schemas.openxmlformats.org/officeDocument/2006/relationships/tags" Target="../tags/tag328.xml" /><Relationship Id="rId26" Type="http://schemas.openxmlformats.org/officeDocument/2006/relationships/tags" Target="../tags/tag329.xml" /><Relationship Id="rId27" Type="http://schemas.openxmlformats.org/officeDocument/2006/relationships/tags" Target="../tags/tag330.xml" /><Relationship Id="rId28" Type="http://schemas.openxmlformats.org/officeDocument/2006/relationships/tags" Target="../tags/tag331.xml" /><Relationship Id="rId29" Type="http://schemas.openxmlformats.org/officeDocument/2006/relationships/tags" Target="../tags/tag332.xml" /><Relationship Id="rId3" Type="http://schemas.openxmlformats.org/officeDocument/2006/relationships/tags" Target="../tags/tag306.xml" /><Relationship Id="rId30" Type="http://schemas.openxmlformats.org/officeDocument/2006/relationships/tags" Target="../tags/tag333.xml" /><Relationship Id="rId31" Type="http://schemas.openxmlformats.org/officeDocument/2006/relationships/tags" Target="../tags/tag334.xml" /><Relationship Id="rId32" Type="http://schemas.openxmlformats.org/officeDocument/2006/relationships/tags" Target="../tags/tag335.xml" /><Relationship Id="rId4" Type="http://schemas.openxmlformats.org/officeDocument/2006/relationships/tags" Target="../tags/tag307.xml" /><Relationship Id="rId5" Type="http://schemas.openxmlformats.org/officeDocument/2006/relationships/tags" Target="../tags/tag308.xml" /><Relationship Id="rId6" Type="http://schemas.openxmlformats.org/officeDocument/2006/relationships/tags" Target="../tags/tag309.xml" /><Relationship Id="rId7" Type="http://schemas.openxmlformats.org/officeDocument/2006/relationships/tags" Target="../tags/tag310.xml" /><Relationship Id="rId8" Type="http://schemas.openxmlformats.org/officeDocument/2006/relationships/tags" Target="../tags/tag311.xml" /><Relationship Id="rId9" Type="http://schemas.openxmlformats.org/officeDocument/2006/relationships/tags" Target="../tags/tag312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36.xml" /><Relationship Id="rId3" Type="http://schemas.openxmlformats.org/officeDocument/2006/relationships/tags" Target="../tags/tag337.xml" /><Relationship Id="rId4" Type="http://schemas.openxmlformats.org/officeDocument/2006/relationships/tags" Target="../tags/tag338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47.xml" /><Relationship Id="rId11" Type="http://schemas.openxmlformats.org/officeDocument/2006/relationships/tags" Target="../tags/tag348.xml" /><Relationship Id="rId12" Type="http://schemas.openxmlformats.org/officeDocument/2006/relationships/image" Target="../media/image44.png" /><Relationship Id="rId13" Type="http://schemas.openxmlformats.org/officeDocument/2006/relationships/tags" Target="../tags/tag349.xml" /><Relationship Id="rId14" Type="http://schemas.openxmlformats.org/officeDocument/2006/relationships/tags" Target="../tags/tag350.xml" /><Relationship Id="rId15" Type="http://schemas.openxmlformats.org/officeDocument/2006/relationships/tags" Target="../tags/tag351.xml" /><Relationship Id="rId16" Type="http://schemas.openxmlformats.org/officeDocument/2006/relationships/tags" Target="../tags/tag352.xml" /><Relationship Id="rId17" Type="http://schemas.openxmlformats.org/officeDocument/2006/relationships/tags" Target="../tags/tag353.xml" /><Relationship Id="rId18" Type="http://schemas.openxmlformats.org/officeDocument/2006/relationships/tags" Target="../tags/tag354.xml" /><Relationship Id="rId2" Type="http://schemas.openxmlformats.org/officeDocument/2006/relationships/tags" Target="../tags/tag339.xml" /><Relationship Id="rId3" Type="http://schemas.openxmlformats.org/officeDocument/2006/relationships/tags" Target="../tags/tag340.xml" /><Relationship Id="rId4" Type="http://schemas.openxmlformats.org/officeDocument/2006/relationships/tags" Target="../tags/tag341.xml" /><Relationship Id="rId5" Type="http://schemas.openxmlformats.org/officeDocument/2006/relationships/tags" Target="../tags/tag342.xml" /><Relationship Id="rId6" Type="http://schemas.openxmlformats.org/officeDocument/2006/relationships/tags" Target="../tags/tag343.xml" /><Relationship Id="rId7" Type="http://schemas.openxmlformats.org/officeDocument/2006/relationships/tags" Target="../tags/tag344.xml" /><Relationship Id="rId8" Type="http://schemas.openxmlformats.org/officeDocument/2006/relationships/tags" Target="../tags/tag345.xml" /><Relationship Id="rId9" Type="http://schemas.openxmlformats.org/officeDocument/2006/relationships/tags" Target="../tags/tag346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55.xml" /><Relationship Id="rId3" Type="http://schemas.openxmlformats.org/officeDocument/2006/relationships/tags" Target="../tags/tag356.xml" /><Relationship Id="rId4" Type="http://schemas.openxmlformats.org/officeDocument/2006/relationships/tags" Target="../tags/tag357.xml" /><Relationship Id="rId5" Type="http://schemas.openxmlformats.org/officeDocument/2006/relationships/image" Target="../media/image45.png" /><Relationship Id="rId6" Type="http://schemas.openxmlformats.org/officeDocument/2006/relationships/tags" Target="../tags/tag358.xml" /><Relationship Id="rId7" Type="http://schemas.openxmlformats.org/officeDocument/2006/relationships/tags" Target="../tags/tag359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60.xml" /><Relationship Id="rId3" Type="http://schemas.openxmlformats.org/officeDocument/2006/relationships/tags" Target="../tags/tag361.xml" /><Relationship Id="rId4" Type="http://schemas.openxmlformats.org/officeDocument/2006/relationships/image" Target="../media/image46.png" /><Relationship Id="rId5" Type="http://schemas.openxmlformats.org/officeDocument/2006/relationships/tags" Target="../tags/tag362.xml" /><Relationship Id="rId6" Type="http://schemas.openxmlformats.org/officeDocument/2006/relationships/tags" Target="../tags/tag363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69.xml" /><Relationship Id="rId11" Type="http://schemas.openxmlformats.org/officeDocument/2006/relationships/vmlDrawing" Target="../drawings/vmlDrawing2.vml" /><Relationship Id="rId2" Type="http://schemas.openxmlformats.org/officeDocument/2006/relationships/tags" Target="../tags/tag364.xml" /><Relationship Id="rId3" Type="http://schemas.openxmlformats.org/officeDocument/2006/relationships/tags" Target="../tags/tag365.xml" /><Relationship Id="rId4" Type="http://schemas.openxmlformats.org/officeDocument/2006/relationships/image" Target="../media/image46.png" /><Relationship Id="rId5" Type="http://schemas.openxmlformats.org/officeDocument/2006/relationships/tags" Target="../tags/tag366.xml" /><Relationship Id="rId6" Type="http://schemas.openxmlformats.org/officeDocument/2006/relationships/tags" Target="../tags/tag367.xml" /><Relationship Id="rId7" Type="http://schemas.openxmlformats.org/officeDocument/2006/relationships/tags" Target="../tags/tag368.xml" /><Relationship Id="rId8" Type="http://schemas.openxmlformats.org/officeDocument/2006/relationships/package" Target="../embeddings/Document4.docx" TargetMode="Internal" /><Relationship Id="rId9" Type="http://schemas.openxmlformats.org/officeDocument/2006/relationships/image" Target="../media/image47.emf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70.xml" /><Relationship Id="rId3" Type="http://schemas.openxmlformats.org/officeDocument/2006/relationships/tags" Target="../tags/tag371.xml" /><Relationship Id="rId4" Type="http://schemas.openxmlformats.org/officeDocument/2006/relationships/tags" Target="../tags/tag372.xml" /><Relationship Id="rId5" Type="http://schemas.openxmlformats.org/officeDocument/2006/relationships/image" Target="../media/image22.png" /><Relationship Id="rId6" Type="http://schemas.openxmlformats.org/officeDocument/2006/relationships/tags" Target="../tags/tag373.xml" /><Relationship Id="rId7" Type="http://schemas.openxmlformats.org/officeDocument/2006/relationships/tags" Target="../tags/tag374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75.xml" /><Relationship Id="rId3" Type="http://schemas.openxmlformats.org/officeDocument/2006/relationships/tags" Target="../tags/tag376.xml" /><Relationship Id="rId4" Type="http://schemas.openxmlformats.org/officeDocument/2006/relationships/tags" Target="../tags/tag377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78.xml" /><Relationship Id="rId3" Type="http://schemas.openxmlformats.org/officeDocument/2006/relationships/tags" Target="../tags/tag379.xml" /><Relationship Id="rId4" Type="http://schemas.openxmlformats.org/officeDocument/2006/relationships/tags" Target="../tags/tag380.xml" /><Relationship Id="rId5" Type="http://schemas.openxmlformats.org/officeDocument/2006/relationships/image" Target="../media/image48.png" /><Relationship Id="rId6" Type="http://schemas.openxmlformats.org/officeDocument/2006/relationships/tags" Target="../tags/tag381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82.xml" /><Relationship Id="rId3" Type="http://schemas.openxmlformats.org/officeDocument/2006/relationships/tags" Target="../tags/tag383.xml" /><Relationship Id="rId4" Type="http://schemas.openxmlformats.org/officeDocument/2006/relationships/tags" Target="../tags/tag384.xml" /><Relationship Id="rId5" Type="http://schemas.openxmlformats.org/officeDocument/2006/relationships/tags" Target="../tags/tag385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2.xml" /><Relationship Id="rId11" Type="http://schemas.openxmlformats.org/officeDocument/2006/relationships/image" Target="../media/image17.png" /><Relationship Id="rId12" Type="http://schemas.openxmlformats.org/officeDocument/2006/relationships/tags" Target="../tags/tag103.xml" /><Relationship Id="rId13" Type="http://schemas.openxmlformats.org/officeDocument/2006/relationships/tags" Target="../tags/tag104.xml" /><Relationship Id="rId14" Type="http://schemas.openxmlformats.org/officeDocument/2006/relationships/tags" Target="../tags/tag105.xml" /><Relationship Id="rId15" Type="http://schemas.openxmlformats.org/officeDocument/2006/relationships/tags" Target="../tags/tag106.xml" /><Relationship Id="rId16" Type="http://schemas.openxmlformats.org/officeDocument/2006/relationships/tags" Target="../tags/tag107.xml" /><Relationship Id="rId17" Type="http://schemas.openxmlformats.org/officeDocument/2006/relationships/tags" Target="../tags/tag108.xml" /><Relationship Id="rId18" Type="http://schemas.openxmlformats.org/officeDocument/2006/relationships/tags" Target="../tags/tag109.xml" /><Relationship Id="rId19" Type="http://schemas.openxmlformats.org/officeDocument/2006/relationships/tags" Target="../tags/tag110.xml" /><Relationship Id="rId2" Type="http://schemas.openxmlformats.org/officeDocument/2006/relationships/tags" Target="../tags/tag96.xml" /><Relationship Id="rId20" Type="http://schemas.openxmlformats.org/officeDocument/2006/relationships/image" Target="../media/image18.png" /><Relationship Id="rId21" Type="http://schemas.openxmlformats.org/officeDocument/2006/relationships/tags" Target="../tags/tag111.xml" /><Relationship Id="rId22" Type="http://schemas.openxmlformats.org/officeDocument/2006/relationships/tags" Target="../tags/tag112.xml" /><Relationship Id="rId23" Type="http://schemas.openxmlformats.org/officeDocument/2006/relationships/image" Target="../media/image19.png" /><Relationship Id="rId24" Type="http://schemas.openxmlformats.org/officeDocument/2006/relationships/tags" Target="../tags/tag113.xml" /><Relationship Id="rId25" Type="http://schemas.openxmlformats.org/officeDocument/2006/relationships/tags" Target="../tags/tag114.xml" /><Relationship Id="rId26" Type="http://schemas.openxmlformats.org/officeDocument/2006/relationships/tags" Target="../tags/tag115.xml" /><Relationship Id="rId27" Type="http://schemas.openxmlformats.org/officeDocument/2006/relationships/image" Target="../media/image20.png" /><Relationship Id="rId28" Type="http://schemas.openxmlformats.org/officeDocument/2006/relationships/tags" Target="../tags/tag116.xml" /><Relationship Id="rId29" Type="http://schemas.openxmlformats.org/officeDocument/2006/relationships/tags" Target="../tags/tag117.xml" /><Relationship Id="rId3" Type="http://schemas.openxmlformats.org/officeDocument/2006/relationships/image" Target="../media/image15.png" /><Relationship Id="rId30" Type="http://schemas.openxmlformats.org/officeDocument/2006/relationships/image" Target="../media/image21.png" /><Relationship Id="rId31" Type="http://schemas.openxmlformats.org/officeDocument/2006/relationships/tags" Target="../tags/tag118.xml" /><Relationship Id="rId32" Type="http://schemas.openxmlformats.org/officeDocument/2006/relationships/tags" Target="../tags/tag119.xml" /><Relationship Id="rId33" Type="http://schemas.openxmlformats.org/officeDocument/2006/relationships/tags" Target="../tags/tag120.xml" /><Relationship Id="rId34" Type="http://schemas.openxmlformats.org/officeDocument/2006/relationships/tags" Target="../tags/tag121.xml" /><Relationship Id="rId35" Type="http://schemas.openxmlformats.org/officeDocument/2006/relationships/tags" Target="../tags/tag122.xml" /><Relationship Id="rId36" Type="http://schemas.openxmlformats.org/officeDocument/2006/relationships/tags" Target="../tags/tag123.xml" /><Relationship Id="rId37" Type="http://schemas.openxmlformats.org/officeDocument/2006/relationships/tags" Target="../tags/tag124.xml" /><Relationship Id="rId38" Type="http://schemas.openxmlformats.org/officeDocument/2006/relationships/tags" Target="../tags/tag125.xml" /><Relationship Id="rId4" Type="http://schemas.openxmlformats.org/officeDocument/2006/relationships/tags" Target="../tags/tag97.xml" /><Relationship Id="rId5" Type="http://schemas.openxmlformats.org/officeDocument/2006/relationships/tags" Target="../tags/tag98.xml" /><Relationship Id="rId6" Type="http://schemas.openxmlformats.org/officeDocument/2006/relationships/tags" Target="../tags/tag99.xml" /><Relationship Id="rId7" Type="http://schemas.openxmlformats.org/officeDocument/2006/relationships/image" Target="../media/image16.png" /><Relationship Id="rId8" Type="http://schemas.openxmlformats.org/officeDocument/2006/relationships/tags" Target="../tags/tag100.xml" /><Relationship Id="rId9" Type="http://schemas.openxmlformats.org/officeDocument/2006/relationships/tags" Target="../tags/tag101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oleObject" Target="../embeddings/oleObject1.bin" TargetMode="Internal" /><Relationship Id="rId11" Type="http://schemas.openxmlformats.org/officeDocument/2006/relationships/image" Target="../media/image49.wmf" /><Relationship Id="rId12" Type="http://schemas.openxmlformats.org/officeDocument/2006/relationships/tags" Target="../tags/tag394.xml" /><Relationship Id="rId13" Type="http://schemas.openxmlformats.org/officeDocument/2006/relationships/tags" Target="../tags/tag395.xml" /><Relationship Id="rId14" Type="http://schemas.openxmlformats.org/officeDocument/2006/relationships/tags" Target="../tags/tag396.xml" /><Relationship Id="rId15" Type="http://schemas.openxmlformats.org/officeDocument/2006/relationships/tags" Target="../tags/tag397.xml" /><Relationship Id="rId16" Type="http://schemas.openxmlformats.org/officeDocument/2006/relationships/tags" Target="../tags/tag398.xml" /><Relationship Id="rId17" Type="http://schemas.openxmlformats.org/officeDocument/2006/relationships/tags" Target="../tags/tag399.xml" /><Relationship Id="rId18" Type="http://schemas.openxmlformats.org/officeDocument/2006/relationships/tags" Target="../tags/tag400.xml" /><Relationship Id="rId19" Type="http://schemas.openxmlformats.org/officeDocument/2006/relationships/tags" Target="../tags/tag401.xml" /><Relationship Id="rId2" Type="http://schemas.openxmlformats.org/officeDocument/2006/relationships/tags" Target="../tags/tag386.xml" /><Relationship Id="rId20" Type="http://schemas.openxmlformats.org/officeDocument/2006/relationships/tags" Target="../tags/tag402.xml" /><Relationship Id="rId21" Type="http://schemas.openxmlformats.org/officeDocument/2006/relationships/image" Target="../media/image50.png" /><Relationship Id="rId22" Type="http://schemas.openxmlformats.org/officeDocument/2006/relationships/tags" Target="../tags/tag403.xml" /><Relationship Id="rId23" Type="http://schemas.openxmlformats.org/officeDocument/2006/relationships/tags" Target="../tags/tag404.xml" /><Relationship Id="rId24" Type="http://schemas.openxmlformats.org/officeDocument/2006/relationships/image" Target="../media/image51.png" /><Relationship Id="rId25" Type="http://schemas.openxmlformats.org/officeDocument/2006/relationships/tags" Target="../tags/tag405.xml" /><Relationship Id="rId26" Type="http://schemas.openxmlformats.org/officeDocument/2006/relationships/tags" Target="../tags/tag406.xml" /><Relationship Id="rId27" Type="http://schemas.openxmlformats.org/officeDocument/2006/relationships/tags" Target="../tags/tag407.xml" /><Relationship Id="rId28" Type="http://schemas.openxmlformats.org/officeDocument/2006/relationships/tags" Target="../tags/tag408.xml" /><Relationship Id="rId29" Type="http://schemas.openxmlformats.org/officeDocument/2006/relationships/tags" Target="../tags/tag409.xml" /><Relationship Id="rId3" Type="http://schemas.openxmlformats.org/officeDocument/2006/relationships/tags" Target="../tags/tag387.xml" /><Relationship Id="rId30" Type="http://schemas.openxmlformats.org/officeDocument/2006/relationships/tags" Target="../tags/tag410.xml" /><Relationship Id="rId31" Type="http://schemas.openxmlformats.org/officeDocument/2006/relationships/tags" Target="../tags/tag411.xml" /><Relationship Id="rId32" Type="http://schemas.openxmlformats.org/officeDocument/2006/relationships/tags" Target="../tags/tag412.xml" /><Relationship Id="rId33" Type="http://schemas.openxmlformats.org/officeDocument/2006/relationships/tags" Target="../tags/tag413.xml" /><Relationship Id="rId34" Type="http://schemas.openxmlformats.org/officeDocument/2006/relationships/tags" Target="../tags/tag414.xml" /><Relationship Id="rId35" Type="http://schemas.openxmlformats.org/officeDocument/2006/relationships/tags" Target="../tags/tag415.xml" /><Relationship Id="rId36" Type="http://schemas.openxmlformats.org/officeDocument/2006/relationships/tags" Target="../tags/tag416.xml" /><Relationship Id="rId37" Type="http://schemas.openxmlformats.org/officeDocument/2006/relationships/tags" Target="../tags/tag417.xml" /><Relationship Id="rId38" Type="http://schemas.openxmlformats.org/officeDocument/2006/relationships/tags" Target="../tags/tag418.xml" /><Relationship Id="rId39" Type="http://schemas.openxmlformats.org/officeDocument/2006/relationships/tags" Target="../tags/tag419.xml" /><Relationship Id="rId4" Type="http://schemas.openxmlformats.org/officeDocument/2006/relationships/tags" Target="../tags/tag388.xml" /><Relationship Id="rId40" Type="http://schemas.openxmlformats.org/officeDocument/2006/relationships/vmlDrawing" Target="../drawings/vmlDrawing3.vml" /><Relationship Id="rId5" Type="http://schemas.openxmlformats.org/officeDocument/2006/relationships/tags" Target="../tags/tag389.xml" /><Relationship Id="rId6" Type="http://schemas.openxmlformats.org/officeDocument/2006/relationships/tags" Target="../tags/tag390.xml" /><Relationship Id="rId7" Type="http://schemas.openxmlformats.org/officeDocument/2006/relationships/tags" Target="../tags/tag391.xml" /><Relationship Id="rId8" Type="http://schemas.openxmlformats.org/officeDocument/2006/relationships/tags" Target="../tags/tag392.xml" /><Relationship Id="rId9" Type="http://schemas.openxmlformats.org/officeDocument/2006/relationships/tags" Target="../tags/tag39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32.xml" /><Relationship Id="rId11" Type="http://schemas.openxmlformats.org/officeDocument/2006/relationships/tags" Target="../tags/tag133.xml" /><Relationship Id="rId2" Type="http://schemas.openxmlformats.org/officeDocument/2006/relationships/tags" Target="../tags/tag126.xml" /><Relationship Id="rId3" Type="http://schemas.openxmlformats.org/officeDocument/2006/relationships/tags" Target="../tags/tag127.xml" /><Relationship Id="rId4" Type="http://schemas.openxmlformats.org/officeDocument/2006/relationships/image" Target="../media/image22.png" /><Relationship Id="rId5" Type="http://schemas.openxmlformats.org/officeDocument/2006/relationships/tags" Target="../tags/tag128.xml" /><Relationship Id="rId6" Type="http://schemas.openxmlformats.org/officeDocument/2006/relationships/tags" Target="../tags/tag129.xml" /><Relationship Id="rId7" Type="http://schemas.openxmlformats.org/officeDocument/2006/relationships/image" Target="../media/image23.png" /><Relationship Id="rId8" Type="http://schemas.openxmlformats.org/officeDocument/2006/relationships/tags" Target="../tags/tag130.xml" /><Relationship Id="rId9" Type="http://schemas.openxmlformats.org/officeDocument/2006/relationships/tags" Target="../tags/tag131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2.xml" /><Relationship Id="rId11" Type="http://schemas.openxmlformats.org/officeDocument/2006/relationships/tags" Target="../tags/tag143.xml" /><Relationship Id="rId12" Type="http://schemas.openxmlformats.org/officeDocument/2006/relationships/tags" Target="../tags/tag144.xml" /><Relationship Id="rId13" Type="http://schemas.openxmlformats.org/officeDocument/2006/relationships/tags" Target="../tags/tag145.xml" /><Relationship Id="rId14" Type="http://schemas.openxmlformats.org/officeDocument/2006/relationships/tags" Target="../tags/tag146.xml" /><Relationship Id="rId15" Type="http://schemas.openxmlformats.org/officeDocument/2006/relationships/tags" Target="../tags/tag147.xml" /><Relationship Id="rId16" Type="http://schemas.openxmlformats.org/officeDocument/2006/relationships/tags" Target="../tags/tag148.xml" /><Relationship Id="rId17" Type="http://schemas.openxmlformats.org/officeDocument/2006/relationships/tags" Target="../tags/tag149.xml" /><Relationship Id="rId18" Type="http://schemas.openxmlformats.org/officeDocument/2006/relationships/tags" Target="../tags/tag150.xml" /><Relationship Id="rId19" Type="http://schemas.openxmlformats.org/officeDocument/2006/relationships/tags" Target="../tags/tag151.xml" /><Relationship Id="rId2" Type="http://schemas.openxmlformats.org/officeDocument/2006/relationships/tags" Target="../tags/tag134.xml" /><Relationship Id="rId20" Type="http://schemas.openxmlformats.org/officeDocument/2006/relationships/tags" Target="../tags/tag152.xml" /><Relationship Id="rId21" Type="http://schemas.openxmlformats.org/officeDocument/2006/relationships/tags" Target="../tags/tag153.xml" /><Relationship Id="rId22" Type="http://schemas.openxmlformats.org/officeDocument/2006/relationships/tags" Target="../tags/tag154.xml" /><Relationship Id="rId23" Type="http://schemas.openxmlformats.org/officeDocument/2006/relationships/tags" Target="../tags/tag155.xml" /><Relationship Id="rId24" Type="http://schemas.openxmlformats.org/officeDocument/2006/relationships/tags" Target="../tags/tag156.xml" /><Relationship Id="rId25" Type="http://schemas.openxmlformats.org/officeDocument/2006/relationships/tags" Target="../tags/tag157.xml" /><Relationship Id="rId26" Type="http://schemas.openxmlformats.org/officeDocument/2006/relationships/tags" Target="../tags/tag158.xml" /><Relationship Id="rId27" Type="http://schemas.openxmlformats.org/officeDocument/2006/relationships/tags" Target="../tags/tag159.xml" /><Relationship Id="rId28" Type="http://schemas.openxmlformats.org/officeDocument/2006/relationships/tags" Target="../tags/tag160.xml" /><Relationship Id="rId29" Type="http://schemas.openxmlformats.org/officeDocument/2006/relationships/image" Target="../media/image24.png" /><Relationship Id="rId3" Type="http://schemas.openxmlformats.org/officeDocument/2006/relationships/tags" Target="../tags/tag135.xml" /><Relationship Id="rId30" Type="http://schemas.openxmlformats.org/officeDocument/2006/relationships/tags" Target="../tags/tag161.xml" /><Relationship Id="rId31" Type="http://schemas.openxmlformats.org/officeDocument/2006/relationships/tags" Target="../tags/tag162.xml" /><Relationship Id="rId32" Type="http://schemas.openxmlformats.org/officeDocument/2006/relationships/image" Target="../media/image25.png" /><Relationship Id="rId33" Type="http://schemas.openxmlformats.org/officeDocument/2006/relationships/tags" Target="../tags/tag163.xml" /><Relationship Id="rId34" Type="http://schemas.openxmlformats.org/officeDocument/2006/relationships/tags" Target="../tags/tag164.xml" /><Relationship Id="rId35" Type="http://schemas.openxmlformats.org/officeDocument/2006/relationships/tags" Target="../tags/tag165.xml" /><Relationship Id="rId36" Type="http://schemas.openxmlformats.org/officeDocument/2006/relationships/tags" Target="../tags/tag166.xml" /><Relationship Id="rId37" Type="http://schemas.openxmlformats.org/officeDocument/2006/relationships/tags" Target="../tags/tag167.xml" /><Relationship Id="rId4" Type="http://schemas.openxmlformats.org/officeDocument/2006/relationships/tags" Target="../tags/tag136.xml" /><Relationship Id="rId5" Type="http://schemas.openxmlformats.org/officeDocument/2006/relationships/tags" Target="../tags/tag137.xml" /><Relationship Id="rId6" Type="http://schemas.openxmlformats.org/officeDocument/2006/relationships/tags" Target="../tags/tag138.xml" /><Relationship Id="rId7" Type="http://schemas.openxmlformats.org/officeDocument/2006/relationships/tags" Target="../tags/tag139.xml" /><Relationship Id="rId8" Type="http://schemas.openxmlformats.org/officeDocument/2006/relationships/tags" Target="../tags/tag140.xml" /><Relationship Id="rId9" Type="http://schemas.openxmlformats.org/officeDocument/2006/relationships/tags" Target="../tags/tag141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68.xml" /><Relationship Id="rId3" Type="http://schemas.openxmlformats.org/officeDocument/2006/relationships/tags" Target="../tags/tag169.xml" /><Relationship Id="rId4" Type="http://schemas.openxmlformats.org/officeDocument/2006/relationships/tags" Target="../tags/tag170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7.xml" /><Relationship Id="rId11" Type="http://schemas.openxmlformats.org/officeDocument/2006/relationships/tags" Target="../tags/tag178.xml" /><Relationship Id="rId12" Type="http://schemas.openxmlformats.org/officeDocument/2006/relationships/tags" Target="../tags/tag179.xml" /><Relationship Id="rId13" Type="http://schemas.openxmlformats.org/officeDocument/2006/relationships/tags" Target="../tags/tag180.xml" /><Relationship Id="rId14" Type="http://schemas.openxmlformats.org/officeDocument/2006/relationships/tags" Target="../tags/tag181.xml" /><Relationship Id="rId15" Type="http://schemas.openxmlformats.org/officeDocument/2006/relationships/tags" Target="../tags/tag182.xml" /><Relationship Id="rId16" Type="http://schemas.openxmlformats.org/officeDocument/2006/relationships/tags" Target="../tags/tag183.xml" /><Relationship Id="rId2" Type="http://schemas.openxmlformats.org/officeDocument/2006/relationships/tags" Target="../tags/tag171.xml" /><Relationship Id="rId3" Type="http://schemas.openxmlformats.org/officeDocument/2006/relationships/tags" Target="../tags/tag172.xml" /><Relationship Id="rId4" Type="http://schemas.openxmlformats.org/officeDocument/2006/relationships/image" Target="../media/image26.jpeg" /><Relationship Id="rId5" Type="http://schemas.openxmlformats.org/officeDocument/2006/relationships/tags" Target="../tags/tag173.xml" /><Relationship Id="rId6" Type="http://schemas.openxmlformats.org/officeDocument/2006/relationships/tags" Target="../tags/tag174.xml" /><Relationship Id="rId7" Type="http://schemas.openxmlformats.org/officeDocument/2006/relationships/tags" Target="../tags/tag175.xml" /><Relationship Id="rId8" Type="http://schemas.openxmlformats.org/officeDocument/2006/relationships/image" Target="../media/image27.jpeg" /><Relationship Id="rId9" Type="http://schemas.openxmlformats.org/officeDocument/2006/relationships/tags" Target="../tags/tag176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2.xml" /><Relationship Id="rId2" Type="http://schemas.openxmlformats.org/officeDocument/2006/relationships/tags" Target="../tags/tag184.xml" /><Relationship Id="rId3" Type="http://schemas.openxmlformats.org/officeDocument/2006/relationships/tags" Target="../tags/tag185.xml" /><Relationship Id="rId4" Type="http://schemas.openxmlformats.org/officeDocument/2006/relationships/tags" Target="../tags/tag186.xml" /><Relationship Id="rId5" Type="http://schemas.openxmlformats.org/officeDocument/2006/relationships/tags" Target="../tags/tag187.xml" /><Relationship Id="rId6" Type="http://schemas.openxmlformats.org/officeDocument/2006/relationships/tags" Target="../tags/tag188.xml" /><Relationship Id="rId7" Type="http://schemas.openxmlformats.org/officeDocument/2006/relationships/tags" Target="../tags/tag189.xml" /><Relationship Id="rId8" Type="http://schemas.openxmlformats.org/officeDocument/2006/relationships/tags" Target="../tags/tag190.xml" /><Relationship Id="rId9" Type="http://schemas.openxmlformats.org/officeDocument/2006/relationships/tags" Target="../tags/tag191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93.xml" /><Relationship Id="rId3" Type="http://schemas.openxmlformats.org/officeDocument/2006/relationships/tags" Target="../tags/tag194.xml" /><Relationship Id="rId4" Type="http://schemas.openxmlformats.org/officeDocument/2006/relationships/tags" Target="../tags/tag19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沪粤版物理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年级全下培优备课课件（精做课件）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1060" y="195484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7.2 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运动的快慢</a:t>
            </a: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速度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第七章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运动和力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2026年1月24日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TextBox 2" title=""/>
          <p:cNvSpPr txBox="1"/>
          <p:nvPr>
            <p:custDataLst>
              <p:tags r:id="rId3"/>
            </p:custDataLst>
          </p:nvPr>
        </p:nvSpPr>
        <p:spPr>
          <a:xfrm>
            <a:off x="420882" y="663625"/>
            <a:ext cx="8194933" cy="1420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【课本例题】</a:t>
            </a:r>
            <a:r>
              <a:rPr lang="zh-CN" sz="2400" strike="noStrike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某大型喷气式客机的飞行速度为</a:t>
            </a:r>
            <a:r>
              <a:rPr lang="en-US" altLang="zh-CN" sz="2400" strike="noStrike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990km/h</a:t>
            </a:r>
            <a:r>
              <a:rPr lang="zh-CN" altLang="en-US" sz="2400" strike="noStrike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，它</a:t>
            </a:r>
            <a:r>
              <a:rPr lang="en-US" altLang="zh-CN" sz="2400" strike="noStrike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1min</a:t>
            </a:r>
            <a:r>
              <a:rPr lang="zh-CN" altLang="en-US" sz="2400" strike="noStrike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内飞行多少千米？如果人骑自行车的速度约为</a:t>
            </a:r>
            <a:r>
              <a:rPr lang="en-US" altLang="zh-CN" sz="2400" strike="noStrike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5m/s</a:t>
            </a:r>
            <a:r>
              <a:rPr lang="zh-CN" altLang="en-US" sz="2400" strike="noStrike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，要多少时间才能通过客机</a:t>
            </a:r>
            <a:r>
              <a:rPr lang="en-US" altLang="zh-CN" sz="2400" strike="noStrike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en-US" sz="2400" strike="noStrike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r>
              <a:rPr lang="en-US" altLang="zh-CN" sz="2400" strike="noStrike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in</a:t>
            </a:r>
            <a:r>
              <a:rPr lang="zh-CN" altLang="en-US" sz="2400" strike="noStrike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内飞过的路程？</a:t>
            </a:r>
            <a:endParaRPr lang="zh-CN" altLang="en-US" sz="2400" strike="noStrike" noProof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6" name="组合 9" title=""/>
          <p:cNvGrpSpPr/>
          <p:nvPr>
            <p:custDataLst>
              <p:tags r:id="rId4"/>
            </p:custDataLst>
          </p:nvPr>
        </p:nvGrpSpPr>
        <p:grpSpPr>
          <a:xfrm>
            <a:off x="564" y="55819"/>
            <a:ext cx="5652072" cy="491490"/>
            <a:chOff x="0" y="623478"/>
            <a:chExt cx="6643733" cy="575158"/>
          </a:xfrm>
        </p:grpSpPr>
        <p:grpSp>
          <p:nvGrpSpPr>
            <p:cNvPr id="21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2" name="矩形 21"/>
              <p:cNvSpPr/>
              <p:nvPr>
                <p:custDataLst>
                  <p:tags r:id="rId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8243" y="623478"/>
              <a:ext cx="613549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二、速度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mc:AlternateContent>
        <mc:Choice Requires="a14">
          <p:sp>
            <p:nvSpPr>
              <p:cNvPr id="3" name="文本框 2" title="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933264" y="2193019"/>
                <a:ext cx="7765726" cy="1846352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lang="zh-CN" altLang="en-US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解</a:t>
                </a:r>
                <a:r>
                  <a:rPr lang="en-US" altLang="zh-CN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:</a:t>
                </a:r>
                <a:r>
                  <a:rPr lang="zh-CN" altLang="en-US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该客机</a:t>
                </a:r>
                <a:r>
                  <a:rPr lang="en-US" altLang="zh-CN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1min</a:t>
                </a:r>
                <a:r>
                  <a:rPr lang="zh-CN" altLang="en-US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飞行的路程为</a:t>
                </a:r>
                <a:endParaRPr lang="zh-CN" altLang="en-US" sz="24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r>
                  <a:rPr lang="en-US" altLang="zh-CN" sz="2400" i="1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s</a:t>
                </a:r>
                <a:r>
                  <a:rPr lang="en-US" altLang="zh-CN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=</a:t>
                </a:r>
                <a:r>
                  <a:rPr lang="en-US" altLang="zh-CN" sz="2400" i="1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v</a:t>
                </a:r>
                <a:r>
                  <a:rPr lang="en-US" altLang="zh-CN" sz="2400" baseline="-250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1</a:t>
                </a:r>
                <a:r>
                  <a:rPr lang="en-US" altLang="zh-CN" sz="2400" i="1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t</a:t>
                </a:r>
                <a:r>
                  <a:rPr lang="en-US" altLang="zh-CN" sz="2400" baseline="-250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1</a:t>
                </a:r>
                <a:r>
                  <a:rPr lang="en-US" altLang="zh-CN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=990km/h</a:t>
                </a:r>
                <a:r>
                  <a:rPr lang="en-US" altLang="en-US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×</a:t>
                </a:r>
                <a:r>
                  <a:rPr lang="en-US" altLang="zh-CN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1min=990km/h</a:t>
                </a:r>
                <a:r>
                  <a:rPr lang="en-US" altLang="en-US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×</a:t>
                </a:r>
                <a14:m>
                  <m:oMathPara>
                    <m:oMathParaPr>
                      <m:jc/>
                    </m:oMathParaPr>
                    <m:oMath>
                      <m:f>
                        <m:fPr>
                          <m:type m:val="bar"/>
                          <m:ctrlPr>
                            <a:rPr lang="en-US" alt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</m:oMath>
                  </m:oMathPara>
                </a14:m>
                <a:r>
                  <a:rPr lang="en-US" altLang="zh-CN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h=165km</a:t>
                </a:r>
                <a:endParaRPr lang="en-US" altLang="zh-CN" sz="24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r>
                  <a:rPr lang="zh-CN" altLang="en-US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人骑自行车通过路程</a:t>
                </a:r>
                <a:r>
                  <a:rPr lang="en-US" altLang="zh-CN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s</a:t>
                </a:r>
                <a:r>
                  <a:rPr lang="zh-CN" altLang="en-US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所需的时间为</a:t>
                </a:r>
                <a:endParaRPr lang="zh-CN" altLang="en-US" sz="24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r>
                  <a:rPr lang="en-US" altLang="zh-CN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t</a:t>
                </a:r>
                <a:r>
                  <a:rPr lang="en-US" altLang="zh-CN" sz="2400" baseline="-250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2</a:t>
                </a:r>
                <a:r>
                  <a:rPr lang="en-US" altLang="zh-CN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=</a:t>
                </a:r>
                <a14:m>
                  <m:oMathPara>
                    <m:oMathParaPr>
                      <m:jc/>
                    </m:oMathParaPr>
                    <m:oMath>
                      <m:f>
                        <m:fPr>
                          <m:type m:val="bar"/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r>
                  <a:rPr lang="en-US" altLang="zh-CN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=</a:t>
                </a:r>
                <a14:m>
                  <m:oMathPara>
                    <m:oMathParaPr>
                      <m:jc/>
                    </m:oMathParaPr>
                    <m:oMath>
                      <m:f>
                        <m:fPr>
                          <m:type m:val="bar"/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Cambria Math" panose="02040503050406030204" pitchFamily="18" charset="0"/>
                            </a:rPr>
                            <m:t>16500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Cambria Math" panose="02040503050406030204" pitchFamily="18" charset="0"/>
                            </a:rPr>
                            <m:t> </m:t>
                          </m:r>
                          <m:r>
                            <m:rPr>
                              <m:sty m:val="p"/>
                            </m:rPr>
                            <a:rPr lang="en-US" altLang="zh-CN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Cambria Math" panose="02040503050406030204" pitchFamily="18" charset="0"/>
                            </a:rPr>
                            <m:t>m</m:t>
                          </m:r>
                        </m:num>
                        <m:den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Cambria Math" panose="02040503050406030204" pitchFamily="18" charset="0"/>
                            </a:rPr>
                            <m:t> </m:t>
                          </m:r>
                          <m:r>
                            <m:rPr>
                              <m:sty m:val="p"/>
                            </m:rPr>
                            <a:rPr lang="en-US" altLang="zh-CN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Cambria Math" panose="02040503050406030204" pitchFamily="18" charset="0"/>
                            </a:rPr>
                            <m:t>m</m:t>
                          </m:r>
                          <m:r>
                            <m:rPr>
                              <m:sty m:val="p"/>
                            </m:rPr>
                            <a:rPr lang="en-US" altLang="zh-CN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altLang="zh-CN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Cambria Math" panose="02040503050406030204" pitchFamily="18" charset="0"/>
                            </a:rPr>
                            <m:t>s</m:t>
                          </m:r>
                        </m:den>
                      </m:f>
                    </m:oMath>
                  </m:oMathPara>
                </a14:m>
                <a:r>
                  <a:rPr lang="en-US" altLang="zh-CN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=3300s = 55min</a:t>
                </a:r>
                <a:endParaRPr lang="en-US" altLang="zh-CN" sz="24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r>
                  <a:rPr lang="zh-CN" altLang="en-US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答</a:t>
                </a:r>
                <a:r>
                  <a:rPr lang="en-US" altLang="zh-CN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:</a:t>
                </a:r>
                <a:r>
                  <a:rPr lang="zh-CN" altLang="en-US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客机</a:t>
                </a:r>
                <a:r>
                  <a:rPr lang="en-US" altLang="zh-CN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1min</a:t>
                </a:r>
                <a:r>
                  <a:rPr lang="zh-CN" altLang="en-US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内飞行</a:t>
                </a:r>
                <a:r>
                  <a:rPr lang="en-US" altLang="zh-CN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16.5km</a:t>
                </a:r>
                <a:r>
                  <a:rPr lang="zh-CN" altLang="en-US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。人骑自行车要用</a:t>
                </a:r>
                <a:r>
                  <a:rPr lang="en-US" altLang="zh-CN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55 min</a:t>
                </a:r>
                <a:r>
                  <a:rPr lang="zh-CN" altLang="en-US" sz="24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才能通过客机</a:t>
                </a:r>
                <a:endParaRPr lang="zh-CN" altLang="en-US" sz="24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endParaRPr lang="zh-CN" altLang="en-US" sz="24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933264" y="2193019"/>
                <a:ext cx="7765726" cy="1846352"/>
              </a:xfrm>
              <a:prstGeom prst="rect">
                <a:avLst/>
              </a:prstGeom>
              <a:blipFill rotWithShape="1">
                <a:blip r:embed="rId11"/>
                <a:stretch>
                  <a:fillRect l="-6" t="-20" r="2" b="-608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38438" y="699542"/>
            <a:ext cx="79667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latinLnBrk="1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4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[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合肥模拟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]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如图所示的草履虫，若它的运动速度可达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2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×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10</a:t>
            </a:r>
            <a:r>
              <a:rPr lang="zh-CN" altLang="zh-CN" sz="2400" b="1" baseline="30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－</a:t>
            </a:r>
            <a:r>
              <a:rPr lang="en-US" altLang="zh-CN" sz="2400" b="1" baseline="30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3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 m/s, 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此速度所表示的物理意义是</a:t>
            </a:r>
            <a:r>
              <a:rPr lang="en-US" altLang="zh-CN" sz="2400" b="1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____________________________________________________</a:t>
            </a:r>
            <a:r>
              <a:rPr lang="zh-CN" altLang="zh-CN" sz="2400" b="1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(2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Times New Roman" panose="02020603050405020304" charset="0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8" y="2421446"/>
            <a:ext cx="3810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539552" y="1851670"/>
            <a:ext cx="54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草履虫每秒通过的路程为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2×10</a:t>
            </a:r>
            <a:r>
              <a:rPr lang="zh-CN" altLang="zh-CN" sz="2400" b="1" baseline="30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－</a:t>
            </a:r>
            <a:r>
              <a:rPr lang="en-US" altLang="zh-CN" sz="2400" b="1" baseline="30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3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 m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矩形 2" title=""/>
          <p:cNvSpPr/>
          <p:nvPr>
            <p:custDataLst>
              <p:tags r:id="rId3"/>
            </p:custDataLst>
          </p:nvPr>
        </p:nvSpPr>
        <p:spPr bwMode="auto">
          <a:xfrm>
            <a:off x="655803" y="921271"/>
            <a:ext cx="8070489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【例题】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5m/s=______km/h      72km/h=______m/s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矩形 6" title=""/>
          <p:cNvSpPr/>
          <p:nvPr>
            <p:custDataLst>
              <p:tags r:id="rId4"/>
            </p:custDataLst>
          </p:nvPr>
        </p:nvSpPr>
        <p:spPr bwMode="auto">
          <a:xfrm>
            <a:off x="655803" y="1691563"/>
            <a:ext cx="7876203" cy="1753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【例题】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一辆在高速路上行驶的汽车，其速度表如图所示，指针指示汽车速度为______km/h，合______m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/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s，以此速度行驶18km，需要______h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8" name="图片 7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8000" contrast="42000"/>
          </a:blip>
          <a:stretch>
            <a:fillRect/>
          </a:stretch>
        </p:blipFill>
        <p:spPr>
          <a:xfrm>
            <a:off x="5860256" y="3064264"/>
            <a:ext cx="2191749" cy="1724447"/>
          </a:xfrm>
          <a:prstGeom prst="rect">
            <a:avLst/>
          </a:prstGeom>
        </p:spPr>
      </p:pic>
      <p:sp>
        <p:nvSpPr>
          <p:cNvPr id="10" name="文本框 9" title=""/>
          <p:cNvSpPr txBox="1"/>
          <p:nvPr>
            <p:custDataLst>
              <p:tags r:id="rId7"/>
            </p:custDataLst>
          </p:nvPr>
        </p:nvSpPr>
        <p:spPr>
          <a:xfrm>
            <a:off x="3022156" y="1060451"/>
            <a:ext cx="557461" cy="43624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>
              <a:defRPr/>
            </a:pPr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18</a:t>
            </a:r>
            <a:endParaRPr lang="en-US" altLang="zh-CN" sz="24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8"/>
            </p:custDataLst>
          </p:nvPr>
        </p:nvSpPr>
        <p:spPr>
          <a:xfrm>
            <a:off x="6068510" y="1060451"/>
            <a:ext cx="557461" cy="43624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>
              <a:defRPr/>
            </a:pPr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20</a:t>
            </a:r>
            <a:endParaRPr lang="en-US" altLang="zh-CN" sz="24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9"/>
            </p:custDataLst>
          </p:nvPr>
        </p:nvSpPr>
        <p:spPr>
          <a:xfrm>
            <a:off x="3638665" y="2388707"/>
            <a:ext cx="557461" cy="43624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>
              <a:defRPr/>
            </a:pPr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90</a:t>
            </a:r>
            <a:endParaRPr lang="en-US" altLang="zh-CN" sz="24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0"/>
            </p:custDataLst>
          </p:nvPr>
        </p:nvSpPr>
        <p:spPr>
          <a:xfrm>
            <a:off x="5810097" y="2388707"/>
            <a:ext cx="557461" cy="43624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>
              <a:defRPr/>
            </a:pPr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25</a:t>
            </a:r>
            <a:endParaRPr lang="en-US" altLang="zh-CN" sz="24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1"/>
            </p:custDataLst>
          </p:nvPr>
        </p:nvSpPr>
        <p:spPr>
          <a:xfrm>
            <a:off x="3494538" y="2944132"/>
            <a:ext cx="737144" cy="43624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>
              <a:defRPr/>
            </a:pPr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0.2</a:t>
            </a:r>
            <a:endParaRPr lang="en-US" altLang="zh-CN" sz="24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6" name="组合 9" title=""/>
          <p:cNvGrpSpPr/>
          <p:nvPr>
            <p:custDataLst>
              <p:tags r:id="rId12"/>
            </p:custDataLst>
          </p:nvPr>
        </p:nvGrpSpPr>
        <p:grpSpPr>
          <a:xfrm>
            <a:off x="564" y="55819"/>
            <a:ext cx="5652072" cy="491490"/>
            <a:chOff x="0" y="623478"/>
            <a:chExt cx="6643733" cy="575158"/>
          </a:xfrm>
        </p:grpSpPr>
        <p:grpSp>
          <p:nvGrpSpPr>
            <p:cNvPr id="21" name="组合 10"/>
            <p:cNvGrpSpPr/>
            <p:nvPr>
              <p:custDataLst>
                <p:tags r:id="rId1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2" name="矩形 21"/>
              <p:cNvSpPr/>
              <p:nvPr>
                <p:custDataLst>
                  <p:tags r:id="rId1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7" name="文本框 1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508243" y="623478"/>
              <a:ext cx="613549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二、速度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9" title=""/>
          <p:cNvGrpSpPr/>
          <p:nvPr>
            <p:custDataLst>
              <p:tags r:id="rId3"/>
            </p:custDataLst>
          </p:nvPr>
        </p:nvGrpSpPr>
        <p:grpSpPr>
          <a:xfrm>
            <a:off x="564" y="55819"/>
            <a:ext cx="5652072" cy="491490"/>
            <a:chOff x="0" y="623478"/>
            <a:chExt cx="6643733" cy="575158"/>
          </a:xfrm>
        </p:grpSpPr>
        <p:grpSp>
          <p:nvGrpSpPr>
            <p:cNvPr id="21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2" name="矩形 21"/>
              <p:cNvSpPr/>
              <p:nvPr>
                <p:custDataLst>
                  <p:tags r:id="rId5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08243" y="623478"/>
              <a:ext cx="613549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二、速度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3" name="图片 2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8820" y="459683"/>
            <a:ext cx="7009535" cy="3581593"/>
          </a:xfrm>
          <a:prstGeom prst="rect">
            <a:avLst/>
          </a:prstGeom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44460"/>
          <a:stretch>
            <a:fillRect/>
          </a:stretch>
        </p:blipFill>
        <p:spPr>
          <a:xfrm>
            <a:off x="1193582" y="3895879"/>
            <a:ext cx="7003185" cy="1318732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9" name="图片 10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lum contrast="6000"/>
          </a:blip>
          <a:stretch>
            <a:fillRect/>
          </a:stretch>
        </p:blipFill>
        <p:spPr>
          <a:xfrm>
            <a:off x="843740" y="1520134"/>
            <a:ext cx="3330772" cy="2015751"/>
          </a:xfrm>
          <a:prstGeom prst="rect">
            <a:avLst/>
          </a:prstGeom>
          <a:noFill/>
          <a:ln w="12700">
            <a:noFill/>
          </a:ln>
          <a:effectLst/>
        </p:spPr>
      </p:pic>
      <p:pic>
        <p:nvPicPr>
          <p:cNvPr id="110" name="图片 109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lum contrast="6000"/>
          </a:blip>
          <a:stretch>
            <a:fillRect/>
          </a:stretch>
        </p:blipFill>
        <p:spPr>
          <a:xfrm>
            <a:off x="4832953" y="1520134"/>
            <a:ext cx="3331198" cy="2015751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3" name="Text Box 4" title=""/>
          <p:cNvSpPr txBox="1"/>
          <p:nvPr>
            <p:custDataLst>
              <p:tags r:id="rId7"/>
            </p:custDataLst>
          </p:nvPr>
        </p:nvSpPr>
        <p:spPr>
          <a:xfrm>
            <a:off x="1855805" y="885213"/>
            <a:ext cx="5612072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列车和过山车的运动路线有什么不同呢？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左大括号 8" title=""/>
          <p:cNvSpPr/>
          <p:nvPr>
            <p:custDataLst>
              <p:tags r:id="rId8"/>
            </p:custDataLst>
          </p:nvPr>
        </p:nvSpPr>
        <p:spPr>
          <a:xfrm>
            <a:off x="4281841" y="3993789"/>
            <a:ext cx="215873" cy="701588"/>
          </a:xfrm>
          <a:prstGeom prst="leftBrace">
            <a:avLst>
              <a:gd name="adj1" fmla="val 73823"/>
              <a:gd name="adj2" fmla="val 50000"/>
            </a:avLst>
          </a:prstGeom>
          <a:ln w="3175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6" title=""/>
          <p:cNvSpPr/>
          <p:nvPr>
            <p:custDataLst>
              <p:tags r:id="rId9"/>
            </p:custDataLst>
          </p:nvPr>
        </p:nvSpPr>
        <p:spPr bwMode="auto">
          <a:xfrm>
            <a:off x="4572000" y="4401409"/>
            <a:ext cx="1475818" cy="53968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</a:ln>
        </p:spPr>
        <p:txBody>
          <a:bodyPr wrap="square" rtlCol="0">
            <a:noAutofit/>
          </a:bodyPr>
          <a:lstStyle/>
          <a:p>
            <a:pPr lvl="0" algn="dist">
              <a:buClrTx/>
              <a:buSzTx/>
              <a:buFontTx/>
            </a:pP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直线运动</a:t>
            </a:r>
            <a:endParaRPr lang="zh-CN" altLang="en-US" sz="24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圆角矩形 7" title=""/>
          <p:cNvSpPr/>
          <p:nvPr>
            <p:custDataLst>
              <p:tags r:id="rId10"/>
            </p:custDataLst>
          </p:nvPr>
        </p:nvSpPr>
        <p:spPr bwMode="auto">
          <a:xfrm>
            <a:off x="4572000" y="3770297"/>
            <a:ext cx="1475818" cy="53968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</a:ln>
        </p:spPr>
        <p:txBody>
          <a:bodyPr wrap="square" rtlCol="0">
            <a:noAutofit/>
          </a:bodyPr>
          <a:lstStyle/>
          <a:p>
            <a:pPr lvl="0" algn="dist">
              <a:buClrTx/>
              <a:buSzTx/>
              <a:buFontTx/>
            </a:pP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曲线运动</a:t>
            </a:r>
            <a:endParaRPr lang="zh-CN" altLang="en-US" sz="24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矩形 5" title=""/>
          <p:cNvSpPr/>
          <p:nvPr>
            <p:custDataLst>
              <p:tags r:id="rId11"/>
            </p:custDataLst>
          </p:nvPr>
        </p:nvSpPr>
        <p:spPr bwMode="auto">
          <a:xfrm>
            <a:off x="2479933" y="4074424"/>
            <a:ext cx="1619800" cy="539683"/>
          </a:xfrm>
          <a:prstGeom prst="rect">
            <a:avLst/>
          </a:prstGeom>
          <a:solidFill>
            <a:schemeClr val="bg1"/>
          </a:solidFill>
          <a:ln w="38100">
            <a:solidFill>
              <a:srgbClr val="008080"/>
            </a:solidFill>
            <a:round/>
          </a:ln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机械运动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2" name="组合 9" title=""/>
          <p:cNvGrpSpPr/>
          <p:nvPr>
            <p:custDataLst>
              <p:tags r:id="rId12"/>
            </p:custDataLst>
          </p:nvPr>
        </p:nvGrpSpPr>
        <p:grpSpPr>
          <a:xfrm>
            <a:off x="564" y="55819"/>
            <a:ext cx="5652072" cy="491490"/>
            <a:chOff x="0" y="623478"/>
            <a:chExt cx="6643733" cy="575158"/>
          </a:xfrm>
        </p:grpSpPr>
        <p:grpSp>
          <p:nvGrpSpPr>
            <p:cNvPr id="21" name="组合 10"/>
            <p:cNvGrpSpPr/>
            <p:nvPr>
              <p:custDataLst>
                <p:tags r:id="rId1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2" name="矩形 21"/>
              <p:cNvSpPr/>
              <p:nvPr>
                <p:custDataLst>
                  <p:tags r:id="rId1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文本框 1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508243" y="623478"/>
              <a:ext cx="613549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三、匀速直线运动和变速直线运动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395536" y="483518"/>
            <a:ext cx="7885551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．完成下列速度单位的转换。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aphicFrame>
        <p:nvGraphicFramePr>
          <p:cNvPr id="2" name="对象 1" title="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467544" y="1094436"/>
          <a:ext cx="8466138" cy="158432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name="文档" r:id="rId5" imgW="8466455" imgH="1585595" progId="Word.Document.12">
                  <p:embed/>
                </p:oleObj>
              </mc:Choice>
              <mc:Fallback>
                <p:oleObj name="文档" r:id="rId5" imgW="8466455" imgH="1585595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7544" y="1094436"/>
                        <a:ext cx="8466138" cy="158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 title=""/>
          <p:cNvSpPr/>
          <p:nvPr>
            <p:custDataLst>
              <p:tags r:id="rId7"/>
            </p:custDataLst>
          </p:nvPr>
        </p:nvSpPr>
        <p:spPr>
          <a:xfrm>
            <a:off x="323528" y="2689632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(3)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复兴号高铁列车在某一段路程的速度达到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288 km/h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，合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________m/s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(4)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导弹飞行速度可达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7 000 m/s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，合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________km/h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(14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>
              <a:solidFill>
                <a:srgbClr val="000000"/>
              </a:solidFill>
              <a:latin typeface="Times New Roman"/>
              <a:ea typeface="仿宋_GB2312"/>
            </a:endParaRPr>
          </a:p>
        </p:txBody>
      </p:sp>
      <p:graphicFrame>
        <p:nvGraphicFramePr>
          <p:cNvPr id="5" name="对象 4" title="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2864495" y="771550"/>
          <a:ext cx="987425" cy="792162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9" name="文档" r:id="rId9" imgW="996950" imgH="795020" progId="Word.Document.12">
                  <p:embed/>
                </p:oleObj>
              </mc:Choice>
              <mc:Fallback>
                <p:oleObj name="文档" r:id="rId9" imgW="996950" imgH="795020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64495" y="771550"/>
                        <a:ext cx="987425" cy="79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 title=""/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3059832" y="1347614"/>
          <a:ext cx="927100" cy="78105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0" name="文档" r:id="rId12" imgW="934720" imgH="793750" progId="Word.Document.12">
                  <p:embed/>
                </p:oleObj>
              </mc:Choice>
              <mc:Fallback>
                <p:oleObj name="文档" r:id="rId12" imgW="934720" imgH="793750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059832" y="1347614"/>
                        <a:ext cx="927100" cy="78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 title=""/>
          <p:cNvSpPr/>
          <p:nvPr>
            <p:custDataLst>
              <p:tags r:id="rId14"/>
            </p:custDataLst>
          </p:nvPr>
        </p:nvSpPr>
        <p:spPr>
          <a:xfrm>
            <a:off x="3432188" y="1822053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3 600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8" name="矩形 7" title=""/>
          <p:cNvSpPr/>
          <p:nvPr>
            <p:custDataLst>
              <p:tags r:id="rId15"/>
            </p:custDataLst>
          </p:nvPr>
        </p:nvSpPr>
        <p:spPr>
          <a:xfrm>
            <a:off x="3461148" y="2227967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3 600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9" name="矩形 8" title=""/>
          <p:cNvSpPr/>
          <p:nvPr>
            <p:custDataLst>
              <p:tags r:id="rId16"/>
            </p:custDataLst>
          </p:nvPr>
        </p:nvSpPr>
        <p:spPr>
          <a:xfrm>
            <a:off x="5076056" y="1966069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1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10" name="矩形 9" title=""/>
          <p:cNvSpPr/>
          <p:nvPr>
            <p:custDataLst>
              <p:tags r:id="rId17"/>
            </p:custDataLst>
          </p:nvPr>
        </p:nvSpPr>
        <p:spPr>
          <a:xfrm>
            <a:off x="683568" y="3335962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80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　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11" name="矩形 10" title=""/>
          <p:cNvSpPr/>
          <p:nvPr>
            <p:custDataLst>
              <p:tags r:id="rId18"/>
            </p:custDataLst>
          </p:nvPr>
        </p:nvSpPr>
        <p:spPr>
          <a:xfrm>
            <a:off x="5118381" y="3867894"/>
            <a:ext cx="1031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25 200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1518" y="1089023"/>
            <a:ext cx="7981600" cy="2557464"/>
          </a:xfrm>
          <a:prstGeom prst="roundRect">
            <a:avLst>
              <a:gd name="adj" fmla="val 3282"/>
            </a:avLst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3095807" y="534736"/>
            <a:ext cx="2951636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effectLst/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比较汽车速度的变化</a:t>
            </a:r>
            <a:endParaRPr lang="zh-CN" altLang="en-US" sz="2400">
              <a:effectLst/>
              <a:latin typeface="Times New Roman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801835" y="1699817"/>
            <a:ext cx="594287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" b="1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zh-CN" altLang="en-US" sz="100" b="1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车</a:t>
            </a:r>
            <a:endParaRPr lang="zh-CN" altLang="en-US" sz="100" b="1">
              <a:solidFill>
                <a:srgbClr val="008080"/>
              </a:solidFill>
              <a:effectLst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7"/>
            </p:custDataLst>
          </p:nvPr>
        </p:nvSpPr>
        <p:spPr>
          <a:xfrm>
            <a:off x="801835" y="3161407"/>
            <a:ext cx="594287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" b="1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B</a:t>
            </a:r>
            <a:r>
              <a:rPr lang="zh-CN" altLang="en-US" sz="100" b="1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车</a:t>
            </a:r>
            <a:endParaRPr lang="zh-CN" altLang="en-US" sz="100" b="1">
              <a:solidFill>
                <a:srgbClr val="008080"/>
              </a:solidFill>
              <a:effectLst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8"/>
            </p:custDataLst>
          </p:nvPr>
        </p:nvSpPr>
        <p:spPr>
          <a:xfrm>
            <a:off x="801835" y="3646487"/>
            <a:ext cx="7537154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lvl="0" indent="0" algn="l" fontAlgn="auto">
              <a:lnSpc>
                <a:spcPct val="150000"/>
              </a:lnSpc>
              <a:spcBef>
                <a:spcPct val="0"/>
              </a:spcBef>
              <a:buClrTx/>
              <a:buSzTx/>
              <a:buFontTx/>
            </a:pPr>
            <a:r>
              <a:rPr lang="en-US" altLang="zh-CN" sz="2400"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</a:t>
            </a:r>
            <a:r>
              <a:rPr lang="zh-CN" altLang="en-US" sz="2400"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A车在各段时间内的速度有什么特点？B车在各段时间内的速度相等吗？</a:t>
            </a:r>
            <a:endParaRPr lang="zh-CN" altLang="en-US" sz="2400">
              <a:effectLst/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4" name="组合 9" title=""/>
          <p:cNvGrpSpPr/>
          <p:nvPr>
            <p:custDataLst>
              <p:tags r:id="rId9"/>
            </p:custDataLst>
          </p:nvPr>
        </p:nvGrpSpPr>
        <p:grpSpPr>
          <a:xfrm>
            <a:off x="564" y="55819"/>
            <a:ext cx="5652072" cy="491490"/>
            <a:chOff x="0" y="623478"/>
            <a:chExt cx="6643733" cy="575158"/>
          </a:xfrm>
        </p:grpSpPr>
        <p:grpSp>
          <p:nvGrpSpPr>
            <p:cNvPr id="21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2" name="矩形 21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7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243" y="623478"/>
              <a:ext cx="613549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三、匀速直线运动和变速直线运动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 flipH="1">
            <a:off x="11595100" y="11772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左大括号 8" title=""/>
          <p:cNvSpPr/>
          <p:nvPr>
            <p:custDataLst>
              <p:tags r:id="rId3"/>
            </p:custDataLst>
          </p:nvPr>
        </p:nvSpPr>
        <p:spPr>
          <a:xfrm>
            <a:off x="2822791" y="984260"/>
            <a:ext cx="215873" cy="1102859"/>
          </a:xfrm>
          <a:prstGeom prst="leftBrace">
            <a:avLst>
              <a:gd name="adj1" fmla="val 73823"/>
              <a:gd name="adj2" fmla="val 50000"/>
            </a:avLst>
          </a:prstGeom>
          <a:ln w="3175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6" title=""/>
          <p:cNvSpPr/>
          <p:nvPr>
            <p:custDataLst>
              <p:tags r:id="rId4"/>
            </p:custDataLst>
          </p:nvPr>
        </p:nvSpPr>
        <p:spPr bwMode="auto">
          <a:xfrm>
            <a:off x="3112950" y="1822357"/>
            <a:ext cx="1475818" cy="53968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</a:ln>
        </p:spPr>
        <p:txBody>
          <a:bodyPr wrap="square" rtlCol="0">
            <a:noAutofit/>
          </a:bodyPr>
          <a:lstStyle/>
          <a:p>
            <a:pPr lvl="0" algn="dist">
              <a:buClrTx/>
              <a:buSzTx/>
              <a:buFontTx/>
            </a:pP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直线运动</a:t>
            </a:r>
            <a:endParaRPr lang="zh-CN" altLang="en-US" sz="24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圆角矩形 7" title=""/>
          <p:cNvSpPr/>
          <p:nvPr>
            <p:custDataLst>
              <p:tags r:id="rId5"/>
            </p:custDataLst>
          </p:nvPr>
        </p:nvSpPr>
        <p:spPr bwMode="auto">
          <a:xfrm>
            <a:off x="3112950" y="722673"/>
            <a:ext cx="1475818" cy="53968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</a:ln>
        </p:spPr>
        <p:txBody>
          <a:bodyPr wrap="square" rtlCol="0">
            <a:noAutofit/>
          </a:bodyPr>
          <a:lstStyle/>
          <a:p>
            <a:pPr lvl="0" algn="dist">
              <a:buClrTx/>
              <a:buSzTx/>
              <a:buFontTx/>
            </a:pP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曲线运动</a:t>
            </a:r>
            <a:endParaRPr lang="zh-CN" altLang="en-US" sz="24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矩形 1" title=""/>
          <p:cNvSpPr/>
          <p:nvPr>
            <p:custDataLst>
              <p:tags r:id="rId6"/>
            </p:custDataLst>
          </p:nvPr>
        </p:nvSpPr>
        <p:spPr bwMode="auto">
          <a:xfrm>
            <a:off x="1020883" y="1278229"/>
            <a:ext cx="1619800" cy="539683"/>
          </a:xfrm>
          <a:prstGeom prst="rect">
            <a:avLst/>
          </a:prstGeom>
          <a:solidFill>
            <a:schemeClr val="bg1"/>
          </a:solidFill>
          <a:ln w="38100">
            <a:solidFill>
              <a:srgbClr val="008080"/>
            </a:solidFill>
            <a:round/>
          </a:ln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机械运动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左大括号 4" title=""/>
          <p:cNvSpPr/>
          <p:nvPr>
            <p:custDataLst>
              <p:tags r:id="rId7"/>
            </p:custDataLst>
          </p:nvPr>
        </p:nvSpPr>
        <p:spPr>
          <a:xfrm>
            <a:off x="4751683" y="1540452"/>
            <a:ext cx="215873" cy="1102859"/>
          </a:xfrm>
          <a:prstGeom prst="leftBrace">
            <a:avLst>
              <a:gd name="adj1" fmla="val 73823"/>
              <a:gd name="adj2" fmla="val 50000"/>
            </a:avLst>
          </a:prstGeom>
          <a:ln w="3175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 title=""/>
          <p:cNvSpPr/>
          <p:nvPr>
            <p:custDataLst>
              <p:tags r:id="rId8"/>
            </p:custDataLst>
          </p:nvPr>
        </p:nvSpPr>
        <p:spPr bwMode="auto">
          <a:xfrm>
            <a:off x="5042477" y="1282674"/>
            <a:ext cx="2087742" cy="53968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</a:ln>
        </p:spPr>
        <p:txBody>
          <a:bodyPr wrap="square" rtlCol="0">
            <a:noAutofit/>
          </a:bodyPr>
          <a:lstStyle/>
          <a:p>
            <a:pPr lvl="0" algn="dist">
              <a:buClrTx/>
              <a:buSzTx/>
              <a:buFontTx/>
            </a:pP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匀速直线运动</a:t>
            </a:r>
            <a:endParaRPr lang="zh-CN" altLang="en-US" sz="24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圆角矩形 9" title=""/>
          <p:cNvSpPr/>
          <p:nvPr>
            <p:custDataLst>
              <p:tags r:id="rId9"/>
            </p:custDataLst>
          </p:nvPr>
        </p:nvSpPr>
        <p:spPr bwMode="auto">
          <a:xfrm>
            <a:off x="5042477" y="2377279"/>
            <a:ext cx="2087742" cy="53968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</a:ln>
        </p:spPr>
        <p:txBody>
          <a:bodyPr wrap="square" rtlCol="0">
            <a:noAutofit/>
          </a:bodyPr>
          <a:lstStyle/>
          <a:p>
            <a:pPr lvl="0" algn="dist">
              <a:buClrTx/>
              <a:buSzTx/>
              <a:buFontTx/>
            </a:pP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变速直线运动</a:t>
            </a:r>
            <a:endParaRPr lang="zh-CN" altLang="en-US" sz="24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0"/>
            </p:custDataLst>
          </p:nvPr>
        </p:nvSpPr>
        <p:spPr>
          <a:xfrm>
            <a:off x="1020883" y="3179185"/>
            <a:ext cx="7560012" cy="497205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11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匀速直线运动：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速度不变的直线运动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1"/>
            </p:custDataLst>
          </p:nvPr>
        </p:nvSpPr>
        <p:spPr>
          <a:xfrm>
            <a:off x="1020883" y="3938551"/>
            <a:ext cx="7560012" cy="497205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11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变速直线运动：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速度变化的直线运动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1" name="组合 9" title=""/>
          <p:cNvGrpSpPr/>
          <p:nvPr>
            <p:custDataLst>
              <p:tags r:id="rId12"/>
            </p:custDataLst>
          </p:nvPr>
        </p:nvGrpSpPr>
        <p:grpSpPr>
          <a:xfrm>
            <a:off x="564" y="55819"/>
            <a:ext cx="5652072" cy="491490"/>
            <a:chOff x="0" y="623478"/>
            <a:chExt cx="6643733" cy="575158"/>
          </a:xfrm>
        </p:grpSpPr>
        <p:grpSp>
          <p:nvGrpSpPr>
            <p:cNvPr id="21" name="组合 10"/>
            <p:cNvGrpSpPr/>
            <p:nvPr>
              <p:custDataLst>
                <p:tags r:id="rId1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2" name="矩形 21"/>
              <p:cNvSpPr/>
              <p:nvPr>
                <p:custDataLst>
                  <p:tags r:id="rId1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文本框 1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508243" y="623478"/>
              <a:ext cx="613549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三、匀速直线运动和变速直线运动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5" grpId="0" animBg="1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1" name="图片 100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776439" y="1466801"/>
            <a:ext cx="3930165" cy="2211432"/>
          </a:xfrm>
          <a:prstGeom prst="rect">
            <a:avLst/>
          </a:prstGeom>
          <a:noFill/>
          <a:ln w="19050">
            <a:noFill/>
          </a:ln>
          <a:effectLst/>
        </p:spPr>
      </p:pic>
      <p:pic>
        <p:nvPicPr>
          <p:cNvPr id="2" name="图片 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6004383" y="702355"/>
            <a:ext cx="700953" cy="3847625"/>
          </a:xfrm>
          <a:prstGeom prst="rect">
            <a:avLst/>
          </a:prstGeom>
          <a:noFill/>
          <a:ln w="19050">
            <a:noFill/>
          </a:ln>
          <a:effectLst/>
        </p:spPr>
      </p:pic>
      <p:sp>
        <p:nvSpPr>
          <p:cNvPr id="5" name="文本框 4" title=""/>
          <p:cNvSpPr txBox="1"/>
          <p:nvPr>
            <p:custDataLst>
              <p:tags r:id="rId7"/>
            </p:custDataLst>
          </p:nvPr>
        </p:nvSpPr>
        <p:spPr>
          <a:xfrm>
            <a:off x="1134534" y="3747307"/>
            <a:ext cx="3213973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自动扶梯匀速升降</a:t>
            </a:r>
            <a:endParaRPr lang="zh-CN" altLang="en-US" sz="2000"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8"/>
            </p:custDataLst>
          </p:nvPr>
        </p:nvSpPr>
        <p:spPr>
          <a:xfrm>
            <a:off x="6910416" y="2219051"/>
            <a:ext cx="1731431" cy="70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小球竖直下落的频闪照片</a:t>
            </a:r>
            <a:endParaRPr lang="zh-CN" altLang="en-US" sz="2000"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3" name="组合 9" title=""/>
          <p:cNvGrpSpPr/>
          <p:nvPr>
            <p:custDataLst>
              <p:tags r:id="rId9"/>
            </p:custDataLst>
          </p:nvPr>
        </p:nvGrpSpPr>
        <p:grpSpPr>
          <a:xfrm>
            <a:off x="564" y="55819"/>
            <a:ext cx="5652072" cy="491490"/>
            <a:chOff x="0" y="623478"/>
            <a:chExt cx="6643733" cy="575158"/>
          </a:xfrm>
        </p:grpSpPr>
        <p:grpSp>
          <p:nvGrpSpPr>
            <p:cNvPr id="21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2" name="矩形 21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243" y="623478"/>
              <a:ext cx="613549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三、匀速直线运动和变速直线运动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545327" y="2341723"/>
            <a:ext cx="4571436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平均速度：</a:t>
            </a:r>
            <a:endParaRPr lang="zh-CN" altLang="en-US" sz="2400" b="1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545327" y="649657"/>
            <a:ext cx="8053346" cy="1529715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30000"/>
              </a:lnSpc>
              <a:spcBef>
                <a:spcPct val="0"/>
              </a:spcBef>
              <a:buClrTx/>
              <a:buSzTx/>
              <a:buFontTx/>
            </a:pPr>
            <a:r>
              <a:rPr lang="zh-CN" sz="2400"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在变速直线运动中，可以用</a:t>
            </a:r>
            <a:r>
              <a:rPr 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平均速度</a:t>
            </a:r>
            <a:r>
              <a:rPr lang="zh-CN" sz="2400"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来描述物体运动的快慢。它表示</a:t>
            </a:r>
            <a:r>
              <a:rPr lang="zh-CN" sz="2400" b="1"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物体在某一段路程（或一段时间）内运动的快慢程度</a:t>
            </a:r>
            <a:r>
              <a:rPr lang="zh-CN" sz="2400"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sz="2400">
              <a:latin typeface="Times New Roman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" name="组合 3" title=""/>
          <p:cNvGrpSpPr/>
          <p:nvPr>
            <p:custDataLst>
              <p:tags r:id="rId5"/>
            </p:custDataLst>
          </p:nvPr>
        </p:nvGrpSpPr>
        <p:grpSpPr>
          <a:xfrm>
            <a:off x="4352317" y="2107305"/>
            <a:ext cx="4246356" cy="2262226"/>
            <a:chOff x="7958" y="4607"/>
            <a:chExt cx="5492" cy="2926"/>
          </a:xfrm>
        </p:grpSpPr>
        <p:pic>
          <p:nvPicPr>
            <p:cNvPr id="102" name="图片 10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tretch>
              <a:fillRect/>
            </a:stretch>
          </p:blipFill>
          <p:spPr bwMode="auto">
            <a:xfrm>
              <a:off x="7958" y="4607"/>
              <a:ext cx="5492" cy="2926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6" name="文本框 5"/>
            <p:cNvSpPr txBox="1"/>
            <p:nvPr>
              <p:custDataLst>
                <p:tags r:id="rId8"/>
              </p:custDataLst>
            </p:nvPr>
          </p:nvSpPr>
          <p:spPr>
            <a:xfrm>
              <a:off x="10219" y="4607"/>
              <a:ext cx="3231" cy="13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100" b="1">
                  <a:solidFill>
                    <a:srgbClr val="008080"/>
                  </a:solidFill>
                  <a:effectLst/>
                  <a:latin typeface="Times New Roman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龟兔赛跑中兔子的平均速度小于乌龟</a:t>
              </a:r>
              <a:endParaRPr lang="zh-CN" altLang="en-US" sz="100" b="1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5" name="组合 9" title=""/>
          <p:cNvGrpSpPr/>
          <p:nvPr>
            <p:custDataLst>
              <p:tags r:id="rId9"/>
            </p:custDataLst>
          </p:nvPr>
        </p:nvGrpSpPr>
        <p:grpSpPr>
          <a:xfrm>
            <a:off x="564" y="55819"/>
            <a:ext cx="5652072" cy="491490"/>
            <a:chOff x="0" y="623478"/>
            <a:chExt cx="6643733" cy="575158"/>
          </a:xfrm>
        </p:grpSpPr>
        <p:grpSp>
          <p:nvGrpSpPr>
            <p:cNvPr id="21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2" name="矩形 21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7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243" y="623478"/>
              <a:ext cx="613549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三、匀速直线运动和变速直线运动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  <mc:AlternateContent>
        <mc:Choice Requires="a14">
          <p:sp>
            <p:nvSpPr>
              <p:cNvPr id="7" name="文本框 6" title="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872313" y="2107305"/>
                <a:ext cx="2203178" cy="1045716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algn="l"/>
                <a14:m>
                  <m:oMathPara>
                    <m:oMathParaPr>
                      <m:jc/>
                    </m:oMathParaPr>
                    <m:oMath>
                      <m:acc>
                        <m:accPr>
                          <m:chr m:val="̅"/>
                          <m:ctrlPr>
                            <a:rPr lang="en-US" altLang="zh-CN" sz="3200" i="1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3200" i="1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CN" sz="3200" i="1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3200" i="1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200" i="1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altLang="zh-CN" sz="3200" i="1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altLang="zh-CN" sz="3200" i="1">
                  <a:solidFill>
                    <a:srgbClr val="008080"/>
                  </a:solidFill>
                  <a:latin typeface="Times New Roman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1872313" y="2107305"/>
                <a:ext cx="2203178" cy="1045716"/>
              </a:xfrm>
              <a:prstGeom prst="rect">
                <a:avLst/>
              </a:prstGeom>
              <a:blipFill rotWithShape="1">
                <a:blip r:embed="rId16"/>
                <a:stretch>
                  <a:fillRect l="-15" t="-36" r="3" b="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文本框 8" title=""/>
          <p:cNvSpPr txBox="1"/>
          <p:nvPr>
            <p:custDataLst>
              <p:tags r:id="rId3"/>
            </p:custDataLst>
          </p:nvPr>
        </p:nvSpPr>
        <p:spPr>
          <a:xfrm>
            <a:off x="931359" y="3561910"/>
            <a:ext cx="7281281" cy="7244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思考：</a:t>
            </a:r>
            <a:r>
              <a:rPr lang="zh-CN" altLang="en-US" sz="24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当路程和时间都不一样时，我们该如何比较呢？</a:t>
            </a:r>
            <a:endParaRPr lang="zh-CN" altLang="en-US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 bwMode="auto">
          <a:xfrm>
            <a:off x="727550" y="2800136"/>
            <a:ext cx="3118100" cy="5206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相同时间，比较路程</a:t>
            </a:r>
            <a:endParaRPr lang="zh-CN" altLang="en-US" sz="2400" b="1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7" name="组合 6" title=""/>
          <p:cNvGrpSpPr/>
          <p:nvPr>
            <p:custDataLst>
              <p:tags r:id="rId5"/>
            </p:custDataLst>
          </p:nvPr>
        </p:nvGrpSpPr>
        <p:grpSpPr>
          <a:xfrm>
            <a:off x="319295" y="1720770"/>
            <a:ext cx="3935879" cy="838097"/>
            <a:chOff x="3059" y="1622"/>
            <a:chExt cx="5447" cy="916"/>
          </a:xfrm>
        </p:grpSpPr>
        <p:sp>
          <p:nvSpPr>
            <p:cNvPr id="3" name="平行四边形 2"/>
            <p:cNvSpPr/>
            <p:nvPr>
              <p:custDataLst>
                <p:tags r:id="rId6"/>
              </p:custDataLst>
            </p:nvPr>
          </p:nvSpPr>
          <p:spPr>
            <a:xfrm flipH="1">
              <a:off x="3059" y="1622"/>
              <a:ext cx="5103" cy="284"/>
            </a:xfrm>
            <a:prstGeom prst="parallelogram">
              <a:avLst>
                <a:gd name="adj" fmla="val 41975"/>
              </a:avLst>
            </a:prstGeom>
            <a:solidFill>
              <a:srgbClr val="3DB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" name="平行四边形 1"/>
            <p:cNvSpPr/>
            <p:nvPr>
              <p:custDataLst>
                <p:tags r:id="rId7"/>
              </p:custDataLst>
            </p:nvPr>
          </p:nvSpPr>
          <p:spPr>
            <a:xfrm flipH="1">
              <a:off x="3233" y="1938"/>
              <a:ext cx="5101" cy="284"/>
            </a:xfrm>
            <a:prstGeom prst="parallelogram">
              <a:avLst>
                <a:gd name="adj" fmla="val 41975"/>
              </a:avLst>
            </a:prstGeom>
            <a:solidFill>
              <a:srgbClr val="3DB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平行四边形 5"/>
            <p:cNvSpPr/>
            <p:nvPr>
              <p:custDataLst>
                <p:tags r:id="rId8"/>
              </p:custDataLst>
            </p:nvPr>
          </p:nvSpPr>
          <p:spPr>
            <a:xfrm flipH="1">
              <a:off x="3405" y="2254"/>
              <a:ext cx="5101" cy="284"/>
            </a:xfrm>
            <a:prstGeom prst="parallelogram">
              <a:avLst>
                <a:gd name="adj" fmla="val 41975"/>
              </a:avLst>
            </a:prstGeom>
            <a:solidFill>
              <a:srgbClr val="3DB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00" name="图片 99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3902" y="1372198"/>
            <a:ext cx="495239" cy="5523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9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1521" y="1677595"/>
            <a:ext cx="495239" cy="5523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9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5648" y="1968389"/>
            <a:ext cx="495239" cy="55238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平行四边形 13" title=""/>
          <p:cNvSpPr/>
          <p:nvPr>
            <p:custDataLst>
              <p:tags r:id="rId13"/>
            </p:custDataLst>
          </p:nvPr>
        </p:nvSpPr>
        <p:spPr>
          <a:xfrm flipH="1">
            <a:off x="319295" y="1720770"/>
            <a:ext cx="2622226" cy="259683"/>
          </a:xfrm>
          <a:prstGeom prst="parallelogram">
            <a:avLst>
              <a:gd name="adj" fmla="val 41975"/>
            </a:avLst>
          </a:prstGeom>
          <a:solidFill>
            <a:schemeClr val="accent6">
              <a:lumMod val="5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平行四边形 14" title=""/>
          <p:cNvSpPr/>
          <p:nvPr>
            <p:custDataLst>
              <p:tags r:id="rId14"/>
            </p:custDataLst>
          </p:nvPr>
        </p:nvSpPr>
        <p:spPr>
          <a:xfrm flipH="1">
            <a:off x="443740" y="2002040"/>
            <a:ext cx="2746036" cy="259683"/>
          </a:xfrm>
          <a:prstGeom prst="parallelogram">
            <a:avLst>
              <a:gd name="adj" fmla="val 41975"/>
            </a:avLst>
          </a:prstGeom>
          <a:solidFill>
            <a:schemeClr val="accent6">
              <a:lumMod val="5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平行四边形 15" title=""/>
          <p:cNvSpPr/>
          <p:nvPr>
            <p:custDataLst>
              <p:tags r:id="rId15"/>
            </p:custDataLst>
          </p:nvPr>
        </p:nvSpPr>
        <p:spPr>
          <a:xfrm flipH="1">
            <a:off x="573264" y="2299818"/>
            <a:ext cx="2121273" cy="259683"/>
          </a:xfrm>
          <a:prstGeom prst="parallelogram">
            <a:avLst>
              <a:gd name="adj" fmla="val 41975"/>
            </a:avLst>
          </a:prstGeom>
          <a:solidFill>
            <a:schemeClr val="accent6">
              <a:lumMod val="5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3" name="组合 22" title=""/>
          <p:cNvGrpSpPr/>
          <p:nvPr>
            <p:custDataLst>
              <p:tags r:id="rId16"/>
            </p:custDataLst>
          </p:nvPr>
        </p:nvGrpSpPr>
        <p:grpSpPr>
          <a:xfrm>
            <a:off x="4601206" y="1720770"/>
            <a:ext cx="3935244" cy="838097"/>
            <a:chOff x="3059" y="1622"/>
            <a:chExt cx="5447" cy="916"/>
          </a:xfrm>
        </p:grpSpPr>
        <p:sp>
          <p:nvSpPr>
            <p:cNvPr id="24" name="平行四边形 23"/>
            <p:cNvSpPr/>
            <p:nvPr>
              <p:custDataLst>
                <p:tags r:id="rId17"/>
              </p:custDataLst>
            </p:nvPr>
          </p:nvSpPr>
          <p:spPr>
            <a:xfrm flipH="1">
              <a:off x="3059" y="1622"/>
              <a:ext cx="5103" cy="284"/>
            </a:xfrm>
            <a:prstGeom prst="parallelogram">
              <a:avLst>
                <a:gd name="adj" fmla="val 41975"/>
              </a:avLst>
            </a:prstGeom>
            <a:solidFill>
              <a:srgbClr val="3DB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平行四边形 24"/>
            <p:cNvSpPr/>
            <p:nvPr>
              <p:custDataLst>
                <p:tags r:id="rId18"/>
              </p:custDataLst>
            </p:nvPr>
          </p:nvSpPr>
          <p:spPr>
            <a:xfrm flipH="1">
              <a:off x="3233" y="1938"/>
              <a:ext cx="5101" cy="284"/>
            </a:xfrm>
            <a:prstGeom prst="parallelogram">
              <a:avLst>
                <a:gd name="adj" fmla="val 41975"/>
              </a:avLst>
            </a:prstGeom>
            <a:solidFill>
              <a:srgbClr val="3DB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平行四边形 25"/>
            <p:cNvSpPr/>
            <p:nvPr>
              <p:custDataLst>
                <p:tags r:id="rId19"/>
              </p:custDataLst>
            </p:nvPr>
          </p:nvSpPr>
          <p:spPr>
            <a:xfrm flipH="1">
              <a:off x="3405" y="2254"/>
              <a:ext cx="5101" cy="284"/>
            </a:xfrm>
            <a:prstGeom prst="parallelogram">
              <a:avLst>
                <a:gd name="adj" fmla="val 41975"/>
              </a:avLst>
            </a:prstGeom>
            <a:solidFill>
              <a:srgbClr val="3DBE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7" name="图片 26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9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36767" y="1372198"/>
            <a:ext cx="495239" cy="5523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27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9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5339" y="1677595"/>
            <a:ext cx="495239" cy="5523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28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9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3910" y="1968389"/>
            <a:ext cx="495239" cy="55238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文本框 32" title=""/>
          <p:cNvSpPr txBox="1"/>
          <p:nvPr>
            <p:custDataLst>
              <p:tags r:id="rId23"/>
            </p:custDataLst>
          </p:nvPr>
        </p:nvSpPr>
        <p:spPr>
          <a:xfrm>
            <a:off x="8159307" y="1100451"/>
            <a:ext cx="614604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11s</a:t>
            </a:r>
            <a:endParaRPr lang="en-US" altLang="zh-CN" sz="1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 title=""/>
          <p:cNvSpPr txBox="1"/>
          <p:nvPr>
            <p:custDataLst>
              <p:tags r:id="rId24"/>
            </p:custDataLst>
          </p:nvPr>
        </p:nvSpPr>
        <p:spPr>
          <a:xfrm>
            <a:off x="8320577" y="1461087"/>
            <a:ext cx="614604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10s</a:t>
            </a:r>
            <a:endParaRPr lang="en-US" altLang="zh-CN" sz="1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4" title=""/>
          <p:cNvSpPr txBox="1"/>
          <p:nvPr>
            <p:custDataLst>
              <p:tags r:id="rId25"/>
            </p:custDataLst>
          </p:nvPr>
        </p:nvSpPr>
        <p:spPr>
          <a:xfrm>
            <a:off x="8481847" y="1821722"/>
            <a:ext cx="614604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12s</a:t>
            </a:r>
            <a:endParaRPr lang="en-US" altLang="zh-CN" sz="1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文本框 35" title=""/>
          <p:cNvSpPr txBox="1"/>
          <p:nvPr>
            <p:custDataLst>
              <p:tags r:id="rId26"/>
            </p:custDataLst>
          </p:nvPr>
        </p:nvSpPr>
        <p:spPr bwMode="auto">
          <a:xfrm>
            <a:off x="5195493" y="2800136"/>
            <a:ext cx="3118100" cy="5206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相同路程，比较时间</a:t>
            </a:r>
            <a:endParaRPr lang="zh-CN" altLang="en-US" sz="2400" b="1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27"/>
            </p:custDataLst>
          </p:nvPr>
        </p:nvSpPr>
        <p:spPr>
          <a:xfrm>
            <a:off x="2037393" y="642038"/>
            <a:ext cx="5068579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我们得到了两种比较运动快慢的方法</a:t>
            </a:r>
            <a:endParaRPr lang="zh-CN" altLang="en-US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4" name="组合 9" title=""/>
          <p:cNvGrpSpPr/>
          <p:nvPr>
            <p:custDataLst>
              <p:tags r:id="rId28"/>
            </p:custDataLst>
          </p:nvPr>
        </p:nvGrpSpPr>
        <p:grpSpPr>
          <a:xfrm>
            <a:off x="564" y="55819"/>
            <a:ext cx="5652072" cy="491490"/>
            <a:chOff x="0" y="623478"/>
            <a:chExt cx="6643733" cy="575158"/>
          </a:xfrm>
        </p:grpSpPr>
        <p:grpSp>
          <p:nvGrpSpPr>
            <p:cNvPr id="5" name="组合 10"/>
            <p:cNvGrpSpPr/>
            <p:nvPr>
              <p:custDataLst>
                <p:tags r:id="rId2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3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矩形 16"/>
              <p:cNvSpPr/>
              <p:nvPr>
                <p:custDataLst>
                  <p:tags r:id="rId3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9" name="文本框 11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508243" y="623478"/>
              <a:ext cx="613549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一、比较物体运动快慢的两种方法</a:t>
              </a:r>
              <a:endParaRPr lang="zh-CN" altLang="en-US" sz="26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8" name="表格 7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5486" y="1994421"/>
          <a:ext cx="4778375" cy="919480"/>
        </p:xfrm>
        <a:graphic>
          <a:graphicData uri="http://schemas.openxmlformats.org/drawingml/2006/table">
            <a:tbl>
              <a:tblPr firstRow="1" bandRow="1">
                <a:tableStyleId>{F8B58294-7C98-454F-8B8E-5373267BDF32}</a:tableStyleId>
              </a:tblPr>
              <a:tblGrid>
                <a:gridCol w="1579245"/>
                <a:gridCol w="639445"/>
                <a:gridCol w="638810"/>
                <a:gridCol w="640715"/>
                <a:gridCol w="639445"/>
                <a:gridCol w="640715"/>
              </a:tblGrid>
              <a:tr h="45974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0" baseline="0">
                          <a:latin typeface="Times New Roman"/>
                          <a:ea typeface="微软雅黑" panose="020b0503020204020204" charset="-122"/>
                          <a:cs typeface="Times New Roman" panose="02020603050405020304" charset="0"/>
                        </a:rPr>
                        <a:t>时间</a:t>
                      </a:r>
                      <a:r>
                        <a:rPr lang="en-US" altLang="zh-CN" sz="2200" b="0" i="1" baseline="0">
                          <a:latin typeface="Times New Roman"/>
                          <a:ea typeface="微软雅黑" panose="020b0503020204020204" charset="-122"/>
                          <a:cs typeface="Times New Roman" panose="02020603050405020304" charset="0"/>
                        </a:rPr>
                        <a:t>t </a:t>
                      </a:r>
                      <a:r>
                        <a:rPr lang="en-US" altLang="zh-CN" sz="2200" b="0" baseline="0">
                          <a:latin typeface="Times New Roman"/>
                          <a:ea typeface="微软雅黑" panose="020b0503020204020204" charset="-122"/>
                          <a:cs typeface="Times New Roman" panose="02020603050405020304" charset="0"/>
                        </a:rPr>
                        <a:t>/s</a:t>
                      </a:r>
                      <a:endParaRPr lang="zh-CN" altLang="en-US" sz="2200" b="0" baseline="0">
                        <a:latin typeface="Times New Roman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1428" marR="91428" marT="45714" marB="45714" anchor="ctr"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200" b="0" i="0" baseline="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1</a:t>
                      </a:r>
                      <a:endParaRPr lang="en-US" altLang="zh-CN" sz="22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200" b="0" i="0" baseline="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2</a:t>
                      </a:r>
                      <a:endParaRPr lang="en-US" altLang="zh-CN" sz="22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200" b="0" i="0" baseline="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3</a:t>
                      </a:r>
                      <a:endParaRPr lang="en-US" altLang="zh-CN" sz="22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200" b="0" i="0" baseline="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4</a:t>
                      </a:r>
                      <a:endParaRPr lang="en-US" altLang="zh-CN" sz="22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200" b="0" i="0" baseline="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…</a:t>
                      </a:r>
                      <a:endParaRPr lang="en-US" altLang="zh-CN" sz="22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5974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</a:pPr>
                      <a:r>
                        <a:rPr lang="zh-CN" sz="2200" b="0" baseline="0">
                          <a:latin typeface="Times New Roman"/>
                          <a:ea typeface="微软雅黑" panose="020b0503020204020204" charset="-122"/>
                          <a:cs typeface="Times New Roman" panose="02020603050405020304" charset="0"/>
                        </a:rPr>
                        <a:t>路程</a:t>
                      </a:r>
                      <a:r>
                        <a:rPr lang="en-US" altLang="zh-CN" sz="2200" b="0">
                          <a:latin typeface="Times New Roman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s /m</a:t>
                      </a:r>
                      <a:endParaRPr lang="zh-CN" sz="2200" b="0" baseline="0">
                        <a:latin typeface="Times New Roman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91428" marR="91428" marT="45714" marB="45714" anchor="ctr"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</a:pPr>
                      <a:endParaRPr lang="en-US" altLang="zh-CN" sz="2000" b="0" i="1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en-US" altLang="zh-CN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直接连接符 2" title="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284376" y="3337915"/>
            <a:ext cx="1421589" cy="1409526"/>
          </a:xfrm>
          <a:prstGeom prst="line">
            <a:avLst/>
          </a:prstGeom>
          <a:noFill/>
          <a:ln w="28575">
            <a:solidFill>
              <a:srgbClr val="00808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95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6" name="组合 35" title=""/>
          <p:cNvGrpSpPr/>
          <p:nvPr>
            <p:custDataLst>
              <p:tags r:id="rId5"/>
            </p:custDataLst>
          </p:nvPr>
        </p:nvGrpSpPr>
        <p:grpSpPr>
          <a:xfrm>
            <a:off x="677391" y="3079502"/>
            <a:ext cx="2431115" cy="1931432"/>
            <a:chOff x="2351" y="4835"/>
            <a:chExt cx="3829" cy="3042"/>
          </a:xfrm>
        </p:grpSpPr>
        <p:sp>
          <p:nvSpPr>
            <p:cNvPr id="9232" name="直接连接符 19471"/>
            <p:cNvSpPr/>
            <p:nvPr>
              <p:custDataLst>
                <p:tags r:id="rId6"/>
              </p:custDataLst>
            </p:nvPr>
          </p:nvSpPr>
          <p:spPr>
            <a:xfrm flipV="1">
              <a:off x="2794" y="5002"/>
              <a:ext cx="2" cy="2494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arrow" w="med" len="lg"/>
            </a:ln>
          </p:spPr>
          <p:txBody>
            <a:bodyPr/>
            <a:lstStyle/>
            <a:p/>
          </p:txBody>
        </p:sp>
        <p:sp>
          <p:nvSpPr>
            <p:cNvPr id="9233" name="直接连接符 19472"/>
            <p:cNvSpPr/>
            <p:nvPr>
              <p:custDataLst>
                <p:tags r:id="rId7"/>
              </p:custDataLst>
            </p:nvPr>
          </p:nvSpPr>
          <p:spPr>
            <a:xfrm rot="5400000" flipH="1" flipV="1">
              <a:off x="4110" y="6179"/>
              <a:ext cx="0" cy="2608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arrow" w="med" len="lg"/>
            </a:ln>
          </p:spPr>
          <p:txBody>
            <a:bodyPr/>
            <a:lstStyle/>
            <a:p/>
          </p:txBody>
        </p:sp>
        <p:sp>
          <p:nvSpPr>
            <p:cNvPr id="9270" name="文本框 19516"/>
            <p:cNvSpPr txBox="1"/>
            <p:nvPr>
              <p:custDataLst>
                <p:tags r:id="rId8"/>
              </p:custDataLst>
            </p:nvPr>
          </p:nvSpPr>
          <p:spPr>
            <a:xfrm>
              <a:off x="2839" y="4835"/>
              <a:ext cx="1593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i="1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s </a:t>
              </a:r>
              <a:r>
                <a:rPr lang="en-US" altLang="zh-CN" sz="2000" b="1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/m</a:t>
              </a:r>
              <a:endParaRPr lang="en-US" altLang="zh-CN" sz="2000" b="1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9272" name="文本框 19518"/>
            <p:cNvSpPr txBox="1"/>
            <p:nvPr>
              <p:custDataLst>
                <p:tags r:id="rId9"/>
              </p:custDataLst>
            </p:nvPr>
          </p:nvSpPr>
          <p:spPr>
            <a:xfrm>
              <a:off x="2351" y="7249"/>
              <a:ext cx="351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0</a:t>
              </a:r>
              <a:endParaRPr lang="en-US" altLang="zh-CN" sz="2000" b="1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9271" name="文本框 19517"/>
            <p:cNvSpPr txBox="1"/>
            <p:nvPr>
              <p:custDataLst>
                <p:tags r:id="rId10"/>
              </p:custDataLst>
            </p:nvPr>
          </p:nvSpPr>
          <p:spPr>
            <a:xfrm>
              <a:off x="5069" y="6895"/>
              <a:ext cx="1111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i="1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t </a:t>
              </a:r>
              <a:r>
                <a:rPr lang="en-US" altLang="zh-CN" sz="2000" b="1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/s</a:t>
              </a:r>
              <a:endParaRPr lang="en-US" altLang="zh-CN" sz="2000" b="1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sp>
        <p:nvSpPr>
          <p:cNvPr id="4" name="椭圆 3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908309" y="4045591"/>
            <a:ext cx="89989" cy="89989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95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" name="椭圆 4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564181" y="4377655"/>
            <a:ext cx="89989" cy="89989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95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6" name="椭圆 5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266405" y="3690669"/>
            <a:ext cx="89989" cy="89989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95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" name="椭圆 6" title="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90850" y="3365589"/>
            <a:ext cx="89989" cy="89989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95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7" name="直接连接符 36" title="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3549776" y="4089662"/>
            <a:ext cx="1460955" cy="0"/>
          </a:xfrm>
          <a:prstGeom prst="line">
            <a:avLst/>
          </a:prstGeom>
          <a:noFill/>
          <a:ln w="28575">
            <a:solidFill>
              <a:srgbClr val="00808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95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8" name="组合 37" title=""/>
          <p:cNvGrpSpPr/>
          <p:nvPr>
            <p:custDataLst>
              <p:tags r:id="rId16"/>
            </p:custDataLst>
          </p:nvPr>
        </p:nvGrpSpPr>
        <p:grpSpPr>
          <a:xfrm>
            <a:off x="3114855" y="3031883"/>
            <a:ext cx="2538417" cy="1966987"/>
            <a:chOff x="2351" y="4779"/>
            <a:chExt cx="3998" cy="3098"/>
          </a:xfrm>
        </p:grpSpPr>
        <p:sp>
          <p:nvSpPr>
            <p:cNvPr id="39" name="直接连接符 19471"/>
            <p:cNvSpPr/>
            <p:nvPr>
              <p:custDataLst>
                <p:tags r:id="rId17"/>
              </p:custDataLst>
            </p:nvPr>
          </p:nvSpPr>
          <p:spPr>
            <a:xfrm flipV="1">
              <a:off x="2794" y="5002"/>
              <a:ext cx="2" cy="2494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arrow" w="med" len="lg"/>
            </a:ln>
          </p:spPr>
          <p:txBody>
            <a:bodyPr/>
            <a:lstStyle/>
            <a:p/>
          </p:txBody>
        </p:sp>
        <p:sp>
          <p:nvSpPr>
            <p:cNvPr id="40" name="直接连接符 19472"/>
            <p:cNvSpPr/>
            <p:nvPr>
              <p:custDataLst>
                <p:tags r:id="rId18"/>
              </p:custDataLst>
            </p:nvPr>
          </p:nvSpPr>
          <p:spPr>
            <a:xfrm rot="5400000" flipH="1" flipV="1">
              <a:off x="4110" y="6179"/>
              <a:ext cx="0" cy="2608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arrow" w="med" len="lg"/>
            </a:ln>
          </p:spPr>
          <p:txBody>
            <a:bodyPr/>
            <a:lstStyle/>
            <a:p/>
          </p:txBody>
        </p:sp>
        <p:sp>
          <p:nvSpPr>
            <p:cNvPr id="41" name="文本框 19516"/>
            <p:cNvSpPr txBox="1"/>
            <p:nvPr>
              <p:custDataLst>
                <p:tags r:id="rId19"/>
              </p:custDataLst>
            </p:nvPr>
          </p:nvSpPr>
          <p:spPr>
            <a:xfrm>
              <a:off x="2825" y="4779"/>
              <a:ext cx="2661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i="1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v </a:t>
              </a:r>
              <a:r>
                <a:rPr lang="en-US" altLang="zh-CN" sz="2000" b="1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/</a:t>
              </a:r>
              <a:r>
                <a:rPr lang="zh-CN" altLang="en-US" sz="2000" b="1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（</a:t>
              </a:r>
              <a:r>
                <a:rPr lang="en-US" altLang="zh-CN" sz="2000" b="1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m·s</a:t>
              </a:r>
              <a:r>
                <a:rPr lang="en-US" altLang="zh-CN" sz="2000" b="1" baseline="300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-1</a:t>
              </a:r>
              <a:r>
                <a:rPr lang="en-US" altLang="zh-CN" sz="2000" b="1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 </a:t>
              </a:r>
              <a:r>
                <a:rPr lang="zh-CN" altLang="en-US" sz="2000" b="1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）</a:t>
              </a:r>
              <a:endParaRPr lang="zh-CN" altLang="en-US" sz="2000" b="1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42" name="文本框 19518"/>
            <p:cNvSpPr txBox="1"/>
            <p:nvPr>
              <p:custDataLst>
                <p:tags r:id="rId20"/>
              </p:custDataLst>
            </p:nvPr>
          </p:nvSpPr>
          <p:spPr>
            <a:xfrm>
              <a:off x="2351" y="7249"/>
              <a:ext cx="351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0</a:t>
              </a:r>
              <a:endParaRPr lang="en-US" altLang="zh-CN" sz="2000" b="1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43" name="文本框 19517"/>
            <p:cNvSpPr txBox="1"/>
            <p:nvPr>
              <p:custDataLst>
                <p:tags r:id="rId21"/>
              </p:custDataLst>
            </p:nvPr>
          </p:nvSpPr>
          <p:spPr>
            <a:xfrm>
              <a:off x="5300" y="7040"/>
              <a:ext cx="1049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i="1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t </a:t>
              </a:r>
              <a:r>
                <a:rPr lang="en-US" altLang="zh-CN" sz="2000" b="1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/s</a:t>
              </a:r>
              <a:r>
                <a:rPr lang="en-US" altLang="zh-CN" sz="2000" b="1" i="1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 </a:t>
              </a:r>
              <a:endParaRPr lang="en-US" altLang="zh-CN" sz="2000" b="1" i="1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sp>
        <p:nvSpPr>
          <p:cNvPr id="44" name="椭圆 43" title="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200206" y="4044321"/>
            <a:ext cx="89524" cy="89989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95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5" name="椭圆 44" title="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857518" y="4044321"/>
            <a:ext cx="89989" cy="89989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95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6" name="椭圆 45" title="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542429" y="4044321"/>
            <a:ext cx="89524" cy="89989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95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7" name="椭圆 46" title="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884651" y="4044321"/>
            <a:ext cx="89524" cy="89989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95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8" name="文本框 47" title=""/>
          <p:cNvSpPr txBox="1"/>
          <p:nvPr>
            <p:custDataLst>
              <p:tags r:id="rId26"/>
            </p:custDataLst>
          </p:nvPr>
        </p:nvSpPr>
        <p:spPr>
          <a:xfrm>
            <a:off x="5580256" y="2788073"/>
            <a:ext cx="3280005" cy="15855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457200" algn="l" eaLnBrk="1" latinLnBrk="0" hangingPunct="1">
              <a:lnSpc>
                <a:spcPct val="135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思考：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如果是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3m/s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呢，画出图像说说你发现了什么？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27"/>
            </p:custDataLst>
          </p:nvPr>
        </p:nvSpPr>
        <p:spPr bwMode="auto">
          <a:xfrm>
            <a:off x="611359" y="699816"/>
            <a:ext cx="8023504" cy="108775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marL="0" lvl="0" indent="457200" algn="l" eaLnBrk="1" latinLnBrk="0" hangingPunct="1">
              <a:lnSpc>
                <a:spcPct val="135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小明以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 2 m/s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的速度快步向前走去，你能画出他走过的路程随时间变化的图像吗？速度随时间如何变化呢？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9" name="组合 9" title=""/>
          <p:cNvGrpSpPr/>
          <p:nvPr>
            <p:custDataLst>
              <p:tags r:id="rId28"/>
            </p:custDataLst>
          </p:nvPr>
        </p:nvGrpSpPr>
        <p:grpSpPr>
          <a:xfrm>
            <a:off x="564" y="55819"/>
            <a:ext cx="5652072" cy="491490"/>
            <a:chOff x="0" y="623478"/>
            <a:chExt cx="6643733" cy="575158"/>
          </a:xfrm>
        </p:grpSpPr>
        <p:grpSp>
          <p:nvGrpSpPr>
            <p:cNvPr id="21" name="组合 10"/>
            <p:cNvGrpSpPr/>
            <p:nvPr>
              <p:custDataLst>
                <p:tags r:id="rId2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2" name="矩形 21"/>
              <p:cNvSpPr/>
              <p:nvPr>
                <p:custDataLst>
                  <p:tags r:id="rId3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3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7" name="文本框 11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508243" y="623478"/>
              <a:ext cx="613549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三、匀速直线运动和变速直线运动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73707" y="819165"/>
            <a:ext cx="7726685" cy="2238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与速度有关的计算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6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．小明骑自行车从森林公园出发返回学校，在平直的公路上，他保持一定的速度在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600 s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内骑行了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1 800 m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，小明的骑行速度是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________m/s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14" name="文本框 1" title=""/>
          <p:cNvSpPr txBox="1"/>
          <p:nvPr>
            <p:custDataLst>
              <p:tags r:id="rId4"/>
            </p:custDataLst>
          </p:nvPr>
        </p:nvSpPr>
        <p:spPr>
          <a:xfrm>
            <a:off x="2627784" y="2448899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3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2111044" y="838229"/>
            <a:ext cx="4677468" cy="5923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下面的图像分别代表什么状态呢？</a:t>
            </a:r>
            <a:endParaRPr lang="zh-CN" altLang="en-US" sz="2400">
              <a:latin typeface="Times New Roman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1208185" y="3363947"/>
            <a:ext cx="41142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Times New Roman"/>
                <a:ea typeface="微软雅黑" panose="020b0503020204020204" charset="-122"/>
              </a:rPr>
              <a:t>甲</a:t>
            </a:r>
            <a:endParaRPr lang="zh-CN" altLang="en-US" sz="2000" b="1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3347871" y="3363947"/>
            <a:ext cx="41142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Times New Roman"/>
                <a:ea typeface="微软雅黑" panose="020b0503020204020204" charset="-122"/>
              </a:rPr>
              <a:t>乙</a:t>
            </a:r>
            <a:endParaRPr lang="zh-CN" altLang="en-US" sz="2000" b="1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5487557" y="3363947"/>
            <a:ext cx="41142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Times New Roman"/>
                <a:ea typeface="微软雅黑" panose="020b0503020204020204" charset="-122"/>
              </a:rPr>
              <a:t>丙</a:t>
            </a:r>
            <a:endParaRPr lang="zh-CN" altLang="en-US" sz="2000" b="1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7"/>
            </p:custDataLst>
          </p:nvPr>
        </p:nvSpPr>
        <p:spPr>
          <a:xfrm>
            <a:off x="7627243" y="3363947"/>
            <a:ext cx="41142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Times New Roman"/>
                <a:ea typeface="微软雅黑" panose="020b0503020204020204" charset="-122"/>
              </a:rPr>
              <a:t>丁</a:t>
            </a:r>
            <a:endParaRPr lang="zh-CN" altLang="en-US" sz="2000" b="1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8"/>
            </p:custDataLst>
          </p:nvPr>
        </p:nvSpPr>
        <p:spPr>
          <a:xfrm>
            <a:off x="999931" y="3883948"/>
            <a:ext cx="827898" cy="467942"/>
          </a:xfrm>
          <a:prstGeom prst="rect">
            <a:avLst/>
          </a:prstGeom>
          <a:solidFill>
            <a:srgbClr val="008080"/>
          </a:solidFill>
          <a:ln w="9525">
            <a:noFill/>
          </a:ln>
        </p:spPr>
        <p:txBody>
          <a:bodyPr wrap="square" rtlCol="0">
            <a:noAutofit/>
          </a:bodyPr>
          <a:lstStyle/>
          <a:p>
            <a:pPr lvl="0" algn="l" eaLnBrk="1" hangingPunct="1">
              <a:buClrTx/>
              <a:buSzTx/>
              <a:buFont typeface="Arial" panose="020b0604020202020204" pitchFamily="34" charset="0"/>
              <a:defRPr/>
            </a:pPr>
            <a:r>
              <a: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静止</a:t>
            </a:r>
            <a:endParaRPr lang="zh-CN" alt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2555489" y="3883952"/>
            <a:ext cx="2015751" cy="467937"/>
          </a:xfrm>
          <a:prstGeom prst="rect">
            <a:avLst/>
          </a:prstGeom>
          <a:solidFill>
            <a:srgbClr val="008080"/>
          </a:solidFill>
          <a:ln w="9525">
            <a:noFill/>
          </a:ln>
        </p:spPr>
        <p:txBody>
          <a:bodyPr wrap="square" rtlCol="0">
            <a:noAutofit/>
          </a:bodyPr>
          <a:lstStyle/>
          <a:p>
            <a:pPr lvl="0" algn="l" eaLnBrk="1" hangingPunct="1">
              <a:buClrTx/>
              <a:buSzTx/>
              <a:buFont typeface="Arial" panose="020b0604020202020204" pitchFamily="34" charset="0"/>
              <a:defRPr/>
            </a:pPr>
            <a:r>
              <a: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匀速直线运动</a:t>
            </a:r>
            <a:endParaRPr lang="zh-CN" alt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0"/>
            </p:custDataLst>
          </p:nvPr>
        </p:nvSpPr>
        <p:spPr>
          <a:xfrm>
            <a:off x="5018985" y="3883952"/>
            <a:ext cx="1439822" cy="467937"/>
          </a:xfrm>
          <a:prstGeom prst="rect">
            <a:avLst/>
          </a:prstGeom>
          <a:solidFill>
            <a:srgbClr val="008080"/>
          </a:solidFill>
          <a:ln w="9525">
            <a:noFill/>
          </a:ln>
        </p:spPr>
        <p:txBody>
          <a:bodyPr wrap="square" rtlCol="0">
            <a:noAutofit/>
          </a:bodyPr>
          <a:lstStyle/>
          <a:p>
            <a:pPr lvl="0" algn="l" eaLnBrk="1" hangingPunct="1">
              <a:buClrTx/>
              <a:buSzTx/>
              <a:buFont typeface="Arial" panose="020b0604020202020204" pitchFamily="34" charset="0"/>
              <a:defRPr/>
            </a:pPr>
            <a:r>
              <a: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加速运动</a:t>
            </a:r>
            <a:endParaRPr lang="zh-CN" alt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1"/>
            </p:custDataLst>
          </p:nvPr>
        </p:nvSpPr>
        <p:spPr>
          <a:xfrm>
            <a:off x="6868511" y="3883952"/>
            <a:ext cx="2015751" cy="467937"/>
          </a:xfrm>
          <a:prstGeom prst="rect">
            <a:avLst/>
          </a:prstGeom>
          <a:solidFill>
            <a:srgbClr val="008080"/>
          </a:solidFill>
          <a:ln w="9525">
            <a:noFill/>
          </a:ln>
        </p:spPr>
        <p:txBody>
          <a:bodyPr wrap="square" rtlCol="0">
            <a:noAutofit/>
          </a:bodyPr>
          <a:lstStyle/>
          <a:p>
            <a:pPr lvl="0" algn="l" eaLnBrk="1" hangingPunct="1">
              <a:buClrTx/>
              <a:buSzTx/>
              <a:buFont typeface="Arial" panose="020b0604020202020204" pitchFamily="34" charset="0"/>
              <a:defRPr/>
            </a:pPr>
            <a:r>
              <a: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匀速直线运动</a:t>
            </a:r>
            <a:endParaRPr lang="zh-CN" alt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375" y="1676325"/>
            <a:ext cx="8206987" cy="1674168"/>
          </a:xfrm>
          <a:prstGeom prst="rect">
            <a:avLst/>
          </a:prstGeom>
        </p:spPr>
      </p:pic>
      <p:grpSp>
        <p:nvGrpSpPr>
          <p:cNvPr id="12" name="组合 9" title=""/>
          <p:cNvGrpSpPr/>
          <p:nvPr>
            <p:custDataLst>
              <p:tags r:id="rId14"/>
            </p:custDataLst>
          </p:nvPr>
        </p:nvGrpSpPr>
        <p:grpSpPr>
          <a:xfrm>
            <a:off x="564" y="55819"/>
            <a:ext cx="5652072" cy="491490"/>
            <a:chOff x="0" y="623478"/>
            <a:chExt cx="6643733" cy="575158"/>
          </a:xfrm>
        </p:grpSpPr>
        <p:grpSp>
          <p:nvGrpSpPr>
            <p:cNvPr id="21" name="组合 10"/>
            <p:cNvGrpSpPr/>
            <p:nvPr>
              <p:custDataLst>
                <p:tags r:id="rId1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2" name="矩形 21"/>
              <p:cNvSpPr/>
              <p:nvPr>
                <p:custDataLst>
                  <p:tags r:id="rId1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1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7" name="文本框 11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08243" y="623478"/>
              <a:ext cx="613549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三、匀速直线运动和变速直线运动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22737" y="547975"/>
            <a:ext cx="80147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7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十一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假期，小明随爸妈一起驾车到黄山风景区旅游。汽车行驶的途中，小明看到路边的交通标志牌如图所示。路边交通标志牌上的“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80”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表示的含义是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____________________________________________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。在遵守交通规则的前提下，此汽车从该交通标志牌行驶到黄山风景区至少需要的时间是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________h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10" name="文本框 1" title=""/>
          <p:cNvSpPr txBox="1"/>
          <p:nvPr>
            <p:custDataLst>
              <p:tags r:id="rId4"/>
            </p:custDataLst>
          </p:nvPr>
        </p:nvSpPr>
        <p:spPr>
          <a:xfrm>
            <a:off x="467544" y="2139702"/>
            <a:ext cx="6336704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汽车通过该路段的最大速度不能超过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80 km/h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0192" y="3506512"/>
            <a:ext cx="2340097" cy="91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7"/>
            </p:custDataLst>
          </p:nvPr>
        </p:nvSpPr>
        <p:spPr>
          <a:xfrm>
            <a:off x="4045401" y="3363838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0.5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23528" y="339502"/>
            <a:ext cx="80147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8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．小明爸爸在徽州大道驾驶着小汽车匀速前进，其速度表如图所示。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(1)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此时汽车行驶的速度为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________km/h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(2)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若小汽车以这个速度行驶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30 min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，则通过的路程是多少千米？写出解答过程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：</a:t>
            </a:r>
            <a:endParaRPr lang="zh-CN" altLang="zh-CN" sz="2400" b="1" kern="100" smtClean="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4098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2728398"/>
            <a:ext cx="1475656" cy="147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4113844" y="1539830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70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23528" y="339502"/>
            <a:ext cx="80147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解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：【统一单位】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30 min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________h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【列出原始公式】由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得：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【变形公式并代入数据求解】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小汽车通过的路程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s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(8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4098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2728398"/>
            <a:ext cx="1475656" cy="147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1835696" y="915566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0.5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graphicFrame>
        <p:nvGraphicFramePr>
          <p:cNvPr id="3" name="对象 2" title="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3575236" y="1203598"/>
          <a:ext cx="755650" cy="792162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1" name="文档" r:id="rId8" imgW="764540" imgH="793750" progId="Word.Document.12">
                  <p:embed/>
                </p:oleObj>
              </mc:Choice>
              <mc:Fallback>
                <p:oleObj name="文档" r:id="rId8" imgW="764540" imgH="793750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75236" y="1203598"/>
                        <a:ext cx="755650" cy="79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 title=""/>
          <p:cNvSpPr/>
          <p:nvPr>
            <p:custDataLst>
              <p:tags r:id="rId10"/>
            </p:custDataLst>
          </p:nvPr>
        </p:nvSpPr>
        <p:spPr>
          <a:xfrm>
            <a:off x="827584" y="3147814"/>
            <a:ext cx="3849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 i="1" err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vt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＝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70 km/h×0.5 h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＝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35 km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438033" y="556681"/>
            <a:ext cx="8166415" cy="3346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9.(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跨学科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·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语文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诗词中常蕴含着物理知识，根据下列哪句诗能估算出物体运动的速度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．天台四万八千丈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 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．桃花潭水深千尺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．千里江陵一日还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 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．八千里路云和月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5" name="文本框 1" title=""/>
          <p:cNvSpPr txBox="1"/>
          <p:nvPr>
            <p:custDataLst>
              <p:tags r:id="rId4"/>
            </p:custDataLst>
          </p:nvPr>
        </p:nvSpPr>
        <p:spPr>
          <a:xfrm>
            <a:off x="4099244" y="1134807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C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4695" y="10527"/>
            <a:ext cx="2315057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2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情境应用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449649"/>
            <a:ext cx="77986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黄山月考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小超和小牟周末约好一起去公园游玩，小超和小牟家距离公园的路程之比为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3:5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，他们分别从各自的家里出发，小超到达公园用了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12 min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，小牟到达公园用了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 min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，则他们的速度之比为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2:11  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		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1:2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25:18  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		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2:5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13" name="文本框 1" title=""/>
          <p:cNvSpPr txBox="1"/>
          <p:nvPr>
            <p:custDataLst>
              <p:tags r:id="rId4"/>
            </p:custDataLst>
          </p:nvPr>
        </p:nvSpPr>
        <p:spPr>
          <a:xfrm>
            <a:off x="5292080" y="2157809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B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411510"/>
            <a:ext cx="7798694" cy="11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11.[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合肥期末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如图所示的是常见的速度快的动物，比较它们运动的快慢，你认为速度最快的是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4" name="文本框 1" title=""/>
          <p:cNvSpPr txBox="1"/>
          <p:nvPr>
            <p:custDataLst>
              <p:tags r:id="rId4"/>
            </p:custDataLst>
          </p:nvPr>
        </p:nvSpPr>
        <p:spPr>
          <a:xfrm>
            <a:off x="5580112" y="968909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C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146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12" y="1635646"/>
            <a:ext cx="4215893" cy="3075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371832"/>
            <a:ext cx="7798694" cy="4090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12.(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立德树人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·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传统文化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)(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福州模拟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古人的八百里加急快到什么程度？安禄山在范阳起兵暴乱，当时唐玄宗正在华清宫，两地相隔三千里，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6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日以内唐玄宗就知道了这一音讯。驿马日夜兼程，但每隔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20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里要更换一匹驿马，一昼夜能行驶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540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里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(1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里</a:t>
            </a:r>
            <a:r>
              <a:rPr lang="en-US" altLang="zh-CN" sz="22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≈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0.5 km)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，速度为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________km/h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。采用飞鸽传书会更快，鸽子的飞行速度在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70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千米每小时到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110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千米每小时。考虑到休息和觅食，若鸽子的远距离飞行平均速度约为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50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千米每小时，则飞行三千里，大约需要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________h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2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3059832" y="2470125"/>
            <a:ext cx="860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11.25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3489918" y="3939902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30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1" name="图片 100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alphaModFix amt="65000"/>
          </a:blip>
          <a:srcRect l="28494" r="28099"/>
          <a:stretch>
            <a:fillRect/>
          </a:stretch>
        </p:blipFill>
        <p:spPr>
          <a:xfrm>
            <a:off x="3827872" y="758096"/>
            <a:ext cx="1746034" cy="40228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 title=""/>
          <p:cNvGrpSpPr/>
          <p:nvPr>
            <p:custDataLst>
              <p:tags r:id="rId5"/>
            </p:custDataLst>
          </p:nvPr>
        </p:nvGrpSpPr>
        <p:grpSpPr>
          <a:xfrm>
            <a:off x="944693" y="628069"/>
            <a:ext cx="2012067" cy="1655876"/>
            <a:chOff x="1870" y="989"/>
            <a:chExt cx="3169" cy="2608"/>
          </a:xfrm>
        </p:grpSpPr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1870" y="2010"/>
              <a:ext cx="1286" cy="1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rtlCol="0">
              <a:noAutofit/>
            </a:bodyPr>
            <a:lstStyle/>
            <a:p>
              <a:pPr lvl="0" algn="l" eaLnBrk="1" hangingPunct="1">
                <a:buClrTx/>
                <a:buSzTx/>
                <a:buFont typeface="Arial" panose="020b0604020202020204" pitchFamily="34" charset="0"/>
              </a:pPr>
              <a:r>
                <a:rPr lang="zh-CN" altLang="en-US" sz="2200" b="1">
                  <a:effectLst/>
                  <a:latin typeface="Times New Roman"/>
                  <a:ea typeface="微软雅黑" panose="020b0503020204020204" charset="-122"/>
                  <a:sym typeface="+mn-ea"/>
                </a:rPr>
                <a:t>小聪</a:t>
              </a:r>
              <a:endParaRPr lang="zh-CN" altLang="en-US" sz="2200" b="1">
                <a:effectLst/>
                <a:latin typeface="Times New Roman"/>
                <a:ea typeface="微软雅黑" panose="020b0503020204020204" charset="-122"/>
                <a:sym typeface="+mn-ea"/>
              </a:endParaRPr>
            </a:p>
            <a:p>
              <a:pPr lvl="0" algn="l" eaLnBrk="1" hangingPunct="1">
                <a:buClrTx/>
                <a:buSzTx/>
                <a:buFont typeface="Arial" panose="020b0604020202020204" pitchFamily="34" charset="0"/>
              </a:pPr>
              <a:r>
                <a:rPr lang="zh-CN" altLang="en-US" sz="2200" b="1">
                  <a:effectLst/>
                  <a:latin typeface="Times New Roman"/>
                  <a:ea typeface="微软雅黑" panose="020b0503020204020204" charset="-122"/>
                  <a:sym typeface="+mn-ea"/>
                </a:rPr>
                <a:t>同学</a:t>
              </a:r>
              <a:endParaRPr lang="zh-CN" altLang="en-US" sz="2200" b="1">
                <a:effectLst/>
                <a:latin typeface="Times New Roman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12" name="图片 11" descr="男03 拷贝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/>
            <a:srcRect b="35253"/>
            <a:stretch>
              <a:fillRect/>
            </a:stretch>
          </p:blipFill>
          <p:spPr>
            <a:xfrm flipH="1">
              <a:off x="3117" y="989"/>
              <a:ext cx="1922" cy="2608"/>
            </a:xfrm>
            <a:prstGeom prst="rect">
              <a:avLst/>
            </a:prstGeom>
          </p:spPr>
        </p:pic>
      </p:grpSp>
      <p:grpSp>
        <p:nvGrpSpPr>
          <p:cNvPr id="13" name="组合 12" title=""/>
          <p:cNvGrpSpPr/>
          <p:nvPr>
            <p:custDataLst>
              <p:tags r:id="rId9"/>
            </p:custDataLst>
          </p:nvPr>
        </p:nvGrpSpPr>
        <p:grpSpPr>
          <a:xfrm>
            <a:off x="6319304" y="664260"/>
            <a:ext cx="2123813" cy="1619800"/>
            <a:chOff x="9398" y="1046"/>
            <a:chExt cx="3345" cy="2551"/>
          </a:xfrm>
        </p:grpSpPr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 bwMode="auto">
            <a:xfrm>
              <a:off x="11559" y="2121"/>
              <a:ext cx="1184" cy="11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rtlCol="0">
              <a:noAutofit/>
            </a:bodyPr>
            <a:lstStyle/>
            <a:p>
              <a:pPr lvl="0" algn="l" eaLnBrk="1" hangingPunct="1">
                <a:buClrTx/>
                <a:buSzTx/>
                <a:buFont typeface="Arial" panose="020b0604020202020204" pitchFamily="34" charset="0"/>
              </a:pPr>
              <a:r>
                <a:rPr lang="zh-CN" altLang="en-US" sz="2200" b="1">
                  <a:effectLst/>
                  <a:latin typeface="Times New Roman"/>
                  <a:ea typeface="微软雅黑" panose="020b0503020204020204" charset="-122"/>
                  <a:sym typeface="+mn-ea"/>
                </a:rPr>
                <a:t>小明</a:t>
              </a:r>
              <a:endParaRPr lang="zh-CN" altLang="en-US" sz="2200" b="1">
                <a:effectLst/>
                <a:latin typeface="Times New Roman"/>
                <a:ea typeface="微软雅黑" panose="020b0503020204020204" charset="-122"/>
                <a:sym typeface="+mn-ea"/>
              </a:endParaRPr>
            </a:p>
            <a:p>
              <a:pPr lvl="0" algn="l" eaLnBrk="1" hangingPunct="1">
                <a:buClrTx/>
                <a:buSzTx/>
                <a:buFont typeface="Arial" panose="020b0604020202020204" pitchFamily="34" charset="0"/>
              </a:pPr>
              <a:r>
                <a:rPr lang="zh-CN" altLang="en-US" sz="2200" b="1">
                  <a:effectLst/>
                  <a:latin typeface="Times New Roman"/>
                  <a:ea typeface="微软雅黑" panose="020b0503020204020204" charset="-122"/>
                  <a:sym typeface="+mn-ea"/>
                </a:rPr>
                <a:t>同学</a:t>
              </a:r>
              <a:endParaRPr lang="zh-CN" altLang="en-US" sz="2200" b="1">
                <a:effectLst/>
                <a:latin typeface="Times New Roman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16" name="图片 15" descr="男01 拷贝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/>
            <a:srcRect b="43694"/>
            <a:stretch>
              <a:fillRect/>
            </a:stretch>
          </p:blipFill>
          <p:spPr>
            <a:xfrm>
              <a:off x="9398" y="1046"/>
              <a:ext cx="2161" cy="2551"/>
            </a:xfrm>
            <a:prstGeom prst="rect">
              <a:avLst/>
            </a:prstGeom>
          </p:spPr>
        </p:pic>
      </p:grpSp>
      <p:sp>
        <p:nvSpPr>
          <p:cNvPr id="19" name="文本框 18" title=""/>
          <p:cNvSpPr txBox="1"/>
          <p:nvPr>
            <p:custDataLst>
              <p:tags r:id="rId13"/>
            </p:custDataLst>
          </p:nvPr>
        </p:nvSpPr>
        <p:spPr>
          <a:xfrm>
            <a:off x="827232" y="2422993"/>
            <a:ext cx="231873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100m</a:t>
            </a:r>
            <a:r>
              <a:rPr lang="zh-CN" altLang="en-US" sz="2000"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跑成绩：</a:t>
            </a:r>
            <a:r>
              <a:rPr lang="en-US" altLang="zh-CN" sz="2000"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17s</a:t>
            </a:r>
            <a:endParaRPr lang="en-US" altLang="zh-CN" sz="2000">
              <a:effectLst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14"/>
            </p:custDataLst>
          </p:nvPr>
        </p:nvSpPr>
        <p:spPr>
          <a:xfrm>
            <a:off x="6442479" y="2422993"/>
            <a:ext cx="202032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50m</a:t>
            </a:r>
            <a:r>
              <a:rPr lang="zh-CN" altLang="en-US" sz="2000"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跑成绩：</a:t>
            </a:r>
            <a:r>
              <a:rPr lang="en-US" altLang="zh-CN" sz="2000"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8s</a:t>
            </a:r>
            <a:endParaRPr lang="en-US" altLang="zh-CN" sz="2000">
              <a:effectLst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15"/>
            </p:custDataLst>
          </p:nvPr>
        </p:nvSpPr>
        <p:spPr>
          <a:xfrm>
            <a:off x="749137" y="2864263"/>
            <a:ext cx="515937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方法</a:t>
            </a:r>
            <a:r>
              <a:rPr lang="en-US" altLang="zh-CN" sz="2000"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000"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：比较单位时间内通过的路程</a:t>
            </a:r>
            <a:endParaRPr lang="zh-CN" altLang="en-US" sz="2000">
              <a:effectLst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7" name="文本框 26" title=""/>
          <p:cNvSpPr txBox="1"/>
          <p:nvPr>
            <p:custDataLst>
              <p:tags r:id="rId16"/>
            </p:custDataLst>
          </p:nvPr>
        </p:nvSpPr>
        <p:spPr>
          <a:xfrm>
            <a:off x="749137" y="3967757"/>
            <a:ext cx="515937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方法</a:t>
            </a:r>
            <a:r>
              <a:rPr lang="en-US" altLang="zh-CN" sz="2000"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000"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：比较单位路程内所用的时间</a:t>
            </a:r>
            <a:endParaRPr lang="zh-CN" altLang="en-US" sz="2000">
              <a:effectLst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28" name="组合 27" title=""/>
          <p:cNvGrpSpPr/>
          <p:nvPr>
            <p:custDataLst>
              <p:tags r:id="rId17"/>
            </p:custDataLst>
          </p:nvPr>
        </p:nvGrpSpPr>
        <p:grpSpPr>
          <a:xfrm>
            <a:off x="898344" y="3290931"/>
            <a:ext cx="7260329" cy="670477"/>
            <a:chOff x="1414" y="5183"/>
            <a:chExt cx="11435" cy="1056"/>
          </a:xfrm>
        </p:grpSpPr>
        <mc:AlternateContent>
          <mc:Choice Requires="a14">
            <p:sp>
              <p:nvSpPr>
                <p:cNvPr id="29" name="文本框 28"/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1414" y="5183"/>
                  <a:ext cx="3253" cy="1046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algn="l"/>
                  <a14:m>
                    <m:oMathPara>
                      <m:oMathParaPr>
                        <m:jc/>
                      </m:oMathParaPr>
                      <m:oMath>
                        <m:f>
                          <m:fPr>
                            <m:type m:val="bar"/>
                            <m:ctrlPr>
                              <a:rPr lang="en-US" altLang="zh-CN" sz="20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100</m:t>
                            </m:r>
                            <m:r>
                              <m:rPr>
                                <m:sty m:val="p"/>
                              </m:rPr>
                              <a:rPr lang="en-US" altLang="zh-CN" sz="200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m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CN" sz="200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17</m:t>
                            </m:r>
                            <m:r>
                              <m:rPr>
                                <m:sty m:val="p"/>
                              </m:rPr>
                              <a:rPr lang="en-US" altLang="zh-CN" sz="200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s</m:t>
                            </m:r>
                          </m:den>
                        </m:f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5</m:t>
                        </m:r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88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US" altLang="zh-CN" sz="2000">
                    <a:solidFill>
                      <a:srgbClr val="FF0000"/>
                    </a:solidFill>
                    <a:effectLst/>
                    <a:latin typeface="Times New Roman"/>
                    <a:ea typeface="微软雅黑" panose="020b0503020204020204" charset="-122"/>
                    <a:cs typeface="Times New Roman" panose="02020603050405020304" charset="0"/>
                  </a:endParaRPr>
                </a:p>
              </p:txBody>
            </p:sp>
          </mc:Choice>
          <mc:Fallback>
            <p:sp>
              <p:nvSpPr>
                <p:cNvPr id="29" name="文本框 28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9"/>
                  </p:custDataLst>
                </p:nvPr>
              </p:nvSpPr>
              <p:spPr>
                <a:xfrm>
                  <a:off x="1414" y="5183"/>
                  <a:ext cx="3253" cy="1046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>
          <mc:Choice Requires="a14">
            <p:sp>
              <p:nvSpPr>
                <p:cNvPr id="31" name="文本框 30"/>
                <p:cNvSpPr txBox="1"/>
                <p:nvPr>
                  <p:custDataLst>
                    <p:tags r:id="rId21"/>
                  </p:custDataLst>
                </p:nvPr>
              </p:nvSpPr>
              <p:spPr>
                <a:xfrm>
                  <a:off x="9817" y="5183"/>
                  <a:ext cx="3032" cy="1056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algn="l"/>
                  <a14:m>
                    <m:oMathPara>
                      <m:oMathParaPr>
                        <m:jc/>
                      </m:oMathParaPr>
                      <m:oMath>
                        <m:f>
                          <m:fPr>
                            <m:type m:val="bar"/>
                            <m:ctrlPr>
                              <a:rPr lang="en-US" altLang="zh-CN" sz="20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50</m:t>
                            </m:r>
                            <m:r>
                              <m:rPr>
                                <m:sty m:val="p"/>
                              </m:rPr>
                              <a:rPr lang="en-US" altLang="zh-CN" sz="200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m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CN" sz="200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8</m:t>
                            </m:r>
                            <m:r>
                              <m:rPr>
                                <m:sty m:val="p"/>
                              </m:rPr>
                              <a:rPr lang="en-US" altLang="zh-CN" sz="200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s</m:t>
                            </m:r>
                          </m:den>
                        </m:f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6</m:t>
                        </m:r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25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US" altLang="zh-CN" sz="2000">
                    <a:solidFill>
                      <a:srgbClr val="FF0000"/>
                    </a:solidFill>
                    <a:effectLst/>
                    <a:latin typeface="Times New Roman"/>
                    <a:ea typeface="微软雅黑" panose="020b0503020204020204" charset="-122"/>
                    <a:cs typeface="Times New Roman" panose="02020603050405020304" charset="0"/>
                  </a:endParaRPr>
                </a:p>
              </p:txBody>
            </p:sp>
          </mc:Choice>
          <mc:Fallback>
            <p:sp>
              <p:nvSpPr>
                <p:cNvPr id="31" name="文本框 30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22"/>
                  </p:custDataLst>
                </p:nvPr>
              </p:nvSpPr>
              <p:spPr>
                <a:xfrm>
                  <a:off x="9817" y="5183"/>
                  <a:ext cx="3032" cy="1056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组合 31" title=""/>
          <p:cNvGrpSpPr/>
          <p:nvPr>
            <p:custDataLst>
              <p:tags r:id="rId24"/>
            </p:custDataLst>
          </p:nvPr>
        </p:nvGrpSpPr>
        <p:grpSpPr>
          <a:xfrm>
            <a:off x="898344" y="4315694"/>
            <a:ext cx="7283186" cy="664128"/>
            <a:chOff x="1414" y="6797"/>
            <a:chExt cx="11471" cy="1046"/>
          </a:xfrm>
        </p:grpSpPr>
        <mc:AlternateContent>
          <mc:Choice Requires="a14">
            <p:sp>
              <p:nvSpPr>
                <p:cNvPr id="33" name="文本框 32"/>
                <p:cNvSpPr txBox="1"/>
                <p:nvPr>
                  <p:custDataLst>
                    <p:tags r:id="rId25"/>
                  </p:custDataLst>
                </p:nvPr>
              </p:nvSpPr>
              <p:spPr>
                <a:xfrm>
                  <a:off x="1414" y="6797"/>
                  <a:ext cx="3253" cy="1046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algn="l"/>
                  <a14:m>
                    <m:oMathPara>
                      <m:oMathParaPr>
                        <m:jc/>
                      </m:oMathParaPr>
                      <m:oMath>
                        <m:f>
                          <m:fPr>
                            <m:type m:val="bar"/>
                            <m:ctrlPr>
                              <a:rPr lang="en-US" altLang="zh-CN" sz="20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17</m:t>
                            </m:r>
                            <m:r>
                              <m:rPr>
                                <m:sty m:val="p"/>
                              </m:rPr>
                              <a:rPr lang="en-US" altLang="zh-CN" sz="200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s</m:t>
                            </m:r>
                          </m:num>
                          <m:den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100</m:t>
                            </m:r>
                            <m:r>
                              <m:rPr>
                                <m:sty m:val="p"/>
                              </m:rPr>
                              <a:rPr lang="en-US" altLang="zh-CN" sz="200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m</m:t>
                            </m:r>
                          </m:den>
                        </m:f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17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  <m:t>s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  <m:t>m</m:t>
                        </m:r>
                      </m:oMath>
                    </m:oMathPara>
                  </a14:m>
                  <a:endParaRPr lang="en-US" altLang="zh-CN" sz="2000">
                    <a:solidFill>
                      <a:srgbClr val="FF0000"/>
                    </a:solidFill>
                    <a:effectLst/>
                    <a:latin typeface="Times New Roman"/>
                    <a:ea typeface="微软雅黑" panose="020b0503020204020204" charset="-122"/>
                    <a:cs typeface="Times New Roman" panose="02020603050405020304" charset="0"/>
                  </a:endParaRPr>
                </a:p>
              </p:txBody>
            </p:sp>
          </mc:Choice>
          <mc:Fallback>
            <p:sp>
              <p:nvSpPr>
                <p:cNvPr id="33" name="文本框 32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26"/>
                  </p:custDataLst>
                </p:nvPr>
              </p:nvSpPr>
              <p:spPr>
                <a:xfrm>
                  <a:off x="1414" y="6797"/>
                  <a:ext cx="3253" cy="1046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>
          <mc:Choice Requires="a14">
            <p:sp>
              <p:nvSpPr>
                <p:cNvPr id="34" name="文本框 33"/>
                <p:cNvSpPr txBox="1"/>
                <p:nvPr>
                  <p:custDataLst>
                    <p:tags r:id="rId28"/>
                  </p:custDataLst>
                </p:nvPr>
              </p:nvSpPr>
              <p:spPr>
                <a:xfrm>
                  <a:off x="9853" y="6797"/>
                  <a:ext cx="3032" cy="1046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algn="l"/>
                  <a14:m>
                    <m:oMathPara>
                      <m:oMathParaPr>
                        <m:jc/>
                      </m:oMathParaPr>
                      <m:oMath>
                        <m:f>
                          <m:fPr>
                            <m:type m:val="bar"/>
                            <m:ctrlPr>
                              <a:rPr lang="en-US" altLang="zh-CN" sz="20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8</m:t>
                            </m:r>
                            <m:r>
                              <m:rPr>
                                <m:sty m:val="p"/>
                              </m:rPr>
                              <a:rPr lang="en-US" altLang="zh-CN" sz="200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s</m:t>
                            </m:r>
                          </m:num>
                          <m:den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50</m:t>
                            </m:r>
                            <m:r>
                              <m:rPr>
                                <m:sty m:val="p"/>
                              </m:rPr>
                              <a:rPr lang="en-US" altLang="zh-CN" sz="200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m</m:t>
                            </m:r>
                          </m:den>
                        </m:f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16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  <m:t>s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  <m:t>m</m:t>
                        </m:r>
                      </m:oMath>
                    </m:oMathPara>
                  </a14:m>
                  <a:endParaRPr lang="en-US" altLang="zh-CN" sz="2000">
                    <a:solidFill>
                      <a:srgbClr val="FF0000"/>
                    </a:solidFill>
                    <a:effectLst/>
                    <a:latin typeface="Times New Roman"/>
                    <a:ea typeface="微软雅黑" panose="020b0503020204020204" charset="-122"/>
                    <a:cs typeface="Times New Roman" panose="02020603050405020304" charset="0"/>
                  </a:endParaRPr>
                </a:p>
              </p:txBody>
            </p:sp>
          </mc:Choice>
          <mc:Fallback>
            <p:sp>
              <p:nvSpPr>
                <p:cNvPr id="34" name="文本框 33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29"/>
                  </p:custDataLst>
                </p:nvPr>
              </p:nvSpPr>
              <p:spPr>
                <a:xfrm>
                  <a:off x="9853" y="6797"/>
                  <a:ext cx="3032" cy="1046"/>
                </a:xfrm>
                <a:prstGeom prst="rect">
                  <a:avLst/>
                </a:prstGeom>
                <a:blipFill rotWithShape="1"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827" name="AutoShape 11" title="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2956759" y="1099181"/>
            <a:ext cx="3475561" cy="1157462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  <a:miter lim="800000"/>
          </a:ln>
        </p:spPr>
        <p:txBody>
          <a:bodyPr/>
          <a:lstStyle/>
          <a:p>
            <a:pPr>
              <a:lnSpc>
                <a:spcPct val="105000"/>
              </a:lnSpc>
            </a:pPr>
            <a:r>
              <a:rPr lang="zh-CN" altLang="en-US" sz="2200">
                <a:effectLst/>
                <a:latin typeface="Times New Roman"/>
                <a:ea typeface="微软雅黑" panose="020b0503020204020204" charset="-122"/>
                <a:sym typeface="+mn-ea"/>
              </a:rPr>
              <a:t>讨论：你能想到哪些方法？</a:t>
            </a:r>
            <a:endParaRPr lang="zh-CN" altLang="en-US" sz="2200"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35" name="文本框 34" title=""/>
          <p:cNvSpPr txBox="1"/>
          <p:nvPr>
            <p:custDataLst>
              <p:tags r:id="rId32"/>
            </p:custDataLst>
          </p:nvPr>
        </p:nvSpPr>
        <p:spPr>
          <a:xfrm>
            <a:off x="5160572" y="2850930"/>
            <a:ext cx="238032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</a:rPr>
              <a:t>（常这种方法）</a:t>
            </a:r>
            <a:endParaRPr lang="zh-CN" altLang="en-US" sz="2400">
              <a:solidFill>
                <a:srgbClr val="008080"/>
              </a:solidFill>
              <a:effectLst/>
              <a:latin typeface="Times New Roman"/>
              <a:ea typeface="微软雅黑" panose="020b0503020204020204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33"/>
            </p:custDataLst>
          </p:nvPr>
        </p:nvSpPr>
        <p:spPr>
          <a:xfrm>
            <a:off x="3626602" y="593149"/>
            <a:ext cx="2022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zh-CN" altLang="en-US" sz="2400">
                <a:effectLst/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比较谁跑得快</a:t>
            </a:r>
            <a:endParaRPr lang="zh-CN" altLang="en-US" sz="2400">
              <a:effectLst/>
              <a:latin typeface="Times New Roman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3" name="组合 9" title=""/>
          <p:cNvGrpSpPr/>
          <p:nvPr>
            <p:custDataLst>
              <p:tags r:id="rId34"/>
            </p:custDataLst>
          </p:nvPr>
        </p:nvGrpSpPr>
        <p:grpSpPr>
          <a:xfrm>
            <a:off x="564" y="55819"/>
            <a:ext cx="5652072" cy="491490"/>
            <a:chOff x="0" y="623478"/>
            <a:chExt cx="6643733" cy="575158"/>
          </a:xfrm>
        </p:grpSpPr>
        <p:grpSp>
          <p:nvGrpSpPr>
            <p:cNvPr id="4" name="组合 10"/>
            <p:cNvGrpSpPr/>
            <p:nvPr>
              <p:custDataLst>
                <p:tags r:id="rId3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6" name="矩形 5"/>
              <p:cNvSpPr/>
              <p:nvPr>
                <p:custDataLst>
                  <p:tags r:id="rId3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7" name="矩形 6"/>
              <p:cNvSpPr/>
              <p:nvPr>
                <p:custDataLst>
                  <p:tags r:id="rId3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508243" y="623478"/>
              <a:ext cx="613549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一、比较物体运动快慢的两种方法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7" grpId="0" animBg="1"/>
      <p:bldP spid="25" grpId="0"/>
      <p:bldP spid="27" grpId="0"/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100" name="文本框 1" title=""/>
          <p:cNvSpPr txBox="1"/>
          <p:nvPr>
            <p:custDataLst>
              <p:tags r:id="rId3"/>
            </p:custDataLst>
          </p:nvPr>
        </p:nvSpPr>
        <p:spPr>
          <a:xfrm>
            <a:off x="1926282" y="2119183"/>
            <a:ext cx="926986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000">
                <a:latin typeface="Times New Roman"/>
                <a:ea typeface="微软雅黑" panose="020b0503020204020204" charset="-122"/>
              </a:rPr>
              <a:t>速度</a:t>
            </a:r>
            <a:endParaRPr lang="zh-CN" altLang="en-US" sz="20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4101" name="文本框 2" title=""/>
          <p:cNvSpPr txBox="1"/>
          <p:nvPr>
            <p:custDataLst>
              <p:tags r:id="rId4"/>
            </p:custDataLst>
          </p:nvPr>
        </p:nvSpPr>
        <p:spPr>
          <a:xfrm>
            <a:off x="3202474" y="1431113"/>
            <a:ext cx="5608898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>
                <a:latin typeface="Times New Roman"/>
                <a:ea typeface="微软雅黑" panose="020b0503020204020204" charset="-122"/>
              </a:rPr>
              <a:t>概念：</a:t>
            </a:r>
            <a:r>
              <a:rPr lang="zh-CN" altLang="en-US" sz="2000">
                <a:effectLst/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通过的路程与通过这段路程所用时间之比</a:t>
            </a:r>
            <a:endParaRPr lang="zh-CN" altLang="en-US" sz="20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4103" name="文本框 5" title=""/>
          <p:cNvSpPr txBox="1"/>
          <p:nvPr>
            <p:custDataLst>
              <p:tags r:id="rId5"/>
            </p:custDataLst>
          </p:nvPr>
        </p:nvSpPr>
        <p:spPr>
          <a:xfrm>
            <a:off x="3202157" y="2815057"/>
            <a:ext cx="969842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000">
                <a:latin typeface="Times New Roman"/>
                <a:ea typeface="微软雅黑" panose="020b0503020204020204" charset="-122"/>
              </a:rPr>
              <a:t>单位</a:t>
            </a:r>
            <a:endParaRPr lang="zh-CN" altLang="en-US" sz="20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4104" name="文本框 6" title=""/>
          <p:cNvSpPr txBox="1"/>
          <p:nvPr>
            <p:custDataLst>
              <p:tags r:id="rId6"/>
            </p:custDataLst>
          </p:nvPr>
        </p:nvSpPr>
        <p:spPr>
          <a:xfrm>
            <a:off x="4173269" y="2587941"/>
            <a:ext cx="2803179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m/s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、</a:t>
            </a:r>
            <a:r>
              <a:rPr lang="en-US" altLang="zh-CN" sz="2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km/h</a:t>
            </a:r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105" name="文本框 7" title=""/>
          <p:cNvSpPr txBox="1"/>
          <p:nvPr>
            <p:custDataLst>
              <p:tags r:id="rId7"/>
            </p:custDataLst>
          </p:nvPr>
        </p:nvSpPr>
        <p:spPr>
          <a:xfrm>
            <a:off x="4173269" y="3099052"/>
            <a:ext cx="3658418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换算：</a:t>
            </a:r>
            <a:r>
              <a:rPr lang="en-US" altLang="zh-CN" sz="2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1m/s=3.6km/h</a:t>
            </a:r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4106" name="组合 15" title=""/>
          <p:cNvGrpSpPr/>
          <p:nvPr>
            <p:custDataLst>
              <p:tags r:id="rId8"/>
            </p:custDataLst>
          </p:nvPr>
        </p:nvGrpSpPr>
        <p:grpSpPr>
          <a:xfrm>
            <a:off x="3202157" y="1815376"/>
            <a:ext cx="1644053" cy="804130"/>
            <a:chOff x="5637" y="2976"/>
            <a:chExt cx="2589" cy="1267"/>
          </a:xfrm>
        </p:grpSpPr>
        <p:graphicFrame>
          <p:nvGraphicFramePr>
            <p:cNvPr id="4098" name="对象 5"/>
            <p:cNvGraphicFramePr>
              <a:graphicFrameLocks noChangeAspect="1"/>
            </p:cNvGraphicFramePr>
            <p:nvPr>
              <p:custDataLst>
                <p:tags r:id="rId9"/>
              </p:custDataLst>
            </p:nvPr>
          </p:nvGraphicFramePr>
          <p:xfrm>
            <a:off x="6991" y="2976"/>
            <a:ext cx="1235" cy="1267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2" r:id="rId10" imgW="368300" imgH="393700" progId="Equation.DSMT4">
                    <p:embed/>
                  </p:oleObj>
                </mc:Choice>
                <mc:Fallback>
                  <p:oleObj r:id="rId10" imgW="368300" imgH="3937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991" y="2976"/>
                          <a:ext cx="1235" cy="126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16" name="文本框 4"/>
            <p:cNvSpPr txBox="1"/>
            <p:nvPr>
              <p:custDataLst>
                <p:tags r:id="rId12"/>
              </p:custDataLst>
            </p:nvPr>
          </p:nvSpPr>
          <p:spPr>
            <a:xfrm>
              <a:off x="5637" y="3264"/>
              <a:ext cx="1529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2000">
                  <a:latin typeface="Times New Roman"/>
                  <a:ea typeface="微软雅黑" panose="020b0503020204020204" charset="-122"/>
                </a:rPr>
                <a:t>公式：</a:t>
              </a:r>
              <a:endParaRPr lang="zh-CN" altLang="en-US" sz="2000">
                <a:latin typeface="Times New Roman"/>
                <a:ea typeface="微软雅黑" panose="020b0503020204020204" charset="-122"/>
              </a:endParaRPr>
            </a:p>
          </p:txBody>
        </p:sp>
      </p:grpSp>
      <p:sp>
        <p:nvSpPr>
          <p:cNvPr id="4107" name="文本框 13" title=""/>
          <p:cNvSpPr txBox="1"/>
          <p:nvPr>
            <p:custDataLst>
              <p:tags r:id="rId13"/>
            </p:custDataLst>
          </p:nvPr>
        </p:nvSpPr>
        <p:spPr>
          <a:xfrm>
            <a:off x="489454" y="1892066"/>
            <a:ext cx="113016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运动的快慢</a:t>
            </a:r>
            <a:r>
              <a:rPr lang="en-US" altLang="zh-CN" sz="2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 </a:t>
            </a:r>
            <a:endParaRPr lang="en-US" altLang="zh-CN" sz="2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  <a:p>
            <a:pPr algn="ctr"/>
            <a:endParaRPr lang="en-US" altLang="zh-CN" sz="2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  <a:p>
            <a:pPr algn="ctr"/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速度</a:t>
            </a:r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108" name="AutoShape 14" title=""/>
          <p:cNvSpPr/>
          <p:nvPr>
            <p:custDataLst>
              <p:tags r:id="rId14"/>
            </p:custDataLst>
          </p:nvPr>
        </p:nvSpPr>
        <p:spPr>
          <a:xfrm>
            <a:off x="2791680" y="1472515"/>
            <a:ext cx="306667" cy="1644447"/>
          </a:xfrm>
          <a:prstGeom prst="leftBrace">
            <a:avLst>
              <a:gd name="adj1" fmla="val 69934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109" name="AutoShape 14" title=""/>
          <p:cNvSpPr/>
          <p:nvPr>
            <p:custDataLst>
              <p:tags r:id="rId15"/>
            </p:custDataLst>
          </p:nvPr>
        </p:nvSpPr>
        <p:spPr>
          <a:xfrm>
            <a:off x="3987237" y="2747438"/>
            <a:ext cx="186032" cy="620318"/>
          </a:xfrm>
          <a:prstGeom prst="leftBrace">
            <a:avLst>
              <a:gd name="adj1" fmla="val 25185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114" name="文本框 23" title=""/>
          <p:cNvSpPr txBox="1"/>
          <p:nvPr>
            <p:custDataLst>
              <p:tags r:id="rId16"/>
            </p:custDataLst>
          </p:nvPr>
        </p:nvSpPr>
        <p:spPr>
          <a:xfrm>
            <a:off x="1926282" y="777779"/>
            <a:ext cx="3987308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zh-CN" sz="2000">
                <a:latin typeface="Times New Roman"/>
                <a:ea typeface="微软雅黑" panose="020b0503020204020204" charset="-122"/>
              </a:rPr>
              <a:t>比较物体运动快慢的两种方法</a:t>
            </a:r>
            <a:endParaRPr lang="zh-CN" altLang="zh-CN" sz="20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4115" name="AutoShape 14" title=""/>
          <p:cNvSpPr/>
          <p:nvPr>
            <p:custDataLst>
              <p:tags r:id="rId17"/>
            </p:custDataLst>
          </p:nvPr>
        </p:nvSpPr>
        <p:spPr>
          <a:xfrm>
            <a:off x="1619614" y="1029340"/>
            <a:ext cx="306667" cy="3095618"/>
          </a:xfrm>
          <a:prstGeom prst="leftBrace">
            <a:avLst>
              <a:gd name="adj1" fmla="val 69936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" name="箭头: 下 1" title=""/>
          <p:cNvSpPr/>
          <p:nvPr>
            <p:custDataLst>
              <p:tags r:id="rId18"/>
            </p:custDataLst>
          </p:nvPr>
        </p:nvSpPr>
        <p:spPr>
          <a:xfrm rot="16200000" flipH="1">
            <a:off x="5094540" y="2021885"/>
            <a:ext cx="360001" cy="391112"/>
          </a:xfrm>
          <a:prstGeom prst="downArrow">
            <a:avLst>
              <a:gd name="adj1" fmla="val 50000"/>
              <a:gd name="adj2" fmla="val 45211"/>
            </a:avLst>
          </a:prstGeom>
          <a:solidFill>
            <a:srgbClr val="008080"/>
          </a:solidFill>
          <a:ln w="28575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rtlCol="0" anchor="ctr" anchorCtr="0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mc:AlternateContent>
        <mc:Choice Requires="a14">
          <p:sp>
            <p:nvSpPr>
              <p:cNvPr id="19" name="文本框 18" title="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6827242" y="1910774"/>
                <a:ext cx="762000" cy="61341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>
                    <m:oMathParaPr>
                      <m:jc/>
                    </m:oMathParaPr>
                    <m:oMath>
                      <m:r>
                        <a:rPr lang="en-US" altLang="zh-CN" sz="2000" i="1">
                          <a:latin typeface="Cambria Math" panose="02040503050406030204" pitchFamily="18" charset="0"/>
                          <a:ea typeface="微软雅黑" panose="020b0503020204020204" charset="-122"/>
                          <a:cs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微软雅黑" panose="020b0503020204020204" charset="-122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微软雅黑" panose="020b0503020204020204" charset="-122"/>
                              <a:cs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微软雅黑" panose="020b0503020204020204" charset="-122"/>
                              <a:cs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n-US" altLang="zh-CN" sz="2000" i="1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0"/>
                </p:custDataLst>
              </p:nvPr>
            </p:nvSpPr>
            <p:spPr>
              <a:xfrm>
                <a:off x="6827242" y="1910774"/>
                <a:ext cx="762000" cy="613410"/>
              </a:xfrm>
              <a:prstGeom prst="rect">
                <a:avLst/>
              </a:prstGeom>
              <a:blipFill rotWithShape="1">
                <a:blip r:embed="rId21"/>
                <a:stretch>
                  <a:fillRect l="-47" t="-10" r="47" b="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20" name="文本框 19" title="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5592319" y="2018076"/>
                <a:ext cx="881380" cy="3987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>
                    <m:oMathParaPr>
                      <m:jc/>
                    </m:oMathParaPr>
                    <m:oMath>
                      <m:r>
                        <a:rPr lang="en-US" altLang="zh-CN" sz="2000" i="1">
                          <a:latin typeface="Cambria Math" panose="02040503050406030204" pitchFamily="18" charset="0"/>
                          <a:ea typeface="微软雅黑" panose="020b0503020204020204" charset="-122"/>
                          <a:cs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微软雅黑" panose="020b0503020204020204" charset="-122"/>
                          <a:cs typeface="Cambria Math" panose="02040503050406030204" pitchFamily="18" charset="0"/>
                        </a:rPr>
                        <m:t>𝑣𝑡</m:t>
                      </m:r>
                    </m:oMath>
                  </m:oMathPara>
                </a14:m>
                <a:endParaRPr lang="en-US" altLang="zh-CN" sz="2000" i="1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>
              <a:xfrm>
                <a:off x="5592319" y="2018076"/>
                <a:ext cx="881380" cy="398780"/>
              </a:xfrm>
              <a:prstGeom prst="rect">
                <a:avLst/>
              </a:prstGeom>
              <a:blipFill rotWithShape="1">
                <a:blip r:embed="rId24"/>
                <a:stretch>
                  <a:fillRect l="-58" t="-11" r="58" b="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34" name="文本框 2" title=""/>
          <p:cNvSpPr txBox="1"/>
          <p:nvPr>
            <p:custDataLst>
              <p:tags r:id="rId25"/>
            </p:custDataLst>
          </p:nvPr>
        </p:nvSpPr>
        <p:spPr>
          <a:xfrm>
            <a:off x="5592319" y="3824265"/>
            <a:ext cx="214349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57150"/>
            <a:r>
              <a:rPr lang="zh-CN" altLang="en-US" sz="2000">
                <a:latin typeface="Times New Roman"/>
                <a:ea typeface="微软雅黑" panose="020b0503020204020204" charset="-122"/>
              </a:rPr>
              <a:t>匀速直线运动</a:t>
            </a:r>
            <a:endParaRPr lang="zh-CN" altLang="en-US" sz="20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8435" name="文本框 6" title=""/>
          <p:cNvSpPr txBox="1"/>
          <p:nvPr>
            <p:custDataLst>
              <p:tags r:id="rId26"/>
            </p:custDataLst>
          </p:nvPr>
        </p:nvSpPr>
        <p:spPr>
          <a:xfrm>
            <a:off x="5592319" y="4397917"/>
            <a:ext cx="2330162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57150"/>
            <a:r>
              <a:rPr lang="zh-CN" altLang="en-US" sz="2000">
                <a:latin typeface="Times New Roman"/>
                <a:ea typeface="微软雅黑" panose="020b0503020204020204" charset="-122"/>
              </a:rPr>
              <a:t>变速直线运动</a:t>
            </a:r>
            <a:endParaRPr lang="zh-CN" altLang="en-US" sz="20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8440" name="文本框 4" title=""/>
          <p:cNvSpPr txBox="1"/>
          <p:nvPr>
            <p:custDataLst>
              <p:tags r:id="rId27"/>
            </p:custDataLst>
          </p:nvPr>
        </p:nvSpPr>
        <p:spPr>
          <a:xfrm>
            <a:off x="4152952" y="3623630"/>
            <a:ext cx="1439367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>
                <a:latin typeface="Times New Roman"/>
                <a:ea typeface="微软雅黑" panose="020b0503020204020204" charset="-122"/>
              </a:rPr>
              <a:t>曲线运动</a:t>
            </a:r>
            <a:endParaRPr lang="zh-CN" altLang="en-US" sz="20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28"/>
            </p:custDataLst>
          </p:nvPr>
        </p:nvSpPr>
        <p:spPr>
          <a:xfrm>
            <a:off x="4152952" y="4139186"/>
            <a:ext cx="1439367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latin typeface="Times New Roman"/>
                <a:ea typeface="微软雅黑" panose="020b0503020204020204" charset="-122"/>
                <a:sym typeface="+mn-ea"/>
              </a:rPr>
              <a:t>直线运动</a:t>
            </a:r>
            <a:endParaRPr lang="zh-CN" altLang="en-US" sz="2000"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5" name="AutoShape 14" title=""/>
          <p:cNvSpPr/>
          <p:nvPr>
            <p:custDataLst>
              <p:tags r:id="rId29"/>
            </p:custDataLst>
          </p:nvPr>
        </p:nvSpPr>
        <p:spPr>
          <a:xfrm>
            <a:off x="5437398" y="4014106"/>
            <a:ext cx="185715" cy="642859"/>
          </a:xfrm>
          <a:prstGeom prst="leftBrace">
            <a:avLst>
              <a:gd name="adj1" fmla="val 30014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6" name="AutoShape 14" title=""/>
          <p:cNvSpPr/>
          <p:nvPr>
            <p:custDataLst>
              <p:tags r:id="rId30"/>
            </p:custDataLst>
          </p:nvPr>
        </p:nvSpPr>
        <p:spPr>
          <a:xfrm>
            <a:off x="3987237" y="3775376"/>
            <a:ext cx="185715" cy="642859"/>
          </a:xfrm>
          <a:prstGeom prst="leftBrace">
            <a:avLst>
              <a:gd name="adj1" fmla="val 24886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1"/>
            </p:custDataLst>
          </p:nvPr>
        </p:nvSpPr>
        <p:spPr>
          <a:xfrm>
            <a:off x="1926282" y="3880138"/>
            <a:ext cx="2326988" cy="398780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>
                <a:latin typeface="Times New Roman"/>
                <a:ea typeface="微软雅黑" panose="020b0503020204020204" charset="-122"/>
                <a:sym typeface="+mn-ea"/>
              </a:rPr>
              <a:t>机械运动的类型</a:t>
            </a:r>
            <a:endParaRPr lang="zh-CN" altLang="en-US" sz="2000">
              <a:latin typeface="Times New Roman"/>
              <a:ea typeface="微软雅黑" panose="020b0503020204020204" charset="-122"/>
              <a:sym typeface="+mn-ea"/>
            </a:endParaRPr>
          </a:p>
        </p:txBody>
      </p:sp>
      <p:grpSp>
        <p:nvGrpSpPr>
          <p:cNvPr id="8" name="组合 9" title=""/>
          <p:cNvGrpSpPr/>
          <p:nvPr>
            <p:custDataLst>
              <p:tags r:id="rId32"/>
            </p:custDataLst>
          </p:nvPr>
        </p:nvGrpSpPr>
        <p:grpSpPr>
          <a:xfrm>
            <a:off x="564" y="55555"/>
            <a:ext cx="2408892" cy="491490"/>
            <a:chOff x="0" y="623478"/>
            <a:chExt cx="2831534" cy="575158"/>
          </a:xfrm>
        </p:grpSpPr>
        <p:grpSp>
          <p:nvGrpSpPr>
            <p:cNvPr id="9" name="组合 10"/>
            <p:cNvGrpSpPr/>
            <p:nvPr>
              <p:custDataLst>
                <p:tags r:id="rId3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0" name="矩形 9"/>
              <p:cNvSpPr/>
              <p:nvPr>
                <p:custDataLst>
                  <p:tags r:id="rId3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3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课堂小结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  <p:sp>
        <p:nvSpPr>
          <p:cNvPr id="2" name="AutoShape 14" title=""/>
          <p:cNvSpPr/>
          <p:nvPr>
            <p:custDataLst>
              <p:tags r:id="rId37"/>
            </p:custDataLst>
          </p:nvPr>
        </p:nvSpPr>
        <p:spPr>
          <a:xfrm>
            <a:off x="5422160" y="573969"/>
            <a:ext cx="169524" cy="765081"/>
          </a:xfrm>
          <a:prstGeom prst="leftBrace">
            <a:avLst>
              <a:gd name="adj1" fmla="val 24844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1" name="文本框 23" title=""/>
          <p:cNvSpPr txBox="1"/>
          <p:nvPr>
            <p:custDataLst>
              <p:tags r:id="rId38"/>
            </p:custDataLst>
          </p:nvPr>
        </p:nvSpPr>
        <p:spPr>
          <a:xfrm>
            <a:off x="5662160" y="493969"/>
            <a:ext cx="2779052" cy="4342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r>
              <a:rPr lang="zh-CN" altLang="zh-CN" sz="2000">
                <a:latin typeface="Times New Roman"/>
                <a:ea typeface="微软雅黑" panose="020b0503020204020204" charset="-122"/>
              </a:rPr>
              <a:t>相同时间比路程</a:t>
            </a:r>
            <a:endParaRPr lang="zh-CN" altLang="zh-CN" sz="20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4" name="文本框 23" title=""/>
          <p:cNvSpPr txBox="1"/>
          <p:nvPr>
            <p:custDataLst>
              <p:tags r:id="rId39"/>
            </p:custDataLst>
          </p:nvPr>
        </p:nvSpPr>
        <p:spPr>
          <a:xfrm>
            <a:off x="5662160" y="1011430"/>
            <a:ext cx="2779052" cy="44063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r>
              <a:rPr lang="zh-CN" altLang="zh-CN" sz="2000">
                <a:latin typeface="Times New Roman"/>
                <a:ea typeface="微软雅黑" panose="020b0503020204020204" charset="-122"/>
              </a:rPr>
              <a:t>相同路程比时间</a:t>
            </a:r>
            <a:endParaRPr lang="zh-CN" altLang="zh-CN" sz="2000">
              <a:latin typeface="Times New Roman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5" grpId="0" animBg="1"/>
      <p:bldP spid="4114" grpId="0"/>
      <p:bldP spid="4100" grpId="0"/>
      <p:bldP spid="4108" grpId="0" animBg="1"/>
      <p:bldP spid="4101" grpId="0"/>
      <p:bldP spid="3" grpId="0" animBg="1"/>
      <p:bldP spid="20" grpId="0"/>
      <p:bldP spid="19" grpId="0"/>
      <p:bldP spid="4103" grpId="0"/>
      <p:bldP spid="4104" grpId="0"/>
      <p:bldP spid="4105" grpId="0"/>
      <p:bldP spid="4109" grpId="0" animBg="1"/>
      <p:bldP spid="7" grpId="0"/>
      <p:bldP spid="6" grpId="0" animBg="1"/>
      <p:bldP spid="18440" grpId="0"/>
      <p:bldP spid="4" grpId="0"/>
      <p:bldP spid="5" grpId="0" animBg="1"/>
      <p:bldP spid="18434" grpId="0"/>
      <p:bldP spid="18435" grpId="0"/>
      <p:bldP spid="2" grpId="0" animBg="1"/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13045" y="483518"/>
            <a:ext cx="7941959" cy="4154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知识点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 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比较运动快与慢的方法</a:t>
            </a:r>
            <a:endParaRPr lang="zh-CN" altLang="zh-CN" sz="220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．如图所示，在游泳比赛过程中，通常解说员会说，现在</a:t>
            </a:r>
            <a:r>
              <a:rPr lang="en-US" altLang="zh-CN" sz="22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选手处于领先位置，</a:t>
            </a:r>
            <a:r>
              <a:rPr lang="en-US" altLang="zh-CN" sz="22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选手紧随其后，这是采用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的方法来判断运动快慢的；而在比赛结束时，解说员会说</a:t>
            </a:r>
            <a:r>
              <a:rPr lang="en-US" altLang="zh-CN" sz="22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选手率先抵达终点，</a:t>
            </a:r>
            <a:r>
              <a:rPr lang="en-US" altLang="zh-CN" sz="22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选手紧随其后，这是采用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的方法来判断运动快慢的；物理学中，我们采用</a:t>
            </a:r>
            <a:r>
              <a:rPr lang="en-US" altLang="zh-CN" sz="22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的方法来比较运动快慢。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均填</a:t>
            </a:r>
            <a:r>
              <a:rPr lang="en-US" altLang="zh-CN" sz="22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相同时间比路程</a:t>
            </a:r>
            <a:r>
              <a:rPr lang="en-US" altLang="zh-CN" sz="22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2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相同路程比时间</a:t>
            </a:r>
            <a:r>
              <a:rPr lang="en-US" altLang="zh-CN" sz="22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(6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2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6" name="图片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318" y="10527"/>
            <a:ext cx="2289810" cy="42989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1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基础过关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4994" y="4058331"/>
            <a:ext cx="1302977" cy="60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 title=""/>
          <p:cNvSpPr/>
          <p:nvPr>
            <p:custDataLst>
              <p:tags r:id="rId9"/>
            </p:custDataLst>
          </p:nvPr>
        </p:nvSpPr>
        <p:spPr>
          <a:xfrm>
            <a:off x="493485" y="2038077"/>
            <a:ext cx="232537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相同时间比路程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10"/>
            </p:custDataLst>
          </p:nvPr>
        </p:nvSpPr>
        <p:spPr>
          <a:xfrm>
            <a:off x="1026315" y="3003798"/>
            <a:ext cx="232537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相同路程比时间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11"/>
            </p:custDataLst>
          </p:nvPr>
        </p:nvSpPr>
        <p:spPr>
          <a:xfrm>
            <a:off x="1619672" y="3550245"/>
            <a:ext cx="232537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相同时间比路程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697073" y="983626"/>
            <a:ext cx="7749853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速度：</a:t>
            </a:r>
            <a:r>
              <a:rPr lang="zh-CN" altLang="en-US" sz="2400">
                <a:effectLst/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物理学中，把物体通过的路程与通过这段路程所用时间之比叫做速度。</a:t>
            </a:r>
            <a:endParaRPr lang="zh-CN" altLang="en-US" sz="2400">
              <a:effectLst/>
              <a:latin typeface="Times New Roman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4476762" y="2122040"/>
            <a:ext cx="2718099" cy="1022224"/>
            <a:chOff x="1193" y="2733"/>
            <a:chExt cx="4281" cy="1610"/>
          </a:xfrm>
        </p:grpSpPr>
        <p:grpSp>
          <p:nvGrpSpPr>
            <p:cNvPr id="31" name="组合 30"/>
            <p:cNvGrpSpPr/>
            <p:nvPr>
              <p:custDataLst>
                <p:tags r:id="rId5"/>
              </p:custDataLst>
            </p:nvPr>
          </p:nvGrpSpPr>
          <p:grpSpPr>
            <a:xfrm>
              <a:off x="2980" y="2733"/>
              <a:ext cx="2494" cy="1610"/>
              <a:chOff x="6126" y="2409"/>
              <a:chExt cx="2494" cy="1610"/>
            </a:xfrm>
            <a:solidFill>
              <a:srgbClr val="0070C0"/>
            </a:solidFill>
          </p:grpSpPr>
          <p:sp>
            <p:nvSpPr>
              <p:cNvPr id="32" name="Text Box 8"/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6126" y="2534"/>
                <a:ext cx="2494" cy="143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altLang="zh-CN" sz="2800" i="1">
                  <a:solidFill>
                    <a:schemeClr val="bg1"/>
                  </a:solidFill>
                  <a:effectLst/>
                  <a:latin typeface="Times New Roman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  <p:grpSp>
            <p:nvGrpSpPr>
              <p:cNvPr id="33" name="组合 32"/>
              <p:cNvGrpSpPr/>
              <p:nvPr>
                <p:custDataLst>
                  <p:tags r:id="rId7"/>
                </p:custDataLst>
              </p:nvPr>
            </p:nvGrpSpPr>
            <p:grpSpPr>
              <a:xfrm>
                <a:off x="6280" y="2409"/>
                <a:ext cx="2072" cy="1610"/>
                <a:chOff x="6073" y="2330"/>
                <a:chExt cx="2072" cy="1610"/>
              </a:xfrm>
              <a:grpFill/>
            </p:grpSpPr>
            <p:sp>
              <p:nvSpPr>
                <p:cNvPr id="34" name="文本框 33"/>
                <p:cNvSpPr txBox="1"/>
                <p:nvPr>
                  <p:custDataLst>
                    <p:tags r:id="rId8"/>
                  </p:custDataLst>
                </p:nvPr>
              </p:nvSpPr>
              <p:spPr>
                <a:xfrm>
                  <a:off x="6073" y="2738"/>
                  <a:ext cx="2054" cy="8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grpFill/>
                    </a14:hiddenFill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i="1">
                      <a:solidFill>
                        <a:schemeClr val="bg1"/>
                      </a:solidFill>
                      <a:effectLst/>
                      <a:latin typeface="Times New Roman"/>
                      <a:ea typeface="微软雅黑" panose="020b0503020204020204" charset="-122"/>
                      <a:cs typeface="Times New Roman" panose="02020603050405020304" charset="0"/>
                      <a:sym typeface="+mn-ea"/>
                    </a:rPr>
                    <a:t>v </a:t>
                  </a:r>
                  <a:r>
                    <a:rPr lang="en-US" sz="2800" b="1">
                      <a:solidFill>
                        <a:schemeClr val="bg1"/>
                      </a:solidFill>
                      <a:effectLst/>
                      <a:latin typeface="Times New Roman"/>
                      <a:ea typeface="微软雅黑" panose="020b0503020204020204" charset="-122"/>
                      <a:cs typeface="Times New Roman" panose="02020603050405020304" charset="0"/>
                      <a:sym typeface="+mn-ea"/>
                    </a:rPr>
                    <a:t>= </a:t>
                  </a:r>
                  <a:endParaRPr lang="zh-CN" altLang="en-US" sz="2800">
                    <a:effectLst/>
                    <a:latin typeface="Times New Roman"/>
                  </a:endParaRPr>
                </a:p>
              </p:txBody>
            </p:sp>
            <p:sp>
              <p:nvSpPr>
                <p:cNvPr id="35" name="文本框 34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7347" y="3085"/>
                  <a:ext cx="649" cy="8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grpFill/>
                    </a14:hiddenFill>
                  </a:ext>
                </a:extLst>
              </p:spPr>
              <p:txBody>
                <a:bodyPr wrap="square" rtlCol="0">
                  <a:noAutofit/>
                </a:bodyPr>
                <a:lstStyle/>
                <a:p>
                  <a:pPr marL="0" indent="0" latinLnBrk="0"/>
                  <a:r>
                    <a:rPr lang="en-US" sz="2800" b="1" i="1">
                      <a:solidFill>
                        <a:schemeClr val="bg1"/>
                      </a:solidFill>
                      <a:effectLst/>
                      <a:latin typeface="Times New Roman"/>
                      <a:ea typeface="微软雅黑" panose="020b0503020204020204" charset="-122"/>
                      <a:cs typeface="Times New Roman" panose="02020603050405020304" charset="0"/>
                      <a:sym typeface="+mn-ea"/>
                    </a:rPr>
                    <a:t>t</a:t>
                  </a:r>
                  <a:endParaRPr lang="en-US" altLang="en-US" sz="2800" b="1" i="1">
                    <a:solidFill>
                      <a:schemeClr val="bg1"/>
                    </a:solidFill>
                    <a:effectLst/>
                    <a:latin typeface="Times New Roman"/>
                    <a:ea typeface="微软雅黑" panose="020b0503020204020204" charset="-122"/>
                    <a:cs typeface="Times New Roman" panose="02020603050405020304" charset="0"/>
                    <a:sym typeface="+mn-ea"/>
                  </a:endParaRPr>
                </a:p>
              </p:txBody>
            </p:sp>
            <p:sp>
              <p:nvSpPr>
                <p:cNvPr id="36" name="文本框 35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7343" y="2330"/>
                  <a:ext cx="657" cy="8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grpFill/>
                    </a14:hiddenFill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i="1">
                      <a:solidFill>
                        <a:schemeClr val="bg1"/>
                      </a:solidFill>
                      <a:effectLst/>
                      <a:latin typeface="Times New Roman"/>
                      <a:ea typeface="微软雅黑" panose="020b0503020204020204" charset="-122"/>
                      <a:cs typeface="Times New Roman" panose="02020603050405020304" charset="0"/>
                      <a:sym typeface="+mn-ea"/>
                    </a:rPr>
                    <a:t>s</a:t>
                  </a:r>
                  <a:endParaRPr lang="en-US" altLang="en-US" sz="2800" b="1" i="1">
                    <a:solidFill>
                      <a:schemeClr val="bg1"/>
                    </a:solidFill>
                    <a:effectLst/>
                    <a:latin typeface="Times New Roman"/>
                    <a:ea typeface="微软雅黑" panose="020b0503020204020204" charset="-122"/>
                    <a:cs typeface="Times New Roman" panose="02020603050405020304" charset="0"/>
                    <a:sym typeface="+mn-ea"/>
                  </a:endParaRPr>
                </a:p>
              </p:txBody>
            </p:sp>
            <p:cxnSp>
              <p:nvCxnSpPr>
                <p:cNvPr id="39" name="直接连接符 38"/>
                <p:cNvCxnSpPr/>
                <p:nvPr>
                  <p:custDataLst>
                    <p:tags r:id="rId11"/>
                  </p:custDataLst>
                </p:nvPr>
              </p:nvCxnSpPr>
              <p:spPr>
                <a:xfrm>
                  <a:off x="7200" y="3174"/>
                  <a:ext cx="945" cy="0"/>
                </a:xfrm>
                <a:prstGeom prst="line">
                  <a:avLst/>
                </a:prstGeom>
                <a:grpFill/>
                <a:ln w="28575"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" name="文本框 8"/>
            <p:cNvSpPr txBox="1"/>
            <p:nvPr>
              <p:custDataLst>
                <p:tags r:id="rId12"/>
              </p:custDataLst>
            </p:nvPr>
          </p:nvSpPr>
          <p:spPr>
            <a:xfrm>
              <a:off x="1193" y="3238"/>
              <a:ext cx="1787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008080"/>
                  </a:solidFill>
                  <a:effectLst/>
                  <a:latin typeface="Times New Roman"/>
                  <a:ea typeface="微软雅黑" panose="020b0503020204020204" charset="-122"/>
                  <a:sym typeface="+mn-ea"/>
                </a:rPr>
                <a:t>公式：</a:t>
              </a:r>
              <a:endParaRPr lang="zh-CN" altLang="en-US" sz="2400" b="1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37896" name="Text Box 20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921846" y="1889024"/>
            <a:ext cx="259048" cy="4679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3498" tIns="8099" rIns="13498" bIns="8099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m</a:t>
            </a:r>
            <a:endParaRPr lang="en-US" altLang="zh-CN" sz="28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7897" name="Line 22" title="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6994226" y="2160135"/>
            <a:ext cx="817144" cy="24444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Line 22" title="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6930099" y="2911248"/>
            <a:ext cx="817144" cy="24444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 Box 20" title="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819624" y="2969025"/>
            <a:ext cx="259048" cy="4679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3498" tIns="8099" rIns="13498" bIns="8099">
            <a:noAutofit/>
          </a:bodyPr>
          <a:lstStyle/>
          <a:p>
            <a:pPr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s</a:t>
            </a:r>
            <a:endParaRPr lang="en-US" altLang="zh-CN" sz="28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Line 22" title="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H="1">
            <a:off x="5255176" y="2869343"/>
            <a:ext cx="540318" cy="41396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 Box 20" title="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541524" y="3168259"/>
            <a:ext cx="1033017" cy="4679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3498" tIns="8099" rIns="13498" bIns="8099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m/s</a:t>
            </a:r>
            <a:endParaRPr lang="en-US" altLang="zh-CN" sz="28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3" name="组合 2" title=""/>
          <p:cNvGrpSpPr/>
          <p:nvPr>
            <p:custDataLst>
              <p:tags r:id="rId19"/>
            </p:custDataLst>
          </p:nvPr>
        </p:nvGrpSpPr>
        <p:grpSpPr>
          <a:xfrm>
            <a:off x="1286281" y="2238866"/>
            <a:ext cx="2208892" cy="900319"/>
            <a:chOff x="2025" y="3526"/>
            <a:chExt cx="3479" cy="1418"/>
          </a:xfrm>
        </p:grpSpPr>
        <p:sp>
          <p:nvSpPr>
            <p:cNvPr id="16" name="文本框 15"/>
            <p:cNvSpPr txBox="1"/>
            <p:nvPr>
              <p:custDataLst>
                <p:tags r:id="rId20"/>
              </p:custDataLst>
            </p:nvPr>
          </p:nvSpPr>
          <p:spPr>
            <a:xfrm>
              <a:off x="2025" y="3873"/>
              <a:ext cx="177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400" b="1">
                  <a:solidFill>
                    <a:srgbClr val="008080"/>
                  </a:solidFill>
                  <a:effectLst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速度</a:t>
              </a:r>
              <a:r>
                <a:rPr lang="en-US" altLang="zh-CN" sz="2400" b="1">
                  <a:solidFill>
                    <a:srgbClr val="008080"/>
                  </a:solidFill>
                  <a:effectLst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=</a:t>
              </a:r>
              <a:endParaRPr lang="en-US" altLang="zh-CN" sz="2400" b="1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21"/>
              </p:custDataLst>
            </p:nvPr>
          </p:nvGrpSpPr>
          <p:grpSpPr>
            <a:xfrm>
              <a:off x="3599" y="3526"/>
              <a:ext cx="1905" cy="1418"/>
              <a:chOff x="13498" y="7446"/>
              <a:chExt cx="1905" cy="1418"/>
            </a:xfrm>
          </p:grpSpPr>
          <p:cxnSp>
            <p:nvCxnSpPr>
              <p:cNvPr id="18" name="直接连接符 17"/>
              <p:cNvCxnSpPr/>
              <p:nvPr>
                <p:custDataLst>
                  <p:tags r:id="rId22"/>
                </p:custDataLst>
              </p:nvPr>
            </p:nvCxnSpPr>
            <p:spPr>
              <a:xfrm>
                <a:off x="13498" y="8121"/>
                <a:ext cx="190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文本框 18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13794" y="7446"/>
                <a:ext cx="1305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>
                    <a:solidFill>
                      <a:srgbClr val="008080"/>
                    </a:solidFill>
                    <a:effectLst/>
                    <a:latin typeface="Times New Roman"/>
                    <a:ea typeface="微软雅黑" panose="020b0503020204020204" charset="-122"/>
                  </a:rPr>
                  <a:t>路程</a:t>
                </a:r>
                <a:endParaRPr lang="zh-CN" altLang="en-US" sz="2400" b="1">
                  <a:solidFill>
                    <a:srgbClr val="008080"/>
                  </a:solidFill>
                  <a:effectLst/>
                  <a:latin typeface="Times New Roman"/>
                  <a:ea typeface="微软雅黑" panose="020b0503020204020204" charset="-122"/>
                </a:endParaRPr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13794" y="8139"/>
                <a:ext cx="1305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>
                    <a:solidFill>
                      <a:srgbClr val="008080"/>
                    </a:solidFill>
                    <a:effectLst/>
                    <a:latin typeface="Times New Roman"/>
                    <a:ea typeface="微软雅黑" panose="020b0503020204020204" charset="-122"/>
                  </a:rPr>
                  <a:t>时间</a:t>
                </a:r>
                <a:endParaRPr lang="zh-CN" altLang="en-US" sz="2400" b="1">
                  <a:solidFill>
                    <a:srgbClr val="008080"/>
                  </a:solidFill>
                  <a:effectLst/>
                  <a:latin typeface="Times New Roman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2" name="组合 1" title=""/>
          <p:cNvGrpSpPr/>
          <p:nvPr>
            <p:custDataLst>
              <p:tags r:id="rId25"/>
            </p:custDataLst>
          </p:nvPr>
        </p:nvGrpSpPr>
        <p:grpSpPr>
          <a:xfrm>
            <a:off x="2526283" y="3901725"/>
            <a:ext cx="4092705" cy="723176"/>
            <a:chOff x="2912" y="6069"/>
            <a:chExt cx="6446" cy="1139"/>
          </a:xfrm>
        </p:grpSpPr>
        <p:sp>
          <p:nvSpPr>
            <p:cNvPr id="24" name="文本框 23"/>
            <p:cNvSpPr txBox="1"/>
            <p:nvPr>
              <p:custDataLst>
                <p:tags r:id="rId26"/>
              </p:custDataLst>
            </p:nvPr>
          </p:nvSpPr>
          <p:spPr>
            <a:xfrm>
              <a:off x="2912" y="6276"/>
              <a:ext cx="2717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400" b="1">
                  <a:solidFill>
                    <a:srgbClr val="008080"/>
                  </a:solidFill>
                  <a:effectLst/>
                  <a:latin typeface="Times New Roman"/>
                  <a:ea typeface="微软雅黑" panose="020b0503020204020204" charset="-122"/>
                  <a:sym typeface="+mn-ea"/>
                </a:rPr>
                <a:t>推导公式：</a:t>
              </a:r>
              <a:endParaRPr lang="zh-CN" altLang="en-US" sz="2400" b="1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sym typeface="+mn-ea"/>
              </a:endParaRPr>
            </a:p>
          </p:txBody>
        </p:sp>
        <mc:AlternateContent>
          <mc:Choice Requires="a14">
            <p:sp>
              <p:nvSpPr>
                <p:cNvPr id="25" name="文本框 24"/>
                <p:cNvSpPr txBox="1"/>
                <p:nvPr>
                  <p:custDataLst>
                    <p:tags r:id="rId27"/>
                  </p:custDataLst>
                </p:nvPr>
              </p:nvSpPr>
              <p:spPr>
                <a:xfrm>
                  <a:off x="5956" y="6069"/>
                  <a:ext cx="1406" cy="1139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algn="l"/>
                  <a14:m>
                    <m:oMathPara>
                      <m:oMathParaPr>
                        <m:jc/>
                      </m:oMathParaPr>
                      <m:oMath>
                        <m:r>
                          <m:rPr>
                            <m:sty m:val="bi"/>
                          </m:rPr>
                          <a:rPr lang="en-US" altLang="zh-CN" sz="2400" b="1" i="1">
                            <a:effectLst/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  <m:t>𝒕</m:t>
                        </m:r>
                        <m:r>
                          <m:rPr>
                            <m:sty m:val="bi"/>
                          </m:rPr>
                          <a:rPr lang="en-US" altLang="zh-CN" sz="2400" b="1" i="1"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400" b="1" i="1">
                                <a:effectLst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bi"/>
                              </m:rPr>
                              <a:rPr lang="en-US" altLang="zh-CN" sz="2400" b="1" i="1">
                                <a:effectLst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𝒔</m:t>
                            </m:r>
                          </m:num>
                          <m:den>
                            <m:r>
                              <m:rPr>
                                <m:sty m:val="bi"/>
                              </m:rPr>
                              <a:rPr lang="en-US" altLang="zh-CN" sz="2400" b="1" i="1">
                                <a:effectLst/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𝒗</m:t>
                            </m:r>
                          </m:den>
                        </m:f>
                      </m:oMath>
                    </m:oMathPara>
                  </a14:m>
                  <a:endParaRPr lang="en-US" altLang="zh-CN" sz="2400" b="1" i="1">
                    <a:effectLst/>
                    <a:latin typeface="Times New Roman"/>
                    <a:ea typeface="微软雅黑" panose="020b0503020204020204" charset="-122"/>
                    <a:cs typeface="Times New Roman" panose="02020603050405020304" charset="0"/>
                  </a:endParaRPr>
                </a:p>
              </p:txBody>
            </p:sp>
          </mc:Choice>
          <mc:Fallback>
            <p:sp>
              <p:nvSpPr>
                <p:cNvPr id="25" name="文本框 24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28"/>
                  </p:custDataLst>
                </p:nvPr>
              </p:nvSpPr>
              <p:spPr>
                <a:xfrm>
                  <a:off x="5956" y="6069"/>
                  <a:ext cx="1406" cy="1139"/>
                </a:xfrm>
                <a:prstGeom prst="rect">
                  <a:avLst/>
                </a:prstGeom>
                <a:blipFill rotWithShape="1"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>
          <mc:Choice Requires="a14">
            <p:sp>
              <p:nvSpPr>
                <p:cNvPr id="26" name="文本框 25"/>
                <p:cNvSpPr txBox="1"/>
                <p:nvPr>
                  <p:custDataLst>
                    <p:tags r:id="rId30"/>
                  </p:custDataLst>
                </p:nvPr>
              </p:nvSpPr>
              <p:spPr>
                <a:xfrm>
                  <a:off x="7713" y="6276"/>
                  <a:ext cx="1645" cy="72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algn="l"/>
                  <a14:m>
                    <m:oMathPara>
                      <m:oMathParaPr>
                        <m:jc/>
                      </m:oMathParaPr>
                      <m:oMath>
                        <m:r>
                          <m:rPr>
                            <m:sty m:val="bi"/>
                          </m:rPr>
                          <a:rPr lang="en-US" altLang="zh-CN" sz="2400" b="1" i="1">
                            <a:effectLst/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  <m:t>𝒔</m:t>
                        </m:r>
                        <m:r>
                          <m:rPr>
                            <m:sty m:val="bi"/>
                          </m:rPr>
                          <a:rPr lang="en-US" altLang="zh-CN" sz="2400" b="1" i="1">
                            <a:effectLst/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bi"/>
                          </m:rPr>
                          <a:rPr lang="en-US" altLang="zh-CN" sz="2400" b="1" i="1">
                            <a:effectLst/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  <m:t>𝒗𝒕</m:t>
                        </m:r>
                      </m:oMath>
                    </m:oMathPara>
                  </a14:m>
                  <a:endParaRPr lang="en-US" altLang="zh-CN" sz="2400" b="1" i="1">
                    <a:effectLst/>
                    <a:latin typeface="Times New Roman"/>
                    <a:ea typeface="微软雅黑" panose="020b0503020204020204" charset="-122"/>
                    <a:cs typeface="Times New Roman" panose="02020603050405020304" charset="0"/>
                  </a:endParaRPr>
                </a:p>
              </p:txBody>
            </p:sp>
          </mc:Choice>
          <mc:Fallback>
            <p:sp>
              <p:nvSpPr>
                <p:cNvPr id="26" name="文本框 25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31"/>
                  </p:custDataLst>
                </p:nvPr>
              </p:nvSpPr>
              <p:spPr>
                <a:xfrm>
                  <a:off x="7713" y="6276"/>
                  <a:ext cx="1645" cy="725"/>
                </a:xfrm>
                <a:prstGeom prst="rect">
                  <a:avLst/>
                </a:prstGeom>
                <a:blipFill rotWithShape="1"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组合 9" title=""/>
          <p:cNvGrpSpPr/>
          <p:nvPr>
            <p:custDataLst>
              <p:tags r:id="rId33"/>
            </p:custDataLst>
          </p:nvPr>
        </p:nvGrpSpPr>
        <p:grpSpPr>
          <a:xfrm>
            <a:off x="564" y="55819"/>
            <a:ext cx="5652072" cy="491490"/>
            <a:chOff x="0" y="623478"/>
            <a:chExt cx="6643733" cy="575158"/>
          </a:xfrm>
        </p:grpSpPr>
        <p:grpSp>
          <p:nvGrpSpPr>
            <p:cNvPr id="21" name="组合 10"/>
            <p:cNvGrpSpPr/>
            <p:nvPr>
              <p:custDataLst>
                <p:tags r:id="rId3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2" name="矩形 21"/>
              <p:cNvSpPr/>
              <p:nvPr>
                <p:custDataLst>
                  <p:tags r:id="rId35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ffectLst/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36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ffectLst/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7" name="文本框 11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508243" y="623478"/>
              <a:ext cx="613549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effectLst/>
                  <a:latin typeface="Times New Roman"/>
                </a:rPr>
                <a:t>二、速度</a:t>
              </a:r>
              <a:endParaRPr lang="zh-CN" altLang="en-US" sz="2600" b="1">
                <a:solidFill>
                  <a:srgbClr val="008080"/>
                </a:solidFill>
                <a:effectLst/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6" grpId="0"/>
      <p:bldP spid="37897" grpId="0" animBg="1"/>
      <p:bldP spid="11" grpId="0" animBg="1"/>
      <p:bldP spid="12" grpId="0"/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3"/>
            </p:custDataLst>
          </p:nvPr>
        </p:nvSpPr>
        <p:spPr>
          <a:xfrm>
            <a:off x="394017" y="411510"/>
            <a:ext cx="7490352" cy="2238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速度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．周末小明骑车去公园，他骑行的速度最可能的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是</a:t>
            </a:r>
            <a:endParaRPr lang="en-US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 m/s  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200 m/s  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6 m/s  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20 m/s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8" name="文本框 1" title=""/>
          <p:cNvSpPr txBox="1"/>
          <p:nvPr>
            <p:custDataLst>
              <p:tags r:id="rId4"/>
            </p:custDataLst>
          </p:nvPr>
        </p:nvSpPr>
        <p:spPr>
          <a:xfrm>
            <a:off x="611560" y="1566855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C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1" name="组合 20" title="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825646" y="1887754"/>
            <a:ext cx="2922544" cy="1749844"/>
            <a:chOff x="1423" y="2565"/>
            <a:chExt cx="5380" cy="3334"/>
          </a:xfrm>
        </p:grpSpPr>
        <p:pic>
          <p:nvPicPr>
            <p:cNvPr id="102" name="图片 10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>
              <a:lum bright="-6000"/>
            </a:blip>
            <a:stretch>
              <a:fillRect/>
            </a:stretch>
          </p:blipFill>
          <p:spPr bwMode="auto">
            <a:xfrm>
              <a:off x="1423" y="2565"/>
              <a:ext cx="5381" cy="3334"/>
            </a:xfrm>
            <a:prstGeom prst="rect">
              <a:avLst/>
            </a:prstGeom>
            <a:noFill/>
            <a:ln w="25400">
              <a:solidFill>
                <a:schemeClr val="bg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矩形 21"/>
            <p:cNvSpPr/>
            <p:nvPr>
              <p:custDataLst>
                <p:tags r:id="rId6"/>
              </p:custDataLst>
            </p:nvPr>
          </p:nvSpPr>
          <p:spPr>
            <a:xfrm>
              <a:off x="3231" y="4958"/>
              <a:ext cx="1968" cy="30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sp>
        <p:nvSpPr>
          <p:cNvPr id="23" name="矩形 22" title=""/>
          <p:cNvSpPr/>
          <p:nvPr>
            <p:custDataLst>
              <p:tags r:id="rId7"/>
            </p:custDataLst>
          </p:nvPr>
        </p:nvSpPr>
        <p:spPr bwMode="auto">
          <a:xfrm>
            <a:off x="825962" y="3804450"/>
            <a:ext cx="3206989" cy="1198880"/>
          </a:xfrm>
          <a:prstGeom prst="rect">
            <a:avLst/>
          </a:prstGeom>
          <a:noFill/>
          <a:ln w="15875">
            <a:noFill/>
          </a:ln>
        </p:spPr>
        <p:txBody>
          <a:bodyPr wrap="square" rtlCol="0" anchor="t">
            <a:spAutoFit/>
          </a:bodyPr>
          <a:lstStyle/>
          <a:p>
            <a:pPr lvl="0" algn="l" eaLnBrk="1" hangingPunct="1"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速度的常用单位：</a:t>
            </a:r>
            <a:endParaRPr lang="zh-CN" altLang="en-US" sz="2400" b="1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lvl="0" algn="l" eaLnBrk="1" hangingPunct="1"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千米每时（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km/h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） 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lvl="0" algn="l" eaLnBrk="1" hangingPunct="1"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1km/h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=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5/18m/s</a:t>
            </a:r>
            <a:endParaRPr lang="en-US" altLang="zh-CN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03" name="图片 102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4250095" y="1361404"/>
            <a:ext cx="4133897" cy="2915640"/>
          </a:xfrm>
          <a:prstGeom prst="rect">
            <a:avLst/>
          </a:prstGeom>
          <a:noFill/>
          <a:ln w="25400"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617073" y="529022"/>
            <a:ext cx="7991013" cy="1050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思考：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生活中，你有听说过车子可以跑多少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“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码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”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这样类似的话过吗？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圆角矩形标注 7" title=""/>
          <p:cNvSpPr/>
          <p:nvPr>
            <p:custDataLst>
              <p:tags r:id="rId11"/>
            </p:custDataLst>
          </p:nvPr>
        </p:nvSpPr>
        <p:spPr>
          <a:xfrm>
            <a:off x="3748507" y="1629341"/>
            <a:ext cx="3065402" cy="765081"/>
          </a:xfrm>
          <a:prstGeom prst="wedgeRoundRectCallout">
            <a:avLst>
              <a:gd name="adj1" fmla="val -74109"/>
              <a:gd name="adj2" fmla="val 54381"/>
              <a:gd name="adj3" fmla="val 16667"/>
            </a:avLst>
          </a:prstGeom>
          <a:solidFill>
            <a:schemeClr val="bg1"/>
          </a:soli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表示：该车1h内通过的路程为</a:t>
            </a:r>
            <a:r>
              <a:rPr lang="en-US" altLang="zh-CN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45</a:t>
            </a:r>
            <a:r>
              <a:rPr lang="zh-CN" altLang="en-US" sz="2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km。</a:t>
            </a:r>
            <a:endParaRPr lang="zh-CN" altLang="en-US" sz="20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6" name="组合 9" title=""/>
          <p:cNvGrpSpPr/>
          <p:nvPr>
            <p:custDataLst>
              <p:tags r:id="rId12"/>
            </p:custDataLst>
          </p:nvPr>
        </p:nvGrpSpPr>
        <p:grpSpPr>
          <a:xfrm>
            <a:off x="564" y="55819"/>
            <a:ext cx="5652072" cy="491490"/>
            <a:chOff x="0" y="623478"/>
            <a:chExt cx="6643733" cy="575158"/>
          </a:xfrm>
        </p:grpSpPr>
        <p:grpSp>
          <p:nvGrpSpPr>
            <p:cNvPr id="3" name="组合 10"/>
            <p:cNvGrpSpPr/>
            <p:nvPr>
              <p:custDataLst>
                <p:tags r:id="rId1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4" name="矩形 3"/>
              <p:cNvSpPr/>
              <p:nvPr>
                <p:custDataLst>
                  <p:tags r:id="rId1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7" name="文本框 1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508243" y="623478"/>
              <a:ext cx="613549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二、速度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2484378" y="678863"/>
            <a:ext cx="4175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【实验】</a:t>
            </a:r>
            <a:r>
              <a:rPr lang="zh-CN" altLang="en-US" sz="2400" b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测量物体运动的速度</a:t>
            </a:r>
            <a:endParaRPr lang="zh-CN" altLang="en-US" sz="2400" b="1">
              <a:solidFill>
                <a:schemeClr val="tx1"/>
              </a:solidFill>
              <a:latin typeface="Times New Roman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4"/>
            </p:custDataLst>
          </p:nvPr>
        </p:nvSpPr>
        <p:spPr>
          <a:xfrm>
            <a:off x="669137" y="1204527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进行实验：</a:t>
            </a:r>
            <a:endParaRPr lang="zh-CN" altLang="en-US" sz="24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5"/>
            </p:custDataLst>
          </p:nvPr>
        </p:nvSpPr>
        <p:spPr>
          <a:xfrm>
            <a:off x="669137" y="1957463"/>
            <a:ext cx="78584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algn="l" fontAlgn="base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用皮尺和秒表测量短跑速度，步骤如下：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lvl="0" indent="0" algn="l" fontAlgn="base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(1)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在室外测出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40m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的路程，每隔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10m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作一处记号。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lvl="0" indent="0" algn="l" fontAlgn="base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(2)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选出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4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名记时员分别站在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10m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20m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30m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40m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处。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lvl="0" indent="0" algn="l" fontAlgn="base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(3)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选出男、女选手各一名，跑完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40m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路程。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6" name="组合 9" title=""/>
          <p:cNvGrpSpPr/>
          <p:nvPr>
            <p:custDataLst>
              <p:tags r:id="rId6"/>
            </p:custDataLst>
          </p:nvPr>
        </p:nvGrpSpPr>
        <p:grpSpPr>
          <a:xfrm>
            <a:off x="564" y="55819"/>
            <a:ext cx="5652072" cy="491490"/>
            <a:chOff x="0" y="623478"/>
            <a:chExt cx="6643733" cy="575158"/>
          </a:xfrm>
        </p:grpSpPr>
        <p:grpSp>
          <p:nvGrpSpPr>
            <p:cNvPr id="21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2" name="矩形 21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3" name="矩形 2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7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243" y="623478"/>
              <a:ext cx="613549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二、速度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67544" y="585789"/>
            <a:ext cx="8057772" cy="3900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多选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关于速度知识的理解，下列说法正确的是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．速度是表示物体运动快慢的物理量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．速度大的物体运动的时间一定短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．速度越大的物体运动越快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．速度大的物体比速度小的物体运动的路程长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E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．路程与时间之比越大，物体运动得越快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6" name="文本框 1" title=""/>
          <p:cNvSpPr txBox="1"/>
          <p:nvPr>
            <p:custDataLst>
              <p:tags r:id="rId4"/>
            </p:custDataLst>
          </p:nvPr>
        </p:nvSpPr>
        <p:spPr>
          <a:xfrm>
            <a:off x="611560" y="1102652"/>
            <a:ext cx="151216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ACE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  <p:tag name="KSO_WM_BEAUTIFY_FLAG" val="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  <p:tag name="KSO_WM_BEAUTIFY_FLAG" val=""/>
</p:tagLst>
</file>

<file path=ppt/tags/tag103.xml><?xml version="1.0" encoding="utf-8"?>
<p:tagLst xmlns:p="http://schemas.openxmlformats.org/presentationml/2006/main">
  <p:tag name="AS_UNIQUEID" val="598"/>
  <p:tag name="KSO_WM_BEAUTIFY_FLAG" val=""/>
</p:tagLst>
</file>

<file path=ppt/tags/tag104.xml><?xml version="1.0" encoding="utf-8"?>
<p:tagLst xmlns:p="http://schemas.openxmlformats.org/presentationml/2006/main">
  <p:tag name="AS_UNIQUEID" val="599"/>
  <p:tag name="KSO_WM_BEAUTIFY_FLAG" val=""/>
</p:tagLst>
</file>

<file path=ppt/tags/tag105.xml><?xml version="1.0" encoding="utf-8"?>
<p:tagLst xmlns:p="http://schemas.openxmlformats.org/presentationml/2006/main">
  <p:tag name="AS_UNIQUEID" val="600"/>
  <p:tag name="KSO_WM_BEAUTIFY_FLAG" val=""/>
</p:tagLst>
</file>

<file path=ppt/tags/tag106.xml><?xml version="1.0" encoding="utf-8"?>
<p:tagLst xmlns:p="http://schemas.openxmlformats.org/presentationml/2006/main">
  <p:tag name="AS_UNIQUEID" val="601"/>
  <p:tag name="KSO_WM_BEAUTIFY_FLAG" val=""/>
</p:tagLst>
</file>

<file path=ppt/tags/tag107.xml><?xml version="1.0" encoding="utf-8"?>
<p:tagLst xmlns:p="http://schemas.openxmlformats.org/presentationml/2006/main">
  <p:tag name="AS_UNIQUEID" val="602"/>
  <p:tag name="KSO_WM_BEAUTIFY_FLAG" val="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  <p:tag name="KSO_WM_BEAUTIFY_FLAG" val="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  <p:tag name="KSO_WM_BEAUTIFY_FLAG" val=""/>
</p:tagLst>
</file>

<file path=ppt/tags/tag111.xml><?xml version="1.0" encoding="utf-8"?>
<p:tagLst xmlns:p="http://schemas.openxmlformats.org/presentationml/2006/main">
  <p:tag name="AS_UNIQUEID" val="606"/>
  <p:tag name="KSO_WM_BEAUTIFY_FLAG" val=""/>
</p:tagLst>
</file>

<file path=ppt/tags/tag112.xml><?xml version="1.0" encoding="utf-8"?>
<p:tagLst xmlns:p="http://schemas.openxmlformats.org/presentationml/2006/main">
  <p:tag name="AS_UNIQUEID" val="607"/>
  <p:tag name="KSO_WM_BEAUTIFY_FLAG" val=""/>
</p:tagLst>
</file>

<file path=ppt/tags/tag113.xml><?xml version="1.0" encoding="utf-8"?>
<p:tagLst xmlns:p="http://schemas.openxmlformats.org/presentationml/2006/main">
  <p:tag name="AS_UNIQUEID" val="608"/>
</p:tagLst>
</file>

<file path=ppt/tags/tag114.xml><?xml version="1.0" encoding="utf-8"?>
<p:tagLst xmlns:p="http://schemas.openxmlformats.org/presentationml/2006/main">
  <p:tag name="AS_UNIQUEID" val="609"/>
  <p:tag name="KSO_WM_BEAUTIFY_FLAG" val=""/>
</p:tagLst>
</file>

<file path=ppt/tags/tag115.xml><?xml version="1.0" encoding="utf-8"?>
<p:tagLst xmlns:p="http://schemas.openxmlformats.org/presentationml/2006/main">
  <p:tag name="AS_UNIQUEID" val="610"/>
  <p:tag name="KSO_WM_BEAUTIFY_FLAG" val=""/>
</p:tagLst>
</file>

<file path=ppt/tags/tag116.xml><?xml version="1.0" encoding="utf-8"?>
<p:tagLst xmlns:p="http://schemas.openxmlformats.org/presentationml/2006/main">
  <p:tag name="AS_UNIQUEID" val="611"/>
  <p:tag name="KSO_WM_BEAUTIFY_FLAG" val=""/>
</p:tagLst>
</file>

<file path=ppt/tags/tag117.xml><?xml version="1.0" encoding="utf-8"?>
<p:tagLst xmlns:p="http://schemas.openxmlformats.org/presentationml/2006/main">
  <p:tag name="AS_UNIQUEID" val="612"/>
  <p:tag name="KSO_WM_BEAUTIFY_FLAG" val=""/>
</p:tagLst>
</file>

<file path=ppt/tags/tag118.xml><?xml version="1.0" encoding="utf-8"?>
<p:tagLst xmlns:p="http://schemas.openxmlformats.org/presentationml/2006/main">
  <p:tag name="AS_UNIQUEID" val="613"/>
  <p:tag name="KSO_WM_BEAUTIFY_FLAG" val=""/>
</p:tagLst>
</file>

<file path=ppt/tags/tag119.xml><?xml version="1.0" encoding="utf-8"?>
<p:tagLst xmlns:p="http://schemas.openxmlformats.org/presentationml/2006/main">
  <p:tag name="AS_UNIQUEID" val="614"/>
  <p:tag name="KSO_WM_BEAUTIFY_FLAG" val="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5"/>
</p:tagLst>
</file>

<file path=ppt/tags/tag121.xml><?xml version="1.0" encoding="utf-8"?>
<p:tagLst xmlns:p="http://schemas.openxmlformats.org/presentationml/2006/main">
  <p:tag name="AS_UNIQUEID" val="616"/>
</p:tagLst>
</file>

<file path=ppt/tags/tag122.xml><?xml version="1.0" encoding="utf-8"?>
<p:tagLst xmlns:p="http://schemas.openxmlformats.org/presentationml/2006/main">
  <p:tag name="AS_UNIQUEID" val="617"/>
</p:tagLst>
</file>

<file path=ppt/tags/tag123.xml><?xml version="1.0" encoding="utf-8"?>
<p:tagLst xmlns:p="http://schemas.openxmlformats.org/presentationml/2006/main">
  <p:tag name="AS_UNIQUEID" val="618"/>
  <p:tag name="KSO_WM_BEAUTIFY_FLAG" val=""/>
</p:tagLst>
</file>

<file path=ppt/tags/tag124.xml><?xml version="1.0" encoding="utf-8"?>
<p:tagLst xmlns:p="http://schemas.openxmlformats.org/presentationml/2006/main">
  <p:tag name="AS_UNIQUEID" val="619"/>
  <p:tag name="KSO_WM_BEAUTIFY_FLAG" val=""/>
</p:tagLst>
</file>

<file path=ppt/tags/tag125.xml><?xml version="1.0" encoding="utf-8"?>
<p:tagLst xmlns:p="http://schemas.openxmlformats.org/presentationml/2006/main">
  <p:tag name="AS_UNIQUEID" val="620"/>
  <p:tag name="KSO_WM_BEAUTIFY_FLAG" val=""/>
</p:tagLst>
</file>

<file path=ppt/tags/tag126.xml><?xml version="1.0" encoding="utf-8"?>
<p:tagLst xmlns:p="http://schemas.openxmlformats.org/presentationml/2006/main">
  <p:tag name="AS_UNIQUEID" val="621"/>
</p:tagLst>
</file>

<file path=ppt/tags/tag127.xml><?xml version="1.0" encoding="utf-8"?>
<p:tagLst xmlns:p="http://schemas.openxmlformats.org/presentationml/2006/main">
  <p:tag name="AS_UNIQUEID" val="622"/>
</p:tagLst>
</file>

<file path=ppt/tags/tag128.xml><?xml version="1.0" encoding="utf-8"?>
<p:tagLst xmlns:p="http://schemas.openxmlformats.org/presentationml/2006/main">
  <p:tag name="AS_UNIQUEID" val="623"/>
</p:tagLst>
</file>

<file path=ppt/tags/tag129.xml><?xml version="1.0" encoding="utf-8"?>
<p:tagLst xmlns:p="http://schemas.openxmlformats.org/presentationml/2006/main">
  <p:tag name="AS_UNIQUEID" val="624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5"/>
</p:tagLst>
</file>

<file path=ppt/tags/tag131.xml><?xml version="1.0" encoding="utf-8"?>
<p:tagLst xmlns:p="http://schemas.openxmlformats.org/presentationml/2006/main">
  <p:tag name="AS_UNIQUEID" val="626"/>
</p:tagLst>
</file>

<file path=ppt/tags/tag132.xml><?xml version="1.0" encoding="utf-8"?>
<p:tagLst xmlns:p="http://schemas.openxmlformats.org/presentationml/2006/main">
  <p:tag name="AS_UNIQUEID" val="627"/>
</p:tagLst>
</file>

<file path=ppt/tags/tag133.xml><?xml version="1.0" encoding="utf-8"?>
<p:tagLst xmlns:p="http://schemas.openxmlformats.org/presentationml/2006/main">
  <p:tag name="AS_UNIQUEID" val="628"/>
</p:tagLst>
</file>

<file path=ppt/tags/tag134.xml><?xml version="1.0" encoding="utf-8"?>
<p:tagLst xmlns:p="http://schemas.openxmlformats.org/presentationml/2006/main">
  <p:tag name="AS_UNIQUEID" val="629"/>
</p:tagLst>
</file>

<file path=ppt/tags/tag135.xml><?xml version="1.0" encoding="utf-8"?>
<p:tagLst xmlns:p="http://schemas.openxmlformats.org/presentationml/2006/main">
  <p:tag name="AS_UNIQUEID" val="630"/>
</p:tagLst>
</file>

<file path=ppt/tags/tag136.xml><?xml version="1.0" encoding="utf-8"?>
<p:tagLst xmlns:p="http://schemas.openxmlformats.org/presentationml/2006/main">
  <p:tag name="AS_UNIQUEID" val="631"/>
</p:tagLst>
</file>

<file path=ppt/tags/tag137.xml><?xml version="1.0" encoding="utf-8"?>
<p:tagLst xmlns:p="http://schemas.openxmlformats.org/presentationml/2006/main">
  <p:tag name="AS_UNIQUEID" val="632"/>
</p:tagLst>
</file>

<file path=ppt/tags/tag138.xml><?xml version="1.0" encoding="utf-8"?>
<p:tagLst xmlns:p="http://schemas.openxmlformats.org/presentationml/2006/main">
  <p:tag name="AS_UNIQUEID" val="633"/>
  <p:tag name="KSO_WM_BEAUTIFY_FLAG" val=""/>
</p:tagLst>
</file>

<file path=ppt/tags/tag139.xml><?xml version="1.0" encoding="utf-8"?>
<p:tagLst xmlns:p="http://schemas.openxmlformats.org/presentationml/2006/main">
  <p:tag name="AS_UNIQUEID" val="634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5"/>
  <p:tag name="KSO_WM_BEAUTIFY_FLAG" val=""/>
</p:tagLst>
</file>

<file path=ppt/tags/tag141.xml><?xml version="1.0" encoding="utf-8"?>
<p:tagLst xmlns:p="http://schemas.openxmlformats.org/presentationml/2006/main">
  <p:tag name="AS_UNIQUEID" val="636"/>
  <p:tag name="KSO_WM_BEAUTIFY_FLAG" val=""/>
</p:tagLst>
</file>

<file path=ppt/tags/tag142.xml><?xml version="1.0" encoding="utf-8"?>
<p:tagLst xmlns:p="http://schemas.openxmlformats.org/presentationml/2006/main">
  <p:tag name="AS_UNIQUEID" val="637"/>
  <p:tag name="KSO_WM_BEAUTIFY_FLAG" val=""/>
</p:tagLst>
</file>

<file path=ppt/tags/tag143.xml><?xml version="1.0" encoding="utf-8"?>
<p:tagLst xmlns:p="http://schemas.openxmlformats.org/presentationml/2006/main">
  <p:tag name="AS_UNIQUEID" val="638"/>
  <p:tag name="KSO_WM_BEAUTIFY_FLAG" val=""/>
</p:tagLst>
</file>

<file path=ppt/tags/tag144.xml><?xml version="1.0" encoding="utf-8"?>
<p:tagLst xmlns:p="http://schemas.openxmlformats.org/presentationml/2006/main">
  <p:tag name="AS_UNIQUEID" val="639"/>
  <p:tag name="KSO_WM_BEAUTIFY_FLAG" val=""/>
</p:tagLst>
</file>

<file path=ppt/tags/tag145.xml><?xml version="1.0" encoding="utf-8"?>
<p:tagLst xmlns:p="http://schemas.openxmlformats.org/presentationml/2006/main">
  <p:tag name="AS_UNIQUEID" val="640"/>
  <p:tag name="KSO_WM_BEAUTIFY_FLAG" val=""/>
</p:tagLst>
</file>

<file path=ppt/tags/tag146.xml><?xml version="1.0" encoding="utf-8"?>
<p:tagLst xmlns:p="http://schemas.openxmlformats.org/presentationml/2006/main">
  <p:tag name="AS_UNIQUEID" val="641"/>
  <p:tag name="KSO_WM_BEAUTIFY_FLAG" val=""/>
</p:tagLst>
</file>

<file path=ppt/tags/tag147.xml><?xml version="1.0" encoding="utf-8"?>
<p:tagLst xmlns:p="http://schemas.openxmlformats.org/presentationml/2006/main">
  <p:tag name="AS_UNIQUEID" val="642"/>
  <p:tag name="KSO_WM_BEAUTIFY_FLAG" val=""/>
</p:tagLst>
</file>

<file path=ppt/tags/tag148.xml><?xml version="1.0" encoding="utf-8"?>
<p:tagLst xmlns:p="http://schemas.openxmlformats.org/presentationml/2006/main">
  <p:tag name="AS_UNIQUEID" val="643"/>
  <p:tag name="KSO_WM_BEAUTIFY_FLAG" val=""/>
</p:tagLst>
</file>

<file path=ppt/tags/tag149.xml><?xml version="1.0" encoding="utf-8"?>
<p:tagLst xmlns:p="http://schemas.openxmlformats.org/presentationml/2006/main">
  <p:tag name="AS_UNIQUEID" val="644"/>
  <p:tag name="KSO_WM_BEAUTIFY_FLAG" val="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5"/>
  <p:tag name="KSO_WM_BEAUTIFY_FLAG" val=""/>
</p:tagLst>
</file>

<file path=ppt/tags/tag151.xml><?xml version="1.0" encoding="utf-8"?>
<p:tagLst xmlns:p="http://schemas.openxmlformats.org/presentationml/2006/main">
  <p:tag name="AS_UNIQUEID" val="646"/>
</p:tagLst>
</file>

<file path=ppt/tags/tag152.xml><?xml version="1.0" encoding="utf-8"?>
<p:tagLst xmlns:p="http://schemas.openxmlformats.org/presentationml/2006/main">
  <p:tag name="AS_UNIQUEID" val="394"/>
  <p:tag name="KSO_WM_BEAUTIFY_FLAG" val=""/>
</p:tagLst>
</file>

<file path=ppt/tags/tag153.xml><?xml version="1.0" encoding="utf-8"?>
<p:tagLst xmlns:p="http://schemas.openxmlformats.org/presentationml/2006/main">
  <p:tag name="AS_UNIQUEID" val="395"/>
</p:tagLst>
</file>

<file path=ppt/tags/tag154.xml><?xml version="1.0" encoding="utf-8"?>
<p:tagLst xmlns:p="http://schemas.openxmlformats.org/presentationml/2006/main">
  <p:tag name="AS_UNIQUEID" val="396"/>
  <p:tag name="KSO_WM_BEAUTIFY_FLAG" val=""/>
</p:tagLst>
</file>

<file path=ppt/tags/tag155.xml><?xml version="1.0" encoding="utf-8"?>
<p:tagLst xmlns:p="http://schemas.openxmlformats.org/presentationml/2006/main">
  <p:tag name="AS_UNIQUEID" val="397"/>
  <p:tag name="KSO_WM_BEAUTIFY_FLAG" val=""/>
</p:tagLst>
</file>

<file path=ppt/tags/tag156.xml><?xml version="1.0" encoding="utf-8"?>
<p:tagLst xmlns:p="http://schemas.openxmlformats.org/presentationml/2006/main">
  <p:tag name="AS_UNIQUEID" val="398"/>
  <p:tag name="KSO_WM_BEAUTIFY_FLAG" val=""/>
</p:tagLst>
</file>

<file path=ppt/tags/tag157.xml><?xml version="1.0" encoding="utf-8"?>
<p:tagLst xmlns:p="http://schemas.openxmlformats.org/presentationml/2006/main">
  <p:tag name="AS_UNIQUEID" val="647"/>
</p:tagLst>
</file>

<file path=ppt/tags/tag158.xml><?xml version="1.0" encoding="utf-8"?>
<p:tagLst xmlns:p="http://schemas.openxmlformats.org/presentationml/2006/main">
  <p:tag name="AS_UNIQUEID" val="648"/>
  <p:tag name="KSO_WM_BEAUTIFY_FLAG" val=""/>
</p:tagLst>
</file>

<file path=ppt/tags/tag159.xml><?xml version="1.0" encoding="utf-8"?>
<p:tagLst xmlns:p="http://schemas.openxmlformats.org/presentationml/2006/main">
  <p:tag name="AS_UNIQUEID" val="649"/>
  <p:tag name="KSO_WM_BEAUTIFY_FLAG" val="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0"/>
  <p:tag name="KSO_WM_BEAUTIFY_FLAG" val=""/>
</p:tagLst>
</file>

<file path=ppt/tags/tag161.xml><?xml version="1.0" encoding="utf-8"?>
<p:tagLst xmlns:p="http://schemas.openxmlformats.org/presentationml/2006/main">
  <p:tag name="AS_UNIQUEID" val="651"/>
  <p:tag name="KSO_WM_BEAUTIFY_FLAG" val=""/>
</p:tagLst>
</file>

<file path=ppt/tags/tag162.xml><?xml version="1.0" encoding="utf-8"?>
<p:tagLst xmlns:p="http://schemas.openxmlformats.org/presentationml/2006/main">
  <p:tag name="AS_UNIQUEID" val="652"/>
  <p:tag name="KSO_WM_BEAUTIFY_FLAG" val=""/>
</p:tagLst>
</file>

<file path=ppt/tags/tag163.xml><?xml version="1.0" encoding="utf-8"?>
<p:tagLst xmlns:p="http://schemas.openxmlformats.org/presentationml/2006/main">
  <p:tag name="AS_UNIQUEID" val="653"/>
</p:tagLst>
</file>

<file path=ppt/tags/tag164.xml><?xml version="1.0" encoding="utf-8"?>
<p:tagLst xmlns:p="http://schemas.openxmlformats.org/presentationml/2006/main">
  <p:tag name="AS_UNIQUEID" val="654"/>
</p:tagLst>
</file>

<file path=ppt/tags/tag165.xml><?xml version="1.0" encoding="utf-8"?>
<p:tagLst xmlns:p="http://schemas.openxmlformats.org/presentationml/2006/main">
  <p:tag name="AS_UNIQUEID" val="655"/>
  <p:tag name="KSO_WM_BEAUTIFY_FLAG" val=""/>
</p:tagLst>
</file>

<file path=ppt/tags/tag166.xml><?xml version="1.0" encoding="utf-8"?>
<p:tagLst xmlns:p="http://schemas.openxmlformats.org/presentationml/2006/main">
  <p:tag name="AS_UNIQUEID" val="656"/>
  <p:tag name="KSO_WM_BEAUTIFY_FLAG" val=""/>
</p:tagLst>
</file>

<file path=ppt/tags/tag167.xml><?xml version="1.0" encoding="utf-8"?>
<p:tagLst xmlns:p="http://schemas.openxmlformats.org/presentationml/2006/main">
  <p:tag name="AS_UNIQUEID" val="657"/>
  <p:tag name="KSO_WM_BEAUTIFY_FLAG" val=""/>
</p:tagLst>
</file>

<file path=ppt/tags/tag168.xml><?xml version="1.0" encoding="utf-8"?>
<p:tagLst xmlns:p="http://schemas.openxmlformats.org/presentationml/2006/main">
  <p:tag name="AS_UNIQUEID" val="658"/>
</p:tagLst>
</file>

<file path=ppt/tags/tag169.xml><?xml version="1.0" encoding="utf-8"?>
<p:tagLst xmlns:p="http://schemas.openxmlformats.org/presentationml/2006/main">
  <p:tag name="AS_UNIQUEID" val="659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0"/>
</p:tagLst>
</file>

<file path=ppt/tags/tag171.xml><?xml version="1.0" encoding="utf-8"?>
<p:tagLst xmlns:p="http://schemas.openxmlformats.org/presentationml/2006/main">
  <p:tag name="AS_UNIQUEID" val="661"/>
</p:tagLst>
</file>

<file path=ppt/tags/tag172.xml><?xml version="1.0" encoding="utf-8"?>
<p:tagLst xmlns:p="http://schemas.openxmlformats.org/presentationml/2006/main">
  <p:tag name="AS_UNIQUEID" val="662"/>
</p:tagLst>
</file>

<file path=ppt/tags/tag173.xml><?xml version="1.0" encoding="utf-8"?>
<p:tagLst xmlns:p="http://schemas.openxmlformats.org/presentationml/2006/main">
  <p:tag name="AS_UNIQUEID" val="663"/>
  <p:tag name="KSO_WM_BEAUTIFY_FLAG" val=""/>
</p:tagLst>
</file>

<file path=ppt/tags/tag174.xml><?xml version="1.0" encoding="utf-8"?>
<p:tagLst xmlns:p="http://schemas.openxmlformats.org/presentationml/2006/main">
  <p:tag name="AS_UNIQUEID" val="664"/>
  <p:tag name="KSO_WM_BEAUTIFY_FLAG" val=""/>
</p:tagLst>
</file>

<file path=ppt/tags/tag175.xml><?xml version="1.0" encoding="utf-8"?>
<p:tagLst xmlns:p="http://schemas.openxmlformats.org/presentationml/2006/main">
  <p:tag name="AS_UNIQUEID" val="665"/>
  <p:tag name="KSO_WM_BEAUTIFY_FLAG" val=""/>
</p:tagLst>
</file>

<file path=ppt/tags/tag176.xml><?xml version="1.0" encoding="utf-8"?>
<p:tagLst xmlns:p="http://schemas.openxmlformats.org/presentationml/2006/main">
  <p:tag name="AS_UNIQUEID" val="666"/>
  <p:tag name="KSO_WM_BEAUTIFY_FLAG" val=""/>
</p:tagLst>
</file>

<file path=ppt/tags/tag177.xml><?xml version="1.0" encoding="utf-8"?>
<p:tagLst xmlns:p="http://schemas.openxmlformats.org/presentationml/2006/main">
  <p:tag name="AS_UNIQUEID" val="667"/>
  <p:tag name="KSO_WM_BEAUTIFY_FLAG" val=""/>
</p:tagLst>
</file>

<file path=ppt/tags/tag178.xml><?xml version="1.0" encoding="utf-8"?>
<p:tagLst xmlns:p="http://schemas.openxmlformats.org/presentationml/2006/main">
  <p:tag name="AS_UNIQUEID" val="668"/>
  <p:tag name="KSO_WM_BEAUTIFY_FLAG" val=""/>
</p:tagLst>
</file>

<file path=ppt/tags/tag179.xml><?xml version="1.0" encoding="utf-8"?>
<p:tagLst xmlns:p="http://schemas.openxmlformats.org/presentationml/2006/main">
  <p:tag name="AS_UNIQUEID" val="669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0"/>
</p:tagLst>
</file>

<file path=ppt/tags/tag181.xml><?xml version="1.0" encoding="utf-8"?>
<p:tagLst xmlns:p="http://schemas.openxmlformats.org/presentationml/2006/main">
  <p:tag name="AS_UNIQUEID" val="671"/>
  <p:tag name="KSO_WM_BEAUTIFY_FLAG" val=""/>
</p:tagLst>
</file>

<file path=ppt/tags/tag182.xml><?xml version="1.0" encoding="utf-8"?>
<p:tagLst xmlns:p="http://schemas.openxmlformats.org/presentationml/2006/main">
  <p:tag name="AS_UNIQUEID" val="672"/>
  <p:tag name="KSO_WM_BEAUTIFY_FLAG" val=""/>
</p:tagLst>
</file>

<file path=ppt/tags/tag183.xml><?xml version="1.0" encoding="utf-8"?>
<p:tagLst xmlns:p="http://schemas.openxmlformats.org/presentationml/2006/main">
  <p:tag name="AS_UNIQUEID" val="673"/>
  <p:tag name="KSO_WM_BEAUTIFY_FLAG" val=""/>
</p:tagLst>
</file>

<file path=ppt/tags/tag184.xml><?xml version="1.0" encoding="utf-8"?>
<p:tagLst xmlns:p="http://schemas.openxmlformats.org/presentationml/2006/main">
  <p:tag name="AS_UNIQUEID" val="674"/>
</p:tagLst>
</file>

<file path=ppt/tags/tag185.xml><?xml version="1.0" encoding="utf-8"?>
<p:tagLst xmlns:p="http://schemas.openxmlformats.org/presentationml/2006/main">
  <p:tag name="AS_UNIQUEID" val="675"/>
</p:tagLst>
</file>

<file path=ppt/tags/tag186.xml><?xml version="1.0" encoding="utf-8"?>
<p:tagLst xmlns:p="http://schemas.openxmlformats.org/presentationml/2006/main">
  <p:tag name="AS_UNIQUEID" val="676"/>
  <p:tag name="KSO_WM_BEAUTIFY_FLAG" val=""/>
</p:tagLst>
</file>

<file path=ppt/tags/tag187.xml><?xml version="1.0" encoding="utf-8"?>
<p:tagLst xmlns:p="http://schemas.openxmlformats.org/presentationml/2006/main">
  <p:tag name="AS_UNIQUEID" val="199"/>
  <p:tag name="KSO_WM_BEAUTIFY_FLAG" val=""/>
</p:tagLst>
</file>

<file path=ppt/tags/tag188.xml><?xml version="1.0" encoding="utf-8"?>
<p:tagLst xmlns:p="http://schemas.openxmlformats.org/presentationml/2006/main">
  <p:tag name="AS_UNIQUEID" val="677"/>
</p:tagLst>
</file>

<file path=ppt/tags/tag189.xml><?xml version="1.0" encoding="utf-8"?>
<p:tagLst xmlns:p="http://schemas.openxmlformats.org/presentationml/2006/main">
  <p:tag name="AS_UNIQUEID" val="678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79"/>
  <p:tag name="KSO_WM_BEAUTIFY_FLAG" val=""/>
</p:tagLst>
</file>

<file path=ppt/tags/tag191.xml><?xml version="1.0" encoding="utf-8"?>
<p:tagLst xmlns:p="http://schemas.openxmlformats.org/presentationml/2006/main">
  <p:tag name="AS_UNIQUEID" val="680"/>
  <p:tag name="KSO_WM_BEAUTIFY_FLAG" val=""/>
</p:tagLst>
</file>

<file path=ppt/tags/tag192.xml><?xml version="1.0" encoding="utf-8"?>
<p:tagLst xmlns:p="http://schemas.openxmlformats.org/presentationml/2006/main">
  <p:tag name="AS_UNIQUEID" val="681"/>
  <p:tag name="KSO_WM_BEAUTIFY_FLAG" val=""/>
</p:tagLst>
</file>

<file path=ppt/tags/tag193.xml><?xml version="1.0" encoding="utf-8"?>
<p:tagLst xmlns:p="http://schemas.openxmlformats.org/presentationml/2006/main">
  <p:tag name="AS_UNIQUEID" val="682"/>
</p:tagLst>
</file>

<file path=ppt/tags/tag194.xml><?xml version="1.0" encoding="utf-8"?>
<p:tagLst xmlns:p="http://schemas.openxmlformats.org/presentationml/2006/main">
  <p:tag name="AS_UNIQUEID" val="683"/>
</p:tagLst>
</file>

<file path=ppt/tags/tag195.xml><?xml version="1.0" encoding="utf-8"?>
<p:tagLst xmlns:p="http://schemas.openxmlformats.org/presentationml/2006/main">
  <p:tag name="AS_UNIQUEID" val="684"/>
</p:tagLst>
</file>

<file path=ppt/tags/tag196.xml><?xml version="1.0" encoding="utf-8"?>
<p:tagLst xmlns:p="http://schemas.openxmlformats.org/presentationml/2006/main">
  <p:tag name="AS_UNIQUEID" val="685"/>
</p:tagLst>
</file>

<file path=ppt/tags/tag197.xml><?xml version="1.0" encoding="utf-8"?>
<p:tagLst xmlns:p="http://schemas.openxmlformats.org/presentationml/2006/main">
  <p:tag name="AS_UNIQUEID" val="455"/>
  <p:tag name="KSO_WM_BEAUTIFY_FLAG" val=""/>
</p:tagLst>
</file>

<file path=ppt/tags/tag198.xml><?xml version="1.0" encoding="utf-8"?>
<p:tagLst xmlns:p="http://schemas.openxmlformats.org/presentationml/2006/main">
  <p:tag name="AS_UNIQUEID" val="686"/>
</p:tagLst>
</file>

<file path=ppt/tags/tag199.xml><?xml version="1.0" encoding="utf-8"?>
<p:tagLst xmlns:p="http://schemas.openxmlformats.org/presentationml/2006/main">
  <p:tag name="AS_UNIQUEID" val="687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88"/>
  <p:tag name="KSO_WM_BEAUTIFY_FLAG" val=""/>
</p:tagLst>
</file>

<file path=ppt/tags/tag201.xml><?xml version="1.0" encoding="utf-8"?>
<p:tagLst xmlns:p="http://schemas.openxmlformats.org/presentationml/2006/main">
  <p:tag name="AS_UNIQUEID" val="689"/>
  <p:tag name="KSO_WM_BEAUTIFY_FLAG" val=""/>
</p:tagLst>
</file>

<file path=ppt/tags/tag202.xml><?xml version="1.0" encoding="utf-8"?>
<p:tagLst xmlns:p="http://schemas.openxmlformats.org/presentationml/2006/main">
  <p:tag name="AS_UNIQUEID" val="690"/>
  <p:tag name="KSO_WM_BEAUTIFY_FLAG" val=""/>
</p:tagLst>
</file>

<file path=ppt/tags/tag203.xml><?xml version="1.0" encoding="utf-8"?>
<p:tagLst xmlns:p="http://schemas.openxmlformats.org/presentationml/2006/main">
  <p:tag name="AS_UNIQUEID" val="691"/>
</p:tagLst>
</file>

<file path=ppt/tags/tag204.xml><?xml version="1.0" encoding="utf-8"?>
<p:tagLst xmlns:p="http://schemas.openxmlformats.org/presentationml/2006/main">
  <p:tag name="AS_UNIQUEID" val="692"/>
</p:tagLst>
</file>

<file path=ppt/tags/tag205.xml><?xml version="1.0" encoding="utf-8"?>
<p:tagLst xmlns:p="http://schemas.openxmlformats.org/presentationml/2006/main">
  <p:tag name="AS_UNIQUEID" val="693"/>
</p:tagLst>
</file>

<file path=ppt/tags/tag206.xml><?xml version="1.0" encoding="utf-8"?>
<p:tagLst xmlns:p="http://schemas.openxmlformats.org/presentationml/2006/main">
  <p:tag name="AS_UNIQUEID" val="694"/>
</p:tagLst>
</file>

<file path=ppt/tags/tag207.xml><?xml version="1.0" encoding="utf-8"?>
<p:tagLst xmlns:p="http://schemas.openxmlformats.org/presentationml/2006/main">
  <p:tag name="AS_UNIQUEID" val="695"/>
</p:tagLst>
</file>

<file path=ppt/tags/tag208.xml><?xml version="1.0" encoding="utf-8"?>
<p:tagLst xmlns:p="http://schemas.openxmlformats.org/presentationml/2006/main">
  <p:tag name="AS_UNIQUEID" val="696"/>
</p:tagLst>
</file>

<file path=ppt/tags/tag209.xml><?xml version="1.0" encoding="utf-8"?>
<p:tagLst xmlns:p="http://schemas.openxmlformats.org/presentationml/2006/main">
  <p:tag name="AS_UNIQUEID" val="697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698"/>
</p:tagLst>
</file>

<file path=ppt/tags/tag211.xml><?xml version="1.0" encoding="utf-8"?>
<p:tagLst xmlns:p="http://schemas.openxmlformats.org/presentationml/2006/main">
  <p:tag name="AS_UNIQUEID" val="699"/>
</p:tagLst>
</file>

<file path=ppt/tags/tag212.xml><?xml version="1.0" encoding="utf-8"?>
<p:tagLst xmlns:p="http://schemas.openxmlformats.org/presentationml/2006/main">
  <p:tag name="AS_UNIQUEID" val="700"/>
  <p:tag name="KSO_WM_BEAUTIFY_FLAG" val=""/>
</p:tagLst>
</file>

<file path=ppt/tags/tag213.xml><?xml version="1.0" encoding="utf-8"?>
<p:tagLst xmlns:p="http://schemas.openxmlformats.org/presentationml/2006/main">
  <p:tag name="AS_UNIQUEID" val="701"/>
  <p:tag name="KSO_WM_BEAUTIFY_FLAG" val=""/>
</p:tagLst>
</file>

<file path=ppt/tags/tag214.xml><?xml version="1.0" encoding="utf-8"?>
<p:tagLst xmlns:p="http://schemas.openxmlformats.org/presentationml/2006/main">
  <p:tag name="AS_UNIQUEID" val="702"/>
  <p:tag name="KSO_WM_BEAUTIFY_FLAG" val=""/>
</p:tagLst>
</file>

<file path=ppt/tags/tag215.xml><?xml version="1.0" encoding="utf-8"?>
<p:tagLst xmlns:p="http://schemas.openxmlformats.org/presentationml/2006/main">
  <p:tag name="AS_UNIQUEID" val="703"/>
  <p:tag name="KSO_WM_BEAUTIFY_FLAG" val=""/>
</p:tagLst>
</file>

<file path=ppt/tags/tag216.xml><?xml version="1.0" encoding="utf-8"?>
<p:tagLst xmlns:p="http://schemas.openxmlformats.org/presentationml/2006/main">
  <p:tag name="AS_UNIQUEID" val="704"/>
  <p:tag name="KSO_WM_BEAUTIFY_FLAG" val=""/>
</p:tagLst>
</file>

<file path=ppt/tags/tag217.xml><?xml version="1.0" encoding="utf-8"?>
<p:tagLst xmlns:p="http://schemas.openxmlformats.org/presentationml/2006/main">
  <p:tag name="AS_UNIQUEID" val="705"/>
  <p:tag name="KSO_WM_BEAUTIFY_FLAG" val=""/>
</p:tagLst>
</file>

<file path=ppt/tags/tag218.xml><?xml version="1.0" encoding="utf-8"?>
<p:tagLst xmlns:p="http://schemas.openxmlformats.org/presentationml/2006/main">
  <p:tag name="AS_UNIQUEID" val="706"/>
</p:tagLst>
</file>

<file path=ppt/tags/tag219.xml><?xml version="1.0" encoding="utf-8"?>
<p:tagLst xmlns:p="http://schemas.openxmlformats.org/presentationml/2006/main">
  <p:tag name="AS_UNIQUEID" val="707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08"/>
  <p:tag name="KSO_WM_BEAUTIFY_FLAG" val=""/>
</p:tagLst>
</file>

<file path=ppt/tags/tag221.xml><?xml version="1.0" encoding="utf-8"?>
<p:tagLst xmlns:p="http://schemas.openxmlformats.org/presentationml/2006/main">
  <p:tag name="AS_UNIQUEID" val="709"/>
  <p:tag name="KSO_WM_BEAUTIFY_FLAG" val=""/>
</p:tagLst>
</file>

<file path=ppt/tags/tag222.xml><?xml version="1.0" encoding="utf-8"?>
<p:tagLst xmlns:p="http://schemas.openxmlformats.org/presentationml/2006/main">
  <p:tag name="AS_UNIQUEID" val="710"/>
  <p:tag name="KSO_WM_BEAUTIFY_FLAG" val=""/>
</p:tagLst>
</file>

<file path=ppt/tags/tag223.xml><?xml version="1.0" encoding="utf-8"?>
<p:tagLst xmlns:p="http://schemas.openxmlformats.org/presentationml/2006/main">
  <p:tag name="AS_UNIQUEID" val="711"/>
</p:tagLst>
</file>

<file path=ppt/tags/tag224.xml><?xml version="1.0" encoding="utf-8"?>
<p:tagLst xmlns:p="http://schemas.openxmlformats.org/presentationml/2006/main">
  <p:tag name="AS_UNIQUEID" val="712"/>
</p:tagLst>
</file>

<file path=ppt/tags/tag225.xml><?xml version="1.0" encoding="utf-8"?>
<p:tagLst xmlns:p="http://schemas.openxmlformats.org/presentationml/2006/main">
  <p:tag name="AS_UNIQUEID" val="713"/>
</p:tagLst>
</file>

<file path=ppt/tags/tag226.xml><?xml version="1.0" encoding="utf-8"?>
<p:tagLst xmlns:p="http://schemas.openxmlformats.org/presentationml/2006/main">
  <p:tag name="AS_UNIQUEID" val="714"/>
  <p:tag name="KSO_WM_BEAUTIFY_FLAG" val=""/>
</p:tagLst>
</file>

<file path=ppt/tags/tag227.xml><?xml version="1.0" encoding="utf-8"?>
<p:tagLst xmlns:p="http://schemas.openxmlformats.org/presentationml/2006/main">
  <p:tag name="AS_UNIQUEID" val="715"/>
  <p:tag name="KSO_WM_BEAUTIFY_FLAG" val=""/>
</p:tagLst>
</file>

<file path=ppt/tags/tag228.xml><?xml version="1.0" encoding="utf-8"?>
<p:tagLst xmlns:p="http://schemas.openxmlformats.org/presentationml/2006/main">
  <p:tag name="AS_UNIQUEID" val="716"/>
  <p:tag name="KSO_WM_BEAUTIFY_FLAG" val=""/>
</p:tagLst>
</file>

<file path=ppt/tags/tag229.xml><?xml version="1.0" encoding="utf-8"?>
<p:tagLst xmlns:p="http://schemas.openxmlformats.org/presentationml/2006/main">
  <p:tag name="AS_UNIQUEID" val="717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18"/>
</p:tagLst>
</file>

<file path=ppt/tags/tag231.xml><?xml version="1.0" encoding="utf-8"?>
<p:tagLst xmlns:p="http://schemas.openxmlformats.org/presentationml/2006/main">
  <p:tag name="AS_UNIQUEID" val="719"/>
</p:tagLst>
</file>

<file path=ppt/tags/tag232.xml><?xml version="1.0" encoding="utf-8"?>
<p:tagLst xmlns:p="http://schemas.openxmlformats.org/presentationml/2006/main">
  <p:tag name="AS_UNIQUEID" val="720"/>
  <p:tag name="KSO_WM_BEAUTIFY_FLAG" val=""/>
</p:tagLst>
</file>

<file path=ppt/tags/tag233.xml><?xml version="1.0" encoding="utf-8"?>
<p:tagLst xmlns:p="http://schemas.openxmlformats.org/presentationml/2006/main">
  <p:tag name="AS_UNIQUEID" val="721"/>
  <p:tag name="KSO_WM_BEAUTIFY_FLAG" val=""/>
</p:tagLst>
</file>

<file path=ppt/tags/tag234.xml><?xml version="1.0" encoding="utf-8"?>
<p:tagLst xmlns:p="http://schemas.openxmlformats.org/presentationml/2006/main">
  <p:tag name="AS_UNIQUEID" val="722"/>
  <p:tag name="KSO_WM_BEAUTIFY_FLAG" val=""/>
</p:tagLst>
</file>

<file path=ppt/tags/tag235.xml><?xml version="1.0" encoding="utf-8"?>
<p:tagLst xmlns:p="http://schemas.openxmlformats.org/presentationml/2006/main">
  <p:tag name="AS_UNIQUEID" val="723"/>
</p:tagLst>
</file>

<file path=ppt/tags/tag236.xml><?xml version="1.0" encoding="utf-8"?>
<p:tagLst xmlns:p="http://schemas.openxmlformats.org/presentationml/2006/main">
  <p:tag name="AS_UNIQUEID" val="724"/>
</p:tagLst>
</file>

<file path=ppt/tags/tag237.xml><?xml version="1.0" encoding="utf-8"?>
<p:tagLst xmlns:p="http://schemas.openxmlformats.org/presentationml/2006/main">
  <p:tag name="AS_UNIQUEID" val="725"/>
</p:tagLst>
</file>

<file path=ppt/tags/tag238.xml><?xml version="1.0" encoding="utf-8"?>
<p:tagLst xmlns:p="http://schemas.openxmlformats.org/presentationml/2006/main">
  <p:tag name="AS_UNIQUEID" val="726"/>
</p:tagLst>
</file>

<file path=ppt/tags/tag239.xml><?xml version="1.0" encoding="utf-8"?>
<p:tagLst xmlns:p="http://schemas.openxmlformats.org/presentationml/2006/main">
  <p:tag name="AS_UNIQUEID" val="727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28"/>
</p:tagLst>
</file>

<file path=ppt/tags/tag241.xml><?xml version="1.0" encoding="utf-8"?>
<p:tagLst xmlns:p="http://schemas.openxmlformats.org/presentationml/2006/main">
  <p:tag name="AS_UNIQUEID" val="729"/>
  <p:tag name="KSO_WM_BEAUTIFY_FLAG" val=""/>
</p:tagLst>
</file>

<file path=ppt/tags/tag242.xml><?xml version="1.0" encoding="utf-8"?>
<p:tagLst xmlns:p="http://schemas.openxmlformats.org/presentationml/2006/main">
  <p:tag name="AS_UNIQUEID" val="730"/>
  <p:tag name="KSO_WM_BEAUTIFY_FLAG" val=""/>
</p:tagLst>
</file>

<file path=ppt/tags/tag243.xml><?xml version="1.0" encoding="utf-8"?>
<p:tagLst xmlns:p="http://schemas.openxmlformats.org/presentationml/2006/main">
  <p:tag name="AS_UNIQUEID" val="731"/>
  <p:tag name="KSO_WM_BEAUTIFY_FLAG" val=""/>
</p:tagLst>
</file>

<file path=ppt/tags/tag244.xml><?xml version="1.0" encoding="utf-8"?>
<p:tagLst xmlns:p="http://schemas.openxmlformats.org/presentationml/2006/main">
  <p:tag name="AS_UNIQUEID" val="732"/>
</p:tagLst>
</file>

<file path=ppt/tags/tag245.xml><?xml version="1.0" encoding="utf-8"?>
<p:tagLst xmlns:p="http://schemas.openxmlformats.org/presentationml/2006/main">
  <p:tag name="AS_UNIQUEID" val="733"/>
</p:tagLst>
</file>

<file path=ppt/tags/tag246.xml><?xml version="1.0" encoding="utf-8"?>
<p:tagLst xmlns:p="http://schemas.openxmlformats.org/presentationml/2006/main">
  <p:tag name="AS_UNIQUEID" val="734"/>
</p:tagLst>
</file>

<file path=ppt/tags/tag247.xml><?xml version="1.0" encoding="utf-8"?>
<p:tagLst xmlns:p="http://schemas.openxmlformats.org/presentationml/2006/main">
  <p:tag name="AS_UNIQUEID" val="735"/>
</p:tagLst>
</file>

<file path=ppt/tags/tag248.xml><?xml version="1.0" encoding="utf-8"?>
<p:tagLst xmlns:p="http://schemas.openxmlformats.org/presentationml/2006/main">
  <p:tag name="AS_UNIQUEID" val="736"/>
</p:tagLst>
</file>

<file path=ppt/tags/tag249.xml><?xml version="1.0" encoding="utf-8"?>
<p:tagLst xmlns:p="http://schemas.openxmlformats.org/presentationml/2006/main">
  <p:tag name="AS_UNIQUEID" val="737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38"/>
</p:tagLst>
</file>

<file path=ppt/tags/tag251.xml><?xml version="1.0" encoding="utf-8"?>
<p:tagLst xmlns:p="http://schemas.openxmlformats.org/presentationml/2006/main">
  <p:tag name="AS_UNIQUEID" val="739"/>
</p:tagLst>
</file>

<file path=ppt/tags/tag252.xml><?xml version="1.0" encoding="utf-8"?>
<p:tagLst xmlns:p="http://schemas.openxmlformats.org/presentationml/2006/main">
  <p:tag name="AS_UNIQUEID" val="740"/>
</p:tagLst>
</file>

<file path=ppt/tags/tag253.xml><?xml version="1.0" encoding="utf-8"?>
<p:tagLst xmlns:p="http://schemas.openxmlformats.org/presentationml/2006/main">
  <p:tag name="AS_UNIQUEID" val="741"/>
</p:tagLst>
</file>

<file path=ppt/tags/tag254.xml><?xml version="1.0" encoding="utf-8"?>
<p:tagLst xmlns:p="http://schemas.openxmlformats.org/presentationml/2006/main">
  <p:tag name="AS_UNIQUEID" val="742"/>
</p:tagLst>
</file>

<file path=ppt/tags/tag255.xml><?xml version="1.0" encoding="utf-8"?>
<p:tagLst xmlns:p="http://schemas.openxmlformats.org/presentationml/2006/main">
  <p:tag name="AS_UNIQUEID" val="743"/>
</p:tagLst>
</file>

<file path=ppt/tags/tag256.xml><?xml version="1.0" encoding="utf-8"?>
<p:tagLst xmlns:p="http://schemas.openxmlformats.org/presentationml/2006/main">
  <p:tag name="AS_UNIQUEID" val="744"/>
  <p:tag name="KSO_WM_BEAUTIFY_FLAG" val=""/>
</p:tagLst>
</file>

<file path=ppt/tags/tag257.xml><?xml version="1.0" encoding="utf-8"?>
<p:tagLst xmlns:p="http://schemas.openxmlformats.org/presentationml/2006/main">
  <p:tag name="AS_UNIQUEID" val="745"/>
</p:tagLst>
</file>

<file path=ppt/tags/tag258.xml><?xml version="1.0" encoding="utf-8"?>
<p:tagLst xmlns:p="http://schemas.openxmlformats.org/presentationml/2006/main">
  <p:tag name="AS_UNIQUEID" val="746"/>
</p:tagLst>
</file>

<file path=ppt/tags/tag259.xml><?xml version="1.0" encoding="utf-8"?>
<p:tagLst xmlns:p="http://schemas.openxmlformats.org/presentationml/2006/main">
  <p:tag name="AS_UNIQUEID" val="747"/>
  <p:tag name="KSO_WM_BEAUTIFY_FLAG" val="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48"/>
</p:tagLst>
</file>

<file path=ppt/tags/tag261.xml><?xml version="1.0" encoding="utf-8"?>
<p:tagLst xmlns:p="http://schemas.openxmlformats.org/presentationml/2006/main">
  <p:tag name="AS_UNIQUEID" val="749"/>
</p:tagLst>
</file>

<file path=ppt/tags/tag262.xml><?xml version="1.0" encoding="utf-8"?>
<p:tagLst xmlns:p="http://schemas.openxmlformats.org/presentationml/2006/main">
  <p:tag name="AS_UNIQUEID" val="750"/>
</p:tagLst>
</file>

<file path=ppt/tags/tag263.xml><?xml version="1.0" encoding="utf-8"?>
<p:tagLst xmlns:p="http://schemas.openxmlformats.org/presentationml/2006/main">
  <p:tag name="AS_UNIQUEID" val="751"/>
  <p:tag name="KSO_WM_BEAUTIFY_FLAG" val=""/>
</p:tagLst>
</file>

<file path=ppt/tags/tag264.xml><?xml version="1.0" encoding="utf-8"?>
<p:tagLst xmlns:p="http://schemas.openxmlformats.org/presentationml/2006/main">
  <p:tag name="AS_UNIQUEID" val="752"/>
  <p:tag name="KSO_WM_BEAUTIFY_FLAG" val=""/>
</p:tagLst>
</file>

<file path=ppt/tags/tag265.xml><?xml version="1.0" encoding="utf-8"?>
<p:tagLst xmlns:p="http://schemas.openxmlformats.org/presentationml/2006/main">
  <p:tag name="AS_UNIQUEID" val="753"/>
  <p:tag name="KSO_WM_BEAUTIFY_FLAG" val=""/>
</p:tagLst>
</file>

<file path=ppt/tags/tag266.xml><?xml version="1.0" encoding="utf-8"?>
<p:tagLst xmlns:p="http://schemas.openxmlformats.org/presentationml/2006/main">
  <p:tag name="AS_UNIQUEID" val="907"/>
</p:tagLst>
</file>

<file path=ppt/tags/tag267.xml><?xml version="1.0" encoding="utf-8"?>
<p:tagLst xmlns:p="http://schemas.openxmlformats.org/presentationml/2006/main">
  <p:tag name="AS_UNIQUEID" val="754"/>
</p:tagLst>
</file>

<file path=ppt/tags/tag268.xml><?xml version="1.0" encoding="utf-8"?>
<p:tagLst xmlns:p="http://schemas.openxmlformats.org/presentationml/2006/main">
  <p:tag name="AS_UNIQUEID" val="755"/>
  <p:tag name="KSO_WM_BEAUTIFY_FLAG" val=""/>
</p:tagLst>
</file>

<file path=ppt/tags/tag269.xml><?xml version="1.0" encoding="utf-8"?>
<p:tagLst xmlns:p="http://schemas.openxmlformats.org/presentationml/2006/main">
  <p:tag name="AS_UNIQUEID" val="756"/>
  <p:tag name="KSO_WM_BEAUTIFY_FLAG" val="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57"/>
  <p:tag name="KSO_WM_BEAUTIFY_FLAG" val=""/>
</p:tagLst>
</file>

<file path=ppt/tags/tag271.xml><?xml version="1.0" encoding="utf-8"?>
<p:tagLst xmlns:p="http://schemas.openxmlformats.org/presentationml/2006/main">
  <p:tag name="AS_UNIQUEID" val="758"/>
  <p:tag name="KSO_WM_BEAUTIFY_FLAG" val=""/>
</p:tagLst>
</file>

<file path=ppt/tags/tag272.xml><?xml version="1.0" encoding="utf-8"?>
<p:tagLst xmlns:p="http://schemas.openxmlformats.org/presentationml/2006/main">
  <p:tag name="AS_UNIQUEID" val="759"/>
  <p:tag name="KSO_WM_BEAUTIFY_FLAG" val=""/>
</p:tagLst>
</file>

<file path=ppt/tags/tag273.xml><?xml version="1.0" encoding="utf-8"?>
<p:tagLst xmlns:p="http://schemas.openxmlformats.org/presentationml/2006/main">
  <p:tag name="AS_UNIQUEID" val="760"/>
  <p:tag name="KSO_WM_BEAUTIFY_FLAG" val=""/>
</p:tagLst>
</file>

<file path=ppt/tags/tag274.xml><?xml version="1.0" encoding="utf-8"?>
<p:tagLst xmlns:p="http://schemas.openxmlformats.org/presentationml/2006/main">
  <p:tag name="AS_UNIQUEID" val="761"/>
  <p:tag name="KSO_WM_BEAUTIFY_FLAG" val=""/>
</p:tagLst>
</file>

<file path=ppt/tags/tag275.xml><?xml version="1.0" encoding="utf-8"?>
<p:tagLst xmlns:p="http://schemas.openxmlformats.org/presentationml/2006/main">
  <p:tag name="AS_UNIQUEID" val="762"/>
</p:tagLst>
</file>

<file path=ppt/tags/tag276.xml><?xml version="1.0" encoding="utf-8"?>
<p:tagLst xmlns:p="http://schemas.openxmlformats.org/presentationml/2006/main">
  <p:tag name="AS_UNIQUEID" val="763"/>
</p:tagLst>
</file>

<file path=ppt/tags/tag277.xml><?xml version="1.0" encoding="utf-8"?>
<p:tagLst xmlns:p="http://schemas.openxmlformats.org/presentationml/2006/main">
  <p:tag name="AS_UNIQUEID" val="764"/>
</p:tagLst>
</file>

<file path=ppt/tags/tag278.xml><?xml version="1.0" encoding="utf-8"?>
<p:tagLst xmlns:p="http://schemas.openxmlformats.org/presentationml/2006/main">
  <p:tag name="AS_UNIQUEID" val="765"/>
</p:tagLst>
</file>

<file path=ppt/tags/tag279.xml><?xml version="1.0" encoding="utf-8"?>
<p:tagLst xmlns:p="http://schemas.openxmlformats.org/presentationml/2006/main">
  <p:tag name="AS_UNIQUEID" val="766"/>
  <p:tag name="KSO_WM_BEAUTIFY_FLAG" val="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67"/>
  <p:tag name="KSO_WM_BEAUTIFY_FLAG" val=""/>
</p:tagLst>
</file>

<file path=ppt/tags/tag281.xml><?xml version="1.0" encoding="utf-8"?>
<p:tagLst xmlns:p="http://schemas.openxmlformats.org/presentationml/2006/main">
  <p:tag name="AS_UNIQUEID" val="768"/>
  <p:tag name="KSO_WM_BEAUTIFY_FLAG" val=""/>
</p:tagLst>
</file>

<file path=ppt/tags/tag282.xml><?xml version="1.0" encoding="utf-8"?>
<p:tagLst xmlns:p="http://schemas.openxmlformats.org/presentationml/2006/main">
  <p:tag name="AS_UNIQUEID" val="769"/>
</p:tagLst>
</file>

<file path=ppt/tags/tag283.xml><?xml version="1.0" encoding="utf-8"?>
<p:tagLst xmlns:p="http://schemas.openxmlformats.org/presentationml/2006/main">
  <p:tag name="AS_UNIQUEID" val="770"/>
</p:tagLst>
</file>

<file path=ppt/tags/tag284.xml><?xml version="1.0" encoding="utf-8"?>
<p:tagLst xmlns:p="http://schemas.openxmlformats.org/presentationml/2006/main">
  <p:tag name="AS_UNIQUEID" val="771"/>
</p:tagLst>
</file>

<file path=ppt/tags/tag285.xml><?xml version="1.0" encoding="utf-8"?>
<p:tagLst xmlns:p="http://schemas.openxmlformats.org/presentationml/2006/main">
  <p:tag name="AS_UNIQUEID" val="772"/>
  <p:tag name="KSO_WM_BEAUTIFY_FLAG" val=""/>
</p:tagLst>
</file>

<file path=ppt/tags/tag286.xml><?xml version="1.0" encoding="utf-8"?>
<p:tagLst xmlns:p="http://schemas.openxmlformats.org/presentationml/2006/main">
  <p:tag name="AS_UNIQUEID" val="773"/>
</p:tagLst>
</file>

<file path=ppt/tags/tag287.xml><?xml version="1.0" encoding="utf-8"?>
<p:tagLst xmlns:p="http://schemas.openxmlformats.org/presentationml/2006/main">
  <p:tag name="AS_UNIQUEID" val="774"/>
</p:tagLst>
</file>

<file path=ppt/tags/tag288.xml><?xml version="1.0" encoding="utf-8"?>
<p:tagLst xmlns:p="http://schemas.openxmlformats.org/presentationml/2006/main">
  <p:tag name="AS_UNIQUEID" val="775"/>
</p:tagLst>
</file>

<file path=ppt/tags/tag289.xml><?xml version="1.0" encoding="utf-8"?>
<p:tagLst xmlns:p="http://schemas.openxmlformats.org/presentationml/2006/main">
  <p:tag name="AS_UNIQUEID" val="776"/>
  <p:tag name="KSO_WM_BEAUTIFY_FLAG" val="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77"/>
  <p:tag name="KSO_WM_BEAUTIFY_FLAG" val=""/>
</p:tagLst>
</file>

<file path=ppt/tags/tag291.xml><?xml version="1.0" encoding="utf-8"?>
<p:tagLst xmlns:p="http://schemas.openxmlformats.org/presentationml/2006/main">
  <p:tag name="AS_UNIQUEID" val="778"/>
  <p:tag name="KSO_WM_BEAUTIFY_FLAG" val=""/>
</p:tagLst>
</file>

<file path=ppt/tags/tag292.xml><?xml version="1.0" encoding="utf-8"?>
<p:tagLst xmlns:p="http://schemas.openxmlformats.org/presentationml/2006/main">
  <p:tag name="AS_UNIQUEID" val="779"/>
</p:tagLst>
</file>

<file path=ppt/tags/tag293.xml><?xml version="1.0" encoding="utf-8"?>
<p:tagLst xmlns:p="http://schemas.openxmlformats.org/presentationml/2006/main">
  <p:tag name="AS_UNIQUEID" val="780"/>
</p:tagLst>
</file>

<file path=ppt/tags/tag294.xml><?xml version="1.0" encoding="utf-8"?>
<p:tagLst xmlns:p="http://schemas.openxmlformats.org/presentationml/2006/main">
  <p:tag name="AS_UNIQUEID" val="781"/>
</p:tagLst>
</file>

<file path=ppt/tags/tag295.xml><?xml version="1.0" encoding="utf-8"?>
<p:tagLst xmlns:p="http://schemas.openxmlformats.org/presentationml/2006/main">
  <p:tag name="AS_UNIQUEID" val="782"/>
</p:tagLst>
</file>

<file path=ppt/tags/tag296.xml><?xml version="1.0" encoding="utf-8"?>
<p:tagLst xmlns:p="http://schemas.openxmlformats.org/presentationml/2006/main">
  <p:tag name="AS_UNIQUEID" val="783"/>
</p:tagLst>
</file>

<file path=ppt/tags/tag297.xml><?xml version="1.0" encoding="utf-8"?>
<p:tagLst xmlns:p="http://schemas.openxmlformats.org/presentationml/2006/main">
  <p:tag name="AS_UNIQUEID" val="784"/>
  <p:tag name="KSO_WM_BEAUTIFY_FLAG" val=""/>
</p:tagLst>
</file>

<file path=ppt/tags/tag298.xml><?xml version="1.0" encoding="utf-8"?>
<p:tagLst xmlns:p="http://schemas.openxmlformats.org/presentationml/2006/main">
  <p:tag name="AS_UNIQUEID" val="785"/>
</p:tagLst>
</file>

<file path=ppt/tags/tag299.xml><?xml version="1.0" encoding="utf-8"?>
<p:tagLst xmlns:p="http://schemas.openxmlformats.org/presentationml/2006/main">
  <p:tag name="AS_UNIQUEID" val="786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87"/>
  <p:tag name="KSO_WM_BEAUTIFY_FLAG" val=""/>
</p:tagLst>
</file>

<file path=ppt/tags/tag301.xml><?xml version="1.0" encoding="utf-8"?>
<p:tagLst xmlns:p="http://schemas.openxmlformats.org/presentationml/2006/main">
  <p:tag name="AS_UNIQUEID" val="788"/>
  <p:tag name="KSO_WM_BEAUTIFY_FLAG" val=""/>
</p:tagLst>
</file>

<file path=ppt/tags/tag302.xml><?xml version="1.0" encoding="utf-8"?>
<p:tagLst xmlns:p="http://schemas.openxmlformats.org/presentationml/2006/main">
  <p:tag name="AS_UNIQUEID" val="789"/>
  <p:tag name="KSO_WM_BEAUTIFY_FLAG" val=""/>
</p:tagLst>
</file>

<file path=ppt/tags/tag303.xml><?xml version="1.0" encoding="utf-8"?>
<p:tagLst xmlns:p="http://schemas.openxmlformats.org/presentationml/2006/main">
  <p:tag name="AS_UNIQUEID" val="790"/>
</p:tagLst>
</file>

<file path=ppt/tags/tag304.xml><?xml version="1.0" encoding="utf-8"?>
<p:tagLst xmlns:p="http://schemas.openxmlformats.org/presentationml/2006/main">
  <p:tag name="AS_UNIQUEID" val="791"/>
</p:tagLst>
</file>

<file path=ppt/tags/tag305.xml><?xml version="1.0" encoding="utf-8"?>
<p:tagLst xmlns:p="http://schemas.openxmlformats.org/presentationml/2006/main">
  <p:tag name="AS_UNIQUEID" val="792"/>
</p:tagLst>
</file>

<file path=ppt/tags/tag306.xml><?xml version="1.0" encoding="utf-8"?>
<p:tagLst xmlns:p="http://schemas.openxmlformats.org/presentationml/2006/main">
  <p:tag name="AS_UNIQUEID" val="793"/>
  <p:tag name="KSO_WM_BEAUTIFY_FLAG" val=""/>
  <p:tag name="KSO_WM_UNIT_TABLE_BEAUTIFY" val="smartTable{397278f7-24ae-4d08-9875-9387c25d662c}"/>
  <p:tag name="TABLE_COLOR_RGB" val="0x000000*0xFFFFFF*0x212121*0xFFFFFF*0xf4cda6*0xb1dce3*0xc2ebc9*0xdccee7*0xf4e8d0*0xf4a9a6"/>
  <p:tag name="TABLE_COLORIDX" val="8"/>
  <p:tag name="TABLE_ENDDRAG_ORIGIN_RECT" val="660*208"/>
  <p:tag name="TABLE_ENDDRAG_RECT" val="34*118*660*208"/>
  <p:tag name="TABLE_SKINIDX" val="0"/>
</p:tagLst>
</file>

<file path=ppt/tags/tag307.xml><?xml version="1.0" encoding="utf-8"?>
<p:tagLst xmlns:p="http://schemas.openxmlformats.org/presentationml/2006/main">
  <p:tag name="AS_UNIQUEID" val="794"/>
  <p:tag name="KSO_WM_BEAUTIFY_FLAG" val=""/>
</p:tagLst>
</file>

<file path=ppt/tags/tag308.xml><?xml version="1.0" encoding="utf-8"?>
<p:tagLst xmlns:p="http://schemas.openxmlformats.org/presentationml/2006/main">
  <p:tag name="AS_UNIQUEID" val="795"/>
</p:tagLst>
</file>

<file path=ppt/tags/tag309.xml><?xml version="1.0" encoding="utf-8"?>
<p:tagLst xmlns:p="http://schemas.openxmlformats.org/presentationml/2006/main">
  <p:tag name="AS_UNIQUEID" val="796"/>
  <p:tag name="KSO_WM_BEAUTIFY_FLAG" val="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797"/>
  <p:tag name="KSO_WM_BEAUTIFY_FLAG" val=""/>
</p:tagLst>
</file>

<file path=ppt/tags/tag311.xml><?xml version="1.0" encoding="utf-8"?>
<p:tagLst xmlns:p="http://schemas.openxmlformats.org/presentationml/2006/main">
  <p:tag name="AS_UNIQUEID" val="798"/>
  <p:tag name="KSO_WM_BEAUTIFY_FLAG" val=""/>
</p:tagLst>
</file>

<file path=ppt/tags/tag312.xml><?xml version="1.0" encoding="utf-8"?>
<p:tagLst xmlns:p="http://schemas.openxmlformats.org/presentationml/2006/main">
  <p:tag name="AS_UNIQUEID" val="799"/>
  <p:tag name="KSO_WM_BEAUTIFY_FLAG" val=""/>
</p:tagLst>
</file>

<file path=ppt/tags/tag313.xml><?xml version="1.0" encoding="utf-8"?>
<p:tagLst xmlns:p="http://schemas.openxmlformats.org/presentationml/2006/main">
  <p:tag name="AS_UNIQUEID" val="800"/>
  <p:tag name="KSO_WM_BEAUTIFY_FLAG" val=""/>
</p:tagLst>
</file>

<file path=ppt/tags/tag314.xml><?xml version="1.0" encoding="utf-8"?>
<p:tagLst xmlns:p="http://schemas.openxmlformats.org/presentationml/2006/main">
  <p:tag name="AS_UNIQUEID" val="801"/>
  <p:tag name="KSO_WM_BEAUTIFY_FLAG" val=""/>
</p:tagLst>
</file>

<file path=ppt/tags/tag315.xml><?xml version="1.0" encoding="utf-8"?>
<p:tagLst xmlns:p="http://schemas.openxmlformats.org/presentationml/2006/main">
  <p:tag name="AS_UNIQUEID" val="802"/>
  <p:tag name="KSO_WM_BEAUTIFY_FLAG" val=""/>
</p:tagLst>
</file>

<file path=ppt/tags/tag316.xml><?xml version="1.0" encoding="utf-8"?>
<p:tagLst xmlns:p="http://schemas.openxmlformats.org/presentationml/2006/main">
  <p:tag name="AS_UNIQUEID" val="803"/>
  <p:tag name="KSO_WM_BEAUTIFY_FLAG" val=""/>
</p:tagLst>
</file>

<file path=ppt/tags/tag317.xml><?xml version="1.0" encoding="utf-8"?>
<p:tagLst xmlns:p="http://schemas.openxmlformats.org/presentationml/2006/main">
  <p:tag name="AS_UNIQUEID" val="804"/>
  <p:tag name="KSO_WM_BEAUTIFY_FLAG" val=""/>
</p:tagLst>
</file>

<file path=ppt/tags/tag318.xml><?xml version="1.0" encoding="utf-8"?>
<p:tagLst xmlns:p="http://schemas.openxmlformats.org/presentationml/2006/main">
  <p:tag name="AS_UNIQUEID" val="805"/>
  <p:tag name="KSO_WM_BEAUTIFY_FLAG" val=""/>
</p:tagLst>
</file>

<file path=ppt/tags/tag319.xml><?xml version="1.0" encoding="utf-8"?>
<p:tagLst xmlns:p="http://schemas.openxmlformats.org/presentationml/2006/main">
  <p:tag name="AS_UNIQUEID" val="806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07"/>
  <p:tag name="KSO_WM_BEAUTIFY_FLAG" val=""/>
</p:tagLst>
</file>

<file path=ppt/tags/tag321.xml><?xml version="1.0" encoding="utf-8"?>
<p:tagLst xmlns:p="http://schemas.openxmlformats.org/presentationml/2006/main">
  <p:tag name="AS_UNIQUEID" val="808"/>
  <p:tag name="KSO_WM_BEAUTIFY_FLAG" val=""/>
</p:tagLst>
</file>

<file path=ppt/tags/tag322.xml><?xml version="1.0" encoding="utf-8"?>
<p:tagLst xmlns:p="http://schemas.openxmlformats.org/presentationml/2006/main">
  <p:tag name="AS_UNIQUEID" val="809"/>
  <p:tag name="KSO_WM_BEAUTIFY_FLAG" val=""/>
</p:tagLst>
</file>

<file path=ppt/tags/tag323.xml><?xml version="1.0" encoding="utf-8"?>
<p:tagLst xmlns:p="http://schemas.openxmlformats.org/presentationml/2006/main">
  <p:tag name="AS_UNIQUEID" val="810"/>
  <p:tag name="KSO_WM_BEAUTIFY_FLAG" val=""/>
</p:tagLst>
</file>

<file path=ppt/tags/tag324.xml><?xml version="1.0" encoding="utf-8"?>
<p:tagLst xmlns:p="http://schemas.openxmlformats.org/presentationml/2006/main">
  <p:tag name="AS_UNIQUEID" val="811"/>
  <p:tag name="KSO_WM_BEAUTIFY_FLAG" val=""/>
</p:tagLst>
</file>

<file path=ppt/tags/tag325.xml><?xml version="1.0" encoding="utf-8"?>
<p:tagLst xmlns:p="http://schemas.openxmlformats.org/presentationml/2006/main">
  <p:tag name="AS_UNIQUEID" val="812"/>
  <p:tag name="KSO_WM_BEAUTIFY_FLAG" val=""/>
</p:tagLst>
</file>

<file path=ppt/tags/tag326.xml><?xml version="1.0" encoding="utf-8"?>
<p:tagLst xmlns:p="http://schemas.openxmlformats.org/presentationml/2006/main">
  <p:tag name="AS_UNIQUEID" val="813"/>
  <p:tag name="KSO_WM_BEAUTIFY_FLAG" val=""/>
</p:tagLst>
</file>

<file path=ppt/tags/tag327.xml><?xml version="1.0" encoding="utf-8"?>
<p:tagLst xmlns:p="http://schemas.openxmlformats.org/presentationml/2006/main">
  <p:tag name="AS_UNIQUEID" val="814"/>
  <p:tag name="KSO_WM_BEAUTIFY_FLAG" val=""/>
</p:tagLst>
</file>

<file path=ppt/tags/tag328.xml><?xml version="1.0" encoding="utf-8"?>
<p:tagLst xmlns:p="http://schemas.openxmlformats.org/presentationml/2006/main">
  <p:tag name="AS_UNIQUEID" val="815"/>
  <p:tag name="KSO_WM_BEAUTIFY_FLAG" val=""/>
</p:tagLst>
</file>

<file path=ppt/tags/tag329.xml><?xml version="1.0" encoding="utf-8"?>
<p:tagLst xmlns:p="http://schemas.openxmlformats.org/presentationml/2006/main">
  <p:tag name="AS_UNIQUEID" val="816"/>
  <p:tag name="KSO_WM_BEAUTIFY_FLAG" val="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17"/>
  <p:tag name="KSO_WM_BEAUTIFY_FLAG" val=""/>
</p:tagLst>
</file>

<file path=ppt/tags/tag331.xml><?xml version="1.0" encoding="utf-8"?>
<p:tagLst xmlns:p="http://schemas.openxmlformats.org/presentationml/2006/main">
  <p:tag name="AS_UNIQUEID" val="818"/>
</p:tagLst>
</file>

<file path=ppt/tags/tag332.xml><?xml version="1.0" encoding="utf-8"?>
<p:tagLst xmlns:p="http://schemas.openxmlformats.org/presentationml/2006/main">
  <p:tag name="AS_UNIQUEID" val="819"/>
</p:tagLst>
</file>

<file path=ppt/tags/tag333.xml><?xml version="1.0" encoding="utf-8"?>
<p:tagLst xmlns:p="http://schemas.openxmlformats.org/presentationml/2006/main">
  <p:tag name="AS_UNIQUEID" val="820"/>
  <p:tag name="KSO_WM_BEAUTIFY_FLAG" val=""/>
</p:tagLst>
</file>

<file path=ppt/tags/tag334.xml><?xml version="1.0" encoding="utf-8"?>
<p:tagLst xmlns:p="http://schemas.openxmlformats.org/presentationml/2006/main">
  <p:tag name="AS_UNIQUEID" val="821"/>
  <p:tag name="KSO_WM_BEAUTIFY_FLAG" val=""/>
</p:tagLst>
</file>

<file path=ppt/tags/tag335.xml><?xml version="1.0" encoding="utf-8"?>
<p:tagLst xmlns:p="http://schemas.openxmlformats.org/presentationml/2006/main">
  <p:tag name="AS_UNIQUEID" val="822"/>
  <p:tag name="KSO_WM_BEAUTIFY_FLAG" val=""/>
</p:tagLst>
</file>

<file path=ppt/tags/tag336.xml><?xml version="1.0" encoding="utf-8"?>
<p:tagLst xmlns:p="http://schemas.openxmlformats.org/presentationml/2006/main">
  <p:tag name="AS_UNIQUEID" val="823"/>
</p:tagLst>
</file>

<file path=ppt/tags/tag337.xml><?xml version="1.0" encoding="utf-8"?>
<p:tagLst xmlns:p="http://schemas.openxmlformats.org/presentationml/2006/main">
  <p:tag name="AS_UNIQUEID" val="824"/>
</p:tagLst>
</file>

<file path=ppt/tags/tag338.xml><?xml version="1.0" encoding="utf-8"?>
<p:tagLst xmlns:p="http://schemas.openxmlformats.org/presentationml/2006/main">
  <p:tag name="AS_UNIQUEID" val="825"/>
</p:tagLst>
</file>

<file path=ppt/tags/tag339.xml><?xml version="1.0" encoding="utf-8"?>
<p:tagLst xmlns:p="http://schemas.openxmlformats.org/presentationml/2006/main">
  <p:tag name="AS_UNIQUEID" val="826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27"/>
  <p:tag name="KSO_WM_BEAUTIFY_FLAG" val=""/>
</p:tagLst>
</file>

<file path=ppt/tags/tag341.xml><?xml version="1.0" encoding="utf-8"?>
<p:tagLst xmlns:p="http://schemas.openxmlformats.org/presentationml/2006/main">
  <p:tag name="AS_UNIQUEID" val="828"/>
  <p:tag name="KSO_WM_BEAUTIFY_FLAG" val=""/>
  <p:tag name="KSO_WM_DIAGRAM_VIRTUALLY_FRAME" val="{&quot;height&quot;:77.80039370078744,&quot;left&quot;:78.7,&quot;top&quot;:264.9103937007874,&quot;width&quot;:620.890157480315}"/>
</p:tagLst>
</file>

<file path=ppt/tags/tag342.xml><?xml version="1.0" encoding="utf-8"?>
<p:tagLst xmlns:p="http://schemas.openxmlformats.org/presentationml/2006/main">
  <p:tag name="AS_UNIQUEID" val="829"/>
  <p:tag name="KSO_WM_BEAUTIFY_FLAG" val=""/>
  <p:tag name="KSO_WM_DIAGRAM_VIRTUALLY_FRAME" val="{&quot;height&quot;:77.80039370078744,&quot;left&quot;:78.7,&quot;top&quot;:264.9103937007874,&quot;width&quot;:620.890157480315}"/>
</p:tagLst>
</file>

<file path=ppt/tags/tag343.xml><?xml version="1.0" encoding="utf-8"?>
<p:tagLst xmlns:p="http://schemas.openxmlformats.org/presentationml/2006/main">
  <p:tag name="AS_UNIQUEID" val="830"/>
  <p:tag name="KSO_WM_BEAUTIFY_FLAG" val=""/>
  <p:tag name="KSO_WM_DIAGRAM_VIRTUALLY_FRAME" val="{&quot;height&quot;:77.80039370078744,&quot;left&quot;:78.7,&quot;top&quot;:264.9103937007874,&quot;width&quot;:620.890157480315}"/>
</p:tagLst>
</file>

<file path=ppt/tags/tag344.xml><?xml version="1.0" encoding="utf-8"?>
<p:tagLst xmlns:p="http://schemas.openxmlformats.org/presentationml/2006/main">
  <p:tag name="AS_UNIQUEID" val="831"/>
  <p:tag name="KSO_WM_BEAUTIFY_FLAG" val=""/>
  <p:tag name="KSO_WM_DIAGRAM_VIRTUALLY_FRAME" val="{&quot;height&quot;:77.80039370078744,&quot;left&quot;:78.7,&quot;top&quot;:264.9103937007874,&quot;width&quot;:620.890157480315}"/>
</p:tagLst>
</file>

<file path=ppt/tags/tag345.xml><?xml version="1.0" encoding="utf-8"?>
<p:tagLst xmlns:p="http://schemas.openxmlformats.org/presentationml/2006/main">
  <p:tag name="AS_UNIQUEID" val="832"/>
  <p:tag name="KSO_WM_BEAUTIFY_FLAG" val=""/>
  <p:tag name="KSO_WM_DIAGRAM_VIRTUALLY_FRAME" val="{&quot;height&quot;:77.80039370078744,&quot;left&quot;:78.7,&quot;top&quot;:264.9103937007874,&quot;width&quot;:620.890157480315}"/>
</p:tagLst>
</file>

<file path=ppt/tags/tag346.xml><?xml version="1.0" encoding="utf-8"?>
<p:tagLst xmlns:p="http://schemas.openxmlformats.org/presentationml/2006/main">
  <p:tag name="AS_UNIQUEID" val="833"/>
  <p:tag name="KSO_WM_BEAUTIFY_FLAG" val=""/>
  <p:tag name="KSO_WM_DIAGRAM_VIRTUALLY_FRAME" val="{&quot;height&quot;:77.80039370078744,&quot;left&quot;:78.7,&quot;top&quot;:264.9103937007874,&quot;width&quot;:620.890157480315}"/>
</p:tagLst>
</file>

<file path=ppt/tags/tag347.xml><?xml version="1.0" encoding="utf-8"?>
<p:tagLst xmlns:p="http://schemas.openxmlformats.org/presentationml/2006/main">
  <p:tag name="AS_UNIQUEID" val="834"/>
  <p:tag name="KSO_WM_BEAUTIFY_FLAG" val=""/>
  <p:tag name="KSO_WM_DIAGRAM_VIRTUALLY_FRAME" val="{&quot;height&quot;:77.80039370078744,&quot;left&quot;:78.7,&quot;top&quot;:264.9103937007874,&quot;width&quot;:620.890157480315}"/>
</p:tagLst>
</file>

<file path=ppt/tags/tag348.xml><?xml version="1.0" encoding="utf-8"?>
<p:tagLst xmlns:p="http://schemas.openxmlformats.org/presentationml/2006/main">
  <p:tag name="AS_UNIQUEID" val="835"/>
  <p:tag name="KSO_WM_BEAUTIFY_FLAG" val=""/>
  <p:tag name="KSO_WM_DIAGRAM_VIRTUALLY_FRAME" val="{&quot;height&quot;:77.80039370078744,&quot;left&quot;:78.7,&quot;top&quot;:264.9103937007874,&quot;width&quot;:620.890157480315}"/>
</p:tagLst>
</file>

<file path=ppt/tags/tag349.xml><?xml version="1.0" encoding="utf-8"?>
<p:tagLst xmlns:p="http://schemas.openxmlformats.org/presentationml/2006/main">
  <p:tag name="AS_UNIQUEID" val="836"/>
  <p:tag name="KSO_WM_BEAUTIFY_FLAG" val=""/>
  <p:tag name="KSO_WM_UNIT_PLACING_PICTURE_USER_VIEWPORT" val="{&quot;height&quot;:2820,&quot;width&quot;:13824}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37"/>
</p:tagLst>
</file>

<file path=ppt/tags/tag351.xml><?xml version="1.0" encoding="utf-8"?>
<p:tagLst xmlns:p="http://schemas.openxmlformats.org/presentationml/2006/main">
  <p:tag name="AS_UNIQUEID" val="838"/>
</p:tagLst>
</file>

<file path=ppt/tags/tag352.xml><?xml version="1.0" encoding="utf-8"?>
<p:tagLst xmlns:p="http://schemas.openxmlformats.org/presentationml/2006/main">
  <p:tag name="AS_UNIQUEID" val="839"/>
  <p:tag name="KSO_WM_BEAUTIFY_FLAG" val=""/>
</p:tagLst>
</file>

<file path=ppt/tags/tag353.xml><?xml version="1.0" encoding="utf-8"?>
<p:tagLst xmlns:p="http://schemas.openxmlformats.org/presentationml/2006/main">
  <p:tag name="AS_UNIQUEID" val="840"/>
  <p:tag name="KSO_WM_BEAUTIFY_FLAG" val=""/>
</p:tagLst>
</file>

<file path=ppt/tags/tag354.xml><?xml version="1.0" encoding="utf-8"?>
<p:tagLst xmlns:p="http://schemas.openxmlformats.org/presentationml/2006/main">
  <p:tag name="AS_UNIQUEID" val="841"/>
  <p:tag name="KSO_WM_BEAUTIFY_FLAG" val=""/>
</p:tagLst>
</file>

<file path=ppt/tags/tag355.xml><?xml version="1.0" encoding="utf-8"?>
<p:tagLst xmlns:p="http://schemas.openxmlformats.org/presentationml/2006/main">
  <p:tag name="AS_UNIQUEID" val="842"/>
</p:tagLst>
</file>

<file path=ppt/tags/tag356.xml><?xml version="1.0" encoding="utf-8"?>
<p:tagLst xmlns:p="http://schemas.openxmlformats.org/presentationml/2006/main">
  <p:tag name="AS_UNIQUEID" val="843"/>
</p:tagLst>
</file>

<file path=ppt/tags/tag357.xml><?xml version="1.0" encoding="utf-8"?>
<p:tagLst xmlns:p="http://schemas.openxmlformats.org/presentationml/2006/main">
  <p:tag name="AS_UNIQUEID" val="844"/>
</p:tagLst>
</file>

<file path=ppt/tags/tag358.xml><?xml version="1.0" encoding="utf-8"?>
<p:tagLst xmlns:p="http://schemas.openxmlformats.org/presentationml/2006/main">
  <p:tag name="AS_UNIQUEID" val="845"/>
</p:tagLst>
</file>

<file path=ppt/tags/tag359.xml><?xml version="1.0" encoding="utf-8"?>
<p:tagLst xmlns:p="http://schemas.openxmlformats.org/presentationml/2006/main">
  <p:tag name="AS_UNIQUEID" val="846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0.xml><?xml version="1.0" encoding="utf-8"?>
<p:tagLst xmlns:p="http://schemas.openxmlformats.org/presentationml/2006/main">
  <p:tag name="AS_UNIQUEID" val="847"/>
</p:tagLst>
</file>

<file path=ppt/tags/tag361.xml><?xml version="1.0" encoding="utf-8"?>
<p:tagLst xmlns:p="http://schemas.openxmlformats.org/presentationml/2006/main">
  <p:tag name="AS_UNIQUEID" val="848"/>
</p:tagLst>
</file>

<file path=ppt/tags/tag362.xml><?xml version="1.0" encoding="utf-8"?>
<p:tagLst xmlns:p="http://schemas.openxmlformats.org/presentationml/2006/main">
  <p:tag name="AS_UNIQUEID" val="849"/>
</p:tagLst>
</file>

<file path=ppt/tags/tag363.xml><?xml version="1.0" encoding="utf-8"?>
<p:tagLst xmlns:p="http://schemas.openxmlformats.org/presentationml/2006/main">
  <p:tag name="AS_UNIQUEID" val="850"/>
</p:tagLst>
</file>

<file path=ppt/tags/tag364.xml><?xml version="1.0" encoding="utf-8"?>
<p:tagLst xmlns:p="http://schemas.openxmlformats.org/presentationml/2006/main">
  <p:tag name="AS_UNIQUEID" val="851"/>
</p:tagLst>
</file>

<file path=ppt/tags/tag365.xml><?xml version="1.0" encoding="utf-8"?>
<p:tagLst xmlns:p="http://schemas.openxmlformats.org/presentationml/2006/main">
  <p:tag name="AS_UNIQUEID" val="852"/>
</p:tagLst>
</file>

<file path=ppt/tags/tag366.xml><?xml version="1.0" encoding="utf-8"?>
<p:tagLst xmlns:p="http://schemas.openxmlformats.org/presentationml/2006/main">
  <p:tag name="AS_UNIQUEID" val="853"/>
</p:tagLst>
</file>

<file path=ppt/tags/tag367.xml><?xml version="1.0" encoding="utf-8"?>
<p:tagLst xmlns:p="http://schemas.openxmlformats.org/presentationml/2006/main">
  <p:tag name="AS_UNIQUEID" val="854"/>
</p:tagLst>
</file>

<file path=ppt/tags/tag368.xml><?xml version="1.0" encoding="utf-8"?>
<p:tagLst xmlns:p="http://schemas.openxmlformats.org/presentationml/2006/main">
  <p:tag name="AS_UNIQUEID" val="855"/>
</p:tagLst>
</file>

<file path=ppt/tags/tag369.xml><?xml version="1.0" encoding="utf-8"?>
<p:tagLst xmlns:p="http://schemas.openxmlformats.org/presentationml/2006/main">
  <p:tag name="AS_UNIQUEID" val="856"/>
</p:tagLst>
</file>

<file path=ppt/tags/tag37.xml><?xml version="1.0" encoding="utf-8"?>
<p:tagLst xmlns:p="http://schemas.openxmlformats.org/presentationml/2006/main">
  <p:tag name="AS_UNIQUEID" val="534"/>
</p:tagLst>
</file>

<file path=ppt/tags/tag370.xml><?xml version="1.0" encoding="utf-8"?>
<p:tagLst xmlns:p="http://schemas.openxmlformats.org/presentationml/2006/main">
  <p:tag name="AS_UNIQUEID" val="857"/>
</p:tagLst>
</file>

<file path=ppt/tags/tag371.xml><?xml version="1.0" encoding="utf-8"?>
<p:tagLst xmlns:p="http://schemas.openxmlformats.org/presentationml/2006/main">
  <p:tag name="AS_UNIQUEID" val="858"/>
</p:tagLst>
</file>

<file path=ppt/tags/tag372.xml><?xml version="1.0" encoding="utf-8"?>
<p:tagLst xmlns:p="http://schemas.openxmlformats.org/presentationml/2006/main">
  <p:tag name="AS_UNIQUEID" val="859"/>
</p:tagLst>
</file>

<file path=ppt/tags/tag373.xml><?xml version="1.0" encoding="utf-8"?>
<p:tagLst xmlns:p="http://schemas.openxmlformats.org/presentationml/2006/main">
  <p:tag name="AS_UNIQUEID" val="860"/>
</p:tagLst>
</file>

<file path=ppt/tags/tag374.xml><?xml version="1.0" encoding="utf-8"?>
<p:tagLst xmlns:p="http://schemas.openxmlformats.org/presentationml/2006/main">
  <p:tag name="AS_UNIQUEID" val="861"/>
</p:tagLst>
</file>

<file path=ppt/tags/tag375.xml><?xml version="1.0" encoding="utf-8"?>
<p:tagLst xmlns:p="http://schemas.openxmlformats.org/presentationml/2006/main">
  <p:tag name="AS_UNIQUEID" val="862"/>
</p:tagLst>
</file>

<file path=ppt/tags/tag376.xml><?xml version="1.0" encoding="utf-8"?>
<p:tagLst xmlns:p="http://schemas.openxmlformats.org/presentationml/2006/main">
  <p:tag name="AS_UNIQUEID" val="863"/>
</p:tagLst>
</file>

<file path=ppt/tags/tag377.xml><?xml version="1.0" encoding="utf-8"?>
<p:tagLst xmlns:p="http://schemas.openxmlformats.org/presentationml/2006/main">
  <p:tag name="AS_UNIQUEID" val="864"/>
</p:tagLst>
</file>

<file path=ppt/tags/tag378.xml><?xml version="1.0" encoding="utf-8"?>
<p:tagLst xmlns:p="http://schemas.openxmlformats.org/presentationml/2006/main">
  <p:tag name="AS_UNIQUEID" val="865"/>
</p:tagLst>
</file>

<file path=ppt/tags/tag379.xml><?xml version="1.0" encoding="utf-8"?>
<p:tagLst xmlns:p="http://schemas.openxmlformats.org/presentationml/2006/main">
  <p:tag name="AS_UNIQUEID" val="866"/>
</p:tagLst>
</file>

<file path=ppt/tags/tag38.xml><?xml version="1.0" encoding="utf-8"?>
<p:tagLst xmlns:p="http://schemas.openxmlformats.org/presentationml/2006/main">
  <p:tag name="AS_UNIQUEID" val="535"/>
</p:tagLst>
</file>

<file path=ppt/tags/tag380.xml><?xml version="1.0" encoding="utf-8"?>
<p:tagLst xmlns:p="http://schemas.openxmlformats.org/presentationml/2006/main">
  <p:tag name="AS_UNIQUEID" val="867"/>
</p:tagLst>
</file>

<file path=ppt/tags/tag381.xml><?xml version="1.0" encoding="utf-8"?>
<p:tagLst xmlns:p="http://schemas.openxmlformats.org/presentationml/2006/main">
  <p:tag name="AS_UNIQUEID" val="868"/>
</p:tagLst>
</file>

<file path=ppt/tags/tag382.xml><?xml version="1.0" encoding="utf-8"?>
<p:tagLst xmlns:p="http://schemas.openxmlformats.org/presentationml/2006/main">
  <p:tag name="AS_UNIQUEID" val="869"/>
</p:tagLst>
</file>

<file path=ppt/tags/tag383.xml><?xml version="1.0" encoding="utf-8"?>
<p:tagLst xmlns:p="http://schemas.openxmlformats.org/presentationml/2006/main">
  <p:tag name="AS_UNIQUEID" val="870"/>
</p:tagLst>
</file>

<file path=ppt/tags/tag384.xml><?xml version="1.0" encoding="utf-8"?>
<p:tagLst xmlns:p="http://schemas.openxmlformats.org/presentationml/2006/main">
  <p:tag name="AS_UNIQUEID" val="871"/>
</p:tagLst>
</file>

<file path=ppt/tags/tag385.xml><?xml version="1.0" encoding="utf-8"?>
<p:tagLst xmlns:p="http://schemas.openxmlformats.org/presentationml/2006/main">
  <p:tag name="AS_UNIQUEID" val="872"/>
</p:tagLst>
</file>

<file path=ppt/tags/tag386.xml><?xml version="1.0" encoding="utf-8"?>
<p:tagLst xmlns:p="http://schemas.openxmlformats.org/presentationml/2006/main">
  <p:tag name="AS_UNIQUEID" val="873"/>
</p:tagLst>
</file>

<file path=ppt/tags/tag387.xml><?xml version="1.0" encoding="utf-8"?>
<p:tagLst xmlns:p="http://schemas.openxmlformats.org/presentationml/2006/main">
  <p:tag name="AS_UNIQUEID" val="874"/>
</p:tagLst>
</file>

<file path=ppt/tags/tag388.xml><?xml version="1.0" encoding="utf-8"?>
<p:tagLst xmlns:p="http://schemas.openxmlformats.org/presentationml/2006/main">
  <p:tag name="AS_UNIQUEID" val="875"/>
</p:tagLst>
</file>

<file path=ppt/tags/tag389.xml><?xml version="1.0" encoding="utf-8"?>
<p:tagLst xmlns:p="http://schemas.openxmlformats.org/presentationml/2006/main">
  <p:tag name="AS_UNIQUEID" val="876"/>
</p:tagLst>
</file>

<file path=ppt/tags/tag39.xml><?xml version="1.0" encoding="utf-8"?>
<p:tagLst xmlns:p="http://schemas.openxmlformats.org/presentationml/2006/main">
  <p:tag name="AS_UNIQUEID" val="536"/>
</p:tagLst>
</file>

<file path=ppt/tags/tag390.xml><?xml version="1.0" encoding="utf-8"?>
<p:tagLst xmlns:p="http://schemas.openxmlformats.org/presentationml/2006/main">
  <p:tag name="AS_UNIQUEID" val="877"/>
</p:tagLst>
</file>

<file path=ppt/tags/tag391.xml><?xml version="1.0" encoding="utf-8"?>
<p:tagLst xmlns:p="http://schemas.openxmlformats.org/presentationml/2006/main">
  <p:tag name="AS_UNIQUEID" val="878"/>
</p:tagLst>
</file>

<file path=ppt/tags/tag392.xml><?xml version="1.0" encoding="utf-8"?>
<p:tagLst xmlns:p="http://schemas.openxmlformats.org/presentationml/2006/main">
  <p:tag name="AS_UNIQUEID" val="879"/>
</p:tagLst>
</file>

<file path=ppt/tags/tag393.xml><?xml version="1.0" encoding="utf-8"?>
<p:tagLst xmlns:p="http://schemas.openxmlformats.org/presentationml/2006/main">
  <p:tag name="AS_UNIQUEID" val="880"/>
  <p:tag name="KSO_WM_BEAUTIFY_FLAG" val=""/>
</p:tagLst>
</file>

<file path=ppt/tags/tag394.xml><?xml version="1.0" encoding="utf-8"?>
<p:tagLst xmlns:p="http://schemas.openxmlformats.org/presentationml/2006/main">
  <p:tag name="AS_UNIQUEID" val="881"/>
  <p:tag name="KSO_WM_BEAUTIFY_FLAG" val=""/>
</p:tagLst>
</file>

<file path=ppt/tags/tag395.xml><?xml version="1.0" encoding="utf-8"?>
<p:tagLst xmlns:p="http://schemas.openxmlformats.org/presentationml/2006/main">
  <p:tag name="AS_UNIQUEID" val="882"/>
  <p:tag name="KSO_WM_BEAUTIFY_FLAG" val=""/>
</p:tagLst>
</file>

<file path=ppt/tags/tag396.xml><?xml version="1.0" encoding="utf-8"?>
<p:tagLst xmlns:p="http://schemas.openxmlformats.org/presentationml/2006/main">
  <p:tag name="AS_UNIQUEID" val="883"/>
</p:tagLst>
</file>

<file path=ppt/tags/tag397.xml><?xml version="1.0" encoding="utf-8"?>
<p:tagLst xmlns:p="http://schemas.openxmlformats.org/presentationml/2006/main">
  <p:tag name="AS_UNIQUEID" val="884"/>
</p:tagLst>
</file>

<file path=ppt/tags/tag398.xml><?xml version="1.0" encoding="utf-8"?>
<p:tagLst xmlns:p="http://schemas.openxmlformats.org/presentationml/2006/main">
  <p:tag name="AS_UNIQUEID" val="885"/>
</p:tagLst>
</file>

<file path=ppt/tags/tag399.xml><?xml version="1.0" encoding="utf-8"?>
<p:tagLst xmlns:p="http://schemas.openxmlformats.org/presentationml/2006/main">
  <p:tag name="AS_UNIQUEID" val="886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7"/>
</p:tagLst>
</file>

<file path=ppt/tags/tag400.xml><?xml version="1.0" encoding="utf-8"?>
<p:tagLst xmlns:p="http://schemas.openxmlformats.org/presentationml/2006/main">
  <p:tag name="AS_UNIQUEID" val="887"/>
</p:tagLst>
</file>

<file path=ppt/tags/tag401.xml><?xml version="1.0" encoding="utf-8"?>
<p:tagLst xmlns:p="http://schemas.openxmlformats.org/presentationml/2006/main">
  <p:tag name="AS_UNIQUEID" val="888"/>
</p:tagLst>
</file>

<file path=ppt/tags/tag402.xml><?xml version="1.0" encoding="utf-8"?>
<p:tagLst xmlns:p="http://schemas.openxmlformats.org/presentationml/2006/main">
  <p:tag name="AS_UNIQUEID" val="889"/>
</p:tagLst>
</file>

<file path=ppt/tags/tag403.xml><?xml version="1.0" encoding="utf-8"?>
<p:tagLst xmlns:p="http://schemas.openxmlformats.org/presentationml/2006/main">
  <p:tag name="AS_UNIQUEID" val="890"/>
</p:tagLst>
</file>

<file path=ppt/tags/tag404.xml><?xml version="1.0" encoding="utf-8"?>
<p:tagLst xmlns:p="http://schemas.openxmlformats.org/presentationml/2006/main">
  <p:tag name="AS_UNIQUEID" val="891"/>
</p:tagLst>
</file>

<file path=ppt/tags/tag405.xml><?xml version="1.0" encoding="utf-8"?>
<p:tagLst xmlns:p="http://schemas.openxmlformats.org/presentationml/2006/main">
  <p:tag name="AS_UNIQUEID" val="892"/>
</p:tagLst>
</file>

<file path=ppt/tags/tag406.xml><?xml version="1.0" encoding="utf-8"?>
<p:tagLst xmlns:p="http://schemas.openxmlformats.org/presentationml/2006/main">
  <p:tag name="AS_UNIQUEID" val="893"/>
</p:tagLst>
</file>

<file path=ppt/tags/tag407.xml><?xml version="1.0" encoding="utf-8"?>
<p:tagLst xmlns:p="http://schemas.openxmlformats.org/presentationml/2006/main">
  <p:tag name="AS_UNIQUEID" val="894"/>
</p:tagLst>
</file>

<file path=ppt/tags/tag408.xml><?xml version="1.0" encoding="utf-8"?>
<p:tagLst xmlns:p="http://schemas.openxmlformats.org/presentationml/2006/main">
  <p:tag name="AS_UNIQUEID" val="895"/>
</p:tagLst>
</file>

<file path=ppt/tags/tag409.xml><?xml version="1.0" encoding="utf-8"?>
<p:tagLst xmlns:p="http://schemas.openxmlformats.org/presentationml/2006/main">
  <p:tag name="AS_UNIQUEID" val="896"/>
</p:tagLst>
</file>

<file path=ppt/tags/tag41.xml><?xml version="1.0" encoding="utf-8"?>
<p:tagLst xmlns:p="http://schemas.openxmlformats.org/presentationml/2006/main">
  <p:tag name="AS_UNIQUEID" val="538"/>
</p:tagLst>
</file>

<file path=ppt/tags/tag410.xml><?xml version="1.0" encoding="utf-8"?>
<p:tagLst xmlns:p="http://schemas.openxmlformats.org/presentationml/2006/main">
  <p:tag name="AS_UNIQUEID" val="897"/>
</p:tagLst>
</file>

<file path=ppt/tags/tag411.xml><?xml version="1.0" encoding="utf-8"?>
<p:tagLst xmlns:p="http://schemas.openxmlformats.org/presentationml/2006/main">
  <p:tag name="AS_UNIQUEID" val="898"/>
</p:tagLst>
</file>

<file path=ppt/tags/tag412.xml><?xml version="1.0" encoding="utf-8"?>
<p:tagLst xmlns:p="http://schemas.openxmlformats.org/presentationml/2006/main">
  <p:tag name="AS_UNIQUEID" val="899"/>
</p:tagLst>
</file>

<file path=ppt/tags/tag413.xml><?xml version="1.0" encoding="utf-8"?>
<p:tagLst xmlns:p="http://schemas.openxmlformats.org/presentationml/2006/main">
  <p:tag name="AS_UNIQUEID" val="900"/>
</p:tagLst>
</file>

<file path=ppt/tags/tag414.xml><?xml version="1.0" encoding="utf-8"?>
<p:tagLst xmlns:p="http://schemas.openxmlformats.org/presentationml/2006/main">
  <p:tag name="AS_UNIQUEID" val="901"/>
  <p:tag name="KSO_WM_BEAUTIFY_FLAG" val=""/>
</p:tagLst>
</file>

<file path=ppt/tags/tag415.xml><?xml version="1.0" encoding="utf-8"?>
<p:tagLst xmlns:p="http://schemas.openxmlformats.org/presentationml/2006/main">
  <p:tag name="AS_UNIQUEID" val="902"/>
  <p:tag name="KSO_WM_BEAUTIFY_FLAG" val=""/>
</p:tagLst>
</file>

<file path=ppt/tags/tag416.xml><?xml version="1.0" encoding="utf-8"?>
<p:tagLst xmlns:p="http://schemas.openxmlformats.org/presentationml/2006/main">
  <p:tag name="AS_UNIQUEID" val="903"/>
  <p:tag name="KSO_WM_BEAUTIFY_FLAG" val=""/>
</p:tagLst>
</file>

<file path=ppt/tags/tag417.xml><?xml version="1.0" encoding="utf-8"?>
<p:tagLst xmlns:p="http://schemas.openxmlformats.org/presentationml/2006/main">
  <p:tag name="AS_UNIQUEID" val="904"/>
</p:tagLst>
</file>

<file path=ppt/tags/tag418.xml><?xml version="1.0" encoding="utf-8"?>
<p:tagLst xmlns:p="http://schemas.openxmlformats.org/presentationml/2006/main">
  <p:tag name="AS_UNIQUEID" val="905"/>
</p:tagLst>
</file>

<file path=ppt/tags/tag419.xml><?xml version="1.0" encoding="utf-8"?>
<p:tagLst xmlns:p="http://schemas.openxmlformats.org/presentationml/2006/main">
  <p:tag name="AS_UNIQUEID" val="906"/>
</p:tagLst>
</file>

<file path=ppt/tags/tag42.xml><?xml version="1.0" encoding="utf-8"?>
<p:tagLst xmlns:p="http://schemas.openxmlformats.org/presentationml/2006/main">
  <p:tag name="AS_UNIQUEID" val="539"/>
</p:tagLst>
</file>

<file path=ppt/tags/tag420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43.xml><?xml version="1.0" encoding="utf-8"?>
<p:tagLst xmlns:p="http://schemas.openxmlformats.org/presentationml/2006/main">
  <p:tag name="AS_UNIQUEID" val="540"/>
</p:tagLst>
</file>

<file path=ppt/tags/tag44.xml><?xml version="1.0" encoding="utf-8"?>
<p:tagLst xmlns:p="http://schemas.openxmlformats.org/presentationml/2006/main">
  <p:tag name="AS_UNIQUEID" val="541"/>
</p:tagLst>
</file>

<file path=ppt/tags/tag45.xml><?xml version="1.0" encoding="utf-8"?>
<p:tagLst xmlns:p="http://schemas.openxmlformats.org/presentationml/2006/main">
  <p:tag name="AS_UNIQUEID" val="542"/>
</p:tagLst>
</file>

<file path=ppt/tags/tag46.xml><?xml version="1.0" encoding="utf-8"?>
<p:tagLst xmlns:p="http://schemas.openxmlformats.org/presentationml/2006/main">
  <p:tag name="AS_UNIQUEID" val="543"/>
</p:tagLst>
</file>

<file path=ppt/tags/tag47.xml><?xml version="1.0" encoding="utf-8"?>
<p:tagLst xmlns:p="http://schemas.openxmlformats.org/presentationml/2006/main">
  <p:tag name="AS_UNIQUEID" val="544"/>
</p:tagLst>
</file>

<file path=ppt/tags/tag48.xml><?xml version="1.0" encoding="utf-8"?>
<p:tagLst xmlns:p="http://schemas.openxmlformats.org/presentationml/2006/main">
  <p:tag name="AS_UNIQUEID" val="545"/>
</p:tagLst>
</file>

<file path=ppt/tags/tag49.xml><?xml version="1.0" encoding="utf-8"?>
<p:tagLst xmlns:p="http://schemas.openxmlformats.org/presentationml/2006/main">
  <p:tag name="AS_UNIQUEID" val="546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1.xml><?xml version="1.0" encoding="utf-8"?>
<p:tagLst xmlns:p="http://schemas.openxmlformats.org/presentationml/2006/main">
  <p:tag name="AS_UNIQUEID" val="548"/>
</p:tagLst>
</file>

<file path=ppt/tags/tag52.xml><?xml version="1.0" encoding="utf-8"?>
<p:tagLst xmlns:p="http://schemas.openxmlformats.org/presentationml/2006/main">
  <p:tag name="AS_UNIQUEID" val="549"/>
</p:tagLst>
</file>

<file path=ppt/tags/tag53.xml><?xml version="1.0" encoding="utf-8"?>
<p:tagLst xmlns:p="http://schemas.openxmlformats.org/presentationml/2006/main">
  <p:tag name="AS_UNIQUEID" val="550"/>
</p:tagLst>
</file>

<file path=ppt/tags/tag54.xml><?xml version="1.0" encoding="utf-8"?>
<p:tagLst xmlns:p="http://schemas.openxmlformats.org/presentationml/2006/main">
  <p:tag name="AS_UNIQUEID" val="551"/>
</p:tagLst>
</file>

<file path=ppt/tags/tag55.xml><?xml version="1.0" encoding="utf-8"?>
<p:tagLst xmlns:p="http://schemas.openxmlformats.org/presentationml/2006/main">
  <p:tag name="AS_UNIQUEID" val="552"/>
</p:tagLst>
</file>

<file path=ppt/tags/tag56.xml><?xml version="1.0" encoding="utf-8"?>
<p:tagLst xmlns:p="http://schemas.openxmlformats.org/presentationml/2006/main">
  <p:tag name="AS_UNIQUEID" val="553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  <p:tag name="KSO_WM_DIAGRAM_VIRTUALLY_FRAME" val="{&quot;height&quot;:36.25,&quot;left&quot;:37.95,&quot;top&quot;:153.87503937007872,&quot;width&quot;:454}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498"/>
</p:tagLst>
</file>

<file path=ppt/tags/tag64.xml><?xml version="1.0" encoding="utf-8"?>
<p:tagLst xmlns:p="http://schemas.openxmlformats.org/presentationml/2006/main">
  <p:tag name="AS_UNIQUEID" val="560"/>
</p:tagLst>
</file>

<file path=ppt/tags/tag65.xml><?xml version="1.0" encoding="utf-8"?>
<p:tagLst xmlns:p="http://schemas.openxmlformats.org/presentationml/2006/main">
  <p:tag name="KSO_WM_SPECIAL_SOURCE" val="bdnull"/>
</p:tagLst>
</file>

<file path=ppt/tags/tag66.xml><?xml version="1.0" encoding="utf-8"?>
<p:tagLst xmlns:p="http://schemas.openxmlformats.org/presentationml/2006/main">
  <p:tag name="AS_UNIQUEID" val="561"/>
</p:tagLst>
</file>

<file path=ppt/tags/tag67.xml><?xml version="1.0" encoding="utf-8"?>
<p:tagLst xmlns:p="http://schemas.openxmlformats.org/presentationml/2006/main">
  <p:tag name="AS_UNIQUEID" val="562"/>
  <p:tag name="KSO_WM_BEAUTIFY_FLAG" val=""/>
</p:tagLst>
</file>

<file path=ppt/tags/tag68.xml><?xml version="1.0" encoding="utf-8"?>
<p:tagLst xmlns:p="http://schemas.openxmlformats.org/presentationml/2006/main">
  <p:tag name="AS_UNIQUEID" val="563"/>
  <p:tag name="KSO_WM_BEAUTIFY_FLAG" val=""/>
</p:tagLst>
</file>

<file path=ppt/tags/tag69.xml><?xml version="1.0" encoding="utf-8"?>
<p:tagLst xmlns:p="http://schemas.openxmlformats.org/presentationml/2006/main">
  <p:tag name="AS_UNIQUEID" val="564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565"/>
  <p:tag name="KSO_WM_BEAUTIFY_FLAG" val=""/>
</p:tagLst>
</file>

<file path=ppt/tags/tag71.xml><?xml version="1.0" encoding="utf-8"?>
<p:tagLst xmlns:p="http://schemas.openxmlformats.org/presentationml/2006/main">
  <p:tag name="AS_UNIQUEID" val="566"/>
  <p:tag name="KSO_WM_BEAUTIFY_FLAG" val=""/>
</p:tagLst>
</file>

<file path=ppt/tags/tag72.xml><?xml version="1.0" encoding="utf-8"?>
<p:tagLst xmlns:p="http://schemas.openxmlformats.org/presentationml/2006/main">
  <p:tag name="AS_UNIQUEID" val="567"/>
  <p:tag name="KSO_WM_BEAUTIFY_FLAG" val=""/>
</p:tagLst>
</file>

<file path=ppt/tags/tag73.xml><?xml version="1.0" encoding="utf-8"?>
<p:tagLst xmlns:p="http://schemas.openxmlformats.org/presentationml/2006/main">
  <p:tag name="AS_UNIQUEID" val="568"/>
  <p:tag name="KSO_WM_BEAUTIFY_FLAG" val=""/>
</p:tagLst>
</file>

<file path=ppt/tags/tag74.xml><?xml version="1.0" encoding="utf-8"?>
<p:tagLst xmlns:p="http://schemas.openxmlformats.org/presentationml/2006/main">
  <p:tag name="AS_UNIQUEID" val="569"/>
  <p:tag name="KSO_WM_BEAUTIFY_FLAG" val=""/>
</p:tagLst>
</file>

<file path=ppt/tags/tag75.xml><?xml version="1.0" encoding="utf-8"?>
<p:tagLst xmlns:p="http://schemas.openxmlformats.org/presentationml/2006/main">
  <p:tag name="AS_UNIQUEID" val="570"/>
  <p:tag name="KSO_WM_BEAUTIFY_FLAG" val=""/>
</p:tagLst>
</file>

<file path=ppt/tags/tag76.xml><?xml version="1.0" encoding="utf-8"?>
<p:tagLst xmlns:p="http://schemas.openxmlformats.org/presentationml/2006/main">
  <p:tag name="AS_UNIQUEID" val="571"/>
  <p:tag name="KSO_WM_BEAUTIFY_FLAG" val=""/>
</p:tagLst>
</file>

<file path=ppt/tags/tag77.xml><?xml version="1.0" encoding="utf-8"?>
<p:tagLst xmlns:p="http://schemas.openxmlformats.org/presentationml/2006/main">
  <p:tag name="AS_UNIQUEID" val="572"/>
  <p:tag name="KSO_WM_BEAUTIFY_FLAG" val=""/>
</p:tagLst>
</file>

<file path=ppt/tags/tag78.xml><?xml version="1.0" encoding="utf-8"?>
<p:tagLst xmlns:p="http://schemas.openxmlformats.org/presentationml/2006/main">
  <p:tag name="AS_UNIQUEID" val="573"/>
  <p:tag name="KSO_WM_BEAUTIFY_FLAG" val=""/>
</p:tagLst>
</file>

<file path=ppt/tags/tag79.xml><?xml version="1.0" encoding="utf-8"?>
<p:tagLst xmlns:p="http://schemas.openxmlformats.org/presentationml/2006/main">
  <p:tag name="AS_UNIQUEID" val="574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  <p:tag name="KSO_WM_BEAUTIFY_FLAG" val=""/>
</p:tagLst>
</file>

<file path=ppt/tags/tag81.xml><?xml version="1.0" encoding="utf-8"?>
<p:tagLst xmlns:p="http://schemas.openxmlformats.org/presentationml/2006/main">
  <p:tag name="AS_UNIQUEID" val="576"/>
  <p:tag name="KSO_WM_BEAUTIFY_FLAG" val=""/>
</p:tagLst>
</file>

<file path=ppt/tags/tag82.xml><?xml version="1.0" encoding="utf-8"?>
<p:tagLst xmlns:p="http://schemas.openxmlformats.org/presentationml/2006/main">
  <p:tag name="AS_UNIQUEID" val="577"/>
  <p:tag name="KSO_WM_BEAUTIFY_FLAG" val=""/>
</p:tagLst>
</file>

<file path=ppt/tags/tag83.xml><?xml version="1.0" encoding="utf-8"?>
<p:tagLst xmlns:p="http://schemas.openxmlformats.org/presentationml/2006/main">
  <p:tag name="AS_UNIQUEID" val="578"/>
  <p:tag name="KSO_WM_BEAUTIFY_FLAG" val=""/>
</p:tagLst>
</file>

<file path=ppt/tags/tag84.xml><?xml version="1.0" encoding="utf-8"?>
<p:tagLst xmlns:p="http://schemas.openxmlformats.org/presentationml/2006/main">
  <p:tag name="AS_UNIQUEID" val="579"/>
  <p:tag name="KSO_WM_BEAUTIFY_FLAG" val=""/>
</p:tagLst>
</file>

<file path=ppt/tags/tag85.xml><?xml version="1.0" encoding="utf-8"?>
<p:tagLst xmlns:p="http://schemas.openxmlformats.org/presentationml/2006/main">
  <p:tag name="AS_UNIQUEID" val="580"/>
  <p:tag name="KSO_WM_BEAUTIFY_FLAG" val=""/>
</p:tagLst>
</file>

<file path=ppt/tags/tag86.xml><?xml version="1.0" encoding="utf-8"?>
<p:tagLst xmlns:p="http://schemas.openxmlformats.org/presentationml/2006/main">
  <p:tag name="AS_UNIQUEID" val="581"/>
  <p:tag name="KSO_WM_BEAUTIFY_FLAG" val=""/>
</p:tagLst>
</file>

<file path=ppt/tags/tag87.xml><?xml version="1.0" encoding="utf-8"?>
<p:tagLst xmlns:p="http://schemas.openxmlformats.org/presentationml/2006/main">
  <p:tag name="AS_UNIQUEID" val="582"/>
  <p:tag name="KSO_WM_BEAUTIFY_FLAG" val=""/>
</p:tagLst>
</file>

<file path=ppt/tags/tag88.xml><?xml version="1.0" encoding="utf-8"?>
<p:tagLst xmlns:p="http://schemas.openxmlformats.org/presentationml/2006/main">
  <p:tag name="AS_UNIQUEID" val="583"/>
  <p:tag name="KSO_WM_BEAUTIFY_FLAG" val=""/>
</p:tagLst>
</file>

<file path=ppt/tags/tag89.xml><?xml version="1.0" encoding="utf-8"?>
<p:tagLst xmlns:p="http://schemas.openxmlformats.org/presentationml/2006/main">
  <p:tag name="AS_UNIQUEID" val="584"/>
  <p:tag name="KSO_WM_BEAUTIFY_FLAG" val="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</p:tagLst>
</file>

<file path=ppt/tags/tag91.xml><?xml version="1.0" encoding="utf-8"?>
<p:tagLst xmlns:p="http://schemas.openxmlformats.org/presentationml/2006/main">
  <p:tag name="AS_UNIQUEID" val="586"/>
</p:tagLst>
</file>

<file path=ppt/tags/tag92.xml><?xml version="1.0" encoding="utf-8"?>
<p:tagLst xmlns:p="http://schemas.openxmlformats.org/presentationml/2006/main">
  <p:tag name="AS_UNIQUEID" val="587"/>
</p:tagLst>
</file>

<file path=ppt/tags/tag93.xml><?xml version="1.0" encoding="utf-8"?>
<p:tagLst xmlns:p="http://schemas.openxmlformats.org/presentationml/2006/main">
  <p:tag name="AS_UNIQUEID" val="588"/>
  <p:tag name="KSO_WM_BEAUTIFY_FLAG" val=""/>
</p:tagLst>
</file>

<file path=ppt/tags/tag94.xml><?xml version="1.0" encoding="utf-8"?>
<p:tagLst xmlns:p="http://schemas.openxmlformats.org/presentationml/2006/main">
  <p:tag name="AS_UNIQUEID" val="589"/>
  <p:tag name="KSO_WM_BEAUTIFY_FLAG" val=""/>
</p:tagLst>
</file>

<file path=ppt/tags/tag95.xml><?xml version="1.0" encoding="utf-8"?>
<p:tagLst xmlns:p="http://schemas.openxmlformats.org/presentationml/2006/main">
  <p:tag name="AS_UNIQUEID" val="590"/>
  <p:tag name="KSO_WM_BEAUTIFY_FLAG" val="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  <p:tag name="KSO_WM_BEAUTIFY_FLAG" val="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  <p:tag name="KSO_WM_BEAUTIFY_FLAG" val="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193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Times New Roman</vt:lpstr>
      <vt:lpstr>黑体</vt:lpstr>
      <vt:lpstr>楷体</vt:lpstr>
      <vt:lpstr>Wingdings</vt:lpstr>
      <vt:lpstr>Cambria</vt:lpstr>
      <vt:lpstr>Calibri</vt:lpstr>
      <vt:lpstr>宋体</vt:lpstr>
      <vt:lpstr>Calibri Light</vt:lpstr>
      <vt:lpstr>微软雅黑</vt:lpstr>
      <vt:lpstr>Courier New</vt:lpstr>
      <vt:lpstr>仿宋_GB2312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2026-01-24T17:36:49Z</cp:lastPrinted>
  <dcterms:created xsi:type="dcterms:W3CDTF">2026-01-24T17:36:49Z</dcterms:created>
  <dcterms:modified xsi:type="dcterms:W3CDTF">2026-01-24T09:36:49Z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