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</p:sldMasterIdLst>
  <p:notesMasterIdLst>
    <p:notesMasterId r:id="rId4"/>
  </p:notesMasterIdLst>
  <p:handoutMasterIdLst>
    <p:handoutMasterId r:id="rId5"/>
  </p:handoutMasterIdLst>
  <p:sldIdLst>
    <p:sldId id="1992" r:id="rId6"/>
    <p:sldId id="10961" r:id="rId7"/>
    <p:sldId id="10991" r:id="rId8"/>
    <p:sldId id="10962" r:id="rId9"/>
    <p:sldId id="10963" r:id="rId10"/>
    <p:sldId id="10992" r:id="rId11"/>
    <p:sldId id="10964" r:id="rId12"/>
    <p:sldId id="10965" r:id="rId13"/>
    <p:sldId id="10966" r:id="rId14"/>
    <p:sldId id="10994" r:id="rId15"/>
    <p:sldId id="10967" r:id="rId16"/>
    <p:sldId id="10968" r:id="rId17"/>
    <p:sldId id="10995" r:id="rId18"/>
    <p:sldId id="10969" r:id="rId19"/>
    <p:sldId id="10970" r:id="rId20"/>
    <p:sldId id="10996" r:id="rId21"/>
    <p:sldId id="10971" r:id="rId22"/>
    <p:sldId id="10972" r:id="rId23"/>
    <p:sldId id="10981" r:id="rId24"/>
    <p:sldId id="10982" r:id="rId25"/>
    <p:sldId id="10973" r:id="rId26"/>
    <p:sldId id="10974" r:id="rId27"/>
    <p:sldId id="10983" r:id="rId28"/>
    <p:sldId id="10984" r:id="rId29"/>
    <p:sldId id="10985" r:id="rId30"/>
    <p:sldId id="10986" r:id="rId31"/>
    <p:sldId id="10987" r:id="rId32"/>
    <p:sldId id="10988" r:id="rId33"/>
    <p:sldId id="10989" r:id="rId34"/>
    <p:sldId id="10990" r:id="rId35"/>
    <p:sldId id="10975" r:id="rId36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84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tags" Target="tags/tag370.xml" /><Relationship Id="rId38" Type="http://schemas.openxmlformats.org/officeDocument/2006/relationships/presProps" Target="presProps.xml" /><Relationship Id="rId39" Type="http://schemas.openxmlformats.org/officeDocument/2006/relationships/viewProps" Target="viewProps.xml" /><Relationship Id="rId4" Type="http://schemas.openxmlformats.org/officeDocument/2006/relationships/notesMaster" Target="notesMasters/notesMaster1.xml" /><Relationship Id="rId40" Type="http://schemas.openxmlformats.org/officeDocument/2006/relationships/theme" Target="theme/theme1.xml" /><Relationship Id="rId41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2026年1月24日星期六5时57分38秒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10" Type="http://schemas.openxmlformats.org/officeDocument/2006/relationships/image" Target="../media/image9.png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7.png" /><Relationship Id="rId6" Type="http://schemas.openxmlformats.org/officeDocument/2006/relationships/tags" Target="../tags/tag65.xml" /><Relationship Id="rId7" Type="http://schemas.openxmlformats.org/officeDocument/2006/relationships/image" Target="../media/image8.png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10" Type="http://schemas.microsoft.com/office/2007/relationships/hdphoto" Target="../media/image4.wdp" /><Relationship Id="rId11" Type="http://schemas.openxmlformats.org/officeDocument/2006/relationships/tags" Target="../tags/tag43.xml" /><Relationship Id="rId12" Type="http://schemas.openxmlformats.org/officeDocument/2006/relationships/image" Target="../media/image5.png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image" Target="../media/image2.png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image" Target="../media/image3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.jpe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6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image" Target="../media/image1.jpeg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6.png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image" Target="../media/image1.jpeg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2026年1月24日星期六5时57分37秒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/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2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tags" Target="../tags/tag70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97.xml" /><Relationship Id="rId12" Type="http://schemas.openxmlformats.org/officeDocument/2006/relationships/image" Target="../media/image13.png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tags" Target="../tags/tag100.xml" /><Relationship Id="rId16" Type="http://schemas.openxmlformats.org/officeDocument/2006/relationships/tags" Target="../tags/tag1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91.xml" /><Relationship Id="rId3" Type="http://schemas.openxmlformats.org/officeDocument/2006/relationships/tags" Target="../tags/tag192.xml" /><Relationship Id="rId4" Type="http://schemas.openxmlformats.org/officeDocument/2006/relationships/tags" Target="../tags/tag193.xml" /><Relationship Id="rId5" Type="http://schemas.openxmlformats.org/officeDocument/2006/relationships/tags" Target="../tags/tag19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2.xml" /><Relationship Id="rId11" Type="http://schemas.openxmlformats.org/officeDocument/2006/relationships/tags" Target="../tags/tag203.xml" /><Relationship Id="rId12" Type="http://schemas.openxmlformats.org/officeDocument/2006/relationships/tags" Target="../tags/tag204.xml" /><Relationship Id="rId13" Type="http://schemas.openxmlformats.org/officeDocument/2006/relationships/tags" Target="../tags/tag205.xml" /><Relationship Id="rId2" Type="http://schemas.openxmlformats.org/officeDocument/2006/relationships/tags" Target="../tags/tag195.xml" /><Relationship Id="rId3" Type="http://schemas.openxmlformats.org/officeDocument/2006/relationships/tags" Target="../tags/tag196.xml" /><Relationship Id="rId4" Type="http://schemas.openxmlformats.org/officeDocument/2006/relationships/image" Target="../media/image25.jpeg" /><Relationship Id="rId5" Type="http://schemas.openxmlformats.org/officeDocument/2006/relationships/tags" Target="../tags/tag197.xml" /><Relationship Id="rId6" Type="http://schemas.openxmlformats.org/officeDocument/2006/relationships/tags" Target="../tags/tag198.xml" /><Relationship Id="rId7" Type="http://schemas.openxmlformats.org/officeDocument/2006/relationships/tags" Target="../tags/tag199.xml" /><Relationship Id="rId8" Type="http://schemas.openxmlformats.org/officeDocument/2006/relationships/tags" Target="../tags/tag200.xml" /><Relationship Id="rId9" Type="http://schemas.openxmlformats.org/officeDocument/2006/relationships/tags" Target="../tags/tag20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1.xml" /><Relationship Id="rId11" Type="http://schemas.openxmlformats.org/officeDocument/2006/relationships/tags" Target="../tags/tag212.xml" /><Relationship Id="rId12" Type="http://schemas.openxmlformats.org/officeDocument/2006/relationships/tags" Target="../tags/tag213.xml" /><Relationship Id="rId13" Type="http://schemas.openxmlformats.org/officeDocument/2006/relationships/tags" Target="../tags/tag214.xml" /><Relationship Id="rId14" Type="http://schemas.openxmlformats.org/officeDocument/2006/relationships/tags" Target="../tags/tag215.xml" /><Relationship Id="rId2" Type="http://schemas.openxmlformats.org/officeDocument/2006/relationships/tags" Target="../tags/tag206.xml" /><Relationship Id="rId3" Type="http://schemas.openxmlformats.org/officeDocument/2006/relationships/tags" Target="../tags/tag207.xml" /><Relationship Id="rId4" Type="http://schemas.openxmlformats.org/officeDocument/2006/relationships/image" Target="../media/image26.png" /><Relationship Id="rId5" Type="http://schemas.openxmlformats.org/officeDocument/2006/relationships/tags" Target="../tags/tag208.xml" /><Relationship Id="rId6" Type="http://schemas.openxmlformats.org/officeDocument/2006/relationships/video" Target="../media/media1.mp4" /><Relationship Id="rId7" Type="http://schemas.microsoft.com/office/2007/relationships/media" Target="../media/media1.mp4" /><Relationship Id="rId8" Type="http://schemas.openxmlformats.org/officeDocument/2006/relationships/tags" Target="../tags/tag209.xml" /><Relationship Id="rId9" Type="http://schemas.openxmlformats.org/officeDocument/2006/relationships/tags" Target="../tags/tag210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16.xml" /><Relationship Id="rId3" Type="http://schemas.openxmlformats.org/officeDocument/2006/relationships/tags" Target="../tags/tag217.xml" /><Relationship Id="rId4" Type="http://schemas.openxmlformats.org/officeDocument/2006/relationships/tags" Target="../tags/tag218.xml" /><Relationship Id="rId5" Type="http://schemas.openxmlformats.org/officeDocument/2006/relationships/image" Target="../media/image27.png" /><Relationship Id="rId6" Type="http://schemas.openxmlformats.org/officeDocument/2006/relationships/tags" Target="../tags/tag21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8.xml" /><Relationship Id="rId11" Type="http://schemas.openxmlformats.org/officeDocument/2006/relationships/image" Target="../media/image28.jpeg" /><Relationship Id="rId12" Type="http://schemas.openxmlformats.org/officeDocument/2006/relationships/tags" Target="../tags/tag229.xml" /><Relationship Id="rId2" Type="http://schemas.openxmlformats.org/officeDocument/2006/relationships/tags" Target="../tags/tag220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tags" Target="../tags/tag225.xml" /><Relationship Id="rId8" Type="http://schemas.openxmlformats.org/officeDocument/2006/relationships/tags" Target="../tags/tag226.xml" /><Relationship Id="rId9" Type="http://schemas.openxmlformats.org/officeDocument/2006/relationships/tags" Target="../tags/tag227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7.xml" /><Relationship Id="rId11" Type="http://schemas.openxmlformats.org/officeDocument/2006/relationships/tags" Target="../tags/tag238.xml" /><Relationship Id="rId12" Type="http://schemas.openxmlformats.org/officeDocument/2006/relationships/tags" Target="../tags/tag239.xml" /><Relationship Id="rId2" Type="http://schemas.openxmlformats.org/officeDocument/2006/relationships/tags" Target="../tags/tag230.xml" /><Relationship Id="rId3" Type="http://schemas.openxmlformats.org/officeDocument/2006/relationships/tags" Target="../tags/tag231.xml" /><Relationship Id="rId4" Type="http://schemas.openxmlformats.org/officeDocument/2006/relationships/image" Target="../media/image29.gif" /><Relationship Id="rId5" Type="http://schemas.openxmlformats.org/officeDocument/2006/relationships/tags" Target="../tags/tag232.xml" /><Relationship Id="rId6" Type="http://schemas.openxmlformats.org/officeDocument/2006/relationships/tags" Target="../tags/tag233.xml" /><Relationship Id="rId7" Type="http://schemas.openxmlformats.org/officeDocument/2006/relationships/tags" Target="../tags/tag234.xml" /><Relationship Id="rId8" Type="http://schemas.openxmlformats.org/officeDocument/2006/relationships/tags" Target="../tags/tag235.xml" /><Relationship Id="rId9" Type="http://schemas.openxmlformats.org/officeDocument/2006/relationships/tags" Target="../tags/tag23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40.xml" /><Relationship Id="rId3" Type="http://schemas.openxmlformats.org/officeDocument/2006/relationships/tags" Target="../tags/tag241.xml" /><Relationship Id="rId4" Type="http://schemas.openxmlformats.org/officeDocument/2006/relationships/tags" Target="../tags/tag242.xml" /><Relationship Id="rId5" Type="http://schemas.openxmlformats.org/officeDocument/2006/relationships/image" Target="../media/image30.png" /><Relationship Id="rId6" Type="http://schemas.openxmlformats.org/officeDocument/2006/relationships/tags" Target="../tags/tag24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1.xml" /><Relationship Id="rId11" Type="http://schemas.openxmlformats.org/officeDocument/2006/relationships/tags" Target="../tags/tag252.xml" /><Relationship Id="rId12" Type="http://schemas.openxmlformats.org/officeDocument/2006/relationships/tags" Target="../tags/tag253.xml" /><Relationship Id="rId13" Type="http://schemas.openxmlformats.org/officeDocument/2006/relationships/tags" Target="../tags/tag254.xml" /><Relationship Id="rId2" Type="http://schemas.openxmlformats.org/officeDocument/2006/relationships/tags" Target="../tags/tag244.xml" /><Relationship Id="rId3" Type="http://schemas.openxmlformats.org/officeDocument/2006/relationships/tags" Target="../tags/tag245.xml" /><Relationship Id="rId4" Type="http://schemas.openxmlformats.org/officeDocument/2006/relationships/tags" Target="../tags/tag246.xml" /><Relationship Id="rId5" Type="http://schemas.openxmlformats.org/officeDocument/2006/relationships/tags" Target="../tags/tag247.xml" /><Relationship Id="rId6" Type="http://schemas.openxmlformats.org/officeDocument/2006/relationships/tags" Target="../tags/tag248.xml" /><Relationship Id="rId7" Type="http://schemas.openxmlformats.org/officeDocument/2006/relationships/image" Target="../media/image31.gif" /><Relationship Id="rId8" Type="http://schemas.openxmlformats.org/officeDocument/2006/relationships/tags" Target="../tags/tag249.xml" /><Relationship Id="rId9" Type="http://schemas.openxmlformats.org/officeDocument/2006/relationships/tags" Target="../tags/tag25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1.xml" /><Relationship Id="rId11" Type="http://schemas.openxmlformats.org/officeDocument/2006/relationships/image" Target="../media/image34.gif" /><Relationship Id="rId12" Type="http://schemas.openxmlformats.org/officeDocument/2006/relationships/tags" Target="../tags/tag262.xml" /><Relationship Id="rId13" Type="http://schemas.openxmlformats.org/officeDocument/2006/relationships/tags" Target="../tags/tag263.xml" /><Relationship Id="rId14" Type="http://schemas.openxmlformats.org/officeDocument/2006/relationships/tags" Target="../tags/tag264.xml" /><Relationship Id="rId15" Type="http://schemas.openxmlformats.org/officeDocument/2006/relationships/tags" Target="../tags/tag265.xml" /><Relationship Id="rId16" Type="http://schemas.openxmlformats.org/officeDocument/2006/relationships/tags" Target="../tags/tag266.xml" /><Relationship Id="rId17" Type="http://schemas.openxmlformats.org/officeDocument/2006/relationships/tags" Target="../tags/tag267.xml" /><Relationship Id="rId18" Type="http://schemas.openxmlformats.org/officeDocument/2006/relationships/tags" Target="../tags/tag268.xml" /><Relationship Id="rId2" Type="http://schemas.openxmlformats.org/officeDocument/2006/relationships/tags" Target="../tags/tag255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image" Target="../media/image32.jpeg" /><Relationship Id="rId6" Type="http://schemas.openxmlformats.org/officeDocument/2006/relationships/tags" Target="../tags/tag258.xml" /><Relationship Id="rId7" Type="http://schemas.openxmlformats.org/officeDocument/2006/relationships/tags" Target="../tags/tag259.xml" /><Relationship Id="rId8" Type="http://schemas.openxmlformats.org/officeDocument/2006/relationships/image" Target="../media/image33.gif" /><Relationship Id="rId9" Type="http://schemas.openxmlformats.org/officeDocument/2006/relationships/tags" Target="../tags/tag260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275.xml" /><Relationship Id="rId2" Type="http://schemas.openxmlformats.org/officeDocument/2006/relationships/tags" Target="../tags/tag269.xml" /><Relationship Id="rId3" Type="http://schemas.openxmlformats.org/officeDocument/2006/relationships/tags" Target="../tags/tag270.xml" /><Relationship Id="rId4" Type="http://schemas.openxmlformats.org/officeDocument/2006/relationships/image" Target="../media/image35.png" /><Relationship Id="rId5" Type="http://schemas.openxmlformats.org/officeDocument/2006/relationships/tags" Target="../tags/tag271.xml" /><Relationship Id="rId6" Type="http://schemas.openxmlformats.org/officeDocument/2006/relationships/image" Target="../media/image36.png" /><Relationship Id="rId7" Type="http://schemas.openxmlformats.org/officeDocument/2006/relationships/tags" Target="../tags/tag272.xml" /><Relationship Id="rId8" Type="http://schemas.openxmlformats.org/officeDocument/2006/relationships/tags" Target="../tags/tag273.xml" /><Relationship Id="rId9" Type="http://schemas.openxmlformats.org/officeDocument/2006/relationships/tags" Target="../tags/tag27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8.xml" /><Relationship Id="rId11" Type="http://schemas.openxmlformats.org/officeDocument/2006/relationships/image" Target="../media/image16.gif" /><Relationship Id="rId12" Type="http://schemas.openxmlformats.org/officeDocument/2006/relationships/tags" Target="../tags/tag109.xml" /><Relationship Id="rId13" Type="http://schemas.openxmlformats.org/officeDocument/2006/relationships/tags" Target="../tags/tag110.xml" /><Relationship Id="rId14" Type="http://schemas.openxmlformats.org/officeDocument/2006/relationships/tags" Target="../tags/tag111.xml" /><Relationship Id="rId15" Type="http://schemas.openxmlformats.org/officeDocument/2006/relationships/tags" Target="../tags/tag112.xml" /><Relationship Id="rId16" Type="http://schemas.openxmlformats.org/officeDocument/2006/relationships/tags" Target="../tags/tag113.xml" /><Relationship Id="rId17" Type="http://schemas.openxmlformats.org/officeDocument/2006/relationships/tags" Target="../tags/tag114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image" Target="../media/image14.png" /><Relationship Id="rId8" Type="http://schemas.openxmlformats.org/officeDocument/2006/relationships/tags" Target="../tags/tag107.xml" /><Relationship Id="rId9" Type="http://schemas.openxmlformats.org/officeDocument/2006/relationships/image" Target="../media/image15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76.xml" /><Relationship Id="rId3" Type="http://schemas.openxmlformats.org/officeDocument/2006/relationships/tags" Target="../tags/tag277.xml" /><Relationship Id="rId4" Type="http://schemas.openxmlformats.org/officeDocument/2006/relationships/tags" Target="../tags/tag278.xml" /><Relationship Id="rId5" Type="http://schemas.openxmlformats.org/officeDocument/2006/relationships/tags" Target="../tags/tag279.xml" /><Relationship Id="rId6" Type="http://schemas.openxmlformats.org/officeDocument/2006/relationships/tags" Target="../tags/tag28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7.xml" /><Relationship Id="rId11" Type="http://schemas.openxmlformats.org/officeDocument/2006/relationships/tags" Target="../tags/tag288.xml" /><Relationship Id="rId12" Type="http://schemas.openxmlformats.org/officeDocument/2006/relationships/tags" Target="../tags/tag289.xml" /><Relationship Id="rId13" Type="http://schemas.openxmlformats.org/officeDocument/2006/relationships/image" Target="../media/image39.jpeg" /><Relationship Id="rId14" Type="http://schemas.openxmlformats.org/officeDocument/2006/relationships/tags" Target="../tags/tag290.xml" /><Relationship Id="rId15" Type="http://schemas.openxmlformats.org/officeDocument/2006/relationships/tags" Target="../tags/tag291.xml" /><Relationship Id="rId16" Type="http://schemas.openxmlformats.org/officeDocument/2006/relationships/tags" Target="../tags/tag292.xml" /><Relationship Id="rId17" Type="http://schemas.openxmlformats.org/officeDocument/2006/relationships/tags" Target="../tags/tag293.xml" /><Relationship Id="rId18" Type="http://schemas.openxmlformats.org/officeDocument/2006/relationships/tags" Target="../tags/tag294.xml" /><Relationship Id="rId19" Type="http://schemas.openxmlformats.org/officeDocument/2006/relationships/tags" Target="../tags/tag295.xml" /><Relationship Id="rId2" Type="http://schemas.openxmlformats.org/officeDocument/2006/relationships/tags" Target="../tags/tag281.xml" /><Relationship Id="rId20" Type="http://schemas.openxmlformats.org/officeDocument/2006/relationships/tags" Target="../tags/tag296.xml" /><Relationship Id="rId3" Type="http://schemas.openxmlformats.org/officeDocument/2006/relationships/tags" Target="../tags/tag282.xml" /><Relationship Id="rId4" Type="http://schemas.openxmlformats.org/officeDocument/2006/relationships/image" Target="../media/image37.gif" /><Relationship Id="rId5" Type="http://schemas.openxmlformats.org/officeDocument/2006/relationships/tags" Target="../tags/tag283.xml" /><Relationship Id="rId6" Type="http://schemas.openxmlformats.org/officeDocument/2006/relationships/tags" Target="../tags/tag284.xml" /><Relationship Id="rId7" Type="http://schemas.openxmlformats.org/officeDocument/2006/relationships/tags" Target="../tags/tag285.xml" /><Relationship Id="rId8" Type="http://schemas.openxmlformats.org/officeDocument/2006/relationships/image" Target="../media/image38.gif" /><Relationship Id="rId9" Type="http://schemas.openxmlformats.org/officeDocument/2006/relationships/tags" Target="../tags/tag286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3.xml" /><Relationship Id="rId11" Type="http://schemas.openxmlformats.org/officeDocument/2006/relationships/tags" Target="../tags/tag304.xml" /><Relationship Id="rId12" Type="http://schemas.openxmlformats.org/officeDocument/2006/relationships/image" Target="../media/image42.jpeg" /><Relationship Id="rId13" Type="http://schemas.openxmlformats.org/officeDocument/2006/relationships/tags" Target="../tags/tag305.xml" /><Relationship Id="rId14" Type="http://schemas.openxmlformats.org/officeDocument/2006/relationships/tags" Target="../tags/tag306.xml" /><Relationship Id="rId15" Type="http://schemas.openxmlformats.org/officeDocument/2006/relationships/tags" Target="../tags/tag307.xml" /><Relationship Id="rId16" Type="http://schemas.openxmlformats.org/officeDocument/2006/relationships/tags" Target="../tags/tag308.xml" /><Relationship Id="rId17" Type="http://schemas.openxmlformats.org/officeDocument/2006/relationships/tags" Target="../tags/tag309.xml" /><Relationship Id="rId18" Type="http://schemas.openxmlformats.org/officeDocument/2006/relationships/tags" Target="../tags/tag310.xml" /><Relationship Id="rId19" Type="http://schemas.openxmlformats.org/officeDocument/2006/relationships/tags" Target="../tags/tag311.xml" /><Relationship Id="rId2" Type="http://schemas.openxmlformats.org/officeDocument/2006/relationships/tags" Target="../tags/tag297.xml" /><Relationship Id="rId20" Type="http://schemas.openxmlformats.org/officeDocument/2006/relationships/tags" Target="../tags/tag312.xml" /><Relationship Id="rId3" Type="http://schemas.openxmlformats.org/officeDocument/2006/relationships/tags" Target="../tags/tag298.xml" /><Relationship Id="rId4" Type="http://schemas.openxmlformats.org/officeDocument/2006/relationships/image" Target="../media/image40.png" /><Relationship Id="rId5" Type="http://schemas.openxmlformats.org/officeDocument/2006/relationships/tags" Target="../tags/tag299.xml" /><Relationship Id="rId6" Type="http://schemas.openxmlformats.org/officeDocument/2006/relationships/tags" Target="../tags/tag300.xml" /><Relationship Id="rId7" Type="http://schemas.openxmlformats.org/officeDocument/2006/relationships/tags" Target="../tags/tag301.xml" /><Relationship Id="rId8" Type="http://schemas.openxmlformats.org/officeDocument/2006/relationships/image" Target="../media/image41.jpeg" /><Relationship Id="rId9" Type="http://schemas.openxmlformats.org/officeDocument/2006/relationships/tags" Target="../tags/tag302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13.xml" /><Relationship Id="rId3" Type="http://schemas.openxmlformats.org/officeDocument/2006/relationships/tags" Target="../tags/tag314.xml" /><Relationship Id="rId4" Type="http://schemas.openxmlformats.org/officeDocument/2006/relationships/image" Target="../media/image43.png" /><Relationship Id="rId5" Type="http://schemas.openxmlformats.org/officeDocument/2006/relationships/tags" Target="../tags/tag315.xml" /><Relationship Id="rId6" Type="http://schemas.openxmlformats.org/officeDocument/2006/relationships/tags" Target="../tags/tag316.xml" /><Relationship Id="rId7" Type="http://schemas.openxmlformats.org/officeDocument/2006/relationships/tags" Target="../tags/tag31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18.xml" /><Relationship Id="rId3" Type="http://schemas.openxmlformats.org/officeDocument/2006/relationships/tags" Target="../tags/tag319.xml" /><Relationship Id="rId4" Type="http://schemas.openxmlformats.org/officeDocument/2006/relationships/tags" Target="../tags/tag320.xml" /><Relationship Id="rId5" Type="http://schemas.openxmlformats.org/officeDocument/2006/relationships/image" Target="../media/image44.png" /><Relationship Id="rId6" Type="http://schemas.openxmlformats.org/officeDocument/2006/relationships/tags" Target="../tags/tag321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22.xml" /><Relationship Id="rId3" Type="http://schemas.openxmlformats.org/officeDocument/2006/relationships/tags" Target="../tags/tag323.xml" /><Relationship Id="rId4" Type="http://schemas.openxmlformats.org/officeDocument/2006/relationships/image" Target="../media/image17.png" /><Relationship Id="rId5" Type="http://schemas.openxmlformats.org/officeDocument/2006/relationships/tags" Target="../tags/tag324.xml" /><Relationship Id="rId6" Type="http://schemas.openxmlformats.org/officeDocument/2006/relationships/tags" Target="../tags/tag325.xml" /><Relationship Id="rId7" Type="http://schemas.openxmlformats.org/officeDocument/2006/relationships/image" Target="../media/image45.png" /><Relationship Id="rId8" Type="http://schemas.openxmlformats.org/officeDocument/2006/relationships/tags" Target="../tags/tag326.xml" /><Relationship Id="rId9" Type="http://schemas.openxmlformats.org/officeDocument/2006/relationships/tags" Target="../tags/tag327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28.xml" /><Relationship Id="rId3" Type="http://schemas.openxmlformats.org/officeDocument/2006/relationships/tags" Target="../tags/tag329.xml" /><Relationship Id="rId4" Type="http://schemas.openxmlformats.org/officeDocument/2006/relationships/image" Target="../media/image46.png" /><Relationship Id="rId5" Type="http://schemas.openxmlformats.org/officeDocument/2006/relationships/tags" Target="../tags/tag330.xml" /><Relationship Id="rId6" Type="http://schemas.openxmlformats.org/officeDocument/2006/relationships/tags" Target="../tags/tag331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2.xml" /><Relationship Id="rId3" Type="http://schemas.openxmlformats.org/officeDocument/2006/relationships/tags" Target="../tags/tag333.xml" /><Relationship Id="rId4" Type="http://schemas.openxmlformats.org/officeDocument/2006/relationships/tags" Target="../tags/tag334.xml" /><Relationship Id="rId5" Type="http://schemas.openxmlformats.org/officeDocument/2006/relationships/tags" Target="../tags/tag335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6.xml" /><Relationship Id="rId3" Type="http://schemas.openxmlformats.org/officeDocument/2006/relationships/tags" Target="../tags/tag337.xml" /><Relationship Id="rId4" Type="http://schemas.openxmlformats.org/officeDocument/2006/relationships/image" Target="../media/image47.png" /><Relationship Id="rId5" Type="http://schemas.openxmlformats.org/officeDocument/2006/relationships/tags" Target="../tags/tag338.xml" /><Relationship Id="rId6" Type="http://schemas.openxmlformats.org/officeDocument/2006/relationships/tags" Target="../tags/tag339.xml" /><Relationship Id="rId7" Type="http://schemas.openxmlformats.org/officeDocument/2006/relationships/tags" Target="../tags/tag340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41.xml" /><Relationship Id="rId3" Type="http://schemas.openxmlformats.org/officeDocument/2006/relationships/tags" Target="../tags/tag342.xml" /><Relationship Id="rId4" Type="http://schemas.openxmlformats.org/officeDocument/2006/relationships/tags" Target="../tags/tag343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15.xml" /><Relationship Id="rId3" Type="http://schemas.openxmlformats.org/officeDocument/2006/relationships/tags" Target="../tags/tag116.xml" /><Relationship Id="rId4" Type="http://schemas.openxmlformats.org/officeDocument/2006/relationships/image" Target="../media/image17.png" /><Relationship Id="rId5" Type="http://schemas.openxmlformats.org/officeDocument/2006/relationships/tags" Target="../tags/tag117.xml" /><Relationship Id="rId6" Type="http://schemas.openxmlformats.org/officeDocument/2006/relationships/tags" Target="../tags/tag118.xml" /><Relationship Id="rId7" Type="http://schemas.openxmlformats.org/officeDocument/2006/relationships/tags" Target="../tags/tag119.xml" /><Relationship Id="rId8" Type="http://schemas.openxmlformats.org/officeDocument/2006/relationships/tags" Target="../tags/tag120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44.xml" /><Relationship Id="rId3" Type="http://schemas.openxmlformats.org/officeDocument/2006/relationships/tags" Target="../tags/tag345.xml" /><Relationship Id="rId4" Type="http://schemas.openxmlformats.org/officeDocument/2006/relationships/tags" Target="../tags/tag346.xml" /><Relationship Id="rId5" Type="http://schemas.openxmlformats.org/officeDocument/2006/relationships/image" Target="../media/image48.png" /><Relationship Id="rId6" Type="http://schemas.openxmlformats.org/officeDocument/2006/relationships/tags" Target="../tags/tag347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6.xml" /><Relationship Id="rId11" Type="http://schemas.openxmlformats.org/officeDocument/2006/relationships/tags" Target="../tags/tag357.xml" /><Relationship Id="rId12" Type="http://schemas.openxmlformats.org/officeDocument/2006/relationships/tags" Target="../tags/tag358.xml" /><Relationship Id="rId13" Type="http://schemas.openxmlformats.org/officeDocument/2006/relationships/tags" Target="../tags/tag359.xml" /><Relationship Id="rId14" Type="http://schemas.openxmlformats.org/officeDocument/2006/relationships/tags" Target="../tags/tag360.xml" /><Relationship Id="rId15" Type="http://schemas.openxmlformats.org/officeDocument/2006/relationships/tags" Target="../tags/tag361.xml" /><Relationship Id="rId16" Type="http://schemas.openxmlformats.org/officeDocument/2006/relationships/tags" Target="../tags/tag362.xml" /><Relationship Id="rId17" Type="http://schemas.openxmlformats.org/officeDocument/2006/relationships/tags" Target="../tags/tag363.xml" /><Relationship Id="rId18" Type="http://schemas.openxmlformats.org/officeDocument/2006/relationships/tags" Target="../tags/tag364.xml" /><Relationship Id="rId19" Type="http://schemas.openxmlformats.org/officeDocument/2006/relationships/tags" Target="../tags/tag365.xml" /><Relationship Id="rId2" Type="http://schemas.openxmlformats.org/officeDocument/2006/relationships/tags" Target="../tags/tag348.xml" /><Relationship Id="rId20" Type="http://schemas.openxmlformats.org/officeDocument/2006/relationships/tags" Target="../tags/tag366.xml" /><Relationship Id="rId21" Type="http://schemas.openxmlformats.org/officeDocument/2006/relationships/tags" Target="../tags/tag367.xml" /><Relationship Id="rId22" Type="http://schemas.openxmlformats.org/officeDocument/2006/relationships/tags" Target="../tags/tag368.xml" /><Relationship Id="rId23" Type="http://schemas.openxmlformats.org/officeDocument/2006/relationships/image" Target="../media/image49.png" /><Relationship Id="rId24" Type="http://schemas.openxmlformats.org/officeDocument/2006/relationships/tags" Target="../tags/tag369.xml" /><Relationship Id="rId3" Type="http://schemas.openxmlformats.org/officeDocument/2006/relationships/tags" Target="../tags/tag349.xml" /><Relationship Id="rId4" Type="http://schemas.openxmlformats.org/officeDocument/2006/relationships/tags" Target="../tags/tag350.xml" /><Relationship Id="rId5" Type="http://schemas.openxmlformats.org/officeDocument/2006/relationships/tags" Target="../tags/tag351.xml" /><Relationship Id="rId6" Type="http://schemas.openxmlformats.org/officeDocument/2006/relationships/tags" Target="../tags/tag352.xml" /><Relationship Id="rId7" Type="http://schemas.openxmlformats.org/officeDocument/2006/relationships/tags" Target="../tags/tag353.xml" /><Relationship Id="rId8" Type="http://schemas.openxmlformats.org/officeDocument/2006/relationships/tags" Target="../tags/tag354.xml" /><Relationship Id="rId9" Type="http://schemas.openxmlformats.org/officeDocument/2006/relationships/tags" Target="../tags/tag355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7.xml" /><Relationship Id="rId11" Type="http://schemas.openxmlformats.org/officeDocument/2006/relationships/tags" Target="../tags/tag128.xml" /><Relationship Id="rId12" Type="http://schemas.openxmlformats.org/officeDocument/2006/relationships/tags" Target="../tags/tag129.xml" /><Relationship Id="rId2" Type="http://schemas.openxmlformats.org/officeDocument/2006/relationships/tags" Target="../tags/tag121.xml" /><Relationship Id="rId3" Type="http://schemas.openxmlformats.org/officeDocument/2006/relationships/tags" Target="../tags/tag122.xml" /><Relationship Id="rId4" Type="http://schemas.openxmlformats.org/officeDocument/2006/relationships/image" Target="../media/image18.png" /><Relationship Id="rId5" Type="http://schemas.openxmlformats.org/officeDocument/2006/relationships/tags" Target="../tags/tag123.xml" /><Relationship Id="rId6" Type="http://schemas.openxmlformats.org/officeDocument/2006/relationships/image" Target="../media/image19.png" /><Relationship Id="rId7" Type="http://schemas.openxmlformats.org/officeDocument/2006/relationships/tags" Target="../tags/tag124.xml" /><Relationship Id="rId8" Type="http://schemas.openxmlformats.org/officeDocument/2006/relationships/tags" Target="../tags/tag125.xml" /><Relationship Id="rId9" Type="http://schemas.openxmlformats.org/officeDocument/2006/relationships/tags" Target="../tags/tag12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8.xml" /><Relationship Id="rId11" Type="http://schemas.openxmlformats.org/officeDocument/2006/relationships/tags" Target="../tags/tag139.xml" /><Relationship Id="rId12" Type="http://schemas.openxmlformats.org/officeDocument/2006/relationships/tags" Target="../tags/tag140.xml" /><Relationship Id="rId13" Type="http://schemas.openxmlformats.org/officeDocument/2006/relationships/tags" Target="../tags/tag141.xml" /><Relationship Id="rId14" Type="http://schemas.openxmlformats.org/officeDocument/2006/relationships/tags" Target="../tags/tag142.xml" /><Relationship Id="rId15" Type="http://schemas.openxmlformats.org/officeDocument/2006/relationships/tags" Target="../tags/tag143.xml" /><Relationship Id="rId16" Type="http://schemas.openxmlformats.org/officeDocument/2006/relationships/tags" Target="../tags/tag144.xml" /><Relationship Id="rId17" Type="http://schemas.openxmlformats.org/officeDocument/2006/relationships/tags" Target="../tags/tag145.xml" /><Relationship Id="rId18" Type="http://schemas.openxmlformats.org/officeDocument/2006/relationships/tags" Target="../tags/tag146.xml" /><Relationship Id="rId19" Type="http://schemas.openxmlformats.org/officeDocument/2006/relationships/tags" Target="../tags/tag147.xml" /><Relationship Id="rId2" Type="http://schemas.openxmlformats.org/officeDocument/2006/relationships/tags" Target="../tags/tag130.xml" /><Relationship Id="rId20" Type="http://schemas.openxmlformats.org/officeDocument/2006/relationships/tags" Target="../tags/tag148.xml" /><Relationship Id="rId21" Type="http://schemas.openxmlformats.org/officeDocument/2006/relationships/tags" Target="../tags/tag149.xml" /><Relationship Id="rId22" Type="http://schemas.openxmlformats.org/officeDocument/2006/relationships/tags" Target="../tags/tag150.xml" /><Relationship Id="rId23" Type="http://schemas.openxmlformats.org/officeDocument/2006/relationships/tags" Target="../tags/tag151.xml" /><Relationship Id="rId24" Type="http://schemas.openxmlformats.org/officeDocument/2006/relationships/tags" Target="../tags/tag152.xml" /><Relationship Id="rId25" Type="http://schemas.openxmlformats.org/officeDocument/2006/relationships/tags" Target="../tags/tag153.xml" /><Relationship Id="rId3" Type="http://schemas.openxmlformats.org/officeDocument/2006/relationships/tags" Target="../tags/tag131.xml" /><Relationship Id="rId4" Type="http://schemas.openxmlformats.org/officeDocument/2006/relationships/tags" Target="../tags/tag132.xml" /><Relationship Id="rId5" Type="http://schemas.openxmlformats.org/officeDocument/2006/relationships/tags" Target="../tags/tag133.xml" /><Relationship Id="rId6" Type="http://schemas.openxmlformats.org/officeDocument/2006/relationships/tags" Target="../tags/tag134.xml" /><Relationship Id="rId7" Type="http://schemas.openxmlformats.org/officeDocument/2006/relationships/tags" Target="../tags/tag135.xml" /><Relationship Id="rId8" Type="http://schemas.openxmlformats.org/officeDocument/2006/relationships/tags" Target="../tags/tag136.xml" /><Relationship Id="rId9" Type="http://schemas.openxmlformats.org/officeDocument/2006/relationships/tags" Target="../tags/tag13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54.xml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tags" Target="../tags/tag157.xml" /><Relationship Id="rId6" Type="http://schemas.openxmlformats.org/officeDocument/2006/relationships/tags" Target="../tags/tag158.xml" /><Relationship Id="rId7" Type="http://schemas.openxmlformats.org/officeDocument/2006/relationships/tags" Target="../tags/tag15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5.xml" /><Relationship Id="rId11" Type="http://schemas.openxmlformats.org/officeDocument/2006/relationships/tags" Target="../tags/tag166.xml" /><Relationship Id="rId12" Type="http://schemas.openxmlformats.org/officeDocument/2006/relationships/tags" Target="../tags/tag167.xml" /><Relationship Id="rId13" Type="http://schemas.openxmlformats.org/officeDocument/2006/relationships/tags" Target="../tags/tag168.xml" /><Relationship Id="rId14" Type="http://schemas.openxmlformats.org/officeDocument/2006/relationships/tags" Target="../tags/tag169.xml" /><Relationship Id="rId2" Type="http://schemas.openxmlformats.org/officeDocument/2006/relationships/tags" Target="../tags/tag160.xml" /><Relationship Id="rId3" Type="http://schemas.openxmlformats.org/officeDocument/2006/relationships/image" Target="../media/image20.jpeg" /><Relationship Id="rId4" Type="http://schemas.openxmlformats.org/officeDocument/2006/relationships/tags" Target="../tags/tag161.xml" /><Relationship Id="rId5" Type="http://schemas.openxmlformats.org/officeDocument/2006/relationships/tags" Target="../tags/tag162.xml" /><Relationship Id="rId6" Type="http://schemas.openxmlformats.org/officeDocument/2006/relationships/image" Target="../media/image21.jpeg" /><Relationship Id="rId7" Type="http://schemas.openxmlformats.org/officeDocument/2006/relationships/tags" Target="../tags/tag163.xml" /><Relationship Id="rId8" Type="http://schemas.openxmlformats.org/officeDocument/2006/relationships/image" Target="../media/image22.gif" /><Relationship Id="rId9" Type="http://schemas.openxmlformats.org/officeDocument/2006/relationships/tags" Target="../tags/tag164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7.xml" /><Relationship Id="rId11" Type="http://schemas.openxmlformats.org/officeDocument/2006/relationships/tags" Target="../tags/tag178.xml" /><Relationship Id="rId12" Type="http://schemas.openxmlformats.org/officeDocument/2006/relationships/tags" Target="../tags/tag179.xml" /><Relationship Id="rId13" Type="http://schemas.openxmlformats.org/officeDocument/2006/relationships/tags" Target="../tags/tag180.xml" /><Relationship Id="rId14" Type="http://schemas.openxmlformats.org/officeDocument/2006/relationships/tags" Target="../tags/tag181.xml" /><Relationship Id="rId2" Type="http://schemas.openxmlformats.org/officeDocument/2006/relationships/tags" Target="../tags/tag170.xml" /><Relationship Id="rId3" Type="http://schemas.openxmlformats.org/officeDocument/2006/relationships/image" Target="../media/image23.jpeg" /><Relationship Id="rId4" Type="http://schemas.openxmlformats.org/officeDocument/2006/relationships/tags" Target="../tags/tag171.xml" /><Relationship Id="rId5" Type="http://schemas.openxmlformats.org/officeDocument/2006/relationships/tags" Target="../tags/tag172.xml" /><Relationship Id="rId6" Type="http://schemas.openxmlformats.org/officeDocument/2006/relationships/tags" Target="../tags/tag173.xml" /><Relationship Id="rId7" Type="http://schemas.openxmlformats.org/officeDocument/2006/relationships/tags" Target="../tags/tag174.xml" /><Relationship Id="rId8" Type="http://schemas.openxmlformats.org/officeDocument/2006/relationships/tags" Target="../tags/tag175.xml" /><Relationship Id="rId9" Type="http://schemas.openxmlformats.org/officeDocument/2006/relationships/tags" Target="../tags/tag17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9.xml" /><Relationship Id="rId11" Type="http://schemas.openxmlformats.org/officeDocument/2006/relationships/tags" Target="../tags/tag190.xml" /><Relationship Id="rId2" Type="http://schemas.openxmlformats.org/officeDocument/2006/relationships/tags" Target="../tags/tag182.xml" /><Relationship Id="rId3" Type="http://schemas.openxmlformats.org/officeDocument/2006/relationships/image" Target="../media/image24.jpeg" /><Relationship Id="rId4" Type="http://schemas.openxmlformats.org/officeDocument/2006/relationships/tags" Target="../tags/tag183.xml" /><Relationship Id="rId5" Type="http://schemas.openxmlformats.org/officeDocument/2006/relationships/tags" Target="../tags/tag184.xml" /><Relationship Id="rId6" Type="http://schemas.openxmlformats.org/officeDocument/2006/relationships/tags" Target="../tags/tag185.xml" /><Relationship Id="rId7" Type="http://schemas.openxmlformats.org/officeDocument/2006/relationships/tags" Target="../tags/tag186.xml" /><Relationship Id="rId8" Type="http://schemas.openxmlformats.org/officeDocument/2006/relationships/tags" Target="../tags/tag187.xml" /><Relationship Id="rId9" Type="http://schemas.openxmlformats.org/officeDocument/2006/relationships/tags" Target="../tags/tag18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7.1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运动的描述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第七章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运动和力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马鞍山一模改编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小亮早上坐公交车上学时，在公交车行驶中，以地面为参照物，则小亮是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的，而公交站牌是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均填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静止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运动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4" name="QB_5_AN.15_1#c57aa64aa.blank?vis=1&amp;pid=6de2701b3&amp;color=0,0,0&amp;vpa=7&amp;vtp=1&amp;bbb=1" title=""/>
          <p:cNvSpPr/>
          <p:nvPr>
            <p:custDataLst>
              <p:tags r:id="rId4"/>
            </p:custDataLst>
          </p:nvPr>
        </p:nvSpPr>
        <p:spPr>
          <a:xfrm>
            <a:off x="5826794" y="1203598"/>
            <a:ext cx="833438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运动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QB_5_AN.16_1#c57aa64aa.blank?vis=1&amp;pid=6de2701b3&amp;color=0,0,0&amp;vpa=8&amp;vtp=1&amp;bbb=1" title=""/>
          <p:cNvSpPr/>
          <p:nvPr>
            <p:custDataLst>
              <p:tags r:id="rId5"/>
            </p:custDataLst>
          </p:nvPr>
        </p:nvSpPr>
        <p:spPr>
          <a:xfrm>
            <a:off x="1650330" y="1740808"/>
            <a:ext cx="833438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静止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38" name="Text 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8978" y="844075"/>
            <a:ext cx="7666678" cy="1328588"/>
          </a:xfrm>
          <a:prstGeom prst="roundRect">
            <a:avLst/>
          </a:prstGeom>
          <a:noFill/>
          <a:ln w="28575" cmpd="sng">
            <a:solidFill>
              <a:srgbClr val="008080"/>
            </a:solidFill>
            <a:prstDash val="dash"/>
          </a:ln>
        </p:spPr>
        <p:txBody>
          <a:bodyPr wrap="square" rtlCol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9pPr>
          </a:lstStyle>
          <a:p>
            <a:pPr lvl="0" indent="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两名同学并排站立。发出口令：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齐步走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。观察两位同学的运动情况。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3" name="图片 10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0790" t="14512" r="30012" b="12686"/>
          <a:stretch>
            <a:fillRect/>
          </a:stretch>
        </p:blipFill>
        <p:spPr>
          <a:xfrm flipH="1">
            <a:off x="7223433" y="2465665"/>
            <a:ext cx="1248256" cy="23187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704058" y="2318363"/>
            <a:ext cx="5461596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在大家的眼里，两位同学是运动的还是静止的？你们是以什么为参照物呢？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704058" y="3517095"/>
            <a:ext cx="5461596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在走路的同学眼里，另一名同学是运动的还是静止的？是以什么为参照物呢？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0790" t="14512" r="30012" b="12686"/>
          <a:stretch>
            <a:fillRect/>
          </a:stretch>
        </p:blipFill>
        <p:spPr>
          <a:xfrm flipH="1">
            <a:off x="7622798" y="2556458"/>
            <a:ext cx="1248256" cy="231873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4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二、运动和静止是相对的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圆角矩形 1" title=""/>
          <p:cNvSpPr/>
          <p:nvPr>
            <p:custDataLst>
              <p:tags r:id="rId3"/>
            </p:custDataLst>
          </p:nvPr>
        </p:nvSpPr>
        <p:spPr bwMode="auto">
          <a:xfrm>
            <a:off x="742788" y="713784"/>
            <a:ext cx="7560012" cy="14063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>
            <a:no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运动的相对性：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一个物体是运动还是静止，取决于所选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indent="0" algn="l" fontAlgn="auto">
              <a:lnSpc>
                <a:spcPct val="15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的参照物。参照物不同，得出的结论可以不相同。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公交车场景00" title="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803" y="2355691"/>
            <a:ext cx="3609529" cy="2031114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4606286" y="2292331"/>
            <a:ext cx="4066673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以公交车为参照物，车厢里面的人的运动状态是怎样的？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4606286" y="3440904"/>
            <a:ext cx="4067308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以车厢里的人为参照物，窗外的树的运动状态是怎样的？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7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二、运动和静止是相对的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．小明乘坐阜阳生态乐园观景摩天轮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观赏美景。坐在轿厢内的小明透过玻璃窗看到周围的建筑物缓缓转动，他选择的参照物是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．地面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．远处的山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．天空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．轿厢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文本框 1" title=""/>
          <p:cNvSpPr txBox="1"/>
          <p:nvPr>
            <p:custDataLst>
              <p:tags r:id="rId4"/>
            </p:custDataLst>
          </p:nvPr>
        </p:nvSpPr>
        <p:spPr>
          <a:xfrm>
            <a:off x="3851920" y="1776445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650337"/>
            <a:ext cx="1788128" cy="167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608819" y="789974"/>
            <a:ext cx="376762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我国发射的“神州十三号”与“天宫一号”对接时，“神州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十三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号”相对于“天宫一号”处于</a:t>
            </a:r>
            <a:r>
              <a:rPr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状态，而它们相对于地球是处于</a:t>
            </a:r>
            <a:r>
              <a:rPr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状态。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150411" y="2572199"/>
            <a:ext cx="9746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静止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1340884" y="3681408"/>
            <a:ext cx="100825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运动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6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7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二、运动和静止是相对的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0" name="图片 9" title=""/>
          <p:cNvPicPr/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72635" y="789974"/>
            <a:ext cx="4349848" cy="24266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338" name="Text 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5010" y="696773"/>
            <a:ext cx="7666678" cy="1328588"/>
          </a:xfrm>
          <a:prstGeom prst="roundRect">
            <a:avLst/>
          </a:prstGeom>
          <a:noFill/>
          <a:ln w="28575" cmpd="sng">
            <a:solidFill>
              <a:srgbClr val="008080"/>
            </a:solidFill>
            <a:prstDash val="dash"/>
          </a:ln>
        </p:spPr>
        <p:txBody>
          <a:bodyPr wrap="square" rtlCol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9pPr>
          </a:lstStyle>
          <a:p>
            <a:pPr lvl="0" indent="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活动：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如图所示是机场候机楼中的旅客自动人行道，它能把站在上面的旅客自动输送一段距离。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lum bright="-6000" contrast="6000"/>
          </a:blip>
          <a:stretch>
            <a:fillRect/>
          </a:stretch>
        </p:blipFill>
        <p:spPr bwMode="auto">
          <a:xfrm>
            <a:off x="5084382" y="2482807"/>
            <a:ext cx="3347276" cy="2231724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765010" y="2229474"/>
            <a:ext cx="406667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站在自动人行道上的旅客是运动还是静止的？为什么？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764375" y="3492968"/>
            <a:ext cx="4067308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墙上的海报是静止的还是运动的？为什么？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7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二、运动和静止是相对的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新情境题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如图所示，泰山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智能挑夫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机器狗正在运送货物，此时选下列哪个物体为参照物，机器狗是静止的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．货物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．山路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．机器狗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．路边的树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611560" y="164852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1803066"/>
            <a:ext cx="1859955" cy="258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617073" y="772329"/>
            <a:ext cx="2610163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黑体" panose="02010609060101010101" charset="-122"/>
              </a:rPr>
              <a:t>参照物的选取：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黑体" panose="0201060906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688819" y="1306298"/>
            <a:ext cx="52279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所有物体都可以作为参照物，但不能以被研究的物体本身作为参照物；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688819" y="2494236"/>
            <a:ext cx="52279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通常情况下我们选择地面为参照物，此时，参照物可以略去不提；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688819" y="3839000"/>
            <a:ext cx="6539058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3.选择好参照物后，我们假定参照物是不动的。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lum bright="-6000" contrast="6000"/>
          </a:blip>
          <a:stretch>
            <a:fillRect/>
          </a:stretch>
        </p:blipFill>
        <p:spPr bwMode="auto">
          <a:xfrm>
            <a:off x="5862796" y="1654235"/>
            <a:ext cx="3004551" cy="1835773"/>
          </a:xfrm>
          <a:prstGeom prst="rect">
            <a:avLst/>
          </a:prstGeom>
          <a:noFill/>
          <a:ln w="9525">
            <a:noFill/>
          </a:ln>
          <a:effectLst/>
        </p:spPr>
      </p:pic>
      <p:grpSp>
        <p:nvGrpSpPr>
          <p:cNvPr id="2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7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二、运动和静止是相对的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44692" y="4318366"/>
            <a:ext cx="390349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自然界没有绝对不动的物体</a:t>
            </a:r>
            <a:endParaRPr lang="zh-CN" altLang="en-US" sz="2400">
              <a:effectLst/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4"/>
            </p:custDataLst>
          </p:nvPr>
        </p:nvGrpSpPr>
        <p:grpSpPr>
          <a:xfrm>
            <a:off x="557391" y="1233282"/>
            <a:ext cx="3599371" cy="2939052"/>
            <a:chOff x="876" y="1359"/>
            <a:chExt cx="5669" cy="4629"/>
          </a:xfrm>
        </p:grpSpPr>
        <p:pic>
          <p:nvPicPr>
            <p:cNvPr id="105" name="图片 10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>
              <a:clrChange>
                <a:clrFrom>
                  <a:srgbClr val="A0B7C7">
                    <a:alpha val="100000"/>
                  </a:srgbClr>
                </a:clrFrom>
                <a:clrTo>
                  <a:srgbClr val="A0B7C7">
                    <a:alpha val="100000"/>
                    <a:alpha val="0"/>
                  </a:srgbClr>
                </a:clrTo>
              </a:clrChange>
              <a:lum bright="-6000" contrast="12000"/>
            </a:blip>
            <a:srcRect l="10974" t="17826" r="10670" b="6388"/>
            <a:stretch>
              <a:fillRect/>
            </a:stretch>
          </p:blipFill>
          <p:spPr>
            <a:xfrm>
              <a:off x="876" y="1359"/>
              <a:ext cx="5669" cy="38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1893" y="5263"/>
              <a:ext cx="3663" cy="72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l" eaLnBrk="1" hangingPunct="1">
                <a:buClrTx/>
                <a:buSzTx/>
                <a:buFont typeface="Arial" panose="020b0604020202020204" pitchFamily="34" charset="0"/>
              </a:pPr>
              <a:r>
                <a:rPr lang="zh-CN" altLang="en-US" sz="24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坐地日行八万里</a:t>
              </a:r>
              <a:endPara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07" name="图片 106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58667" y="668836"/>
            <a:ext cx="3834292" cy="891430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ffectLst/>
        </p:spPr>
      </p:pic>
      <p:grpSp>
        <p:nvGrpSpPr>
          <p:cNvPr id="7" name="组合 6" title=""/>
          <p:cNvGrpSpPr/>
          <p:nvPr>
            <p:custDataLst>
              <p:tags r:id="rId10"/>
            </p:custDataLst>
          </p:nvPr>
        </p:nvGrpSpPr>
        <p:grpSpPr>
          <a:xfrm>
            <a:off x="4958667" y="1748203"/>
            <a:ext cx="3834292" cy="3119370"/>
            <a:chOff x="7809" y="4277"/>
            <a:chExt cx="6039" cy="4913"/>
          </a:xfrm>
        </p:grpSpPr>
        <p:pic>
          <p:nvPicPr>
            <p:cNvPr id="9" name="图片 8" descr="未命名项目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809" y="4277"/>
              <a:ext cx="6039" cy="4091"/>
            </a:xfrm>
            <a:prstGeom prst="rect">
              <a:avLst/>
            </a:prstGeom>
            <a:noFill/>
            <a:ln w="25400">
              <a:solidFill>
                <a:schemeClr val="bg2">
                  <a:lumMod val="50000"/>
                </a:schemeClr>
              </a:solidFill>
            </a:ln>
            <a:effectLst/>
          </p:spPr>
        </p:pic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8359" y="8465"/>
              <a:ext cx="5192" cy="72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lvl="0" algn="l" eaLnBrk="1" hangingPunct="1">
                <a:buClrTx/>
                <a:buSzTx/>
                <a:buFont typeface="Arial" panose="020b0604020202020204" pitchFamily="34" charset="0"/>
              </a:pPr>
              <a:r>
                <a:rPr lang="zh-CN" altLang="en-US" sz="24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太阳也不是绝对不动的</a:t>
              </a:r>
              <a:endPara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" name="组合 9" title=""/>
          <p:cNvGrpSpPr/>
          <p:nvPr>
            <p:custDataLst>
              <p:tags r:id="rId14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5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二、运动和静止是相对的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60403" y="339502"/>
            <a:ext cx="77266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运动和静止的相对性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ctr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思维可视化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教材改编题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如图所示的是我国空军战斗机实施空中加油的情景，战斗机与加油机沿同一方向以相同的速度水平飞行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，在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加油过程中从以下角度研究战斗机的运动情况。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/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(1)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相对于地面：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3158232"/>
            <a:ext cx="4614418" cy="147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3327156"/>
            <a:ext cx="1418264" cy="7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 title=""/>
          <p:cNvSpPr/>
          <p:nvPr>
            <p:custDataLst>
              <p:tags r:id="rId8"/>
            </p:custDataLst>
          </p:nvPr>
        </p:nvSpPr>
        <p:spPr>
          <a:xfrm>
            <a:off x="4121696" y="3075806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战斗机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9"/>
            </p:custDataLst>
          </p:nvPr>
        </p:nvSpPr>
        <p:spPr>
          <a:xfrm>
            <a:off x="4223745" y="362225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地面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>
          <a:xfrm>
            <a:off x="4378434" y="4167362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变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897709" y="686614"/>
            <a:ext cx="7240646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机械运动：</a:t>
            </a:r>
            <a:r>
              <a:rPr lang="zh-CN" altLang="en-US" sz="2400" cap="small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物理学中，把一个物体相对于另一个物体位置的改变叫做</a:t>
            </a:r>
            <a:r>
              <a:rPr lang="zh-CN" altLang="en-US" sz="2400" b="1" cap="small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机械运动</a:t>
            </a:r>
            <a:r>
              <a:rPr lang="zh-CN" altLang="en-US" sz="2400" cap="small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，简称为</a:t>
            </a:r>
            <a:r>
              <a:rPr lang="zh-CN" altLang="en-US" sz="2400" b="1" cap="small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运动</a:t>
            </a:r>
            <a:r>
              <a:rPr lang="zh-CN" altLang="en-US" sz="2400" cap="small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左大括号 8" title=""/>
          <p:cNvSpPr/>
          <p:nvPr>
            <p:custDataLst>
              <p:tags r:id="rId4"/>
            </p:custDataLst>
          </p:nvPr>
        </p:nvSpPr>
        <p:spPr>
          <a:xfrm rot="5400000">
            <a:off x="2139615" y="1099948"/>
            <a:ext cx="215873" cy="1553018"/>
          </a:xfrm>
          <a:prstGeom prst="leftBrace">
            <a:avLst>
              <a:gd name="adj1" fmla="val 73823"/>
              <a:gd name="adj2" fmla="val 50000"/>
            </a:avLst>
          </a:prstGeom>
          <a:ln w="3175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6" title=""/>
          <p:cNvSpPr/>
          <p:nvPr>
            <p:custDataLst>
              <p:tags r:id="rId5"/>
            </p:custDataLst>
          </p:nvPr>
        </p:nvSpPr>
        <p:spPr bwMode="auto">
          <a:xfrm>
            <a:off x="1024058" y="2056140"/>
            <a:ext cx="899889" cy="53968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</a:ln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距离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圆角矩形 7" title=""/>
          <p:cNvSpPr/>
          <p:nvPr>
            <p:custDataLst>
              <p:tags r:id="rId6"/>
            </p:custDataLst>
          </p:nvPr>
        </p:nvSpPr>
        <p:spPr bwMode="auto">
          <a:xfrm>
            <a:off x="2581521" y="2056140"/>
            <a:ext cx="899889" cy="539683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round/>
          </a:ln>
        </p:spPr>
        <p:txBody>
          <a:bodyPr wrap="square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方位</a:t>
            </a:r>
            <a:endParaRPr lang="zh-CN" altLang="en-US" sz="24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lum bright="-6000"/>
          </a:blip>
          <a:stretch>
            <a:fillRect/>
          </a:stretch>
        </p:blipFill>
        <p:spPr>
          <a:xfrm>
            <a:off x="2411362" y="2731287"/>
            <a:ext cx="1591910" cy="1727787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12506" t="40000" r="19431"/>
          <a:stretch>
            <a:fillRect/>
          </a:stretch>
        </p:blipFill>
        <p:spPr>
          <a:xfrm>
            <a:off x="406914" y="3775158"/>
            <a:ext cx="1240778" cy="683916"/>
          </a:xfrm>
          <a:prstGeom prst="rect">
            <a:avLst/>
          </a:prstGeom>
        </p:spPr>
      </p:pic>
      <p:pic>
        <p:nvPicPr>
          <p:cNvPr id="109" name="图片 108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5521208" y="2716459"/>
            <a:ext cx="3143497" cy="1768892"/>
          </a:xfrm>
          <a:prstGeom prst="rect">
            <a:avLst/>
          </a:prstGeom>
          <a:noFill/>
          <a:ln w="19050">
            <a:noFill/>
          </a:ln>
          <a:effectLst/>
        </p:spPr>
      </p:pic>
      <p:grpSp>
        <p:nvGrpSpPr>
          <p:cNvPr id="5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6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一、运动和静止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6042 0" pathEditMode="relative" ptsTypes="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467544" y="627534"/>
            <a:ext cx="7726685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结论：战斗机相对于地面是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相对于加油机：战斗机相对于加油机是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运动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静止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这说明：物体的运动和静止是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(12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4330886" y="74193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运动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6216847" y="1284989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静止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4992711" y="2355726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相对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4" name="组合 13" title=""/>
          <p:cNvGrpSpPr/>
          <p:nvPr>
            <p:custDataLst>
              <p:tags r:id="rId3"/>
            </p:custDataLst>
          </p:nvPr>
        </p:nvGrpSpPr>
        <p:grpSpPr>
          <a:xfrm>
            <a:off x="577708" y="1588203"/>
            <a:ext cx="2249527" cy="3239370"/>
            <a:chOff x="909" y="2501"/>
            <a:chExt cx="3543" cy="5102"/>
          </a:xfrm>
        </p:grpSpPr>
        <p:pic>
          <p:nvPicPr>
            <p:cNvPr id="9" name="图片 2" descr="C:\Users\Administrator\Desktop\15294959_201601160735560111395133.gif15294959_20160116073556011139513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>
              <a:off x="909" y="2501"/>
              <a:ext cx="3543" cy="5102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909" y="7023"/>
              <a:ext cx="2849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河水在不停流动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5" name="组合 14" title=""/>
          <p:cNvGrpSpPr/>
          <p:nvPr>
            <p:custDataLst>
              <p:tags r:id="rId7"/>
            </p:custDataLst>
          </p:nvPr>
        </p:nvGrpSpPr>
        <p:grpSpPr>
          <a:xfrm>
            <a:off x="3331363" y="1588203"/>
            <a:ext cx="2977147" cy="2231749"/>
            <a:chOff x="5246" y="2501"/>
            <a:chExt cx="4689" cy="3515"/>
          </a:xfrm>
        </p:grpSpPr>
        <p:pic>
          <p:nvPicPr>
            <p:cNvPr id="11" name="图片 10" descr="C:\Users\Administrator\Desktop\831eee7e3a2341fba62ca14ba4d465cf_th.gif831eee7e3a2341fba62ca14ba4d465cf_th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/>
            <a:stretch>
              <a:fillRect/>
            </a:stretch>
          </p:blipFill>
          <p:spPr bwMode="auto">
            <a:xfrm>
              <a:off x="5246" y="2501"/>
              <a:ext cx="4689" cy="3515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5246" y="5436"/>
              <a:ext cx="3184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城市里面车水马龙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8" name="文本框 7" title=""/>
          <p:cNvSpPr txBox="1"/>
          <p:nvPr>
            <p:custDataLst>
              <p:tags r:id="rId11"/>
            </p:custDataLst>
          </p:nvPr>
        </p:nvSpPr>
        <p:spPr>
          <a:xfrm>
            <a:off x="799931" y="781218"/>
            <a:ext cx="754413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自然界里的万物每时每刻都在运动，运动的形式多样。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12"/>
            </p:custDataLst>
          </p:nvPr>
        </p:nvGrpSpPr>
        <p:grpSpPr>
          <a:xfrm>
            <a:off x="5167556" y="2502490"/>
            <a:ext cx="3379688" cy="2266035"/>
            <a:chOff x="8138" y="3941"/>
            <a:chExt cx="5323" cy="3569"/>
          </a:xfrm>
        </p:grpSpPr>
        <p:pic>
          <p:nvPicPr>
            <p:cNvPr id="101" name="图片 10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 bwMode="auto">
            <a:xfrm>
              <a:off x="8138" y="3941"/>
              <a:ext cx="5323" cy="3569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1672" y="6930"/>
              <a:ext cx="1789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天体运动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2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5819"/>
            <a:ext cx="4855881" cy="491490"/>
            <a:chOff x="0" y="623478"/>
            <a:chExt cx="5707849" cy="575158"/>
          </a:xfrm>
        </p:grpSpPr>
        <p:grpSp>
          <p:nvGrpSpPr>
            <p:cNvPr id="3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7" name="矩形 16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519960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三、自然界中运动的多样性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6" title=""/>
          <p:cNvGrpSpPr/>
          <p:nvPr>
            <p:custDataLst>
              <p:tags r:id="rId3"/>
            </p:custDataLst>
          </p:nvPr>
        </p:nvGrpSpPr>
        <p:grpSpPr>
          <a:xfrm>
            <a:off x="661518" y="833281"/>
            <a:ext cx="3027941" cy="2087622"/>
            <a:chOff x="1041" y="1744"/>
            <a:chExt cx="4769" cy="3288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>
              <a:off x="1041" y="1744"/>
              <a:ext cx="4769" cy="3288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041" y="4452"/>
              <a:ext cx="1757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电磁运动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8" name="组合 7" title=""/>
          <p:cNvGrpSpPr/>
          <p:nvPr>
            <p:custDataLst>
              <p:tags r:id="rId7"/>
            </p:custDataLst>
          </p:nvPr>
        </p:nvGrpSpPr>
        <p:grpSpPr>
          <a:xfrm>
            <a:off x="2107869" y="1650425"/>
            <a:ext cx="3339053" cy="2087622"/>
            <a:chOff x="2622" y="3611"/>
            <a:chExt cx="5259" cy="3288"/>
          </a:xfrm>
        </p:grpSpPr>
        <p:pic>
          <p:nvPicPr>
            <p:cNvPr id="104" name="图片 10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/>
            <a:stretch>
              <a:fillRect/>
            </a:stretch>
          </p:blipFill>
          <p:spPr bwMode="auto">
            <a:xfrm>
              <a:off x="2622" y="3611"/>
              <a:ext cx="5259" cy="3288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3" name="文本框 2"/>
            <p:cNvSpPr txBox="1"/>
            <p:nvPr>
              <p:custDataLst>
                <p:tags r:id="rId10"/>
              </p:custDataLst>
            </p:nvPr>
          </p:nvSpPr>
          <p:spPr>
            <a:xfrm>
              <a:off x="2622" y="6319"/>
              <a:ext cx="1757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生命运动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11"/>
            </p:custDataLst>
          </p:nvPr>
        </p:nvGrpSpPr>
        <p:grpSpPr>
          <a:xfrm>
            <a:off x="5630414" y="547566"/>
            <a:ext cx="2591750" cy="3455878"/>
            <a:chOff x="9099" y="1456"/>
            <a:chExt cx="4082" cy="5443"/>
          </a:xfrm>
        </p:grpSpPr>
        <p:pic>
          <p:nvPicPr>
            <p:cNvPr id="103" name="图片 10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 bwMode="auto">
            <a:xfrm>
              <a:off x="9099" y="1456"/>
              <a:ext cx="4082" cy="5443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6" name="文本框 5"/>
            <p:cNvSpPr txBox="1"/>
            <p:nvPr>
              <p:custDataLst>
                <p:tags r:id="rId14"/>
              </p:custDataLst>
            </p:nvPr>
          </p:nvSpPr>
          <p:spPr>
            <a:xfrm>
              <a:off x="9099" y="6319"/>
              <a:ext cx="1757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地壳运动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0" name="圆角矩形 9" title=""/>
          <p:cNvSpPr/>
          <p:nvPr>
            <p:custDataLst>
              <p:tags r:id="rId15"/>
            </p:custDataLst>
          </p:nvPr>
        </p:nvSpPr>
        <p:spPr bwMode="auto">
          <a:xfrm>
            <a:off x="1352312" y="4186937"/>
            <a:ext cx="6439375" cy="5523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>
            <a:no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机械运动是自然界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最简单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最基本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的运动形式。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5819"/>
            <a:ext cx="4855881" cy="491490"/>
            <a:chOff x="0" y="623478"/>
            <a:chExt cx="5707849" cy="575158"/>
          </a:xfrm>
        </p:grpSpPr>
        <p:grpSp>
          <p:nvGrpSpPr>
            <p:cNvPr id="11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7" name="矩形 16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9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519960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三、自然界中运动的多样性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334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针对训练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．在新型飞机的研制中，研究人员将飞机模型放在风洞中固定不动，让风迎面吹来，可以模拟飞机在空中的飞行情况，如图所示，以风洞地面为参照物，飞机模型是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的；以气流为参照物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，飞机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模型是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均填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静止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运动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3246" y="3507854"/>
            <a:ext cx="1612985" cy="101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68112" y="2830165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静止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6524518" y="283016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运动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01698" y="843558"/>
            <a:ext cx="80147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立德树人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国家科技进展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如图所示的是中国自主研发的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奋斗者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号，在马里亚纳海沟刷新了中国载人潜水器最大下潜深度纪录，达到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10 909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米。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奋斗者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号完成相关工作后，抛掉载重物使取得的样品安全上浮。上浮过程相对于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奋斗者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号静止的是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海面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		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．样品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．海底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沉积物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	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．抛掉的载重物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4"/>
            </p:custDataLst>
          </p:nvPr>
        </p:nvSpPr>
        <p:spPr>
          <a:xfrm>
            <a:off x="4309056" y="3079023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3147814"/>
            <a:ext cx="1887709" cy="117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安徽中考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]2025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年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月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日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时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分，我国在酒泉卫星发射中心使用长征二号丁运载火箭，成功将太空计算卫星星座发射升空，卫星顺利进入预定轨道，发射任务获得圆满成功。如图所示，在火箭升空的过程中，若以火箭为参照物，发射塔是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运动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静止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1691" y="3075806"/>
            <a:ext cx="1045498" cy="114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9"/>
            </p:custDataLst>
          </p:nvPr>
        </p:nvSpPr>
        <p:spPr>
          <a:xfrm>
            <a:off x="1691680" y="284497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运动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10.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如图所示，在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100 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接力赛交接棒时，接棒的同学和交棒的同学在跑动中交接棒更好，因为交棒的同学与接棒的同学只要相对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，交接棒就会既准确又不影响跑的速度。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43145" y="2728898"/>
            <a:ext cx="1619711" cy="106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541636" y="1568769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静止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34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跨学科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语文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福建模拟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《吕氏春秋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察今》记录了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刻舟求剑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的典故。楚国人不能通过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刻舟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的方法达到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求剑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的目的，是因为掉到水里的剑相对于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记号</a:t>
            </a:r>
            <a:r>
              <a:rPr lang="zh-CN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的；为了达到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求剑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的目的，确定剑落水的实际位置，应选择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岸上的树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舟上的人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为参照物。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1131662" y="243488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运动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3410604" y="2931790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岸上的树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．我们可以模拟电视剧中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腾云驾雾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的画面：在桌面上安装一条滑轨，上面放着一幅带轮子的背景画，前面放一个小卡通人物画。当推动背景画向左运动时，会感觉到卡通小人向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左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右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运动。产生这种感觉的原因是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6876" y="3480780"/>
            <a:ext cx="2010089" cy="111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126876" y="2427734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右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3156260" y="2931790"/>
            <a:ext cx="3575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选择了背景画为参照物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合肥期中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小明和家人在瑶海湾湿地公园划船游玩，以岸边的树为参照物，小明是运动的。要说明运动的相对性，还需要的依据是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．以岸上的亭子为参照物，树是静止的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．以小明为参照物，树是运动的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．以飞过的鸽子为参照物，小明是运动的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．以船上的家人为参照物，小明是静止的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3783427" y="1923678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800019"/>
            <a:ext cx="7941959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机械运动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．在下列描述的各种运动中，属于机械运动的是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．行星公转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．鲜花怒放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．骏马奔腾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．枯叶飘落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E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．飞流直下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元认知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总结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做机械运动物体的共同特点是物体的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随时间发生改变。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sp>
        <p:nvSpPr>
          <p:cNvPr id="2" name="矩形 1" title=""/>
          <p:cNvSpPr/>
          <p:nvPr>
            <p:custDataLst>
              <p:tags r:id="rId7"/>
            </p:custDataLst>
          </p:nvPr>
        </p:nvSpPr>
        <p:spPr>
          <a:xfrm>
            <a:off x="802488" y="1915883"/>
            <a:ext cx="104711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ACDE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8"/>
            </p:custDataLst>
          </p:nvPr>
        </p:nvSpPr>
        <p:spPr>
          <a:xfrm>
            <a:off x="780510" y="4198317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位置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11510"/>
            <a:ext cx="77986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14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北京一模改编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甲、乙两列火车并排停在站台上，小红坐在甲车车厢向乙车车厢观望。突然，小红觉得自己的列车开始缓缓地前进了，但是，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驶过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了对面列车的车尾她才发现，实际上她乘坐的列车还停在站台上，而对面的列车却向反方向开去了。则下列说法正确的是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觉得自己的列车开始缓缓地前进了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这是以站台为参照物</a:t>
            </a:r>
            <a:endParaRPr lang="zh-CN" altLang="zh-CN" sz="10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．发现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乘坐的列车还停在站台上</a:t>
            </a:r>
            <a:r>
              <a:rPr lang="en-US" altLang="zh-CN" sz="20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这是以对面的列车为参照物</a:t>
            </a:r>
            <a:endParaRPr lang="zh-CN" altLang="zh-CN" sz="10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．小红第一次判断是错误的，因为没有选择参照物</a:t>
            </a:r>
            <a:endParaRPr lang="zh-CN" altLang="zh-CN" sz="100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0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．以小红乘坐的列车为参照物，对面的列车是运动的</a:t>
            </a:r>
            <a:endParaRPr lang="zh-CN" altLang="zh-CN" sz="20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1" title=""/>
          <p:cNvSpPr txBox="1"/>
          <p:nvPr>
            <p:custDataLst>
              <p:tags r:id="rId4"/>
            </p:custDataLst>
          </p:nvPr>
        </p:nvSpPr>
        <p:spPr>
          <a:xfrm>
            <a:off x="1691680" y="2214927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2564" y="3633879"/>
            <a:ext cx="2363932" cy="102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410" name="Text Box 2" title=""/>
          <p:cNvSpPr txBox="1"/>
          <p:nvPr>
            <p:custDataLst>
              <p:tags r:id="rId3"/>
            </p:custDataLst>
          </p:nvPr>
        </p:nvSpPr>
        <p:spPr>
          <a:xfrm>
            <a:off x="3654062" y="2206300"/>
            <a:ext cx="1584129" cy="4603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动与静</a:t>
            </a:r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1" name="Text Box 3" title=""/>
          <p:cNvSpPr txBox="1"/>
          <p:nvPr>
            <p:custDataLst>
              <p:tags r:id="rId4"/>
            </p:custDataLst>
          </p:nvPr>
        </p:nvSpPr>
        <p:spPr>
          <a:xfrm>
            <a:off x="3546126" y="1431060"/>
            <a:ext cx="1800003" cy="4603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机械运动</a:t>
            </a:r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2" name="Text Box 4" title=""/>
          <p:cNvSpPr txBox="1"/>
          <p:nvPr>
            <p:custDataLst>
              <p:tags r:id="rId5"/>
            </p:custDataLst>
          </p:nvPr>
        </p:nvSpPr>
        <p:spPr>
          <a:xfrm>
            <a:off x="3834221" y="3144714"/>
            <a:ext cx="1223812" cy="4603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参照物</a:t>
            </a:r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3" name="Text Box 5" title=""/>
          <p:cNvSpPr txBox="1"/>
          <p:nvPr>
            <p:custDataLst>
              <p:tags r:id="rId6"/>
            </p:custDataLst>
          </p:nvPr>
        </p:nvSpPr>
        <p:spPr>
          <a:xfrm>
            <a:off x="1673901" y="655821"/>
            <a:ext cx="5544452" cy="4603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一个物体相对于另一个物体位置的改变</a:t>
            </a:r>
            <a:endParaRPr lang="zh-CN" altLang="en-US" sz="24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4" name="Text Box 6" title=""/>
          <p:cNvSpPr txBox="1"/>
          <p:nvPr>
            <p:custDataLst>
              <p:tags r:id="rId7"/>
            </p:custDataLst>
          </p:nvPr>
        </p:nvSpPr>
        <p:spPr>
          <a:xfrm>
            <a:off x="2069774" y="4003948"/>
            <a:ext cx="3773974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2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事先被选定作为标准的物体</a:t>
            </a:r>
            <a:endParaRPr lang="zh-CN" altLang="en-US" sz="22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855" name="Text Box 7" title=""/>
          <p:cNvSpPr txBox="1"/>
          <p:nvPr>
            <p:custDataLst>
              <p:tags r:id="rId8"/>
            </p:custDataLst>
          </p:nvPr>
        </p:nvSpPr>
        <p:spPr>
          <a:xfrm>
            <a:off x="6121527" y="2499950"/>
            <a:ext cx="2519051" cy="17837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2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如果一个物体相对于参照物的位置没有发生改变，则称这个物体是静止的，反之是运动的。</a:t>
            </a:r>
            <a:endParaRPr lang="zh-CN" altLang="en-US" sz="22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856" name="AutoShape 8" title=""/>
          <p:cNvSpPr/>
          <p:nvPr>
            <p:custDataLst>
              <p:tags r:id="rId9"/>
            </p:custDataLst>
          </p:nvPr>
        </p:nvSpPr>
        <p:spPr>
          <a:xfrm>
            <a:off x="4266127" y="2716142"/>
            <a:ext cx="360001" cy="379048"/>
          </a:xfrm>
          <a:prstGeom prst="downArrow">
            <a:avLst>
              <a:gd name="adj1" fmla="val 50000"/>
              <a:gd name="adj2" fmla="val 59977"/>
            </a:avLst>
          </a:prstGeom>
          <a:solidFill>
            <a:schemeClr val="accent5"/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 anchorCtr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857" name="AutoShape 9" title=""/>
          <p:cNvSpPr/>
          <p:nvPr>
            <p:custDataLst>
              <p:tags r:id="rId10"/>
            </p:custDataLst>
          </p:nvPr>
        </p:nvSpPr>
        <p:spPr>
          <a:xfrm>
            <a:off x="4266127" y="3654556"/>
            <a:ext cx="360001" cy="299683"/>
          </a:xfrm>
          <a:prstGeom prst="downArrow">
            <a:avLst>
              <a:gd name="adj1" fmla="val 50000"/>
              <a:gd name="adj2" fmla="val 45010"/>
            </a:avLst>
          </a:prstGeom>
          <a:solidFill>
            <a:schemeClr val="accent5"/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 anchorCtr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860" name="AutoShape 12" title=""/>
          <p:cNvSpPr/>
          <p:nvPr>
            <p:custDataLst>
              <p:tags r:id="rId11"/>
            </p:custDataLst>
          </p:nvPr>
        </p:nvSpPr>
        <p:spPr>
          <a:xfrm rot="10800000">
            <a:off x="4266127" y="1940902"/>
            <a:ext cx="360001" cy="215873"/>
          </a:xfrm>
          <a:prstGeom prst="downArrow">
            <a:avLst>
              <a:gd name="adj1" fmla="val 50000"/>
              <a:gd name="adj2" fmla="val 30043"/>
            </a:avLst>
          </a:prstGeom>
          <a:solidFill>
            <a:schemeClr val="accent5"/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 anchorCtr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861" name="AutoShape 13" title=""/>
          <p:cNvSpPr/>
          <p:nvPr>
            <p:custDataLst>
              <p:tags r:id="rId12"/>
            </p:custDataLst>
          </p:nvPr>
        </p:nvSpPr>
        <p:spPr>
          <a:xfrm rot="10800000">
            <a:off x="4266127" y="1165663"/>
            <a:ext cx="360001" cy="21587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/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 anchorCtr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862" name="AutoShape 14" title=""/>
          <p:cNvSpPr/>
          <p:nvPr>
            <p:custDataLst>
              <p:tags r:id="rId13"/>
            </p:custDataLst>
          </p:nvPr>
        </p:nvSpPr>
        <p:spPr>
          <a:xfrm rot="5400000">
            <a:off x="3250093" y="1996458"/>
            <a:ext cx="360319" cy="865081"/>
          </a:xfrm>
          <a:prstGeom prst="downArrow">
            <a:avLst>
              <a:gd name="adj1" fmla="val 50000"/>
              <a:gd name="adj2" fmla="val 59977"/>
            </a:avLst>
          </a:prstGeom>
          <a:solidFill>
            <a:schemeClr val="accent5"/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 anchorCtr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sz="1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8863" name="Text Box 15" title=""/>
          <p:cNvSpPr txBox="1"/>
          <p:nvPr>
            <p:custDataLst>
              <p:tags r:id="rId14"/>
            </p:custDataLst>
          </p:nvPr>
        </p:nvSpPr>
        <p:spPr>
          <a:xfrm>
            <a:off x="1038661" y="2196326"/>
            <a:ext cx="1895876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2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运动和静止的相对性</a:t>
            </a:r>
            <a:endParaRPr lang="zh-CN" altLang="en-US" sz="2200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 title=""/>
          <p:cNvGrpSpPr/>
          <p:nvPr>
            <p:custDataLst>
              <p:tags r:id="rId15"/>
            </p:custDataLst>
          </p:nvPr>
        </p:nvGrpSpPr>
        <p:grpSpPr>
          <a:xfrm>
            <a:off x="4897715" y="2813470"/>
            <a:ext cx="1224129" cy="759683"/>
            <a:chOff x="7713" y="4431"/>
            <a:chExt cx="1928" cy="1196"/>
          </a:xfrm>
        </p:grpSpPr>
        <p:sp>
          <p:nvSpPr>
            <p:cNvPr id="78859" name="AutoShape 11"/>
            <p:cNvSpPr/>
            <p:nvPr>
              <p:custDataLst>
                <p:tags r:id="rId16"/>
              </p:custDataLst>
            </p:nvPr>
          </p:nvSpPr>
          <p:spPr>
            <a:xfrm rot="-5400000">
              <a:off x="8393" y="4549"/>
              <a:ext cx="567" cy="1588"/>
            </a:xfrm>
            <a:prstGeom prst="downArrow">
              <a:avLst>
                <a:gd name="adj1" fmla="val 50000"/>
                <a:gd name="adj2" fmla="val 69882"/>
              </a:avLst>
            </a:prstGeom>
            <a:solidFill>
              <a:schemeClr val="accent5"/>
            </a:solidFill>
            <a:ln w="12700" cap="flat" cmpd="sng">
              <a:noFill/>
              <a:prstDash val="solid"/>
              <a:miter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100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" name="文本框 1"/>
            <p:cNvSpPr txBox="1"/>
            <p:nvPr>
              <p:custDataLst>
                <p:tags r:id="rId17"/>
              </p:custDataLst>
            </p:nvPr>
          </p:nvSpPr>
          <p:spPr>
            <a:xfrm>
              <a:off x="7713" y="4431"/>
              <a:ext cx="1928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判断方法</a:t>
              </a:r>
              <a:endParaRPr lang="zh-CN" altLang="en-US" sz="20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 9" title=""/>
          <p:cNvGrpSpPr/>
          <p:nvPr>
            <p:custDataLst>
              <p:tags r:id="rId18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42000">
                        <a:srgbClr val="EC5763"/>
                      </a:gs>
                      <a:gs pos="0">
                        <a:srgbClr val="F28F97"/>
                      </a:gs>
                      <a:gs pos="100000">
                        <a:srgbClr val="E51E2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课堂小结</a:t>
              </a:r>
              <a:endParaRPr lang="zh-CN" altLang="en-US" sz="26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 flipH="1">
            <a:off x="11633200" y="10210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5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1" grpId="0" animBg="1"/>
      <p:bldP spid="78860" grpId="0" animBg="1"/>
      <p:bldP spid="78851" grpId="0"/>
      <p:bldP spid="78853" grpId="0"/>
      <p:bldP spid="78856" grpId="0" animBg="1"/>
      <p:bldP spid="78852" grpId="0"/>
      <p:bldP spid="78857" grpId="0" animBg="1"/>
      <p:bldP spid="78854" grpId="0"/>
      <p:bldP spid="78855" grpId="0"/>
      <p:bldP spid="78862" grpId="0" animBg="1"/>
      <p:bldP spid="788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864693" y="649789"/>
            <a:ext cx="7515567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活动：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几个孩子们在游戏。请你帮小女孩找一找，谁在运动，谁保持不动。说一说你判断的根据。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1835" y="1942992"/>
            <a:ext cx="4013340" cy="3008259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93587" y="1949341"/>
            <a:ext cx="4035562" cy="3001909"/>
          </a:xfrm>
          <a:prstGeom prst="rect">
            <a:avLst/>
          </a:prstGeom>
        </p:spPr>
      </p:pic>
      <p:grpSp>
        <p:nvGrpSpPr>
          <p:cNvPr id="6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9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一、运动和静止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下箭头 5" title=""/>
          <p:cNvSpPr/>
          <p:nvPr>
            <p:custDataLst>
              <p:tags r:id="rId3"/>
            </p:custDataLst>
          </p:nvPr>
        </p:nvSpPr>
        <p:spPr>
          <a:xfrm>
            <a:off x="4617079" y="2972967"/>
            <a:ext cx="431747" cy="246350"/>
          </a:xfrm>
          <a:prstGeom prst="downArrow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solidFill>
              <a:srgbClr val="477A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 noProof="1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4278031" y="3245983"/>
            <a:ext cx="1151858" cy="503938"/>
          </a:xfrm>
          <a:prstGeom prst="roundRect">
            <a:avLst/>
          </a:prstGeom>
          <a:solidFill>
            <a:srgbClr val="E77D25"/>
          </a:solidFill>
          <a:ln w="9525">
            <a:noFill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zh-CN" altLang="en-US" sz="24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</a:rPr>
              <a:t>参照物</a:t>
            </a:r>
            <a:endParaRPr lang="zh-CN" altLang="en-US" sz="24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743423" y="1480769"/>
            <a:ext cx="2012067" cy="504128"/>
          </a:xfrm>
          <a:prstGeom prst="round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noAutofit/>
          </a:bodyPr>
          <a:lstStyle/>
          <a:p>
            <a:pPr marL="0" indent="0" algn="ctr" latinLnBrk="0">
              <a:lnSpc>
                <a:spcPct val="100000"/>
              </a:lnSpc>
              <a:defRPr/>
            </a:pP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号小孩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6"/>
            </p:custDataLst>
          </p:nvPr>
        </p:nvSpPr>
        <p:spPr>
          <a:xfrm>
            <a:off x="744058" y="2290294"/>
            <a:ext cx="2011432" cy="503493"/>
          </a:xfrm>
          <a:prstGeom prst="round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noAutofit/>
          </a:bodyPr>
          <a:lstStyle/>
          <a:p>
            <a:pPr marL="0" indent="0" algn="ctr" latinLnBrk="0">
              <a:lnSpc>
                <a:spcPct val="100000"/>
              </a:lnSpc>
              <a:defRPr/>
            </a:pP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、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4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号小孩</a:t>
            </a:r>
            <a:endParaRPr lang="zh-CN" altLang="en-US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7352204" y="1480901"/>
            <a:ext cx="935884" cy="503938"/>
          </a:xfrm>
          <a:prstGeom prst="round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noAutofit/>
          </a:bodyPr>
          <a:lstStyle/>
          <a:p>
            <a:pPr marL="0" indent="0" algn="ctr" latinLnBrk="0">
              <a:lnSpc>
                <a:spcPct val="100000"/>
              </a:lnSpc>
              <a:defRPr/>
            </a:pPr>
            <a:r>
              <a:rPr lang="zh-CN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+mn-ea"/>
                <a:sym typeface="+mn-ea"/>
              </a:rPr>
              <a:t>运动</a:t>
            </a:r>
            <a:endParaRPr lang="zh-CN" altLang="zh-CN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8"/>
            </p:custDataLst>
          </p:nvPr>
        </p:nvSpPr>
        <p:spPr>
          <a:xfrm>
            <a:off x="7352204" y="2290236"/>
            <a:ext cx="935884" cy="503493"/>
          </a:xfrm>
          <a:prstGeom prst="round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noAutofit/>
          </a:bodyPr>
          <a:lstStyle/>
          <a:p>
            <a:pPr marL="0" indent="0" algn="ctr" latinLnBrk="0">
              <a:lnSpc>
                <a:spcPct val="100000"/>
              </a:lnSpc>
              <a:defRPr/>
            </a:pPr>
            <a:r>
              <a:rPr lang="zh-CN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+mn-ea"/>
                <a:sym typeface="+mn-ea"/>
              </a:rPr>
              <a:t>静止</a:t>
            </a:r>
            <a:endParaRPr lang="zh-CN" altLang="zh-CN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5729767" y="1480901"/>
            <a:ext cx="1403812" cy="5041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noAutofit/>
          </a:bodyPr>
          <a:lstStyle/>
          <a:p>
            <a:pPr marL="0" indent="0" algn="ctr" latinLnBrk="0">
              <a:lnSpc>
                <a:spcPct val="100000"/>
              </a:lnSpc>
              <a:defRPr/>
            </a:pPr>
            <a:r>
              <a:rPr lang="zh-CN" altLang="zh-CN" sz="2400">
                <a:latin typeface="Times New Roman"/>
                <a:ea typeface="微软雅黑" panose="020b0503020204020204" charset="-122"/>
                <a:cs typeface="+mn-ea"/>
                <a:sym typeface="+mn-ea"/>
              </a:rPr>
              <a:t>位置变化</a:t>
            </a:r>
            <a:endParaRPr lang="zh-CN" altLang="zh-CN" sz="2400">
              <a:latin typeface="Times New Roman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0"/>
            </p:custDataLst>
          </p:nvPr>
        </p:nvSpPr>
        <p:spPr>
          <a:xfrm>
            <a:off x="5729462" y="2289791"/>
            <a:ext cx="1403827" cy="5041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noAutofit/>
          </a:bodyPr>
          <a:lstStyle/>
          <a:p>
            <a:pPr marL="0" indent="0" algn="ctr" latinLnBrk="0">
              <a:lnSpc>
                <a:spcPct val="100000"/>
              </a:lnSpc>
              <a:defRPr/>
            </a:pPr>
            <a:r>
              <a:rPr lang="zh-CN" altLang="zh-CN" sz="2400">
                <a:latin typeface="Times New Roman"/>
                <a:ea typeface="微软雅黑" panose="020b0503020204020204" charset="-122"/>
                <a:cs typeface="+mn-ea"/>
                <a:sym typeface="+mn-ea"/>
              </a:rPr>
              <a:t>位置没变</a:t>
            </a:r>
            <a:endParaRPr lang="zh-CN" altLang="zh-CN" sz="2400">
              <a:latin typeface="Times New Roman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3" name="组合 2" title=""/>
          <p:cNvGrpSpPr/>
          <p:nvPr>
            <p:custDataLst>
              <p:tags r:id="rId11"/>
            </p:custDataLst>
          </p:nvPr>
        </p:nvGrpSpPr>
        <p:grpSpPr>
          <a:xfrm>
            <a:off x="2914220" y="1480901"/>
            <a:ext cx="2458416" cy="511747"/>
            <a:chOff x="4589" y="2815"/>
            <a:chExt cx="3872" cy="806"/>
          </a:xfrm>
        </p:grpSpPr>
        <p:sp>
          <p:nvSpPr>
            <p:cNvPr id="23" name="文本框 22"/>
            <p:cNvSpPr txBox="1"/>
            <p:nvPr>
              <p:custDataLst>
                <p:tags r:id="rId12"/>
              </p:custDataLst>
            </p:nvPr>
          </p:nvSpPr>
          <p:spPr>
            <a:xfrm>
              <a:off x="4589" y="2815"/>
              <a:ext cx="1757" cy="79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noAutofit/>
            </a:bodyPr>
            <a:lstStyle/>
            <a:p>
              <a:pPr marL="0" indent="0" algn="ctr" latinLnBrk="0">
                <a:lnSpc>
                  <a:spcPct val="100000"/>
                </a:lnSpc>
                <a:defRPr/>
              </a:pPr>
              <a:r>
                <a:rPr lang="zh-CN" altLang="zh-CN" sz="2400">
                  <a:latin typeface="Times New Roman"/>
                  <a:ea typeface="微软雅黑" panose="020b0503020204020204" charset="-122"/>
                  <a:cs typeface="+mn-ea"/>
                  <a:sym typeface="+mn-ea"/>
                </a:rPr>
                <a:t>相对于</a:t>
              </a:r>
              <a:endParaRPr lang="zh-CN" altLang="zh-CN" sz="2400">
                <a:latin typeface="Times New Roman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3"/>
              </p:custDataLst>
            </p:nvPr>
          </p:nvSpPr>
          <p:spPr>
            <a:xfrm>
              <a:off x="6704" y="2827"/>
              <a:ext cx="1757" cy="79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noAutofit/>
            </a:bodyPr>
            <a:lstStyle/>
            <a:p>
              <a:pPr marL="0" indent="0" algn="ctr" latinLnBrk="0">
                <a:lnSpc>
                  <a:spcPct val="100000"/>
                </a:lnSpc>
                <a:defRPr/>
              </a:pPr>
              <a:r>
                <a:rPr lang="zh-CN" altLang="zh-CN" sz="2400">
                  <a:latin typeface="Times New Roman"/>
                  <a:ea typeface="微软雅黑" panose="020b0503020204020204" charset="-122"/>
                  <a:cs typeface="+mn-ea"/>
                  <a:sym typeface="+mn-ea"/>
                </a:rPr>
                <a:t>大树</a:t>
              </a:r>
              <a:endParaRPr lang="zh-CN" altLang="zh-CN" sz="2400">
                <a:latin typeface="Times New Roman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14"/>
            </p:custDataLst>
          </p:nvPr>
        </p:nvGrpSpPr>
        <p:grpSpPr>
          <a:xfrm>
            <a:off x="2937077" y="2289791"/>
            <a:ext cx="2435559" cy="507937"/>
            <a:chOff x="4625" y="4089"/>
            <a:chExt cx="3836" cy="800"/>
          </a:xfrm>
        </p:grpSpPr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4625" y="4089"/>
              <a:ext cx="1757" cy="79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noAutofit/>
            </a:bodyPr>
            <a:lstStyle/>
            <a:p>
              <a:pPr marL="0" indent="0" algn="ctr" latinLnBrk="0">
                <a:lnSpc>
                  <a:spcPct val="100000"/>
                </a:lnSpc>
                <a:defRPr/>
              </a:pPr>
              <a:r>
                <a:rPr lang="zh-CN" altLang="zh-CN" sz="2400">
                  <a:latin typeface="Times New Roman"/>
                  <a:ea typeface="微软雅黑" panose="020b0503020204020204" charset="-122"/>
                  <a:cs typeface="+mn-ea"/>
                  <a:sym typeface="+mn-ea"/>
                </a:rPr>
                <a:t>相对于</a:t>
              </a:r>
              <a:endParaRPr lang="zh-CN" altLang="zh-CN" sz="2400">
                <a:latin typeface="Times New Roman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6704" y="4095"/>
              <a:ext cx="1757" cy="79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noAutofit/>
            </a:bodyPr>
            <a:lstStyle/>
            <a:p>
              <a:pPr marL="0" indent="0" algn="ctr" latinLnBrk="0">
                <a:lnSpc>
                  <a:spcPct val="100000"/>
                </a:lnSpc>
                <a:defRPr/>
              </a:pPr>
              <a:r>
                <a:rPr lang="zh-CN" altLang="zh-CN" sz="2400">
                  <a:latin typeface="Times New Roman"/>
                  <a:ea typeface="微软雅黑" panose="020b0503020204020204" charset="-122"/>
                  <a:cs typeface="+mn-ea"/>
                  <a:sym typeface="+mn-ea"/>
                </a:rPr>
                <a:t>大树</a:t>
              </a:r>
              <a:endParaRPr lang="zh-CN" altLang="zh-CN" sz="2400">
                <a:latin typeface="Times New Roman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8197" name="矩形 8196" title=""/>
          <p:cNvSpPr/>
          <p:nvPr>
            <p:custDataLst>
              <p:tags r:id="rId17"/>
            </p:custDataLst>
          </p:nvPr>
        </p:nvSpPr>
        <p:spPr>
          <a:xfrm>
            <a:off x="4333269" y="1402171"/>
            <a:ext cx="962541" cy="1462224"/>
          </a:xfrm>
          <a:prstGeom prst="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3600" b="1" noProof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标</a:t>
            </a:r>
            <a:endParaRPr lang="zh-CN" altLang="en-US" sz="3600" b="1" noProof="1">
              <a:solidFill>
                <a:srgbClr val="008080"/>
              </a:solidFill>
              <a:latin typeface="Times New Roman"/>
              <a:ea typeface="微软雅黑" panose="020b0503020204020204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zh-CN" altLang="en-US" sz="3600" b="1" noProof="1">
                <a:solidFill>
                  <a:srgbClr val="008080"/>
                </a:solidFill>
                <a:latin typeface="Times New Roman"/>
                <a:ea typeface="微软雅黑" panose="020b0503020204020204" charset="-122"/>
              </a:rPr>
              <a:t>准</a:t>
            </a:r>
            <a:endParaRPr lang="zh-CN" altLang="en-US" sz="3600" b="1" noProof="1">
              <a:solidFill>
                <a:srgbClr val="008080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8"/>
            </p:custDataLst>
          </p:nvPr>
        </p:nvSpPr>
        <p:spPr>
          <a:xfrm>
            <a:off x="879931" y="772964"/>
            <a:ext cx="152825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effectLst/>
                <a:latin typeface="Times New Roman"/>
                <a:ea typeface="微软雅黑" panose="020b0503020204020204" charset="-122"/>
              </a:rPr>
              <a:t>研究对象：</a:t>
            </a:r>
            <a:endParaRPr lang="zh-CN" altLang="en-US" sz="2400">
              <a:effectLst/>
              <a:latin typeface="Times New Roman"/>
              <a:ea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9"/>
            </p:custDataLst>
          </p:nvPr>
        </p:nvSpPr>
        <p:spPr>
          <a:xfrm>
            <a:off x="7055813" y="772964"/>
            <a:ext cx="152825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effectLst/>
                <a:latin typeface="Times New Roman"/>
                <a:ea typeface="微软雅黑" panose="020b0503020204020204" charset="-122"/>
              </a:rPr>
              <a:t>运动</a:t>
            </a:r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</a:rPr>
              <a:t>状态：</a:t>
            </a:r>
            <a:endParaRPr lang="zh-CN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 panose="020b050302020402020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20"/>
            </p:custDataLst>
          </p:nvPr>
        </p:nvSpPr>
        <p:spPr>
          <a:xfrm>
            <a:off x="587867" y="3956963"/>
            <a:ext cx="7968266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参照物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：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判断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其他物体</a:t>
            </a:r>
            <a:r>
              <a:rPr 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是否在运动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而选择作为参照的物体。</a:t>
            </a:r>
            <a:endParaRPr lang="zh-CN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" name="组合 9" title=""/>
          <p:cNvGrpSpPr/>
          <p:nvPr>
            <p:custDataLst>
              <p:tags r:id="rId21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11" name="组合 10"/>
            <p:cNvGrpSpPr/>
            <p:nvPr>
              <p:custDataLst>
                <p:tags r:id="rId2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2" name="矩形 11"/>
              <p:cNvSpPr/>
              <p:nvPr>
                <p:custDataLst>
                  <p:tags r:id="rId2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2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一、运动和静止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6" grpId="0" animBg="1"/>
      <p:bldP spid="10" grpId="0" animBg="1"/>
      <p:bldP spid="17" grpId="0" animBg="1"/>
      <p:bldP spid="18" grpId="0" animBg="1"/>
      <p:bldP spid="20" grpId="0"/>
      <p:bldP spid="21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445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参照物的选择与判断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．判断下列有关参照物说法的正误。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不选定参照物，就无法描述物体是否运动。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参照物的选择是任意的，但只有不动的物体才能被选作参照物。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可以选择研究对象本身为参照物。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(4)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若没有特别说明，一般以地面作为参照物。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4" name="QT_6_AN.7_1#6a45d55cd.bracket?vis=1&amp;pid=89dc1531e&amp;color=0,0,0&amp;vpa=3&amp;vtp=1" title=""/>
          <p:cNvSpPr/>
          <p:nvPr>
            <p:custDataLst>
              <p:tags r:id="rId4"/>
            </p:custDataLst>
          </p:nvPr>
        </p:nvSpPr>
        <p:spPr>
          <a:xfrm>
            <a:off x="6822028" y="1633283"/>
            <a:ext cx="387350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√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QT_6_AN.9_1#84dc94c8a.bracket?vis=1&amp;pid=89dc1531e&amp;color=0,0,0&amp;vpa=4&amp;vtp=1" title=""/>
          <p:cNvSpPr/>
          <p:nvPr>
            <p:custDataLst>
              <p:tags r:id="rId5"/>
            </p:custDataLst>
          </p:nvPr>
        </p:nvSpPr>
        <p:spPr>
          <a:xfrm>
            <a:off x="2532782" y="2733421"/>
            <a:ext cx="527050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×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7" name="QT_6_AN.11_1#1cf447dfd.bracket?vis=1&amp;pid=89dc1531e&amp;color=0,0,0&amp;vpa=5&amp;vtp=1" title=""/>
          <p:cNvSpPr/>
          <p:nvPr>
            <p:custDataLst>
              <p:tags r:id="rId6"/>
            </p:custDataLst>
          </p:nvPr>
        </p:nvSpPr>
        <p:spPr>
          <a:xfrm>
            <a:off x="5532977" y="3271583"/>
            <a:ext cx="527050" cy="474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×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9" name="QT_6_AN.13_1#7b29d0aeb.bracket?vis=1&amp;pid=89dc1531e&amp;color=0,0,0&amp;vpa=6&amp;vtp=1" title=""/>
          <p:cNvSpPr/>
          <p:nvPr>
            <p:custDataLst>
              <p:tags r:id="rId7"/>
            </p:custDataLst>
          </p:nvPr>
        </p:nvSpPr>
        <p:spPr>
          <a:xfrm>
            <a:off x="6822028" y="3806253"/>
            <a:ext cx="387350" cy="478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fontAlgn="auto" latinLnBrk="1">
              <a:lnSpc>
                <a:spcPts val="4200"/>
              </a:lnSpc>
            </a:pPr>
            <a:r>
              <a:rPr lang="en-US" altLang="zh-CN" sz="2400" b="1" i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 pitchFamily="34" charset="-120"/>
              </a:rPr>
              <a:t>√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7" grpId="0" build="p" animBg="1"/>
      <p:bldP spid="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18" name="图片 11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-12000" contrast="24000"/>
          </a:blip>
          <a:srcRect r="42639" b="44889"/>
          <a:stretch>
            <a:fillRect/>
          </a:stretch>
        </p:blipFill>
        <p:spPr>
          <a:xfrm flipH="1">
            <a:off x="3803745" y="887249"/>
            <a:ext cx="1743495" cy="1326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5867875" y="1355822"/>
            <a:ext cx="2915640" cy="2987631"/>
          </a:xfrm>
          <a:prstGeom prst="roundRect">
            <a:avLst>
              <a:gd name="adj" fmla="val 8318"/>
            </a:avLst>
          </a:prstGeom>
          <a:noFill/>
          <a:ln w="28575" cmpd="sng">
            <a:solidFill>
              <a:srgbClr val="008080"/>
            </a:solidFill>
            <a:prstDash val="dash"/>
          </a:ln>
        </p:spPr>
        <p:txBody>
          <a:bodyPr wrap="square" rtlCol="0">
            <a:noAutofit/>
          </a:bodyPr>
          <a:lstStyle/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当物体相对于参照物位置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发生变化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时，物体是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运动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的；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当物体相对于参照物位置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没有变化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时，物体是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静止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的。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17" name="图片 11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-12000" contrast="24000"/>
          </a:blip>
          <a:srcRect l="3764" t="30549" r="2542" b="30066"/>
          <a:stretch>
            <a:fillRect/>
          </a:stretch>
        </p:blipFill>
        <p:spPr>
          <a:xfrm>
            <a:off x="353581" y="1165980"/>
            <a:ext cx="3175878" cy="11269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1828187" y="2798364"/>
            <a:ext cx="2588378" cy="1691791"/>
          </a:xfrm>
          <a:prstGeom prst="rect">
            <a:avLst/>
          </a:prstGeom>
          <a:noFill/>
          <a:ln w="19050">
            <a:noFill/>
          </a:ln>
          <a:effectLst/>
        </p:spPr>
      </p:pic>
      <p:grpSp>
        <p:nvGrpSpPr>
          <p:cNvPr id="8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9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一、运动和静止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7708 0" pathEditMode="relative" rAng="0" ptsTypes="">
                                      <p:cBhvr>
                                        <p:cTn id="1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7417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594851" y="1136139"/>
            <a:ext cx="3839526" cy="2879644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4659302" y="1136139"/>
            <a:ext cx="3981593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如果以地面为参照物，那么：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4659619" y="1670108"/>
            <a:ext cx="42114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图中的青山是</a:t>
            </a:r>
            <a:r>
              <a:rPr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的，停留在山巅之上的白云是</a:t>
            </a:r>
            <a:r>
              <a:rPr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的，瀑布是</a:t>
            </a:r>
            <a:r>
              <a:rPr lang="en-US" altLang="zh-CN" sz="2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6565654" y="1797092"/>
            <a:ext cx="82666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静止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8"/>
            </p:custDataLst>
          </p:nvPr>
        </p:nvSpPr>
        <p:spPr>
          <a:xfrm>
            <a:off x="7540893" y="2319633"/>
            <a:ext cx="82666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静止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5674224" y="2896141"/>
            <a:ext cx="82666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9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一、运动和静止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2289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contrast="54000"/>
          </a:blip>
          <a:stretch>
            <a:fillRect/>
          </a:stretch>
        </p:blipFill>
        <p:spPr>
          <a:xfrm>
            <a:off x="433581" y="799630"/>
            <a:ext cx="3166989" cy="4220959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4053904" y="1549976"/>
            <a:ext cx="3936514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著名诗句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“暮色苍茫看劲松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乱云飞渡仍从容”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，句中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飞渡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乱云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相对于地面是</a:t>
            </a:r>
            <a:r>
              <a:rPr lang="zh-CN" altLang="en-US" sz="24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altLang="zh-CN" sz="2400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5021525" y="3336142"/>
            <a:ext cx="82666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819"/>
            <a:ext cx="4375880" cy="491490"/>
            <a:chOff x="0" y="623478"/>
            <a:chExt cx="5143632" cy="575158"/>
          </a:xfrm>
        </p:grpSpPr>
        <p:grpSp>
          <p:nvGrpSpPr>
            <p:cNvPr id="9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" name="矩形 1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463538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一、运动和静止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AS_UNIQUEID" val="596"/>
</p:tagLst>
</file>

<file path=ppt/tags/tag103.xml><?xml version="1.0" encoding="utf-8"?>
<p:tagLst xmlns:p="http://schemas.openxmlformats.org/presentationml/2006/main">
  <p:tag name="AS_UNIQUEID" val="597"/>
</p:tagLst>
</file>

<file path=ppt/tags/tag104.xml><?xml version="1.0" encoding="utf-8"?>
<p:tagLst xmlns:p="http://schemas.openxmlformats.org/presentationml/2006/main">
  <p:tag name="AS_UNIQUEID" val="598"/>
  <p:tag name="KSO_WM_BEAUTIFY_FLAG" val=""/>
</p:tagLst>
</file>

<file path=ppt/tags/tag105.xml><?xml version="1.0" encoding="utf-8"?>
<p:tagLst xmlns:p="http://schemas.openxmlformats.org/presentationml/2006/main">
  <p:tag name="AS_UNIQUEID" val="599"/>
  <p:tag name="KSO_WM_BEAUTIFY_FLAG" val=""/>
</p:tagLst>
</file>

<file path=ppt/tags/tag106.xml><?xml version="1.0" encoding="utf-8"?>
<p:tagLst xmlns:p="http://schemas.openxmlformats.org/presentationml/2006/main">
  <p:tag name="AS_UNIQUEID" val="600"/>
  <p:tag name="KSO_WM_BEAUTIFY_FLAG" val=""/>
</p:tagLst>
</file>

<file path=ppt/tags/tag107.xml><?xml version="1.0" encoding="utf-8"?>
<p:tagLst xmlns:p="http://schemas.openxmlformats.org/presentationml/2006/main">
  <p:tag name="AS_UNIQUEID" val="601"/>
  <p:tag name="KSO_WM_BEAUTIFY_FLAG" val=""/>
</p:tagLst>
</file>

<file path=ppt/tags/tag108.xml><?xml version="1.0" encoding="utf-8"?>
<p:tagLst xmlns:p="http://schemas.openxmlformats.org/presentationml/2006/main">
  <p:tag name="AS_UNIQUEID" val="602"/>
  <p:tag name="KSO_WM_BEAUTIFY_FLAG" val=""/>
</p:tagLst>
</file>

<file path=ppt/tags/tag109.xml><?xml version="1.0" encoding="utf-8"?>
<p:tagLst xmlns:p="http://schemas.openxmlformats.org/presentationml/2006/main">
  <p:tag name="AS_UNIQUEID" val="603"/>
  <p:tag name="KSO_WM_BEAUTIFY_FLAG" val="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4"/>
</p:tagLst>
</file>

<file path=ppt/tags/tag111.xml><?xml version="1.0" encoding="utf-8"?>
<p:tagLst xmlns:p="http://schemas.openxmlformats.org/presentationml/2006/main">
  <p:tag name="AS_UNIQUEID" val="605"/>
</p:tagLst>
</file>

<file path=ppt/tags/tag112.xml><?xml version="1.0" encoding="utf-8"?>
<p:tagLst xmlns:p="http://schemas.openxmlformats.org/presentationml/2006/main">
  <p:tag name="AS_UNIQUEID" val="606"/>
  <p:tag name="KSO_WM_BEAUTIFY_FLAG" val=""/>
</p:tagLst>
</file>

<file path=ppt/tags/tag113.xml><?xml version="1.0" encoding="utf-8"?>
<p:tagLst xmlns:p="http://schemas.openxmlformats.org/presentationml/2006/main">
  <p:tag name="AS_UNIQUEID" val="607"/>
  <p:tag name="KSO_WM_BEAUTIFY_FLAG" val=""/>
</p:tagLst>
</file>

<file path=ppt/tags/tag114.xml><?xml version="1.0" encoding="utf-8"?>
<p:tagLst xmlns:p="http://schemas.openxmlformats.org/presentationml/2006/main">
  <p:tag name="AS_UNIQUEID" val="608"/>
  <p:tag name="KSO_WM_BEAUTIFY_FLAG" val=""/>
</p:tagLst>
</file>

<file path=ppt/tags/tag115.xml><?xml version="1.0" encoding="utf-8"?>
<p:tagLst xmlns:p="http://schemas.openxmlformats.org/presentationml/2006/main">
  <p:tag name="AS_UNIQUEID" val="609"/>
</p:tagLst>
</file>

<file path=ppt/tags/tag116.xml><?xml version="1.0" encoding="utf-8"?>
<p:tagLst xmlns:p="http://schemas.openxmlformats.org/presentationml/2006/main">
  <p:tag name="AS_UNIQUEID" val="610"/>
</p:tagLst>
</file>

<file path=ppt/tags/tag117.xml><?xml version="1.0" encoding="utf-8"?>
<p:tagLst xmlns:p="http://schemas.openxmlformats.org/presentationml/2006/main">
  <p:tag name="AS_UNIQUEID" val="611"/>
</p:tagLst>
</file>

<file path=ppt/tags/tag118.xml><?xml version="1.0" encoding="utf-8"?>
<p:tagLst xmlns:p="http://schemas.openxmlformats.org/presentationml/2006/main">
  <p:tag name="AS_UNIQUEID" val="612"/>
</p:tagLst>
</file>

<file path=ppt/tags/tag119.xml><?xml version="1.0" encoding="utf-8"?>
<p:tagLst xmlns:p="http://schemas.openxmlformats.org/presentationml/2006/main">
  <p:tag name="AS_UNIQUEID" val="613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4"/>
</p:tagLst>
</file>

<file path=ppt/tags/tag121.xml><?xml version="1.0" encoding="utf-8"?>
<p:tagLst xmlns:p="http://schemas.openxmlformats.org/presentationml/2006/main">
  <p:tag name="AS_UNIQUEID" val="615"/>
</p:tagLst>
</file>

<file path=ppt/tags/tag122.xml><?xml version="1.0" encoding="utf-8"?>
<p:tagLst xmlns:p="http://schemas.openxmlformats.org/presentationml/2006/main">
  <p:tag name="AS_UNIQUEID" val="616"/>
  <p:tag name="KSO_WM_BEAUTIFY_FLAG" val=""/>
</p:tagLst>
</file>

<file path=ppt/tags/tag123.xml><?xml version="1.0" encoding="utf-8"?>
<p:tagLst xmlns:p="http://schemas.openxmlformats.org/presentationml/2006/main">
  <p:tag name="AS_UNIQUEID" val="617"/>
</p:tagLst>
</file>

<file path=ppt/tags/tag124.xml><?xml version="1.0" encoding="utf-8"?>
<p:tagLst xmlns:p="http://schemas.openxmlformats.org/presentationml/2006/main">
  <p:tag name="AS_UNIQUEID" val="618"/>
</p:tagLst>
</file>

<file path=ppt/tags/tag125.xml><?xml version="1.0" encoding="utf-8"?>
<p:tagLst xmlns:p="http://schemas.openxmlformats.org/presentationml/2006/main">
  <p:tag name="AS_UNIQUEID" val="619"/>
</p:tagLst>
</file>

<file path=ppt/tags/tag126.xml><?xml version="1.0" encoding="utf-8"?>
<p:tagLst xmlns:p="http://schemas.openxmlformats.org/presentationml/2006/main">
  <p:tag name="AS_UNIQUEID" val="620"/>
</p:tagLst>
</file>

<file path=ppt/tags/tag127.xml><?xml version="1.0" encoding="utf-8"?>
<p:tagLst xmlns:p="http://schemas.openxmlformats.org/presentationml/2006/main">
  <p:tag name="AS_UNIQUEID" val="621"/>
  <p:tag name="KSO_WM_BEAUTIFY_FLAG" val=""/>
</p:tagLst>
</file>

<file path=ppt/tags/tag128.xml><?xml version="1.0" encoding="utf-8"?>
<p:tagLst xmlns:p="http://schemas.openxmlformats.org/presentationml/2006/main">
  <p:tag name="AS_UNIQUEID" val="622"/>
  <p:tag name="KSO_WM_BEAUTIFY_FLAG" val=""/>
</p:tagLst>
</file>

<file path=ppt/tags/tag129.xml><?xml version="1.0" encoding="utf-8"?>
<p:tagLst xmlns:p="http://schemas.openxmlformats.org/presentationml/2006/main">
  <p:tag name="AS_UNIQUEID" val="623"/>
  <p:tag name="KSO_WM_BEAUTIFY_FLAG" val="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4"/>
</p:tagLst>
</file>

<file path=ppt/tags/tag131.xml><?xml version="1.0" encoding="utf-8"?>
<p:tagLst xmlns:p="http://schemas.openxmlformats.org/presentationml/2006/main">
  <p:tag name="AS_UNIQUEID" val="625"/>
  <p:tag name="KSO_WM_BEAUTIFY_FLAG" val=""/>
</p:tagLst>
</file>

<file path=ppt/tags/tag132.xml><?xml version="1.0" encoding="utf-8"?>
<p:tagLst xmlns:p="http://schemas.openxmlformats.org/presentationml/2006/main">
  <p:tag name="AS_UNIQUEID" val="626"/>
  <p:tag name="KSO_WM_BEAUTIFY_FLAG" val=""/>
</p:tagLst>
</file>

<file path=ppt/tags/tag133.xml><?xml version="1.0" encoding="utf-8"?>
<p:tagLst xmlns:p="http://schemas.openxmlformats.org/presentationml/2006/main">
  <p:tag name="AS_UNIQUEID" val="627"/>
  <p:tag name="KSO_WM_BEAUTIFY_FLAG" val=""/>
</p:tagLst>
</file>

<file path=ppt/tags/tag134.xml><?xml version="1.0" encoding="utf-8"?>
<p:tagLst xmlns:p="http://schemas.openxmlformats.org/presentationml/2006/main">
  <p:tag name="AS_UNIQUEID" val="628"/>
  <p:tag name="KSO_WM_BEAUTIFY_FLAG" val=""/>
</p:tagLst>
</file>

<file path=ppt/tags/tag135.xml><?xml version="1.0" encoding="utf-8"?>
<p:tagLst xmlns:p="http://schemas.openxmlformats.org/presentationml/2006/main">
  <p:tag name="AS_UNIQUEID" val="629"/>
  <p:tag name="KSO_WM_BEAUTIFY_FLAG" val=""/>
</p:tagLst>
</file>

<file path=ppt/tags/tag136.xml><?xml version="1.0" encoding="utf-8"?>
<p:tagLst xmlns:p="http://schemas.openxmlformats.org/presentationml/2006/main">
  <p:tag name="AS_UNIQUEID" val="630"/>
  <p:tag name="KSO_WM_BEAUTIFY_FLAG" val=""/>
</p:tagLst>
</file>

<file path=ppt/tags/tag137.xml><?xml version="1.0" encoding="utf-8"?>
<p:tagLst xmlns:p="http://schemas.openxmlformats.org/presentationml/2006/main">
  <p:tag name="AS_UNIQUEID" val="631"/>
  <p:tag name="KSO_WM_BEAUTIFY_FLAG" val=""/>
</p:tagLst>
</file>

<file path=ppt/tags/tag138.xml><?xml version="1.0" encoding="utf-8"?>
<p:tagLst xmlns:p="http://schemas.openxmlformats.org/presentationml/2006/main">
  <p:tag name="AS_UNIQUEID" val="632"/>
  <p:tag name="KSO_WM_BEAUTIFY_FLAG" val=""/>
</p:tagLst>
</file>

<file path=ppt/tags/tag139.xml><?xml version="1.0" encoding="utf-8"?>
<p:tagLst xmlns:p="http://schemas.openxmlformats.org/presentationml/2006/main">
  <p:tag name="AS_UNIQUEID" val="633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4"/>
  <p:tag name="KSO_WM_BEAUTIFY_FLAG" val=""/>
</p:tagLst>
</file>

<file path=ppt/tags/tag141.xml><?xml version="1.0" encoding="utf-8"?>
<p:tagLst xmlns:p="http://schemas.openxmlformats.org/presentationml/2006/main">
  <p:tag name="AS_UNIQUEID" val="635"/>
  <p:tag name="KSO_WM_BEAUTIFY_FLAG" val=""/>
</p:tagLst>
</file>

<file path=ppt/tags/tag142.xml><?xml version="1.0" encoding="utf-8"?>
<p:tagLst xmlns:p="http://schemas.openxmlformats.org/presentationml/2006/main">
  <p:tag name="AS_UNIQUEID" val="636"/>
</p:tagLst>
</file>

<file path=ppt/tags/tag143.xml><?xml version="1.0" encoding="utf-8"?>
<p:tagLst xmlns:p="http://schemas.openxmlformats.org/presentationml/2006/main">
  <p:tag name="AS_UNIQUEID" val="637"/>
  <p:tag name="KSO_WM_BEAUTIFY_FLAG" val=""/>
</p:tagLst>
</file>

<file path=ppt/tags/tag144.xml><?xml version="1.0" encoding="utf-8"?>
<p:tagLst xmlns:p="http://schemas.openxmlformats.org/presentationml/2006/main">
  <p:tag name="AS_UNIQUEID" val="638"/>
  <p:tag name="KSO_WM_BEAUTIFY_FLAG" val=""/>
</p:tagLst>
</file>

<file path=ppt/tags/tag145.xml><?xml version="1.0" encoding="utf-8"?>
<p:tagLst xmlns:p="http://schemas.openxmlformats.org/presentationml/2006/main">
  <p:tag name="AS_UNIQUEID" val="639"/>
  <p:tag name="KSO_WM_BEAUTIFY_FLAG" val=""/>
</p:tagLst>
</file>

<file path=ppt/tags/tag146.xml><?xml version="1.0" encoding="utf-8"?>
<p:tagLst xmlns:p="http://schemas.openxmlformats.org/presentationml/2006/main">
  <p:tag name="AS_UNIQUEID" val="640"/>
</p:tagLst>
</file>

<file path=ppt/tags/tag147.xml><?xml version="1.0" encoding="utf-8"?>
<p:tagLst xmlns:p="http://schemas.openxmlformats.org/presentationml/2006/main">
  <p:tag name="AS_UNIQUEID" val="641"/>
  <p:tag name="KSO_WM_BEAUTIFY_FLAG" val=""/>
</p:tagLst>
</file>

<file path=ppt/tags/tag148.xml><?xml version="1.0" encoding="utf-8"?>
<p:tagLst xmlns:p="http://schemas.openxmlformats.org/presentationml/2006/main">
  <p:tag name="AS_UNIQUEID" val="642"/>
</p:tagLst>
</file>

<file path=ppt/tags/tag149.xml><?xml version="1.0" encoding="utf-8"?>
<p:tagLst xmlns:p="http://schemas.openxmlformats.org/presentationml/2006/main">
  <p:tag name="AS_UNIQUEID" val="643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4"/>
</p:tagLst>
</file>

<file path=ppt/tags/tag151.xml><?xml version="1.0" encoding="utf-8"?>
<p:tagLst xmlns:p="http://schemas.openxmlformats.org/presentationml/2006/main">
  <p:tag name="AS_UNIQUEID" val="645"/>
  <p:tag name="KSO_WM_BEAUTIFY_FLAG" val=""/>
</p:tagLst>
</file>

<file path=ppt/tags/tag152.xml><?xml version="1.0" encoding="utf-8"?>
<p:tagLst xmlns:p="http://schemas.openxmlformats.org/presentationml/2006/main">
  <p:tag name="AS_UNIQUEID" val="646"/>
  <p:tag name="KSO_WM_BEAUTIFY_FLAG" val=""/>
</p:tagLst>
</file>

<file path=ppt/tags/tag153.xml><?xml version="1.0" encoding="utf-8"?>
<p:tagLst xmlns:p="http://schemas.openxmlformats.org/presentationml/2006/main">
  <p:tag name="AS_UNIQUEID" val="647"/>
  <p:tag name="KSO_WM_BEAUTIFY_FLAG" val=""/>
</p:tagLst>
</file>

<file path=ppt/tags/tag154.xml><?xml version="1.0" encoding="utf-8"?>
<p:tagLst xmlns:p="http://schemas.openxmlformats.org/presentationml/2006/main">
  <p:tag name="AS_UNIQUEID" val="648"/>
</p:tagLst>
</file>

<file path=ppt/tags/tag155.xml><?xml version="1.0" encoding="utf-8"?>
<p:tagLst xmlns:p="http://schemas.openxmlformats.org/presentationml/2006/main">
  <p:tag name="AS_UNIQUEID" val="649"/>
</p:tagLst>
</file>

<file path=ppt/tags/tag156.xml><?xml version="1.0" encoding="utf-8"?>
<p:tagLst xmlns:p="http://schemas.openxmlformats.org/presentationml/2006/main">
  <p:tag name="AS_UNIQUEID" val="650"/>
</p:tagLst>
</file>

<file path=ppt/tags/tag157.xml><?xml version="1.0" encoding="utf-8"?>
<p:tagLst xmlns:p="http://schemas.openxmlformats.org/presentationml/2006/main">
  <p:tag name="AS_UNIQUEID" val="651"/>
</p:tagLst>
</file>

<file path=ppt/tags/tag158.xml><?xml version="1.0" encoding="utf-8"?>
<p:tagLst xmlns:p="http://schemas.openxmlformats.org/presentationml/2006/main">
  <p:tag name="AS_UNIQUEID" val="652"/>
</p:tagLst>
</file>

<file path=ppt/tags/tag159.xml><?xml version="1.0" encoding="utf-8"?>
<p:tagLst xmlns:p="http://schemas.openxmlformats.org/presentationml/2006/main">
  <p:tag name="AS_UNIQUEID" val="653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4"/>
</p:tagLst>
</file>

<file path=ppt/tags/tag161.xml><?xml version="1.0" encoding="utf-8"?>
<p:tagLst xmlns:p="http://schemas.openxmlformats.org/presentationml/2006/main">
  <p:tag name="AS_UNIQUEID" val="655"/>
  <p:tag name="KSO_WM_BEAUTIFY_FLAG" val=""/>
</p:tagLst>
</file>

<file path=ppt/tags/tag162.xml><?xml version="1.0" encoding="utf-8"?>
<p:tagLst xmlns:p="http://schemas.openxmlformats.org/presentationml/2006/main">
  <p:tag name="AS_UNIQUEID" val="656"/>
  <p:tag name="KSO_WM_BEAUTIFY_FLAG" val=""/>
</p:tagLst>
</file>

<file path=ppt/tags/tag163.xml><?xml version="1.0" encoding="utf-8"?>
<p:tagLst xmlns:p="http://schemas.openxmlformats.org/presentationml/2006/main">
  <p:tag name="AS_UNIQUEID" val="657"/>
  <p:tag name="KSO_WM_BEAUTIFY_FLAG" val=""/>
</p:tagLst>
</file>

<file path=ppt/tags/tag164.xml><?xml version="1.0" encoding="utf-8"?>
<p:tagLst xmlns:p="http://schemas.openxmlformats.org/presentationml/2006/main">
  <p:tag name="AS_UNIQUEID" val="658"/>
  <p:tag name="KSO_WM_BEAUTIFY_FLAG" val=""/>
</p:tagLst>
</file>

<file path=ppt/tags/tag165.xml><?xml version="1.0" encoding="utf-8"?>
<p:tagLst xmlns:p="http://schemas.openxmlformats.org/presentationml/2006/main">
  <p:tag name="AS_UNIQUEID" val="659"/>
</p:tagLst>
</file>

<file path=ppt/tags/tag166.xml><?xml version="1.0" encoding="utf-8"?>
<p:tagLst xmlns:p="http://schemas.openxmlformats.org/presentationml/2006/main">
  <p:tag name="AS_UNIQUEID" val="660"/>
</p:tagLst>
</file>

<file path=ppt/tags/tag167.xml><?xml version="1.0" encoding="utf-8"?>
<p:tagLst xmlns:p="http://schemas.openxmlformats.org/presentationml/2006/main">
  <p:tag name="AS_UNIQUEID" val="661"/>
  <p:tag name="KSO_WM_BEAUTIFY_FLAG" val=""/>
</p:tagLst>
</file>

<file path=ppt/tags/tag168.xml><?xml version="1.0" encoding="utf-8"?>
<p:tagLst xmlns:p="http://schemas.openxmlformats.org/presentationml/2006/main">
  <p:tag name="AS_UNIQUEID" val="662"/>
  <p:tag name="KSO_WM_BEAUTIFY_FLAG" val=""/>
</p:tagLst>
</file>

<file path=ppt/tags/tag169.xml><?xml version="1.0" encoding="utf-8"?>
<p:tagLst xmlns:p="http://schemas.openxmlformats.org/presentationml/2006/main">
  <p:tag name="AS_UNIQUEID" val="663"/>
  <p:tag name="KSO_WM_BEAUTIFY_FLAG" val="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4"/>
</p:tagLst>
</file>

<file path=ppt/tags/tag171.xml><?xml version="1.0" encoding="utf-8"?>
<p:tagLst xmlns:p="http://schemas.openxmlformats.org/presentationml/2006/main">
  <p:tag name="AS_UNIQUEID" val="665"/>
  <p:tag name="KSO_WM_BEAUTIFY_FLAG" val=""/>
</p:tagLst>
</file>

<file path=ppt/tags/tag172.xml><?xml version="1.0" encoding="utf-8"?>
<p:tagLst xmlns:p="http://schemas.openxmlformats.org/presentationml/2006/main">
  <p:tag name="AS_UNIQUEID" val="666"/>
</p:tagLst>
</file>

<file path=ppt/tags/tag173.xml><?xml version="1.0" encoding="utf-8"?>
<p:tagLst xmlns:p="http://schemas.openxmlformats.org/presentationml/2006/main">
  <p:tag name="AS_UNIQUEID" val="667"/>
  <p:tag name="KSO_WM_BEAUTIFY_FLAG" val=""/>
</p:tagLst>
</file>

<file path=ppt/tags/tag174.xml><?xml version="1.0" encoding="utf-8"?>
<p:tagLst xmlns:p="http://schemas.openxmlformats.org/presentationml/2006/main">
  <p:tag name="AS_UNIQUEID" val="668"/>
  <p:tag name="KSO_WM_BEAUTIFY_FLAG" val=""/>
</p:tagLst>
</file>

<file path=ppt/tags/tag175.xml><?xml version="1.0" encoding="utf-8"?>
<p:tagLst xmlns:p="http://schemas.openxmlformats.org/presentationml/2006/main">
  <p:tag name="AS_UNIQUEID" val="669"/>
  <p:tag name="KSO_WM_BEAUTIFY_FLAG" val=""/>
</p:tagLst>
</file>

<file path=ppt/tags/tag176.xml><?xml version="1.0" encoding="utf-8"?>
<p:tagLst xmlns:p="http://schemas.openxmlformats.org/presentationml/2006/main">
  <p:tag name="AS_UNIQUEID" val="670"/>
  <p:tag name="KSO_WM_BEAUTIFY_FLAG" val=""/>
</p:tagLst>
</file>

<file path=ppt/tags/tag177.xml><?xml version="1.0" encoding="utf-8"?>
<p:tagLst xmlns:p="http://schemas.openxmlformats.org/presentationml/2006/main">
  <p:tag name="AS_UNIQUEID" val="671"/>
</p:tagLst>
</file>

<file path=ppt/tags/tag178.xml><?xml version="1.0" encoding="utf-8"?>
<p:tagLst xmlns:p="http://schemas.openxmlformats.org/presentationml/2006/main">
  <p:tag name="AS_UNIQUEID" val="672"/>
</p:tagLst>
</file>

<file path=ppt/tags/tag179.xml><?xml version="1.0" encoding="utf-8"?>
<p:tagLst xmlns:p="http://schemas.openxmlformats.org/presentationml/2006/main">
  <p:tag name="AS_UNIQUEID" val="673"/>
  <p:tag name="KSO_WM_BEAUTIFY_FLAG" val="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4"/>
  <p:tag name="KSO_WM_BEAUTIFY_FLAG" val=""/>
</p:tagLst>
</file>

<file path=ppt/tags/tag181.xml><?xml version="1.0" encoding="utf-8"?>
<p:tagLst xmlns:p="http://schemas.openxmlformats.org/presentationml/2006/main">
  <p:tag name="AS_UNIQUEID" val="675"/>
  <p:tag name="KSO_WM_BEAUTIFY_FLAG" val=""/>
</p:tagLst>
</file>

<file path=ppt/tags/tag182.xml><?xml version="1.0" encoding="utf-8"?>
<p:tagLst xmlns:p="http://schemas.openxmlformats.org/presentationml/2006/main">
  <p:tag name="AS_UNIQUEID" val="676"/>
</p:tagLst>
</file>

<file path=ppt/tags/tag183.xml><?xml version="1.0" encoding="utf-8"?>
<p:tagLst xmlns:p="http://schemas.openxmlformats.org/presentationml/2006/main">
  <p:tag name="AS_UNIQUEID" val="677"/>
  <p:tag name="KSO_WM_BEAUTIFY_FLAG" val=""/>
</p:tagLst>
</file>

<file path=ppt/tags/tag184.xml><?xml version="1.0" encoding="utf-8"?>
<p:tagLst xmlns:p="http://schemas.openxmlformats.org/presentationml/2006/main">
  <p:tag name="AS_UNIQUEID" val="678"/>
  <p:tag name="KSO_WM_BEAUTIFY_FLAG" val=""/>
</p:tagLst>
</file>

<file path=ppt/tags/tag185.xml><?xml version="1.0" encoding="utf-8"?>
<p:tagLst xmlns:p="http://schemas.openxmlformats.org/presentationml/2006/main">
  <p:tag name="AS_UNIQUEID" val="679"/>
  <p:tag name="KSO_WM_BEAUTIFY_FLAG" val=""/>
</p:tagLst>
</file>

<file path=ppt/tags/tag186.xml><?xml version="1.0" encoding="utf-8"?>
<p:tagLst xmlns:p="http://schemas.openxmlformats.org/presentationml/2006/main">
  <p:tag name="AS_UNIQUEID" val="680"/>
</p:tagLst>
</file>

<file path=ppt/tags/tag187.xml><?xml version="1.0" encoding="utf-8"?>
<p:tagLst xmlns:p="http://schemas.openxmlformats.org/presentationml/2006/main">
  <p:tag name="AS_UNIQUEID" val="681"/>
</p:tagLst>
</file>

<file path=ppt/tags/tag188.xml><?xml version="1.0" encoding="utf-8"?>
<p:tagLst xmlns:p="http://schemas.openxmlformats.org/presentationml/2006/main">
  <p:tag name="AS_UNIQUEID" val="682"/>
  <p:tag name="KSO_WM_BEAUTIFY_FLAG" val=""/>
</p:tagLst>
</file>

<file path=ppt/tags/tag189.xml><?xml version="1.0" encoding="utf-8"?>
<p:tagLst xmlns:p="http://schemas.openxmlformats.org/presentationml/2006/main">
  <p:tag name="AS_UNIQUEID" val="683"/>
  <p:tag name="KSO_WM_BEAUTIFY_FLAG" val="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4"/>
  <p:tag name="KSO_WM_BEAUTIFY_FLAG" val=""/>
</p:tagLst>
</file>

<file path=ppt/tags/tag191.xml><?xml version="1.0" encoding="utf-8"?>
<p:tagLst xmlns:p="http://schemas.openxmlformats.org/presentationml/2006/main">
  <p:tag name="AS_UNIQUEID" val="685"/>
</p:tagLst>
</file>

<file path=ppt/tags/tag192.xml><?xml version="1.0" encoding="utf-8"?>
<p:tagLst xmlns:p="http://schemas.openxmlformats.org/presentationml/2006/main">
  <p:tag name="AS_UNIQUEID" val="686"/>
</p:tagLst>
</file>

<file path=ppt/tags/tag193.xml><?xml version="1.0" encoding="utf-8"?>
<p:tagLst xmlns:p="http://schemas.openxmlformats.org/presentationml/2006/main">
  <p:tag name="AS_UNIQUEID" val="687"/>
</p:tagLst>
</file>

<file path=ppt/tags/tag194.xml><?xml version="1.0" encoding="utf-8"?>
<p:tagLst xmlns:p="http://schemas.openxmlformats.org/presentationml/2006/main">
  <p:tag name="AS_UNIQUEID" val="688"/>
</p:tagLst>
</file>

<file path=ppt/tags/tag195.xml><?xml version="1.0" encoding="utf-8"?>
<p:tagLst xmlns:p="http://schemas.openxmlformats.org/presentationml/2006/main">
  <p:tag name="AS_UNIQUEID" val="689"/>
</p:tagLst>
</file>

<file path=ppt/tags/tag196.xml><?xml version="1.0" encoding="utf-8"?>
<p:tagLst xmlns:p="http://schemas.openxmlformats.org/presentationml/2006/main">
  <p:tag name="AS_UNIQUEID" val="690"/>
  <p:tag name="KSO_WM_BEAUTIFY_FLAG" val=""/>
</p:tagLst>
</file>

<file path=ppt/tags/tag197.xml><?xml version="1.0" encoding="utf-8"?>
<p:tagLst xmlns:p="http://schemas.openxmlformats.org/presentationml/2006/main">
  <p:tag name="AS_UNIQUEID" val="691"/>
  <p:tag name="KSO_WM_BEAUTIFY_FLAG" val=""/>
</p:tagLst>
</file>

<file path=ppt/tags/tag198.xml><?xml version="1.0" encoding="utf-8"?>
<p:tagLst xmlns:p="http://schemas.openxmlformats.org/presentationml/2006/main">
  <p:tag name="AS_UNIQUEID" val="692"/>
  <p:tag name="KSO_WM_BEAUTIFY_FLAG" val=""/>
</p:tagLst>
</file>

<file path=ppt/tags/tag199.xml><?xml version="1.0" encoding="utf-8"?>
<p:tagLst xmlns:p="http://schemas.openxmlformats.org/presentationml/2006/main">
  <p:tag name="AS_UNIQUEID" val="693"/>
  <p:tag name="KSO_WM_BEAUTIFY_FLAG" val="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4"/>
  <p:tag name="KSO_WM_BEAUTIFY_FLAG" val=""/>
</p:tagLst>
</file>

<file path=ppt/tags/tag201.xml><?xml version="1.0" encoding="utf-8"?>
<p:tagLst xmlns:p="http://schemas.openxmlformats.org/presentationml/2006/main">
  <p:tag name="AS_UNIQUEID" val="695"/>
</p:tagLst>
</file>

<file path=ppt/tags/tag202.xml><?xml version="1.0" encoding="utf-8"?>
<p:tagLst xmlns:p="http://schemas.openxmlformats.org/presentationml/2006/main">
  <p:tag name="AS_UNIQUEID" val="696"/>
</p:tagLst>
</file>

<file path=ppt/tags/tag203.xml><?xml version="1.0" encoding="utf-8"?>
<p:tagLst xmlns:p="http://schemas.openxmlformats.org/presentationml/2006/main">
  <p:tag name="AS_UNIQUEID" val="697"/>
  <p:tag name="KSO_WM_BEAUTIFY_FLAG" val=""/>
</p:tagLst>
</file>

<file path=ppt/tags/tag204.xml><?xml version="1.0" encoding="utf-8"?>
<p:tagLst xmlns:p="http://schemas.openxmlformats.org/presentationml/2006/main">
  <p:tag name="AS_UNIQUEID" val="698"/>
  <p:tag name="KSO_WM_BEAUTIFY_FLAG" val=""/>
</p:tagLst>
</file>

<file path=ppt/tags/tag205.xml><?xml version="1.0" encoding="utf-8"?>
<p:tagLst xmlns:p="http://schemas.openxmlformats.org/presentationml/2006/main">
  <p:tag name="AS_UNIQUEID" val="699"/>
  <p:tag name="KSO_WM_BEAUTIFY_FLAG" val=""/>
</p:tagLst>
</file>

<file path=ppt/tags/tag206.xml><?xml version="1.0" encoding="utf-8"?>
<p:tagLst xmlns:p="http://schemas.openxmlformats.org/presentationml/2006/main">
  <p:tag name="AS_UNIQUEID" val="700"/>
</p:tagLst>
</file>

<file path=ppt/tags/tag207.xml><?xml version="1.0" encoding="utf-8"?>
<p:tagLst xmlns:p="http://schemas.openxmlformats.org/presentationml/2006/main">
  <p:tag name="AS_UNIQUEID" val="701"/>
</p:tagLst>
</file>

<file path=ppt/tags/tag208.xml><?xml version="1.0" encoding="utf-8"?>
<p:tagLst xmlns:p="http://schemas.openxmlformats.org/presentationml/2006/main">
  <p:tag name="AS_UNIQUEID" val="702"/>
  <p:tag name="KSO_WM_UNIT_MEDIACOVER_BTN_POS" val="c"/>
  <p:tag name="KSO_WM_UNIT_MEDIACOVER_BTN_STATE" val="1"/>
  <p:tag name="KSO_WM_UNIT_MEDIACOVER_BTN_STYLE" val="ee0bc779c1f3d7f3e90c96344320e69a"/>
  <p:tag name="KSO_WM_UNIT_MEDIACOVER_BTNRECT" val="2842*1599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09.xml><?xml version="1.0" encoding="utf-8"?>
<p:tagLst xmlns:p="http://schemas.openxmlformats.org/presentationml/2006/main">
  <p:tag name="AS_UNIQUEID" val="703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4"/>
</p:tagLst>
</file>

<file path=ppt/tags/tag211.xml><?xml version="1.0" encoding="utf-8"?>
<p:tagLst xmlns:p="http://schemas.openxmlformats.org/presentationml/2006/main">
  <p:tag name="AS_UNIQUEID" val="705"/>
</p:tagLst>
</file>

<file path=ppt/tags/tag212.xml><?xml version="1.0" encoding="utf-8"?>
<p:tagLst xmlns:p="http://schemas.openxmlformats.org/presentationml/2006/main">
  <p:tag name="AS_UNIQUEID" val="706"/>
</p:tagLst>
</file>

<file path=ppt/tags/tag213.xml><?xml version="1.0" encoding="utf-8"?>
<p:tagLst xmlns:p="http://schemas.openxmlformats.org/presentationml/2006/main">
  <p:tag name="AS_UNIQUEID" val="707"/>
  <p:tag name="KSO_WM_BEAUTIFY_FLAG" val=""/>
</p:tagLst>
</file>

<file path=ppt/tags/tag214.xml><?xml version="1.0" encoding="utf-8"?>
<p:tagLst xmlns:p="http://schemas.openxmlformats.org/presentationml/2006/main">
  <p:tag name="AS_UNIQUEID" val="708"/>
  <p:tag name="KSO_WM_BEAUTIFY_FLAG" val=""/>
</p:tagLst>
</file>

<file path=ppt/tags/tag215.xml><?xml version="1.0" encoding="utf-8"?>
<p:tagLst xmlns:p="http://schemas.openxmlformats.org/presentationml/2006/main">
  <p:tag name="AS_UNIQUEID" val="709"/>
  <p:tag name="KSO_WM_BEAUTIFY_FLAG" val=""/>
</p:tagLst>
</file>

<file path=ppt/tags/tag216.xml><?xml version="1.0" encoding="utf-8"?>
<p:tagLst xmlns:p="http://schemas.openxmlformats.org/presentationml/2006/main">
  <p:tag name="AS_UNIQUEID" val="710"/>
</p:tagLst>
</file>

<file path=ppt/tags/tag217.xml><?xml version="1.0" encoding="utf-8"?>
<p:tagLst xmlns:p="http://schemas.openxmlformats.org/presentationml/2006/main">
  <p:tag name="AS_UNIQUEID" val="711"/>
</p:tagLst>
</file>

<file path=ppt/tags/tag218.xml><?xml version="1.0" encoding="utf-8"?>
<p:tagLst xmlns:p="http://schemas.openxmlformats.org/presentationml/2006/main">
  <p:tag name="AS_UNIQUEID" val="712"/>
</p:tagLst>
</file>

<file path=ppt/tags/tag219.xml><?xml version="1.0" encoding="utf-8"?>
<p:tagLst xmlns:p="http://schemas.openxmlformats.org/presentationml/2006/main">
  <p:tag name="AS_UNIQUEID" val="713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4"/>
</p:tagLst>
</file>

<file path=ppt/tags/tag221.xml><?xml version="1.0" encoding="utf-8"?>
<p:tagLst xmlns:p="http://schemas.openxmlformats.org/presentationml/2006/main">
  <p:tag name="AS_UNIQUEID" val="715"/>
  <p:tag name="KSO_WM_BEAUTIFY_FLAG" val=""/>
</p:tagLst>
</file>

<file path=ppt/tags/tag222.xml><?xml version="1.0" encoding="utf-8"?>
<p:tagLst xmlns:p="http://schemas.openxmlformats.org/presentationml/2006/main">
  <p:tag name="AS_UNIQUEID" val="716"/>
  <p:tag name="KSO_WM_BEAUTIFY_FLAG" val=""/>
</p:tagLst>
</file>

<file path=ppt/tags/tag223.xml><?xml version="1.0" encoding="utf-8"?>
<p:tagLst xmlns:p="http://schemas.openxmlformats.org/presentationml/2006/main">
  <p:tag name="AS_UNIQUEID" val="717"/>
  <p:tag name="KSO_WM_BEAUTIFY_FLAG" val=""/>
</p:tagLst>
</file>

<file path=ppt/tags/tag224.xml><?xml version="1.0" encoding="utf-8"?>
<p:tagLst xmlns:p="http://schemas.openxmlformats.org/presentationml/2006/main">
  <p:tag name="AS_UNIQUEID" val="718"/>
</p:tagLst>
</file>

<file path=ppt/tags/tag225.xml><?xml version="1.0" encoding="utf-8"?>
<p:tagLst xmlns:p="http://schemas.openxmlformats.org/presentationml/2006/main">
  <p:tag name="AS_UNIQUEID" val="719"/>
</p:tagLst>
</file>

<file path=ppt/tags/tag226.xml><?xml version="1.0" encoding="utf-8"?>
<p:tagLst xmlns:p="http://schemas.openxmlformats.org/presentationml/2006/main">
  <p:tag name="AS_UNIQUEID" val="720"/>
  <p:tag name="KSO_WM_BEAUTIFY_FLAG" val=""/>
</p:tagLst>
</file>

<file path=ppt/tags/tag227.xml><?xml version="1.0" encoding="utf-8"?>
<p:tagLst xmlns:p="http://schemas.openxmlformats.org/presentationml/2006/main">
  <p:tag name="AS_UNIQUEID" val="721"/>
  <p:tag name="KSO_WM_BEAUTIFY_FLAG" val=""/>
</p:tagLst>
</file>

<file path=ppt/tags/tag228.xml><?xml version="1.0" encoding="utf-8"?>
<p:tagLst xmlns:p="http://schemas.openxmlformats.org/presentationml/2006/main">
  <p:tag name="AS_UNIQUEID" val="722"/>
  <p:tag name="KSO_WM_BEAUTIFY_FLAG" val=""/>
</p:tagLst>
</file>

<file path=ppt/tags/tag229.xml><?xml version="1.0" encoding="utf-8"?>
<p:tagLst xmlns:p="http://schemas.openxmlformats.org/presentationml/2006/main">
  <p:tag name="AS_UNIQUEID" val="723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4"/>
</p:tagLst>
</file>

<file path=ppt/tags/tag231.xml><?xml version="1.0" encoding="utf-8"?>
<p:tagLst xmlns:p="http://schemas.openxmlformats.org/presentationml/2006/main">
  <p:tag name="AS_UNIQUEID" val="725"/>
  <p:tag name="KSO_WM_BEAUTIFY_FLAG" val=""/>
</p:tagLst>
</file>

<file path=ppt/tags/tag232.xml><?xml version="1.0" encoding="utf-8"?>
<p:tagLst xmlns:p="http://schemas.openxmlformats.org/presentationml/2006/main">
  <p:tag name="AS_UNIQUEID" val="726"/>
</p:tagLst>
</file>

<file path=ppt/tags/tag233.xml><?xml version="1.0" encoding="utf-8"?>
<p:tagLst xmlns:p="http://schemas.openxmlformats.org/presentationml/2006/main">
  <p:tag name="AS_UNIQUEID" val="727"/>
</p:tagLst>
</file>

<file path=ppt/tags/tag234.xml><?xml version="1.0" encoding="utf-8"?>
<p:tagLst xmlns:p="http://schemas.openxmlformats.org/presentationml/2006/main">
  <p:tag name="AS_UNIQUEID" val="728"/>
</p:tagLst>
</file>

<file path=ppt/tags/tag235.xml><?xml version="1.0" encoding="utf-8"?>
<p:tagLst xmlns:p="http://schemas.openxmlformats.org/presentationml/2006/main">
  <p:tag name="AS_UNIQUEID" val="729"/>
</p:tagLst>
</file>

<file path=ppt/tags/tag236.xml><?xml version="1.0" encoding="utf-8"?>
<p:tagLst xmlns:p="http://schemas.openxmlformats.org/presentationml/2006/main">
  <p:tag name="AS_UNIQUEID" val="730"/>
</p:tagLst>
</file>

<file path=ppt/tags/tag237.xml><?xml version="1.0" encoding="utf-8"?>
<p:tagLst xmlns:p="http://schemas.openxmlformats.org/presentationml/2006/main">
  <p:tag name="AS_UNIQUEID" val="731"/>
  <p:tag name="KSO_WM_BEAUTIFY_FLAG" val=""/>
</p:tagLst>
</file>

<file path=ppt/tags/tag238.xml><?xml version="1.0" encoding="utf-8"?>
<p:tagLst xmlns:p="http://schemas.openxmlformats.org/presentationml/2006/main">
  <p:tag name="AS_UNIQUEID" val="732"/>
  <p:tag name="KSO_WM_BEAUTIFY_FLAG" val=""/>
</p:tagLst>
</file>

<file path=ppt/tags/tag239.xml><?xml version="1.0" encoding="utf-8"?>
<p:tagLst xmlns:p="http://schemas.openxmlformats.org/presentationml/2006/main">
  <p:tag name="AS_UNIQUEID" val="733"/>
  <p:tag name="KSO_WM_BEAUTIFY_FLAG" val="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4"/>
</p:tagLst>
</file>

<file path=ppt/tags/tag241.xml><?xml version="1.0" encoding="utf-8"?>
<p:tagLst xmlns:p="http://schemas.openxmlformats.org/presentationml/2006/main">
  <p:tag name="AS_UNIQUEID" val="735"/>
</p:tagLst>
</file>

<file path=ppt/tags/tag242.xml><?xml version="1.0" encoding="utf-8"?>
<p:tagLst xmlns:p="http://schemas.openxmlformats.org/presentationml/2006/main">
  <p:tag name="AS_UNIQUEID" val="736"/>
</p:tagLst>
</file>

<file path=ppt/tags/tag243.xml><?xml version="1.0" encoding="utf-8"?>
<p:tagLst xmlns:p="http://schemas.openxmlformats.org/presentationml/2006/main">
  <p:tag name="AS_UNIQUEID" val="737"/>
</p:tagLst>
</file>

<file path=ppt/tags/tag244.xml><?xml version="1.0" encoding="utf-8"?>
<p:tagLst xmlns:p="http://schemas.openxmlformats.org/presentationml/2006/main">
  <p:tag name="AS_UNIQUEID" val="738"/>
</p:tagLst>
</file>

<file path=ppt/tags/tag245.xml><?xml version="1.0" encoding="utf-8"?>
<p:tagLst xmlns:p="http://schemas.openxmlformats.org/presentationml/2006/main">
  <p:tag name="AS_UNIQUEID" val="739"/>
  <p:tag name="KSO_WM_BEAUTIFY_FLAG" val=""/>
</p:tagLst>
</file>

<file path=ppt/tags/tag246.xml><?xml version="1.0" encoding="utf-8"?>
<p:tagLst xmlns:p="http://schemas.openxmlformats.org/presentationml/2006/main">
  <p:tag name="AS_UNIQUEID" val="740"/>
  <p:tag name="KSO_WM_BEAUTIFY_FLAG" val=""/>
</p:tagLst>
</file>

<file path=ppt/tags/tag247.xml><?xml version="1.0" encoding="utf-8"?>
<p:tagLst xmlns:p="http://schemas.openxmlformats.org/presentationml/2006/main">
  <p:tag name="AS_UNIQUEID" val="741"/>
  <p:tag name="KSO_WM_BEAUTIFY_FLAG" val=""/>
</p:tagLst>
</file>

<file path=ppt/tags/tag248.xml><?xml version="1.0" encoding="utf-8"?>
<p:tagLst xmlns:p="http://schemas.openxmlformats.org/presentationml/2006/main">
  <p:tag name="AS_UNIQUEID" val="742"/>
  <p:tag name="KSO_WM_BEAUTIFY_FLAG" val=""/>
</p:tagLst>
</file>

<file path=ppt/tags/tag249.xml><?xml version="1.0" encoding="utf-8"?>
<p:tagLst xmlns:p="http://schemas.openxmlformats.org/presentationml/2006/main">
  <p:tag name="AS_UNIQUEID" val="743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4"/>
</p:tagLst>
</file>

<file path=ppt/tags/tag251.xml><?xml version="1.0" encoding="utf-8"?>
<p:tagLst xmlns:p="http://schemas.openxmlformats.org/presentationml/2006/main">
  <p:tag name="AS_UNIQUEID" val="745"/>
</p:tagLst>
</file>

<file path=ppt/tags/tag252.xml><?xml version="1.0" encoding="utf-8"?>
<p:tagLst xmlns:p="http://schemas.openxmlformats.org/presentationml/2006/main">
  <p:tag name="AS_UNIQUEID" val="746"/>
  <p:tag name="KSO_WM_BEAUTIFY_FLAG" val=""/>
</p:tagLst>
</file>

<file path=ppt/tags/tag253.xml><?xml version="1.0" encoding="utf-8"?>
<p:tagLst xmlns:p="http://schemas.openxmlformats.org/presentationml/2006/main">
  <p:tag name="AS_UNIQUEID" val="747"/>
  <p:tag name="KSO_WM_BEAUTIFY_FLAG" val=""/>
</p:tagLst>
</file>

<file path=ppt/tags/tag254.xml><?xml version="1.0" encoding="utf-8"?>
<p:tagLst xmlns:p="http://schemas.openxmlformats.org/presentationml/2006/main">
  <p:tag name="AS_UNIQUEID" val="748"/>
  <p:tag name="KSO_WM_BEAUTIFY_FLAG" val=""/>
</p:tagLst>
</file>

<file path=ppt/tags/tag255.xml><?xml version="1.0" encoding="utf-8"?>
<p:tagLst xmlns:p="http://schemas.openxmlformats.org/presentationml/2006/main">
  <p:tag name="AS_UNIQUEID" val="749"/>
</p:tagLst>
</file>

<file path=ppt/tags/tag256.xml><?xml version="1.0" encoding="utf-8"?>
<p:tagLst xmlns:p="http://schemas.openxmlformats.org/presentationml/2006/main">
  <p:tag name="AS_UNIQUEID" val="750"/>
</p:tagLst>
</file>

<file path=ppt/tags/tag257.xml><?xml version="1.0" encoding="utf-8"?>
<p:tagLst xmlns:p="http://schemas.openxmlformats.org/presentationml/2006/main">
  <p:tag name="AS_UNIQUEID" val="751"/>
</p:tagLst>
</file>

<file path=ppt/tags/tag258.xml><?xml version="1.0" encoding="utf-8"?>
<p:tagLst xmlns:p="http://schemas.openxmlformats.org/presentationml/2006/main">
  <p:tag name="AS_UNIQUEID" val="752"/>
  <p:tag name="KSO_WM_BEAUTIFY_FLAG" val=""/>
</p:tagLst>
</file>

<file path=ppt/tags/tag259.xml><?xml version="1.0" encoding="utf-8"?>
<p:tagLst xmlns:p="http://schemas.openxmlformats.org/presentationml/2006/main">
  <p:tag name="AS_UNIQUEID" val="753"/>
  <p:tag name="KSO_WM_BEAUTIFY_FLAG" val="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4"/>
  <p:tag name="KSO_WM_BEAUTIFY_FLAG" val=""/>
</p:tagLst>
</file>

<file path=ppt/tags/tag261.xml><?xml version="1.0" encoding="utf-8"?>
<p:tagLst xmlns:p="http://schemas.openxmlformats.org/presentationml/2006/main">
  <p:tag name="AS_UNIQUEID" val="755"/>
</p:tagLst>
</file>

<file path=ppt/tags/tag262.xml><?xml version="1.0" encoding="utf-8"?>
<p:tagLst xmlns:p="http://schemas.openxmlformats.org/presentationml/2006/main">
  <p:tag name="AS_UNIQUEID" val="756"/>
  <p:tag name="KSO_WM_BEAUTIFY_FLAG" val=""/>
</p:tagLst>
</file>

<file path=ppt/tags/tag263.xml><?xml version="1.0" encoding="utf-8"?>
<p:tagLst xmlns:p="http://schemas.openxmlformats.org/presentationml/2006/main">
  <p:tag name="AS_UNIQUEID" val="757"/>
  <p:tag name="KSO_WM_BEAUTIFY_FLAG" val="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  <p:tag name="KSO_WM_BEAUTIFY_FLAG" val=""/>
</p:tagLst>
</file>

<file path=ppt/tags/tag267.xml><?xml version="1.0" encoding="utf-8"?>
<p:tagLst xmlns:p="http://schemas.openxmlformats.org/presentationml/2006/main">
  <p:tag name="AS_UNIQUEID" val="761"/>
  <p:tag name="KSO_WM_BEAUTIFY_FLAG" val=""/>
</p:tagLst>
</file>

<file path=ppt/tags/tag268.xml><?xml version="1.0" encoding="utf-8"?>
<p:tagLst xmlns:p="http://schemas.openxmlformats.org/presentationml/2006/main">
  <p:tag name="AS_UNIQUEID" val="762"/>
  <p:tag name="KSO_WM_BEAUTIFY_FLAG" val=""/>
</p:tagLst>
</file>

<file path=ppt/tags/tag269.xml><?xml version="1.0" encoding="utf-8"?>
<p:tagLst xmlns:p="http://schemas.openxmlformats.org/presentationml/2006/main">
  <p:tag name="AS_UNIQUEID" val="763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</p:tagLst>
</file>

<file path=ppt/tags/tag271.xml><?xml version="1.0" encoding="utf-8"?>
<p:tagLst xmlns:p="http://schemas.openxmlformats.org/presentationml/2006/main">
  <p:tag name="AS_UNIQUEID" val="765"/>
</p:tagLst>
</file>

<file path=ppt/tags/tag272.xml><?xml version="1.0" encoding="utf-8"?>
<p:tagLst xmlns:p="http://schemas.openxmlformats.org/presentationml/2006/main">
  <p:tag name="AS_UNIQUEID" val="766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</p:tagLst>
</file>

<file path=ppt/tags/tag277.xml><?xml version="1.0" encoding="utf-8"?>
<p:tagLst xmlns:p="http://schemas.openxmlformats.org/presentationml/2006/main">
  <p:tag name="AS_UNIQUEID" val="771"/>
</p:tagLst>
</file>

<file path=ppt/tags/tag278.xml><?xml version="1.0" encoding="utf-8"?>
<p:tagLst xmlns:p="http://schemas.openxmlformats.org/presentationml/2006/main">
  <p:tag name="AS_UNIQUEID" val="772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</p:tagLst>
</file>

<file path=ppt/tags/tag283.xml><?xml version="1.0" encoding="utf-8"?>
<p:tagLst xmlns:p="http://schemas.openxmlformats.org/presentationml/2006/main">
  <p:tag name="AS_UNIQUEID" val="777"/>
  <p:tag name="KSO_WM_BEAUTIFY_FLAG" val=""/>
</p:tagLst>
</file>

<file path=ppt/tags/tag284.xml><?xml version="1.0" encoding="utf-8"?>
<p:tagLst xmlns:p="http://schemas.openxmlformats.org/presentationml/2006/main">
  <p:tag name="AS_UNIQUEID" val="778"/>
</p:tagLst>
</file>

<file path=ppt/tags/tag285.xml><?xml version="1.0" encoding="utf-8"?>
<p:tagLst xmlns:p="http://schemas.openxmlformats.org/presentationml/2006/main">
  <p:tag name="AS_UNIQUEID" val="779"/>
</p:tagLst>
</file>

<file path=ppt/tags/tag286.xml><?xml version="1.0" encoding="utf-8"?>
<p:tagLst xmlns:p="http://schemas.openxmlformats.org/presentationml/2006/main">
  <p:tag name="AS_UNIQUEID" val="780"/>
  <p:tag name="KSO_WM_BEAUTIFY_FLAG" val=""/>
</p:tagLst>
</file>

<file path=ppt/tags/tag287.xml><?xml version="1.0" encoding="utf-8"?>
<p:tagLst xmlns:p="http://schemas.openxmlformats.org/presentationml/2006/main">
  <p:tag name="AS_UNIQUEID" val="781"/>
  <p:tag name="KSO_WM_BEAUTIFY_FLAG" val=""/>
</p:tagLst>
</file>

<file path=ppt/tags/tag288.xml><?xml version="1.0" encoding="utf-8"?>
<p:tagLst xmlns:p="http://schemas.openxmlformats.org/presentationml/2006/main">
  <p:tag name="AS_UNIQUEID" val="782"/>
</p:tagLst>
</file>

<file path=ppt/tags/tag289.xml><?xml version="1.0" encoding="utf-8"?>
<p:tagLst xmlns:p="http://schemas.openxmlformats.org/presentationml/2006/main">
  <p:tag name="AS_UNIQUEID" val="783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  <p:tag name="KSO_WM_BEAUTIFY_FLAG" val=""/>
</p:tagLst>
</file>

<file path=ppt/tags/tag291.xml><?xml version="1.0" encoding="utf-8"?>
<p:tagLst xmlns:p="http://schemas.openxmlformats.org/presentationml/2006/main">
  <p:tag name="AS_UNIQUEID" val="785"/>
  <p:tag name="KSO_WM_BEAUTIFY_FLAG" val=""/>
</p:tagLst>
</file>

<file path=ppt/tags/tag292.xml><?xml version="1.0" encoding="utf-8"?>
<p:tagLst xmlns:p="http://schemas.openxmlformats.org/presentationml/2006/main">
  <p:tag name="AS_UNIQUEID" val="786"/>
</p:tagLst>
</file>

<file path=ppt/tags/tag293.xml><?xml version="1.0" encoding="utf-8"?>
<p:tagLst xmlns:p="http://schemas.openxmlformats.org/presentationml/2006/main">
  <p:tag name="AS_UNIQUEID" val="787"/>
</p:tagLst>
</file>

<file path=ppt/tags/tag294.xml><?xml version="1.0" encoding="utf-8"?>
<p:tagLst xmlns:p="http://schemas.openxmlformats.org/presentationml/2006/main">
  <p:tag name="AS_UNIQUEID" val="788"/>
  <p:tag name="KSO_WM_BEAUTIFY_FLAG" val=""/>
</p:tagLst>
</file>

<file path=ppt/tags/tag295.xml><?xml version="1.0" encoding="utf-8"?>
<p:tagLst xmlns:p="http://schemas.openxmlformats.org/presentationml/2006/main">
  <p:tag name="AS_UNIQUEID" val="789"/>
  <p:tag name="KSO_WM_BEAUTIFY_FLAG" val=""/>
</p:tagLst>
</file>

<file path=ppt/tags/tag296.xml><?xml version="1.0" encoding="utf-8"?>
<p:tagLst xmlns:p="http://schemas.openxmlformats.org/presentationml/2006/main">
  <p:tag name="AS_UNIQUEID" val="790"/>
  <p:tag name="KSO_WM_BEAUTIFY_FLAG" val=""/>
</p:tagLst>
</file>

<file path=ppt/tags/tag297.xml><?xml version="1.0" encoding="utf-8"?>
<p:tagLst xmlns:p="http://schemas.openxmlformats.org/presentationml/2006/main">
  <p:tag name="AS_UNIQUEID" val="791"/>
</p:tagLst>
</file>

<file path=ppt/tags/tag298.xml><?xml version="1.0" encoding="utf-8"?>
<p:tagLst xmlns:p="http://schemas.openxmlformats.org/presentationml/2006/main">
  <p:tag name="AS_UNIQUEID" val="792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  <p:tag name="KSO_WM_BEAUTIFY_FLAG" val="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  <p:tag name="KSO_WM_BEAUTIFY_FLAG" val=""/>
</p:tagLst>
</file>

<file path=ppt/tags/tag303.xml><?xml version="1.0" encoding="utf-8"?>
<p:tagLst xmlns:p="http://schemas.openxmlformats.org/presentationml/2006/main">
  <p:tag name="AS_UNIQUEID" val="797"/>
  <p:tag name="KSO_WM_BEAUTIFY_FLAG" val=""/>
</p:tagLst>
</file>

<file path=ppt/tags/tag304.xml><?xml version="1.0" encoding="utf-8"?>
<p:tagLst xmlns:p="http://schemas.openxmlformats.org/presentationml/2006/main">
  <p:tag name="AS_UNIQUEID" val="798"/>
</p:tagLst>
</file>

<file path=ppt/tags/tag305.xml><?xml version="1.0" encoding="utf-8"?>
<p:tagLst xmlns:p="http://schemas.openxmlformats.org/presentationml/2006/main">
  <p:tag name="AS_UNIQUEID" val="799"/>
</p:tagLst>
</file>

<file path=ppt/tags/tag306.xml><?xml version="1.0" encoding="utf-8"?>
<p:tagLst xmlns:p="http://schemas.openxmlformats.org/presentationml/2006/main">
  <p:tag name="AS_UNIQUEID" val="800"/>
  <p:tag name="KSO_WM_BEAUTIFY_FLAG" val=""/>
</p:tagLst>
</file>

<file path=ppt/tags/tag307.xml><?xml version="1.0" encoding="utf-8"?>
<p:tagLst xmlns:p="http://schemas.openxmlformats.org/presentationml/2006/main">
  <p:tag name="AS_UNIQUEID" val="801"/>
</p:tagLst>
</file>

<file path=ppt/tags/tag308.xml><?xml version="1.0" encoding="utf-8"?>
<p:tagLst xmlns:p="http://schemas.openxmlformats.org/presentationml/2006/main">
  <p:tag name="AS_UNIQUEID" val="802"/>
</p:tagLst>
</file>

<file path=ppt/tags/tag309.xml><?xml version="1.0" encoding="utf-8"?>
<p:tagLst xmlns:p="http://schemas.openxmlformats.org/presentationml/2006/main">
  <p:tag name="AS_UNIQUEID" val="803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4"/>
  <p:tag name="KSO_WM_BEAUTIFY_FLAG" val=""/>
</p:tagLst>
</file>

<file path=ppt/tags/tag311.xml><?xml version="1.0" encoding="utf-8"?>
<p:tagLst xmlns:p="http://schemas.openxmlformats.org/presentationml/2006/main">
  <p:tag name="AS_UNIQUEID" val="805"/>
  <p:tag name="KSO_WM_BEAUTIFY_FLAG" val=""/>
</p:tagLst>
</file>

<file path=ppt/tags/tag312.xml><?xml version="1.0" encoding="utf-8"?>
<p:tagLst xmlns:p="http://schemas.openxmlformats.org/presentationml/2006/main">
  <p:tag name="AS_UNIQUEID" val="806"/>
  <p:tag name="KSO_WM_BEAUTIFY_FLAG" val=""/>
</p:tagLst>
</file>

<file path=ppt/tags/tag313.xml><?xml version="1.0" encoding="utf-8"?>
<p:tagLst xmlns:p="http://schemas.openxmlformats.org/presentationml/2006/main">
  <p:tag name="AS_UNIQUEID" val="807"/>
</p:tagLst>
</file>

<file path=ppt/tags/tag314.xml><?xml version="1.0" encoding="utf-8"?>
<p:tagLst xmlns:p="http://schemas.openxmlformats.org/presentationml/2006/main">
  <p:tag name="AS_UNIQUEID" val="808"/>
</p:tagLst>
</file>

<file path=ppt/tags/tag315.xml><?xml version="1.0" encoding="utf-8"?>
<p:tagLst xmlns:p="http://schemas.openxmlformats.org/presentationml/2006/main">
  <p:tag name="AS_UNIQUEID" val="809"/>
</p:tagLst>
</file>

<file path=ppt/tags/tag316.xml><?xml version="1.0" encoding="utf-8"?>
<p:tagLst xmlns:p="http://schemas.openxmlformats.org/presentationml/2006/main">
  <p:tag name="AS_UNIQUEID" val="810"/>
</p:tagLst>
</file>

<file path=ppt/tags/tag317.xml><?xml version="1.0" encoding="utf-8"?>
<p:tagLst xmlns:p="http://schemas.openxmlformats.org/presentationml/2006/main">
  <p:tag name="AS_UNIQUEID" val="811"/>
</p:tagLst>
</file>

<file path=ppt/tags/tag318.xml><?xml version="1.0" encoding="utf-8"?>
<p:tagLst xmlns:p="http://schemas.openxmlformats.org/presentationml/2006/main">
  <p:tag name="AS_UNIQUEID" val="812"/>
</p:tagLst>
</file>

<file path=ppt/tags/tag319.xml><?xml version="1.0" encoding="utf-8"?>
<p:tagLst xmlns:p="http://schemas.openxmlformats.org/presentationml/2006/main">
  <p:tag name="AS_UNIQUEID" val="813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4"/>
</p:tagLst>
</file>

<file path=ppt/tags/tag321.xml><?xml version="1.0" encoding="utf-8"?>
<p:tagLst xmlns:p="http://schemas.openxmlformats.org/presentationml/2006/main">
  <p:tag name="AS_UNIQUEID" val="815"/>
</p:tagLst>
</file>

<file path=ppt/tags/tag322.xml><?xml version="1.0" encoding="utf-8"?>
<p:tagLst xmlns:p="http://schemas.openxmlformats.org/presentationml/2006/main">
  <p:tag name="AS_UNIQUEID" val="816"/>
</p:tagLst>
</file>

<file path=ppt/tags/tag323.xml><?xml version="1.0" encoding="utf-8"?>
<p:tagLst xmlns:p="http://schemas.openxmlformats.org/presentationml/2006/main">
  <p:tag name="AS_UNIQUEID" val="817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UNIQUEID" val="819"/>
</p:tagLst>
</file>

<file path=ppt/tags/tag326.xml><?xml version="1.0" encoding="utf-8"?>
<p:tagLst xmlns:p="http://schemas.openxmlformats.org/presentationml/2006/main">
  <p:tag name="AS_UNIQUEID" val="820"/>
</p:tagLst>
</file>

<file path=ppt/tags/tag327.xml><?xml version="1.0" encoding="utf-8"?>
<p:tagLst xmlns:p="http://schemas.openxmlformats.org/presentationml/2006/main">
  <p:tag name="AS_UNIQUEID" val="821"/>
</p:tagLst>
</file>

<file path=ppt/tags/tag328.xml><?xml version="1.0" encoding="utf-8"?>
<p:tagLst xmlns:p="http://schemas.openxmlformats.org/presentationml/2006/main">
  <p:tag name="AS_UNIQUEID" val="822"/>
</p:tagLst>
</file>

<file path=ppt/tags/tag329.xml><?xml version="1.0" encoding="utf-8"?>
<p:tagLst xmlns:p="http://schemas.openxmlformats.org/presentationml/2006/main">
  <p:tag name="AS_UNIQUEID" val="823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4"/>
</p:tagLst>
</file>

<file path=ppt/tags/tag331.xml><?xml version="1.0" encoding="utf-8"?>
<p:tagLst xmlns:p="http://schemas.openxmlformats.org/presentationml/2006/main">
  <p:tag name="AS_UNIQUEID" val="825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  <p:tag name="KSO_WM_BEAUTIFY_FLAG" val="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50"/>
</p:tagLst>
</file>

<file path=ppt/tags/tag357.xml><?xml version="1.0" encoding="utf-8"?>
<p:tagLst xmlns:p="http://schemas.openxmlformats.org/presentationml/2006/main">
  <p:tag name="AS_UNIQUEID" val="851"/>
</p:tagLst>
</file>

<file path=ppt/tags/tag358.xml><?xml version="1.0" encoding="utf-8"?>
<p:tagLst xmlns:p="http://schemas.openxmlformats.org/presentationml/2006/main">
  <p:tag name="AS_UNIQUEID" val="852"/>
</p:tagLst>
</file>

<file path=ppt/tags/tag359.xml><?xml version="1.0" encoding="utf-8"?>
<p:tagLst xmlns:p="http://schemas.openxmlformats.org/presentationml/2006/main">
  <p:tag name="AS_UNIQUEID" val="853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4"/>
</p:tagLst>
</file>

<file path=ppt/tags/tag361.xml><?xml version="1.0" encoding="utf-8"?>
<p:tagLst xmlns:p="http://schemas.openxmlformats.org/presentationml/2006/main">
  <p:tag name="AS_UNIQUEID" val="855"/>
</p:tagLst>
</file>

<file path=ppt/tags/tag362.xml><?xml version="1.0" encoding="utf-8"?>
<p:tagLst xmlns:p="http://schemas.openxmlformats.org/presentationml/2006/main">
  <p:tag name="AS_UNIQUEID" val="856"/>
</p:tagLst>
</file>

<file path=ppt/tags/tag363.xml><?xml version="1.0" encoding="utf-8"?>
<p:tagLst xmlns:p="http://schemas.openxmlformats.org/presentationml/2006/main">
  <p:tag name="AS_UNIQUEID" val="857"/>
</p:tagLst>
</file>

<file path=ppt/tags/tag364.xml><?xml version="1.0" encoding="utf-8"?>
<p:tagLst xmlns:p="http://schemas.openxmlformats.org/presentationml/2006/main">
  <p:tag name="AS_UNIQUEID" val="858"/>
</p:tagLst>
</file>

<file path=ppt/tags/tag365.xml><?xml version="1.0" encoding="utf-8"?>
<p:tagLst xmlns:p="http://schemas.openxmlformats.org/presentationml/2006/main">
  <p:tag name="AS_UNIQUEID" val="859"/>
</p:tagLst>
</file>

<file path=ppt/tags/tag366.xml><?xml version="1.0" encoding="utf-8"?>
<p:tagLst xmlns:p="http://schemas.openxmlformats.org/presentationml/2006/main">
  <p:tag name="AS_UNIQUEID" val="860"/>
  <p:tag name="KSO_WM_BEAUTIFY_FLAG" val=""/>
</p:tagLst>
</file>

<file path=ppt/tags/tag367.xml><?xml version="1.0" encoding="utf-8"?>
<p:tagLst xmlns:p="http://schemas.openxmlformats.org/presentationml/2006/main">
  <p:tag name="AS_UNIQUEID" val="861"/>
  <p:tag name="KSO_WM_BEAUTIFY_FLAG" val=""/>
</p:tagLst>
</file>

<file path=ppt/tags/tag368.xml><?xml version="1.0" encoding="utf-8"?>
<p:tagLst xmlns:p="http://schemas.openxmlformats.org/presentationml/2006/main">
  <p:tag name="AS_UNIQUEID" val="862"/>
  <p:tag name="KSO_WM_BEAUTIFY_FLAG" val="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38.xml><?xml version="1.0" encoding="utf-8"?>
<p:tagLst xmlns:p="http://schemas.openxmlformats.org/presentationml/2006/main">
  <p:tag name="AS_UNIQUEID" val="535"/>
</p:tagLst>
</file>

<file path=ppt/tags/tag39.xml><?xml version="1.0" encoding="utf-8"?>
<p:tagLst xmlns:p="http://schemas.openxmlformats.org/presentationml/2006/main">
  <p:tag name="AS_UNIQUEID" val="536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1.xml><?xml version="1.0" encoding="utf-8"?>
<p:tagLst xmlns:p="http://schemas.openxmlformats.org/presentationml/2006/main">
  <p:tag name="AS_UNIQUEID" val="538"/>
</p:tagLst>
</file>

<file path=ppt/tags/tag42.xml><?xml version="1.0" encoding="utf-8"?>
<p:tagLst xmlns:p="http://schemas.openxmlformats.org/presentationml/2006/main">
  <p:tag name="AS_UNIQUEID" val="539"/>
</p:tagLst>
</file>

<file path=ppt/tags/tag43.xml><?xml version="1.0" encoding="utf-8"?>
<p:tagLst xmlns:p="http://schemas.openxmlformats.org/presentationml/2006/main">
  <p:tag name="AS_UNIQUEID" val="540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7"/>
</p:tagLst>
</file>

<file path=ppt/tags/tag71.xml><?xml version="1.0" encoding="utf-8"?>
<p:tagLst xmlns:p="http://schemas.openxmlformats.org/presentationml/2006/main">
  <p:tag name="AS_UNIQUEID" val="568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AS_UNIQUEID" val="573"/>
</p:tagLst>
</file>

<file path=ppt/tags/tag78.xml><?xml version="1.0" encoding="utf-8"?>
<p:tagLst xmlns:p="http://schemas.openxmlformats.org/presentationml/2006/main">
  <p:tag name="AS_UNIQUEID" val="574"/>
</p:tagLst>
</file>

<file path=ppt/tags/tag79.xml><?xml version="1.0" encoding="utf-8"?>
<p:tagLst xmlns:p="http://schemas.openxmlformats.org/presentationml/2006/main">
  <p:tag name="AS_UNIQUEID" val="575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6"/>
</p:tagLst>
</file>

<file path=ppt/tags/tag81.xml><?xml version="1.0" encoding="utf-8"?>
<p:tagLst xmlns:p="http://schemas.openxmlformats.org/presentationml/2006/main">
  <p:tag name="AS_UNIQUEID" val="577"/>
</p:tagLst>
</file>

<file path=ppt/tags/tag82.xml><?xml version="1.0" encoding="utf-8"?>
<p:tagLst xmlns:p="http://schemas.openxmlformats.org/presentationml/2006/main">
  <p:tag name="AS_UNIQUEID" val="578"/>
</p:tagLst>
</file>

<file path=ppt/tags/tag83.xml><?xml version="1.0" encoding="utf-8"?>
<p:tagLst xmlns:p="http://schemas.openxmlformats.org/presentationml/2006/main">
  <p:tag name="AS_UNIQUEID" val="579"/>
</p:tagLst>
</file>

<file path=ppt/tags/tag84.xml><?xml version="1.0" encoding="utf-8"?>
<p:tagLst xmlns:p="http://schemas.openxmlformats.org/presentationml/2006/main">
  <p:tag name="AS_UNIQUEID" val="580"/>
</p:tagLst>
</file>

<file path=ppt/tags/tag85.xml><?xml version="1.0" encoding="utf-8"?>
<p:tagLst xmlns:p="http://schemas.openxmlformats.org/presentationml/2006/main">
  <p:tag name="AS_UNIQUEID" val="581"/>
</p:tagLst>
</file>

<file path=ppt/tags/tag86.xml><?xml version="1.0" encoding="utf-8"?>
<p:tagLst xmlns:p="http://schemas.openxmlformats.org/presentationml/2006/main">
  <p:tag name="AS_UNIQUEID" val="582"/>
</p:tagLst>
</file>

<file path=ppt/tags/tag87.xml><?xml version="1.0" encoding="utf-8"?>
<p:tagLst xmlns:p="http://schemas.openxmlformats.org/presentationml/2006/main">
  <p:tag name="AS_UNIQUEID" val="583"/>
</p:tagLst>
</file>

<file path=ppt/tags/tag88.xml><?xml version="1.0" encoding="utf-8"?>
<p:tagLst xmlns:p="http://schemas.openxmlformats.org/presentationml/2006/main">
  <p:tag name="AS_UNIQUEID" val="584"/>
</p:tagLst>
</file>

<file path=ppt/tags/tag89.xml><?xml version="1.0" encoding="utf-8"?>
<p:tagLst xmlns:p="http://schemas.openxmlformats.org/presentationml/2006/main">
  <p:tag name="AS_UNIQUEID" val="585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6"/>
</p:tagLst>
</file>

<file path=ppt/tags/tag91.xml><?xml version="1.0" encoding="utf-8"?>
<p:tagLst xmlns:p="http://schemas.openxmlformats.org/presentationml/2006/main">
  <p:tag name="AS_UNIQUEID" val="587"/>
</p:tagLst>
</file>

<file path=ppt/tags/tag92.xml><?xml version="1.0" encoding="utf-8"?>
<p:tagLst xmlns:p="http://schemas.openxmlformats.org/presentationml/2006/main">
  <p:tag name="AS_UNIQUEID" val="588"/>
</p:tagLst>
</file>

<file path=ppt/tags/tag93.xml><?xml version="1.0" encoding="utf-8"?>
<p:tagLst xmlns:p="http://schemas.openxmlformats.org/presentationml/2006/main">
  <p:tag name="AS_UNIQUEID" val="589"/>
</p:tagLst>
</file>

<file path=ppt/tags/tag94.xml><?xml version="1.0" encoding="utf-8"?>
<p:tagLst xmlns:p="http://schemas.openxmlformats.org/presentationml/2006/main">
  <p:tag name="AS_UNIQUEID" val="590"/>
</p:tagLst>
</file>

<file path=ppt/tags/tag95.xml><?xml version="1.0" encoding="utf-8"?>
<p:tagLst xmlns:p="http://schemas.openxmlformats.org/presentationml/2006/main">
  <p:tag name="AS_UNIQUEID" val="591"/>
  <p:tag name="KSO_WM_DIAGRAM_VIRTUALLY_FRAME" val="{&quot;height&quot;:36.25,&quot;left&quot;:37.95,&quot;top&quot;:153.87503937007872,&quot;width&quot;:454}"/>
</p:tagLst>
</file>

<file path=ppt/tags/tag96.xml><?xml version="1.0" encoding="utf-8"?>
<p:tagLst xmlns:p="http://schemas.openxmlformats.org/presentationml/2006/main">
  <p:tag name="AS_UNIQUEID" val="592"/>
</p:tagLst>
</file>

<file path=ppt/tags/tag97.xml><?xml version="1.0" encoding="utf-8"?>
<p:tagLst xmlns:p="http://schemas.openxmlformats.org/presentationml/2006/main">
  <p:tag name="AS_UNIQUEID" val="593"/>
</p:tagLst>
</file>

<file path=ppt/tags/tag98.xml><?xml version="1.0" encoding="utf-8"?>
<p:tagLst xmlns:p="http://schemas.openxmlformats.org/presentationml/2006/main">
  <p:tag name="AS_UNIQUEID" val="594"/>
</p:tagLst>
</file>

<file path=ppt/tags/tag99.xml><?xml version="1.0" encoding="utf-8"?>
<p:tagLst xmlns:p="http://schemas.openxmlformats.org/presentationml/2006/main">
  <p:tag name="AS_UNIQUEID" val="498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165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华文楷体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2026-01-24T17:57:37Z</cp:lastPrinted>
  <dcterms:created xsi:type="dcterms:W3CDTF">2026-01-24T17:57:37Z</dcterms:created>
  <dcterms:modified xsi:type="dcterms:W3CDTF">2026-01-24T09:57:37Z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