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3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heme/theme4.xml" ContentType="application/vnd.openxmlformats-officedocument.them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notesSlides/notesSlide2.xml" ContentType="application/vnd.openxmlformats-officedocument.presentationml.notesSlide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</p:sldMasterIdLst>
  <p:notesMasterIdLst>
    <p:notesMasterId r:id="rId46"/>
  </p:notesMasterIdLst>
  <p:handoutMasterIdLst>
    <p:handoutMasterId r:id="rId47"/>
  </p:handoutMasterIdLst>
  <p:sldIdLst>
    <p:sldId id="1992" r:id="rId3"/>
    <p:sldId id="10903" r:id="rId4"/>
    <p:sldId id="10947" r:id="rId5"/>
    <p:sldId id="10904" r:id="rId6"/>
    <p:sldId id="10948" r:id="rId7"/>
    <p:sldId id="10905" r:id="rId8"/>
    <p:sldId id="10906" r:id="rId9"/>
    <p:sldId id="10950" r:id="rId10"/>
    <p:sldId id="10907" r:id="rId11"/>
    <p:sldId id="10908" r:id="rId12"/>
    <p:sldId id="10909" r:id="rId13"/>
    <p:sldId id="10951" r:id="rId14"/>
    <p:sldId id="10910" r:id="rId15"/>
    <p:sldId id="10911" r:id="rId16"/>
    <p:sldId id="10912" r:id="rId17"/>
    <p:sldId id="10954" r:id="rId18"/>
    <p:sldId id="10913" r:id="rId19"/>
    <p:sldId id="10914" r:id="rId20"/>
    <p:sldId id="10916" r:id="rId21"/>
    <p:sldId id="10917" r:id="rId22"/>
    <p:sldId id="10955" r:id="rId23"/>
    <p:sldId id="10918" r:id="rId24"/>
    <p:sldId id="10919" r:id="rId25"/>
    <p:sldId id="10920" r:id="rId26"/>
    <p:sldId id="10921" r:id="rId27"/>
    <p:sldId id="10956" r:id="rId28"/>
    <p:sldId id="10922" r:id="rId29"/>
    <p:sldId id="10923" r:id="rId30"/>
    <p:sldId id="10957" r:id="rId31"/>
    <p:sldId id="10924" r:id="rId32"/>
    <p:sldId id="10925" r:id="rId33"/>
    <p:sldId id="10926" r:id="rId34"/>
    <p:sldId id="10941" r:id="rId35"/>
    <p:sldId id="10927" r:id="rId36"/>
    <p:sldId id="10928" r:id="rId37"/>
    <p:sldId id="10929" r:id="rId38"/>
    <p:sldId id="10930" r:id="rId39"/>
    <p:sldId id="10942" r:id="rId40"/>
    <p:sldId id="10943" r:id="rId41"/>
    <p:sldId id="10944" r:id="rId42"/>
    <p:sldId id="10945" r:id="rId43"/>
    <p:sldId id="10946" r:id="rId44"/>
    <p:sldId id="10931" r:id="rId45"/>
  </p:sldIdLst>
  <p:sldSz cx="9144000" cy="5143500" type="screen16x9"/>
  <p:notesSz cx="6858000" cy="9144000"/>
  <p:custDataLst>
    <p:tags r:id="rId48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4" userDrawn="1">
          <p15:clr>
            <a:srgbClr val="A4A3A4"/>
          </p15:clr>
        </p15:guide>
        <p15:guide id="2" pos="28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8B58294-7C98-454F-8B8E-5373267BDF32}" styleName="{385b2ea8-0d66-414d-9127-dde3b277f022}">
    <a:wholeTbl>
      <a:tcTxStyle>
        <a:fontRef idx="none">
          <a:prstClr val="black"/>
        </a:fontRef>
      </a:tcTxStyle>
      <a:tcStyle>
        <a:tcBdr>
          <a:top>
            <a:ln w="76200" cmpd="sng">
              <a:solidFill>
                <a:srgbClr val="53CED5"/>
              </a:solidFill>
            </a:ln>
          </a:top>
          <a:bottom>
            <a:ln w="76200" cmpd="sng">
              <a:solidFill>
                <a:srgbClr val="53CED5"/>
              </a:solidFill>
            </a:ln>
          </a:bottom>
        </a:tcBdr>
        <a:fill>
          <a:solidFill>
            <a:srgbClr val="FFFFFF"/>
          </a:solidFill>
        </a:fill>
      </a:tcStyle>
    </a:wholeTbl>
    <a:band1H>
      <a:tcTxStyle>
        <a:fontRef idx="none">
          <a:prstClr val="black"/>
        </a:fontRef>
      </a:tcTxStyle>
      <a:tcStyle>
        <a:tcBdr/>
        <a:fill>
          <a:solidFill>
            <a:srgbClr val="DEF6F7"/>
          </a:solidFill>
        </a:fill>
      </a:tcStyle>
    </a:band1H>
    <a:firstRow>
      <a:tcTxStyle>
        <a:fontRef idx="none">
          <a:prstClr val="black"/>
        </a:fontRef>
      </a:tcTxStyle>
      <a:tcStyle>
        <a:tcBdr/>
        <a:fill>
          <a:solidFill>
            <a:srgbClr val="53CED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467" autoAdjust="0"/>
  </p:normalViewPr>
  <p:slideViewPr>
    <p:cSldViewPr showGuides="1">
      <p:cViewPr varScale="1">
        <p:scale>
          <a:sx n="110" d="100"/>
          <a:sy n="110" d="100"/>
        </p:scale>
        <p:origin x="614" y="72"/>
      </p:cViewPr>
      <p:guideLst>
        <p:guide orient="horz" pos="1784"/>
        <p:guide pos="284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gs" Target="tags/tag1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heme" Target="../theme/theme4.xml"/><Relationship Id="rId5" Type="http://schemas.openxmlformats.org/officeDocument/2006/relationships/tags" Target="../tags/tag71.xml"/><Relationship Id="rId4" Type="http://schemas.openxmlformats.org/officeDocument/2006/relationships/tags" Target="../tags/tag7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>2026年3月8日星期日8时16分43秒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2" Type="http://schemas.openxmlformats.org/officeDocument/2006/relationships/tags" Target="../tags/tag62.xml"/><Relationship Id="rId1" Type="http://schemas.openxmlformats.org/officeDocument/2006/relationships/theme" Target="../theme/theme3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>2026年3月8日星期日8时16分43秒</a:t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84.xml"/><Relationship Id="rId7" Type="http://schemas.openxmlformats.org/officeDocument/2006/relationships/slide" Target="../slides/slide1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notesMaster" Target="../notesMasters/notesMaster1.xml"/><Relationship Id="rId5" Type="http://schemas.openxmlformats.org/officeDocument/2006/relationships/tags" Target="../tags/tag86.xml"/><Relationship Id="rId4" Type="http://schemas.openxmlformats.org/officeDocument/2006/relationships/tags" Target="../tags/tag85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661.xml"/><Relationship Id="rId1" Type="http://schemas.openxmlformats.org/officeDocument/2006/relationships/tags" Target="../tags/tag660.xml"/><Relationship Id="rId4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3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2026年3月8日星期日8时16分43秒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5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microsoft.com/office/2007/relationships/hdphoto" Target="../media/hdphoto1.wdp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3.png"/><Relationship Id="rId5" Type="http://schemas.openxmlformats.org/officeDocument/2006/relationships/tags" Target="../tags/tag8.xml"/><Relationship Id="rId10" Type="http://schemas.openxmlformats.org/officeDocument/2006/relationships/image" Target="../media/image2.jpeg"/><Relationship Id="rId4" Type="http://schemas.openxmlformats.org/officeDocument/2006/relationships/tags" Target="../tags/tag7.xml"/><Relationship Id="rId9" Type="http://schemas.openxmlformats.org/officeDocument/2006/relationships/slideMaster" Target="../slideMasters/slideMaster1.xml"/><Relationship Id="rId1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7.xml"/><Relationship Id="rId7" Type="http://schemas.openxmlformats.org/officeDocument/2006/relationships/tags" Target="../tags/tag61.xml"/><Relationship Id="rId12" Type="http://schemas.openxmlformats.org/officeDocument/2006/relationships/image" Target="../media/image9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image" Target="../media/image8.png"/><Relationship Id="rId5" Type="http://schemas.openxmlformats.org/officeDocument/2006/relationships/tags" Target="../tags/tag59.xml"/><Relationship Id="rId10" Type="http://schemas.openxmlformats.org/officeDocument/2006/relationships/image" Target="../media/image7.png"/><Relationship Id="rId4" Type="http://schemas.openxmlformats.org/officeDocument/2006/relationships/tags" Target="../tags/tag58.xml"/><Relationship Id="rId9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8.xml"/><Relationship Id="rId7" Type="http://schemas.openxmlformats.org/officeDocument/2006/relationships/image" Target="../media/image2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image" Target="../media/image9.pn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image" Target="../media/image8.png"/><Relationship Id="rId5" Type="http://schemas.openxmlformats.org/officeDocument/2006/relationships/tags" Target="../tags/tag29.xml"/><Relationship Id="rId10" Type="http://schemas.openxmlformats.org/officeDocument/2006/relationships/image" Target="../media/image7.png"/><Relationship Id="rId4" Type="http://schemas.openxmlformats.org/officeDocument/2006/relationships/tags" Target="../tags/tag28.xml"/><Relationship Id="rId9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microsoft.com/office/2007/relationships/hdphoto" Target="../media/hdphoto1.wdp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4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3.png"/><Relationship Id="rId5" Type="http://schemas.openxmlformats.org/officeDocument/2006/relationships/tags" Target="../tags/tag38.xml"/><Relationship Id="rId10" Type="http://schemas.openxmlformats.org/officeDocument/2006/relationships/image" Target="../media/image2.jpeg"/><Relationship Id="rId4" Type="http://schemas.openxmlformats.org/officeDocument/2006/relationships/tags" Target="../tags/tag37.xml"/><Relationship Id="rId9" Type="http://schemas.openxmlformats.org/officeDocument/2006/relationships/slideMaster" Target="../slideMasters/slideMaster2.xml"/><Relationship Id="rId1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6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4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48.xml"/><Relationship Id="rId7" Type="http://schemas.openxmlformats.org/officeDocument/2006/relationships/image" Target="../media/image2.jpe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1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3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2026年3月8日星期日8时16分43秒</a:t>
            </a:fld>
            <a:endParaRPr lang="zh-CN" altLang="en-US" sz="140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>2026年3月8日</a:t>
            </a:fld>
            <a:endParaRPr lang="zh-CN" altLang="en-US" sz="180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4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5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5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11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8"/>
              </p:custDataLst>
            </p:nvPr>
          </p:nvPicPr>
          <p:blipFill>
            <a:blip r:embed="rId11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3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2026年3月8日星期日8时16分43秒</a:t>
            </a:fld>
            <a:endParaRPr lang="zh-CN" altLang="en-US" sz="140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>2026年3月8日</a:t>
            </a:fld>
            <a:endParaRPr lang="zh-CN" altLang="en-US" sz="180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4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5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2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3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4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>2026年3月8日星期日8时16分43秒</a:t>
            </a:fld>
            <a:endParaRPr lang="zh-CN" altLang="en-US" sz="140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3" Type="http://schemas.openxmlformats.org/officeDocument/2006/relationships/slideLayout" Target="../slideLayouts/slideLayout8.xml"/><Relationship Id="rId7" Type="http://schemas.openxmlformats.org/officeDocument/2006/relationships/tags" Target="../tags/tag3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10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 algn="l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image" Target="../media/image10.png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76.xml"/><Relationship Id="rId15" Type="http://schemas.openxmlformats.org/officeDocument/2006/relationships/image" Target="../media/image12.png"/><Relationship Id="rId10" Type="http://schemas.openxmlformats.org/officeDocument/2006/relationships/tags" Target="../tags/tag81.xml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3" Type="http://schemas.openxmlformats.org/officeDocument/2006/relationships/tags" Target="../tags/tag160.xml"/><Relationship Id="rId7" Type="http://schemas.openxmlformats.org/officeDocument/2006/relationships/tags" Target="../tags/tag164.xml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tags" Target="../tags/tag163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162.xml"/><Relationship Id="rId10" Type="http://schemas.openxmlformats.org/officeDocument/2006/relationships/tags" Target="../tags/tag167.xml"/><Relationship Id="rId4" Type="http://schemas.openxmlformats.org/officeDocument/2006/relationships/tags" Target="../tags/tag161.xml"/><Relationship Id="rId9" Type="http://schemas.openxmlformats.org/officeDocument/2006/relationships/tags" Target="../tags/tag16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tags" Target="../tags/tag176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70.xml"/><Relationship Id="rId21" Type="http://schemas.openxmlformats.org/officeDocument/2006/relationships/image" Target="../media/image26.png"/><Relationship Id="rId7" Type="http://schemas.microsoft.com/office/2007/relationships/media" Target="../media/media2.mp4"/><Relationship Id="rId12" Type="http://schemas.openxmlformats.org/officeDocument/2006/relationships/tags" Target="../tags/tag175.xml"/><Relationship Id="rId17" Type="http://schemas.openxmlformats.org/officeDocument/2006/relationships/tags" Target="../tags/tag180.xml"/><Relationship Id="rId2" Type="http://schemas.openxmlformats.org/officeDocument/2006/relationships/tags" Target="../tags/tag169.xml"/><Relationship Id="rId16" Type="http://schemas.openxmlformats.org/officeDocument/2006/relationships/tags" Target="../tags/tag179.xml"/><Relationship Id="rId20" Type="http://schemas.openxmlformats.org/officeDocument/2006/relationships/image" Target="../media/image25.jpe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video" Target="../media/media3.mp4"/><Relationship Id="rId5" Type="http://schemas.openxmlformats.org/officeDocument/2006/relationships/tags" Target="../tags/tag172.xml"/><Relationship Id="rId15" Type="http://schemas.openxmlformats.org/officeDocument/2006/relationships/tags" Target="../tags/tag178.xml"/><Relationship Id="rId10" Type="http://schemas.microsoft.com/office/2007/relationships/media" Target="../media/media3.mp4"/><Relationship Id="rId19" Type="http://schemas.openxmlformats.org/officeDocument/2006/relationships/image" Target="../media/image24.jpeg"/><Relationship Id="rId4" Type="http://schemas.openxmlformats.org/officeDocument/2006/relationships/tags" Target="../tags/tag171.xml"/><Relationship Id="rId9" Type="http://schemas.openxmlformats.org/officeDocument/2006/relationships/tags" Target="../tags/tag174.xml"/><Relationship Id="rId14" Type="http://schemas.openxmlformats.org/officeDocument/2006/relationships/tags" Target="../tags/tag177.xml"/><Relationship Id="rId2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18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92.xml"/><Relationship Id="rId3" Type="http://schemas.openxmlformats.org/officeDocument/2006/relationships/tags" Target="../tags/tag187.xml"/><Relationship Id="rId7" Type="http://schemas.openxmlformats.org/officeDocument/2006/relationships/tags" Target="../tags/tag191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9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3" Type="http://schemas.openxmlformats.org/officeDocument/2006/relationships/tags" Target="../tags/tag195.xml"/><Relationship Id="rId7" Type="http://schemas.openxmlformats.org/officeDocument/2006/relationships/tags" Target="../tags/tag199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9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208.xml"/><Relationship Id="rId13" Type="http://schemas.openxmlformats.org/officeDocument/2006/relationships/tags" Target="../tags/tag213.xml"/><Relationship Id="rId3" Type="http://schemas.openxmlformats.org/officeDocument/2006/relationships/tags" Target="../tags/tag203.xml"/><Relationship Id="rId7" Type="http://schemas.openxmlformats.org/officeDocument/2006/relationships/tags" Target="../tags/tag207.xml"/><Relationship Id="rId12" Type="http://schemas.openxmlformats.org/officeDocument/2006/relationships/tags" Target="../tags/tag212.xml"/><Relationship Id="rId2" Type="http://schemas.openxmlformats.org/officeDocument/2006/relationships/tags" Target="../tags/tag202.xml"/><Relationship Id="rId16" Type="http://schemas.openxmlformats.org/officeDocument/2006/relationships/audio" Target="../media/audio1.wav"/><Relationship Id="rId1" Type="http://schemas.openxmlformats.org/officeDocument/2006/relationships/tags" Target="../tags/tag201.xml"/><Relationship Id="rId6" Type="http://schemas.openxmlformats.org/officeDocument/2006/relationships/tags" Target="../tags/tag206.xml"/><Relationship Id="rId11" Type="http://schemas.openxmlformats.org/officeDocument/2006/relationships/tags" Target="../tags/tag211.xml"/><Relationship Id="rId5" Type="http://schemas.openxmlformats.org/officeDocument/2006/relationships/tags" Target="../tags/tag205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210.xml"/><Relationship Id="rId4" Type="http://schemas.openxmlformats.org/officeDocument/2006/relationships/tags" Target="../tags/tag204.xml"/><Relationship Id="rId9" Type="http://schemas.openxmlformats.org/officeDocument/2006/relationships/tags" Target="../tags/tag209.xml"/><Relationship Id="rId14" Type="http://schemas.openxmlformats.org/officeDocument/2006/relationships/tags" Target="../tags/tag2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218.xml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tags" Target="../tags/tag244.xml"/><Relationship Id="rId21" Type="http://schemas.openxmlformats.org/officeDocument/2006/relationships/tags" Target="../tags/tag239.xml"/><Relationship Id="rId42" Type="http://schemas.openxmlformats.org/officeDocument/2006/relationships/tags" Target="../tags/tag260.xml"/><Relationship Id="rId47" Type="http://schemas.openxmlformats.org/officeDocument/2006/relationships/tags" Target="../tags/tag265.xml"/><Relationship Id="rId63" Type="http://schemas.openxmlformats.org/officeDocument/2006/relationships/tags" Target="../tags/tag281.xml"/><Relationship Id="rId68" Type="http://schemas.openxmlformats.org/officeDocument/2006/relationships/tags" Target="../tags/tag286.xml"/><Relationship Id="rId7" Type="http://schemas.openxmlformats.org/officeDocument/2006/relationships/tags" Target="../tags/tag225.xml"/><Relationship Id="rId2" Type="http://schemas.openxmlformats.org/officeDocument/2006/relationships/tags" Target="../tags/tag220.xml"/><Relationship Id="rId16" Type="http://schemas.openxmlformats.org/officeDocument/2006/relationships/tags" Target="../tags/tag234.xml"/><Relationship Id="rId29" Type="http://schemas.openxmlformats.org/officeDocument/2006/relationships/tags" Target="../tags/tag247.xml"/><Relationship Id="rId11" Type="http://schemas.openxmlformats.org/officeDocument/2006/relationships/tags" Target="../tags/tag229.xml"/><Relationship Id="rId24" Type="http://schemas.openxmlformats.org/officeDocument/2006/relationships/tags" Target="../tags/tag242.xml"/><Relationship Id="rId32" Type="http://schemas.openxmlformats.org/officeDocument/2006/relationships/tags" Target="../tags/tag250.xml"/><Relationship Id="rId37" Type="http://schemas.openxmlformats.org/officeDocument/2006/relationships/tags" Target="../tags/tag255.xml"/><Relationship Id="rId40" Type="http://schemas.openxmlformats.org/officeDocument/2006/relationships/tags" Target="../tags/tag258.xml"/><Relationship Id="rId45" Type="http://schemas.openxmlformats.org/officeDocument/2006/relationships/tags" Target="../tags/tag263.xml"/><Relationship Id="rId53" Type="http://schemas.openxmlformats.org/officeDocument/2006/relationships/tags" Target="../tags/tag271.xml"/><Relationship Id="rId58" Type="http://schemas.openxmlformats.org/officeDocument/2006/relationships/tags" Target="../tags/tag276.xml"/><Relationship Id="rId66" Type="http://schemas.openxmlformats.org/officeDocument/2006/relationships/tags" Target="../tags/tag284.xml"/><Relationship Id="rId5" Type="http://schemas.openxmlformats.org/officeDocument/2006/relationships/tags" Target="../tags/tag223.xml"/><Relationship Id="rId61" Type="http://schemas.openxmlformats.org/officeDocument/2006/relationships/tags" Target="../tags/tag279.xml"/><Relationship Id="rId19" Type="http://schemas.openxmlformats.org/officeDocument/2006/relationships/tags" Target="../tags/tag237.xml"/><Relationship Id="rId14" Type="http://schemas.openxmlformats.org/officeDocument/2006/relationships/tags" Target="../tags/tag232.xml"/><Relationship Id="rId22" Type="http://schemas.openxmlformats.org/officeDocument/2006/relationships/tags" Target="../tags/tag240.xml"/><Relationship Id="rId27" Type="http://schemas.openxmlformats.org/officeDocument/2006/relationships/tags" Target="../tags/tag245.xml"/><Relationship Id="rId30" Type="http://schemas.openxmlformats.org/officeDocument/2006/relationships/tags" Target="../tags/tag248.xml"/><Relationship Id="rId35" Type="http://schemas.openxmlformats.org/officeDocument/2006/relationships/tags" Target="../tags/tag253.xml"/><Relationship Id="rId43" Type="http://schemas.openxmlformats.org/officeDocument/2006/relationships/tags" Target="../tags/tag261.xml"/><Relationship Id="rId48" Type="http://schemas.openxmlformats.org/officeDocument/2006/relationships/tags" Target="../tags/tag266.xml"/><Relationship Id="rId56" Type="http://schemas.openxmlformats.org/officeDocument/2006/relationships/tags" Target="../tags/tag274.xml"/><Relationship Id="rId64" Type="http://schemas.openxmlformats.org/officeDocument/2006/relationships/tags" Target="../tags/tag282.xml"/><Relationship Id="rId69" Type="http://schemas.openxmlformats.org/officeDocument/2006/relationships/tags" Target="../tags/tag287.xml"/><Relationship Id="rId8" Type="http://schemas.openxmlformats.org/officeDocument/2006/relationships/tags" Target="../tags/tag226.xml"/><Relationship Id="rId51" Type="http://schemas.openxmlformats.org/officeDocument/2006/relationships/tags" Target="../tags/tag269.xml"/><Relationship Id="rId3" Type="http://schemas.openxmlformats.org/officeDocument/2006/relationships/tags" Target="../tags/tag221.xml"/><Relationship Id="rId12" Type="http://schemas.openxmlformats.org/officeDocument/2006/relationships/tags" Target="../tags/tag230.xml"/><Relationship Id="rId17" Type="http://schemas.openxmlformats.org/officeDocument/2006/relationships/tags" Target="../tags/tag235.xml"/><Relationship Id="rId25" Type="http://schemas.openxmlformats.org/officeDocument/2006/relationships/tags" Target="../tags/tag243.xml"/><Relationship Id="rId33" Type="http://schemas.openxmlformats.org/officeDocument/2006/relationships/tags" Target="../tags/tag251.xml"/><Relationship Id="rId38" Type="http://schemas.openxmlformats.org/officeDocument/2006/relationships/tags" Target="../tags/tag256.xml"/><Relationship Id="rId46" Type="http://schemas.openxmlformats.org/officeDocument/2006/relationships/tags" Target="../tags/tag264.xml"/><Relationship Id="rId59" Type="http://schemas.openxmlformats.org/officeDocument/2006/relationships/tags" Target="../tags/tag277.xml"/><Relationship Id="rId67" Type="http://schemas.openxmlformats.org/officeDocument/2006/relationships/tags" Target="../tags/tag285.xml"/><Relationship Id="rId20" Type="http://schemas.openxmlformats.org/officeDocument/2006/relationships/tags" Target="../tags/tag238.xml"/><Relationship Id="rId41" Type="http://schemas.openxmlformats.org/officeDocument/2006/relationships/tags" Target="../tags/tag259.xml"/><Relationship Id="rId54" Type="http://schemas.openxmlformats.org/officeDocument/2006/relationships/tags" Target="../tags/tag272.xml"/><Relationship Id="rId62" Type="http://schemas.openxmlformats.org/officeDocument/2006/relationships/tags" Target="../tags/tag280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219.xml"/><Relationship Id="rId6" Type="http://schemas.openxmlformats.org/officeDocument/2006/relationships/tags" Target="../tags/tag224.xml"/><Relationship Id="rId15" Type="http://schemas.openxmlformats.org/officeDocument/2006/relationships/tags" Target="../tags/tag233.xml"/><Relationship Id="rId23" Type="http://schemas.openxmlformats.org/officeDocument/2006/relationships/tags" Target="../tags/tag241.xml"/><Relationship Id="rId28" Type="http://schemas.openxmlformats.org/officeDocument/2006/relationships/tags" Target="../tags/tag246.xml"/><Relationship Id="rId36" Type="http://schemas.openxmlformats.org/officeDocument/2006/relationships/tags" Target="../tags/tag254.xml"/><Relationship Id="rId49" Type="http://schemas.openxmlformats.org/officeDocument/2006/relationships/tags" Target="../tags/tag267.xml"/><Relationship Id="rId57" Type="http://schemas.openxmlformats.org/officeDocument/2006/relationships/tags" Target="../tags/tag275.xml"/><Relationship Id="rId10" Type="http://schemas.openxmlformats.org/officeDocument/2006/relationships/tags" Target="../tags/tag228.xml"/><Relationship Id="rId31" Type="http://schemas.openxmlformats.org/officeDocument/2006/relationships/tags" Target="../tags/tag249.xml"/><Relationship Id="rId44" Type="http://schemas.openxmlformats.org/officeDocument/2006/relationships/tags" Target="../tags/tag262.xml"/><Relationship Id="rId52" Type="http://schemas.openxmlformats.org/officeDocument/2006/relationships/tags" Target="../tags/tag270.xml"/><Relationship Id="rId60" Type="http://schemas.openxmlformats.org/officeDocument/2006/relationships/tags" Target="../tags/tag278.xml"/><Relationship Id="rId65" Type="http://schemas.openxmlformats.org/officeDocument/2006/relationships/tags" Target="../tags/tag283.xml"/><Relationship Id="rId4" Type="http://schemas.openxmlformats.org/officeDocument/2006/relationships/tags" Target="../tags/tag222.xml"/><Relationship Id="rId9" Type="http://schemas.openxmlformats.org/officeDocument/2006/relationships/tags" Target="../tags/tag227.xml"/><Relationship Id="rId13" Type="http://schemas.openxmlformats.org/officeDocument/2006/relationships/tags" Target="../tags/tag231.xml"/><Relationship Id="rId18" Type="http://schemas.openxmlformats.org/officeDocument/2006/relationships/tags" Target="../tags/tag236.xml"/><Relationship Id="rId39" Type="http://schemas.openxmlformats.org/officeDocument/2006/relationships/tags" Target="../tags/tag257.xml"/><Relationship Id="rId34" Type="http://schemas.openxmlformats.org/officeDocument/2006/relationships/tags" Target="../tags/tag252.xml"/><Relationship Id="rId50" Type="http://schemas.openxmlformats.org/officeDocument/2006/relationships/tags" Target="../tags/tag268.xml"/><Relationship Id="rId55" Type="http://schemas.openxmlformats.org/officeDocument/2006/relationships/tags" Target="../tags/tag273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tags" Target="../tags/tag313.xml"/><Relationship Id="rId21" Type="http://schemas.openxmlformats.org/officeDocument/2006/relationships/tags" Target="../tags/tag308.xml"/><Relationship Id="rId42" Type="http://schemas.openxmlformats.org/officeDocument/2006/relationships/tags" Target="../tags/tag329.xml"/><Relationship Id="rId47" Type="http://schemas.openxmlformats.org/officeDocument/2006/relationships/tags" Target="../tags/tag334.xml"/><Relationship Id="rId63" Type="http://schemas.openxmlformats.org/officeDocument/2006/relationships/tags" Target="../tags/tag350.xml"/><Relationship Id="rId68" Type="http://schemas.openxmlformats.org/officeDocument/2006/relationships/tags" Target="../tags/tag355.xml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9" Type="http://schemas.openxmlformats.org/officeDocument/2006/relationships/tags" Target="../tags/tag316.xml"/><Relationship Id="rId11" Type="http://schemas.openxmlformats.org/officeDocument/2006/relationships/tags" Target="../tags/tag298.xml"/><Relationship Id="rId24" Type="http://schemas.openxmlformats.org/officeDocument/2006/relationships/tags" Target="../tags/tag311.xml"/><Relationship Id="rId32" Type="http://schemas.openxmlformats.org/officeDocument/2006/relationships/tags" Target="../tags/tag319.xml"/><Relationship Id="rId37" Type="http://schemas.openxmlformats.org/officeDocument/2006/relationships/tags" Target="../tags/tag324.xml"/><Relationship Id="rId40" Type="http://schemas.openxmlformats.org/officeDocument/2006/relationships/tags" Target="../tags/tag327.xml"/><Relationship Id="rId45" Type="http://schemas.openxmlformats.org/officeDocument/2006/relationships/tags" Target="../tags/tag332.xml"/><Relationship Id="rId53" Type="http://schemas.openxmlformats.org/officeDocument/2006/relationships/tags" Target="../tags/tag340.xml"/><Relationship Id="rId58" Type="http://schemas.openxmlformats.org/officeDocument/2006/relationships/tags" Target="../tags/tag345.xml"/><Relationship Id="rId66" Type="http://schemas.openxmlformats.org/officeDocument/2006/relationships/tags" Target="../tags/tag353.xml"/><Relationship Id="rId5" Type="http://schemas.openxmlformats.org/officeDocument/2006/relationships/tags" Target="../tags/tag292.xml"/><Relationship Id="rId61" Type="http://schemas.openxmlformats.org/officeDocument/2006/relationships/tags" Target="../tags/tag348.xml"/><Relationship Id="rId19" Type="http://schemas.openxmlformats.org/officeDocument/2006/relationships/tags" Target="../tags/tag306.xml"/><Relationship Id="rId14" Type="http://schemas.openxmlformats.org/officeDocument/2006/relationships/tags" Target="../tags/tag301.xml"/><Relationship Id="rId22" Type="http://schemas.openxmlformats.org/officeDocument/2006/relationships/tags" Target="../tags/tag309.xml"/><Relationship Id="rId27" Type="http://schemas.openxmlformats.org/officeDocument/2006/relationships/tags" Target="../tags/tag314.xml"/><Relationship Id="rId30" Type="http://schemas.openxmlformats.org/officeDocument/2006/relationships/tags" Target="../tags/tag317.xml"/><Relationship Id="rId35" Type="http://schemas.openxmlformats.org/officeDocument/2006/relationships/tags" Target="../tags/tag322.xml"/><Relationship Id="rId43" Type="http://schemas.openxmlformats.org/officeDocument/2006/relationships/tags" Target="../tags/tag330.xml"/><Relationship Id="rId48" Type="http://schemas.openxmlformats.org/officeDocument/2006/relationships/tags" Target="../tags/tag335.xml"/><Relationship Id="rId56" Type="http://schemas.openxmlformats.org/officeDocument/2006/relationships/tags" Target="../tags/tag343.xml"/><Relationship Id="rId64" Type="http://schemas.openxmlformats.org/officeDocument/2006/relationships/tags" Target="../tags/tag351.xml"/><Relationship Id="rId69" Type="http://schemas.openxmlformats.org/officeDocument/2006/relationships/tags" Target="../tags/tag356.xml"/><Relationship Id="rId8" Type="http://schemas.openxmlformats.org/officeDocument/2006/relationships/tags" Target="../tags/tag295.xml"/><Relationship Id="rId51" Type="http://schemas.openxmlformats.org/officeDocument/2006/relationships/tags" Target="../tags/tag338.xml"/><Relationship Id="rId3" Type="http://schemas.openxmlformats.org/officeDocument/2006/relationships/tags" Target="../tags/tag290.xml"/><Relationship Id="rId12" Type="http://schemas.openxmlformats.org/officeDocument/2006/relationships/tags" Target="../tags/tag299.xml"/><Relationship Id="rId17" Type="http://schemas.openxmlformats.org/officeDocument/2006/relationships/tags" Target="../tags/tag304.xml"/><Relationship Id="rId25" Type="http://schemas.openxmlformats.org/officeDocument/2006/relationships/tags" Target="../tags/tag312.xml"/><Relationship Id="rId33" Type="http://schemas.openxmlformats.org/officeDocument/2006/relationships/tags" Target="../tags/tag320.xml"/><Relationship Id="rId38" Type="http://schemas.openxmlformats.org/officeDocument/2006/relationships/tags" Target="../tags/tag325.xml"/><Relationship Id="rId46" Type="http://schemas.openxmlformats.org/officeDocument/2006/relationships/tags" Target="../tags/tag333.xml"/><Relationship Id="rId59" Type="http://schemas.openxmlformats.org/officeDocument/2006/relationships/tags" Target="../tags/tag346.xml"/><Relationship Id="rId67" Type="http://schemas.openxmlformats.org/officeDocument/2006/relationships/tags" Target="../tags/tag354.xml"/><Relationship Id="rId20" Type="http://schemas.openxmlformats.org/officeDocument/2006/relationships/tags" Target="../tags/tag307.xml"/><Relationship Id="rId41" Type="http://schemas.openxmlformats.org/officeDocument/2006/relationships/tags" Target="../tags/tag328.xml"/><Relationship Id="rId54" Type="http://schemas.openxmlformats.org/officeDocument/2006/relationships/tags" Target="../tags/tag341.xml"/><Relationship Id="rId62" Type="http://schemas.openxmlformats.org/officeDocument/2006/relationships/tags" Target="../tags/tag349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5" Type="http://schemas.openxmlformats.org/officeDocument/2006/relationships/tags" Target="../tags/tag302.xml"/><Relationship Id="rId23" Type="http://schemas.openxmlformats.org/officeDocument/2006/relationships/tags" Target="../tags/tag310.xml"/><Relationship Id="rId28" Type="http://schemas.openxmlformats.org/officeDocument/2006/relationships/tags" Target="../tags/tag315.xml"/><Relationship Id="rId36" Type="http://schemas.openxmlformats.org/officeDocument/2006/relationships/tags" Target="../tags/tag323.xml"/><Relationship Id="rId49" Type="http://schemas.openxmlformats.org/officeDocument/2006/relationships/tags" Target="../tags/tag336.xml"/><Relationship Id="rId57" Type="http://schemas.openxmlformats.org/officeDocument/2006/relationships/tags" Target="../tags/tag344.xml"/><Relationship Id="rId10" Type="http://schemas.openxmlformats.org/officeDocument/2006/relationships/tags" Target="../tags/tag297.xml"/><Relationship Id="rId31" Type="http://schemas.openxmlformats.org/officeDocument/2006/relationships/tags" Target="../tags/tag318.xml"/><Relationship Id="rId44" Type="http://schemas.openxmlformats.org/officeDocument/2006/relationships/tags" Target="../tags/tag331.xml"/><Relationship Id="rId52" Type="http://schemas.openxmlformats.org/officeDocument/2006/relationships/tags" Target="../tags/tag339.xml"/><Relationship Id="rId60" Type="http://schemas.openxmlformats.org/officeDocument/2006/relationships/tags" Target="../tags/tag347.xml"/><Relationship Id="rId65" Type="http://schemas.openxmlformats.org/officeDocument/2006/relationships/tags" Target="../tags/tag352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3" Type="http://schemas.openxmlformats.org/officeDocument/2006/relationships/tags" Target="../tags/tag300.xml"/><Relationship Id="rId18" Type="http://schemas.openxmlformats.org/officeDocument/2006/relationships/tags" Target="../tags/tag305.xml"/><Relationship Id="rId39" Type="http://schemas.openxmlformats.org/officeDocument/2006/relationships/tags" Target="../tags/tag326.xml"/><Relationship Id="rId34" Type="http://schemas.openxmlformats.org/officeDocument/2006/relationships/tags" Target="../tags/tag321.xml"/><Relationship Id="rId50" Type="http://schemas.openxmlformats.org/officeDocument/2006/relationships/tags" Target="../tags/tag337.xml"/><Relationship Id="rId55" Type="http://schemas.openxmlformats.org/officeDocument/2006/relationships/tags" Target="../tags/tag34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64.xml"/><Relationship Id="rId13" Type="http://schemas.openxmlformats.org/officeDocument/2006/relationships/image" Target="../media/image22.gif"/><Relationship Id="rId3" Type="http://schemas.openxmlformats.org/officeDocument/2006/relationships/tags" Target="../tags/tag359.xml"/><Relationship Id="rId7" Type="http://schemas.openxmlformats.org/officeDocument/2006/relationships/tags" Target="../tags/tag363.xml"/><Relationship Id="rId12" Type="http://schemas.openxmlformats.org/officeDocument/2006/relationships/image" Target="../media/image21.gif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6" Type="http://schemas.openxmlformats.org/officeDocument/2006/relationships/tags" Target="../tags/tag362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361.xml"/><Relationship Id="rId10" Type="http://schemas.openxmlformats.org/officeDocument/2006/relationships/tags" Target="../tags/tag366.xml"/><Relationship Id="rId4" Type="http://schemas.openxmlformats.org/officeDocument/2006/relationships/tags" Target="../tags/tag360.xml"/><Relationship Id="rId9" Type="http://schemas.openxmlformats.org/officeDocument/2006/relationships/tags" Target="../tags/tag365.xml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4.xml"/><Relationship Id="rId13" Type="http://schemas.openxmlformats.org/officeDocument/2006/relationships/tags" Target="../tags/tag99.xml"/><Relationship Id="rId18" Type="http://schemas.openxmlformats.org/officeDocument/2006/relationships/tags" Target="../tags/tag104.xml"/><Relationship Id="rId3" Type="http://schemas.openxmlformats.org/officeDocument/2006/relationships/tags" Target="../tags/tag89.xml"/><Relationship Id="rId7" Type="http://schemas.openxmlformats.org/officeDocument/2006/relationships/tags" Target="../tags/tag93.xml"/><Relationship Id="rId12" Type="http://schemas.openxmlformats.org/officeDocument/2006/relationships/tags" Target="../tags/tag98.xml"/><Relationship Id="rId17" Type="http://schemas.openxmlformats.org/officeDocument/2006/relationships/tags" Target="../tags/tag103.xml"/><Relationship Id="rId2" Type="http://schemas.openxmlformats.org/officeDocument/2006/relationships/tags" Target="../tags/tag88.xml"/><Relationship Id="rId16" Type="http://schemas.openxmlformats.org/officeDocument/2006/relationships/tags" Target="../tags/tag102.xml"/><Relationship Id="rId20" Type="http://schemas.openxmlformats.org/officeDocument/2006/relationships/image" Target="../media/image13.jpeg"/><Relationship Id="rId1" Type="http://schemas.openxmlformats.org/officeDocument/2006/relationships/tags" Target="../tags/tag87.xml"/><Relationship Id="rId6" Type="http://schemas.openxmlformats.org/officeDocument/2006/relationships/tags" Target="../tags/tag92.xml"/><Relationship Id="rId11" Type="http://schemas.openxmlformats.org/officeDocument/2006/relationships/tags" Target="../tags/tag97.xml"/><Relationship Id="rId5" Type="http://schemas.openxmlformats.org/officeDocument/2006/relationships/tags" Target="../tags/tag91.xml"/><Relationship Id="rId15" Type="http://schemas.openxmlformats.org/officeDocument/2006/relationships/tags" Target="../tags/tag101.xml"/><Relationship Id="rId10" Type="http://schemas.openxmlformats.org/officeDocument/2006/relationships/tags" Target="../tags/tag96.xml"/><Relationship Id="rId19" Type="http://schemas.openxmlformats.org/officeDocument/2006/relationships/slideLayout" Target="../slideLayouts/slideLayout2.xml"/><Relationship Id="rId4" Type="http://schemas.openxmlformats.org/officeDocument/2006/relationships/tags" Target="../tags/tag90.xml"/><Relationship Id="rId9" Type="http://schemas.openxmlformats.org/officeDocument/2006/relationships/tags" Target="../tags/tag95.xml"/><Relationship Id="rId14" Type="http://schemas.openxmlformats.org/officeDocument/2006/relationships/tags" Target="../tags/tag10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13" Type="http://schemas.openxmlformats.org/officeDocument/2006/relationships/tags" Target="../tags/tag379.xml"/><Relationship Id="rId18" Type="http://schemas.openxmlformats.org/officeDocument/2006/relationships/image" Target="../media/image33.png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tags" Target="../tags/tag378.xml"/><Relationship Id="rId17" Type="http://schemas.openxmlformats.org/officeDocument/2006/relationships/image" Target="../media/image32.png"/><Relationship Id="rId2" Type="http://schemas.openxmlformats.org/officeDocument/2006/relationships/tags" Target="../tags/tag368.xml"/><Relationship Id="rId16" Type="http://schemas.openxmlformats.org/officeDocument/2006/relationships/image" Target="../media/image31.png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tags" Target="../tags/tag377.xml"/><Relationship Id="rId5" Type="http://schemas.openxmlformats.org/officeDocument/2006/relationships/tags" Target="../tags/tag371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376.xml"/><Relationship Id="rId19" Type="http://schemas.openxmlformats.org/officeDocument/2006/relationships/image" Target="../media/image34.png"/><Relationship Id="rId4" Type="http://schemas.openxmlformats.org/officeDocument/2006/relationships/tags" Target="../tags/tag370.xml"/><Relationship Id="rId9" Type="http://schemas.openxmlformats.org/officeDocument/2006/relationships/tags" Target="../tags/tag375.xml"/><Relationship Id="rId14" Type="http://schemas.openxmlformats.org/officeDocument/2006/relationships/tags" Target="../tags/tag38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83.xml"/><Relationship Id="rId2" Type="http://schemas.openxmlformats.org/officeDocument/2006/relationships/tags" Target="../tags/tag382.xml"/><Relationship Id="rId1" Type="http://schemas.openxmlformats.org/officeDocument/2006/relationships/tags" Target="../tags/tag381.xml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391.xml"/><Relationship Id="rId3" Type="http://schemas.openxmlformats.org/officeDocument/2006/relationships/tags" Target="../tags/tag386.xml"/><Relationship Id="rId7" Type="http://schemas.openxmlformats.org/officeDocument/2006/relationships/tags" Target="../tags/tag390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10" Type="http://schemas.openxmlformats.org/officeDocument/2006/relationships/image" Target="../media/image36.png"/><Relationship Id="rId4" Type="http://schemas.openxmlformats.org/officeDocument/2006/relationships/tags" Target="../tags/tag387.xml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99.xml"/><Relationship Id="rId3" Type="http://schemas.openxmlformats.org/officeDocument/2006/relationships/tags" Target="../tags/tag394.xml"/><Relationship Id="rId7" Type="http://schemas.openxmlformats.org/officeDocument/2006/relationships/tags" Target="../tags/tag398.xml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tags" Target="../tags/tag397.xml"/><Relationship Id="rId11" Type="http://schemas.openxmlformats.org/officeDocument/2006/relationships/image" Target="../media/image36.png"/><Relationship Id="rId5" Type="http://schemas.openxmlformats.org/officeDocument/2006/relationships/tags" Target="../tags/tag396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395.xml"/><Relationship Id="rId9" Type="http://schemas.openxmlformats.org/officeDocument/2006/relationships/tags" Target="../tags/tag40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2" Type="http://schemas.openxmlformats.org/officeDocument/2006/relationships/tags" Target="../tags/tag402.xml"/><Relationship Id="rId1" Type="http://schemas.openxmlformats.org/officeDocument/2006/relationships/tags" Target="../tags/tag401.xml"/><Relationship Id="rId6" Type="http://schemas.openxmlformats.org/officeDocument/2006/relationships/tags" Target="../tags/tag406.xml"/><Relationship Id="rId5" Type="http://schemas.openxmlformats.org/officeDocument/2006/relationships/tags" Target="../tags/tag405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417.xml"/><Relationship Id="rId13" Type="http://schemas.openxmlformats.org/officeDocument/2006/relationships/tags" Target="../tags/tag422.xml"/><Relationship Id="rId3" Type="http://schemas.openxmlformats.org/officeDocument/2006/relationships/tags" Target="../tags/tag412.xml"/><Relationship Id="rId7" Type="http://schemas.openxmlformats.org/officeDocument/2006/relationships/tags" Target="../tags/tag416.xml"/><Relationship Id="rId12" Type="http://schemas.openxmlformats.org/officeDocument/2006/relationships/tags" Target="../tags/tag421.xml"/><Relationship Id="rId2" Type="http://schemas.openxmlformats.org/officeDocument/2006/relationships/tags" Target="../tags/tag411.xml"/><Relationship Id="rId1" Type="http://schemas.openxmlformats.org/officeDocument/2006/relationships/tags" Target="../tags/tag410.xml"/><Relationship Id="rId6" Type="http://schemas.openxmlformats.org/officeDocument/2006/relationships/tags" Target="../tags/tag415.xml"/><Relationship Id="rId11" Type="http://schemas.openxmlformats.org/officeDocument/2006/relationships/tags" Target="../tags/tag420.xml"/><Relationship Id="rId5" Type="http://schemas.openxmlformats.org/officeDocument/2006/relationships/tags" Target="../tags/tag414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419.xml"/><Relationship Id="rId4" Type="http://schemas.openxmlformats.org/officeDocument/2006/relationships/tags" Target="../tags/tag413.xml"/><Relationship Id="rId9" Type="http://schemas.openxmlformats.org/officeDocument/2006/relationships/tags" Target="../tags/tag418.xml"/><Relationship Id="rId14" Type="http://schemas.openxmlformats.org/officeDocument/2006/relationships/tags" Target="../tags/tag4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426.xml"/><Relationship Id="rId7" Type="http://schemas.openxmlformats.org/officeDocument/2006/relationships/image" Target="../media/image14.png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428.xml"/><Relationship Id="rId4" Type="http://schemas.openxmlformats.org/officeDocument/2006/relationships/tags" Target="../tags/tag42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36.xml"/><Relationship Id="rId13" Type="http://schemas.openxmlformats.org/officeDocument/2006/relationships/tags" Target="../tags/tag441.xml"/><Relationship Id="rId18" Type="http://schemas.openxmlformats.org/officeDocument/2006/relationships/tags" Target="../tags/tag446.xml"/><Relationship Id="rId26" Type="http://schemas.openxmlformats.org/officeDocument/2006/relationships/tags" Target="../tags/tag454.xml"/><Relationship Id="rId3" Type="http://schemas.openxmlformats.org/officeDocument/2006/relationships/tags" Target="../tags/tag431.xml"/><Relationship Id="rId21" Type="http://schemas.openxmlformats.org/officeDocument/2006/relationships/tags" Target="../tags/tag449.xml"/><Relationship Id="rId7" Type="http://schemas.openxmlformats.org/officeDocument/2006/relationships/tags" Target="../tags/tag435.xml"/><Relationship Id="rId12" Type="http://schemas.openxmlformats.org/officeDocument/2006/relationships/tags" Target="../tags/tag440.xml"/><Relationship Id="rId17" Type="http://schemas.openxmlformats.org/officeDocument/2006/relationships/tags" Target="../tags/tag445.xml"/><Relationship Id="rId25" Type="http://schemas.openxmlformats.org/officeDocument/2006/relationships/tags" Target="../tags/tag453.xml"/><Relationship Id="rId2" Type="http://schemas.openxmlformats.org/officeDocument/2006/relationships/tags" Target="../tags/tag430.xml"/><Relationship Id="rId16" Type="http://schemas.openxmlformats.org/officeDocument/2006/relationships/tags" Target="../tags/tag444.xml"/><Relationship Id="rId20" Type="http://schemas.openxmlformats.org/officeDocument/2006/relationships/tags" Target="../tags/tag448.xml"/><Relationship Id="rId29" Type="http://schemas.openxmlformats.org/officeDocument/2006/relationships/image" Target="../media/image38.png"/><Relationship Id="rId1" Type="http://schemas.openxmlformats.org/officeDocument/2006/relationships/tags" Target="../tags/tag429.xml"/><Relationship Id="rId6" Type="http://schemas.openxmlformats.org/officeDocument/2006/relationships/tags" Target="../tags/tag434.xml"/><Relationship Id="rId11" Type="http://schemas.openxmlformats.org/officeDocument/2006/relationships/tags" Target="../tags/tag439.xml"/><Relationship Id="rId24" Type="http://schemas.openxmlformats.org/officeDocument/2006/relationships/tags" Target="../tags/tag452.xml"/><Relationship Id="rId5" Type="http://schemas.openxmlformats.org/officeDocument/2006/relationships/tags" Target="../tags/tag433.xml"/><Relationship Id="rId15" Type="http://schemas.openxmlformats.org/officeDocument/2006/relationships/tags" Target="../tags/tag443.xml"/><Relationship Id="rId23" Type="http://schemas.openxmlformats.org/officeDocument/2006/relationships/tags" Target="../tags/tag451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438.xml"/><Relationship Id="rId19" Type="http://schemas.openxmlformats.org/officeDocument/2006/relationships/tags" Target="../tags/tag447.xml"/><Relationship Id="rId4" Type="http://schemas.openxmlformats.org/officeDocument/2006/relationships/tags" Target="../tags/tag432.xml"/><Relationship Id="rId9" Type="http://schemas.openxmlformats.org/officeDocument/2006/relationships/tags" Target="../tags/tag437.xml"/><Relationship Id="rId14" Type="http://schemas.openxmlformats.org/officeDocument/2006/relationships/tags" Target="../tags/tag442.xml"/><Relationship Id="rId22" Type="http://schemas.openxmlformats.org/officeDocument/2006/relationships/tags" Target="../tags/tag450.xml"/><Relationship Id="rId27" Type="http://schemas.openxmlformats.org/officeDocument/2006/relationships/tags" Target="../tags/tag45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463.xml"/><Relationship Id="rId13" Type="http://schemas.openxmlformats.org/officeDocument/2006/relationships/tags" Target="../tags/tag468.xml"/><Relationship Id="rId18" Type="http://schemas.openxmlformats.org/officeDocument/2006/relationships/tags" Target="../tags/tag473.xml"/><Relationship Id="rId3" Type="http://schemas.openxmlformats.org/officeDocument/2006/relationships/tags" Target="../tags/tag458.xml"/><Relationship Id="rId21" Type="http://schemas.openxmlformats.org/officeDocument/2006/relationships/image" Target="../media/image38.png"/><Relationship Id="rId7" Type="http://schemas.openxmlformats.org/officeDocument/2006/relationships/tags" Target="../tags/tag462.xml"/><Relationship Id="rId12" Type="http://schemas.openxmlformats.org/officeDocument/2006/relationships/tags" Target="../tags/tag467.xml"/><Relationship Id="rId17" Type="http://schemas.openxmlformats.org/officeDocument/2006/relationships/tags" Target="../tags/tag472.xml"/><Relationship Id="rId2" Type="http://schemas.openxmlformats.org/officeDocument/2006/relationships/tags" Target="../tags/tag457.xml"/><Relationship Id="rId16" Type="http://schemas.openxmlformats.org/officeDocument/2006/relationships/tags" Target="../tags/tag471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456.xml"/><Relationship Id="rId6" Type="http://schemas.openxmlformats.org/officeDocument/2006/relationships/tags" Target="../tags/tag461.xml"/><Relationship Id="rId11" Type="http://schemas.openxmlformats.org/officeDocument/2006/relationships/tags" Target="../tags/tag466.xml"/><Relationship Id="rId5" Type="http://schemas.openxmlformats.org/officeDocument/2006/relationships/tags" Target="../tags/tag460.xml"/><Relationship Id="rId15" Type="http://schemas.openxmlformats.org/officeDocument/2006/relationships/tags" Target="../tags/tag470.xml"/><Relationship Id="rId10" Type="http://schemas.openxmlformats.org/officeDocument/2006/relationships/tags" Target="../tags/tag465.xml"/><Relationship Id="rId19" Type="http://schemas.openxmlformats.org/officeDocument/2006/relationships/tags" Target="../tags/tag474.xml"/><Relationship Id="rId4" Type="http://schemas.openxmlformats.org/officeDocument/2006/relationships/tags" Target="../tags/tag459.xml"/><Relationship Id="rId9" Type="http://schemas.openxmlformats.org/officeDocument/2006/relationships/tags" Target="../tags/tag464.xml"/><Relationship Id="rId14" Type="http://schemas.openxmlformats.org/officeDocument/2006/relationships/tags" Target="../tags/tag46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77.xml"/><Relationship Id="rId7" Type="http://schemas.openxmlformats.org/officeDocument/2006/relationships/image" Target="../media/image40.png"/><Relationship Id="rId2" Type="http://schemas.openxmlformats.org/officeDocument/2006/relationships/tags" Target="../tags/tag476.xml"/><Relationship Id="rId1" Type="http://schemas.openxmlformats.org/officeDocument/2006/relationships/tags" Target="../tags/tag475.xml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0.xml"/><Relationship Id="rId4" Type="http://schemas.openxmlformats.org/officeDocument/2006/relationships/tags" Target="../tags/tag47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07.xml"/><Relationship Id="rId7" Type="http://schemas.openxmlformats.org/officeDocument/2006/relationships/image" Target="../media/image14.png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slideLayout" Target="../slideLayouts/slideLayout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tags" Target="../tags/tag504.xml"/><Relationship Id="rId21" Type="http://schemas.openxmlformats.org/officeDocument/2006/relationships/tags" Target="../tags/tag499.xml"/><Relationship Id="rId42" Type="http://schemas.openxmlformats.org/officeDocument/2006/relationships/tags" Target="../tags/tag520.xml"/><Relationship Id="rId47" Type="http://schemas.openxmlformats.org/officeDocument/2006/relationships/tags" Target="../tags/tag525.xml"/><Relationship Id="rId63" Type="http://schemas.openxmlformats.org/officeDocument/2006/relationships/tags" Target="../tags/tag541.xml"/><Relationship Id="rId68" Type="http://schemas.openxmlformats.org/officeDocument/2006/relationships/tags" Target="../tags/tag546.xml"/><Relationship Id="rId16" Type="http://schemas.openxmlformats.org/officeDocument/2006/relationships/tags" Target="../tags/tag494.xml"/><Relationship Id="rId11" Type="http://schemas.openxmlformats.org/officeDocument/2006/relationships/tags" Target="../tags/tag489.xml"/><Relationship Id="rId24" Type="http://schemas.openxmlformats.org/officeDocument/2006/relationships/tags" Target="../tags/tag502.xml"/><Relationship Id="rId32" Type="http://schemas.openxmlformats.org/officeDocument/2006/relationships/tags" Target="../tags/tag510.xml"/><Relationship Id="rId37" Type="http://schemas.openxmlformats.org/officeDocument/2006/relationships/tags" Target="../tags/tag515.xml"/><Relationship Id="rId40" Type="http://schemas.openxmlformats.org/officeDocument/2006/relationships/tags" Target="../tags/tag518.xml"/><Relationship Id="rId45" Type="http://schemas.openxmlformats.org/officeDocument/2006/relationships/tags" Target="../tags/tag523.xml"/><Relationship Id="rId53" Type="http://schemas.openxmlformats.org/officeDocument/2006/relationships/tags" Target="../tags/tag531.xml"/><Relationship Id="rId58" Type="http://schemas.openxmlformats.org/officeDocument/2006/relationships/tags" Target="../tags/tag536.xml"/><Relationship Id="rId66" Type="http://schemas.openxmlformats.org/officeDocument/2006/relationships/tags" Target="../tags/tag544.xml"/><Relationship Id="rId74" Type="http://schemas.openxmlformats.org/officeDocument/2006/relationships/tags" Target="../tags/tag552.xml"/><Relationship Id="rId5" Type="http://schemas.openxmlformats.org/officeDocument/2006/relationships/tags" Target="../tags/tag483.xml"/><Relationship Id="rId61" Type="http://schemas.openxmlformats.org/officeDocument/2006/relationships/tags" Target="../tags/tag539.xml"/><Relationship Id="rId19" Type="http://schemas.openxmlformats.org/officeDocument/2006/relationships/tags" Target="../tags/tag497.xml"/><Relationship Id="rId14" Type="http://schemas.openxmlformats.org/officeDocument/2006/relationships/tags" Target="../tags/tag492.xml"/><Relationship Id="rId22" Type="http://schemas.openxmlformats.org/officeDocument/2006/relationships/tags" Target="../tags/tag500.xml"/><Relationship Id="rId27" Type="http://schemas.openxmlformats.org/officeDocument/2006/relationships/tags" Target="../tags/tag505.xml"/><Relationship Id="rId30" Type="http://schemas.openxmlformats.org/officeDocument/2006/relationships/tags" Target="../tags/tag508.xml"/><Relationship Id="rId35" Type="http://schemas.openxmlformats.org/officeDocument/2006/relationships/tags" Target="../tags/tag513.xml"/><Relationship Id="rId43" Type="http://schemas.openxmlformats.org/officeDocument/2006/relationships/tags" Target="../tags/tag521.xml"/><Relationship Id="rId48" Type="http://schemas.openxmlformats.org/officeDocument/2006/relationships/tags" Target="../tags/tag526.xml"/><Relationship Id="rId56" Type="http://schemas.openxmlformats.org/officeDocument/2006/relationships/tags" Target="../tags/tag534.xml"/><Relationship Id="rId64" Type="http://schemas.openxmlformats.org/officeDocument/2006/relationships/tags" Target="../tags/tag542.xml"/><Relationship Id="rId69" Type="http://schemas.openxmlformats.org/officeDocument/2006/relationships/tags" Target="../tags/tag547.xml"/><Relationship Id="rId77" Type="http://schemas.openxmlformats.org/officeDocument/2006/relationships/slideLayout" Target="../slideLayouts/slideLayout2.xml"/><Relationship Id="rId8" Type="http://schemas.openxmlformats.org/officeDocument/2006/relationships/tags" Target="../tags/tag486.xml"/><Relationship Id="rId51" Type="http://schemas.openxmlformats.org/officeDocument/2006/relationships/tags" Target="../tags/tag529.xml"/><Relationship Id="rId72" Type="http://schemas.openxmlformats.org/officeDocument/2006/relationships/tags" Target="../tags/tag550.xml"/><Relationship Id="rId3" Type="http://schemas.openxmlformats.org/officeDocument/2006/relationships/tags" Target="../tags/tag481.xml"/><Relationship Id="rId12" Type="http://schemas.openxmlformats.org/officeDocument/2006/relationships/tags" Target="../tags/tag490.xml"/><Relationship Id="rId17" Type="http://schemas.openxmlformats.org/officeDocument/2006/relationships/tags" Target="../tags/tag495.xml"/><Relationship Id="rId25" Type="http://schemas.openxmlformats.org/officeDocument/2006/relationships/tags" Target="../tags/tag503.xml"/><Relationship Id="rId33" Type="http://schemas.openxmlformats.org/officeDocument/2006/relationships/tags" Target="../tags/tag511.xml"/><Relationship Id="rId38" Type="http://schemas.openxmlformats.org/officeDocument/2006/relationships/tags" Target="../tags/tag516.xml"/><Relationship Id="rId46" Type="http://schemas.openxmlformats.org/officeDocument/2006/relationships/tags" Target="../tags/tag524.xml"/><Relationship Id="rId59" Type="http://schemas.openxmlformats.org/officeDocument/2006/relationships/tags" Target="../tags/tag537.xml"/><Relationship Id="rId67" Type="http://schemas.openxmlformats.org/officeDocument/2006/relationships/tags" Target="../tags/tag545.xml"/><Relationship Id="rId20" Type="http://schemas.openxmlformats.org/officeDocument/2006/relationships/tags" Target="../tags/tag498.xml"/><Relationship Id="rId41" Type="http://schemas.openxmlformats.org/officeDocument/2006/relationships/tags" Target="../tags/tag519.xml"/><Relationship Id="rId54" Type="http://schemas.openxmlformats.org/officeDocument/2006/relationships/tags" Target="../tags/tag532.xml"/><Relationship Id="rId62" Type="http://schemas.openxmlformats.org/officeDocument/2006/relationships/tags" Target="../tags/tag540.xml"/><Relationship Id="rId70" Type="http://schemas.openxmlformats.org/officeDocument/2006/relationships/tags" Target="../tags/tag548.xml"/><Relationship Id="rId75" Type="http://schemas.openxmlformats.org/officeDocument/2006/relationships/tags" Target="../tags/tag553.xml"/><Relationship Id="rId1" Type="http://schemas.openxmlformats.org/officeDocument/2006/relationships/tags" Target="../tags/tag479.xml"/><Relationship Id="rId6" Type="http://schemas.openxmlformats.org/officeDocument/2006/relationships/tags" Target="../tags/tag484.xml"/><Relationship Id="rId15" Type="http://schemas.openxmlformats.org/officeDocument/2006/relationships/tags" Target="../tags/tag493.xml"/><Relationship Id="rId23" Type="http://schemas.openxmlformats.org/officeDocument/2006/relationships/tags" Target="../tags/tag501.xml"/><Relationship Id="rId28" Type="http://schemas.openxmlformats.org/officeDocument/2006/relationships/tags" Target="../tags/tag506.xml"/><Relationship Id="rId36" Type="http://schemas.openxmlformats.org/officeDocument/2006/relationships/tags" Target="../tags/tag514.xml"/><Relationship Id="rId49" Type="http://schemas.openxmlformats.org/officeDocument/2006/relationships/tags" Target="../tags/tag527.xml"/><Relationship Id="rId57" Type="http://schemas.openxmlformats.org/officeDocument/2006/relationships/tags" Target="../tags/tag535.xml"/><Relationship Id="rId10" Type="http://schemas.openxmlformats.org/officeDocument/2006/relationships/tags" Target="../tags/tag488.xml"/><Relationship Id="rId31" Type="http://schemas.openxmlformats.org/officeDocument/2006/relationships/tags" Target="../tags/tag509.xml"/><Relationship Id="rId44" Type="http://schemas.openxmlformats.org/officeDocument/2006/relationships/tags" Target="../tags/tag522.xml"/><Relationship Id="rId52" Type="http://schemas.openxmlformats.org/officeDocument/2006/relationships/tags" Target="../tags/tag530.xml"/><Relationship Id="rId60" Type="http://schemas.openxmlformats.org/officeDocument/2006/relationships/tags" Target="../tags/tag538.xml"/><Relationship Id="rId65" Type="http://schemas.openxmlformats.org/officeDocument/2006/relationships/tags" Target="../tags/tag543.xml"/><Relationship Id="rId73" Type="http://schemas.openxmlformats.org/officeDocument/2006/relationships/tags" Target="../tags/tag551.xml"/><Relationship Id="rId78" Type="http://schemas.openxmlformats.org/officeDocument/2006/relationships/image" Target="../media/image41.jpeg"/><Relationship Id="rId4" Type="http://schemas.openxmlformats.org/officeDocument/2006/relationships/tags" Target="../tags/tag482.xml"/><Relationship Id="rId9" Type="http://schemas.openxmlformats.org/officeDocument/2006/relationships/tags" Target="../tags/tag487.xml"/><Relationship Id="rId13" Type="http://schemas.openxmlformats.org/officeDocument/2006/relationships/tags" Target="../tags/tag491.xml"/><Relationship Id="rId18" Type="http://schemas.openxmlformats.org/officeDocument/2006/relationships/tags" Target="../tags/tag496.xml"/><Relationship Id="rId39" Type="http://schemas.openxmlformats.org/officeDocument/2006/relationships/tags" Target="../tags/tag517.xml"/><Relationship Id="rId34" Type="http://schemas.openxmlformats.org/officeDocument/2006/relationships/tags" Target="../tags/tag512.xml"/><Relationship Id="rId50" Type="http://schemas.openxmlformats.org/officeDocument/2006/relationships/tags" Target="../tags/tag528.xml"/><Relationship Id="rId55" Type="http://schemas.openxmlformats.org/officeDocument/2006/relationships/tags" Target="../tags/tag533.xml"/><Relationship Id="rId76" Type="http://schemas.openxmlformats.org/officeDocument/2006/relationships/tags" Target="../tags/tag554.xml"/><Relationship Id="rId7" Type="http://schemas.openxmlformats.org/officeDocument/2006/relationships/tags" Target="../tags/tag485.xml"/><Relationship Id="rId71" Type="http://schemas.openxmlformats.org/officeDocument/2006/relationships/tags" Target="../tags/tag549.xml"/><Relationship Id="rId2" Type="http://schemas.openxmlformats.org/officeDocument/2006/relationships/tags" Target="../tags/tag480.xml"/><Relationship Id="rId29" Type="http://schemas.openxmlformats.org/officeDocument/2006/relationships/tags" Target="../tags/tag507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567.xml"/><Relationship Id="rId18" Type="http://schemas.openxmlformats.org/officeDocument/2006/relationships/tags" Target="../tags/tag572.xml"/><Relationship Id="rId26" Type="http://schemas.openxmlformats.org/officeDocument/2006/relationships/tags" Target="../tags/tag580.xml"/><Relationship Id="rId39" Type="http://schemas.openxmlformats.org/officeDocument/2006/relationships/tags" Target="../tags/tag593.xml"/><Relationship Id="rId21" Type="http://schemas.openxmlformats.org/officeDocument/2006/relationships/tags" Target="../tags/tag575.xml"/><Relationship Id="rId34" Type="http://schemas.openxmlformats.org/officeDocument/2006/relationships/tags" Target="../tags/tag588.xml"/><Relationship Id="rId42" Type="http://schemas.openxmlformats.org/officeDocument/2006/relationships/tags" Target="../tags/tag596.xml"/><Relationship Id="rId47" Type="http://schemas.openxmlformats.org/officeDocument/2006/relationships/tags" Target="../tags/tag601.xml"/><Relationship Id="rId50" Type="http://schemas.openxmlformats.org/officeDocument/2006/relationships/tags" Target="../tags/tag604.xml"/><Relationship Id="rId7" Type="http://schemas.openxmlformats.org/officeDocument/2006/relationships/tags" Target="../tags/tag561.xml"/><Relationship Id="rId2" Type="http://schemas.openxmlformats.org/officeDocument/2006/relationships/tags" Target="../tags/tag556.xml"/><Relationship Id="rId16" Type="http://schemas.openxmlformats.org/officeDocument/2006/relationships/tags" Target="../tags/tag570.xml"/><Relationship Id="rId29" Type="http://schemas.openxmlformats.org/officeDocument/2006/relationships/tags" Target="../tags/tag583.xml"/><Relationship Id="rId11" Type="http://schemas.openxmlformats.org/officeDocument/2006/relationships/tags" Target="../tags/tag565.xml"/><Relationship Id="rId24" Type="http://schemas.openxmlformats.org/officeDocument/2006/relationships/tags" Target="../tags/tag578.xml"/><Relationship Id="rId32" Type="http://schemas.openxmlformats.org/officeDocument/2006/relationships/tags" Target="../tags/tag586.xml"/><Relationship Id="rId37" Type="http://schemas.openxmlformats.org/officeDocument/2006/relationships/tags" Target="../tags/tag591.xml"/><Relationship Id="rId40" Type="http://schemas.openxmlformats.org/officeDocument/2006/relationships/tags" Target="../tags/tag594.xml"/><Relationship Id="rId45" Type="http://schemas.openxmlformats.org/officeDocument/2006/relationships/tags" Target="../tags/tag599.xml"/><Relationship Id="rId5" Type="http://schemas.openxmlformats.org/officeDocument/2006/relationships/tags" Target="../tags/tag559.xml"/><Relationship Id="rId15" Type="http://schemas.openxmlformats.org/officeDocument/2006/relationships/tags" Target="../tags/tag569.xml"/><Relationship Id="rId23" Type="http://schemas.openxmlformats.org/officeDocument/2006/relationships/tags" Target="../tags/tag577.xml"/><Relationship Id="rId28" Type="http://schemas.openxmlformats.org/officeDocument/2006/relationships/tags" Target="../tags/tag582.xml"/><Relationship Id="rId36" Type="http://schemas.openxmlformats.org/officeDocument/2006/relationships/tags" Target="../tags/tag590.xml"/><Relationship Id="rId49" Type="http://schemas.openxmlformats.org/officeDocument/2006/relationships/tags" Target="../tags/tag603.xml"/><Relationship Id="rId10" Type="http://schemas.openxmlformats.org/officeDocument/2006/relationships/tags" Target="../tags/tag564.xml"/><Relationship Id="rId19" Type="http://schemas.openxmlformats.org/officeDocument/2006/relationships/tags" Target="../tags/tag573.xml"/><Relationship Id="rId31" Type="http://schemas.openxmlformats.org/officeDocument/2006/relationships/tags" Target="../tags/tag585.xml"/><Relationship Id="rId44" Type="http://schemas.openxmlformats.org/officeDocument/2006/relationships/tags" Target="../tags/tag598.xml"/><Relationship Id="rId52" Type="http://schemas.openxmlformats.org/officeDocument/2006/relationships/slideLayout" Target="../slideLayouts/slideLayout2.xml"/><Relationship Id="rId4" Type="http://schemas.openxmlformats.org/officeDocument/2006/relationships/tags" Target="../tags/tag558.xml"/><Relationship Id="rId9" Type="http://schemas.openxmlformats.org/officeDocument/2006/relationships/tags" Target="../tags/tag563.xml"/><Relationship Id="rId14" Type="http://schemas.openxmlformats.org/officeDocument/2006/relationships/tags" Target="../tags/tag568.xml"/><Relationship Id="rId22" Type="http://schemas.openxmlformats.org/officeDocument/2006/relationships/tags" Target="../tags/tag576.xml"/><Relationship Id="rId27" Type="http://schemas.openxmlformats.org/officeDocument/2006/relationships/tags" Target="../tags/tag581.xml"/><Relationship Id="rId30" Type="http://schemas.openxmlformats.org/officeDocument/2006/relationships/tags" Target="../tags/tag584.xml"/><Relationship Id="rId35" Type="http://schemas.openxmlformats.org/officeDocument/2006/relationships/tags" Target="../tags/tag589.xml"/><Relationship Id="rId43" Type="http://schemas.openxmlformats.org/officeDocument/2006/relationships/tags" Target="../tags/tag597.xml"/><Relationship Id="rId48" Type="http://schemas.openxmlformats.org/officeDocument/2006/relationships/tags" Target="../tags/tag602.xml"/><Relationship Id="rId8" Type="http://schemas.openxmlformats.org/officeDocument/2006/relationships/tags" Target="../tags/tag562.xml"/><Relationship Id="rId51" Type="http://schemas.openxmlformats.org/officeDocument/2006/relationships/tags" Target="../tags/tag605.xml"/><Relationship Id="rId3" Type="http://schemas.openxmlformats.org/officeDocument/2006/relationships/tags" Target="../tags/tag557.xml"/><Relationship Id="rId12" Type="http://schemas.openxmlformats.org/officeDocument/2006/relationships/tags" Target="../tags/tag566.xml"/><Relationship Id="rId17" Type="http://schemas.openxmlformats.org/officeDocument/2006/relationships/tags" Target="../tags/tag571.xml"/><Relationship Id="rId25" Type="http://schemas.openxmlformats.org/officeDocument/2006/relationships/tags" Target="../tags/tag579.xml"/><Relationship Id="rId33" Type="http://schemas.openxmlformats.org/officeDocument/2006/relationships/tags" Target="../tags/tag587.xml"/><Relationship Id="rId38" Type="http://schemas.openxmlformats.org/officeDocument/2006/relationships/tags" Target="../tags/tag592.xml"/><Relationship Id="rId46" Type="http://schemas.openxmlformats.org/officeDocument/2006/relationships/tags" Target="../tags/tag600.xml"/><Relationship Id="rId20" Type="http://schemas.openxmlformats.org/officeDocument/2006/relationships/tags" Target="../tags/tag574.xml"/><Relationship Id="rId41" Type="http://schemas.openxmlformats.org/officeDocument/2006/relationships/tags" Target="../tags/tag595.xml"/><Relationship Id="rId1" Type="http://schemas.openxmlformats.org/officeDocument/2006/relationships/tags" Target="../tags/tag555.xml"/><Relationship Id="rId6" Type="http://schemas.openxmlformats.org/officeDocument/2006/relationships/tags" Target="../tags/tag56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613.xml"/><Relationship Id="rId3" Type="http://schemas.openxmlformats.org/officeDocument/2006/relationships/tags" Target="../tags/tag608.xml"/><Relationship Id="rId7" Type="http://schemas.openxmlformats.org/officeDocument/2006/relationships/tags" Target="../tags/tag612.xml"/><Relationship Id="rId2" Type="http://schemas.openxmlformats.org/officeDocument/2006/relationships/tags" Target="../tags/tag607.xml"/><Relationship Id="rId1" Type="http://schemas.openxmlformats.org/officeDocument/2006/relationships/tags" Target="../tags/tag606.xml"/><Relationship Id="rId6" Type="http://schemas.openxmlformats.org/officeDocument/2006/relationships/tags" Target="../tags/tag611.xml"/><Relationship Id="rId11" Type="http://schemas.openxmlformats.org/officeDocument/2006/relationships/image" Target="../media/image42.jpeg"/><Relationship Id="rId5" Type="http://schemas.openxmlformats.org/officeDocument/2006/relationships/tags" Target="../tags/tag61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609.xml"/><Relationship Id="rId9" Type="http://schemas.openxmlformats.org/officeDocument/2006/relationships/tags" Target="../tags/tag6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617.xml"/><Relationship Id="rId2" Type="http://schemas.openxmlformats.org/officeDocument/2006/relationships/tags" Target="../tags/tag616.xml"/><Relationship Id="rId1" Type="http://schemas.openxmlformats.org/officeDocument/2006/relationships/tags" Target="../tags/tag615.xml"/><Relationship Id="rId6" Type="http://schemas.openxmlformats.org/officeDocument/2006/relationships/image" Target="../media/image43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626.xml"/><Relationship Id="rId13" Type="http://schemas.openxmlformats.org/officeDocument/2006/relationships/tags" Target="../tags/tag631.xml"/><Relationship Id="rId3" Type="http://schemas.openxmlformats.org/officeDocument/2006/relationships/tags" Target="../tags/tag621.xml"/><Relationship Id="rId7" Type="http://schemas.openxmlformats.org/officeDocument/2006/relationships/tags" Target="../tags/tag625.xml"/><Relationship Id="rId12" Type="http://schemas.openxmlformats.org/officeDocument/2006/relationships/tags" Target="../tags/tag630.xml"/><Relationship Id="rId17" Type="http://schemas.openxmlformats.org/officeDocument/2006/relationships/image" Target="../media/image45.png"/><Relationship Id="rId2" Type="http://schemas.openxmlformats.org/officeDocument/2006/relationships/tags" Target="../tags/tag620.xml"/><Relationship Id="rId16" Type="http://schemas.openxmlformats.org/officeDocument/2006/relationships/image" Target="../media/image44.png"/><Relationship Id="rId1" Type="http://schemas.openxmlformats.org/officeDocument/2006/relationships/tags" Target="../tags/tag619.xml"/><Relationship Id="rId6" Type="http://schemas.openxmlformats.org/officeDocument/2006/relationships/tags" Target="../tags/tag624.xml"/><Relationship Id="rId11" Type="http://schemas.openxmlformats.org/officeDocument/2006/relationships/tags" Target="../tags/tag629.xml"/><Relationship Id="rId5" Type="http://schemas.openxmlformats.org/officeDocument/2006/relationships/tags" Target="../tags/tag623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28.xml"/><Relationship Id="rId4" Type="http://schemas.openxmlformats.org/officeDocument/2006/relationships/tags" Target="../tags/tag622.xml"/><Relationship Id="rId9" Type="http://schemas.openxmlformats.org/officeDocument/2006/relationships/tags" Target="../tags/tag627.xml"/><Relationship Id="rId14" Type="http://schemas.openxmlformats.org/officeDocument/2006/relationships/tags" Target="../tags/tag63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640.xml"/><Relationship Id="rId13" Type="http://schemas.openxmlformats.org/officeDocument/2006/relationships/tags" Target="../tags/tag645.xml"/><Relationship Id="rId18" Type="http://schemas.openxmlformats.org/officeDocument/2006/relationships/image" Target="../media/image46.png"/><Relationship Id="rId3" Type="http://schemas.openxmlformats.org/officeDocument/2006/relationships/tags" Target="../tags/tag635.xml"/><Relationship Id="rId7" Type="http://schemas.openxmlformats.org/officeDocument/2006/relationships/tags" Target="../tags/tag639.xml"/><Relationship Id="rId12" Type="http://schemas.openxmlformats.org/officeDocument/2006/relationships/tags" Target="../tags/tag644.xml"/><Relationship Id="rId17" Type="http://schemas.openxmlformats.org/officeDocument/2006/relationships/image" Target="../media/image44.png"/><Relationship Id="rId2" Type="http://schemas.openxmlformats.org/officeDocument/2006/relationships/tags" Target="../tags/tag634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633.xml"/><Relationship Id="rId6" Type="http://schemas.openxmlformats.org/officeDocument/2006/relationships/tags" Target="../tags/tag638.xml"/><Relationship Id="rId11" Type="http://schemas.openxmlformats.org/officeDocument/2006/relationships/tags" Target="../tags/tag643.xml"/><Relationship Id="rId5" Type="http://schemas.openxmlformats.org/officeDocument/2006/relationships/tags" Target="../tags/tag637.xml"/><Relationship Id="rId15" Type="http://schemas.openxmlformats.org/officeDocument/2006/relationships/tags" Target="../tags/tag647.xml"/><Relationship Id="rId10" Type="http://schemas.openxmlformats.org/officeDocument/2006/relationships/tags" Target="../tags/tag642.xml"/><Relationship Id="rId4" Type="http://schemas.openxmlformats.org/officeDocument/2006/relationships/tags" Target="../tags/tag636.xml"/><Relationship Id="rId9" Type="http://schemas.openxmlformats.org/officeDocument/2006/relationships/tags" Target="../tags/tag641.xml"/><Relationship Id="rId14" Type="http://schemas.openxmlformats.org/officeDocument/2006/relationships/tags" Target="../tags/tag64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655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50.png"/><Relationship Id="rId3" Type="http://schemas.openxmlformats.org/officeDocument/2006/relationships/tags" Target="../tags/tag650.xml"/><Relationship Id="rId7" Type="http://schemas.openxmlformats.org/officeDocument/2006/relationships/tags" Target="../tags/tag654.xml"/><Relationship Id="rId12" Type="http://schemas.openxmlformats.org/officeDocument/2006/relationships/tags" Target="../tags/tag659.xml"/><Relationship Id="rId17" Type="http://schemas.openxmlformats.org/officeDocument/2006/relationships/image" Target="../media/image49.png"/><Relationship Id="rId2" Type="http://schemas.openxmlformats.org/officeDocument/2006/relationships/tags" Target="../tags/tag649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11" Type="http://schemas.openxmlformats.org/officeDocument/2006/relationships/tags" Target="../tags/tag658.xml"/><Relationship Id="rId5" Type="http://schemas.openxmlformats.org/officeDocument/2006/relationships/tags" Target="../tags/tag652.xml"/><Relationship Id="rId15" Type="http://schemas.openxmlformats.org/officeDocument/2006/relationships/image" Target="../media/image47.png"/><Relationship Id="rId10" Type="http://schemas.openxmlformats.org/officeDocument/2006/relationships/tags" Target="../tags/tag657.xml"/><Relationship Id="rId19" Type="http://schemas.openxmlformats.org/officeDocument/2006/relationships/image" Target="../media/image51.jpeg"/><Relationship Id="rId4" Type="http://schemas.openxmlformats.org/officeDocument/2006/relationships/tags" Target="../tags/tag651.xml"/><Relationship Id="rId9" Type="http://schemas.openxmlformats.org/officeDocument/2006/relationships/tags" Target="../tags/tag656.xml"/><Relationship Id="rId14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669.xml"/><Relationship Id="rId3" Type="http://schemas.openxmlformats.org/officeDocument/2006/relationships/tags" Target="../tags/tag664.xml"/><Relationship Id="rId7" Type="http://schemas.openxmlformats.org/officeDocument/2006/relationships/tags" Target="../tags/tag668.xml"/><Relationship Id="rId2" Type="http://schemas.openxmlformats.org/officeDocument/2006/relationships/tags" Target="../tags/tag663.xml"/><Relationship Id="rId1" Type="http://schemas.openxmlformats.org/officeDocument/2006/relationships/tags" Target="../tags/tag662.xml"/><Relationship Id="rId6" Type="http://schemas.openxmlformats.org/officeDocument/2006/relationships/tags" Target="../tags/tag667.xml"/><Relationship Id="rId11" Type="http://schemas.openxmlformats.org/officeDocument/2006/relationships/image" Target="../media/image54.jpeg"/><Relationship Id="rId5" Type="http://schemas.openxmlformats.org/officeDocument/2006/relationships/tags" Target="../tags/tag666.xml"/><Relationship Id="rId10" Type="http://schemas.openxmlformats.org/officeDocument/2006/relationships/image" Target="../media/image53.png"/><Relationship Id="rId4" Type="http://schemas.openxmlformats.org/officeDocument/2006/relationships/tags" Target="../tags/tag665.xml"/><Relationship Id="rId9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672.xml"/><Relationship Id="rId2" Type="http://schemas.openxmlformats.org/officeDocument/2006/relationships/tags" Target="../tags/tag671.xml"/><Relationship Id="rId1" Type="http://schemas.openxmlformats.org/officeDocument/2006/relationships/tags" Target="../tags/tag670.xml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5.xml"/><Relationship Id="rId4" Type="http://schemas.openxmlformats.org/officeDocument/2006/relationships/tags" Target="../tags/tag67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676.xml"/><Relationship Id="rId2" Type="http://schemas.openxmlformats.org/officeDocument/2006/relationships/tags" Target="../tags/tag675.xml"/><Relationship Id="rId1" Type="http://schemas.openxmlformats.org/officeDocument/2006/relationships/tags" Target="../tags/tag674.xml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16.png"/><Relationship Id="rId3" Type="http://schemas.openxmlformats.org/officeDocument/2006/relationships/tags" Target="../tags/tag112.xml"/><Relationship Id="rId7" Type="http://schemas.openxmlformats.org/officeDocument/2006/relationships/tags" Target="../tags/tag11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video" Target="../media/media1.mp4"/><Relationship Id="rId10" Type="http://schemas.openxmlformats.org/officeDocument/2006/relationships/tags" Target="../tags/tag117.xml"/><Relationship Id="rId4" Type="http://schemas.microsoft.com/office/2007/relationships/media" Target="../media/media1.mp4"/><Relationship Id="rId9" Type="http://schemas.openxmlformats.org/officeDocument/2006/relationships/tags" Target="../tags/tag116.xml"/><Relationship Id="rId1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679.xml"/><Relationship Id="rId2" Type="http://schemas.openxmlformats.org/officeDocument/2006/relationships/tags" Target="../tags/tag678.xml"/><Relationship Id="rId1" Type="http://schemas.openxmlformats.org/officeDocument/2006/relationships/tags" Target="../tags/tag677.xml"/><Relationship Id="rId5" Type="http://schemas.openxmlformats.org/officeDocument/2006/relationships/image" Target="../media/image56.png"/><Relationship Id="rId4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682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681.xml"/><Relationship Id="rId1" Type="http://schemas.openxmlformats.org/officeDocument/2006/relationships/tags" Target="../tags/tag680.xml"/><Relationship Id="rId6" Type="http://schemas.openxmlformats.org/officeDocument/2006/relationships/tags" Target="../tags/tag685.xml"/><Relationship Id="rId5" Type="http://schemas.openxmlformats.org/officeDocument/2006/relationships/tags" Target="../tags/tag684.xml"/><Relationship Id="rId4" Type="http://schemas.openxmlformats.org/officeDocument/2006/relationships/tags" Target="../tags/tag68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688.xml"/><Relationship Id="rId7" Type="http://schemas.openxmlformats.org/officeDocument/2006/relationships/tags" Target="../tags/tag692.xml"/><Relationship Id="rId2" Type="http://schemas.openxmlformats.org/officeDocument/2006/relationships/tags" Target="../tags/tag687.xml"/><Relationship Id="rId1" Type="http://schemas.openxmlformats.org/officeDocument/2006/relationships/tags" Target="../tags/tag686.xml"/><Relationship Id="rId6" Type="http://schemas.openxmlformats.org/officeDocument/2006/relationships/tags" Target="../tags/tag691.xml"/><Relationship Id="rId5" Type="http://schemas.openxmlformats.org/officeDocument/2006/relationships/tags" Target="../tags/tag690.xml"/><Relationship Id="rId10" Type="http://schemas.openxmlformats.org/officeDocument/2006/relationships/image" Target="../media/image58.png"/><Relationship Id="rId4" Type="http://schemas.openxmlformats.org/officeDocument/2006/relationships/tags" Target="../tags/tag689.xml"/><Relationship Id="rId9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tags" Target="../tags/tag705.xml"/><Relationship Id="rId18" Type="http://schemas.openxmlformats.org/officeDocument/2006/relationships/tags" Target="../tags/tag710.xml"/><Relationship Id="rId26" Type="http://schemas.openxmlformats.org/officeDocument/2006/relationships/tags" Target="../tags/tag718.xml"/><Relationship Id="rId3" Type="http://schemas.openxmlformats.org/officeDocument/2006/relationships/tags" Target="../tags/tag695.xml"/><Relationship Id="rId21" Type="http://schemas.openxmlformats.org/officeDocument/2006/relationships/tags" Target="../tags/tag713.xml"/><Relationship Id="rId7" Type="http://schemas.openxmlformats.org/officeDocument/2006/relationships/tags" Target="../tags/tag699.xml"/><Relationship Id="rId12" Type="http://schemas.openxmlformats.org/officeDocument/2006/relationships/tags" Target="../tags/tag704.xml"/><Relationship Id="rId17" Type="http://schemas.openxmlformats.org/officeDocument/2006/relationships/tags" Target="../tags/tag709.xml"/><Relationship Id="rId25" Type="http://schemas.openxmlformats.org/officeDocument/2006/relationships/tags" Target="../tags/tag717.xml"/><Relationship Id="rId33" Type="http://schemas.openxmlformats.org/officeDocument/2006/relationships/image" Target="../media/image60.wmf"/><Relationship Id="rId2" Type="http://schemas.openxmlformats.org/officeDocument/2006/relationships/tags" Target="../tags/tag694.xml"/><Relationship Id="rId16" Type="http://schemas.openxmlformats.org/officeDocument/2006/relationships/tags" Target="../tags/tag708.xml"/><Relationship Id="rId20" Type="http://schemas.openxmlformats.org/officeDocument/2006/relationships/tags" Target="../tags/tag712.xml"/><Relationship Id="rId29" Type="http://schemas.openxmlformats.org/officeDocument/2006/relationships/slideLayout" Target="../slideLayouts/slideLayout2.xml"/><Relationship Id="rId1" Type="http://schemas.openxmlformats.org/officeDocument/2006/relationships/tags" Target="../tags/tag693.xml"/><Relationship Id="rId6" Type="http://schemas.openxmlformats.org/officeDocument/2006/relationships/tags" Target="../tags/tag698.xml"/><Relationship Id="rId11" Type="http://schemas.openxmlformats.org/officeDocument/2006/relationships/tags" Target="../tags/tag703.xml"/><Relationship Id="rId24" Type="http://schemas.openxmlformats.org/officeDocument/2006/relationships/tags" Target="../tags/tag716.xml"/><Relationship Id="rId32" Type="http://schemas.openxmlformats.org/officeDocument/2006/relationships/oleObject" Target="../embeddings/oleObject2.bin"/><Relationship Id="rId5" Type="http://schemas.openxmlformats.org/officeDocument/2006/relationships/tags" Target="../tags/tag697.xml"/><Relationship Id="rId15" Type="http://schemas.openxmlformats.org/officeDocument/2006/relationships/tags" Target="../tags/tag707.xml"/><Relationship Id="rId23" Type="http://schemas.openxmlformats.org/officeDocument/2006/relationships/tags" Target="../tags/tag715.xml"/><Relationship Id="rId28" Type="http://schemas.openxmlformats.org/officeDocument/2006/relationships/tags" Target="../tags/tag720.xml"/><Relationship Id="rId10" Type="http://schemas.openxmlformats.org/officeDocument/2006/relationships/tags" Target="../tags/tag702.xml"/><Relationship Id="rId19" Type="http://schemas.openxmlformats.org/officeDocument/2006/relationships/tags" Target="../tags/tag711.xml"/><Relationship Id="rId31" Type="http://schemas.openxmlformats.org/officeDocument/2006/relationships/image" Target="../media/image59.wmf"/><Relationship Id="rId4" Type="http://schemas.openxmlformats.org/officeDocument/2006/relationships/tags" Target="../tags/tag696.xml"/><Relationship Id="rId9" Type="http://schemas.openxmlformats.org/officeDocument/2006/relationships/tags" Target="../tags/tag701.xml"/><Relationship Id="rId14" Type="http://schemas.openxmlformats.org/officeDocument/2006/relationships/tags" Target="../tags/tag706.xml"/><Relationship Id="rId22" Type="http://schemas.openxmlformats.org/officeDocument/2006/relationships/tags" Target="../tags/tag714.xml"/><Relationship Id="rId27" Type="http://schemas.openxmlformats.org/officeDocument/2006/relationships/tags" Target="../tags/tag719.xml"/><Relationship Id="rId30" Type="http://schemas.openxmlformats.org/officeDocument/2006/relationships/oleObject" Target="../embeddings/oleObject1.bin"/><Relationship Id="rId8" Type="http://schemas.openxmlformats.org/officeDocument/2006/relationships/tags" Target="../tags/tag7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29.xml"/><Relationship Id="rId13" Type="http://schemas.openxmlformats.org/officeDocument/2006/relationships/image" Target="../media/image19.jpeg"/><Relationship Id="rId3" Type="http://schemas.openxmlformats.org/officeDocument/2006/relationships/tags" Target="../tags/tag124.xml"/><Relationship Id="rId7" Type="http://schemas.openxmlformats.org/officeDocument/2006/relationships/tags" Target="../tags/tag128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tags" Target="../tags/tag127.xml"/><Relationship Id="rId11" Type="http://schemas.openxmlformats.org/officeDocument/2006/relationships/tags" Target="../tags/tag132.xml"/><Relationship Id="rId5" Type="http://schemas.openxmlformats.org/officeDocument/2006/relationships/tags" Target="../tags/tag126.xml"/><Relationship Id="rId10" Type="http://schemas.openxmlformats.org/officeDocument/2006/relationships/tags" Target="../tags/tag131.xml"/><Relationship Id="rId4" Type="http://schemas.openxmlformats.org/officeDocument/2006/relationships/tags" Target="../tags/tag125.xml"/><Relationship Id="rId9" Type="http://schemas.openxmlformats.org/officeDocument/2006/relationships/tags" Target="../tags/tag130.xml"/><Relationship Id="rId1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40.xml"/><Relationship Id="rId13" Type="http://schemas.openxmlformats.org/officeDocument/2006/relationships/image" Target="../media/image21.gif"/><Relationship Id="rId3" Type="http://schemas.openxmlformats.org/officeDocument/2006/relationships/tags" Target="../tags/tag135.xml"/><Relationship Id="rId7" Type="http://schemas.openxmlformats.org/officeDocument/2006/relationships/tags" Target="../tags/tag139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tags" Target="../tags/tag138.xml"/><Relationship Id="rId11" Type="http://schemas.openxmlformats.org/officeDocument/2006/relationships/tags" Target="../tags/tag143.xml"/><Relationship Id="rId5" Type="http://schemas.openxmlformats.org/officeDocument/2006/relationships/tags" Target="../tags/tag137.xml"/><Relationship Id="rId10" Type="http://schemas.openxmlformats.org/officeDocument/2006/relationships/tags" Target="../tags/tag142.xml"/><Relationship Id="rId4" Type="http://schemas.openxmlformats.org/officeDocument/2006/relationships/tags" Target="../tags/tag136.xml"/><Relationship Id="rId9" Type="http://schemas.openxmlformats.org/officeDocument/2006/relationships/tags" Target="../tags/tag141.xml"/><Relationship Id="rId1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54.xml"/><Relationship Id="rId3" Type="http://schemas.openxmlformats.org/officeDocument/2006/relationships/tags" Target="../tags/tag149.xml"/><Relationship Id="rId7" Type="http://schemas.openxmlformats.org/officeDocument/2006/relationships/tags" Target="../tags/tag153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11" Type="http://schemas.openxmlformats.org/officeDocument/2006/relationships/tags" Target="../tags/tag157.xml"/><Relationship Id="rId5" Type="http://schemas.openxmlformats.org/officeDocument/2006/relationships/tags" Target="../tags/tag151.xml"/><Relationship Id="rId10" Type="http://schemas.openxmlformats.org/officeDocument/2006/relationships/tags" Target="../tags/tag156.xml"/><Relationship Id="rId4" Type="http://schemas.openxmlformats.org/officeDocument/2006/relationships/tags" Target="../tags/tag150.xml"/><Relationship Id="rId9" Type="http://schemas.openxmlformats.org/officeDocument/2006/relationships/tags" Target="../tags/tag1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2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6788966" y="1500758"/>
            <a:ext cx="123141" cy="121830"/>
          </a:xfrm>
          <a:custGeom>
            <a:avLst/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/>
          <p:cNvSpPr txBox="1"/>
          <p:nvPr>
            <p:custDataLst>
              <p:tags r:id="rId3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/>
          <p:cNvSpPr/>
          <p:nvPr>
            <p:custDataLst>
              <p:tags r:id="rId5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6.6 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滑</a:t>
            </a: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轮</a:t>
            </a:r>
          </a:p>
        </p:txBody>
      </p:sp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第六章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力和机械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/>
          <p:cNvSpPr txBox="1"/>
          <p:nvPr userDrawn="1">
            <p:custDataLst>
              <p:tags r:id="rId9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2026年3月8日</a:t>
            </a:fld>
            <a:endParaRPr lang="zh-CN" altLang="en-US" sz="16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716756" y="70500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设计实验：</a:t>
            </a: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681835" y="1238997"/>
            <a:ext cx="7825409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要判断是否省力需要比较哪些物理量？</a:t>
            </a:r>
          </a:p>
        </p:txBody>
      </p: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681835" y="2821222"/>
            <a:ext cx="4837468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如何保证结论的可靠性呢？</a:t>
            </a: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681835" y="2030109"/>
            <a:ext cx="6581597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需要哪些测量器材？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81835" y="3612334"/>
            <a:ext cx="39269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50000"/>
              </a:spcBef>
              <a:buClrTx/>
              <a:buSzTx/>
              <a:buFontTx/>
            </a:pPr>
            <a:r>
              <a:rPr lang="zh-CN" altLang="en-US" sz="2400" b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实验中有哪些要注意的地方？</a:t>
            </a:r>
          </a:p>
        </p:txBody>
      </p:sp>
      <p:grpSp>
        <p:nvGrpSpPr>
          <p:cNvPr id="2" name="组合 9"/>
          <p:cNvGrpSpPr/>
          <p:nvPr>
            <p:custDataLst>
              <p:tags r:id="rId6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4" name="矩形 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51677" y="70500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</a:p>
        </p:txBody>
      </p:sp>
      <p:sp>
        <p:nvSpPr>
          <p:cNvPr id="18" name="文本框 17"/>
          <p:cNvSpPr txBox="1"/>
          <p:nvPr>
            <p:custDataLst>
              <p:tags r:id="rId2"/>
            </p:custDataLst>
          </p:nvPr>
        </p:nvSpPr>
        <p:spPr>
          <a:xfrm>
            <a:off x="1010090" y="1204076"/>
            <a:ext cx="7880647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defTabSz="914400" eaLnBrk="1" fontAlgn="auto" hangingPunct="1">
              <a:lnSpc>
                <a:spcPct val="130000"/>
              </a:lnSpc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A.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使用定滑轮有什么好处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    B.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使用动滑轮有什么好处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46" y="2149619"/>
            <a:ext cx="4589935" cy="2303716"/>
          </a:xfrm>
          <a:prstGeom prst="rect">
            <a:avLst/>
          </a:prstGeom>
        </p:spPr>
      </p:pic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751677" y="4463499"/>
            <a:ext cx="443238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沿不同方向的拉力大小相同吗？</a:t>
            </a: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60" y="2149619"/>
            <a:ext cx="1241921" cy="2303716"/>
          </a:xfrm>
          <a:prstGeom prst="rect">
            <a:avLst/>
          </a:prstGeom>
        </p:spPr>
      </p:pic>
      <p:sp>
        <p:nvSpPr>
          <p:cNvPr id="35" name="文本框 34"/>
          <p:cNvSpPr txBox="1"/>
          <p:nvPr>
            <p:custDataLst>
              <p:tags r:id="rId6"/>
            </p:custDataLst>
          </p:nvPr>
        </p:nvSpPr>
        <p:spPr>
          <a:xfrm>
            <a:off x="5356128" y="4463499"/>
            <a:ext cx="276889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zh-CN" altLang="en-US" sz="2400" b="1">
                <a:solidFill>
                  <a:srgbClr val="008080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可以得出什么结论？</a:t>
            </a:r>
          </a:p>
        </p:txBody>
      </p:sp>
      <p:pic>
        <p:nvPicPr>
          <p:cNvPr id="3" name="探究使用定滑轮的特点">
            <a:hlinkClick r:id="" action="ppaction://media"/>
          </p:cNvPr>
          <p:cNvPicPr>
            <a:picLocks noChangeAspect="1"/>
          </p:cNvPicPr>
          <p:nvPr>
            <a:vide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523741" y="2400269"/>
            <a:ext cx="2431700" cy="1367831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pic>
        <p:nvPicPr>
          <p:cNvPr id="4" name="探究使用动滑轮的特点">
            <a:hlinkClick r:id="" action="ppaction://media"/>
          </p:cNvPr>
          <p:cNvPicPr>
            <a:picLocks noChangeAspect="1"/>
          </p:cNvPicPr>
          <p:nvPr>
            <a:videoFile r:link="rId11"/>
            <p:custDataLst>
              <p:tags r:id="rId12"/>
            </p:custDataLst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58985" y="2444713"/>
            <a:ext cx="2431700" cy="1367831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7" name="组合 9"/>
          <p:cNvGrpSpPr/>
          <p:nvPr>
            <p:custDataLst>
              <p:tags r:id="rId13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2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 fullScrn="1">
              <p:cMediaNode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395536" y="483518"/>
            <a:ext cx="7885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动滑轮及其作用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．如图所示的滑轮，把它看作杠杆时，是支点在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“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”)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点的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省力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费力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等臂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杠杆。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355726"/>
            <a:ext cx="1222265" cy="19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7524328" y="1131590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3534886" y="165132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省力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8819" y="70500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8819" y="1825030"/>
          <a:ext cx="8026400" cy="216662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73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97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实验次数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物体重力</a:t>
                      </a:r>
                      <a:r>
                        <a:rPr lang="en-US" altLang="zh-CN" sz="2200" b="0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G</a:t>
                      </a:r>
                      <a:r>
                        <a:rPr lang="en-US" altLang="zh-CN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/N</a:t>
                      </a:r>
                      <a:endParaRPr kumimoji="0" lang="en-US" altLang="zh-CN" sz="2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拉力</a:t>
                      </a:r>
                      <a:r>
                        <a:rPr lang="en-US" altLang="zh-CN" sz="2200" b="0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F</a:t>
                      </a:r>
                      <a:r>
                        <a:rPr lang="en-US" altLang="zh-CN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/N</a:t>
                      </a:r>
                      <a:endParaRPr kumimoji="0" lang="en-US" altLang="zh-CN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拉力方向</a:t>
                      </a:r>
                      <a:endParaRPr kumimoji="0" lang="zh-CN" altLang="en-US" sz="2200" b="0" i="0" u="none" strike="noStrike" cap="none" normalizeH="0" baseline="0"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2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3</a:t>
                      </a:r>
                      <a:endParaRPr lang="en-US" altLang="zh-CN" sz="2000" baseline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……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934837" y="1282807"/>
            <a:ext cx="327559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sym typeface="+mn-ea"/>
              </a:rPr>
              <a:t>使用定滑轮有什么好处</a:t>
            </a:r>
          </a:p>
        </p:txBody>
      </p:sp>
      <p:grpSp>
        <p:nvGrpSpPr>
          <p:cNvPr id="7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688819" y="70500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8819" y="1825030"/>
          <a:ext cx="8026400" cy="2166620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1736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6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3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0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974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 baseline="0"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实验次数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物体重力</a:t>
                      </a:r>
                      <a:r>
                        <a:rPr lang="en-US" altLang="zh-CN" sz="2200" b="0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G</a:t>
                      </a:r>
                      <a:r>
                        <a:rPr lang="en-US" altLang="zh-CN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/N</a:t>
                      </a:r>
                      <a:endParaRPr kumimoji="0" lang="en-US" altLang="zh-CN" sz="22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拉力</a:t>
                      </a:r>
                      <a:r>
                        <a:rPr lang="en-US" altLang="zh-CN" sz="2200" b="0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F</a:t>
                      </a:r>
                      <a:r>
                        <a:rPr lang="en-US" altLang="zh-CN" sz="2200" b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/N</a:t>
                      </a:r>
                      <a:endParaRPr kumimoji="0" lang="en-US" altLang="zh-CN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0"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拉力方向</a:t>
                      </a:r>
                      <a:endParaRPr kumimoji="0" lang="zh-CN" altLang="en-US" sz="2200" b="0" i="0" u="none" strike="noStrike" cap="none" normalizeH="0" baseline="0">
                        <a:latin typeface="Times New Roman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1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2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3</a:t>
                      </a:r>
                      <a:endParaRPr lang="en-US" altLang="zh-CN" sz="2000" baseline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2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……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2934202" y="1282807"/>
            <a:ext cx="3275596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Times New Roman"/>
                <a:ea typeface="微软雅黑" panose="020B0503020204020204" charset="-122"/>
                <a:sym typeface="+mn-ea"/>
              </a:rPr>
              <a:t>使用动滑轮有什么好处</a:t>
            </a:r>
          </a:p>
        </p:txBody>
      </p:sp>
      <p:grpSp>
        <p:nvGrpSpPr>
          <p:cNvPr id="7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681835" y="705000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</a:p>
        </p:txBody>
      </p:sp>
      <p:sp>
        <p:nvSpPr>
          <p:cNvPr id="11" name="Text Box 5"/>
          <p:cNvSpPr txBox="1"/>
          <p:nvPr>
            <p:custDataLst>
              <p:tags r:id="rId2"/>
            </p:custDataLst>
          </p:nvPr>
        </p:nvSpPr>
        <p:spPr>
          <a:xfrm>
            <a:off x="681835" y="1269473"/>
            <a:ext cx="7619059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30000"/>
              </a:lnSpc>
              <a:spcBef>
                <a:spcPct val="0"/>
              </a:spcBef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使用定滑轮不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，但可以改变力的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</a:p>
          <a:p>
            <a:pPr indent="0" defTabSz="914400" eaLnBrk="1" fontAlgn="auto" hangingPunct="1">
              <a:lnSpc>
                <a:spcPct val="130000"/>
              </a:lnSpc>
              <a:spcBef>
                <a:spcPct val="0"/>
              </a:spcBef>
              <a:buFont typeface="Wingdings" panose="05000000000000000000" charset="0"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使用动滑轮可以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但不改变力的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_______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。</a:t>
            </a:r>
          </a:p>
        </p:txBody>
      </p:sp>
      <p:sp>
        <p:nvSpPr>
          <p:cNvPr id="29" name="文本框 28"/>
          <p:cNvSpPr txBox="1"/>
          <p:nvPr>
            <p:custDataLst>
              <p:tags r:id="rId3"/>
            </p:custDataLst>
          </p:nvPr>
        </p:nvSpPr>
        <p:spPr>
          <a:xfrm>
            <a:off x="681835" y="2901193"/>
            <a:ext cx="1909844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交流与评估：</a:t>
            </a:r>
          </a:p>
        </p:txBody>
      </p:sp>
      <p:sp>
        <p:nvSpPr>
          <p:cNvPr id="30" name="文本框 29"/>
          <p:cNvSpPr txBox="1"/>
          <p:nvPr>
            <p:custDataLst>
              <p:tags r:id="rId4"/>
            </p:custDataLst>
          </p:nvPr>
        </p:nvSpPr>
        <p:spPr>
          <a:xfrm>
            <a:off x="681835" y="3542493"/>
            <a:ext cx="4911754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 eaLnBrk="1" fontAlgn="auto" hangingPunct="1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说一说你在实验过程中遇到的问题。</a:t>
            </a:r>
          </a:p>
        </p:txBody>
      </p:sp>
      <p:sp>
        <p:nvSpPr>
          <p:cNvPr id="3891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41506" y="1355279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省力</a:t>
            </a:r>
          </a:p>
        </p:txBody>
      </p:sp>
      <p:sp>
        <p:nvSpPr>
          <p:cNvPr id="2" name="Text Box 6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112305" y="1355279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方向</a:t>
            </a:r>
          </a:p>
        </p:txBody>
      </p:sp>
      <p:sp>
        <p:nvSpPr>
          <p:cNvPr id="3" name="Text Box 6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075475" y="1844168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省力</a:t>
            </a:r>
          </a:p>
        </p:txBody>
      </p:sp>
      <p:sp>
        <p:nvSpPr>
          <p:cNvPr id="4" name="Text Box 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014527" y="1830200"/>
            <a:ext cx="792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buClrTx/>
              <a:buSzTx/>
              <a:buFontTx/>
            </a:pPr>
            <a:r>
              <a:rPr lang="zh-CN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方向</a:t>
            </a:r>
          </a:p>
        </p:txBody>
      </p:sp>
      <p:sp>
        <p:nvSpPr>
          <p:cNvPr id="38" name="云形标注 37"/>
          <p:cNvSpPr/>
          <p:nvPr>
            <p:custDataLst>
              <p:tags r:id="rId9"/>
            </p:custDataLst>
          </p:nvPr>
        </p:nvSpPr>
        <p:spPr>
          <a:xfrm>
            <a:off x="3930094" y="3119635"/>
            <a:ext cx="5003382" cy="1411431"/>
          </a:xfrm>
          <a:prstGeom prst="cloudCallout">
            <a:avLst>
              <a:gd name="adj1" fmla="val 34269"/>
              <a:gd name="adj2" fmla="val 68369"/>
            </a:avLst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滑轮属于杠杆类机械，你能用杠杆的知识从理论上分析这个两种滑轮吗？</a:t>
            </a:r>
          </a:p>
        </p:txBody>
      </p:sp>
      <p:grpSp>
        <p:nvGrpSpPr>
          <p:cNvPr id="7" name="组合 9"/>
          <p:cNvGrpSpPr/>
          <p:nvPr>
            <p:custDataLst>
              <p:tags r:id="rId10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9" grpId="0" animBg="1"/>
      <p:bldP spid="30" grpId="0"/>
      <p:bldP spid="38918" grpId="0"/>
      <p:bldP spid="2" grpId="0"/>
      <p:bldP spid="3" grpId="0"/>
      <p:bldP spid="4" grpId="0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73707" y="819165"/>
            <a:ext cx="772668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马鞍山月考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如图所示，用一个动滑轮把重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的物体匀速提升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。若不计摩擦、绳重和动滑轮重，拉力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，绳子自由端移动的距离是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571750"/>
            <a:ext cx="899592" cy="201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043608" y="1995686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250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6516216" y="1938285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484258" y="585663"/>
            <a:ext cx="41754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 b="1">
                <a:solidFill>
                  <a:srgbClr val="000000"/>
                </a:solidFill>
                <a:latin typeface="Times New Roman"/>
                <a:ea typeface="微软雅黑" panose="020B0503020204020204" charset="-122"/>
                <a:sym typeface="+mn-ea"/>
              </a:rPr>
              <a:t>【活动】使用滑轮的理论分析</a:t>
            </a:r>
          </a:p>
        </p:txBody>
      </p:sp>
      <p:grpSp>
        <p:nvGrpSpPr>
          <p:cNvPr id="54" name="组合 53"/>
          <p:cNvGrpSpPr/>
          <p:nvPr>
            <p:custDataLst>
              <p:tags r:id="rId2"/>
            </p:custDataLst>
          </p:nvPr>
        </p:nvGrpSpPr>
        <p:grpSpPr>
          <a:xfrm>
            <a:off x="900445" y="1930427"/>
            <a:ext cx="2201851" cy="3036195"/>
            <a:chOff x="1417" y="2236"/>
            <a:chExt cx="3468" cy="4782"/>
          </a:xfrm>
        </p:grpSpPr>
        <p:grpSp>
          <p:nvGrpSpPr>
            <p:cNvPr id="2" name="组合 1"/>
            <p:cNvGrpSpPr/>
            <p:nvPr>
              <p:custDataLst>
                <p:tags r:id="rId38"/>
              </p:custDataLst>
            </p:nvPr>
          </p:nvGrpSpPr>
          <p:grpSpPr>
            <a:xfrm>
              <a:off x="1417" y="2236"/>
              <a:ext cx="3468" cy="4782"/>
              <a:chOff x="9401" y="2090"/>
              <a:chExt cx="3468" cy="4782"/>
            </a:xfrm>
          </p:grpSpPr>
          <p:cxnSp>
            <p:nvCxnSpPr>
              <p:cNvPr id="5" name="直接连接符 4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9965" y="4164"/>
                <a:ext cx="0" cy="2041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组合 6"/>
              <p:cNvGrpSpPr/>
              <p:nvPr>
                <p:custDataLst>
                  <p:tags r:id="rId41"/>
                </p:custDataLst>
              </p:nvPr>
            </p:nvGrpSpPr>
            <p:grpSpPr>
              <a:xfrm>
                <a:off x="9401" y="2090"/>
                <a:ext cx="3468" cy="3209"/>
                <a:chOff x="9401" y="2090"/>
                <a:chExt cx="3468" cy="3209"/>
              </a:xfrm>
            </p:grpSpPr>
            <p:grpSp>
              <p:nvGrpSpPr>
                <p:cNvPr id="21" name="组合 20"/>
                <p:cNvGrpSpPr/>
                <p:nvPr>
                  <p:custDataLst>
                    <p:tags r:id="rId44"/>
                  </p:custDataLst>
                </p:nvPr>
              </p:nvGrpSpPr>
              <p:grpSpPr>
                <a:xfrm>
                  <a:off x="9968" y="3088"/>
                  <a:ext cx="2211" cy="2211"/>
                  <a:chOff x="10262" y="2690"/>
                  <a:chExt cx="2494" cy="2494"/>
                </a:xfrm>
              </p:grpSpPr>
              <p:grpSp>
                <p:nvGrpSpPr>
                  <p:cNvPr id="23" name="组合 22"/>
                  <p:cNvGrpSpPr/>
                  <p:nvPr>
                    <p:custDataLst>
                      <p:tags r:id="rId66"/>
                    </p:custDataLst>
                  </p:nvPr>
                </p:nvGrpSpPr>
                <p:grpSpPr>
                  <a:xfrm>
                    <a:off x="10262" y="2690"/>
                    <a:ext cx="2494" cy="2494"/>
                    <a:chOff x="10262" y="2690"/>
                    <a:chExt cx="2494" cy="2494"/>
                  </a:xfrm>
                </p:grpSpPr>
                <p:sp>
                  <p:nvSpPr>
                    <p:cNvPr id="24" name="椭圆 23"/>
                    <p:cNvSpPr/>
                    <p:nvPr>
                      <p:custDataLst>
                        <p:tags r:id="rId68"/>
                      </p:custDataLst>
                    </p:nvPr>
                  </p:nvSpPr>
                  <p:spPr>
                    <a:xfrm>
                      <a:off x="10262" y="2690"/>
                      <a:ext cx="2495" cy="2495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25" name="椭圆 24"/>
                    <p:cNvSpPr/>
                    <p:nvPr>
                      <p:custDataLst>
                        <p:tags r:id="rId69"/>
                      </p:custDataLst>
                    </p:nvPr>
                  </p:nvSpPr>
                  <p:spPr>
                    <a:xfrm>
                      <a:off x="10659" y="3087"/>
                      <a:ext cx="1701" cy="1701"/>
                    </a:xfrm>
                    <a:prstGeom prst="ellipse">
                      <a:avLst/>
                    </a:prstGeom>
                    <a:solidFill>
                      <a:srgbClr val="CAEEFF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</p:grpSp>
              <p:sp>
                <p:nvSpPr>
                  <p:cNvPr id="26" name="椭圆 25"/>
                  <p:cNvSpPr/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11424" y="3852"/>
                    <a:ext cx="170" cy="170"/>
                  </a:xfrm>
                  <a:prstGeom prst="ellipse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</p:grpSp>
            <p:grpSp>
              <p:nvGrpSpPr>
                <p:cNvPr id="44" name="组合 43"/>
                <p:cNvGrpSpPr/>
                <p:nvPr>
                  <p:custDataLst>
                    <p:tags r:id="rId45"/>
                  </p:custDataLst>
                </p:nvPr>
              </p:nvGrpSpPr>
              <p:grpSpPr>
                <a:xfrm flipV="1">
                  <a:off x="9401" y="2090"/>
                  <a:ext cx="3468" cy="228"/>
                  <a:chOff x="1512" y="5741"/>
                  <a:chExt cx="3773" cy="228"/>
                </a:xfrm>
              </p:grpSpPr>
              <p:cxnSp>
                <p:nvCxnSpPr>
                  <p:cNvPr id="27" name="直接连接符 26"/>
                  <p:cNvCxnSpPr/>
                  <p:nvPr>
                    <p:custDataLst>
                      <p:tags r:id="rId47"/>
                    </p:custDataLst>
                  </p:nvPr>
                </p:nvCxnSpPr>
                <p:spPr>
                  <a:xfrm>
                    <a:off x="1584" y="5751"/>
                    <a:ext cx="3701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直接连接符 27"/>
                  <p:cNvCxnSpPr/>
                  <p:nvPr>
                    <p:custDataLst>
                      <p:tags r:id="rId48"/>
                    </p:custDataLst>
                  </p:nvPr>
                </p:nvCxnSpPr>
                <p:spPr>
                  <a:xfrm flipV="1">
                    <a:off x="15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接连接符 28"/>
                  <p:cNvCxnSpPr/>
                  <p:nvPr>
                    <p:custDataLst>
                      <p:tags r:id="rId49"/>
                    </p:custDataLst>
                  </p:nvPr>
                </p:nvCxnSpPr>
                <p:spPr>
                  <a:xfrm flipV="1">
                    <a:off x="17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接连接符 29"/>
                  <p:cNvCxnSpPr/>
                  <p:nvPr>
                    <p:custDataLst>
                      <p:tags r:id="rId50"/>
                    </p:custDataLst>
                  </p:nvPr>
                </p:nvCxnSpPr>
                <p:spPr>
                  <a:xfrm flipV="1">
                    <a:off x="19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接连接符 30"/>
                  <p:cNvCxnSpPr/>
                  <p:nvPr>
                    <p:custDataLst>
                      <p:tags r:id="rId51"/>
                    </p:custDataLst>
                  </p:nvPr>
                </p:nvCxnSpPr>
                <p:spPr>
                  <a:xfrm flipV="1">
                    <a:off x="21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接连接符 31"/>
                  <p:cNvCxnSpPr/>
                  <p:nvPr>
                    <p:custDataLst>
                      <p:tags r:id="rId52"/>
                    </p:custDataLst>
                  </p:nvPr>
                </p:nvCxnSpPr>
                <p:spPr>
                  <a:xfrm flipV="1">
                    <a:off x="23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接连接符 32"/>
                  <p:cNvCxnSpPr/>
                  <p:nvPr>
                    <p:custDataLst>
                      <p:tags r:id="rId53"/>
                    </p:custDataLst>
                  </p:nvPr>
                </p:nvCxnSpPr>
                <p:spPr>
                  <a:xfrm flipV="1">
                    <a:off x="25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直接连接符 33"/>
                  <p:cNvCxnSpPr/>
                  <p:nvPr>
                    <p:custDataLst>
                      <p:tags r:id="rId54"/>
                    </p:custDataLst>
                  </p:nvPr>
                </p:nvCxnSpPr>
                <p:spPr>
                  <a:xfrm flipV="1">
                    <a:off x="27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接连接符 34"/>
                  <p:cNvCxnSpPr/>
                  <p:nvPr>
                    <p:custDataLst>
                      <p:tags r:id="rId55"/>
                    </p:custDataLst>
                  </p:nvPr>
                </p:nvCxnSpPr>
                <p:spPr>
                  <a:xfrm flipV="1">
                    <a:off x="29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接连接符 35"/>
                  <p:cNvCxnSpPr/>
                  <p:nvPr>
                    <p:custDataLst>
                      <p:tags r:id="rId56"/>
                    </p:custDataLst>
                  </p:nvPr>
                </p:nvCxnSpPr>
                <p:spPr>
                  <a:xfrm flipV="1">
                    <a:off x="31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接连接符 36"/>
                  <p:cNvCxnSpPr/>
                  <p:nvPr>
                    <p:custDataLst>
                      <p:tags r:id="rId57"/>
                    </p:custDataLst>
                  </p:nvPr>
                </p:nvCxnSpPr>
                <p:spPr>
                  <a:xfrm flipV="1">
                    <a:off x="33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接连接符 38"/>
                  <p:cNvCxnSpPr/>
                  <p:nvPr>
                    <p:custDataLst>
                      <p:tags r:id="rId58"/>
                    </p:custDataLst>
                  </p:nvPr>
                </p:nvCxnSpPr>
                <p:spPr>
                  <a:xfrm flipV="1">
                    <a:off x="35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直接连接符 39"/>
                  <p:cNvCxnSpPr/>
                  <p:nvPr>
                    <p:custDataLst>
                      <p:tags r:id="rId59"/>
                    </p:custDataLst>
                  </p:nvPr>
                </p:nvCxnSpPr>
                <p:spPr>
                  <a:xfrm flipV="1">
                    <a:off x="37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直接连接符 40"/>
                  <p:cNvCxnSpPr/>
                  <p:nvPr>
                    <p:custDataLst>
                      <p:tags r:id="rId60"/>
                    </p:custDataLst>
                  </p:nvPr>
                </p:nvCxnSpPr>
                <p:spPr>
                  <a:xfrm flipV="1">
                    <a:off x="39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直接连接符 41"/>
                  <p:cNvCxnSpPr/>
                  <p:nvPr>
                    <p:custDataLst>
                      <p:tags r:id="rId61"/>
                    </p:custDataLst>
                  </p:nvPr>
                </p:nvCxnSpPr>
                <p:spPr>
                  <a:xfrm flipV="1">
                    <a:off x="41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直接连接符 42"/>
                  <p:cNvCxnSpPr/>
                  <p:nvPr>
                    <p:custDataLst>
                      <p:tags r:id="rId62"/>
                    </p:custDataLst>
                  </p:nvPr>
                </p:nvCxnSpPr>
                <p:spPr>
                  <a:xfrm flipV="1">
                    <a:off x="43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直接连接符 44"/>
                  <p:cNvCxnSpPr/>
                  <p:nvPr>
                    <p:custDataLst>
                      <p:tags r:id="rId63"/>
                    </p:custDataLst>
                  </p:nvPr>
                </p:nvCxnSpPr>
                <p:spPr>
                  <a:xfrm flipV="1">
                    <a:off x="45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直接连接符 45"/>
                  <p:cNvCxnSpPr/>
                  <p:nvPr>
                    <p:custDataLst>
                      <p:tags r:id="rId64"/>
                    </p:custDataLst>
                  </p:nvPr>
                </p:nvCxnSpPr>
                <p:spPr>
                  <a:xfrm flipV="1">
                    <a:off x="47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直接连接符 46"/>
                  <p:cNvCxnSpPr/>
                  <p:nvPr>
                    <p:custDataLst>
                      <p:tags r:id="rId65"/>
                    </p:custDataLst>
                  </p:nvPr>
                </p:nvCxnSpPr>
                <p:spPr>
                  <a:xfrm flipV="1">
                    <a:off x="4912" y="5741"/>
                    <a:ext cx="226" cy="228"/>
                  </a:xfrm>
                  <a:prstGeom prst="line">
                    <a:avLst/>
                  </a:prstGeom>
                  <a:ln w="158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8" name="直接连接符 47"/>
                <p:cNvCxnSpPr/>
                <p:nvPr>
                  <p:custDataLst>
                    <p:tags r:id="rId46"/>
                  </p:custDataLst>
                </p:nvPr>
              </p:nvCxnSpPr>
              <p:spPr>
                <a:xfrm flipH="1">
                  <a:off x="11074" y="2308"/>
                  <a:ext cx="0" cy="1814"/>
                </a:xfrm>
                <a:prstGeom prst="line">
                  <a:avLst/>
                </a:prstGeom>
                <a:ln w="317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直接连接符 48"/>
              <p:cNvCxnSpPr/>
              <p:nvPr>
                <p:custDataLst>
                  <p:tags r:id="rId42"/>
                </p:custDataLst>
              </p:nvPr>
            </p:nvCxnSpPr>
            <p:spPr>
              <a:xfrm flipH="1">
                <a:off x="12171" y="4164"/>
                <a:ext cx="0" cy="1701"/>
              </a:xfrm>
              <a:prstGeom prst="line">
                <a:avLst/>
              </a:prstGeom>
              <a:ln w="22225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圆角矩形 49"/>
              <p:cNvSpPr/>
              <p:nvPr>
                <p:custDataLst>
                  <p:tags r:id="rId43"/>
                </p:custDataLst>
              </p:nvPr>
            </p:nvSpPr>
            <p:spPr>
              <a:xfrm>
                <a:off x="9571" y="6205"/>
                <a:ext cx="793" cy="667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cxnSp>
          <p:nvCxnSpPr>
            <p:cNvPr id="53" name="直接连接符 52"/>
            <p:cNvCxnSpPr/>
            <p:nvPr>
              <p:custDataLst>
                <p:tags r:id="rId39"/>
              </p:custDataLst>
            </p:nvPr>
          </p:nvCxnSpPr>
          <p:spPr>
            <a:xfrm flipH="1">
              <a:off x="1984" y="4310"/>
              <a:ext cx="0" cy="1701"/>
            </a:xfrm>
            <a:prstGeom prst="line">
              <a:avLst/>
            </a:prstGeom>
            <a:ln w="222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矩形 50"/>
          <p:cNvSpPr/>
          <p:nvPr>
            <p:custDataLst>
              <p:tags r:id="rId3"/>
            </p:custDataLst>
          </p:nvPr>
        </p:nvSpPr>
        <p:spPr bwMode="auto">
          <a:xfrm>
            <a:off x="653899" y="1226299"/>
            <a:ext cx="2584131" cy="407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marL="457200" indent="-457200" algn="just" defTabSz="914400" eaLnBrk="1" fontAlgn="auto" hangingPunct="1">
              <a:spcBef>
                <a:spcPct val="20000"/>
              </a:spcBef>
              <a:defRPr/>
            </a:pPr>
            <a:r>
              <a:rPr lang="en-US" altLang="zh-CN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(1)</a:t>
            </a: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定滑轮的本质</a:t>
            </a:r>
          </a:p>
        </p:txBody>
      </p:sp>
      <p:sp>
        <p:nvSpPr>
          <p:cNvPr id="52" name="文本框 51"/>
          <p:cNvSpPr txBox="1"/>
          <p:nvPr>
            <p:custDataLst>
              <p:tags r:id="rId4"/>
            </p:custDataLst>
          </p:nvPr>
        </p:nvSpPr>
        <p:spPr>
          <a:xfrm>
            <a:off x="1770726" y="3253074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defTabSz="914400" eaLnBrk="1" fontAlgn="auto" hangingPunct="1"/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O</a:t>
            </a:r>
          </a:p>
        </p:txBody>
      </p:sp>
      <p:cxnSp>
        <p:nvCxnSpPr>
          <p:cNvPr id="55" name="直接连接符 54"/>
          <p:cNvCxnSpPr/>
          <p:nvPr>
            <p:custDataLst>
              <p:tags r:id="rId5"/>
            </p:custDataLst>
          </p:nvPr>
        </p:nvCxnSpPr>
        <p:spPr>
          <a:xfrm>
            <a:off x="1265328" y="3268207"/>
            <a:ext cx="1403827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>
            <p:custDataLst>
              <p:tags r:id="rId6"/>
            </p:custDataLst>
          </p:nvPr>
        </p:nvSpPr>
        <p:spPr>
          <a:xfrm>
            <a:off x="1912631" y="3218313"/>
            <a:ext cx="107987" cy="1079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7"/>
            </p:custDataLst>
          </p:nvPr>
        </p:nvCxnSpPr>
        <p:spPr>
          <a:xfrm flipH="1">
            <a:off x="1252313" y="3268471"/>
            <a:ext cx="719911" cy="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 57"/>
          <p:cNvSpPr/>
          <p:nvPr>
            <p:custDataLst>
              <p:tags r:id="rId8"/>
            </p:custDataLst>
          </p:nvPr>
        </p:nvSpPr>
        <p:spPr>
          <a:xfrm rot="5400000">
            <a:off x="1250408" y="3247224"/>
            <a:ext cx="179978" cy="179978"/>
          </a:xfrm>
          <a:custGeom>
            <a:avLst/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1" name="文本框 60"/>
          <p:cNvSpPr txBox="1"/>
          <p:nvPr>
            <p:custDataLst>
              <p:tags r:id="rId9"/>
            </p:custDataLst>
          </p:nvPr>
        </p:nvSpPr>
        <p:spPr>
          <a:xfrm>
            <a:off x="2668981" y="3946092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 defTabSz="914400" eaLnBrk="1" fontAlgn="auto" hangingPunct="1">
              <a:buClrTx/>
              <a:buSzTx/>
            </a:pPr>
            <a:r>
              <a:rPr lang="en-US" altLang="zh-CN" sz="24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</a:p>
        </p:txBody>
      </p:sp>
      <p:sp>
        <p:nvSpPr>
          <p:cNvPr id="62" name="文本框 61"/>
          <p:cNvSpPr txBox="1"/>
          <p:nvPr>
            <p:custDataLst>
              <p:tags r:id="rId10"/>
            </p:custDataLst>
          </p:nvPr>
        </p:nvSpPr>
        <p:spPr>
          <a:xfrm>
            <a:off x="681676" y="3946092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 defTabSz="914400" eaLnBrk="1" fontAlgn="auto" hangingPunct="1">
              <a:buClrTx/>
              <a:buSzTx/>
            </a:pPr>
            <a:r>
              <a:rPr lang="en-US" altLang="zh-CN" sz="24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</a:p>
        </p:txBody>
      </p:sp>
      <p:cxnSp>
        <p:nvCxnSpPr>
          <p:cNvPr id="63" name="直接连接符 62"/>
          <p:cNvCxnSpPr/>
          <p:nvPr>
            <p:custDataLst>
              <p:tags r:id="rId11"/>
            </p:custDataLst>
          </p:nvPr>
        </p:nvCxnSpPr>
        <p:spPr>
          <a:xfrm flipH="1">
            <a:off x="1951996" y="3274821"/>
            <a:ext cx="719911" cy="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任意多边形 63"/>
          <p:cNvSpPr/>
          <p:nvPr>
            <p:custDataLst>
              <p:tags r:id="rId12"/>
            </p:custDataLst>
          </p:nvPr>
        </p:nvSpPr>
        <p:spPr>
          <a:xfrm rot="16200000" flipH="1">
            <a:off x="2490410" y="3253573"/>
            <a:ext cx="179978" cy="179978"/>
          </a:xfrm>
          <a:custGeom>
            <a:avLst/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67" name="文本框 66"/>
          <p:cNvSpPr txBox="1"/>
          <p:nvPr>
            <p:custDataLst>
              <p:tags r:id="rId13"/>
            </p:custDataLst>
          </p:nvPr>
        </p:nvSpPr>
        <p:spPr>
          <a:xfrm>
            <a:off x="3788507" y="2068707"/>
            <a:ext cx="1566352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 eaLnBrk="1" fontAlgn="auto" hangingPunct="1"/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= 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</a:p>
        </p:txBody>
      </p:sp>
      <p:sp>
        <p:nvSpPr>
          <p:cNvPr id="68" name="文本框 67"/>
          <p:cNvSpPr txBox="1"/>
          <p:nvPr>
            <p:custDataLst>
              <p:tags r:id="rId14"/>
            </p:custDataLst>
          </p:nvPr>
        </p:nvSpPr>
        <p:spPr>
          <a:xfrm>
            <a:off x="6156094" y="2075302"/>
            <a:ext cx="1547939" cy="5219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 eaLnBrk="1" fontAlgn="auto" hangingPunct="1"/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= 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</a:p>
        </p:txBody>
      </p:sp>
      <p:sp>
        <p:nvSpPr>
          <p:cNvPr id="69" name="箭头: 下 1"/>
          <p:cNvSpPr/>
          <p:nvPr>
            <p:custDataLst>
              <p:tags r:id="rId15"/>
            </p:custDataLst>
          </p:nvPr>
        </p:nvSpPr>
        <p:spPr>
          <a:xfrm rot="16200000" flipH="1">
            <a:off x="5464065" y="2156326"/>
            <a:ext cx="485080" cy="359366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5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70" name="箭头: 下 1"/>
          <p:cNvSpPr/>
          <p:nvPr>
            <p:custDataLst>
              <p:tags r:id="rId16"/>
            </p:custDataLst>
          </p:nvPr>
        </p:nvSpPr>
        <p:spPr>
          <a:xfrm flipH="1">
            <a:off x="6687304" y="2731176"/>
            <a:ext cx="485080" cy="26158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eaLnBrk="1" fontAlgn="auto" hangingPunct="1">
              <a:buClrTx/>
              <a:buSzTx/>
            </a:pPr>
            <a:endParaRPr lang="zh-CN" altLang="en-US" sz="1500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71" name="文本框 70"/>
          <p:cNvSpPr txBox="1"/>
          <p:nvPr>
            <p:custDataLst>
              <p:tags r:id="rId17"/>
            </p:custDataLst>
          </p:nvPr>
        </p:nvSpPr>
        <p:spPr>
          <a:xfrm>
            <a:off x="5652002" y="3126732"/>
            <a:ext cx="2555684" cy="5219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 eaLnBrk="1" fontAlgn="auto" hangingPunct="1"/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2800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=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endParaRPr lang="en-US" altLang="zh-CN" sz="2800" spc="200" baseline="-25000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38921" name="文本框 38920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07872" y="3869344"/>
            <a:ext cx="4860960" cy="1050290"/>
          </a:xfrm>
          <a:prstGeom prst="rect">
            <a:avLst/>
          </a:prstGeom>
          <a:noFill/>
          <a:ln w="25400" cmpd="sng">
            <a:noFill/>
            <a:prstDash val="sysDash"/>
            <a:miter lim="800000"/>
          </a:ln>
          <a:effectLst/>
        </p:spPr>
        <p:txBody>
          <a:bodyPr wrap="square">
            <a:spAutoFit/>
          </a:bodyPr>
          <a:lstStyle/>
          <a:p>
            <a:pPr algn="just" defTabSz="914400" eaLnBrk="1" fontAlgn="auto" hangingPunct="1">
              <a:lnSpc>
                <a:spcPct val="130000"/>
              </a:lnSpc>
              <a:defRPr/>
            </a:pP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定滑轮相当于一个</a:t>
            </a:r>
            <a:r>
              <a:rPr lang="zh-CN" altLang="en-US" sz="2400" b="1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等臂杠杆</a:t>
            </a: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，</a:t>
            </a:r>
          </a:p>
          <a:p>
            <a:pPr algn="just" defTabSz="914400" eaLnBrk="1" fontAlgn="auto" hangingPunct="1">
              <a:lnSpc>
                <a:spcPct val="130000"/>
              </a:lnSpc>
              <a:defRPr/>
            </a:pP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拉力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与物重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的关系是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________</a:t>
            </a:r>
            <a:r>
              <a:rPr lang="zh-CN" altLang="en-US" sz="2400"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uFillTx/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72" name="组合 71"/>
          <p:cNvGrpSpPr/>
          <p:nvPr>
            <p:custDataLst>
              <p:tags r:id="rId19"/>
            </p:custDataLst>
          </p:nvPr>
        </p:nvGrpSpPr>
        <p:grpSpPr>
          <a:xfrm>
            <a:off x="1956758" y="2613602"/>
            <a:ext cx="714370" cy="616509"/>
            <a:chOff x="9713" y="3585"/>
            <a:chExt cx="1932" cy="971"/>
          </a:xfrm>
        </p:grpSpPr>
        <p:sp>
          <p:nvSpPr>
            <p:cNvPr id="73" name="文本框 72"/>
            <p:cNvSpPr txBox="1"/>
            <p:nvPr>
              <p:custDataLst>
                <p:tags r:id="rId33"/>
              </p:custDataLst>
            </p:nvPr>
          </p:nvSpPr>
          <p:spPr>
            <a:xfrm>
              <a:off x="10158" y="3585"/>
              <a:ext cx="148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1</a:t>
              </a:r>
            </a:p>
          </p:txBody>
        </p:sp>
        <p:grpSp>
          <p:nvGrpSpPr>
            <p:cNvPr id="74" name="组合 73"/>
            <p:cNvGrpSpPr/>
            <p:nvPr>
              <p:custDataLst>
                <p:tags r:id="rId34"/>
              </p:custDataLst>
            </p:nvPr>
          </p:nvGrpSpPr>
          <p:grpSpPr>
            <a:xfrm>
              <a:off x="9713" y="4143"/>
              <a:ext cx="1895" cy="413"/>
              <a:chOff x="10345" y="2762"/>
              <a:chExt cx="739" cy="413"/>
            </a:xfrm>
          </p:grpSpPr>
          <p:cxnSp>
            <p:nvCxnSpPr>
              <p:cNvPr id="75" name="直接连接符 74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6" name="直接连接符 75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7" name="直接箭头连接符 76"/>
              <p:cNvCxnSpPr/>
              <p:nvPr>
                <p:custDataLst>
                  <p:tags r:id="rId37"/>
                </p:custDataLst>
              </p:nvPr>
            </p:nvCxnSpPr>
            <p:spPr>
              <a:xfrm flipV="1">
                <a:off x="10353" y="2963"/>
                <a:ext cx="704" cy="12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8" name="组合 77"/>
          <p:cNvGrpSpPr/>
          <p:nvPr>
            <p:custDataLst>
              <p:tags r:id="rId20"/>
            </p:custDataLst>
          </p:nvPr>
        </p:nvGrpSpPr>
        <p:grpSpPr>
          <a:xfrm>
            <a:off x="1260884" y="2613602"/>
            <a:ext cx="711041" cy="616509"/>
            <a:chOff x="9713" y="3585"/>
            <a:chExt cx="1923" cy="971"/>
          </a:xfrm>
        </p:grpSpPr>
        <p:sp>
          <p:nvSpPr>
            <p:cNvPr id="79" name="文本框 78"/>
            <p:cNvSpPr txBox="1"/>
            <p:nvPr>
              <p:custDataLst>
                <p:tags r:id="rId28"/>
              </p:custDataLst>
            </p:nvPr>
          </p:nvSpPr>
          <p:spPr>
            <a:xfrm>
              <a:off x="10158" y="3585"/>
              <a:ext cx="147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2</a:t>
              </a:r>
            </a:p>
          </p:txBody>
        </p:sp>
        <p:grpSp>
          <p:nvGrpSpPr>
            <p:cNvPr id="80" name="组合 79"/>
            <p:cNvGrpSpPr/>
            <p:nvPr>
              <p:custDataLst>
                <p:tags r:id="rId29"/>
              </p:custDataLst>
            </p:nvPr>
          </p:nvGrpSpPr>
          <p:grpSpPr>
            <a:xfrm>
              <a:off x="9713" y="4143"/>
              <a:ext cx="1895" cy="413"/>
              <a:chOff x="10345" y="2762"/>
              <a:chExt cx="739" cy="413"/>
            </a:xfrm>
          </p:grpSpPr>
          <p:cxnSp>
            <p:nvCxnSpPr>
              <p:cNvPr id="81" name="直接连接符 80"/>
              <p:cNvCxnSpPr/>
              <p:nvPr>
                <p:custDataLst>
                  <p:tags r:id="rId30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83" name="直接箭头连接符 82"/>
              <p:cNvCxnSpPr/>
              <p:nvPr>
                <p:custDataLst>
                  <p:tags r:id="rId32"/>
                </p:custDataLst>
              </p:nvPr>
            </p:nvCxnSpPr>
            <p:spPr>
              <a:xfrm flipV="1">
                <a:off x="10353" y="2963"/>
                <a:ext cx="704" cy="12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84" name="文本框 83"/>
          <p:cNvSpPr txBox="1"/>
          <p:nvPr>
            <p:custDataLst>
              <p:tags r:id="rId21"/>
            </p:custDataLst>
          </p:nvPr>
        </p:nvSpPr>
        <p:spPr>
          <a:xfrm>
            <a:off x="7158036" y="4406488"/>
            <a:ext cx="1049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endParaRPr lang="en-US" altLang="zh-CN" sz="2400" b="1" i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85" name="云形标注 84"/>
          <p:cNvSpPr/>
          <p:nvPr>
            <p:custDataLst>
              <p:tags r:id="rId22"/>
            </p:custDataLst>
          </p:nvPr>
        </p:nvSpPr>
        <p:spPr>
          <a:xfrm>
            <a:off x="6156129" y="1084711"/>
            <a:ext cx="2646988" cy="984129"/>
          </a:xfrm>
          <a:prstGeom prst="cloudCallout">
            <a:avLst>
              <a:gd name="adj1" fmla="val 34269"/>
              <a:gd name="adj2" fmla="val 683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斜着拉还是这样吗？</a:t>
            </a:r>
          </a:p>
        </p:txBody>
      </p:sp>
      <p:grpSp>
        <p:nvGrpSpPr>
          <p:cNvPr id="4" name="组合 9"/>
          <p:cNvGrpSpPr/>
          <p:nvPr>
            <p:custDataLst>
              <p:tags r:id="rId23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6" name="组合 10"/>
            <p:cNvGrpSpPr/>
            <p:nvPr>
              <p:custDataLst>
                <p:tags r:id="rId2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2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6" grpId="0" animBg="1"/>
      <p:bldP spid="56" grpId="1" animBg="1"/>
      <p:bldP spid="58" grpId="0" animBg="1"/>
      <p:bldP spid="64" grpId="0" animBg="1"/>
      <p:bldP spid="67" grpId="0"/>
      <p:bldP spid="68" grpId="0"/>
      <p:bldP spid="69" grpId="0" animBg="1"/>
      <p:bldP spid="70" grpId="0" animBg="1"/>
      <p:bldP spid="71" grpId="0"/>
      <p:bldP spid="38921" grpId="0" animBg="1"/>
      <p:bldP spid="84" grpId="0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>
            <p:custDataLst>
              <p:tags r:id="rId1"/>
            </p:custDataLst>
          </p:nvPr>
        </p:nvSpPr>
        <p:spPr bwMode="auto">
          <a:xfrm>
            <a:off x="653899" y="891060"/>
            <a:ext cx="2584131" cy="4076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5" tIns="45712" rIns="91425" bIns="45712" anchor="ctr"/>
          <a:lstStyle/>
          <a:p>
            <a:pPr marL="457200" indent="-457200" algn="just" defTabSz="914400" eaLnBrk="1" fontAlgn="auto" hangingPunct="1">
              <a:spcBef>
                <a:spcPct val="20000"/>
              </a:spcBef>
              <a:defRPr/>
            </a:pPr>
            <a:r>
              <a:rPr lang="en-US" altLang="zh-CN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(1)</a:t>
            </a:r>
            <a:r>
              <a:rPr lang="zh-CN" altLang="en-US" sz="2400">
                <a:solidFill>
                  <a:schemeClr val="tx1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动滑轮的本质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3895808" y="1680135"/>
            <a:ext cx="1831749" cy="5219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 eaLnBrk="1" fontAlgn="auto" hangingPunct="1"/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= </a:t>
            </a:r>
            <a:r>
              <a:rPr lang="en-US" altLang="zh-CN" sz="2800" b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L</a:t>
            </a:r>
            <a:r>
              <a:rPr lang="en-US" altLang="zh-CN" sz="28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</a:p>
        </p:txBody>
      </p:sp>
      <p:sp>
        <p:nvSpPr>
          <p:cNvPr id="12" name="箭头: 下 1"/>
          <p:cNvSpPr/>
          <p:nvPr>
            <p:custDataLst>
              <p:tags r:id="rId3"/>
            </p:custDataLst>
          </p:nvPr>
        </p:nvSpPr>
        <p:spPr>
          <a:xfrm rot="16200000" flipH="1">
            <a:off x="5512284" y="1810267"/>
            <a:ext cx="485080" cy="262133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500">
              <a:solidFill>
                <a:srgbClr val="00B0F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3" name="箭头: 下 1"/>
          <p:cNvSpPr/>
          <p:nvPr>
            <p:custDataLst>
              <p:tags r:id="rId4"/>
            </p:custDataLst>
          </p:nvPr>
        </p:nvSpPr>
        <p:spPr>
          <a:xfrm flipH="1">
            <a:off x="6687304" y="2336255"/>
            <a:ext cx="485080" cy="261588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eaLnBrk="1" fontAlgn="auto" hangingPunct="1">
              <a:buClrTx/>
              <a:buSzTx/>
            </a:pPr>
            <a:endParaRPr lang="zh-CN" altLang="en-US" sz="1500">
              <a:solidFill>
                <a:srgbClr val="00B0F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5231049" y="2731565"/>
            <a:ext cx="3718101" cy="52190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defTabSz="914400" eaLnBrk="1" fontAlgn="auto" hangingPunct="1"/>
            <a:r>
              <a:rPr lang="en-US" altLang="zh-CN" sz="28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b="1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  <a:r>
              <a:rPr lang="en-US" altLang="zh-CN" sz="28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 1/2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zh-CN" altLang="en-US" sz="28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物</a:t>
            </a:r>
            <a:r>
              <a:rPr lang="en-US" altLang="zh-CN" sz="28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=1/2</a:t>
            </a:r>
            <a:r>
              <a:rPr lang="en-US" altLang="zh-CN" sz="28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800" b="1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  <a:r>
              <a:rPr lang="en-US" altLang="zh-CN" sz="28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endParaRPr lang="en-US" altLang="zh-CN" sz="2800" b="1" spc="200" baseline="-25000">
              <a:solidFill>
                <a:srgbClr val="008080"/>
              </a:solidFill>
              <a:uFillTx/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15" name="文本框 389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02156" y="3253338"/>
            <a:ext cx="5738422" cy="1529715"/>
          </a:xfrm>
          <a:prstGeom prst="rect">
            <a:avLst/>
          </a:prstGeom>
          <a:noFill/>
          <a:ln w="25400" cmpd="sng">
            <a:noFill/>
            <a:prstDash val="sysDash"/>
            <a:miter lim="800000"/>
          </a:ln>
          <a:effectLst/>
        </p:spPr>
        <p:txBody>
          <a:bodyPr wrap="square">
            <a:spAutoFit/>
          </a:bodyPr>
          <a:lstStyle/>
          <a:p>
            <a:pPr algn="just" defTabSz="914400" eaLnBrk="1" fontAlgn="auto" hangingPunct="1">
              <a:lnSpc>
                <a:spcPct val="130000"/>
              </a:lnSpc>
              <a:defRPr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动滑轮相当于一个动力臂是阻力臂二倍的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省力杠杆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。当动滑轮平衡时，</a:t>
            </a:r>
            <a:r>
              <a:rPr lang="zh-CN" altLang="en-US" sz="2400"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拉力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 </a:t>
            </a:r>
            <a:r>
              <a:rPr lang="zh-CN" altLang="en-US" sz="2400"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与物重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en-US" altLang="zh-CN" sz="2400" b="1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altLang="en-US" sz="2400"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的关系是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__________</a:t>
            </a:r>
            <a:r>
              <a:rPr lang="zh-CN" altLang="en-US" sz="2400"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。</a:t>
            </a:r>
            <a:endParaRPr lang="zh-CN" altLang="en-US" sz="2400">
              <a:solidFill>
                <a:schemeClr val="tx1"/>
              </a:solidFill>
              <a:uFillTx/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16" name="组合 15"/>
          <p:cNvGrpSpPr/>
          <p:nvPr>
            <p:custDataLst>
              <p:tags r:id="rId7"/>
            </p:custDataLst>
          </p:nvPr>
        </p:nvGrpSpPr>
        <p:grpSpPr>
          <a:xfrm>
            <a:off x="1259614" y="2214237"/>
            <a:ext cx="1404375" cy="1404375"/>
            <a:chOff x="10262" y="2690"/>
            <a:chExt cx="2495" cy="2495"/>
          </a:xfrm>
        </p:grpSpPr>
        <p:grpSp>
          <p:nvGrpSpPr>
            <p:cNvPr id="17" name="组合 16"/>
            <p:cNvGrpSpPr/>
            <p:nvPr>
              <p:custDataLst>
                <p:tags r:id="rId66"/>
              </p:custDataLst>
            </p:nvPr>
          </p:nvGrpSpPr>
          <p:grpSpPr>
            <a:xfrm>
              <a:off x="10262" y="2690"/>
              <a:ext cx="2495" cy="2495"/>
              <a:chOff x="10262" y="2690"/>
              <a:chExt cx="2495" cy="2495"/>
            </a:xfrm>
          </p:grpSpPr>
          <p:sp>
            <p:nvSpPr>
              <p:cNvPr id="18" name="椭圆 17"/>
              <p:cNvSpPr/>
              <p:nvPr>
                <p:custDataLst>
                  <p:tags r:id="rId68"/>
                </p:custDataLst>
              </p:nvPr>
            </p:nvSpPr>
            <p:spPr>
              <a:xfrm>
                <a:off x="10262" y="2690"/>
                <a:ext cx="2495" cy="249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9" name="椭圆 18"/>
              <p:cNvSpPr/>
              <p:nvPr>
                <p:custDataLst>
                  <p:tags r:id="rId69"/>
                </p:custDataLst>
              </p:nvPr>
            </p:nvSpPr>
            <p:spPr>
              <a:xfrm>
                <a:off x="10659" y="3087"/>
                <a:ext cx="1701" cy="1701"/>
              </a:xfrm>
              <a:prstGeom prst="ellipse">
                <a:avLst/>
              </a:prstGeom>
              <a:solidFill>
                <a:srgbClr val="CAEE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24" name="椭圆 23"/>
            <p:cNvSpPr/>
            <p:nvPr>
              <p:custDataLst>
                <p:tags r:id="rId67"/>
              </p:custDataLst>
            </p:nvPr>
          </p:nvSpPr>
          <p:spPr>
            <a:xfrm>
              <a:off x="11425" y="3853"/>
              <a:ext cx="170" cy="17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8"/>
            </p:custDataLst>
          </p:nvPr>
        </p:nvGrpSpPr>
        <p:grpSpPr>
          <a:xfrm flipV="1">
            <a:off x="900248" y="1535505"/>
            <a:ext cx="2201908" cy="144762"/>
            <a:chOff x="1512" y="5741"/>
            <a:chExt cx="3773" cy="228"/>
          </a:xfrm>
        </p:grpSpPr>
        <p:cxnSp>
          <p:nvCxnSpPr>
            <p:cNvPr id="26" name="直接连接符 25"/>
            <p:cNvCxnSpPr/>
            <p:nvPr>
              <p:custDataLst>
                <p:tags r:id="rId47"/>
              </p:custDataLst>
            </p:nvPr>
          </p:nvCxnSpPr>
          <p:spPr>
            <a:xfrm>
              <a:off x="1584" y="5751"/>
              <a:ext cx="370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48"/>
              </p:custDataLst>
            </p:nvPr>
          </p:nvCxnSpPr>
          <p:spPr>
            <a:xfrm flipV="1">
              <a:off x="1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49"/>
              </p:custDataLst>
            </p:nvPr>
          </p:nvCxnSpPr>
          <p:spPr>
            <a:xfrm flipV="1">
              <a:off x="1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50"/>
              </p:custDataLst>
            </p:nvPr>
          </p:nvCxnSpPr>
          <p:spPr>
            <a:xfrm flipV="1">
              <a:off x="1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51"/>
              </p:custDataLst>
            </p:nvPr>
          </p:nvCxnSpPr>
          <p:spPr>
            <a:xfrm flipV="1">
              <a:off x="2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52"/>
              </p:custDataLst>
            </p:nvPr>
          </p:nvCxnSpPr>
          <p:spPr>
            <a:xfrm flipV="1">
              <a:off x="2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53"/>
              </p:custDataLst>
            </p:nvPr>
          </p:nvCxnSpPr>
          <p:spPr>
            <a:xfrm flipV="1">
              <a:off x="2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54"/>
              </p:custDataLst>
            </p:nvPr>
          </p:nvCxnSpPr>
          <p:spPr>
            <a:xfrm flipV="1">
              <a:off x="2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55"/>
              </p:custDataLst>
            </p:nvPr>
          </p:nvCxnSpPr>
          <p:spPr>
            <a:xfrm flipV="1">
              <a:off x="2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56"/>
              </p:custDataLst>
            </p:nvPr>
          </p:nvCxnSpPr>
          <p:spPr>
            <a:xfrm flipV="1">
              <a:off x="3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57"/>
              </p:custDataLst>
            </p:nvPr>
          </p:nvCxnSpPr>
          <p:spPr>
            <a:xfrm flipV="1">
              <a:off x="3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58"/>
              </p:custDataLst>
            </p:nvPr>
          </p:nvCxnSpPr>
          <p:spPr>
            <a:xfrm flipV="1">
              <a:off x="3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59"/>
              </p:custDataLst>
            </p:nvPr>
          </p:nvCxnSpPr>
          <p:spPr>
            <a:xfrm flipV="1">
              <a:off x="3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60"/>
              </p:custDataLst>
            </p:nvPr>
          </p:nvCxnSpPr>
          <p:spPr>
            <a:xfrm flipV="1">
              <a:off x="3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61"/>
              </p:custDataLst>
            </p:nvPr>
          </p:nvCxnSpPr>
          <p:spPr>
            <a:xfrm flipV="1">
              <a:off x="41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62"/>
              </p:custDataLst>
            </p:nvPr>
          </p:nvCxnSpPr>
          <p:spPr>
            <a:xfrm flipV="1">
              <a:off x="43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63"/>
              </p:custDataLst>
            </p:nvPr>
          </p:nvCxnSpPr>
          <p:spPr>
            <a:xfrm flipV="1">
              <a:off x="45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64"/>
              </p:custDataLst>
            </p:nvPr>
          </p:nvCxnSpPr>
          <p:spPr>
            <a:xfrm flipV="1">
              <a:off x="47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65"/>
              </p:custDataLst>
            </p:nvPr>
          </p:nvCxnSpPr>
          <p:spPr>
            <a:xfrm flipV="1">
              <a:off x="4912" y="5741"/>
              <a:ext cx="226" cy="2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直接连接符 46"/>
          <p:cNvCxnSpPr/>
          <p:nvPr>
            <p:custDataLst>
              <p:tags r:id="rId9"/>
            </p:custDataLst>
          </p:nvPr>
        </p:nvCxnSpPr>
        <p:spPr>
          <a:xfrm flipH="1">
            <a:off x="1953901" y="2946936"/>
            <a:ext cx="0" cy="115174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>
            <p:custDataLst>
              <p:tags r:id="rId10"/>
            </p:custDataLst>
          </p:nvPr>
        </p:nvCxnSpPr>
        <p:spPr>
          <a:xfrm flipH="1">
            <a:off x="1257709" y="1680268"/>
            <a:ext cx="0" cy="12958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圆角矩形 48"/>
          <p:cNvSpPr/>
          <p:nvPr>
            <p:custDataLst>
              <p:tags r:id="rId11"/>
            </p:custDataLst>
          </p:nvPr>
        </p:nvSpPr>
        <p:spPr>
          <a:xfrm>
            <a:off x="1702154" y="4097414"/>
            <a:ext cx="503493" cy="42349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50" name="直接连接符 49"/>
          <p:cNvCxnSpPr/>
          <p:nvPr>
            <p:custDataLst>
              <p:tags r:id="rId12"/>
            </p:custDataLst>
          </p:nvPr>
        </p:nvCxnSpPr>
        <p:spPr>
          <a:xfrm flipH="1" flipV="1">
            <a:off x="2658981" y="1829474"/>
            <a:ext cx="0" cy="1080002"/>
          </a:xfrm>
          <a:prstGeom prst="line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>
            <p:custDataLst>
              <p:tags r:id="rId13"/>
            </p:custDataLst>
          </p:nvPr>
        </p:nvCxnSpPr>
        <p:spPr>
          <a:xfrm flipH="1">
            <a:off x="1952313" y="3080270"/>
            <a:ext cx="0" cy="791902"/>
          </a:xfrm>
          <a:prstGeom prst="line">
            <a:avLst/>
          </a:prstGeom>
          <a:ln w="2222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>
            <p:custDataLst>
              <p:tags r:id="rId14"/>
            </p:custDataLst>
          </p:nvPr>
        </p:nvSpPr>
        <p:spPr>
          <a:xfrm>
            <a:off x="825328" y="2814978"/>
            <a:ext cx="428625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defTabSz="914400" eaLnBrk="1" fontAlgn="auto" hangingPunct="1"/>
            <a:r>
              <a:rPr lang="en-US" altLang="zh-CN" sz="2400" b="1" i="1" spc="2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</a:rPr>
              <a:t>O</a:t>
            </a:r>
          </a:p>
        </p:txBody>
      </p:sp>
      <p:cxnSp>
        <p:nvCxnSpPr>
          <p:cNvPr id="55" name="直接连接符 54"/>
          <p:cNvCxnSpPr/>
          <p:nvPr>
            <p:custDataLst>
              <p:tags r:id="rId15"/>
            </p:custDataLst>
          </p:nvPr>
        </p:nvCxnSpPr>
        <p:spPr>
          <a:xfrm>
            <a:off x="1265328" y="2911381"/>
            <a:ext cx="1403827" cy="0"/>
          </a:xfrm>
          <a:prstGeom prst="line">
            <a:avLst/>
          </a:prstGeom>
          <a:ln w="476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>
            <p:custDataLst>
              <p:tags r:id="rId16"/>
            </p:custDataLst>
          </p:nvPr>
        </p:nvSpPr>
        <p:spPr>
          <a:xfrm>
            <a:off x="1187551" y="2861487"/>
            <a:ext cx="107987" cy="107987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57" name="直接连接符 56"/>
          <p:cNvCxnSpPr/>
          <p:nvPr>
            <p:custDataLst>
              <p:tags r:id="rId17"/>
            </p:custDataLst>
          </p:nvPr>
        </p:nvCxnSpPr>
        <p:spPr>
          <a:xfrm flipH="1">
            <a:off x="1252313" y="2911646"/>
            <a:ext cx="719911" cy="0"/>
          </a:xfrm>
          <a:prstGeom prst="line">
            <a:avLst/>
          </a:prstGeom>
          <a:ln w="38100" cmpd="sng">
            <a:solidFill>
              <a:srgbClr val="C00000"/>
            </a:solidFill>
            <a:prstDash val="sysDot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任意多边形 57"/>
          <p:cNvSpPr/>
          <p:nvPr>
            <p:custDataLst>
              <p:tags r:id="rId18"/>
            </p:custDataLst>
          </p:nvPr>
        </p:nvSpPr>
        <p:spPr>
          <a:xfrm rot="10800000">
            <a:off x="1784377" y="2909446"/>
            <a:ext cx="179978" cy="179978"/>
          </a:xfrm>
          <a:custGeom>
            <a:avLst/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cxnSp>
        <p:nvCxnSpPr>
          <p:cNvPr id="99" name="直接连接符 98"/>
          <p:cNvCxnSpPr/>
          <p:nvPr>
            <p:custDataLst>
              <p:tags r:id="rId19"/>
            </p:custDataLst>
          </p:nvPr>
        </p:nvCxnSpPr>
        <p:spPr>
          <a:xfrm flipH="1">
            <a:off x="1234535" y="2917995"/>
            <a:ext cx="1439822" cy="0"/>
          </a:xfrm>
          <a:prstGeom prst="line">
            <a:avLst/>
          </a:prstGeom>
          <a:ln w="38100" cmpd="sng">
            <a:solidFill>
              <a:srgbClr val="FF0000"/>
            </a:solidFill>
            <a:prstDash val="sysDot"/>
            <a:headEnd type="non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任意多边形 99"/>
          <p:cNvSpPr/>
          <p:nvPr>
            <p:custDataLst>
              <p:tags r:id="rId20"/>
            </p:custDataLst>
          </p:nvPr>
        </p:nvSpPr>
        <p:spPr>
          <a:xfrm flipH="1">
            <a:off x="2474537" y="2748811"/>
            <a:ext cx="179978" cy="179978"/>
          </a:xfrm>
          <a:custGeom>
            <a:avLst/>
            <a:gdLst>
              <a:gd name="connsiteX0" fmla="*/ 0 w 908"/>
              <a:gd name="connsiteY0" fmla="*/ 0 h 908"/>
              <a:gd name="connsiteX1" fmla="*/ 908 w 908"/>
              <a:gd name="connsiteY1" fmla="*/ 0 h 908"/>
              <a:gd name="connsiteX2" fmla="*/ 908 w 908"/>
              <a:gd name="connsiteY2" fmla="*/ 908 h 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05" h="905">
                <a:moveTo>
                  <a:pt x="0" y="0"/>
                </a:moveTo>
                <a:lnTo>
                  <a:pt x="908" y="0"/>
                </a:lnTo>
                <a:lnTo>
                  <a:pt x="908" y="908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03" name="文本框 102"/>
          <p:cNvSpPr txBox="1"/>
          <p:nvPr>
            <p:custDataLst>
              <p:tags r:id="rId21"/>
            </p:custDataLst>
          </p:nvPr>
        </p:nvSpPr>
        <p:spPr>
          <a:xfrm>
            <a:off x="2699457" y="1967676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 defTabSz="914400" eaLnBrk="1" fontAlgn="auto" hangingPunct="1">
              <a:buClrTx/>
              <a:buSzTx/>
            </a:pPr>
            <a:r>
              <a:rPr lang="en-US" altLang="zh-CN" sz="24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</a:t>
            </a:r>
          </a:p>
        </p:txBody>
      </p:sp>
      <p:sp>
        <p:nvSpPr>
          <p:cNvPr id="104" name="文本框 103"/>
          <p:cNvSpPr txBox="1"/>
          <p:nvPr>
            <p:custDataLst>
              <p:tags r:id="rId22"/>
            </p:custDataLst>
          </p:nvPr>
        </p:nvSpPr>
        <p:spPr>
          <a:xfrm>
            <a:off x="2104536" y="3622917"/>
            <a:ext cx="53594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2060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pPr lvl="0" algn="l" defTabSz="914400" eaLnBrk="1" fontAlgn="auto" hangingPunct="1">
              <a:buClrTx/>
              <a:buSzTx/>
            </a:pPr>
            <a:r>
              <a:rPr lang="en-US" altLang="zh-CN" sz="2400" b="1" i="1" spc="2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 spc="200" baseline="-25000">
                <a:solidFill>
                  <a:srgbClr val="008080"/>
                </a:solidFill>
                <a:uFillTx/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</a:t>
            </a:r>
          </a:p>
        </p:txBody>
      </p:sp>
      <p:grpSp>
        <p:nvGrpSpPr>
          <p:cNvPr id="105" name="组合 104"/>
          <p:cNvGrpSpPr/>
          <p:nvPr>
            <p:custDataLst>
              <p:tags r:id="rId23"/>
            </p:custDataLst>
          </p:nvPr>
        </p:nvGrpSpPr>
        <p:grpSpPr>
          <a:xfrm>
            <a:off x="6156129" y="1518363"/>
            <a:ext cx="2050797" cy="865398"/>
            <a:chOff x="9695" y="2209"/>
            <a:chExt cx="3230" cy="1363"/>
          </a:xfrm>
        </p:grpSpPr>
        <p:sp>
          <p:nvSpPr>
            <p:cNvPr id="106" name="文本框 105"/>
            <p:cNvSpPr txBox="1"/>
            <p:nvPr>
              <p:custDataLst>
                <p:tags r:id="rId43"/>
              </p:custDataLst>
            </p:nvPr>
          </p:nvSpPr>
          <p:spPr>
            <a:xfrm>
              <a:off x="9695" y="2464"/>
              <a:ext cx="3230" cy="822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defTabSz="914400" eaLnBrk="1" fontAlgn="auto" hangingPunct="1"/>
              <a:r>
                <a:rPr lang="en-US" altLang="zh-CN" sz="28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en-US" altLang="zh-CN" sz="28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1</a:t>
              </a:r>
              <a:r>
                <a:rPr lang="en-US" altLang="zh-CN" sz="28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 =       </a:t>
              </a:r>
              <a:r>
                <a:rPr lang="en-US" altLang="zh-CN" sz="28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F</a:t>
              </a:r>
              <a:r>
                <a:rPr lang="en-US" altLang="zh-CN" sz="28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2</a:t>
              </a:r>
              <a:r>
                <a:rPr lang="en-US" altLang="zh-CN" sz="28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  <a:sym typeface="+mn-ea"/>
                </a:rPr>
                <a:t> </a:t>
              </a:r>
            </a:p>
          </p:txBody>
        </p:sp>
        <p:grpSp>
          <p:nvGrpSpPr>
            <p:cNvPr id="107" name="组合 106"/>
            <p:cNvGrpSpPr/>
            <p:nvPr>
              <p:custDataLst>
                <p:tags r:id="rId44"/>
              </p:custDataLst>
            </p:nvPr>
          </p:nvGrpSpPr>
          <p:grpSpPr>
            <a:xfrm>
              <a:off x="11295" y="2209"/>
              <a:ext cx="608" cy="1363"/>
              <a:chOff x="11509" y="2245"/>
              <a:chExt cx="608" cy="1363"/>
            </a:xfrm>
          </p:grpSpPr>
          <p:sp>
            <p:nvSpPr>
              <p:cNvPr id="108" name="矩形 39947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11509" y="2245"/>
                <a:ext cx="608" cy="136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defTabSz="914400" eaLnBrk="1" fontAlgn="auto" hangingPunct="1">
                  <a:lnSpc>
                    <a:spcPct val="90000"/>
                  </a:lnSpc>
                </a:pPr>
                <a:r>
                  <a:rPr lang="en-US" altLang="zh-CN" sz="2800" b="1" spc="2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1</a:t>
                </a:r>
              </a:p>
              <a:p>
                <a:pPr defTabSz="914400" eaLnBrk="1" fontAlgn="auto" hangingPunct="1">
                  <a:lnSpc>
                    <a:spcPct val="90000"/>
                  </a:lnSpc>
                </a:pPr>
                <a:r>
                  <a:rPr lang="en-US" altLang="zh-CN" sz="2800" b="1" spc="2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2</a:t>
                </a:r>
              </a:p>
            </p:txBody>
          </p:sp>
          <p:sp>
            <p:nvSpPr>
              <p:cNvPr id="109" name="直接连接符 39948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11599" y="2917"/>
                <a:ext cx="398" cy="0"/>
              </a:xfrm>
              <a:prstGeom prst="line">
                <a:avLst/>
              </a:prstGeom>
              <a:noFill/>
              <a:ln w="22225">
                <a:solidFill>
                  <a:srgbClr val="002060"/>
                </a:solidFill>
                <a:round/>
              </a:ln>
            </p:spPr>
            <p:txBody>
              <a:bodyPr/>
              <a:lstStyle/>
              <a:p>
                <a:pPr defTabSz="914400" eaLnBrk="1" fontAlgn="auto" hangingPunct="1"/>
                <a:endParaRPr lang="zh-CN" altLang="en-US" sz="2100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10" name="组合 109"/>
          <p:cNvGrpSpPr/>
          <p:nvPr>
            <p:custDataLst>
              <p:tags r:id="rId24"/>
            </p:custDataLst>
          </p:nvPr>
        </p:nvGrpSpPr>
        <p:grpSpPr>
          <a:xfrm>
            <a:off x="1265328" y="2278364"/>
            <a:ext cx="1393018" cy="616509"/>
            <a:chOff x="9713" y="3585"/>
            <a:chExt cx="1895" cy="971"/>
          </a:xfrm>
        </p:grpSpPr>
        <p:sp>
          <p:nvSpPr>
            <p:cNvPr id="111" name="文本框 110"/>
            <p:cNvSpPr txBox="1"/>
            <p:nvPr>
              <p:custDataLst>
                <p:tags r:id="rId38"/>
              </p:custDataLst>
            </p:nvPr>
          </p:nvSpPr>
          <p:spPr>
            <a:xfrm>
              <a:off x="10158" y="3585"/>
              <a:ext cx="126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1</a:t>
              </a:r>
            </a:p>
          </p:txBody>
        </p:sp>
        <p:grpSp>
          <p:nvGrpSpPr>
            <p:cNvPr id="112" name="组合 111"/>
            <p:cNvGrpSpPr/>
            <p:nvPr>
              <p:custDataLst>
                <p:tags r:id="rId39"/>
              </p:custDataLst>
            </p:nvPr>
          </p:nvGrpSpPr>
          <p:grpSpPr>
            <a:xfrm>
              <a:off x="9713" y="4143"/>
              <a:ext cx="1895" cy="413"/>
              <a:chOff x="10345" y="2762"/>
              <a:chExt cx="739" cy="413"/>
            </a:xfrm>
          </p:grpSpPr>
          <p:cxnSp>
            <p:nvCxnSpPr>
              <p:cNvPr id="113" name="直接连接符 112"/>
              <p:cNvCxnSpPr/>
              <p:nvPr>
                <p:custDataLst>
                  <p:tags r:id="rId40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>
                <p:custDataLst>
                  <p:tags r:id="rId41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15" name="直接箭头连接符 114"/>
              <p:cNvCxnSpPr/>
              <p:nvPr>
                <p:custDataLst>
                  <p:tags r:id="rId42"/>
                </p:custDataLst>
              </p:nvPr>
            </p:nvCxnSpPr>
            <p:spPr>
              <a:xfrm flipV="1">
                <a:off x="10353" y="2963"/>
                <a:ext cx="726" cy="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6" name="组合 115"/>
          <p:cNvGrpSpPr/>
          <p:nvPr>
            <p:custDataLst>
              <p:tags r:id="rId25"/>
            </p:custDataLst>
          </p:nvPr>
        </p:nvGrpSpPr>
        <p:grpSpPr>
          <a:xfrm>
            <a:off x="1249455" y="2929158"/>
            <a:ext cx="715109" cy="600001"/>
            <a:chOff x="9713" y="4143"/>
            <a:chExt cx="1934" cy="945"/>
          </a:xfrm>
        </p:grpSpPr>
        <p:sp>
          <p:nvSpPr>
            <p:cNvPr id="117" name="文本框 116"/>
            <p:cNvSpPr txBox="1"/>
            <p:nvPr>
              <p:custDataLst>
                <p:tags r:id="rId33"/>
              </p:custDataLst>
            </p:nvPr>
          </p:nvSpPr>
          <p:spPr>
            <a:xfrm>
              <a:off x="10031" y="4363"/>
              <a:ext cx="161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2400" spc="200" baseline="-250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2</a:t>
              </a:r>
            </a:p>
          </p:txBody>
        </p:sp>
        <p:grpSp>
          <p:nvGrpSpPr>
            <p:cNvPr id="118" name="组合 117"/>
            <p:cNvGrpSpPr/>
            <p:nvPr>
              <p:custDataLst>
                <p:tags r:id="rId34"/>
              </p:custDataLst>
            </p:nvPr>
          </p:nvGrpSpPr>
          <p:grpSpPr>
            <a:xfrm>
              <a:off x="9713" y="4143"/>
              <a:ext cx="1895" cy="413"/>
              <a:chOff x="10345" y="2762"/>
              <a:chExt cx="739" cy="413"/>
            </a:xfrm>
          </p:grpSpPr>
          <p:cxnSp>
            <p:nvCxnSpPr>
              <p:cNvPr id="119" name="直接连接符 118"/>
              <p:cNvCxnSpPr/>
              <p:nvPr>
                <p:custDataLst>
                  <p:tags r:id="rId35"/>
                </p:custDataLst>
              </p:nvPr>
            </p:nvCxnSpPr>
            <p:spPr>
              <a:xfrm flipH="1">
                <a:off x="10345" y="2762"/>
                <a:ext cx="0" cy="413"/>
              </a:xfrm>
              <a:prstGeom prst="line">
                <a:avLst/>
              </a:prstGeom>
              <a:ln w="25400">
                <a:solidFill>
                  <a:srgbClr val="002068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>
                <p:custDataLst>
                  <p:tags r:id="rId36"/>
                </p:custDataLst>
              </p:nvPr>
            </p:nvCxnSpPr>
            <p:spPr>
              <a:xfrm flipH="1">
                <a:off x="11084" y="2762"/>
                <a:ext cx="0" cy="413"/>
              </a:xfrm>
              <a:prstGeom prst="line">
                <a:avLst/>
              </a:prstGeom>
              <a:ln w="254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21" name="直接箭头连接符 120"/>
              <p:cNvCxnSpPr/>
              <p:nvPr>
                <p:custDataLst>
                  <p:tags r:id="rId37"/>
                </p:custDataLst>
              </p:nvPr>
            </p:nvCxnSpPr>
            <p:spPr>
              <a:xfrm flipV="1">
                <a:off x="10353" y="2963"/>
                <a:ext cx="721" cy="0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  <p:sp>
        <p:nvSpPr>
          <p:cNvPr id="122" name="文本框 121"/>
          <p:cNvSpPr txBox="1"/>
          <p:nvPr>
            <p:custDataLst>
              <p:tags r:id="rId26"/>
            </p:custDataLst>
          </p:nvPr>
        </p:nvSpPr>
        <p:spPr>
          <a:xfrm>
            <a:off x="5166922" y="4292202"/>
            <a:ext cx="15473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2400" b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1/2</a:t>
            </a:r>
            <a:r>
              <a:rPr lang="en-US" altLang="zh-CN" sz="2400" b="1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endParaRPr lang="en-US" altLang="zh-CN" sz="2400" b="1" i="1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23" name="云形标注 122"/>
          <p:cNvSpPr/>
          <p:nvPr>
            <p:custDataLst>
              <p:tags r:id="rId27"/>
            </p:custDataLst>
          </p:nvPr>
        </p:nvSpPr>
        <p:spPr>
          <a:xfrm>
            <a:off x="4918667" y="602806"/>
            <a:ext cx="3707542" cy="984129"/>
          </a:xfrm>
          <a:prstGeom prst="cloudCallout">
            <a:avLst>
              <a:gd name="adj1" fmla="val 34269"/>
              <a:gd name="adj2" fmla="val 683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为什么实验中我们没有省一半的力？</a:t>
            </a:r>
          </a:p>
        </p:txBody>
      </p:sp>
      <p:grpSp>
        <p:nvGrpSpPr>
          <p:cNvPr id="7" name="组合 9"/>
          <p:cNvGrpSpPr/>
          <p:nvPr>
            <p:custDataLst>
              <p:tags r:id="rId28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2" name="组合 10"/>
            <p:cNvGrpSpPr/>
            <p:nvPr>
              <p:custDataLst>
                <p:tags r:id="rId2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3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3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4" name="文本框 3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 animBg="1"/>
      <p:bldP spid="14" grpId="0"/>
      <p:bldP spid="15" grpId="0" animBg="1"/>
      <p:bldP spid="54" grpId="0"/>
      <p:bldP spid="56" grpId="0" animBg="1"/>
      <p:bldP spid="56" grpId="1" animBg="1"/>
      <p:bldP spid="58" grpId="0" animBg="1"/>
      <p:bldP spid="100" grpId="0" animBg="1"/>
      <p:bldP spid="122" grpId="0"/>
      <p:bldP spid="1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4"/>
          <p:cNvSpPr txBox="1"/>
          <p:nvPr>
            <p:custDataLst>
              <p:tags r:id="rId1"/>
            </p:custDataLst>
          </p:nvPr>
        </p:nvSpPr>
        <p:spPr>
          <a:xfrm>
            <a:off x="803105" y="3168391"/>
            <a:ext cx="5584771" cy="902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defTabSz="914400" eaLnBrk="1" fontAlgn="auto" hangingPunct="1">
              <a:lnSpc>
                <a:spcPct val="11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定滑轮可以改变力的方向，但不能省力。</a:t>
            </a:r>
          </a:p>
          <a:p>
            <a:pPr indent="0" defTabSz="914400" eaLnBrk="1" fontAlgn="auto" hangingPunct="1">
              <a:lnSpc>
                <a:spcPct val="110000"/>
              </a:lnSpc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pitchFamily="49" charset="-122"/>
              </a:rPr>
              <a:t>动滑轮可以省力，但不能改变力的方向。</a:t>
            </a: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lum bright="-6000" contrast="18000"/>
          </a:blip>
          <a:stretch>
            <a:fillRect/>
          </a:stretch>
        </p:blipFill>
        <p:spPr bwMode="auto">
          <a:xfrm>
            <a:off x="1451360" y="919498"/>
            <a:ext cx="1278674" cy="1907764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lum bright="-6000" contrast="18000"/>
          </a:blip>
          <a:stretch>
            <a:fillRect/>
          </a:stretch>
        </p:blipFill>
        <p:spPr bwMode="auto">
          <a:xfrm>
            <a:off x="3568189" y="919498"/>
            <a:ext cx="1278674" cy="1907764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85" name="云形标注 84"/>
          <p:cNvSpPr/>
          <p:nvPr>
            <p:custDataLst>
              <p:tags r:id="rId4"/>
            </p:custDataLst>
          </p:nvPr>
        </p:nvSpPr>
        <p:spPr>
          <a:xfrm>
            <a:off x="4010729" y="2069342"/>
            <a:ext cx="4693341" cy="1412066"/>
          </a:xfrm>
          <a:prstGeom prst="cloudCallout">
            <a:avLst>
              <a:gd name="adj1" fmla="val 34269"/>
              <a:gd name="adj2" fmla="val 6836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能否得到这样一种机械</a:t>
            </a: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，</a:t>
            </a:r>
            <a:r>
              <a:rPr lang="zh-CN" altLang="en-US" sz="2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</a:rPr>
              <a:t>它既可以省力，又可以改变力的方向呢？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7989148" y="3399502"/>
            <a:ext cx="1154287" cy="1744130"/>
          </a:xfrm>
          <a:prstGeom prst="rect">
            <a:avLst/>
          </a:prstGeom>
        </p:spPr>
      </p:pic>
      <p:grpSp>
        <p:nvGrpSpPr>
          <p:cNvPr id="3" name="组合 9"/>
          <p:cNvGrpSpPr/>
          <p:nvPr>
            <p:custDataLst>
              <p:tags r:id="rId6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484258" y="881536"/>
            <a:ext cx="41754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【活动】</a:t>
            </a:r>
            <a:r>
              <a:rPr lang="zh-CN" sz="2400" b="1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用滑轮把钩码提起来</a:t>
            </a: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01518" y="1462461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701518" y="1900585"/>
            <a:ext cx="7875568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914400" eaLnBrk="1" fontAlgn="auto" hangingPunct="1">
              <a:lnSpc>
                <a:spcPct val="12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(1)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观察滑轮，说出它的结构。</a:t>
            </a:r>
          </a:p>
        </p:txBody>
      </p:sp>
      <p:pic>
        <p:nvPicPr>
          <p:cNvPr id="108" name="图片 10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1545964" y="2567253"/>
            <a:ext cx="2129527" cy="212952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2" name="组合 31"/>
          <p:cNvGrpSpPr/>
          <p:nvPr>
            <p:custDataLst>
              <p:tags r:id="rId5"/>
            </p:custDataLst>
          </p:nvPr>
        </p:nvGrpSpPr>
        <p:grpSpPr>
          <a:xfrm>
            <a:off x="2601203" y="3081507"/>
            <a:ext cx="1483177" cy="561304"/>
            <a:chOff x="3991" y="3381"/>
            <a:chExt cx="4758" cy="4009"/>
          </a:xfrm>
        </p:grpSpPr>
        <p:sp>
          <p:nvSpPr>
            <p:cNvPr id="33" name="任意多边形 32"/>
            <p:cNvSpPr/>
            <p:nvPr>
              <p:custDataLst>
                <p:tags r:id="rId17"/>
              </p:custDataLst>
            </p:nvPr>
          </p:nvSpPr>
          <p:spPr>
            <a:xfrm>
              <a:off x="3991" y="6450"/>
              <a:ext cx="4758" cy="940"/>
            </a:xfrm>
            <a:custGeom>
              <a:avLst/>
              <a:gdLst>
                <a:gd name="connsiteX0" fmla="*/ 0 w 5758"/>
                <a:gd name="connsiteY0" fmla="*/ 3281 h 3281"/>
                <a:gd name="connsiteX1" fmla="*/ 3531 w 5758"/>
                <a:gd name="connsiteY1" fmla="*/ 25 h 3281"/>
                <a:gd name="connsiteX2" fmla="*/ 5758 w 5758"/>
                <a:gd name="connsiteY2" fmla="*/ 0 h 3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58" h="3281">
                  <a:moveTo>
                    <a:pt x="0" y="3281"/>
                  </a:moveTo>
                  <a:lnTo>
                    <a:pt x="3531" y="25"/>
                  </a:lnTo>
                  <a:lnTo>
                    <a:pt x="5758" y="0"/>
                  </a:lnTo>
                </a:path>
              </a:pathLst>
            </a:custGeom>
            <a:noFill/>
            <a:ln w="38100">
              <a:solidFill>
                <a:srgbClr val="008080"/>
              </a:solidFill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7216" y="3381"/>
              <a:ext cx="1483" cy="3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zh-CN" altLang="en-US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轴</a:t>
              </a:r>
            </a:p>
          </p:txBody>
        </p:sp>
      </p:grpSp>
      <p:grpSp>
        <p:nvGrpSpPr>
          <p:cNvPr id="35" name="组合 34"/>
          <p:cNvGrpSpPr/>
          <p:nvPr>
            <p:custDataLst>
              <p:tags r:id="rId6"/>
            </p:custDataLst>
          </p:nvPr>
        </p:nvGrpSpPr>
        <p:grpSpPr>
          <a:xfrm>
            <a:off x="2945267" y="4026727"/>
            <a:ext cx="2490520" cy="520511"/>
            <a:chOff x="2932" y="2592"/>
            <a:chExt cx="7990" cy="1924"/>
          </a:xfrm>
        </p:grpSpPr>
        <p:sp>
          <p:nvSpPr>
            <p:cNvPr id="36" name="任意多边形 35"/>
            <p:cNvSpPr/>
            <p:nvPr>
              <p:custDataLst>
                <p:tags r:id="rId15"/>
              </p:custDataLst>
            </p:nvPr>
          </p:nvSpPr>
          <p:spPr>
            <a:xfrm flipH="1" flipV="1">
              <a:off x="2932" y="2592"/>
              <a:ext cx="7194" cy="1924"/>
            </a:xfrm>
            <a:custGeom>
              <a:avLst/>
              <a:gdLst>
                <a:gd name="connsiteX0" fmla="*/ 5252 w 5252"/>
                <a:gd name="connsiteY0" fmla="*/ 3887 h 3887"/>
                <a:gd name="connsiteX1" fmla="*/ 2115 w 5252"/>
                <a:gd name="connsiteY1" fmla="*/ 23 h 3887"/>
                <a:gd name="connsiteX2" fmla="*/ 0 w 5252"/>
                <a:gd name="connsiteY2" fmla="*/ 0 h 3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252" h="3887">
                  <a:moveTo>
                    <a:pt x="5252" y="3887"/>
                  </a:moveTo>
                  <a:lnTo>
                    <a:pt x="2115" y="23"/>
                  </a:ln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008080"/>
              </a:solidFill>
              <a:head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6"/>
              </p:custDataLst>
            </p:nvPr>
          </p:nvSpPr>
          <p:spPr>
            <a:xfrm>
              <a:off x="6053" y="2721"/>
              <a:ext cx="4869" cy="15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914400" eaLnBrk="1" fontAlgn="auto" hangingPunct="1"/>
              <a:r>
                <a:rPr lang="zh-CN" altLang="en-US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轮</a:t>
              </a:r>
              <a:r>
                <a:rPr lang="en-US" altLang="zh-CN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(</a:t>
              </a:r>
              <a:r>
                <a:rPr lang="zh-CN" altLang="en-US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带凹槽</a:t>
              </a:r>
              <a:r>
                <a:rPr lang="en-US" altLang="zh-CN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)</a:t>
              </a:r>
            </a:p>
          </p:txBody>
        </p:sp>
      </p:grp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3317272" y="2469586"/>
            <a:ext cx="1342199" cy="499662"/>
            <a:chOff x="2771" y="9124"/>
            <a:chExt cx="4306" cy="1603"/>
          </a:xfrm>
        </p:grpSpPr>
        <p:sp>
          <p:nvSpPr>
            <p:cNvPr id="39" name="任意多边形 38"/>
            <p:cNvSpPr/>
            <p:nvPr>
              <p:custDataLst>
                <p:tags r:id="rId13"/>
              </p:custDataLst>
            </p:nvPr>
          </p:nvSpPr>
          <p:spPr>
            <a:xfrm flipV="1">
              <a:off x="2771" y="10399"/>
              <a:ext cx="4174" cy="328"/>
            </a:xfrm>
            <a:custGeom>
              <a:avLst/>
              <a:gdLst>
                <a:gd name="connisteX0" fmla="*/ 0 w 2294890"/>
                <a:gd name="connsiteY0" fmla="*/ 0 h 1703070"/>
                <a:gd name="connisteX1" fmla="*/ 1169035 w 2294890"/>
                <a:gd name="connsiteY1" fmla="*/ 1703070 h 1703070"/>
                <a:gd name="connisteX2" fmla="*/ 2294890 w 2294890"/>
                <a:gd name="connsiteY2" fmla="*/ 1703070 h 170307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2294890" h="1703070">
                  <a:moveTo>
                    <a:pt x="0" y="0"/>
                  </a:moveTo>
                  <a:lnTo>
                    <a:pt x="1169035" y="1703070"/>
                  </a:lnTo>
                  <a:lnTo>
                    <a:pt x="2294890" y="1703070"/>
                  </a:lnTo>
                </a:path>
              </a:pathLst>
            </a:custGeom>
            <a:noFill/>
            <a:ln w="38100">
              <a:solidFill>
                <a:srgbClr val="008080"/>
              </a:solidFill>
              <a:headEnd type="oval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>
              <p:custDataLst>
                <p:tags r:id="rId14"/>
              </p:custDataLst>
            </p:nvPr>
          </p:nvSpPr>
          <p:spPr>
            <a:xfrm>
              <a:off x="4698" y="9124"/>
              <a:ext cx="2379" cy="1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 eaLnBrk="1" fontAlgn="auto" hangingPunct="1"/>
              <a:r>
                <a:rPr lang="zh-CN" altLang="en-US" sz="2200" b="1">
                  <a:solidFill>
                    <a:srgbClr val="008080"/>
                  </a:solidFill>
                  <a:latin typeface="微软雅黑" panose="020B0503020204020204" charset="-122"/>
                  <a:ea typeface="微软雅黑" panose="020B0503020204020204" charset="-122"/>
                </a:rPr>
                <a:t>挂钩</a:t>
              </a:r>
            </a:p>
          </p:txBody>
        </p:sp>
      </p:grpSp>
      <p:grpSp>
        <p:nvGrpSpPr>
          <p:cNvPr id="7" name="组合 9"/>
          <p:cNvGrpSpPr/>
          <p:nvPr>
            <p:custDataLst>
              <p:tags r:id="rId8"/>
            </p:custDataLst>
          </p:nvPr>
        </p:nvGrpSpPr>
        <p:grpSpPr>
          <a:xfrm>
            <a:off x="564" y="56615"/>
            <a:ext cx="5893341" cy="521970"/>
            <a:chOff x="0" y="623478"/>
            <a:chExt cx="6927335" cy="610826"/>
          </a:xfrm>
        </p:grpSpPr>
        <p:grpSp>
          <p:nvGrpSpPr>
            <p:cNvPr id="8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定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动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6">
            <a:clrChange>
              <a:clrFrom>
                <a:srgbClr val="FFFFA6">
                  <a:alpha val="100000"/>
                </a:srgbClr>
              </a:clrFrom>
              <a:clrTo>
                <a:srgbClr val="FFFFA6">
                  <a:alpha val="100000"/>
                  <a:alpha val="0"/>
                </a:srgbClr>
              </a:clrTo>
            </a:clrChange>
            <a:lum bright="-12000" contrast="24000"/>
          </a:blip>
          <a:srcRect r="6305"/>
          <a:stretch>
            <a:fillRect/>
          </a:stretch>
        </p:blipFill>
        <p:spPr>
          <a:xfrm>
            <a:off x="755486" y="1033784"/>
            <a:ext cx="877462" cy="2591750"/>
          </a:xfrm>
          <a:prstGeom prst="roundRect">
            <a:avLst>
              <a:gd name="adj" fmla="val 11048"/>
            </a:avLst>
          </a:prstGeom>
          <a:effectLst/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>
            <a:clrChange>
              <a:clrFrom>
                <a:srgbClr val="FFFFA6">
                  <a:alpha val="100000"/>
                </a:srgbClr>
              </a:clrFrom>
              <a:clrTo>
                <a:srgbClr val="FFFFA6">
                  <a:alpha val="100000"/>
                  <a:alpha val="0"/>
                </a:srgbClr>
              </a:clrTo>
            </a:clrChange>
            <a:lum bright="-12000" contrast="24000"/>
          </a:blip>
          <a:stretch>
            <a:fillRect/>
          </a:stretch>
        </p:blipFill>
        <p:spPr>
          <a:xfrm>
            <a:off x="2148091" y="1033784"/>
            <a:ext cx="949066" cy="2591680"/>
          </a:xfrm>
          <a:prstGeom prst="roundRect">
            <a:avLst>
              <a:gd name="adj" fmla="val 11048"/>
            </a:avLst>
          </a:prstGeom>
          <a:effectLst/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clrChange>
              <a:clrFrom>
                <a:srgbClr val="FFFFA6">
                  <a:alpha val="100000"/>
                </a:srgbClr>
              </a:clrFrom>
              <a:clrTo>
                <a:srgbClr val="FFFFA6">
                  <a:alpha val="100000"/>
                  <a:alpha val="0"/>
                </a:srgbClr>
              </a:clrTo>
            </a:clrChange>
            <a:lum bright="-12000" contrast="24000"/>
          </a:blip>
          <a:srcRect b="2012"/>
          <a:stretch>
            <a:fillRect/>
          </a:stretch>
        </p:blipFill>
        <p:spPr>
          <a:xfrm>
            <a:off x="7092004" y="1069975"/>
            <a:ext cx="1241272" cy="2504131"/>
          </a:xfrm>
          <a:prstGeom prst="roundRect">
            <a:avLst>
              <a:gd name="adj" fmla="val 11048"/>
            </a:avLst>
          </a:prstGeom>
          <a:effectLst/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9">
            <a:clrChange>
              <a:clrFrom>
                <a:srgbClr val="FFFFA6">
                  <a:alpha val="100000"/>
                </a:srgbClr>
              </a:clrFrom>
              <a:clrTo>
                <a:srgbClr val="FFFFA6">
                  <a:alpha val="100000"/>
                  <a:alpha val="0"/>
                </a:srgbClr>
              </a:clrTo>
            </a:clrChange>
            <a:lum bright="-12000" contrast="24000"/>
          </a:blip>
          <a:srcRect l="3617" r="4485"/>
          <a:stretch>
            <a:fillRect/>
          </a:stretch>
        </p:blipFill>
        <p:spPr>
          <a:xfrm>
            <a:off x="4128190" y="1106165"/>
            <a:ext cx="1613336" cy="2520004"/>
          </a:xfrm>
          <a:prstGeom prst="roundRect">
            <a:avLst>
              <a:gd name="adj" fmla="val 11048"/>
            </a:avLst>
          </a:prstGeom>
          <a:effectLst/>
        </p:spPr>
      </p:pic>
      <p:sp>
        <p:nvSpPr>
          <p:cNvPr id="9" name="文本框 8"/>
          <p:cNvSpPr txBox="1"/>
          <p:nvPr>
            <p:custDataLst>
              <p:tags r:id="rId5"/>
            </p:custDataLst>
          </p:nvPr>
        </p:nvSpPr>
        <p:spPr>
          <a:xfrm>
            <a:off x="1618980" y="2099183"/>
            <a:ext cx="528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</a:rPr>
              <a:t>＋</a:t>
            </a:r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363109" y="2099183"/>
            <a:ext cx="528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=</a:t>
            </a:r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6300257" y="2099183"/>
            <a:ext cx="528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</a:rPr>
              <a:t>=</a:t>
            </a:r>
          </a:p>
        </p:txBody>
      </p:sp>
      <p:sp>
        <p:nvSpPr>
          <p:cNvPr id="32782" name="Text Box 4"/>
          <p:cNvSpPr txBox="1"/>
          <p:nvPr>
            <p:custDataLst>
              <p:tags r:id="rId8"/>
            </p:custDataLst>
          </p:nvPr>
        </p:nvSpPr>
        <p:spPr>
          <a:xfrm>
            <a:off x="2147869" y="3765852"/>
            <a:ext cx="5069214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defTabSz="914400" eaLnBrk="1" fontAlgn="auto" hangingPunct="1">
              <a:lnSpc>
                <a:spcPct val="100000"/>
              </a:lnSpc>
              <a:buFont typeface="Wingdings" panose="05000000000000000000" pitchFamily="2" charset="2"/>
            </a:pP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</a:rPr>
              <a:t>定滑轮与动滑轮的组合叫</a:t>
            </a:r>
            <a:r>
              <a:rPr lang="zh-CN" altLang="en-US" sz="26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滑轮组</a:t>
            </a:r>
            <a:r>
              <a:rPr lang="zh-CN" altLang="en-US" sz="26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en-US" altLang="zh-CN" sz="26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 bwMode="auto">
          <a:xfrm>
            <a:off x="1490090" y="4322678"/>
            <a:ext cx="6582867" cy="53396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 noProof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使用滑轮组既</a:t>
            </a:r>
            <a:r>
              <a:rPr lang="zh-CN" altLang="en-US" sz="2400" b="1" noProof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可以省力</a:t>
            </a:r>
            <a:r>
              <a:rPr lang="zh-CN" altLang="en-US" sz="2400" noProof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；又可以改变</a:t>
            </a:r>
            <a:r>
              <a:rPr lang="zh-CN" altLang="en-US" sz="2400" b="1" noProof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力的方向</a:t>
            </a:r>
            <a:r>
              <a:rPr lang="zh-CN" altLang="en-US" sz="2400" noProof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</a:p>
        </p:txBody>
      </p:sp>
      <p:grpSp>
        <p:nvGrpSpPr>
          <p:cNvPr id="2" name="组合 9"/>
          <p:cNvGrpSpPr/>
          <p:nvPr>
            <p:custDataLst>
              <p:tags r:id="rId10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3278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7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淮北模拟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如图所示，小可用一滑轮匀速提起一水桶，下列关于使用该滑轮的说法中正确的是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．既能省力，又能改变力的方向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．既不能省力，也不能改变力的方向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．不能省力，但能改变力的方向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．能省力，但不能改变力的方向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/>
          <p:cNvSpPr txBox="1"/>
          <p:nvPr>
            <p:custDataLst>
              <p:tags r:id="rId2"/>
            </p:custDataLst>
          </p:nvPr>
        </p:nvSpPr>
        <p:spPr>
          <a:xfrm>
            <a:off x="5796136" y="105958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067694"/>
            <a:ext cx="694651" cy="157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4217" y="2050929"/>
            <a:ext cx="6435565" cy="2947306"/>
          </a:xfrm>
          <a:prstGeom prst="rect">
            <a:avLst/>
          </a:prstGeom>
        </p:spPr>
      </p:pic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 bwMode="auto">
          <a:xfrm>
            <a:off x="1251360" y="824260"/>
            <a:ext cx="6641280" cy="1082998"/>
          </a:xfrm>
          <a:prstGeom prst="roundRect">
            <a:avLst/>
          </a:prstGeom>
          <a:noFill/>
          <a:ln w="28575" cmpd="sng">
            <a:solidFill>
              <a:srgbClr val="008080"/>
            </a:solidFill>
            <a:prstDash val="dash"/>
          </a:ln>
        </p:spPr>
        <p:txBody>
          <a:bodyPr wrap="square" rtlCol="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华文楷体" panose="02010600040101010101" pitchFamily="2" charset="-122"/>
              </a:defRPr>
            </a:lvl9pPr>
          </a:lstStyle>
          <a:p>
            <a:pPr lvl="0" indent="0" algn="l" defTabSz="914400" eaLnBrk="1" fontAlgn="auto" hangingPunct="1">
              <a:lnSpc>
                <a:spcPct val="120000"/>
              </a:lnSpc>
              <a:buClrTx/>
              <a:buSzTx/>
              <a:buNone/>
            </a:pP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活动和思考：</a:t>
            </a: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用一个定滑轮和一个动滑轮组装出一个滑轮组，你有几种组装方法？</a:t>
            </a:r>
            <a:endParaRPr lang="zh-CN" altLang="en-US" sz="2400" b="0"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sp>
        <p:nvSpPr>
          <p:cNvPr id="85" name="云形标注 84"/>
          <p:cNvSpPr/>
          <p:nvPr>
            <p:custDataLst>
              <p:tags r:id="rId3"/>
            </p:custDataLst>
          </p:nvPr>
        </p:nvSpPr>
        <p:spPr>
          <a:xfrm>
            <a:off x="5314223" y="3032518"/>
            <a:ext cx="3389212" cy="1362542"/>
          </a:xfrm>
          <a:prstGeom prst="cloudCallout">
            <a:avLst>
              <a:gd name="adj1" fmla="val 41794"/>
              <a:gd name="adj2" fmla="val 5796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defTabSz="914400" eaLnBrk="1" fontAlgn="auto" latinLnBrk="0" hangingPunct="1">
              <a:lnSpc>
                <a:spcPct val="100000"/>
              </a:lnSpc>
              <a:buClrTx/>
              <a:buSzTx/>
              <a:buFontTx/>
            </a:pPr>
            <a:r>
              <a:rPr lang="zh-CN" altLang="en-US" sz="2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这几种绕法的滑轮组在作用上有什么不同呢？</a:t>
            </a:r>
            <a:endParaRPr lang="zh-CN" altLang="en-US" sz="2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2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1710353" y="685847"/>
            <a:ext cx="5723293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</a:pPr>
            <a:r>
              <a:rPr lang="zh-CN" sz="24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【实验】使用滑轮组时拉力与物重的关系</a:t>
            </a: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701518" y="1295979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701518" y="1734103"/>
            <a:ext cx="7875568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914400" eaLnBrk="1" fontAlgn="auto" hangingPunct="1">
              <a:lnSpc>
                <a:spcPct val="120000"/>
              </a:lnSpc>
              <a:spcBef>
                <a:spcPct val="0"/>
              </a:spcBef>
              <a:buClrTx/>
              <a:buSz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分别组装好下面几种滑轮组，并测出不同情况下拉力</a:t>
            </a:r>
            <a:r>
              <a:rPr lang="en-US" altLang="zh-CN" sz="24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F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和钩码的重力</a:t>
            </a:r>
            <a:r>
              <a:rPr lang="en-US" altLang="zh-CN" sz="240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G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，记录数据。</a:t>
            </a:r>
          </a:p>
        </p:txBody>
      </p:sp>
      <p:grpSp>
        <p:nvGrpSpPr>
          <p:cNvPr id="3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901" y="2692200"/>
            <a:ext cx="5035563" cy="23060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688819" y="704867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实验记录：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8819" y="1370928"/>
          <a:ext cx="8028940" cy="2165985"/>
        </p:xfrm>
        <a:graphic>
          <a:graphicData uri="http://schemas.openxmlformats.org/drawingml/2006/table">
            <a:tbl>
              <a:tblPr firstRow="1" bandRow="1">
                <a:tableStyleId>{F8B58294-7C98-454F-8B8E-5373267BDF32}</a:tableStyleId>
              </a:tblPr>
              <a:tblGrid>
                <a:gridCol w="2007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7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072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90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1" baseline="0">
                          <a:latin typeface="Times New Roman"/>
                          <a:ea typeface="微软雅黑" panose="020B0503020204020204" charset="-122"/>
                          <a:cs typeface="微软雅黑" panose="020B0503020204020204" charset="-122"/>
                        </a:rPr>
                        <a:t>实验序号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1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钩码重力</a:t>
                      </a:r>
                      <a:r>
                        <a:rPr lang="en-US" altLang="zh-CN" sz="2200" b="1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G</a:t>
                      </a:r>
                      <a:r>
                        <a:rPr lang="en-US" altLang="zh-CN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</a:t>
                      </a:r>
                      <a:r>
                        <a:rPr lang="en-US" altLang="zh-CN" sz="22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N</a:t>
                      </a:r>
                      <a:endParaRPr kumimoji="0" lang="en-US" altLang="zh-CN" sz="2200" b="1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1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拉力</a:t>
                      </a:r>
                      <a:r>
                        <a:rPr lang="en-US" altLang="zh-CN" sz="2200" b="1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F</a:t>
                      </a:r>
                      <a:r>
                        <a:rPr lang="en-US" altLang="zh-CN" sz="22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/</a:t>
                      </a:r>
                      <a:r>
                        <a:rPr lang="en-US" altLang="zh-CN" sz="22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N</a:t>
                      </a:r>
                      <a:endParaRPr kumimoji="0" lang="en-US" altLang="zh-CN" sz="2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200" b="1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吊起绳子的股数</a:t>
                      </a:r>
                      <a:r>
                        <a:rPr lang="en-US" altLang="zh-CN" sz="2200" b="1" i="1">
                          <a:solidFill>
                            <a:schemeClr val="tx1"/>
                          </a:solidFill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n</a:t>
                      </a:r>
                      <a:endParaRPr kumimoji="0" lang="en-US" altLang="zh-CN" sz="2200" b="1" i="0" u="none" strike="noStrike" cap="none" normalizeH="0" baseline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</a:pPr>
                      <a:r>
                        <a:rPr lang="zh-CN" altLang="en-US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（</a:t>
                      </a:r>
                      <a:r>
                        <a:rPr lang="en-US" altLang="zh-CN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a</a:t>
                      </a:r>
                      <a:r>
                        <a:rPr lang="zh-CN" altLang="en-US" sz="2000" baseline="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rPr>
                        <a:t>）</a:t>
                      </a: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-2500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zh-CN" altLang="en-US" sz="21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altLang="zh-CN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34285" marB="34285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（</a:t>
                      </a:r>
                      <a:r>
                        <a:rPr lang="en-US" altLang="zh-CN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b</a:t>
                      </a:r>
                      <a:r>
                        <a:rPr lang="zh-CN" altLang="en-US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）</a:t>
                      </a:r>
                      <a:endParaRPr lang="en-US" altLang="zh-CN" sz="2000" baseline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785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（</a:t>
                      </a:r>
                      <a:r>
                        <a:rPr lang="en-US" altLang="zh-CN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c</a:t>
                      </a:r>
                      <a:r>
                        <a:rPr lang="zh-CN" altLang="en-US" sz="20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  <a:sym typeface="+mn-ea"/>
                        </a:rPr>
                        <a:t>）</a:t>
                      </a:r>
                      <a:endParaRPr lang="en-US" altLang="zh-CN" sz="2000" baseline="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a:txBody>
                  <a:tcPr marL="91428" marR="91428" marT="45714" marB="45714" anchor="ctr"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 anchor="ctr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>
                        <a:lnSpc>
                          <a:spcPct val="110000"/>
                        </a:lnSpc>
                        <a:buClrTx/>
                        <a:buSzTx/>
                        <a:buFontTx/>
                        <a:buNone/>
                      </a:pPr>
                      <a:endParaRPr lang="zh-CN" altLang="en-US" sz="2000" b="0" i="0" baseline="0">
                        <a:solidFill>
                          <a:schemeClr val="tx1"/>
                        </a:solidFill>
                        <a:latin typeface="Times New Roman"/>
                        <a:ea typeface="微软雅黑" panose="020B0503020204020204" charset="-122"/>
                        <a:cs typeface="Times New Roman" panose="02020603050405020304"/>
                        <a:sym typeface="+mn-ea"/>
                      </a:endParaRPr>
                    </a:p>
                  </a:txBody>
                  <a:tcPr marL="91428" marR="91428" marT="45714" marB="45714">
                    <a:lnL w="12700">
                      <a:solidFill>
                        <a:schemeClr val="bg1"/>
                      </a:solidFill>
                      <a:prstDash val="solid"/>
                    </a:lnL>
                    <a:lnT w="12700">
                      <a:solidFill>
                        <a:schemeClr val="bg1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43106" y="3824900"/>
            <a:ext cx="6504137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 eaLnBrk="1" fontAlgn="auto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</a:pP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从表中可以找出</a:t>
            </a:r>
            <a:r>
              <a:rPr 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、</a:t>
            </a:r>
            <a:r>
              <a:rPr 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和</a:t>
            </a:r>
            <a:r>
              <a:rPr 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n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 </a:t>
            </a:r>
            <a:r>
              <a:rPr 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的关系：</a:t>
            </a:r>
            <a:r>
              <a:rPr 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F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=_______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G</a:t>
            </a:r>
          </a:p>
        </p:txBody>
      </p:sp>
      <p:sp>
        <p:nvSpPr>
          <p:cNvPr id="3891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304686" y="3898642"/>
            <a:ext cx="57213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defTabSz="914400" fontAlgn="base">
              <a:buClrTx/>
              <a:buSzTx/>
              <a:buFontTx/>
            </a:pP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1/</a:t>
            </a:r>
            <a:r>
              <a:rPr 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n</a:t>
            </a:r>
            <a:endParaRPr lang="zh-CN" altLang="zh-CN" sz="2400" i="1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  <a:sym typeface="+mn-ea"/>
            </a:endParaRPr>
          </a:p>
        </p:txBody>
      </p:sp>
      <p:grpSp>
        <p:nvGrpSpPr>
          <p:cNvPr id="4" name="组合 9"/>
          <p:cNvGrpSpPr/>
          <p:nvPr>
            <p:custDataLst>
              <p:tags r:id="rId5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681835" y="704867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</a:p>
        </p:txBody>
      </p:sp>
      <p:sp>
        <p:nvSpPr>
          <p:cNvPr id="3" name="Text Box 5"/>
          <p:cNvSpPr txBox="1"/>
          <p:nvPr>
            <p:custDataLst>
              <p:tags r:id="rId2"/>
            </p:custDataLst>
          </p:nvPr>
        </p:nvSpPr>
        <p:spPr>
          <a:xfrm>
            <a:off x="681835" y="1269340"/>
            <a:ext cx="7619059" cy="152971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30000"/>
              </a:lnSpc>
              <a:spcBef>
                <a:spcPct val="0"/>
              </a:spcBef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实验表明：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使用滑轮组吊重物时，若动滑轮重、绳子自重和摩擦不计，动滑轮被几股绳子吊起，所用的力就是物重的几分之一。</a:t>
            </a: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681835" y="3619820"/>
            <a:ext cx="5342865" cy="5708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 defTabSz="914400" eaLnBrk="1" fontAlgn="auto" hangingPunct="1">
              <a:lnSpc>
                <a:spcPct val="130000"/>
              </a:lnSpc>
              <a:spcBef>
                <a:spcPct val="0"/>
              </a:spcBef>
              <a:buClrTx/>
              <a:buSzTx/>
              <a:buFont typeface="Wingdings" panose="05000000000000000000" charset="0"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若计动滑轮重，不计绳子自重与摩擦：</a:t>
            </a:r>
          </a:p>
        </p:txBody>
      </p:sp>
      <p:grpSp>
        <p:nvGrpSpPr>
          <p:cNvPr id="13" name="组合 12"/>
          <p:cNvGrpSpPr/>
          <p:nvPr>
            <p:custDataLst>
              <p:tags r:id="rId4"/>
            </p:custDataLst>
          </p:nvPr>
        </p:nvGrpSpPr>
        <p:grpSpPr>
          <a:xfrm>
            <a:off x="5954915" y="3499376"/>
            <a:ext cx="2275508" cy="812811"/>
            <a:chOff x="3168219" y="5453778"/>
            <a:chExt cx="3034385" cy="1083882"/>
          </a:xfrm>
        </p:grpSpPr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3168219" y="5752654"/>
              <a:ext cx="864000" cy="61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r>
                <a:rPr lang="zh-CN" altLang="en-US" sz="2400">
                  <a:solidFill>
                    <a:srgbClr val="00808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=</a:t>
              </a:r>
              <a:r>
                <a:rPr lang="en-US" altLang="zh-CN" sz="2400" b="1" i="1" spc="200">
                  <a:solidFill>
                    <a:srgbClr val="008080"/>
                  </a:solidFill>
                  <a:uFillTx/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</a:t>
              </a:r>
            </a:p>
          </p:txBody>
        </p:sp>
        <p:grpSp>
          <p:nvGrpSpPr>
            <p:cNvPr id="15" name="组合 14"/>
            <p:cNvGrpSpPr/>
            <p:nvPr>
              <p:custDataLst>
                <p:tags r:id="rId11"/>
              </p:custDataLst>
            </p:nvPr>
          </p:nvGrpSpPr>
          <p:grpSpPr>
            <a:xfrm>
              <a:off x="3982644" y="5453778"/>
              <a:ext cx="2219960" cy="1083882"/>
              <a:chOff x="5820028" y="5203440"/>
              <a:chExt cx="2219960" cy="1083882"/>
            </a:xfrm>
          </p:grpSpPr>
          <p:sp>
            <p:nvSpPr>
              <p:cNvPr id="16" name="TextBox 20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542277" y="5673413"/>
                <a:ext cx="432048" cy="61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/>
                <a:r>
                  <a:rPr lang="en-US" altLang="zh-CN" sz="2400" b="1" i="1" spc="2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n</a:t>
                </a:r>
              </a:p>
            </p:txBody>
          </p:sp>
          <p:sp>
            <p:nvSpPr>
              <p:cNvPr id="17" name="TextBox 2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5891995" y="5203440"/>
                <a:ext cx="2147993" cy="613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/>
                <a:r>
                  <a:rPr lang="en-US" altLang="zh-CN" sz="2400" b="1" i="1" spc="2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rPr>
                  <a:t>G</a:t>
                </a:r>
                <a:r>
                  <a:rPr lang="en-US" altLang="zh-CN" sz="2400" b="1" spc="200" baseline="-250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rPr>
                  <a:t>物</a:t>
                </a:r>
                <a:r>
                  <a:rPr lang="en-US" altLang="zh-CN" sz="2400" b="1" i="1" spc="2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rPr>
                  <a:t>+G</a:t>
                </a:r>
                <a:r>
                  <a:rPr lang="en-US" altLang="zh-CN" sz="2400" b="1" spc="200" baseline="-25000">
                    <a:solidFill>
                      <a:srgbClr val="008080"/>
                    </a:solidFill>
                    <a:uFillTx/>
                    <a:latin typeface="Times New Roman"/>
                    <a:ea typeface="微软雅黑" panose="020B0503020204020204" charset="-122"/>
                    <a:cs typeface="Times New Roman" panose="02020603050405020304"/>
                    <a:sym typeface="+mn-ea"/>
                  </a:rPr>
                  <a:t>轮</a:t>
                </a:r>
              </a:p>
            </p:txBody>
          </p:sp>
          <p:cxnSp>
            <p:nvCxnSpPr>
              <p:cNvPr id="18" name="直接连接符 17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5820028" y="5825650"/>
                <a:ext cx="1968000" cy="0"/>
              </a:xfrm>
              <a:prstGeom prst="line">
                <a:avLst/>
              </a:prstGeom>
              <a:ln w="1905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" name="组合 9"/>
          <p:cNvGrpSpPr/>
          <p:nvPr>
            <p:custDataLst>
              <p:tags r:id="rId5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7" name="文本框 6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301698" y="616497"/>
            <a:ext cx="8014717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池州期中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工人师傅用两个完全相同的轻质滑轮，分别以图中两种方式将重力为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G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的货物匀速提升相同高度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绳重及摩擦不计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，则以下说法中正确的是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．图甲中的滑轮相当于一个等臂杠杆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．图乙中滑轮的特点是可以改变力的方向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．图甲中的滑轮比图乙中的滑轮省力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．图乙中的滑轮相当于一个等臂杠杆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10" name="文本框 1"/>
          <p:cNvSpPr txBox="1"/>
          <p:nvPr>
            <p:custDataLst>
              <p:tags r:id="rId2"/>
            </p:custDataLst>
          </p:nvPr>
        </p:nvSpPr>
        <p:spPr>
          <a:xfrm>
            <a:off x="5580112" y="1718332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情境应用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35622" y="2364294"/>
            <a:ext cx="1775073" cy="16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7227877" y="1856008"/>
            <a:ext cx="756192" cy="2749211"/>
            <a:chOff x="1757" y="1197"/>
            <a:chExt cx="1748" cy="635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9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12000" contrast="36000"/>
            </a:blip>
            <a:srcRect l="15621" t="-282" r="52537" b="10250"/>
            <a:stretch>
              <a:fillRect/>
            </a:stretch>
          </p:blipFill>
          <p:spPr>
            <a:xfrm flipH="1">
              <a:off x="1757" y="1197"/>
              <a:ext cx="1748" cy="56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圆角矩形 17"/>
            <p:cNvSpPr/>
            <p:nvPr>
              <p:custDataLst>
                <p:tags r:id="rId27"/>
              </p:custDataLst>
            </p:nvPr>
          </p:nvSpPr>
          <p:spPr>
            <a:xfrm>
              <a:off x="2235" y="6885"/>
              <a:ext cx="793" cy="66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6" name="组合 9"/>
          <p:cNvGrpSpPr/>
          <p:nvPr>
            <p:custDataLst>
              <p:tags r:id="rId2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7" name="组合 10"/>
            <p:cNvGrpSpPr/>
            <p:nvPr>
              <p:custDataLst>
                <p:tags r:id="rId2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2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2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344692" y="591879"/>
            <a:ext cx="8462235" cy="13285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对于用一根绳子组装的滑轮组而言，拉力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与动滑轮相连的绳子段数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有什么关系呢？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(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不计绳重，动滑轮重和摩擦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)</a:t>
            </a: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344692" y="1918230"/>
            <a:ext cx="62374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拉力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的大小与吊起动滑轮的绳子段数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有关。动滑轮被几段绳子吊起，所用的力就是物重的几分之一。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defTabSz="914400" eaLnBrk="1" fontAlgn="auto" hangingPunct="1">
              <a:lnSpc>
                <a:spcPct val="150000"/>
              </a:lnSpc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                       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即：</a:t>
            </a:r>
          </a:p>
        </p:txBody>
      </p: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3146041" y="3586673"/>
            <a:ext cx="1223985" cy="898963"/>
            <a:chOff x="3743106" y="5453780"/>
            <a:chExt cx="1224136" cy="899074"/>
          </a:xfrm>
        </p:grpSpPr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3743106" y="5639901"/>
              <a:ext cx="1224136" cy="46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 </a:t>
              </a:r>
              <a:r>
                <a:rPr lang="en-US" altLang="zh-CN" sz="2400" b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=</a:t>
              </a:r>
              <a:r>
                <a:rPr lang="en-US" altLang="zh-CN" sz="2400" b="1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    </a:t>
              </a:r>
            </a:p>
          </p:txBody>
        </p:sp>
        <p:grpSp>
          <p:nvGrpSpPr>
            <p:cNvPr id="17" name="组合 16"/>
            <p:cNvGrpSpPr/>
            <p:nvPr>
              <p:custDataLst>
                <p:tags r:id="rId18"/>
              </p:custDataLst>
            </p:nvPr>
          </p:nvGrpSpPr>
          <p:grpSpPr>
            <a:xfrm>
              <a:off x="4330624" y="5453780"/>
              <a:ext cx="510210" cy="899074"/>
              <a:chOff x="6168008" y="5203442"/>
              <a:chExt cx="510210" cy="899074"/>
            </a:xfrm>
          </p:grpSpPr>
          <p:sp>
            <p:nvSpPr>
              <p:cNvPr id="19" name="TextBox 20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6240016" y="5642084"/>
                <a:ext cx="432048" cy="460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/>
                <a:r>
                  <a:rPr lang="en-US" altLang="zh-CN" sz="2400" b="1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n</a:t>
                </a:r>
              </a:p>
            </p:txBody>
          </p:sp>
          <p:sp>
            <p:nvSpPr>
              <p:cNvPr id="23" name="TextBox 21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6210166" y="5203442"/>
                <a:ext cx="468052" cy="460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/>
                <a:r>
                  <a:rPr lang="en-US" altLang="zh-CN" sz="2400" b="1" i="1">
                    <a:solidFill>
                      <a:srgbClr val="FF000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G</a:t>
                </a:r>
              </a:p>
            </p:txBody>
          </p:sp>
          <p:cxnSp>
            <p:nvCxnSpPr>
              <p:cNvPr id="25" name="直接连接符 24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6168008" y="5670712"/>
                <a:ext cx="504056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7925973" y="3041719"/>
            <a:ext cx="1218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0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en-US" altLang="zh-CN" sz="2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=3</a:t>
            </a:r>
          </a:p>
        </p:txBody>
      </p:sp>
      <p:grpSp>
        <p:nvGrpSpPr>
          <p:cNvPr id="40" name="组合 39"/>
          <p:cNvGrpSpPr/>
          <p:nvPr>
            <p:custDataLst>
              <p:tags r:id="rId7"/>
            </p:custDataLst>
          </p:nvPr>
        </p:nvGrpSpPr>
        <p:grpSpPr>
          <a:xfrm>
            <a:off x="7408830" y="3178550"/>
            <a:ext cx="1164446" cy="1821590"/>
            <a:chOff x="11668" y="5006"/>
            <a:chExt cx="1834" cy="2869"/>
          </a:xfrm>
        </p:grpSpPr>
        <p:grpSp>
          <p:nvGrpSpPr>
            <p:cNvPr id="38" name="组合 37"/>
            <p:cNvGrpSpPr/>
            <p:nvPr>
              <p:custDataLst>
                <p:tags r:id="rId10"/>
              </p:custDataLst>
            </p:nvPr>
          </p:nvGrpSpPr>
          <p:grpSpPr>
            <a:xfrm>
              <a:off x="11668" y="5006"/>
              <a:ext cx="647" cy="644"/>
              <a:chOff x="11675" y="4874"/>
              <a:chExt cx="647" cy="1134"/>
            </a:xfrm>
          </p:grpSpPr>
          <p:cxnSp>
            <p:nvCxnSpPr>
              <p:cNvPr id="31" name="直接箭头连接符 30"/>
              <p:cNvCxnSpPr/>
              <p:nvPr>
                <p:custDataLst>
                  <p:tags r:id="rId14"/>
                </p:custDataLst>
              </p:nvPr>
            </p:nvCxnSpPr>
            <p:spPr>
              <a:xfrm flipH="1" flipV="1">
                <a:off x="11675" y="4874"/>
                <a:ext cx="0" cy="113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箭头连接符 31"/>
              <p:cNvCxnSpPr/>
              <p:nvPr>
                <p:custDataLst>
                  <p:tags r:id="rId15"/>
                </p:custDataLst>
              </p:nvPr>
            </p:nvCxnSpPr>
            <p:spPr>
              <a:xfrm flipH="1" flipV="1">
                <a:off x="12006" y="4874"/>
                <a:ext cx="0" cy="113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箭头连接符 32"/>
              <p:cNvCxnSpPr/>
              <p:nvPr>
                <p:custDataLst>
                  <p:tags r:id="rId16"/>
                </p:custDataLst>
              </p:nvPr>
            </p:nvCxnSpPr>
            <p:spPr>
              <a:xfrm flipH="1" flipV="1">
                <a:off x="12322" y="4874"/>
                <a:ext cx="0" cy="113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直接箭头连接符 33"/>
            <p:cNvCxnSpPr/>
            <p:nvPr>
              <p:custDataLst>
                <p:tags r:id="rId11"/>
              </p:custDataLst>
            </p:nvPr>
          </p:nvCxnSpPr>
          <p:spPr>
            <a:xfrm flipH="1">
              <a:off x="11999" y="6451"/>
              <a:ext cx="0" cy="142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12481" y="5649"/>
              <a:ext cx="1021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0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3</a:t>
              </a:r>
              <a:r>
                <a:rPr lang="en-US" altLang="zh-CN" sz="20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</a:p>
          </p:txBody>
        </p:sp>
        <p:sp>
          <p:nvSpPr>
            <p:cNvPr id="36" name="文本框 35"/>
            <p:cNvSpPr txBox="1"/>
            <p:nvPr>
              <p:custDataLst>
                <p:tags r:id="rId13"/>
              </p:custDataLst>
            </p:nvPr>
          </p:nvSpPr>
          <p:spPr>
            <a:xfrm>
              <a:off x="12152" y="7247"/>
              <a:ext cx="1094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000" i="1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G</a:t>
              </a:r>
            </a:p>
          </p:txBody>
        </p:sp>
      </p:grpSp>
      <p:sp>
        <p:nvSpPr>
          <p:cNvPr id="37" name="文本框 36"/>
          <p:cNvSpPr txBox="1"/>
          <p:nvPr>
            <p:custDataLst>
              <p:tags r:id="rId8"/>
            </p:custDataLst>
          </p:nvPr>
        </p:nvSpPr>
        <p:spPr>
          <a:xfrm>
            <a:off x="7925325" y="4131908"/>
            <a:ext cx="12185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r>
              <a:rPr lang="en-US" altLang="zh-CN" sz="20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2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20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</a:p>
        </p:txBody>
      </p:sp>
      <p:sp>
        <p:nvSpPr>
          <p:cNvPr id="39" name="矩形 38"/>
          <p:cNvSpPr/>
          <p:nvPr>
            <p:custDataLst>
              <p:tags r:id="rId9"/>
            </p:custDataLst>
          </p:nvPr>
        </p:nvSpPr>
        <p:spPr>
          <a:xfrm>
            <a:off x="7248195" y="3587439"/>
            <a:ext cx="735874" cy="1017779"/>
          </a:xfrm>
          <a:prstGeom prst="rect">
            <a:avLst/>
          </a:prstGeom>
          <a:noFill/>
          <a:ln w="28575">
            <a:solidFill>
              <a:srgbClr val="00808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Times New Roman"/>
              <a:cs typeface="Times New Roman" panose="0202060305040502030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37" grpId="0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7227877" y="1856008"/>
            <a:ext cx="756192" cy="2749211"/>
            <a:chOff x="1757" y="1197"/>
            <a:chExt cx="1748" cy="6355"/>
          </a:xfrm>
        </p:grpSpPr>
        <p:pic>
          <p:nvPicPr>
            <p:cNvPr id="5" name="图片 4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1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  <a:lum bright="12000" contrast="36000"/>
            </a:blip>
            <a:srcRect l="15621" t="-282" r="52537" b="10250"/>
            <a:stretch>
              <a:fillRect/>
            </a:stretch>
          </p:blipFill>
          <p:spPr>
            <a:xfrm flipH="1">
              <a:off x="1757" y="1197"/>
              <a:ext cx="1748" cy="568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" name="圆角矩形 17"/>
            <p:cNvSpPr/>
            <p:nvPr>
              <p:custDataLst>
                <p:tags r:id="rId19"/>
              </p:custDataLst>
            </p:nvPr>
          </p:nvSpPr>
          <p:spPr>
            <a:xfrm>
              <a:off x="2235" y="6885"/>
              <a:ext cx="793" cy="667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7162480" y="2946803"/>
            <a:ext cx="1314288" cy="680529"/>
            <a:chOff x="9597380" y="3710086"/>
            <a:chExt cx="1752977" cy="1766540"/>
          </a:xfrm>
        </p:grpSpPr>
        <p:grpSp>
          <p:nvGrpSpPr>
            <p:cNvPr id="30" name="组合 29"/>
            <p:cNvGrpSpPr/>
            <p:nvPr>
              <p:custDataLst>
                <p:tags r:id="rId11"/>
              </p:custDataLst>
            </p:nvPr>
          </p:nvGrpSpPr>
          <p:grpSpPr>
            <a:xfrm>
              <a:off x="9912424" y="3717032"/>
              <a:ext cx="1437933" cy="1759594"/>
              <a:chOff x="9912424" y="4221088"/>
              <a:chExt cx="1437933" cy="765041"/>
            </a:xfrm>
          </p:grpSpPr>
          <p:cxnSp>
            <p:nvCxnSpPr>
              <p:cNvPr id="20" name="直接箭头连接符 19"/>
              <p:cNvCxnSpPr/>
              <p:nvPr>
                <p:custDataLst>
                  <p:tags r:id="rId14"/>
                </p:custDataLst>
              </p:nvPr>
            </p:nvCxnSpPr>
            <p:spPr>
              <a:xfrm flipH="1" flipV="1">
                <a:off x="9912424" y="4221088"/>
                <a:ext cx="0" cy="7200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箭头连接符 20"/>
              <p:cNvCxnSpPr/>
              <p:nvPr>
                <p:custDataLst>
                  <p:tags r:id="rId15"/>
                </p:custDataLst>
              </p:nvPr>
            </p:nvCxnSpPr>
            <p:spPr>
              <a:xfrm flipH="1" flipV="1">
                <a:off x="10200456" y="4221088"/>
                <a:ext cx="0" cy="7200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箭头连接符 21"/>
              <p:cNvCxnSpPr/>
              <p:nvPr>
                <p:custDataLst>
                  <p:tags r:id="rId16"/>
                </p:custDataLst>
              </p:nvPr>
            </p:nvCxnSpPr>
            <p:spPr>
              <a:xfrm flipH="1" flipV="1">
                <a:off x="10507118" y="4221088"/>
                <a:ext cx="0" cy="72008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文本框 25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10702285" y="4466539"/>
                <a:ext cx="648072" cy="519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400" eaLnBrk="1" fontAlgn="auto" hangingPunct="1"/>
                <a:r>
                  <a:rPr lang="en-US" altLang="zh-CN" sz="2400" b="1" i="1">
                    <a:solidFill>
                      <a:srgbClr val="008080"/>
                    </a:solidFill>
                    <a:latin typeface="Times New Roman"/>
                    <a:ea typeface="微软雅黑" panose="020B0503020204020204" charset="-122"/>
                    <a:cs typeface="Times New Roman" panose="02020603050405020304"/>
                  </a:rPr>
                  <a:t>h</a:t>
                </a:r>
              </a:p>
            </p:txBody>
          </p:sp>
        </p:grpSp>
        <p:cxnSp>
          <p:nvCxnSpPr>
            <p:cNvPr id="15" name="直接连接符 14"/>
            <p:cNvCxnSpPr/>
            <p:nvPr>
              <p:custDataLst>
                <p:tags r:id="rId12"/>
              </p:custDataLst>
            </p:nvPr>
          </p:nvCxnSpPr>
          <p:spPr>
            <a:xfrm>
              <a:off x="9597380" y="3710086"/>
              <a:ext cx="1368152" cy="0"/>
            </a:xfrm>
            <a:prstGeom prst="line">
              <a:avLst/>
            </a:prstGeom>
            <a:ln w="28575" cmpd="sng">
              <a:solidFill>
                <a:srgbClr val="00808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13"/>
              </p:custDataLst>
            </p:nvPr>
          </p:nvCxnSpPr>
          <p:spPr>
            <a:xfrm>
              <a:off x="9597380" y="5402738"/>
              <a:ext cx="1368152" cy="0"/>
            </a:xfrm>
            <a:prstGeom prst="line">
              <a:avLst/>
            </a:prstGeom>
            <a:ln w="28575" cmpd="sng">
              <a:solidFill>
                <a:srgbClr val="00808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9"/>
          <p:cNvGrpSpPr/>
          <p:nvPr>
            <p:custDataLst>
              <p:tags r:id="rId3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7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45327" y="734101"/>
            <a:ext cx="8250806" cy="714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绳子自由端移动距离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s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与物体移动距离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h 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之间有什么关系呢？</a:t>
            </a: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562470" y="1454737"/>
            <a:ext cx="597334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物体升高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，相当于吊起动滑轮的每段绳子抽走了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，这些都只能从绳子自由端抽走，则绳子自由端在相等的时间内共需要抽走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3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，即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s</a:t>
            </a:r>
            <a:r>
              <a:rPr lang="en-US" altLang="zh-CN" sz="24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=3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62470" y="3761408"/>
            <a:ext cx="66006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若吊起动滑轮的绳子段数为</a:t>
            </a:r>
            <a:r>
              <a:rPr lang="en-US" altLang="zh-CN" sz="2400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，则有：</a:t>
            </a:r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s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</a:t>
            </a:r>
            <a:r>
              <a:rPr lang="en-US" altLang="zh-CN" sz="2400" b="1" i="1" err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nh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438033" y="411510"/>
            <a:ext cx="7086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盐城模拟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下列挪动球形石墩的方法中，最省力的是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5" name="文本框 1"/>
          <p:cNvSpPr txBox="1"/>
          <p:nvPr>
            <p:custDataLst>
              <p:tags r:id="rId2"/>
            </p:custDataLst>
          </p:nvPr>
        </p:nvSpPr>
        <p:spPr>
          <a:xfrm>
            <a:off x="1259632" y="96264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74846" y="1203598"/>
            <a:ext cx="4660165" cy="321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11226800" y="110871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13045" y="339502"/>
            <a:ext cx="7941959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定滑轮及其作用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烟台中考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为了响应国家体重管理年的号召，小明为家人制作了如图所示的简易拉力器，关于图中的滑轮分析正确的是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．是定滑轮，可以省力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．是动滑轮，可以省力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．是定滑轮，可以改变力的方向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．是动滑轮，可以改变力的方向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6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基础过关</a:t>
            </a:r>
          </a:p>
        </p:txBody>
      </p:sp>
      <p:sp>
        <p:nvSpPr>
          <p:cNvPr id="10" name="文本框 1"/>
          <p:cNvSpPr txBox="1"/>
          <p:nvPr>
            <p:custDataLst>
              <p:tags r:id="rId4"/>
            </p:custDataLst>
          </p:nvPr>
        </p:nvSpPr>
        <p:spPr>
          <a:xfrm>
            <a:off x="1619672" y="1993771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C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0112" y="2288976"/>
            <a:ext cx="2382402" cy="185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90"/>
          <p:cNvSpPr txBox="1"/>
          <p:nvPr>
            <p:custDataLst>
              <p:tags r:id="rId1"/>
            </p:custDataLst>
          </p:nvPr>
        </p:nvSpPr>
        <p:spPr>
          <a:xfrm>
            <a:off x="344692" y="807117"/>
            <a:ext cx="8575251" cy="10502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>
              <a:lnSpc>
                <a:spcPct val="130000"/>
              </a:lnSpc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【例题】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汽车重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2×10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</a:rPr>
              <a:t>4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，陷入泥中，受到的阻力为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3×10</a:t>
            </a:r>
            <a:r>
              <a:rPr lang="en-US" altLang="zh-CN" sz="2400" baseline="30000">
                <a:latin typeface="Times New Roman"/>
                <a:ea typeface="微软雅黑" panose="020B0503020204020204" charset="-122"/>
                <a:cs typeface="Times New Roman" panose="02020603050405020304"/>
              </a:rPr>
              <a:t>3 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/>
              </a:rPr>
              <a:t>。用如图所示装置，则至少要用多大的力才能将汽车拉出？</a:t>
            </a:r>
          </a:p>
        </p:txBody>
      </p:sp>
      <p:grpSp>
        <p:nvGrpSpPr>
          <p:cNvPr id="14339" name="组合 17555"/>
          <p:cNvGrpSpPr/>
          <p:nvPr>
            <p:custDataLst>
              <p:tags r:id="rId2"/>
            </p:custDataLst>
          </p:nvPr>
        </p:nvGrpSpPr>
        <p:grpSpPr>
          <a:xfrm>
            <a:off x="4866604" y="1857278"/>
            <a:ext cx="3973339" cy="1958098"/>
            <a:chOff x="497" y="431"/>
            <a:chExt cx="4427" cy="2360"/>
          </a:xfrm>
        </p:grpSpPr>
        <p:pic>
          <p:nvPicPr>
            <p:cNvPr id="14341" name="图片 17469" descr="1keshu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7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60" y="431"/>
              <a:ext cx="1364" cy="23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2" name="Text Box 91"/>
            <p:cNvSpPr txBox="1"/>
            <p:nvPr>
              <p:custDataLst>
                <p:tags r:id="rId16"/>
              </p:custDataLst>
            </p:nvPr>
          </p:nvSpPr>
          <p:spPr>
            <a:xfrm>
              <a:off x="2971" y="1321"/>
              <a:ext cx="312" cy="592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defTabSz="914400" eaLnBrk="1" fontAlgn="auto" hangingPunct="1"/>
              <a:r>
                <a:rPr lang="en-US" altLang="zh-CN" sz="2600" i="1"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</a:p>
          </p:txBody>
        </p:sp>
        <p:grpSp>
          <p:nvGrpSpPr>
            <p:cNvPr id="14343" name="组合 17554"/>
            <p:cNvGrpSpPr/>
            <p:nvPr>
              <p:custDataLst>
                <p:tags r:id="rId17"/>
              </p:custDataLst>
            </p:nvPr>
          </p:nvGrpSpPr>
          <p:grpSpPr>
            <a:xfrm>
              <a:off x="497" y="1791"/>
              <a:ext cx="3687" cy="766"/>
              <a:chOff x="497" y="1791"/>
              <a:chExt cx="3687" cy="766"/>
            </a:xfrm>
          </p:grpSpPr>
          <p:grpSp>
            <p:nvGrpSpPr>
              <p:cNvPr id="14344" name="组合 17466"/>
              <p:cNvGrpSpPr/>
              <p:nvPr>
                <p:custDataLst>
                  <p:tags r:id="rId18"/>
                </p:custDataLst>
              </p:nvPr>
            </p:nvGrpSpPr>
            <p:grpSpPr>
              <a:xfrm>
                <a:off x="2653" y="2018"/>
                <a:ext cx="1531" cy="255"/>
                <a:chOff x="2880" y="515"/>
                <a:chExt cx="1928" cy="315"/>
              </a:xfrm>
            </p:grpSpPr>
            <p:sp>
              <p:nvSpPr>
                <p:cNvPr id="14375" name="Line 223"/>
                <p:cNvSpPr/>
                <p:nvPr>
                  <p:custDataLst>
                    <p:tags r:id="rId49"/>
                  </p:custDataLst>
                </p:nvPr>
              </p:nvSpPr>
              <p:spPr>
                <a:xfrm rot="5400000" flipH="1">
                  <a:off x="3589" y="204"/>
                  <a:ext cx="0" cy="624"/>
                </a:xfrm>
                <a:prstGeom prst="line">
                  <a:avLst/>
                </a:prstGeom>
                <a:ln w="28575" cap="flat" cmpd="sng">
                  <a:solidFill>
                    <a:srgbClr val="FF0000"/>
                  </a:solidFill>
                  <a:prstDash val="solid"/>
                  <a:headEnd type="stealth" w="med" len="lg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4376" name="Line 222"/>
                <p:cNvSpPr/>
                <p:nvPr>
                  <p:custDataLst>
                    <p:tags r:id="rId50"/>
                  </p:custDataLst>
                </p:nvPr>
              </p:nvSpPr>
              <p:spPr>
                <a:xfrm rot="5400000" flipH="1">
                  <a:off x="3902" y="200"/>
                  <a:ext cx="0" cy="1243"/>
                </a:xfrm>
                <a:prstGeom prst="line">
                  <a:avLst/>
                </a:prstGeom>
                <a:ln w="28575" cap="flat" cmpd="sng">
                  <a:solidFill>
                    <a:srgbClr val="CC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14377" name="Line 236"/>
                <p:cNvSpPr/>
                <p:nvPr>
                  <p:custDataLst>
                    <p:tags r:id="rId51"/>
                  </p:custDataLst>
                </p:nvPr>
              </p:nvSpPr>
              <p:spPr>
                <a:xfrm rot="-5400000" flipH="1" flipV="1">
                  <a:off x="3953" y="142"/>
                  <a:ext cx="141" cy="879"/>
                </a:xfrm>
                <a:prstGeom prst="line">
                  <a:avLst/>
                </a:prstGeom>
                <a:ln w="28575" cap="flat" cmpd="sng">
                  <a:solidFill>
                    <a:srgbClr val="CC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grpSp>
              <p:nvGrpSpPr>
                <p:cNvPr id="14378" name="Group 256"/>
                <p:cNvGrpSpPr/>
                <p:nvPr>
                  <p:custDataLst>
                    <p:tags r:id="rId52"/>
                  </p:custDataLst>
                </p:nvPr>
              </p:nvGrpSpPr>
              <p:grpSpPr>
                <a:xfrm rot="5400000">
                  <a:off x="3075" y="310"/>
                  <a:ext cx="315" cy="715"/>
                  <a:chOff x="1669" y="2585"/>
                  <a:chExt cx="304" cy="634"/>
                </a:xfrm>
              </p:grpSpPr>
              <p:sp>
                <p:nvSpPr>
                  <p:cNvPr id="14391" name="Oval 224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1669" y="2725"/>
                    <a:ext cx="304" cy="297"/>
                  </a:xfrm>
                  <a:prstGeom prst="ellipse">
                    <a:avLst/>
                  </a:prstGeom>
                  <a:solidFill>
                    <a:srgbClr val="C0C0C0"/>
                  </a:solidFill>
                  <a:ln w="2857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92" name="Rectangle 225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1794" y="2669"/>
                    <a:ext cx="41" cy="395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grpSp>
                <p:nvGrpSpPr>
                  <p:cNvPr id="14393" name="Group 226"/>
                  <p:cNvGrpSpPr/>
                  <p:nvPr>
                    <p:custDataLst>
                      <p:tags r:id="rId67"/>
                    </p:custDataLst>
                  </p:nvPr>
                </p:nvGrpSpPr>
                <p:grpSpPr>
                  <a:xfrm>
                    <a:off x="1779" y="2585"/>
                    <a:ext cx="69" cy="84"/>
                    <a:chOff x="990" y="2466"/>
                    <a:chExt cx="109" cy="131"/>
                  </a:xfrm>
                </p:grpSpPr>
                <p:sp>
                  <p:nvSpPr>
                    <p:cNvPr id="14400" name="Oval 227"/>
                    <p:cNvSpPr/>
                    <p:nvPr>
                      <p:custDataLst>
                        <p:tags r:id="rId74"/>
                      </p:custDataLst>
                    </p:nvPr>
                  </p:nvSpPr>
                  <p:spPr>
                    <a:xfrm>
                      <a:off x="1023" y="2466"/>
                      <a:ext cx="76" cy="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401" name="Rectangle 228"/>
                    <p:cNvSpPr/>
                    <p:nvPr>
                      <p:custDataLst>
                        <p:tags r:id="rId75"/>
                      </p:custDataLst>
                    </p:nvPr>
                  </p:nvSpPr>
                  <p:spPr>
                    <a:xfrm>
                      <a:off x="990" y="2490"/>
                      <a:ext cx="65" cy="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txBody>
                    <a:bodyPr rot="10800000"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402" name="Line 229"/>
                    <p:cNvSpPr/>
                    <p:nvPr>
                      <p:custDataLst>
                        <p:tags r:id="rId76"/>
                      </p:custDataLst>
                    </p:nvPr>
                  </p:nvSpPr>
                  <p:spPr>
                    <a:xfrm flipH="1">
                      <a:off x="1055" y="2537"/>
                      <a:ext cx="0" cy="60"/>
                    </a:xfrm>
                    <a:prstGeom prst="line">
                      <a:avLst/>
                    </a:prstGeom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</p:grpSp>
              <p:sp>
                <p:nvSpPr>
                  <p:cNvPr id="14394" name="Oval 230"/>
                  <p:cNvSpPr/>
                  <p:nvPr>
                    <p:custDataLst>
                      <p:tags r:id="rId68"/>
                    </p:custDataLst>
                  </p:nvPr>
                </p:nvSpPr>
                <p:spPr>
                  <a:xfrm>
                    <a:off x="1807" y="2867"/>
                    <a:ext cx="28" cy="13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95" name="Line 232"/>
                  <p:cNvSpPr/>
                  <p:nvPr>
                    <p:custDataLst>
                      <p:tags r:id="rId69"/>
                    </p:custDataLst>
                  </p:nvPr>
                </p:nvSpPr>
                <p:spPr>
                  <a:xfrm flipH="1">
                    <a:off x="1807" y="3163"/>
                    <a:ext cx="0" cy="56"/>
                  </a:xfrm>
                  <a:prstGeom prst="line">
                    <a:avLst/>
                  </a:prstGeom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/>
                  </a:p>
                </p:txBody>
              </p:sp>
              <p:grpSp>
                <p:nvGrpSpPr>
                  <p:cNvPr id="14396" name="Group 237"/>
                  <p:cNvGrpSpPr/>
                  <p:nvPr>
                    <p:custDataLst>
                      <p:tags r:id="rId70"/>
                    </p:custDataLst>
                  </p:nvPr>
                </p:nvGrpSpPr>
                <p:grpSpPr>
                  <a:xfrm flipH="1" flipV="1">
                    <a:off x="1790" y="3071"/>
                    <a:ext cx="70" cy="85"/>
                    <a:chOff x="990" y="2466"/>
                    <a:chExt cx="109" cy="131"/>
                  </a:xfrm>
                </p:grpSpPr>
                <p:sp>
                  <p:nvSpPr>
                    <p:cNvPr id="14397" name="Oval 238"/>
                    <p:cNvSpPr/>
                    <p:nvPr>
                      <p:custDataLst>
                        <p:tags r:id="rId71"/>
                      </p:custDataLst>
                    </p:nvPr>
                  </p:nvSpPr>
                  <p:spPr>
                    <a:xfrm>
                      <a:off x="1023" y="2466"/>
                      <a:ext cx="76" cy="71"/>
                    </a:xfrm>
                    <a:prstGeom prst="ellipse">
                      <a:avLst/>
                    </a:prstGeom>
                    <a:solidFill>
                      <a:srgbClr val="FFF9F9"/>
                    </a:solidFill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98" name="Rectangle 239"/>
                    <p:cNvSpPr/>
                    <p:nvPr>
                      <p:custDataLst>
                        <p:tags r:id="rId72"/>
                      </p:custDataLst>
                    </p:nvPr>
                  </p:nvSpPr>
                  <p:spPr>
                    <a:xfrm>
                      <a:off x="990" y="2490"/>
                      <a:ext cx="65" cy="60"/>
                    </a:xfrm>
                    <a:prstGeom prst="rect">
                      <a:avLst/>
                    </a:prstGeom>
                    <a:solidFill>
                      <a:srgbClr val="FFF9F9"/>
                    </a:solidFill>
                    <a:ln w="9525">
                      <a:noFill/>
                    </a:ln>
                  </p:spPr>
                  <p:txBody>
                    <a:bodyPr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99" name="Line 240"/>
                    <p:cNvSpPr/>
                    <p:nvPr>
                      <p:custDataLst>
                        <p:tags r:id="rId73"/>
                      </p:custDataLst>
                    </p:nvPr>
                  </p:nvSpPr>
                  <p:spPr>
                    <a:xfrm flipH="1">
                      <a:off x="1055" y="2537"/>
                      <a:ext cx="0" cy="60"/>
                    </a:xfrm>
                    <a:prstGeom prst="line">
                      <a:avLst/>
                    </a:prstGeom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</p:grpSp>
            </p:grpSp>
            <p:grpSp>
              <p:nvGrpSpPr>
                <p:cNvPr id="14379" name="Group 255"/>
                <p:cNvGrpSpPr/>
                <p:nvPr>
                  <p:custDataLst>
                    <p:tags r:id="rId53"/>
                  </p:custDataLst>
                </p:nvPr>
              </p:nvGrpSpPr>
              <p:grpSpPr>
                <a:xfrm rot="5400000">
                  <a:off x="4336" y="358"/>
                  <a:ext cx="315" cy="618"/>
                  <a:chOff x="1669" y="1394"/>
                  <a:chExt cx="304" cy="552"/>
                </a:xfrm>
              </p:grpSpPr>
              <p:sp>
                <p:nvSpPr>
                  <p:cNvPr id="14380" name="Oval 233"/>
                  <p:cNvSpPr/>
                  <p:nvPr>
                    <p:custDataLst>
                      <p:tags r:id="rId54"/>
                    </p:custDataLst>
                  </p:nvPr>
                </p:nvSpPr>
                <p:spPr>
                  <a:xfrm flipV="1">
                    <a:off x="1669" y="1522"/>
                    <a:ext cx="304" cy="295"/>
                  </a:xfrm>
                  <a:prstGeom prst="ellipse">
                    <a:avLst/>
                  </a:prstGeom>
                  <a:solidFill>
                    <a:srgbClr val="C0C0C0"/>
                  </a:solidFill>
                  <a:ln w="2857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81" name="Rectangle 234"/>
                  <p:cNvSpPr/>
                  <p:nvPr>
                    <p:custDataLst>
                      <p:tags r:id="rId55"/>
                    </p:custDataLst>
                  </p:nvPr>
                </p:nvSpPr>
                <p:spPr>
                  <a:xfrm flipV="1">
                    <a:off x="1794" y="1479"/>
                    <a:ext cx="46" cy="391"/>
                  </a:xfrm>
                  <a:prstGeom prst="rect">
                    <a:avLst/>
                  </a:prstGeom>
                  <a:solidFill>
                    <a:srgbClr val="FFFFFF"/>
                  </a:solidFill>
                  <a:ln w="2857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82" name="Oval 235"/>
                  <p:cNvSpPr/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1794" y="1661"/>
                    <a:ext cx="28" cy="1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 rot="10800000" vert="eaVert"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grpSp>
                <p:nvGrpSpPr>
                  <p:cNvPr id="14383" name="Group 241"/>
                  <p:cNvGrpSpPr/>
                  <p:nvPr>
                    <p:custDataLst>
                      <p:tags r:id="rId57"/>
                    </p:custDataLst>
                  </p:nvPr>
                </p:nvGrpSpPr>
                <p:grpSpPr>
                  <a:xfrm flipH="1">
                    <a:off x="1790" y="1394"/>
                    <a:ext cx="70" cy="85"/>
                    <a:chOff x="990" y="2466"/>
                    <a:chExt cx="109" cy="131"/>
                  </a:xfrm>
                </p:grpSpPr>
                <p:sp>
                  <p:nvSpPr>
                    <p:cNvPr id="14388" name="Oval 242"/>
                    <p:cNvSpPr/>
                    <p:nvPr>
                      <p:custDataLst>
                        <p:tags r:id="rId62"/>
                      </p:custDataLst>
                    </p:nvPr>
                  </p:nvSpPr>
                  <p:spPr>
                    <a:xfrm>
                      <a:off x="1023" y="2466"/>
                      <a:ext cx="76" cy="71"/>
                    </a:xfrm>
                    <a:prstGeom prst="ellipse">
                      <a:avLst/>
                    </a:prstGeom>
                    <a:solidFill>
                      <a:srgbClr val="FFFFCC"/>
                    </a:solidFill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rot="10800000"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89" name="Rectangle 243"/>
                    <p:cNvSpPr/>
                    <p:nvPr>
                      <p:custDataLst>
                        <p:tags r:id="rId63"/>
                      </p:custDataLst>
                    </p:nvPr>
                  </p:nvSpPr>
                  <p:spPr>
                    <a:xfrm>
                      <a:off x="990" y="2490"/>
                      <a:ext cx="65" cy="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txBody>
                    <a:bodyPr rot="10800000"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90" name="Line 244"/>
                    <p:cNvSpPr/>
                    <p:nvPr>
                      <p:custDataLst>
                        <p:tags r:id="rId64"/>
                      </p:custDataLst>
                    </p:nvPr>
                  </p:nvSpPr>
                  <p:spPr>
                    <a:xfrm flipH="1">
                      <a:off x="1055" y="2537"/>
                      <a:ext cx="0" cy="60"/>
                    </a:xfrm>
                    <a:prstGeom prst="line">
                      <a:avLst/>
                    </a:prstGeom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</p:grpSp>
              <p:grpSp>
                <p:nvGrpSpPr>
                  <p:cNvPr id="14384" name="Group 245"/>
                  <p:cNvGrpSpPr/>
                  <p:nvPr>
                    <p:custDataLst>
                      <p:tags r:id="rId58"/>
                    </p:custDataLst>
                  </p:nvPr>
                </p:nvGrpSpPr>
                <p:grpSpPr>
                  <a:xfrm flipV="1">
                    <a:off x="1760" y="1861"/>
                    <a:ext cx="69" cy="85"/>
                    <a:chOff x="990" y="2466"/>
                    <a:chExt cx="109" cy="131"/>
                  </a:xfrm>
                </p:grpSpPr>
                <p:sp>
                  <p:nvSpPr>
                    <p:cNvPr id="14385" name="Oval 246"/>
                    <p:cNvSpPr/>
                    <p:nvPr>
                      <p:custDataLst>
                        <p:tags r:id="rId59"/>
                      </p:custDataLst>
                    </p:nvPr>
                  </p:nvSpPr>
                  <p:spPr>
                    <a:xfrm>
                      <a:off x="1023" y="2466"/>
                      <a:ext cx="76" cy="71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86" name="Rectangle 247"/>
                    <p:cNvSpPr/>
                    <p:nvPr>
                      <p:custDataLst>
                        <p:tags r:id="rId60"/>
                      </p:custDataLst>
                    </p:nvPr>
                  </p:nvSpPr>
                  <p:spPr>
                    <a:xfrm>
                      <a:off x="990" y="2490"/>
                      <a:ext cx="65" cy="6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</a:ln>
                  </p:spPr>
                  <p:txBody>
                    <a:bodyPr vert="eaVert"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87" name="Line 248"/>
                    <p:cNvSpPr/>
                    <p:nvPr>
                      <p:custDataLst>
                        <p:tags r:id="rId61"/>
                      </p:custDataLst>
                    </p:nvPr>
                  </p:nvSpPr>
                  <p:spPr>
                    <a:xfrm flipH="1">
                      <a:off x="1055" y="2537"/>
                      <a:ext cx="0" cy="60"/>
                    </a:xfrm>
                    <a:prstGeom prst="line">
                      <a:avLst/>
                    </a:prstGeom>
                    <a:ln w="2857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endParaRPr/>
                    </a:p>
                  </p:txBody>
                </p:sp>
              </p:grpSp>
            </p:grpSp>
          </p:grpSp>
          <p:grpSp>
            <p:nvGrpSpPr>
              <p:cNvPr id="14345" name="组合 17553"/>
              <p:cNvGrpSpPr/>
              <p:nvPr>
                <p:custDataLst>
                  <p:tags r:id="rId19"/>
                </p:custDataLst>
              </p:nvPr>
            </p:nvGrpSpPr>
            <p:grpSpPr>
              <a:xfrm>
                <a:off x="497" y="1791"/>
                <a:ext cx="1816" cy="766"/>
                <a:chOff x="470" y="1791"/>
                <a:chExt cx="1816" cy="766"/>
              </a:xfrm>
            </p:grpSpPr>
            <p:sp>
              <p:nvSpPr>
                <p:cNvPr id="14347" name="任意多边形 17471"/>
                <p:cNvSpPr/>
                <p:nvPr>
                  <p:custDataLst>
                    <p:tags r:id="rId21"/>
                  </p:custDataLst>
                </p:nvPr>
              </p:nvSpPr>
              <p:spPr>
                <a:xfrm>
                  <a:off x="499" y="2273"/>
                  <a:ext cx="1787" cy="284"/>
                </a:xfrm>
                <a:custGeom>
                  <a:avLst/>
                  <a:gdLst>
                    <a:gd name="txL" fmla="*/ 0 w 3171"/>
                    <a:gd name="txT" fmla="*/ 0 h 581"/>
                    <a:gd name="txR" fmla="*/ 3171 w 3171"/>
                    <a:gd name="txB" fmla="*/ 581 h 581"/>
                  </a:gdLst>
                  <a:ahLst/>
                  <a:cxnLst>
                    <a:cxn ang="0">
                      <a:pos x="318" y="35"/>
                    </a:cxn>
                    <a:cxn ang="0">
                      <a:pos x="1124" y="10"/>
                    </a:cxn>
                    <a:cxn ang="0">
                      <a:pos x="1566" y="95"/>
                    </a:cxn>
                    <a:cxn ang="0">
                      <a:pos x="2142" y="72"/>
                    </a:cxn>
                    <a:cxn ang="0">
                      <a:pos x="3095" y="242"/>
                    </a:cxn>
                    <a:cxn ang="0">
                      <a:pos x="1683" y="549"/>
                    </a:cxn>
                    <a:cxn ang="0">
                      <a:pos x="824" y="436"/>
                    </a:cxn>
                    <a:cxn ang="0">
                      <a:pos x="395" y="436"/>
                    </a:cxn>
                    <a:cxn ang="0">
                      <a:pos x="94" y="407"/>
                    </a:cxn>
                    <a:cxn ang="0">
                      <a:pos x="8" y="237"/>
                    </a:cxn>
                    <a:cxn ang="0">
                      <a:pos x="136" y="95"/>
                    </a:cxn>
                    <a:cxn ang="0">
                      <a:pos x="309" y="39"/>
                    </a:cxn>
                  </a:cxnLst>
                  <a:rect l="txL" t="txT" r="txR" b="txB"/>
                  <a:pathLst>
                    <a:path w="3171" h="581">
                      <a:moveTo>
                        <a:pt x="318" y="35"/>
                      </a:moveTo>
                      <a:cubicBezTo>
                        <a:pt x="451" y="29"/>
                        <a:pt x="916" y="0"/>
                        <a:pt x="1124" y="10"/>
                      </a:cubicBezTo>
                      <a:cubicBezTo>
                        <a:pt x="1332" y="20"/>
                        <a:pt x="1396" y="85"/>
                        <a:pt x="1566" y="95"/>
                      </a:cubicBezTo>
                      <a:cubicBezTo>
                        <a:pt x="1736" y="105"/>
                        <a:pt x="1887" y="48"/>
                        <a:pt x="2142" y="72"/>
                      </a:cubicBezTo>
                      <a:cubicBezTo>
                        <a:pt x="2397" y="96"/>
                        <a:pt x="3171" y="163"/>
                        <a:pt x="3095" y="242"/>
                      </a:cubicBezTo>
                      <a:cubicBezTo>
                        <a:pt x="3019" y="321"/>
                        <a:pt x="2061" y="517"/>
                        <a:pt x="1683" y="549"/>
                      </a:cubicBezTo>
                      <a:cubicBezTo>
                        <a:pt x="1305" y="581"/>
                        <a:pt x="1039" y="455"/>
                        <a:pt x="824" y="436"/>
                      </a:cubicBezTo>
                      <a:cubicBezTo>
                        <a:pt x="609" y="417"/>
                        <a:pt x="516" y="441"/>
                        <a:pt x="395" y="436"/>
                      </a:cubicBezTo>
                      <a:cubicBezTo>
                        <a:pt x="274" y="431"/>
                        <a:pt x="158" y="440"/>
                        <a:pt x="94" y="407"/>
                      </a:cubicBezTo>
                      <a:cubicBezTo>
                        <a:pt x="30" y="374"/>
                        <a:pt x="0" y="289"/>
                        <a:pt x="8" y="237"/>
                      </a:cubicBezTo>
                      <a:cubicBezTo>
                        <a:pt x="15" y="185"/>
                        <a:pt x="86" y="128"/>
                        <a:pt x="136" y="95"/>
                      </a:cubicBezTo>
                      <a:cubicBezTo>
                        <a:pt x="186" y="62"/>
                        <a:pt x="247" y="50"/>
                        <a:pt x="309" y="39"/>
                      </a:cubicBezTo>
                    </a:path>
                  </a:pathLst>
                </a:custGeom>
                <a:gradFill rotWithShape="1">
                  <a:gsLst>
                    <a:gs pos="0">
                      <a:srgbClr val="8AAB47">
                        <a:alpha val="100000"/>
                      </a:srgbClr>
                    </a:gs>
                    <a:gs pos="100000">
                      <a:srgbClr val="CCFFCC">
                        <a:alpha val="100000"/>
                      </a:srgbClr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</a:ln>
              </p:spPr>
              <p:txBody>
                <a:bodyPr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grpSp>
              <p:nvGrpSpPr>
                <p:cNvPr id="14348" name="组合 17551"/>
                <p:cNvGrpSpPr/>
                <p:nvPr>
                  <p:custDataLst>
                    <p:tags r:id="rId22"/>
                  </p:custDataLst>
                </p:nvPr>
              </p:nvGrpSpPr>
              <p:grpSpPr>
                <a:xfrm>
                  <a:off x="470" y="1791"/>
                  <a:ext cx="1673" cy="596"/>
                  <a:chOff x="867" y="1905"/>
                  <a:chExt cx="1446" cy="482"/>
                </a:xfrm>
              </p:grpSpPr>
              <p:sp>
                <p:nvSpPr>
                  <p:cNvPr id="14349" name="矩形 17525"/>
                  <p:cNvSpPr>
                    <a:spLocks noChangeAspect="1"/>
                  </p:cNvSpPr>
                  <p:nvPr>
                    <p:custDataLst>
                      <p:tags r:id="rId23"/>
                    </p:custDataLst>
                  </p:nvPr>
                </p:nvSpPr>
                <p:spPr>
                  <a:xfrm flipH="1">
                    <a:off x="867" y="1905"/>
                    <a:ext cx="943" cy="359"/>
                  </a:xfrm>
                  <a:prstGeom prst="rect">
                    <a:avLst/>
                  </a:prstGeom>
                  <a:solidFill>
                    <a:srgbClr val="588400"/>
                  </a:solidFill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50" name="矩形 17526"/>
                  <p:cNvSpPr>
                    <a:spLocks noChangeAspect="1"/>
                  </p:cNvSpPr>
                  <p:nvPr>
                    <p:custDataLst>
                      <p:tags r:id="rId24"/>
                    </p:custDataLst>
                  </p:nvPr>
                </p:nvSpPr>
                <p:spPr>
                  <a:xfrm flipH="1">
                    <a:off x="1761" y="2174"/>
                    <a:ext cx="67" cy="100"/>
                  </a:xfrm>
                  <a:prstGeom prst="rect">
                    <a:avLst/>
                  </a:prstGeom>
                  <a:solidFill>
                    <a:srgbClr val="588400"/>
                  </a:solidFill>
                  <a:ln w="9525" cap="flat" cmpd="sng">
                    <a:solidFill>
                      <a:srgbClr val="333333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51" name="任意多边形 17527"/>
                  <p:cNvSpPr>
                    <a:spLocks noChangeAspect="1"/>
                  </p:cNvSpPr>
                  <p:nvPr>
                    <p:custDataLst>
                      <p:tags r:id="rId25"/>
                    </p:custDataLst>
                  </p:nvPr>
                </p:nvSpPr>
                <p:spPr>
                  <a:xfrm flipH="1">
                    <a:off x="1829" y="1940"/>
                    <a:ext cx="313" cy="183"/>
                  </a:xfrm>
                  <a:custGeom>
                    <a:avLst/>
                    <a:gdLst>
                      <a:gd name="txL" fmla="*/ 0 w 967"/>
                      <a:gd name="txT" fmla="*/ 0 h 874"/>
                      <a:gd name="txR" fmla="*/ 967 w 967"/>
                      <a:gd name="txB" fmla="*/ 874 h 874"/>
                    </a:gdLst>
                    <a:ahLst/>
                    <a:cxnLst>
                      <a:cxn ang="0">
                        <a:pos x="464" y="0"/>
                      </a:cxn>
                      <a:cxn ang="0">
                        <a:pos x="967" y="6"/>
                      </a:cxn>
                      <a:cxn ang="0">
                        <a:pos x="967" y="874"/>
                      </a:cxn>
                      <a:cxn ang="0">
                        <a:pos x="0" y="874"/>
                      </a:cxn>
                      <a:cxn ang="0">
                        <a:pos x="464" y="0"/>
                      </a:cxn>
                    </a:cxnLst>
                    <a:rect l="txL" t="txT" r="txR" b="txB"/>
                    <a:pathLst>
                      <a:path w="964" h="874">
                        <a:moveTo>
                          <a:pt x="464" y="0"/>
                        </a:moveTo>
                        <a:lnTo>
                          <a:pt x="967" y="6"/>
                        </a:lnTo>
                        <a:lnTo>
                          <a:pt x="967" y="874"/>
                        </a:lnTo>
                        <a:lnTo>
                          <a:pt x="0" y="874"/>
                        </a:ln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rgbClr val="588400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52" name="任意多边形 17528"/>
                  <p:cNvSpPr>
                    <a:spLocks noChangeAspect="1"/>
                  </p:cNvSpPr>
                  <p:nvPr>
                    <p:custDataLst>
                      <p:tags r:id="rId26"/>
                    </p:custDataLst>
                  </p:nvPr>
                </p:nvSpPr>
                <p:spPr>
                  <a:xfrm flipH="1">
                    <a:off x="1829" y="2116"/>
                    <a:ext cx="484" cy="165"/>
                  </a:xfrm>
                  <a:custGeom>
                    <a:avLst/>
                    <a:gdLst>
                      <a:gd name="txL" fmla="*/ 0 w 1497"/>
                      <a:gd name="txT" fmla="*/ 0 h 455"/>
                      <a:gd name="txR" fmla="*/ 1497 w 1497"/>
                      <a:gd name="txB" fmla="*/ 455 h 455"/>
                    </a:gdLst>
                    <a:ahLst/>
                    <a:cxnLst>
                      <a:cxn ang="0">
                        <a:pos x="152" y="0"/>
                      </a:cxn>
                      <a:cxn ang="0">
                        <a:pos x="1497" y="3"/>
                      </a:cxn>
                      <a:cxn ang="0">
                        <a:pos x="1497" y="455"/>
                      </a:cxn>
                      <a:cxn ang="0">
                        <a:pos x="0" y="440"/>
                      </a:cxn>
                      <a:cxn ang="0">
                        <a:pos x="152" y="0"/>
                      </a:cxn>
                    </a:cxnLst>
                    <a:rect l="txL" t="txT" r="txR" b="txB"/>
                    <a:pathLst>
                      <a:path w="1497" h="455">
                        <a:moveTo>
                          <a:pt x="152" y="0"/>
                        </a:moveTo>
                        <a:lnTo>
                          <a:pt x="1497" y="3"/>
                        </a:lnTo>
                        <a:lnTo>
                          <a:pt x="1497" y="455"/>
                        </a:lnTo>
                        <a:lnTo>
                          <a:pt x="0" y="440"/>
                        </a:lnTo>
                        <a:lnTo>
                          <a:pt x="152" y="0"/>
                        </a:lnTo>
                        <a:close/>
                      </a:path>
                    </a:pathLst>
                  </a:custGeom>
                  <a:solidFill>
                    <a:srgbClr val="588400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sp>
                <p:nvSpPr>
                  <p:cNvPr id="14353" name="任意多边形 17529"/>
                  <p:cNvSpPr>
                    <a:spLocks noChangeAspect="1"/>
                  </p:cNvSpPr>
                  <p:nvPr>
                    <p:custDataLst>
                      <p:tags r:id="rId27"/>
                    </p:custDataLst>
                  </p:nvPr>
                </p:nvSpPr>
                <p:spPr>
                  <a:xfrm flipH="1">
                    <a:off x="1875" y="2004"/>
                    <a:ext cx="166" cy="98"/>
                  </a:xfrm>
                  <a:custGeom>
                    <a:avLst/>
                    <a:gdLst>
                      <a:gd name="txL" fmla="*/ 0 w 967"/>
                      <a:gd name="txT" fmla="*/ 0 h 874"/>
                      <a:gd name="txR" fmla="*/ 967 w 967"/>
                      <a:gd name="txB" fmla="*/ 874 h 874"/>
                    </a:gdLst>
                    <a:ahLst/>
                    <a:cxnLst>
                      <a:cxn ang="0">
                        <a:pos x="464" y="0"/>
                      </a:cxn>
                      <a:cxn ang="0">
                        <a:pos x="967" y="6"/>
                      </a:cxn>
                      <a:cxn ang="0">
                        <a:pos x="967" y="874"/>
                      </a:cxn>
                      <a:cxn ang="0">
                        <a:pos x="0" y="874"/>
                      </a:cxn>
                      <a:cxn ang="0">
                        <a:pos x="464" y="0"/>
                      </a:cxn>
                    </a:cxnLst>
                    <a:rect l="txL" t="txT" r="txR" b="txB"/>
                    <a:pathLst>
                      <a:path w="964" h="874">
                        <a:moveTo>
                          <a:pt x="464" y="0"/>
                        </a:moveTo>
                        <a:lnTo>
                          <a:pt x="967" y="6"/>
                        </a:lnTo>
                        <a:lnTo>
                          <a:pt x="967" y="874"/>
                        </a:lnTo>
                        <a:lnTo>
                          <a:pt x="0" y="874"/>
                        </a:lnTo>
                        <a:lnTo>
                          <a:pt x="464" y="0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grpSp>
                <p:nvGrpSpPr>
                  <p:cNvPr id="14354" name="组合 17530"/>
                  <p:cNvGrpSpPr>
                    <a:grpSpLocks noChangeAspect="1"/>
                  </p:cNvGrpSpPr>
                  <p:nvPr>
                    <p:custDataLst>
                      <p:tags r:id="rId28"/>
                    </p:custDataLst>
                  </p:nvPr>
                </p:nvGrpSpPr>
                <p:grpSpPr>
                  <a:xfrm flipH="1">
                    <a:off x="1990" y="2182"/>
                    <a:ext cx="208" cy="205"/>
                    <a:chOff x="2757" y="3484"/>
                    <a:chExt cx="1612" cy="1627"/>
                  </a:xfrm>
                </p:grpSpPr>
                <p:sp>
                  <p:nvSpPr>
                    <p:cNvPr id="14366" name="椭圆 17531"/>
                    <p:cNvSpPr>
                      <a:spLocks noChangeAspect="1"/>
                    </p:cNvSpPr>
                    <p:nvPr>
                      <p:custDataLst>
                        <p:tags r:id="rId40"/>
                      </p:custDataLst>
                    </p:nvPr>
                  </p:nvSpPr>
                  <p:spPr>
                    <a:xfrm>
                      <a:off x="2757" y="3484"/>
                      <a:ext cx="1612" cy="1627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7" name="任意多边形 17532"/>
                    <p:cNvSpPr>
                      <a:spLocks noChangeAspect="1"/>
                    </p:cNvSpPr>
                    <p:nvPr>
                      <p:custDataLst>
                        <p:tags r:id="rId41"/>
                      </p:custDataLst>
                    </p:nvPr>
                  </p:nvSpPr>
                  <p:spPr>
                    <a:xfrm>
                      <a:off x="3437" y="4541"/>
                      <a:ext cx="280" cy="348"/>
                    </a:xfrm>
                    <a:custGeom>
                      <a:avLst/>
                      <a:gdLst>
                        <a:gd name="txL" fmla="*/ 0 w 280"/>
                        <a:gd name="txT" fmla="*/ 0 h 348"/>
                        <a:gd name="txR" fmla="*/ 280 w 280"/>
                        <a:gd name="txB" fmla="*/ 348 h 348"/>
                      </a:gdLst>
                      <a:ahLst/>
                      <a:cxnLst>
                        <a:cxn ang="0">
                          <a:pos x="0" y="323"/>
                        </a:cxn>
                        <a:cxn ang="0">
                          <a:pos x="107" y="0"/>
                        </a:cxn>
                        <a:cxn ang="0">
                          <a:pos x="175" y="0"/>
                        </a:cxn>
                        <a:cxn ang="0">
                          <a:pos x="280" y="335"/>
                        </a:cxn>
                        <a:cxn ang="0">
                          <a:pos x="145" y="348"/>
                        </a:cxn>
                        <a:cxn ang="0">
                          <a:pos x="0" y="323"/>
                        </a:cxn>
                      </a:cxnLst>
                      <a:rect l="txL" t="txT" r="txR" b="txB"/>
                      <a:pathLst>
                        <a:path w="280" h="348">
                          <a:moveTo>
                            <a:pt x="0" y="323"/>
                          </a:moveTo>
                          <a:lnTo>
                            <a:pt x="107" y="0"/>
                          </a:lnTo>
                          <a:lnTo>
                            <a:pt x="175" y="0"/>
                          </a:lnTo>
                          <a:lnTo>
                            <a:pt x="280" y="335"/>
                          </a:lnTo>
                          <a:lnTo>
                            <a:pt x="145" y="348"/>
                          </a:lnTo>
                          <a:lnTo>
                            <a:pt x="0" y="323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8" name="任意多边形 17533"/>
                    <p:cNvSpPr>
                      <a:spLocks noChangeAspect="1"/>
                    </p:cNvSpPr>
                    <p:nvPr>
                      <p:custDataLst>
                        <p:tags r:id="rId42"/>
                      </p:custDataLst>
                    </p:nvPr>
                  </p:nvSpPr>
                  <p:spPr>
                    <a:xfrm>
                      <a:off x="3419" y="3701"/>
                      <a:ext cx="290" cy="348"/>
                    </a:xfrm>
                    <a:custGeom>
                      <a:avLst/>
                      <a:gdLst>
                        <a:gd name="txL" fmla="*/ 0 w 290"/>
                        <a:gd name="txT" fmla="*/ 0 h 348"/>
                        <a:gd name="txR" fmla="*/ 290 w 290"/>
                        <a:gd name="txB" fmla="*/ 348 h 348"/>
                      </a:gdLst>
                      <a:ahLst/>
                      <a:cxnLst>
                        <a:cxn ang="0">
                          <a:pos x="0" y="25"/>
                        </a:cxn>
                        <a:cxn ang="0">
                          <a:pos x="115" y="348"/>
                        </a:cxn>
                        <a:cxn ang="0">
                          <a:pos x="185" y="348"/>
                        </a:cxn>
                        <a:cxn ang="0">
                          <a:pos x="290" y="15"/>
                        </a:cxn>
                        <a:cxn ang="0">
                          <a:pos x="150" y="0"/>
                        </a:cxn>
                        <a:cxn ang="0">
                          <a:pos x="0" y="25"/>
                        </a:cxn>
                      </a:cxnLst>
                      <a:rect l="txL" t="txT" r="txR" b="txB"/>
                      <a:pathLst>
                        <a:path w="290" h="348">
                          <a:moveTo>
                            <a:pt x="0" y="25"/>
                          </a:moveTo>
                          <a:lnTo>
                            <a:pt x="115" y="348"/>
                          </a:lnTo>
                          <a:lnTo>
                            <a:pt x="185" y="348"/>
                          </a:lnTo>
                          <a:lnTo>
                            <a:pt x="290" y="15"/>
                          </a:lnTo>
                          <a:lnTo>
                            <a:pt x="150" y="0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9" name="任意多边形 17534"/>
                    <p:cNvSpPr>
                      <a:spLocks noChangeAspect="1"/>
                    </p:cNvSpPr>
                    <p:nvPr>
                      <p:custDataLst>
                        <p:tags r:id="rId43"/>
                      </p:custDataLst>
                    </p:nvPr>
                  </p:nvSpPr>
                  <p:spPr>
                    <a:xfrm>
                      <a:off x="3804" y="4146"/>
                      <a:ext cx="348" cy="283"/>
                    </a:xfrm>
                    <a:custGeom>
                      <a:avLst/>
                      <a:gdLst>
                        <a:gd name="txL" fmla="*/ 0 w 348"/>
                        <a:gd name="txT" fmla="*/ 0 h 283"/>
                        <a:gd name="txR" fmla="*/ 348 w 348"/>
                        <a:gd name="txB" fmla="*/ 283 h 283"/>
                      </a:gdLst>
                      <a:ahLst/>
                      <a:cxnLst>
                        <a:cxn ang="0">
                          <a:pos x="323" y="0"/>
                        </a:cxn>
                        <a:cxn ang="0">
                          <a:pos x="0" y="113"/>
                        </a:cxn>
                        <a:cxn ang="0">
                          <a:pos x="0" y="180"/>
                        </a:cxn>
                        <a:cxn ang="0">
                          <a:pos x="333" y="283"/>
                        </a:cxn>
                        <a:cxn ang="0">
                          <a:pos x="348" y="148"/>
                        </a:cxn>
                        <a:cxn ang="0">
                          <a:pos x="323" y="0"/>
                        </a:cxn>
                      </a:cxnLst>
                      <a:rect l="txL" t="txT" r="txR" b="txB"/>
                      <a:pathLst>
                        <a:path w="348" h="283">
                          <a:moveTo>
                            <a:pt x="323" y="0"/>
                          </a:moveTo>
                          <a:lnTo>
                            <a:pt x="0" y="113"/>
                          </a:lnTo>
                          <a:lnTo>
                            <a:pt x="0" y="180"/>
                          </a:lnTo>
                          <a:lnTo>
                            <a:pt x="333" y="283"/>
                          </a:lnTo>
                          <a:lnTo>
                            <a:pt x="348" y="148"/>
                          </a:lnTo>
                          <a:lnTo>
                            <a:pt x="323" y="0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70" name="任意多边形 17535"/>
                    <p:cNvSpPr>
                      <a:spLocks noChangeAspect="1"/>
                    </p:cNvSpPr>
                    <p:nvPr>
                      <p:custDataLst>
                        <p:tags r:id="rId44"/>
                      </p:custDataLst>
                    </p:nvPr>
                  </p:nvSpPr>
                  <p:spPr>
                    <a:xfrm>
                      <a:off x="2977" y="4146"/>
                      <a:ext cx="347" cy="283"/>
                    </a:xfrm>
                    <a:custGeom>
                      <a:avLst/>
                      <a:gdLst>
                        <a:gd name="txL" fmla="*/ 0 w 347"/>
                        <a:gd name="txT" fmla="*/ 0 h 283"/>
                        <a:gd name="txR" fmla="*/ 347 w 347"/>
                        <a:gd name="txB" fmla="*/ 283 h 283"/>
                      </a:gdLst>
                      <a:ahLst/>
                      <a:cxnLst>
                        <a:cxn ang="0">
                          <a:pos x="25" y="0"/>
                        </a:cxn>
                        <a:cxn ang="0">
                          <a:pos x="347" y="113"/>
                        </a:cxn>
                        <a:cxn ang="0">
                          <a:pos x="347" y="180"/>
                        </a:cxn>
                        <a:cxn ang="0">
                          <a:pos x="15" y="283"/>
                        </a:cxn>
                        <a:cxn ang="0">
                          <a:pos x="0" y="148"/>
                        </a:cxn>
                        <a:cxn ang="0">
                          <a:pos x="25" y="0"/>
                        </a:cxn>
                      </a:cxnLst>
                      <a:rect l="txL" t="txT" r="txR" b="txB"/>
                      <a:pathLst>
                        <a:path w="347" h="283">
                          <a:moveTo>
                            <a:pt x="25" y="0"/>
                          </a:moveTo>
                          <a:lnTo>
                            <a:pt x="347" y="113"/>
                          </a:lnTo>
                          <a:lnTo>
                            <a:pt x="347" y="180"/>
                          </a:lnTo>
                          <a:lnTo>
                            <a:pt x="15" y="283"/>
                          </a:lnTo>
                          <a:lnTo>
                            <a:pt x="0" y="148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71" name="椭圆 17536"/>
                    <p:cNvSpPr>
                      <a:spLocks noChangeAspect="1"/>
                    </p:cNvSpPr>
                    <p:nvPr>
                      <p:custDataLst>
                        <p:tags r:id="rId45"/>
                      </p:custDataLst>
                    </p:nvPr>
                  </p:nvSpPr>
                  <p:spPr>
                    <a:xfrm>
                      <a:off x="2974" y="3696"/>
                      <a:ext cx="1165" cy="1180"/>
                    </a:xfrm>
                    <a:prstGeom prst="ellipse">
                      <a:avLst/>
                    </a:prstGeom>
                    <a:noFill/>
                    <a:ln w="9525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grpSp>
                  <p:nvGrpSpPr>
                    <p:cNvPr id="14372" name="组合 17537"/>
                    <p:cNvGrpSpPr>
                      <a:grpSpLocks noChangeAspect="1"/>
                    </p:cNvGrpSpPr>
                    <p:nvPr>
                      <p:custDataLst>
                        <p:tags r:id="rId46"/>
                      </p:custDataLst>
                    </p:nvPr>
                  </p:nvGrpSpPr>
                  <p:grpSpPr>
                    <a:xfrm>
                      <a:off x="3339" y="4061"/>
                      <a:ext cx="443" cy="450"/>
                      <a:chOff x="3081" y="3057"/>
                      <a:chExt cx="443" cy="450"/>
                    </a:xfrm>
                  </p:grpSpPr>
                  <p:sp>
                    <p:nvSpPr>
                      <p:cNvPr id="14373" name="椭圆 17538"/>
                      <p:cNvSpPr>
                        <a:spLocks noChangeAspect="1"/>
                      </p:cNvSpPr>
                      <p:nvPr>
                        <p:custDataLst>
                          <p:tags r:id="rId47"/>
                        </p:custDataLst>
                      </p:nvPr>
                    </p:nvSpPr>
                    <p:spPr>
                      <a:xfrm>
                        <a:off x="3081" y="3057"/>
                        <a:ext cx="443" cy="45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 cap="flat" cmpd="sng">
                        <a:solidFill>
                          <a:srgbClr val="C0C0C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pPr defTabSz="914400" eaLnBrk="1" fontAlgn="auto" hangingPunct="1"/>
                        <a:endParaRPr lang="zh-CN" altLang="en-US" sz="18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endParaRPr>
                      </a:p>
                    </p:txBody>
                  </p:sp>
                  <p:sp>
                    <p:nvSpPr>
                      <p:cNvPr id="14374" name="椭圆 17539"/>
                      <p:cNvSpPr>
                        <a:spLocks noChangeAspect="1"/>
                      </p:cNvSpPr>
                      <p:nvPr>
                        <p:custDataLst>
                          <p:tags r:id="rId48"/>
                        </p:custDataLst>
                      </p:nvPr>
                    </p:nvSpPr>
                    <p:spPr>
                      <a:xfrm>
                        <a:off x="3174" y="3152"/>
                        <a:ext cx="250" cy="263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 cap="flat" cmpd="sng">
                        <a:solidFill>
                          <a:srgbClr val="C0C0C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pPr defTabSz="914400" eaLnBrk="1" fontAlgn="auto" hangingPunct="1"/>
                        <a:endParaRPr lang="zh-CN" altLang="en-US" sz="18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endParaRPr>
                      </a:p>
                    </p:txBody>
                  </p:sp>
                </p:grpSp>
              </p:grpSp>
              <p:sp>
                <p:nvSpPr>
                  <p:cNvPr id="14355" name="任意多边形 17540"/>
                  <p:cNvSpPr>
                    <a:spLocks noChangeAspect="1"/>
                  </p:cNvSpPr>
                  <p:nvPr>
                    <p:custDataLst>
                      <p:tags r:id="rId29"/>
                    </p:custDataLst>
                  </p:nvPr>
                </p:nvSpPr>
                <p:spPr>
                  <a:xfrm flipH="1">
                    <a:off x="1914" y="2022"/>
                    <a:ext cx="56" cy="80"/>
                  </a:xfrm>
                  <a:custGeom>
                    <a:avLst/>
                    <a:gdLst>
                      <a:gd name="txL" fmla="*/ 0 w 623"/>
                      <a:gd name="txT" fmla="*/ 0 h 776"/>
                      <a:gd name="txR" fmla="*/ 623 w 623"/>
                      <a:gd name="txB" fmla="*/ 776 h 776"/>
                    </a:gdLst>
                    <a:ahLst/>
                    <a:cxnLst>
                      <a:cxn ang="0">
                        <a:pos x="137" y="508"/>
                      </a:cxn>
                      <a:cxn ang="0">
                        <a:pos x="110" y="426"/>
                      </a:cxn>
                      <a:cxn ang="0">
                        <a:pos x="82" y="291"/>
                      </a:cxn>
                      <a:cxn ang="0">
                        <a:pos x="82" y="162"/>
                      </a:cxn>
                      <a:cxn ang="0">
                        <a:pos x="101" y="83"/>
                      </a:cxn>
                      <a:cxn ang="0">
                        <a:pos x="152" y="28"/>
                      </a:cxn>
                      <a:cxn ang="0">
                        <a:pos x="249" y="0"/>
                      </a:cxn>
                      <a:cxn ang="0">
                        <a:pos x="345" y="14"/>
                      </a:cxn>
                      <a:cxn ang="0">
                        <a:pos x="418" y="55"/>
                      </a:cxn>
                      <a:cxn ang="0">
                        <a:pos x="488" y="152"/>
                      </a:cxn>
                      <a:cxn ang="0">
                        <a:pos x="558" y="272"/>
                      </a:cxn>
                      <a:cxn ang="0">
                        <a:pos x="613" y="439"/>
                      </a:cxn>
                      <a:cxn ang="0">
                        <a:pos x="623" y="578"/>
                      </a:cxn>
                      <a:cxn ang="0">
                        <a:pos x="608" y="694"/>
                      </a:cxn>
                      <a:cxn ang="0">
                        <a:pos x="558" y="749"/>
                      </a:cxn>
                      <a:cxn ang="0">
                        <a:pos x="469" y="776"/>
                      </a:cxn>
                      <a:cxn ang="0">
                        <a:pos x="363" y="772"/>
                      </a:cxn>
                      <a:cxn ang="0">
                        <a:pos x="277" y="703"/>
                      </a:cxn>
                      <a:cxn ang="0">
                        <a:pos x="207" y="624"/>
                      </a:cxn>
                      <a:cxn ang="0">
                        <a:pos x="192" y="597"/>
                      </a:cxn>
                      <a:cxn ang="0">
                        <a:pos x="40" y="694"/>
                      </a:cxn>
                      <a:cxn ang="0">
                        <a:pos x="4" y="694"/>
                      </a:cxn>
                      <a:cxn ang="0">
                        <a:pos x="0" y="665"/>
                      </a:cxn>
                      <a:cxn ang="0">
                        <a:pos x="152" y="536"/>
                      </a:cxn>
                      <a:cxn ang="0">
                        <a:pos x="137" y="508"/>
                      </a:cxn>
                    </a:cxnLst>
                    <a:rect l="txL" t="txT" r="txR" b="txB"/>
                    <a:pathLst>
                      <a:path w="623" h="776">
                        <a:moveTo>
                          <a:pt x="137" y="508"/>
                        </a:moveTo>
                        <a:lnTo>
                          <a:pt x="110" y="426"/>
                        </a:lnTo>
                        <a:lnTo>
                          <a:pt x="82" y="291"/>
                        </a:lnTo>
                        <a:lnTo>
                          <a:pt x="82" y="162"/>
                        </a:lnTo>
                        <a:lnTo>
                          <a:pt x="101" y="83"/>
                        </a:lnTo>
                        <a:lnTo>
                          <a:pt x="152" y="28"/>
                        </a:lnTo>
                        <a:lnTo>
                          <a:pt x="249" y="0"/>
                        </a:lnTo>
                        <a:lnTo>
                          <a:pt x="345" y="14"/>
                        </a:lnTo>
                        <a:lnTo>
                          <a:pt x="418" y="55"/>
                        </a:lnTo>
                        <a:lnTo>
                          <a:pt x="488" y="152"/>
                        </a:lnTo>
                        <a:lnTo>
                          <a:pt x="558" y="272"/>
                        </a:lnTo>
                        <a:lnTo>
                          <a:pt x="613" y="439"/>
                        </a:lnTo>
                        <a:lnTo>
                          <a:pt x="623" y="578"/>
                        </a:lnTo>
                        <a:lnTo>
                          <a:pt x="608" y="694"/>
                        </a:lnTo>
                        <a:lnTo>
                          <a:pt x="558" y="749"/>
                        </a:lnTo>
                        <a:lnTo>
                          <a:pt x="469" y="776"/>
                        </a:lnTo>
                        <a:lnTo>
                          <a:pt x="363" y="772"/>
                        </a:lnTo>
                        <a:lnTo>
                          <a:pt x="277" y="703"/>
                        </a:lnTo>
                        <a:lnTo>
                          <a:pt x="207" y="624"/>
                        </a:lnTo>
                        <a:lnTo>
                          <a:pt x="192" y="597"/>
                        </a:lnTo>
                        <a:lnTo>
                          <a:pt x="40" y="694"/>
                        </a:lnTo>
                        <a:lnTo>
                          <a:pt x="4" y="694"/>
                        </a:lnTo>
                        <a:lnTo>
                          <a:pt x="0" y="665"/>
                        </a:lnTo>
                        <a:lnTo>
                          <a:pt x="152" y="536"/>
                        </a:lnTo>
                        <a:lnTo>
                          <a:pt x="137" y="508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100000"/>
                    </a:srgbClr>
                  </a:solidFill>
                  <a:ln w="9525">
                    <a:noFill/>
                  </a:ln>
                </p:spPr>
                <p:txBody>
                  <a:bodyPr/>
                  <a:lstStyle/>
                  <a:p>
                    <a:pPr defTabSz="914400" eaLnBrk="1" fontAlgn="auto" hangingPunct="1"/>
                    <a:endParaRPr lang="zh-CN" altLang="en-US" sz="1800">
                      <a:latin typeface="Times New Roman"/>
                      <a:ea typeface="微软雅黑" panose="020B0503020204020204" charset="-122"/>
                      <a:cs typeface="Times New Roman" panose="02020603050405020304"/>
                    </a:endParaRPr>
                  </a:p>
                </p:txBody>
              </p:sp>
              <p:grpSp>
                <p:nvGrpSpPr>
                  <p:cNvPr id="14356" name="组合 17541"/>
                  <p:cNvGrpSpPr>
                    <a:grpSpLocks noChangeAspect="1"/>
                  </p:cNvGrpSpPr>
                  <p:nvPr>
                    <p:custDataLst>
                      <p:tags r:id="rId30"/>
                    </p:custDataLst>
                  </p:nvPr>
                </p:nvGrpSpPr>
                <p:grpSpPr>
                  <a:xfrm flipH="1">
                    <a:off x="1072" y="2188"/>
                    <a:ext cx="220" cy="199"/>
                    <a:chOff x="2757" y="3484"/>
                    <a:chExt cx="1612" cy="1627"/>
                  </a:xfrm>
                </p:grpSpPr>
                <p:sp>
                  <p:nvSpPr>
                    <p:cNvPr id="14357" name="椭圆 17542"/>
                    <p:cNvSpPr>
                      <a:spLocks noChangeAspect="1"/>
                    </p:cNvSpPr>
                    <p:nvPr>
                      <p:custDataLst>
                        <p:tags r:id="rId31"/>
                      </p:custDataLst>
                    </p:nvPr>
                  </p:nvSpPr>
                  <p:spPr>
                    <a:xfrm>
                      <a:off x="2757" y="3484"/>
                      <a:ext cx="1612" cy="1627"/>
                    </a:xfrm>
                    <a:prstGeom prst="ellipse">
                      <a:avLst/>
                    </a:prstGeom>
                    <a:solidFill>
                      <a:srgbClr val="000000"/>
                    </a:solidFill>
                    <a:ln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58" name="任意多边形 17543"/>
                    <p:cNvSpPr>
                      <a:spLocks noChangeAspect="1"/>
                    </p:cNvSpPr>
                    <p:nvPr>
                      <p:custDataLst>
                        <p:tags r:id="rId32"/>
                      </p:custDataLst>
                    </p:nvPr>
                  </p:nvSpPr>
                  <p:spPr>
                    <a:xfrm>
                      <a:off x="3437" y="4541"/>
                      <a:ext cx="280" cy="348"/>
                    </a:xfrm>
                    <a:custGeom>
                      <a:avLst/>
                      <a:gdLst>
                        <a:gd name="txL" fmla="*/ 0 w 280"/>
                        <a:gd name="txT" fmla="*/ 0 h 348"/>
                        <a:gd name="txR" fmla="*/ 280 w 280"/>
                        <a:gd name="txB" fmla="*/ 348 h 348"/>
                      </a:gdLst>
                      <a:ahLst/>
                      <a:cxnLst>
                        <a:cxn ang="0">
                          <a:pos x="0" y="323"/>
                        </a:cxn>
                        <a:cxn ang="0">
                          <a:pos x="107" y="0"/>
                        </a:cxn>
                        <a:cxn ang="0">
                          <a:pos x="175" y="0"/>
                        </a:cxn>
                        <a:cxn ang="0">
                          <a:pos x="280" y="335"/>
                        </a:cxn>
                        <a:cxn ang="0">
                          <a:pos x="145" y="348"/>
                        </a:cxn>
                        <a:cxn ang="0">
                          <a:pos x="0" y="323"/>
                        </a:cxn>
                      </a:cxnLst>
                      <a:rect l="txL" t="txT" r="txR" b="txB"/>
                      <a:pathLst>
                        <a:path w="280" h="348">
                          <a:moveTo>
                            <a:pt x="0" y="323"/>
                          </a:moveTo>
                          <a:lnTo>
                            <a:pt x="107" y="0"/>
                          </a:lnTo>
                          <a:lnTo>
                            <a:pt x="175" y="0"/>
                          </a:lnTo>
                          <a:lnTo>
                            <a:pt x="280" y="335"/>
                          </a:lnTo>
                          <a:lnTo>
                            <a:pt x="145" y="348"/>
                          </a:lnTo>
                          <a:lnTo>
                            <a:pt x="0" y="323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59" name="任意多边形 17544"/>
                    <p:cNvSpPr>
                      <a:spLocks noChangeAspect="1"/>
                    </p:cNvSpPr>
                    <p:nvPr>
                      <p:custDataLst>
                        <p:tags r:id="rId33"/>
                      </p:custDataLst>
                    </p:nvPr>
                  </p:nvSpPr>
                  <p:spPr>
                    <a:xfrm>
                      <a:off x="3419" y="3701"/>
                      <a:ext cx="290" cy="348"/>
                    </a:xfrm>
                    <a:custGeom>
                      <a:avLst/>
                      <a:gdLst>
                        <a:gd name="txL" fmla="*/ 0 w 290"/>
                        <a:gd name="txT" fmla="*/ 0 h 348"/>
                        <a:gd name="txR" fmla="*/ 290 w 290"/>
                        <a:gd name="txB" fmla="*/ 348 h 348"/>
                      </a:gdLst>
                      <a:ahLst/>
                      <a:cxnLst>
                        <a:cxn ang="0">
                          <a:pos x="0" y="25"/>
                        </a:cxn>
                        <a:cxn ang="0">
                          <a:pos x="115" y="348"/>
                        </a:cxn>
                        <a:cxn ang="0">
                          <a:pos x="185" y="348"/>
                        </a:cxn>
                        <a:cxn ang="0">
                          <a:pos x="290" y="15"/>
                        </a:cxn>
                        <a:cxn ang="0">
                          <a:pos x="150" y="0"/>
                        </a:cxn>
                        <a:cxn ang="0">
                          <a:pos x="0" y="25"/>
                        </a:cxn>
                      </a:cxnLst>
                      <a:rect l="txL" t="txT" r="txR" b="txB"/>
                      <a:pathLst>
                        <a:path w="290" h="348">
                          <a:moveTo>
                            <a:pt x="0" y="25"/>
                          </a:moveTo>
                          <a:lnTo>
                            <a:pt x="115" y="348"/>
                          </a:lnTo>
                          <a:lnTo>
                            <a:pt x="185" y="348"/>
                          </a:lnTo>
                          <a:lnTo>
                            <a:pt x="290" y="15"/>
                          </a:lnTo>
                          <a:lnTo>
                            <a:pt x="150" y="0"/>
                          </a:lnTo>
                          <a:lnTo>
                            <a:pt x="0" y="25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0" name="任意多边形 17545"/>
                    <p:cNvSpPr>
                      <a:spLocks noChangeAspect="1"/>
                    </p:cNvSpPr>
                    <p:nvPr>
                      <p:custDataLst>
                        <p:tags r:id="rId34"/>
                      </p:custDataLst>
                    </p:nvPr>
                  </p:nvSpPr>
                  <p:spPr>
                    <a:xfrm>
                      <a:off x="3804" y="4146"/>
                      <a:ext cx="348" cy="283"/>
                    </a:xfrm>
                    <a:custGeom>
                      <a:avLst/>
                      <a:gdLst>
                        <a:gd name="txL" fmla="*/ 0 w 348"/>
                        <a:gd name="txT" fmla="*/ 0 h 283"/>
                        <a:gd name="txR" fmla="*/ 348 w 348"/>
                        <a:gd name="txB" fmla="*/ 283 h 283"/>
                      </a:gdLst>
                      <a:ahLst/>
                      <a:cxnLst>
                        <a:cxn ang="0">
                          <a:pos x="323" y="0"/>
                        </a:cxn>
                        <a:cxn ang="0">
                          <a:pos x="0" y="113"/>
                        </a:cxn>
                        <a:cxn ang="0">
                          <a:pos x="0" y="180"/>
                        </a:cxn>
                        <a:cxn ang="0">
                          <a:pos x="333" y="283"/>
                        </a:cxn>
                        <a:cxn ang="0">
                          <a:pos x="348" y="148"/>
                        </a:cxn>
                        <a:cxn ang="0">
                          <a:pos x="323" y="0"/>
                        </a:cxn>
                      </a:cxnLst>
                      <a:rect l="txL" t="txT" r="txR" b="txB"/>
                      <a:pathLst>
                        <a:path w="348" h="283">
                          <a:moveTo>
                            <a:pt x="323" y="0"/>
                          </a:moveTo>
                          <a:lnTo>
                            <a:pt x="0" y="113"/>
                          </a:lnTo>
                          <a:lnTo>
                            <a:pt x="0" y="180"/>
                          </a:lnTo>
                          <a:lnTo>
                            <a:pt x="333" y="283"/>
                          </a:lnTo>
                          <a:lnTo>
                            <a:pt x="348" y="148"/>
                          </a:lnTo>
                          <a:lnTo>
                            <a:pt x="323" y="0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1" name="任意多边形 17546"/>
                    <p:cNvSpPr>
                      <a:spLocks noChangeAspect="1"/>
                    </p:cNvSpPr>
                    <p:nvPr>
                      <p:custDataLst>
                        <p:tags r:id="rId35"/>
                      </p:custDataLst>
                    </p:nvPr>
                  </p:nvSpPr>
                  <p:spPr>
                    <a:xfrm>
                      <a:off x="2977" y="4146"/>
                      <a:ext cx="347" cy="283"/>
                    </a:xfrm>
                    <a:custGeom>
                      <a:avLst/>
                      <a:gdLst>
                        <a:gd name="txL" fmla="*/ 0 w 347"/>
                        <a:gd name="txT" fmla="*/ 0 h 283"/>
                        <a:gd name="txR" fmla="*/ 347 w 347"/>
                        <a:gd name="txB" fmla="*/ 283 h 283"/>
                      </a:gdLst>
                      <a:ahLst/>
                      <a:cxnLst>
                        <a:cxn ang="0">
                          <a:pos x="25" y="0"/>
                        </a:cxn>
                        <a:cxn ang="0">
                          <a:pos x="347" y="113"/>
                        </a:cxn>
                        <a:cxn ang="0">
                          <a:pos x="347" y="180"/>
                        </a:cxn>
                        <a:cxn ang="0">
                          <a:pos x="15" y="283"/>
                        </a:cxn>
                        <a:cxn ang="0">
                          <a:pos x="0" y="148"/>
                        </a:cxn>
                        <a:cxn ang="0">
                          <a:pos x="25" y="0"/>
                        </a:cxn>
                      </a:cxnLst>
                      <a:rect l="txL" t="txT" r="txR" b="txB"/>
                      <a:pathLst>
                        <a:path w="347" h="283">
                          <a:moveTo>
                            <a:pt x="25" y="0"/>
                          </a:moveTo>
                          <a:lnTo>
                            <a:pt x="347" y="113"/>
                          </a:lnTo>
                          <a:lnTo>
                            <a:pt x="347" y="180"/>
                          </a:lnTo>
                          <a:lnTo>
                            <a:pt x="15" y="283"/>
                          </a:lnTo>
                          <a:lnTo>
                            <a:pt x="0" y="148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969696">
                        <a:alpha val="100000"/>
                      </a:srgbClr>
                    </a:solidFill>
                    <a:ln w="9525" cap="flat" cmpd="sng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sp>
                  <p:nvSpPr>
                    <p:cNvPr id="14362" name="椭圆 17547"/>
                    <p:cNvSpPr>
                      <a:spLocks noChangeAspect="1"/>
                    </p:cNvSpPr>
                    <p:nvPr>
                      <p:custDataLst>
                        <p:tags r:id="rId36"/>
                      </p:custDataLst>
                    </p:nvPr>
                  </p:nvSpPr>
                  <p:spPr>
                    <a:xfrm>
                      <a:off x="2974" y="3696"/>
                      <a:ext cx="1165" cy="1180"/>
                    </a:xfrm>
                    <a:prstGeom prst="ellipse">
                      <a:avLst/>
                    </a:prstGeom>
                    <a:noFill/>
                    <a:ln w="9525" cap="flat" cmpd="sng">
                      <a:solidFill>
                        <a:srgbClr val="C0C0C0"/>
                      </a:solidFill>
                      <a:prstDash val="solid"/>
                      <a:headEnd type="none" w="med" len="med"/>
                      <a:tailEnd type="none" w="med" len="med"/>
                    </a:ln>
                  </p:spPr>
                  <p:txBody>
                    <a:bodyPr/>
                    <a:lstStyle/>
                    <a:p>
                      <a:pPr defTabSz="914400" eaLnBrk="1" fontAlgn="auto" hangingPunct="1"/>
                      <a:endParaRPr lang="zh-CN" altLang="en-US" sz="1800">
                        <a:latin typeface="Times New Roman"/>
                        <a:ea typeface="微软雅黑" panose="020B0503020204020204" charset="-122"/>
                        <a:cs typeface="Times New Roman" panose="02020603050405020304"/>
                      </a:endParaRPr>
                    </a:p>
                  </p:txBody>
                </p:sp>
                <p:grpSp>
                  <p:nvGrpSpPr>
                    <p:cNvPr id="14363" name="组合 17548"/>
                    <p:cNvGrpSpPr>
                      <a:grpSpLocks noChangeAspect="1"/>
                    </p:cNvGrpSpPr>
                    <p:nvPr>
                      <p:custDataLst>
                        <p:tags r:id="rId37"/>
                      </p:custDataLst>
                    </p:nvPr>
                  </p:nvGrpSpPr>
                  <p:grpSpPr>
                    <a:xfrm>
                      <a:off x="3339" y="4061"/>
                      <a:ext cx="443" cy="450"/>
                      <a:chOff x="3081" y="3057"/>
                      <a:chExt cx="443" cy="450"/>
                    </a:xfrm>
                  </p:grpSpPr>
                  <p:sp>
                    <p:nvSpPr>
                      <p:cNvPr id="14364" name="椭圆 17549"/>
                      <p:cNvSpPr>
                        <a:spLocks noChangeAspect="1"/>
                      </p:cNvSpPr>
                      <p:nvPr>
                        <p:custDataLst>
                          <p:tags r:id="rId38"/>
                        </p:custDataLst>
                      </p:nvPr>
                    </p:nvSpPr>
                    <p:spPr>
                      <a:xfrm>
                        <a:off x="3081" y="3057"/>
                        <a:ext cx="443" cy="450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 cap="flat" cmpd="sng">
                        <a:solidFill>
                          <a:srgbClr val="C0C0C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pPr defTabSz="914400" eaLnBrk="1" fontAlgn="auto" hangingPunct="1"/>
                        <a:endParaRPr lang="zh-CN" altLang="en-US" sz="18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endParaRPr>
                      </a:p>
                    </p:txBody>
                  </p:sp>
                  <p:sp>
                    <p:nvSpPr>
                      <p:cNvPr id="14365" name="椭圆 17550"/>
                      <p:cNvSpPr>
                        <a:spLocks noChangeAspect="1"/>
                      </p:cNvSpPr>
                      <p:nvPr>
                        <p:custDataLst>
                          <p:tags r:id="rId39"/>
                        </p:custDataLst>
                      </p:nvPr>
                    </p:nvSpPr>
                    <p:spPr>
                      <a:xfrm>
                        <a:off x="3174" y="3152"/>
                        <a:ext cx="250" cy="263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9525" cap="flat" cmpd="sng">
                        <a:solidFill>
                          <a:srgbClr val="C0C0C0"/>
                        </a:solidFill>
                        <a:prstDash val="solid"/>
                        <a:headEnd type="none" w="med" len="med"/>
                        <a:tailEnd type="none" w="med" len="med"/>
                      </a:ln>
                    </p:spPr>
                    <p:txBody>
                      <a:bodyPr/>
                      <a:lstStyle/>
                      <a:p>
                        <a:pPr defTabSz="914400" eaLnBrk="1" fontAlgn="auto" hangingPunct="1"/>
                        <a:endParaRPr lang="zh-CN" altLang="en-US" sz="1800">
                          <a:latin typeface="Times New Roman"/>
                          <a:ea typeface="微软雅黑" panose="020B0503020204020204" charset="-122"/>
                          <a:cs typeface="Times New Roman" panose="02020603050405020304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14346" name="直接连接符 17552"/>
              <p:cNvSpPr/>
              <p:nvPr>
                <p:custDataLst>
                  <p:tags r:id="rId20"/>
                </p:custDataLst>
              </p:nvPr>
            </p:nvSpPr>
            <p:spPr>
              <a:xfrm>
                <a:off x="2114" y="2132"/>
                <a:ext cx="596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</p:grpSp>
      <p:grpSp>
        <p:nvGrpSpPr>
          <p:cNvPr id="3" name="组合 9"/>
          <p:cNvGrpSpPr/>
          <p:nvPr>
            <p:custDataLst>
              <p:tags r:id="rId3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891359" y="2193151"/>
            <a:ext cx="3724450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 eaLnBrk="1" fontAlgn="auto" hangingPunct="1">
              <a:lnSpc>
                <a:spcPct val="120000"/>
              </a:lnSpc>
            </a:pPr>
            <a:r>
              <a:rPr lang="zh-CN" altLang="en-US" sz="2400">
                <a:solidFill>
                  <a:srgbClr val="FF0000"/>
                </a:solidFill>
                <a:uFillTx/>
                <a:latin typeface="Times New Roman"/>
                <a:ea typeface="微软雅黑" panose="020B0503020204020204" charset="-122"/>
              </a:rPr>
              <a:t>解：由图可知，有三段绳子连接动滑轮，故</a:t>
            </a:r>
          </a:p>
        </p:txBody>
      </p:sp>
      <p:sp>
        <p:nvSpPr>
          <p:cNvPr id="18" name="TextBox 17"/>
          <p:cNvSpPr txBox="1"/>
          <p:nvPr>
            <p:custDataLst>
              <p:tags r:id="rId5"/>
            </p:custDataLst>
          </p:nvPr>
        </p:nvSpPr>
        <p:spPr>
          <a:xfrm>
            <a:off x="1127803" y="3727525"/>
            <a:ext cx="179997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 i="1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＝</a:t>
            </a:r>
          </a:p>
        </p:txBody>
      </p:sp>
      <p:sp>
        <p:nvSpPr>
          <p:cNvPr id="19" name="矩形 18"/>
          <p:cNvSpPr/>
          <p:nvPr>
            <p:custDataLst>
              <p:tags r:id="rId6"/>
            </p:custDataLst>
          </p:nvPr>
        </p:nvSpPr>
        <p:spPr>
          <a:xfrm>
            <a:off x="2207790" y="3698170"/>
            <a:ext cx="511193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×3×10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 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＝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1×10</a:t>
            </a:r>
            <a:r>
              <a:rPr lang="en-US" altLang="zh-CN" sz="2400" baseline="300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 </a:t>
            </a:r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N</a:t>
            </a:r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defTabSz="914400" eaLnBrk="1" fontAlgn="auto" hangingPunct="1"/>
            <a:endParaRPr lang="zh-CN" altLang="en-US" sz="24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5" name="组合 24"/>
          <p:cNvGrpSpPr/>
          <p:nvPr>
            <p:custDataLst>
              <p:tags r:id="rId7"/>
            </p:custDataLst>
          </p:nvPr>
        </p:nvGrpSpPr>
        <p:grpSpPr>
          <a:xfrm>
            <a:off x="1757795" y="3527179"/>
            <a:ext cx="539993" cy="895415"/>
            <a:chOff x="6168008" y="5206990"/>
            <a:chExt cx="540060" cy="895526"/>
          </a:xfrm>
        </p:grpSpPr>
        <p:sp>
          <p:nvSpPr>
            <p:cNvPr id="21" name="TextBox 20"/>
            <p:cNvSpPr txBox="1"/>
            <p:nvPr>
              <p:custDataLst>
                <p:tags r:id="rId8"/>
              </p:custDataLst>
            </p:nvPr>
          </p:nvSpPr>
          <p:spPr>
            <a:xfrm>
              <a:off x="6240016" y="5642084"/>
              <a:ext cx="432048" cy="46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3</a:t>
              </a:r>
            </a:p>
          </p:txBody>
        </p:sp>
        <p:sp>
          <p:nvSpPr>
            <p:cNvPr id="22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6240016" y="5206990"/>
              <a:ext cx="468052" cy="460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 eaLnBrk="1" fontAlgn="auto" hangingPunct="1"/>
              <a:r>
                <a:rPr lang="en-US" altLang="zh-CN" sz="2400">
                  <a:solidFill>
                    <a:srgbClr val="FF0000"/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1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10"/>
              </p:custDataLst>
            </p:nvPr>
          </p:nvCxnSpPr>
          <p:spPr>
            <a:xfrm>
              <a:off x="6168008" y="5670712"/>
              <a:ext cx="504056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Text Box 78"/>
          <p:cNvSpPr txBox="1"/>
          <p:nvPr>
            <p:custDataLst>
              <p:tags r:id="rId1"/>
            </p:custDataLst>
          </p:nvPr>
        </p:nvSpPr>
        <p:spPr>
          <a:xfrm>
            <a:off x="318025" y="2782042"/>
            <a:ext cx="1368256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1" fontAlgn="auto" hangingPunct="1"/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F=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10 N</a:t>
            </a:r>
          </a:p>
        </p:txBody>
      </p:sp>
      <p:sp>
        <p:nvSpPr>
          <p:cNvPr id="15367" name="Text Box 79"/>
          <p:cNvSpPr txBox="1"/>
          <p:nvPr>
            <p:custDataLst>
              <p:tags r:id="rId2"/>
            </p:custDataLst>
          </p:nvPr>
        </p:nvSpPr>
        <p:spPr>
          <a:xfrm>
            <a:off x="2355489" y="2909343"/>
            <a:ext cx="154095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zh-CN" altLang="en-US" sz="2400" b="1" baseline="-250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动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=5 N</a:t>
            </a:r>
          </a:p>
          <a:p>
            <a:pPr defTabSz="914400" eaLnBrk="1" fontAlgn="auto" hangingPunct="1"/>
            <a:endParaRPr lang="en-US" altLang="zh-CN" sz="2400" b="1" i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  <a:p>
            <a:pPr defTabSz="914400" eaLnBrk="1" fontAlgn="auto" hangingPunct="1"/>
            <a:r>
              <a:rPr lang="en-US" altLang="zh-CN" sz="2400" b="1" i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G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=50 N</a:t>
            </a:r>
          </a:p>
        </p:txBody>
      </p:sp>
      <p:grpSp>
        <p:nvGrpSpPr>
          <p:cNvPr id="15368" name="组合 18495"/>
          <p:cNvGrpSpPr/>
          <p:nvPr>
            <p:custDataLst>
              <p:tags r:id="rId3"/>
            </p:custDataLst>
          </p:nvPr>
        </p:nvGrpSpPr>
        <p:grpSpPr>
          <a:xfrm>
            <a:off x="1545964" y="613784"/>
            <a:ext cx="876192" cy="2896829"/>
            <a:chOff x="1179" y="856"/>
            <a:chExt cx="552" cy="1825"/>
          </a:xfrm>
        </p:grpSpPr>
        <p:sp>
          <p:nvSpPr>
            <p:cNvPr id="15376" name="Line 223"/>
            <p:cNvSpPr/>
            <p:nvPr>
              <p:custDataLst>
                <p:tags r:id="rId23"/>
              </p:custDataLst>
            </p:nvPr>
          </p:nvSpPr>
          <p:spPr>
            <a:xfrm flipV="1">
              <a:off x="1207" y="1140"/>
              <a:ext cx="85" cy="1021"/>
            </a:xfrm>
            <a:prstGeom prst="line">
              <a:avLst/>
            </a:prstGeom>
            <a:ln w="28575" cap="flat" cmpd="sng">
              <a:solidFill>
                <a:srgbClr val="008080"/>
              </a:solidFill>
              <a:prstDash val="solid"/>
              <a:headEnd type="stealth" w="med" len="lg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77" name="Line 222"/>
            <p:cNvSpPr/>
            <p:nvPr>
              <p:custDataLst>
                <p:tags r:id="rId24"/>
              </p:custDataLst>
            </p:nvPr>
          </p:nvSpPr>
          <p:spPr>
            <a:xfrm flipH="1">
              <a:off x="1604" y="1112"/>
              <a:ext cx="0" cy="1243"/>
            </a:xfrm>
            <a:prstGeom prst="line">
              <a:avLst/>
            </a:prstGeom>
            <a:ln w="28575" cap="flat" cmpd="sng">
              <a:solidFill>
                <a:srgbClr val="008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sp>
          <p:nvSpPr>
            <p:cNvPr id="15378" name="Line 236"/>
            <p:cNvSpPr/>
            <p:nvPr>
              <p:custDataLst>
                <p:tags r:id="rId25"/>
              </p:custDataLst>
            </p:nvPr>
          </p:nvSpPr>
          <p:spPr>
            <a:xfrm flipH="1">
              <a:off x="1292" y="1395"/>
              <a:ext cx="150" cy="936"/>
            </a:xfrm>
            <a:prstGeom prst="line">
              <a:avLst/>
            </a:prstGeom>
            <a:ln w="28575" cap="flat" cmpd="sng">
              <a:solidFill>
                <a:srgbClr val="00808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  <p:grpSp>
          <p:nvGrpSpPr>
            <p:cNvPr id="15379" name="Group 256"/>
            <p:cNvGrpSpPr/>
            <p:nvPr>
              <p:custDataLst>
                <p:tags r:id="rId26"/>
              </p:custDataLst>
            </p:nvPr>
          </p:nvGrpSpPr>
          <p:grpSpPr>
            <a:xfrm>
              <a:off x="1292" y="2047"/>
              <a:ext cx="315" cy="634"/>
              <a:chOff x="1669" y="2585"/>
              <a:chExt cx="304" cy="634"/>
            </a:xfrm>
          </p:grpSpPr>
          <p:sp>
            <p:nvSpPr>
              <p:cNvPr id="15393" name="Oval 224"/>
              <p:cNvSpPr/>
              <p:nvPr>
                <p:custDataLst>
                  <p:tags r:id="rId40"/>
                </p:custDataLst>
              </p:nvPr>
            </p:nvSpPr>
            <p:spPr>
              <a:xfrm>
                <a:off x="1669" y="2725"/>
                <a:ext cx="304" cy="297"/>
              </a:xfrm>
              <a:prstGeom prst="ellipse">
                <a:avLst/>
              </a:prstGeom>
              <a:solidFill>
                <a:srgbClr val="C0C0C0"/>
              </a:solidFill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394" name="Rectangle 225"/>
              <p:cNvSpPr/>
              <p:nvPr>
                <p:custDataLst>
                  <p:tags r:id="rId41"/>
                </p:custDataLst>
              </p:nvPr>
            </p:nvSpPr>
            <p:spPr>
              <a:xfrm>
                <a:off x="1794" y="2669"/>
                <a:ext cx="41" cy="395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grpSp>
            <p:nvGrpSpPr>
              <p:cNvPr id="15395" name="Group 226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1779" y="2585"/>
                <a:ext cx="69" cy="84"/>
                <a:chOff x="990" y="2466"/>
                <a:chExt cx="109" cy="131"/>
              </a:xfrm>
            </p:grpSpPr>
            <p:sp>
              <p:nvSpPr>
                <p:cNvPr id="15402" name="Oval 227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99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403" name="Rectangle 228"/>
                <p:cNvSpPr/>
                <p:nvPr>
                  <p:custDataLst>
                    <p:tags r:id="rId50"/>
                  </p:custDataLst>
                </p:nvPr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404" name="Line 229"/>
                <p:cNvSpPr/>
                <p:nvPr>
                  <p:custDataLst>
                    <p:tags r:id="rId51"/>
                  </p:custDataLst>
                </p:nvPr>
              </p:nvSpPr>
              <p:spPr>
                <a:xfrm flipH="1"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15396" name="Oval 230"/>
              <p:cNvSpPr/>
              <p:nvPr>
                <p:custDataLst>
                  <p:tags r:id="rId43"/>
                </p:custDataLst>
              </p:nvPr>
            </p:nvSpPr>
            <p:spPr>
              <a:xfrm>
                <a:off x="1807" y="2867"/>
                <a:ext cx="28" cy="13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397" name="Line 232"/>
              <p:cNvSpPr/>
              <p:nvPr>
                <p:custDataLst>
                  <p:tags r:id="rId44"/>
                </p:custDataLst>
              </p:nvPr>
            </p:nvSpPr>
            <p:spPr>
              <a:xfrm flipH="1">
                <a:off x="1807" y="3163"/>
                <a:ext cx="0" cy="56"/>
              </a:xfrm>
              <a:prstGeom prst="line">
                <a:avLst/>
              </a:prstGeom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15398" name="Group 237"/>
              <p:cNvGrpSpPr/>
              <p:nvPr>
                <p:custDataLst>
                  <p:tags r:id="rId45"/>
                </p:custDataLst>
              </p:nvPr>
            </p:nvGrpSpPr>
            <p:grpSpPr>
              <a:xfrm flipH="1" flipV="1">
                <a:off x="1790" y="3071"/>
                <a:ext cx="70" cy="85"/>
                <a:chOff x="990" y="2466"/>
                <a:chExt cx="109" cy="131"/>
              </a:xfrm>
            </p:grpSpPr>
            <p:sp>
              <p:nvSpPr>
                <p:cNvPr id="15399" name="Oval 238"/>
                <p:cNvSpPr/>
                <p:nvPr>
                  <p:custDataLst>
                    <p:tags r:id="rId46"/>
                  </p:custDataLst>
                </p:nvPr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9F9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400" name="Rectangle 239"/>
                <p:cNvSpPr/>
                <p:nvPr>
                  <p:custDataLst>
                    <p:tags r:id="rId47"/>
                  </p:custDataLst>
                </p:nvPr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9F9"/>
                </a:solidFill>
                <a:ln w="9525">
                  <a:noFill/>
                </a:ln>
              </p:spPr>
              <p:txBody>
                <a:bodyPr rot="10800000"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401" name="Line 240"/>
                <p:cNvSpPr/>
                <p:nvPr>
                  <p:custDataLst>
                    <p:tags r:id="rId48"/>
                  </p:custDataLst>
                </p:nvPr>
              </p:nvSpPr>
              <p:spPr>
                <a:xfrm flipH="1"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  <p:grpSp>
          <p:nvGrpSpPr>
            <p:cNvPr id="15380" name="Group 255"/>
            <p:cNvGrpSpPr/>
            <p:nvPr>
              <p:custDataLst>
                <p:tags r:id="rId27"/>
              </p:custDataLst>
            </p:nvPr>
          </p:nvGrpSpPr>
          <p:grpSpPr>
            <a:xfrm>
              <a:off x="1292" y="856"/>
              <a:ext cx="315" cy="596"/>
              <a:chOff x="1669" y="1394"/>
              <a:chExt cx="304" cy="552"/>
            </a:xfrm>
          </p:grpSpPr>
          <p:sp>
            <p:nvSpPr>
              <p:cNvPr id="15382" name="Oval 233"/>
              <p:cNvSpPr/>
              <p:nvPr>
                <p:custDataLst>
                  <p:tags r:id="rId29"/>
                </p:custDataLst>
              </p:nvPr>
            </p:nvSpPr>
            <p:spPr>
              <a:xfrm flipV="1">
                <a:off x="1669" y="1522"/>
                <a:ext cx="304" cy="295"/>
              </a:xfrm>
              <a:prstGeom prst="ellipse">
                <a:avLst/>
              </a:prstGeom>
              <a:solidFill>
                <a:srgbClr val="C0C0C0"/>
              </a:solidFill>
              <a:ln w="2857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383" name="Rectangle 234"/>
              <p:cNvSpPr/>
              <p:nvPr>
                <p:custDataLst>
                  <p:tags r:id="rId30"/>
                </p:custDataLst>
              </p:nvPr>
            </p:nvSpPr>
            <p:spPr>
              <a:xfrm flipV="1">
                <a:off x="1794" y="1479"/>
                <a:ext cx="46" cy="391"/>
              </a:xfrm>
              <a:prstGeom prst="rect">
                <a:avLst/>
              </a:prstGeom>
              <a:solidFill>
                <a:srgbClr val="FFFFFF"/>
              </a:solidFill>
              <a:ln w="28575" cap="flat" cmpd="sng">
                <a:solidFill>
                  <a:srgbClr val="00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15384" name="Oval 235"/>
              <p:cNvSpPr/>
              <p:nvPr>
                <p:custDataLst>
                  <p:tags r:id="rId31"/>
                </p:custDataLst>
              </p:nvPr>
            </p:nvSpPr>
            <p:spPr>
              <a:xfrm>
                <a:off x="1794" y="1661"/>
                <a:ext cx="28" cy="14"/>
              </a:xfrm>
              <a:prstGeom prst="ellipse">
                <a:avLst/>
              </a:pr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 defTabSz="914400" eaLnBrk="1" fontAlgn="auto" hangingPunct="1"/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grpSp>
            <p:nvGrpSpPr>
              <p:cNvPr id="15385" name="Group 241"/>
              <p:cNvGrpSpPr/>
              <p:nvPr>
                <p:custDataLst>
                  <p:tags r:id="rId32"/>
                </p:custDataLst>
              </p:nvPr>
            </p:nvGrpSpPr>
            <p:grpSpPr>
              <a:xfrm flipH="1">
                <a:off x="1790" y="1394"/>
                <a:ext cx="70" cy="85"/>
                <a:chOff x="990" y="2466"/>
                <a:chExt cx="109" cy="131"/>
              </a:xfrm>
            </p:grpSpPr>
            <p:sp>
              <p:nvSpPr>
                <p:cNvPr id="15390" name="Oval 242"/>
                <p:cNvSpPr/>
                <p:nvPr>
                  <p:custDataLst>
                    <p:tags r:id="rId37"/>
                  </p:custDataLst>
                </p:nvPr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CC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391" name="Rectangle 243"/>
                <p:cNvSpPr/>
                <p:nvPr>
                  <p:custDataLst>
                    <p:tags r:id="rId38"/>
                  </p:custDataLst>
                </p:nvPr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</a:ln>
              </p:spPr>
              <p:txBody>
                <a:bodyPr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392" name="Line 244"/>
                <p:cNvSpPr/>
                <p:nvPr>
                  <p:custDataLst>
                    <p:tags r:id="rId39"/>
                  </p:custDataLst>
                </p:nvPr>
              </p:nvSpPr>
              <p:spPr>
                <a:xfrm flipH="1"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grpSp>
            <p:nvGrpSpPr>
              <p:cNvPr id="15386" name="Group 245"/>
              <p:cNvGrpSpPr/>
              <p:nvPr>
                <p:custDataLst>
                  <p:tags r:id="rId33"/>
                </p:custDataLst>
              </p:nvPr>
            </p:nvGrpSpPr>
            <p:grpSpPr>
              <a:xfrm flipV="1">
                <a:off x="1760" y="1861"/>
                <a:ext cx="69" cy="85"/>
                <a:chOff x="990" y="2466"/>
                <a:chExt cx="109" cy="131"/>
              </a:xfrm>
            </p:grpSpPr>
            <p:sp>
              <p:nvSpPr>
                <p:cNvPr id="15387" name="Oval 246"/>
                <p:cNvSpPr/>
                <p:nvPr>
                  <p:custDataLst>
                    <p:tags r:id="rId34"/>
                  </p:custDataLst>
                </p:nvPr>
              </p:nvSpPr>
              <p:spPr>
                <a:xfrm>
                  <a:off x="1023" y="2466"/>
                  <a:ext cx="76" cy="71"/>
                </a:xfrm>
                <a:prstGeom prst="ellipse">
                  <a:avLst/>
                </a:prstGeom>
                <a:solidFill>
                  <a:srgbClr val="FFFF99"/>
                </a:solidFill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 rot="10800000"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388" name="Rectangle 247"/>
                <p:cNvSpPr/>
                <p:nvPr>
                  <p:custDataLst>
                    <p:tags r:id="rId35"/>
                  </p:custDataLst>
                </p:nvPr>
              </p:nvSpPr>
              <p:spPr>
                <a:xfrm>
                  <a:off x="990" y="2490"/>
                  <a:ext cx="65" cy="60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</a:ln>
              </p:spPr>
              <p:txBody>
                <a:bodyPr rot="10800000"/>
                <a:lstStyle/>
                <a:p>
                  <a:pPr defTabSz="914400" eaLnBrk="1" fontAlgn="auto" hangingPunct="1"/>
                  <a:endParaRPr lang="zh-CN" altLang="en-US" sz="1800">
                    <a:latin typeface="Times New Roman"/>
                    <a:ea typeface="微软雅黑" panose="020B0503020204020204" charset="-122"/>
                    <a:cs typeface="Times New Roman" panose="02020603050405020304"/>
                  </a:endParaRPr>
                </a:p>
              </p:txBody>
            </p:sp>
            <p:sp>
              <p:nvSpPr>
                <p:cNvPr id="15389" name="Line 248"/>
                <p:cNvSpPr/>
                <p:nvPr>
                  <p:custDataLst>
                    <p:tags r:id="rId36"/>
                  </p:custDataLst>
                </p:nvPr>
              </p:nvSpPr>
              <p:spPr>
                <a:xfrm flipH="1">
                  <a:off x="1055" y="2537"/>
                  <a:ext cx="0" cy="60"/>
                </a:xfrm>
                <a:prstGeom prst="line">
                  <a:avLst/>
                </a:prstGeom>
                <a:ln w="2857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</p:grpSp>
        <p:sp>
          <p:nvSpPr>
            <p:cNvPr id="15381" name="Line 249"/>
            <p:cNvSpPr/>
            <p:nvPr>
              <p:custDataLst>
                <p:tags r:id="rId28"/>
              </p:custDataLst>
            </p:nvPr>
          </p:nvSpPr>
          <p:spPr>
            <a:xfrm>
              <a:off x="1179" y="872"/>
              <a:ext cx="552" cy="0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5369" name="组合 18494"/>
          <p:cNvGrpSpPr/>
          <p:nvPr>
            <p:custDataLst>
              <p:tags r:id="rId4"/>
            </p:custDataLst>
          </p:nvPr>
        </p:nvGrpSpPr>
        <p:grpSpPr>
          <a:xfrm>
            <a:off x="1050725" y="4618552"/>
            <a:ext cx="2160321" cy="134921"/>
            <a:chOff x="697" y="3861"/>
            <a:chExt cx="1361" cy="85"/>
          </a:xfrm>
        </p:grpSpPr>
        <p:sp>
          <p:nvSpPr>
            <p:cNvPr id="15374" name="矩形 18492"/>
            <p:cNvSpPr/>
            <p:nvPr>
              <p:custDataLst>
                <p:tags r:id="rId21"/>
              </p:custDataLst>
            </p:nvPr>
          </p:nvSpPr>
          <p:spPr>
            <a:xfrm>
              <a:off x="697" y="3861"/>
              <a:ext cx="1361" cy="85"/>
            </a:xfrm>
            <a:prstGeom prst="rect">
              <a:avLst/>
            </a:prstGeom>
            <a:pattFill prst="wdUpDiag">
              <a:fgClr>
                <a:srgbClr val="990000"/>
              </a:fgClr>
              <a:bgClr>
                <a:srgbClr val="FFBC79"/>
              </a:bgClr>
            </a:pattFill>
            <a:ln w="9525">
              <a:noFill/>
            </a:ln>
          </p:spPr>
          <p:txBody>
            <a:bodyPr/>
            <a:lstStyle/>
            <a:p>
              <a:pPr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5375" name="直接连接符 18493"/>
            <p:cNvSpPr/>
            <p:nvPr>
              <p:custDataLst>
                <p:tags r:id="rId22"/>
              </p:custDataLst>
            </p:nvPr>
          </p:nvSpPr>
          <p:spPr>
            <a:xfrm>
              <a:off x="697" y="3861"/>
              <a:ext cx="1361" cy="0"/>
            </a:xfrm>
            <a:prstGeom prst="line">
              <a:avLst/>
            </a:prstGeom>
            <a:ln w="28575" cap="flat" cmpd="sng">
              <a:solidFill>
                <a:srgbClr val="990000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grpSp>
        <p:nvGrpSpPr>
          <p:cNvPr id="15370" name="组合 18497"/>
          <p:cNvGrpSpPr/>
          <p:nvPr>
            <p:custDataLst>
              <p:tags r:id="rId5"/>
            </p:custDataLst>
          </p:nvPr>
        </p:nvGrpSpPr>
        <p:grpSpPr>
          <a:xfrm>
            <a:off x="1690409" y="3385217"/>
            <a:ext cx="539683" cy="1214287"/>
            <a:chOff x="1094" y="3096"/>
            <a:chExt cx="340" cy="765"/>
          </a:xfrm>
        </p:grpSpPr>
        <p:sp>
          <p:nvSpPr>
            <p:cNvPr id="15372" name="矩形 18491"/>
            <p:cNvSpPr/>
            <p:nvPr>
              <p:custDataLst>
                <p:tags r:id="rId19"/>
              </p:custDataLst>
            </p:nvPr>
          </p:nvSpPr>
          <p:spPr>
            <a:xfrm>
              <a:off x="1094" y="3549"/>
              <a:ext cx="340" cy="312"/>
            </a:xfrm>
            <a:prstGeom prst="rect">
              <a:avLst/>
            </a:prstGeom>
            <a:solidFill>
              <a:srgbClr val="777777"/>
            </a:solidFill>
            <a:ln w="19050" cap="flat" cmpd="sng">
              <a:solidFill>
                <a:srgbClr val="4D4D4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pPr defTabSz="914400" eaLnBrk="1" fontAlgn="auto" hangingPunct="1"/>
              <a:endParaRPr lang="zh-CN" altLang="en-US" sz="1800">
                <a:latin typeface="Times New Roman"/>
                <a:ea typeface="微软雅黑" panose="020B0503020204020204" charset="-122"/>
                <a:cs typeface="Times New Roman" panose="02020603050405020304"/>
              </a:endParaRPr>
            </a:p>
          </p:txBody>
        </p:sp>
        <p:sp>
          <p:nvSpPr>
            <p:cNvPr id="15373" name="直接连接符 18496"/>
            <p:cNvSpPr/>
            <p:nvPr>
              <p:custDataLst>
                <p:tags r:id="rId20"/>
              </p:custDataLst>
            </p:nvPr>
          </p:nvSpPr>
          <p:spPr>
            <a:xfrm flipH="1">
              <a:off x="1264" y="3096"/>
              <a:ext cx="0" cy="453"/>
            </a:xfrm>
            <a:prstGeom prst="line">
              <a:avLst/>
            </a:prstGeom>
            <a:ln w="2857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/>
            </a:p>
          </p:txBody>
        </p:sp>
      </p:grpSp>
      <p:sp>
        <p:nvSpPr>
          <p:cNvPr id="49" name="文本框 48"/>
          <p:cNvSpPr txBox="1"/>
          <p:nvPr>
            <p:custDataLst>
              <p:tags r:id="rId6"/>
            </p:custDataLst>
          </p:nvPr>
        </p:nvSpPr>
        <p:spPr>
          <a:xfrm>
            <a:off x="4015174" y="871244"/>
            <a:ext cx="25530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 eaLnBrk="1" fontAlgn="auto" hangingPunct="1">
              <a:spcBef>
                <a:spcPct val="20000"/>
              </a:spcBef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物体能被提起吗？</a:t>
            </a:r>
          </a:p>
        </p:txBody>
      </p:sp>
      <p:sp>
        <p:nvSpPr>
          <p:cNvPr id="50" name="文本框 49"/>
          <p:cNvSpPr txBox="1"/>
          <p:nvPr>
            <p:custDataLst>
              <p:tags r:id="rId7"/>
            </p:custDataLst>
          </p:nvPr>
        </p:nvSpPr>
        <p:spPr>
          <a:xfrm>
            <a:off x="4015174" y="1826801"/>
            <a:ext cx="314159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 eaLnBrk="1" fontAlgn="auto" hangingPunct="1">
              <a:spcBef>
                <a:spcPct val="20000"/>
              </a:spcBef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动滑轮对物体的拉力？</a:t>
            </a:r>
          </a:p>
        </p:txBody>
      </p:sp>
      <p:sp>
        <p:nvSpPr>
          <p:cNvPr id="51" name="文本框 50"/>
          <p:cNvSpPr txBox="1"/>
          <p:nvPr>
            <p:custDataLst>
              <p:tags r:id="rId8"/>
            </p:custDataLst>
          </p:nvPr>
        </p:nvSpPr>
        <p:spPr>
          <a:xfrm>
            <a:off x="4015174" y="2782358"/>
            <a:ext cx="3141592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 eaLnBrk="1" fontAlgn="auto" hangingPunct="1">
              <a:spcBef>
                <a:spcPct val="20000"/>
              </a:spcBef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地面对物体的支持力？</a:t>
            </a:r>
          </a:p>
        </p:txBody>
      </p:sp>
      <p:sp>
        <p:nvSpPr>
          <p:cNvPr id="52" name="文本框 51"/>
          <p:cNvSpPr txBox="1"/>
          <p:nvPr>
            <p:custDataLst>
              <p:tags r:id="rId9"/>
            </p:custDataLst>
          </p:nvPr>
        </p:nvSpPr>
        <p:spPr>
          <a:xfrm>
            <a:off x="4015174" y="3737916"/>
            <a:ext cx="3140957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 eaLnBrk="1" fontAlgn="auto" hangingPunct="1">
              <a:spcBef>
                <a:spcPct val="20000"/>
              </a:spcBef>
              <a:buNone/>
            </a:pPr>
            <a:r>
              <a:rPr lang="zh-CN" altLang="en-US" sz="2400">
                <a:latin typeface="Times New Roman"/>
                <a:ea typeface="微软雅黑" panose="020B0503020204020204" charset="-122"/>
                <a:sym typeface="+mn-ea"/>
              </a:rPr>
              <a:t>物体对地面的压力？</a:t>
            </a:r>
          </a:p>
        </p:txBody>
      </p:sp>
      <p:sp>
        <p:nvSpPr>
          <p:cNvPr id="84" name="文本框 83"/>
          <p:cNvSpPr txBox="1"/>
          <p:nvPr>
            <p:custDataLst>
              <p:tags r:id="rId10"/>
            </p:custDataLst>
          </p:nvPr>
        </p:nvSpPr>
        <p:spPr>
          <a:xfrm>
            <a:off x="6525654" y="871244"/>
            <a:ext cx="8025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zh-CN" altLang="en-US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不能</a:t>
            </a:r>
            <a:endParaRPr lang="zh-CN" altLang="en-US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3" name="文本框 52"/>
          <p:cNvSpPr txBox="1"/>
          <p:nvPr>
            <p:custDataLst>
              <p:tags r:id="rId11"/>
            </p:custDataLst>
          </p:nvPr>
        </p:nvSpPr>
        <p:spPr>
          <a:xfrm>
            <a:off x="7156131" y="1826801"/>
            <a:ext cx="8025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15N</a:t>
            </a:r>
            <a:endParaRPr lang="en-US" altLang="zh-CN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4" name="文本框 53"/>
          <p:cNvSpPr txBox="1"/>
          <p:nvPr>
            <p:custDataLst>
              <p:tags r:id="rId12"/>
            </p:custDataLst>
          </p:nvPr>
        </p:nvSpPr>
        <p:spPr>
          <a:xfrm>
            <a:off x="7156131" y="2782358"/>
            <a:ext cx="8025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35N</a:t>
            </a:r>
            <a:endParaRPr lang="en-US" altLang="zh-CN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55" name="文本框 54"/>
          <p:cNvSpPr txBox="1"/>
          <p:nvPr>
            <p:custDataLst>
              <p:tags r:id="rId13"/>
            </p:custDataLst>
          </p:nvPr>
        </p:nvSpPr>
        <p:spPr>
          <a:xfrm>
            <a:off x="6829781" y="3737916"/>
            <a:ext cx="80254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>
                <a:solidFill>
                  <a:srgbClr val="FF0000"/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35N</a:t>
            </a:r>
            <a:endParaRPr lang="en-US" altLang="zh-CN" sz="2400" baseline="-25000">
              <a:solidFill>
                <a:srgbClr val="FF0000"/>
              </a:solidFill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3" name="组合 9"/>
          <p:cNvGrpSpPr/>
          <p:nvPr>
            <p:custDataLst>
              <p:tags r:id="rId1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53" grpId="0"/>
      <p:bldP spid="54" grpId="0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725010" y="863625"/>
            <a:ext cx="2991751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spcBef>
                <a:spcPct val="2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杠杆还能变形为轮轴</a:t>
            </a: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725010" y="1565849"/>
            <a:ext cx="74965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spcBef>
                <a:spcPct val="20000"/>
              </a:spcBef>
              <a:buClrTx/>
              <a:buSzTx/>
              <a:buFontTx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轮轴：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由轮和轴组成的能绕共同轴心转动的简单机械。</a:t>
            </a: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725010" y="2337913"/>
            <a:ext cx="4571436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914400" eaLnBrk="1" fontAlgn="auto" hangingPunct="1">
              <a:spcBef>
                <a:spcPct val="20000"/>
              </a:spcBef>
              <a:buClrTx/>
              <a:buSzTx/>
              <a:buFontTx/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轮轴的实质：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defTabSz="914400" eaLnBrk="1" fontAlgn="auto" hangingPunct="1">
              <a:lnSpc>
                <a:spcPct val="15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能够连续旋转的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杠杆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，支点就在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轴线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，轮轴在转动时轮与轴有相同的转速。</a:t>
            </a: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8000" contrast="12000"/>
          </a:blip>
          <a:stretch>
            <a:fillRect/>
          </a:stretch>
        </p:blipFill>
        <p:spPr>
          <a:xfrm>
            <a:off x="5189779" y="2896009"/>
            <a:ext cx="3590482" cy="1564447"/>
          </a:xfrm>
          <a:prstGeom prst="rect">
            <a:avLst/>
          </a:prstGeom>
        </p:spPr>
      </p:pic>
      <p:grpSp>
        <p:nvGrpSpPr>
          <p:cNvPr id="3" name="组合 9"/>
          <p:cNvGrpSpPr/>
          <p:nvPr>
            <p:custDataLst>
              <p:tags r:id="rId5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4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7282" y="414206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10.[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合肥期末改编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的水平拉力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拉着重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的物体在水平桌面上做匀速直线运动，则物体与水平桌面的摩擦力大小为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，若物体移动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0.2 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，绳子自由端移动的距离是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不计绳重、滑轮重和绳与轮间的摩擦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3075806"/>
            <a:ext cx="2713427" cy="113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4007549" y="161493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20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4331429" y="2139702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0.4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文本框 41986"/>
          <p:cNvSpPr txBox="1"/>
          <p:nvPr>
            <p:custDataLst>
              <p:tags r:id="rId1"/>
            </p:custDataLst>
          </p:nvPr>
        </p:nvSpPr>
        <p:spPr>
          <a:xfrm>
            <a:off x="5163112" y="3635058"/>
            <a:ext cx="273079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动力臂大于阻力臂 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--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省力杠杆</a:t>
            </a:r>
          </a:p>
        </p:txBody>
      </p:sp>
      <p:pic>
        <p:nvPicPr>
          <p:cNvPr id="17421" name="图片 4199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294859" y="1442357"/>
            <a:ext cx="2084289" cy="183238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20000"/>
                    <a:lumOff val="80000"/>
                  </a:schemeClr>
                </a:solidFill>
              </a14:hiddenFill>
            </a:ext>
          </a:extLst>
        </p:spPr>
      </p:pic>
      <p:sp>
        <p:nvSpPr>
          <p:cNvPr id="17422" name="矩形 41998"/>
          <p:cNvSpPr/>
          <p:nvPr>
            <p:custDataLst>
              <p:tags r:id="rId3"/>
            </p:custDataLst>
          </p:nvPr>
        </p:nvSpPr>
        <p:spPr>
          <a:xfrm>
            <a:off x="6273590" y="1268229"/>
            <a:ext cx="61531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4400" eaLnBrk="1" fontAlgn="auto" hangingPunct="1"/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1950" b="1" baseline="-25000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en-US" altLang="zh-CN" sz="195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  </a:t>
            </a:r>
          </a:p>
        </p:txBody>
      </p:sp>
      <p:sp>
        <p:nvSpPr>
          <p:cNvPr id="17423" name="文本框 41999"/>
          <p:cNvSpPr txBox="1"/>
          <p:nvPr>
            <p:custDataLst>
              <p:tags r:id="rId4"/>
            </p:custDataLst>
          </p:nvPr>
        </p:nvSpPr>
        <p:spPr>
          <a:xfrm>
            <a:off x="6553114" y="1511246"/>
            <a:ext cx="1286669" cy="391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L</a:t>
            </a:r>
            <a:r>
              <a:rPr lang="en-US" altLang="zh-CN" sz="1950" b="1" baseline="-25000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195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= </a:t>
            </a:r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R</a:t>
            </a:r>
          </a:p>
        </p:txBody>
      </p:sp>
      <p:sp>
        <p:nvSpPr>
          <p:cNvPr id="17424" name="文本框 42000"/>
          <p:cNvSpPr txBox="1"/>
          <p:nvPr>
            <p:custDataLst>
              <p:tags r:id="rId5"/>
            </p:custDataLst>
          </p:nvPr>
        </p:nvSpPr>
        <p:spPr>
          <a:xfrm>
            <a:off x="5693431" y="1902040"/>
            <a:ext cx="1286669" cy="391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L</a:t>
            </a:r>
            <a:r>
              <a:rPr lang="en-US" altLang="zh-CN" sz="1950" b="1" baseline="-25000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2</a:t>
            </a:r>
            <a:r>
              <a:rPr lang="en-US" altLang="zh-CN" sz="195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= </a:t>
            </a:r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r</a:t>
            </a:r>
          </a:p>
        </p:txBody>
      </p:sp>
      <p:sp>
        <p:nvSpPr>
          <p:cNvPr id="17425" name="矩形 42001"/>
          <p:cNvSpPr/>
          <p:nvPr>
            <p:custDataLst>
              <p:tags r:id="rId6"/>
            </p:custDataLst>
          </p:nvPr>
        </p:nvSpPr>
        <p:spPr>
          <a:xfrm>
            <a:off x="5833907" y="2177120"/>
            <a:ext cx="548640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4400" eaLnBrk="1" fontAlgn="auto" hangingPunct="1"/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O   </a:t>
            </a:r>
          </a:p>
        </p:txBody>
      </p:sp>
      <p:sp>
        <p:nvSpPr>
          <p:cNvPr id="17426" name="矩形 42002"/>
          <p:cNvSpPr/>
          <p:nvPr>
            <p:custDataLst>
              <p:tags r:id="rId7"/>
            </p:custDataLst>
          </p:nvPr>
        </p:nvSpPr>
        <p:spPr>
          <a:xfrm>
            <a:off x="6888670" y="2981883"/>
            <a:ext cx="615315" cy="391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defTabSz="914400" eaLnBrk="1" fontAlgn="auto" hangingPunct="1"/>
            <a:r>
              <a:rPr lang="en-US" altLang="zh-CN" sz="1950" b="1" i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F</a:t>
            </a:r>
            <a:r>
              <a:rPr lang="en-US" altLang="zh-CN" sz="1950" b="1" baseline="-25000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1</a:t>
            </a:r>
            <a:r>
              <a:rPr lang="en-US" altLang="zh-CN" sz="195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</a:rPr>
              <a:t>  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535" y="1823309"/>
            <a:ext cx="2969528" cy="2642862"/>
          </a:xfrm>
          <a:prstGeom prst="rect">
            <a:avLst/>
          </a:prstGeom>
          <a:effectLst/>
        </p:spPr>
      </p:pic>
      <p:sp>
        <p:nvSpPr>
          <p:cNvPr id="6" name="文本框 5"/>
          <p:cNvSpPr txBox="1"/>
          <p:nvPr>
            <p:custDataLst>
              <p:tags r:id="rId9"/>
            </p:custDataLst>
          </p:nvPr>
        </p:nvSpPr>
        <p:spPr>
          <a:xfrm>
            <a:off x="768661" y="982515"/>
            <a:ext cx="2081908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/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1.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井上的辘轳</a:t>
            </a:r>
          </a:p>
        </p:txBody>
      </p:sp>
      <p:grpSp>
        <p:nvGrpSpPr>
          <p:cNvPr id="3" name="组合 9"/>
          <p:cNvGrpSpPr/>
          <p:nvPr>
            <p:custDataLst>
              <p:tags r:id="rId10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2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5" name="矩形 4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64" name="组合 44040"/>
          <p:cNvGrpSpPr/>
          <p:nvPr>
            <p:custDataLst>
              <p:tags r:id="rId1"/>
            </p:custDataLst>
          </p:nvPr>
        </p:nvGrpSpPr>
        <p:grpSpPr>
          <a:xfrm>
            <a:off x="5276604" y="1323454"/>
            <a:ext cx="2546671" cy="2050259"/>
            <a:chOff x="0" y="-100"/>
            <a:chExt cx="2139" cy="1722"/>
          </a:xfrm>
        </p:grpSpPr>
        <p:pic>
          <p:nvPicPr>
            <p:cNvPr id="19465" name="图片 44041" descr="4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0" y="0"/>
              <a:ext cx="1751" cy="153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6" name="矩形 44042"/>
            <p:cNvSpPr/>
            <p:nvPr>
              <p:custDataLst>
                <p:tags r:id="rId11"/>
              </p:custDataLst>
            </p:nvPr>
          </p:nvSpPr>
          <p:spPr>
            <a:xfrm>
              <a:off x="800" y="-100"/>
              <a:ext cx="51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defTabSz="914400" eaLnBrk="1" fontAlgn="auto" hangingPunct="1"/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r>
                <a:rPr lang="en-US" altLang="zh-CN" sz="1950" b="1" baseline="-2500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2</a:t>
              </a:r>
              <a:r>
                <a:rPr lang="en-US" altLang="zh-CN" sz="1950" b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  </a:t>
              </a:r>
            </a:p>
          </p:txBody>
        </p:sp>
        <p:sp>
          <p:nvSpPr>
            <p:cNvPr id="19467" name="文本框 44043"/>
            <p:cNvSpPr txBox="1"/>
            <p:nvPr>
              <p:custDataLst>
                <p:tags r:id="rId12"/>
              </p:custDataLst>
            </p:nvPr>
          </p:nvSpPr>
          <p:spPr>
            <a:xfrm>
              <a:off x="1058" y="103"/>
              <a:ext cx="108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</a:pPr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1950" b="1" baseline="-2500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1</a:t>
              </a:r>
              <a:r>
                <a:rPr lang="en-US" altLang="zh-CN" sz="1950" b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= </a:t>
              </a:r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R</a:t>
              </a:r>
            </a:p>
          </p:txBody>
        </p:sp>
        <p:sp>
          <p:nvSpPr>
            <p:cNvPr id="19468" name="文本框 44044"/>
            <p:cNvSpPr txBox="1"/>
            <p:nvPr>
              <p:custDataLst>
                <p:tags r:id="rId13"/>
              </p:custDataLst>
            </p:nvPr>
          </p:nvSpPr>
          <p:spPr>
            <a:xfrm>
              <a:off x="335" y="335"/>
              <a:ext cx="108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 defTabSz="914400" eaLnBrk="1" fontAlgn="auto" hangingPunct="1">
                <a:spcBef>
                  <a:spcPct val="50000"/>
                </a:spcBef>
              </a:pPr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L</a:t>
              </a:r>
              <a:r>
                <a:rPr lang="en-US" altLang="zh-CN" sz="1950" b="1" baseline="-2500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2</a:t>
              </a:r>
              <a:r>
                <a:rPr lang="en-US" altLang="zh-CN" sz="1950" b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= </a:t>
              </a:r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r</a:t>
              </a:r>
            </a:p>
          </p:txBody>
        </p:sp>
        <p:sp>
          <p:nvSpPr>
            <p:cNvPr id="19469" name="矩形 44045"/>
            <p:cNvSpPr/>
            <p:nvPr>
              <p:custDataLst>
                <p:tags r:id="rId14"/>
              </p:custDataLst>
            </p:nvPr>
          </p:nvSpPr>
          <p:spPr>
            <a:xfrm>
              <a:off x="453" y="617"/>
              <a:ext cx="461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defTabSz="914400" eaLnBrk="1" fontAlgn="auto" hangingPunct="1"/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O   </a:t>
              </a:r>
            </a:p>
          </p:txBody>
        </p:sp>
        <p:sp>
          <p:nvSpPr>
            <p:cNvPr id="19470" name="矩形 44046"/>
            <p:cNvSpPr/>
            <p:nvPr>
              <p:custDataLst>
                <p:tags r:id="rId15"/>
              </p:custDataLst>
            </p:nvPr>
          </p:nvSpPr>
          <p:spPr>
            <a:xfrm>
              <a:off x="1339" y="1293"/>
              <a:ext cx="517" cy="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lstStyle/>
            <a:p>
              <a:pPr defTabSz="914400" eaLnBrk="1" fontAlgn="auto" hangingPunct="1"/>
              <a:r>
                <a:rPr lang="en-US" altLang="zh-CN" sz="1950" b="1" i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F</a:t>
              </a:r>
              <a:r>
                <a:rPr lang="en-US" altLang="zh-CN" sz="1950" b="1" baseline="-25000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1</a:t>
              </a:r>
              <a:r>
                <a:rPr lang="en-US" altLang="zh-CN" sz="1950" b="1">
                  <a:solidFill>
                    <a:schemeClr val="accent1">
                      <a:lumMod val="75000"/>
                    </a:schemeClr>
                  </a:solidFill>
                  <a:latin typeface="Times New Roman"/>
                  <a:ea typeface="微软雅黑" panose="020B0503020204020204" charset="-122"/>
                  <a:cs typeface="Times New Roman" panose="02020603050405020304"/>
                </a:rPr>
                <a:t>   </a:t>
              </a:r>
            </a:p>
          </p:txBody>
        </p:sp>
      </p:grp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61836" y="982356"/>
            <a:ext cx="17828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latin typeface="Times New Roman"/>
                <a:ea typeface="微软雅黑" panose="020B0503020204020204" charset="-122"/>
                <a:cs typeface="Times New Roman" panose="02020603050405020304"/>
                <a:sym typeface="+mn-ea"/>
              </a:rPr>
              <a:t>2.水龙头</a:t>
            </a:r>
          </a:p>
        </p:txBody>
      </p:sp>
      <p:sp>
        <p:nvSpPr>
          <p:cNvPr id="41987" name="文本框 41986"/>
          <p:cNvSpPr txBox="1"/>
          <p:nvPr>
            <p:custDataLst>
              <p:tags r:id="rId3"/>
            </p:custDataLst>
          </p:nvPr>
        </p:nvSpPr>
        <p:spPr>
          <a:xfrm>
            <a:off x="5127556" y="3640773"/>
            <a:ext cx="269587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defTabSz="914400" eaLnBrk="1" fontAlgn="auto" hangingPunct="1">
              <a:spcBef>
                <a:spcPct val="50000"/>
              </a:spcBef>
            </a:pP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动力臂大于阻力臂 </a:t>
            </a:r>
            <a:r>
              <a:rPr lang="en-US" altLang="zh-CN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--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/>
              </a:rPr>
              <a:t>省力杠杆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0567" y="1714103"/>
            <a:ext cx="3208100" cy="2949052"/>
          </a:xfrm>
          <a:prstGeom prst="rect">
            <a:avLst/>
          </a:prstGeom>
          <a:effectLst/>
        </p:spPr>
      </p:pic>
      <p:grpSp>
        <p:nvGrpSpPr>
          <p:cNvPr id="2" name="组合 9"/>
          <p:cNvGrpSpPr/>
          <p:nvPr>
            <p:custDataLst>
              <p:tags r:id="rId5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Times New Roman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3008188" y="612196"/>
            <a:ext cx="31276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lnSpc>
                <a:spcPct val="100000"/>
              </a:lnSpc>
              <a:buClrTx/>
              <a:buSz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生活中还有哪些轮轴？</a:t>
            </a:r>
          </a:p>
        </p:txBody>
      </p:sp>
      <p:pic>
        <p:nvPicPr>
          <p:cNvPr id="100" name="图片 9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>
            <a:lum bright="-18000" contrast="18000"/>
          </a:blip>
          <a:srcRect l="52222"/>
          <a:stretch>
            <a:fillRect/>
          </a:stretch>
        </p:blipFill>
        <p:spPr>
          <a:xfrm>
            <a:off x="734534" y="1404579"/>
            <a:ext cx="1412701" cy="1727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>
            <a:lum bright="-18000" contrast="18000"/>
          </a:blip>
          <a:stretch>
            <a:fillRect/>
          </a:stretch>
        </p:blipFill>
        <p:spPr>
          <a:xfrm>
            <a:off x="2614537" y="1389975"/>
            <a:ext cx="2869329" cy="1727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图片 45063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 bwMode="auto">
          <a:xfrm>
            <a:off x="3369458" y="3435058"/>
            <a:ext cx="2171432" cy="1068573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525646" y="3178550"/>
            <a:ext cx="1569526" cy="14990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5971" y="1500452"/>
            <a:ext cx="2650798" cy="16317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2" name="图片 4505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226606" y="2956962"/>
            <a:ext cx="1526352" cy="198095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9"/>
          <p:cNvGrpSpPr/>
          <p:nvPr>
            <p:custDataLst>
              <p:tags r:id="rId8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876121" y="742355"/>
            <a:ext cx="739175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生产、生活中常用的机械往往是这些简单机械的组合。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9696" r="32174"/>
          <a:stretch>
            <a:fillRect/>
          </a:stretch>
        </p:blipFill>
        <p:spPr>
          <a:xfrm>
            <a:off x="887550" y="1290293"/>
            <a:ext cx="3024767" cy="3448894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3"/>
            </p:custDataLst>
          </p:nvPr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2159" y="1398229"/>
            <a:ext cx="2982227" cy="3592386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三、滑轮组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5714" y="699542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．如图所示，小明想把被风刮倒的甲树拉正，他把绳子的一端系在乙树上，然后绕过甲树用力拉绳子，这样做时有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段绳子拉甲树。如果不计绳重和摩擦，甲树受到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600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拉力，则小明对绳子的拉力至少为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0053" y="3003798"/>
            <a:ext cx="2052604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763688" y="1864828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2</a:t>
            </a:r>
          </a:p>
        </p:txBody>
      </p:sp>
      <p:sp>
        <p:nvSpPr>
          <p:cNvPr id="3" name="矩形 2"/>
          <p:cNvSpPr/>
          <p:nvPr>
            <p:custDataLst>
              <p:tags r:id="rId4"/>
            </p:custDataLst>
          </p:nvPr>
        </p:nvSpPr>
        <p:spPr>
          <a:xfrm>
            <a:off x="899592" y="2974181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5714" y="699542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苏州模拟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同学们研究滑轮的特点。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【实验过程】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选择装置：实验中需要用到的测量工具是弹簧测力计和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实验方法：实验中应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拉动弹簧测力计，使重物上升，并记录数据。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187624" y="2407702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刻度尺</a:t>
            </a: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3779912" y="300379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匀速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9772" y="1835055"/>
            <a:ext cx="4061594" cy="2927624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01518" y="804711"/>
            <a:ext cx="799112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914400" eaLnBrk="1" fontAlgn="auto" hangingPunct="1">
              <a:lnSpc>
                <a:spcPct val="120000"/>
              </a:lnSpc>
              <a:spcBef>
                <a:spcPct val="0"/>
              </a:spcBef>
              <a:buClrTx/>
              <a:buSzTx/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(2)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用滑轮、细线、铁架台等设计两种实验方案，要求利用滑轮把钩码提起来，并在方框中画出实验装置的示意图。</a:t>
            </a:r>
          </a:p>
        </p:txBody>
      </p:sp>
      <p:sp>
        <p:nvSpPr>
          <p:cNvPr id="7" name="圆角矩形 6"/>
          <p:cNvSpPr/>
          <p:nvPr>
            <p:custDataLst>
              <p:tags r:id="rId3"/>
            </p:custDataLst>
          </p:nvPr>
        </p:nvSpPr>
        <p:spPr>
          <a:xfrm>
            <a:off x="4644381" y="1970427"/>
            <a:ext cx="3858419" cy="2792385"/>
          </a:xfrm>
          <a:prstGeom prst="roundRect">
            <a:avLst>
              <a:gd name="adj" fmla="val 8322"/>
            </a:avLst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认识动滑轮和定滑轮">
            <a:hlinkClick r:id="" action="ppaction://media"/>
          </p:cNvPr>
          <p:cNvPicPr>
            <a:picLocks noChangeAspect="1"/>
          </p:cNvPicPr>
          <p:nvPr>
            <a:videoFile r:link="rId5"/>
            <p:custDataLst>
              <p:tags r:id="rId6"/>
            </p:custDataLst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93271" y="2455374"/>
            <a:ext cx="2775877" cy="1687622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4" name="组合 9"/>
          <p:cNvGrpSpPr/>
          <p:nvPr>
            <p:custDataLst>
              <p:tags r:id="rId7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8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1" name="矩形 10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定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动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5714" y="699542"/>
            <a:ext cx="77986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【实验结论】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如图所示，研究定滑轮特点时，发现使用定滑轮不省力，但可以改变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1800" y="2643758"/>
            <a:ext cx="1907704" cy="177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922877" y="1851670"/>
            <a:ext cx="14221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力的方向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5714" y="52675"/>
            <a:ext cx="7798694" cy="1113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(4)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研究动滑轮特点时，用不同的动滑轮提升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4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的重物，如图所示。记录数据如下表；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80312" y="977540"/>
            <a:ext cx="1115616" cy="19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11561" y="1232846"/>
          <a:ext cx="6407283" cy="1770952"/>
        </p:xfrm>
        <a:graphic>
          <a:graphicData uri="http://schemas.openxmlformats.org/drawingml/2006/table">
            <a:tbl>
              <a:tblPr/>
              <a:tblGrid>
                <a:gridCol w="1456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9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4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0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199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实验序号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滑轮重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重物重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Times New Roman" panose="02020603050405020304"/>
                        </a:rPr>
                        <a:t>弹簧测力计示数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Courier New" panose="02070309020205020404"/>
                        </a:rPr>
                        <a:t>/N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53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1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4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楷体_GB2312"/>
                          <a:cs typeface="Times New Roman" panose="02020603050405020304"/>
                        </a:rPr>
                        <a:t>≈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2.5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53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2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4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楷体_GB2312"/>
                          <a:cs typeface="Times New Roman" panose="02020603050405020304"/>
                        </a:rPr>
                        <a:t>≈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3.0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533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4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楷体_GB2312"/>
                          <a:cs typeface="Times New Roman" panose="02020603050405020304"/>
                        </a:rPr>
                        <a:t>≈</a:t>
                      </a:r>
                      <a:r>
                        <a:rPr lang="en-US" sz="2000" b="1" kern="1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楷体_GB2312"/>
                          <a:cs typeface="Courier New" panose="02070309020205020404"/>
                        </a:rPr>
                        <a:t>3.5</a:t>
                      </a:r>
                      <a:endParaRPr lang="zh-CN" sz="1000" kern="100">
                        <a:effectLst/>
                        <a:latin typeface="宋体" panose="02010600030101010101" pitchFamily="2" charset="-122"/>
                        <a:cs typeface="Courier New" panose="02070309020205020404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5714" y="2931790"/>
            <a:ext cx="716428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通过观察和比较测量结果，可得初步结论：使用动滑轮可以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____________</a:t>
            </a:r>
            <a:r>
              <a: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，但不能改变力的方向；用动滑轮提起同一重物时，不考虑绳重、滑轮与绳子之间的摩擦力，弹簧测力计的示数等于提升重力的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____________</a:t>
            </a:r>
            <a:r>
              <a: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仿宋_GB2312"/>
                <a:cs typeface="Times New Roman" panose="02020603050405020304"/>
              </a:rPr>
              <a:t>(10</a:t>
            </a:r>
            <a:r>
              <a:rPr kumimoji="0" lang="zh-CN" alt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kumimoji="0" lang="en-US" altLang="zh-CN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/>
                <a:ea typeface="仿宋_GB2312"/>
                <a:cs typeface="Times New Roman" panose="02020603050405020304"/>
              </a:rPr>
              <a:t>)</a:t>
            </a:r>
            <a:endParaRPr kumimoji="0" lang="en-US" altLang="zh-CN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043608" y="344202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省力</a:t>
            </a: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2987824" y="4299942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一半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445714" y="699542"/>
            <a:ext cx="7798694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13.(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新考法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如图甲所示，拉力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拉着轻质滑轮匀速上升，物体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受到的重力为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28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，滑轮半径为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0.1 m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。可以把滑轮简化为一个如图乙的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等臂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省力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费力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杠杆，根据杠杆平衡条件可列出等式：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____________________________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，算得拉</a:t>
            </a:r>
            <a:endParaRPr lang="en-US" altLang="zh-CN" sz="2400" b="1" kern="10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不考虑绳重及摩擦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</a:p>
          <a:p>
            <a:pPr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3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思维提升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3022748"/>
            <a:ext cx="2604810" cy="149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648072" y="29021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F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×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OC</a:t>
            </a:r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＝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G</a:t>
            </a:r>
            <a:r>
              <a:rPr lang="en-US" altLang="zh-CN" sz="2400" b="1" i="1" baseline="-25000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×</a:t>
            </a:r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OD</a:t>
            </a:r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  </a:t>
            </a:r>
          </a:p>
        </p:txBody>
      </p:sp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3923928" y="185167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费力</a:t>
            </a:r>
          </a:p>
        </p:txBody>
      </p:sp>
      <p:sp>
        <p:nvSpPr>
          <p:cNvPr id="3" name="矩形 2"/>
          <p:cNvSpPr/>
          <p:nvPr>
            <p:custDataLst>
              <p:tags r:id="rId7"/>
            </p:custDataLst>
          </p:nvPr>
        </p:nvSpPr>
        <p:spPr>
          <a:xfrm>
            <a:off x="1691680" y="3538524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56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文本框 2"/>
          <p:cNvSpPr txBox="1"/>
          <p:nvPr>
            <p:custDataLst>
              <p:tags r:id="rId1"/>
            </p:custDataLst>
          </p:nvPr>
        </p:nvSpPr>
        <p:spPr>
          <a:xfrm>
            <a:off x="1681202" y="722965"/>
            <a:ext cx="111746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定滑轮</a:t>
            </a:r>
          </a:p>
        </p:txBody>
      </p:sp>
      <p:sp>
        <p:nvSpPr>
          <p:cNvPr id="16388" name="文本框 3"/>
          <p:cNvSpPr txBox="1"/>
          <p:nvPr>
            <p:custDataLst>
              <p:tags r:id="rId2"/>
            </p:custDataLst>
          </p:nvPr>
        </p:nvSpPr>
        <p:spPr>
          <a:xfrm>
            <a:off x="2960569" y="324075"/>
            <a:ext cx="3861593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轴固定不动的滑轮</a:t>
            </a:r>
          </a:p>
        </p:txBody>
      </p:sp>
      <p:sp>
        <p:nvSpPr>
          <p:cNvPr id="16389" name="文本框 4"/>
          <p:cNvSpPr txBox="1"/>
          <p:nvPr>
            <p:custDataLst>
              <p:tags r:id="rId3"/>
            </p:custDataLst>
          </p:nvPr>
        </p:nvSpPr>
        <p:spPr>
          <a:xfrm>
            <a:off x="2960569" y="756457"/>
            <a:ext cx="5974612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不省力，也不费距离，但可以改变力的方向</a:t>
            </a:r>
          </a:p>
        </p:txBody>
      </p:sp>
      <p:sp>
        <p:nvSpPr>
          <p:cNvPr id="16390" name="文本框 5"/>
          <p:cNvSpPr txBox="1"/>
          <p:nvPr>
            <p:custDataLst>
              <p:tags r:id="rId4"/>
            </p:custDataLst>
          </p:nvPr>
        </p:nvSpPr>
        <p:spPr>
          <a:xfrm>
            <a:off x="2960569" y="1145664"/>
            <a:ext cx="233270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实质：等臂杠杆</a:t>
            </a:r>
          </a:p>
        </p:txBody>
      </p:sp>
      <p:sp>
        <p:nvSpPr>
          <p:cNvPr id="16391" name="文本框 6"/>
          <p:cNvSpPr txBox="1"/>
          <p:nvPr>
            <p:custDataLst>
              <p:tags r:id="rId5"/>
            </p:custDataLst>
          </p:nvPr>
        </p:nvSpPr>
        <p:spPr>
          <a:xfrm>
            <a:off x="2871045" y="1623125"/>
            <a:ext cx="35635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轴与重物一起移动的滑轮</a:t>
            </a:r>
          </a:p>
        </p:txBody>
      </p:sp>
      <p:sp>
        <p:nvSpPr>
          <p:cNvPr id="16392" name="文本框 7"/>
          <p:cNvSpPr txBox="1"/>
          <p:nvPr>
            <p:custDataLst>
              <p:tags r:id="rId6"/>
            </p:custDataLst>
          </p:nvPr>
        </p:nvSpPr>
        <p:spPr>
          <a:xfrm>
            <a:off x="2871045" y="2041538"/>
            <a:ext cx="541207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省力，但费距离，且不能改变力的方向</a:t>
            </a:r>
          </a:p>
        </p:txBody>
      </p:sp>
      <p:sp>
        <p:nvSpPr>
          <p:cNvPr id="16393" name="文本框 8"/>
          <p:cNvSpPr txBox="1"/>
          <p:nvPr>
            <p:custDataLst>
              <p:tags r:id="rId7"/>
            </p:custDataLst>
          </p:nvPr>
        </p:nvSpPr>
        <p:spPr>
          <a:xfrm>
            <a:off x="2871045" y="2459951"/>
            <a:ext cx="2403178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实质：省力杠杆</a:t>
            </a:r>
          </a:p>
        </p:txBody>
      </p:sp>
      <p:sp>
        <p:nvSpPr>
          <p:cNvPr id="16394" name="文本框 9"/>
          <p:cNvSpPr txBox="1"/>
          <p:nvPr>
            <p:custDataLst>
              <p:tags r:id="rId8"/>
            </p:custDataLst>
          </p:nvPr>
        </p:nvSpPr>
        <p:spPr>
          <a:xfrm>
            <a:off x="1664059" y="2041221"/>
            <a:ext cx="1117462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动滑轮</a:t>
            </a:r>
          </a:p>
        </p:txBody>
      </p:sp>
      <p:sp>
        <p:nvSpPr>
          <p:cNvPr id="16395" name="AutoShape 14"/>
          <p:cNvSpPr/>
          <p:nvPr>
            <p:custDataLst>
              <p:tags r:id="rId9"/>
            </p:custDataLst>
          </p:nvPr>
        </p:nvSpPr>
        <p:spPr>
          <a:xfrm>
            <a:off x="1486281" y="816006"/>
            <a:ext cx="194921" cy="4026673"/>
          </a:xfrm>
          <a:prstGeom prst="leftBrace">
            <a:avLst>
              <a:gd name="adj1" fmla="val 69656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6396" name="AutoShape 14"/>
          <p:cNvSpPr/>
          <p:nvPr>
            <p:custDataLst>
              <p:tags r:id="rId10"/>
            </p:custDataLst>
          </p:nvPr>
        </p:nvSpPr>
        <p:spPr>
          <a:xfrm>
            <a:off x="2716124" y="420450"/>
            <a:ext cx="82540" cy="1015240"/>
          </a:xfrm>
          <a:prstGeom prst="leftBrace">
            <a:avLst>
              <a:gd name="adj1" fmla="val 69874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16397" name="AutoShape 14"/>
          <p:cNvSpPr/>
          <p:nvPr>
            <p:custDataLst>
              <p:tags r:id="rId11"/>
            </p:custDataLst>
          </p:nvPr>
        </p:nvSpPr>
        <p:spPr>
          <a:xfrm>
            <a:off x="2709140" y="1727754"/>
            <a:ext cx="92064" cy="1023494"/>
          </a:xfrm>
          <a:prstGeom prst="leftBrace">
            <a:avLst>
              <a:gd name="adj1" fmla="val 69803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grpSp>
        <p:nvGrpSpPr>
          <p:cNvPr id="2" name="组合 9"/>
          <p:cNvGrpSpPr/>
          <p:nvPr>
            <p:custDataLst>
              <p:tags r:id="rId12"/>
            </p:custDataLst>
          </p:nvPr>
        </p:nvGrpSpPr>
        <p:grpSpPr>
          <a:xfrm>
            <a:off x="564" y="57144"/>
            <a:ext cx="2408892" cy="403576"/>
            <a:chOff x="0" y="623478"/>
            <a:chExt cx="2831534" cy="472278"/>
          </a:xfrm>
        </p:grpSpPr>
        <p:grpSp>
          <p:nvGrpSpPr>
            <p:cNvPr id="9" name="组合 10"/>
            <p:cNvGrpSpPr/>
            <p:nvPr>
              <p:custDataLst>
                <p:tags r:id="rId2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27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28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800">
                  <a:latin typeface="Times New Roman"/>
                  <a:ea typeface="微软雅黑" panose="020B0503020204020204" charset="-122"/>
                  <a:cs typeface="Times New Roman" panose="02020603050405020304"/>
                </a:endParaRPr>
              </a:p>
            </p:txBody>
          </p:sp>
        </p:grpSp>
        <p:sp>
          <p:nvSpPr>
            <p:cNvPr id="18" name="文本框 11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508242" y="623478"/>
              <a:ext cx="2323292" cy="4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1800" b="1">
                  <a:solidFill>
                    <a:srgbClr val="008080"/>
                  </a:solidFill>
                  <a:latin typeface="Times New Roman"/>
                </a:rPr>
                <a:t>课堂小结</a:t>
              </a:r>
            </a:p>
          </p:txBody>
        </p:sp>
      </p:grpSp>
      <p:sp>
        <p:nvSpPr>
          <p:cNvPr id="2053" name="文本框 4"/>
          <p:cNvSpPr txBox="1"/>
          <p:nvPr>
            <p:custDataLst>
              <p:tags r:id="rId13"/>
            </p:custDataLst>
          </p:nvPr>
        </p:nvSpPr>
        <p:spPr>
          <a:xfrm>
            <a:off x="1681202" y="3567440"/>
            <a:ext cx="1125399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滑轮组</a:t>
            </a:r>
          </a:p>
        </p:txBody>
      </p:sp>
      <p:sp>
        <p:nvSpPr>
          <p:cNvPr id="2054" name="文本框 5"/>
          <p:cNvSpPr txBox="1"/>
          <p:nvPr>
            <p:custDataLst>
              <p:tags r:id="rId14"/>
            </p:custDataLst>
          </p:nvPr>
        </p:nvSpPr>
        <p:spPr>
          <a:xfrm>
            <a:off x="1785964" y="4571251"/>
            <a:ext cx="117460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轮轴</a:t>
            </a:r>
          </a:p>
        </p:txBody>
      </p:sp>
      <p:sp>
        <p:nvSpPr>
          <p:cNvPr id="2055" name="AutoShape 14"/>
          <p:cNvSpPr/>
          <p:nvPr>
            <p:custDataLst>
              <p:tags r:id="rId15"/>
            </p:custDataLst>
          </p:nvPr>
        </p:nvSpPr>
        <p:spPr>
          <a:xfrm>
            <a:off x="2723108" y="3140454"/>
            <a:ext cx="198730" cy="1253970"/>
          </a:xfrm>
          <a:prstGeom prst="leftBrace">
            <a:avLst>
              <a:gd name="adj1" fmla="val 69441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defTabSz="914400" eaLnBrk="1" fontAlgn="auto" hangingPunct="1"/>
            <a:endParaRPr lang="zh-CN" altLang="en-US" sz="2000">
              <a:latin typeface="Times New Roman"/>
              <a:ea typeface="微软雅黑" panose="020B0503020204020204" charset="-122"/>
              <a:cs typeface="Times New Roman" panose="02020603050405020304"/>
            </a:endParaRPr>
          </a:p>
        </p:txBody>
      </p:sp>
      <p:sp>
        <p:nvSpPr>
          <p:cNvPr id="2059" name="文本框 1"/>
          <p:cNvSpPr txBox="1"/>
          <p:nvPr>
            <p:custDataLst>
              <p:tags r:id="rId16"/>
            </p:custDataLst>
          </p:nvPr>
        </p:nvSpPr>
        <p:spPr>
          <a:xfrm>
            <a:off x="2935807" y="2967439"/>
            <a:ext cx="2722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定滑轮与动滑轮的组合</a:t>
            </a:r>
          </a:p>
        </p:txBody>
      </p:sp>
      <p:grpSp>
        <p:nvGrpSpPr>
          <p:cNvPr id="2060" name="组合 5"/>
          <p:cNvGrpSpPr/>
          <p:nvPr>
            <p:custDataLst>
              <p:tags r:id="rId17"/>
            </p:custDataLst>
          </p:nvPr>
        </p:nvGrpSpPr>
        <p:grpSpPr>
          <a:xfrm>
            <a:off x="2935807" y="3364582"/>
            <a:ext cx="3954210" cy="673883"/>
            <a:chOff x="5442" y="3397"/>
            <a:chExt cx="6227" cy="1060"/>
          </a:xfrm>
        </p:grpSpPr>
        <p:graphicFrame>
          <p:nvGraphicFramePr>
            <p:cNvPr id="2051" name="Object 25"/>
            <p:cNvGraphicFramePr>
              <a:graphicFrameLocks noChangeAspect="1"/>
            </p:cNvGraphicFramePr>
            <p:nvPr>
              <p:custDataLst>
                <p:tags r:id="rId23"/>
              </p:custDataLst>
            </p:nvPr>
          </p:nvGraphicFramePr>
          <p:xfrm>
            <a:off x="8891" y="3397"/>
            <a:ext cx="2778" cy="10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0" imgW="1041400" imgH="405765" progId="Equation.DSMT4">
                    <p:embed/>
                  </p:oleObj>
                </mc:Choice>
                <mc:Fallback>
                  <p:oleObj r:id="rId30" imgW="1041400" imgH="405765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1"/>
                        <a:stretch>
                          <a:fillRect/>
                        </a:stretch>
                      </p:blipFill>
                      <p:spPr>
                        <a:xfrm>
                          <a:off x="8891" y="3397"/>
                          <a:ext cx="2778" cy="1060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7" name="文本框 2"/>
            <p:cNvSpPr txBox="1"/>
            <p:nvPr>
              <p:custDataLst>
                <p:tags r:id="rId24"/>
              </p:custDataLst>
            </p:nvPr>
          </p:nvSpPr>
          <p:spPr>
            <a:xfrm>
              <a:off x="5442" y="3623"/>
              <a:ext cx="3888" cy="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defTabSz="914400" eaLnBrk="1" fontAlgn="auto" hangingPunct="1"/>
              <a:r>
                <a:rPr lang="zh-CN" altLang="en-US" sz="2000">
                  <a:latin typeface="Times New Roman"/>
                  <a:ea typeface="微软雅黑" panose="020B0503020204020204" charset="-122"/>
                </a:rPr>
                <a:t>绳子自由端的拉力：</a:t>
              </a:r>
            </a:p>
          </p:txBody>
        </p:sp>
      </p:grpSp>
      <p:grpSp>
        <p:nvGrpSpPr>
          <p:cNvPr id="2061" name="组合 4"/>
          <p:cNvGrpSpPr/>
          <p:nvPr>
            <p:custDataLst>
              <p:tags r:id="rId18"/>
            </p:custDataLst>
          </p:nvPr>
        </p:nvGrpSpPr>
        <p:grpSpPr>
          <a:xfrm>
            <a:off x="2935807" y="4066805"/>
            <a:ext cx="3188305" cy="398731"/>
            <a:chOff x="5465" y="4610"/>
            <a:chExt cx="5022" cy="628"/>
          </a:xfrm>
        </p:grpSpPr>
        <p:sp>
          <p:nvSpPr>
            <p:cNvPr id="2066" name="文本框 3"/>
            <p:cNvSpPr txBox="1"/>
            <p:nvPr>
              <p:custDataLst>
                <p:tags r:id="rId21"/>
              </p:custDataLst>
            </p:nvPr>
          </p:nvSpPr>
          <p:spPr>
            <a:xfrm>
              <a:off x="5465" y="4610"/>
              <a:ext cx="3889" cy="6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defTabSz="914400" eaLnBrk="1" fontAlgn="auto" hangingPunct="1"/>
              <a:r>
                <a:rPr lang="zh-CN" altLang="en-US" sz="2000">
                  <a:latin typeface="Times New Roman"/>
                  <a:ea typeface="微软雅黑" panose="020B0503020204020204" charset="-122"/>
                </a:rPr>
                <a:t>绳子自由端的距离：</a:t>
              </a:r>
            </a:p>
          </p:txBody>
        </p:sp>
        <p:graphicFrame>
          <p:nvGraphicFramePr>
            <p:cNvPr id="2050" name="Object 26"/>
            <p:cNvGraphicFramePr>
              <a:graphicFrameLocks noChangeAspect="1"/>
            </p:cNvGraphicFramePr>
            <p:nvPr>
              <p:custDataLst>
                <p:tags r:id="rId22"/>
              </p:custDataLst>
            </p:nvPr>
          </p:nvGraphicFramePr>
          <p:xfrm>
            <a:off x="9033" y="4610"/>
            <a:ext cx="1454" cy="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32" imgW="443865" imgH="177800" progId="Equation.DSMT4">
                    <p:embed/>
                  </p:oleObj>
                </mc:Choice>
                <mc:Fallback>
                  <p:oleObj r:id="rId32" imgW="443865" imgH="177800" progId="Equation.DSMT4">
                    <p:embed/>
                    <p:pic>
                      <p:nvPicPr>
                        <p:cNvPr id="0" name="OLE substitute image"/>
                        <p:cNvPicPr/>
                        <p:nvPr/>
                      </p:nvPicPr>
                      <p:blipFill>
                        <a:blip r:embed="rId33"/>
                        <a:stretch>
                          <a:fillRect/>
                        </a:stretch>
                      </p:blipFill>
                      <p:spPr>
                        <a:xfrm>
                          <a:off x="9033" y="4610"/>
                          <a:ext cx="1454" cy="539"/>
                        </a:xfrm>
                        <a:prstGeom prst="rect">
                          <a:avLst/>
                        </a:prstGeom>
                        <a:noFill/>
                        <a:ln w="38100">
                          <a:noFill/>
                          <a:miter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2781521" y="4556013"/>
            <a:ext cx="1960880" cy="39878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  <a:sym typeface="宋体" panose="02010600030101010101" pitchFamily="2" charset="-122"/>
              </a:rPr>
              <a:t>实质：省力杠杆</a:t>
            </a:r>
          </a:p>
        </p:txBody>
      </p:sp>
      <p:sp>
        <p:nvSpPr>
          <p:cNvPr id="8" name="文本框 4"/>
          <p:cNvSpPr txBox="1"/>
          <p:nvPr>
            <p:custDataLst>
              <p:tags r:id="rId20"/>
            </p:custDataLst>
          </p:nvPr>
        </p:nvSpPr>
        <p:spPr>
          <a:xfrm>
            <a:off x="728185" y="2608073"/>
            <a:ext cx="1125399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1" fontAlgn="auto" hangingPunct="1"/>
            <a:r>
              <a:rPr lang="zh-CN" altLang="en-US" sz="2000">
                <a:latin typeface="Times New Roman"/>
                <a:ea typeface="微软雅黑" panose="020B0503020204020204" charset="-122"/>
              </a:rPr>
              <a:t>滑轮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8" grpId="0"/>
      <p:bldP spid="16389" grpId="0"/>
      <p:bldP spid="16390" grpId="0"/>
      <p:bldP spid="16391" grpId="0"/>
      <p:bldP spid="16392" grpId="0"/>
      <p:bldP spid="16393" grpId="0"/>
      <p:bldP spid="16394" grpId="0"/>
      <p:bldP spid="16395" grpId="0" animBg="1"/>
      <p:bldP spid="16396" grpId="0" animBg="1"/>
      <p:bldP spid="16397" grpId="0" animBg="1"/>
      <p:bldP spid="2053" grpId="0"/>
      <p:bldP spid="2054" grpId="0"/>
      <p:bldP spid="2055" grpId="0" animBg="1"/>
      <p:bldP spid="205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394017" y="411510"/>
            <a:ext cx="7490352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．如图所示，用一根绳子绕过定滑轮，一端拴在钩码上，手执另一端，分别用力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匀速拉起钩码。忽略绳子与滑轮的摩擦，下列说法中正确的是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较大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较大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较大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 D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F</a:t>
            </a:r>
            <a:r>
              <a:rPr lang="en-US" altLang="zh-CN" sz="2400" b="1" kern="100" baseline="-250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的大小相等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/>
            </a:endParaRPr>
          </a:p>
        </p:txBody>
      </p:sp>
      <p:sp>
        <p:nvSpPr>
          <p:cNvPr id="8" name="文本框 1"/>
          <p:cNvSpPr txBox="1"/>
          <p:nvPr>
            <p:custDataLst>
              <p:tags r:id="rId2"/>
            </p:custDataLst>
          </p:nvPr>
        </p:nvSpPr>
        <p:spPr>
          <a:xfrm>
            <a:off x="7214883" y="1521205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2499742"/>
            <a:ext cx="1366034" cy="16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681835" y="673253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</a:p>
        </p:txBody>
      </p:sp>
      <p:sp>
        <p:nvSpPr>
          <p:cNvPr id="11" name="Text Box 5"/>
          <p:cNvSpPr txBox="1"/>
          <p:nvPr>
            <p:custDataLst>
              <p:tags r:id="rId2"/>
            </p:custDataLst>
          </p:nvPr>
        </p:nvSpPr>
        <p:spPr>
          <a:xfrm>
            <a:off x="681835" y="1232013"/>
            <a:ext cx="7991758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defTabSz="914400" eaLnBrk="1" fontAlgn="auto" hangingPunct="1">
              <a:lnSpc>
                <a:spcPct val="130000"/>
              </a:lnSpc>
              <a:spcBef>
                <a:spcPct val="0"/>
              </a:spcBef>
              <a:buFont typeface="Wingdings" panose="05000000000000000000" charset="0"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使用滑轮工作时，根据滑轮的轴的位置是否移动，可将滑轮分成</a:t>
            </a:r>
            <a:r>
              <a:rPr lang="zh-CN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定滑轮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和</a:t>
            </a:r>
            <a:r>
              <a:rPr lang="zh-CN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动滑轮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黑体" panose="02010609060101010101" charset="-122"/>
                <a:sym typeface="+mn-ea"/>
              </a:rPr>
              <a:t>两类。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1" t="49800" r="4252" b="9289"/>
          <a:stretch>
            <a:fillRect/>
          </a:stretch>
        </p:blipFill>
        <p:spPr bwMode="auto">
          <a:xfrm>
            <a:off x="791042" y="2282173"/>
            <a:ext cx="2075010" cy="205174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 bwMode="auto">
          <a:xfrm>
            <a:off x="2194853" y="4226805"/>
            <a:ext cx="3954292" cy="5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2" rIns="91425" bIns="45712">
            <a:spAutoFit/>
          </a:bodyPr>
          <a:lstStyle/>
          <a:p>
            <a:pPr algn="l" defTabSz="914400" eaLnBrk="1" fontAlgn="auto" hangingPunct="1">
              <a:lnSpc>
                <a:spcPct val="13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solidFill>
                  <a:srgbClr val="00808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定滑轮：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轴固定不动。</a:t>
            </a:r>
          </a:p>
        </p:txBody>
      </p:sp>
      <p:pic>
        <p:nvPicPr>
          <p:cNvPr id="100" name="图片 9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24000"/>
          </a:blip>
          <a:srcRect l="5142" t="4256" r="699" b="728"/>
          <a:stretch>
            <a:fillRect/>
          </a:stretch>
        </p:blipFill>
        <p:spPr>
          <a:xfrm>
            <a:off x="5942796" y="3009793"/>
            <a:ext cx="3200640" cy="2133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2"/>
          <p:cNvSpPr txBox="1"/>
          <p:nvPr>
            <p:custDataLst>
              <p:tags r:id="rId6"/>
            </p:custDataLst>
          </p:nvPr>
        </p:nvSpPr>
        <p:spPr bwMode="auto">
          <a:xfrm>
            <a:off x="4822794" y="2380453"/>
            <a:ext cx="4079371" cy="5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5" tIns="45712" rIns="91425" bIns="45712">
            <a:spAutoFit/>
          </a:bodyPr>
          <a:lstStyle/>
          <a:p>
            <a:pPr lvl="0" algn="l" defTabSz="914400" eaLnBrk="1" fontAlgn="auto" hangingPunct="1">
              <a:lnSpc>
                <a:spcPct val="130000"/>
              </a:lnSpc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 b="1">
                <a:solidFill>
                  <a:srgbClr val="00808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动滑轮：</a:t>
            </a:r>
            <a:r>
              <a:rPr lang="zh-CN" altLang="en-US" sz="2400">
                <a:effectLst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轴与重物一起移动。</a:t>
            </a:r>
          </a:p>
        </p:txBody>
      </p:sp>
      <p:grpSp>
        <p:nvGrpSpPr>
          <p:cNvPr id="2" name="组合 9"/>
          <p:cNvGrpSpPr/>
          <p:nvPr>
            <p:custDataLst>
              <p:tags r:id="rId7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8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一、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定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动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滑轮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>
            <a:lum bright="-6000" contrast="18000"/>
          </a:blip>
          <a:stretch>
            <a:fillRect/>
          </a:stretch>
        </p:blipFill>
        <p:spPr bwMode="auto">
          <a:xfrm>
            <a:off x="608184" y="1675188"/>
            <a:ext cx="1881822" cy="2807653"/>
          </a:xfrm>
          <a:prstGeom prst="rect">
            <a:avLst/>
          </a:prstGeom>
          <a:noFill/>
          <a:ln w="19050">
            <a:noFill/>
          </a:ln>
          <a:effectLst/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lum bright="-6000" contrast="18000"/>
          </a:blip>
          <a:stretch>
            <a:fillRect/>
          </a:stretch>
        </p:blipFill>
        <p:spPr bwMode="auto">
          <a:xfrm>
            <a:off x="2725013" y="1675188"/>
            <a:ext cx="1881822" cy="2807653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897074" y="938044"/>
            <a:ext cx="7349218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defTabSz="914400" eaLnBrk="1" fontAlgn="auto" hangingPunct="1"/>
            <a:r>
              <a:rPr lang="zh-CN" altLang="en-US" sz="24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动手体验用定滑轮和动滑轮提升重物，说说你的感觉。</a:t>
            </a:r>
          </a:p>
        </p:txBody>
      </p:sp>
      <p:grpSp>
        <p:nvGrpSpPr>
          <p:cNvPr id="7" name="组合 9"/>
          <p:cNvGrpSpPr/>
          <p:nvPr>
            <p:custDataLst>
              <p:tags r:id="rId4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2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二、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5" name="云形标注 14"/>
          <p:cNvSpPr/>
          <p:nvPr>
            <p:custDataLst>
              <p:tags r:id="rId5"/>
            </p:custDataLst>
          </p:nvPr>
        </p:nvSpPr>
        <p:spPr>
          <a:xfrm>
            <a:off x="5483747" y="315688"/>
            <a:ext cx="3180957" cy="1780320"/>
          </a:xfrm>
          <a:prstGeom prst="cloudCallout">
            <a:avLst>
              <a:gd name="adj1" fmla="val -81395"/>
              <a:gd name="adj2" fmla="val 57631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r>
              <a:rPr lang="zh-CN" altLang="en-US" sz="1800">
                <a:solidFill>
                  <a:schemeClr val="tx1"/>
                </a:solidFill>
              </a:rPr>
              <a:t>用定滑轮或动滑轮提起质量相等的钩码，所用的力一样吗？</a:t>
            </a:r>
          </a:p>
        </p:txBody>
      </p:sp>
      <p:sp>
        <p:nvSpPr>
          <p:cNvPr id="16" name="云形标注 15"/>
          <p:cNvSpPr/>
          <p:nvPr>
            <p:custDataLst>
              <p:tags r:id="rId6"/>
            </p:custDataLst>
          </p:nvPr>
        </p:nvSpPr>
        <p:spPr>
          <a:xfrm>
            <a:off x="5114858" y="1862357"/>
            <a:ext cx="3336513" cy="1780320"/>
          </a:xfrm>
          <a:prstGeom prst="cloudCallout">
            <a:avLst>
              <a:gd name="adj1" fmla="val -70110"/>
              <a:gd name="adj2" fmla="val -2532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r>
              <a:rPr lang="zh-CN" altLang="en-US" sz="1800">
                <a:solidFill>
                  <a:schemeClr val="tx1"/>
                </a:solidFill>
              </a:rPr>
              <a:t>滑轮的轴的位置运动与否，可能会影响拉力的大小。</a:t>
            </a:r>
          </a:p>
        </p:txBody>
      </p:sp>
      <p:sp>
        <p:nvSpPr>
          <p:cNvPr id="17" name="云形标注 16"/>
          <p:cNvSpPr/>
          <p:nvPr>
            <p:custDataLst>
              <p:tags r:id="rId7"/>
            </p:custDataLst>
          </p:nvPr>
        </p:nvSpPr>
        <p:spPr>
          <a:xfrm>
            <a:off x="6010732" y="3254105"/>
            <a:ext cx="2840639" cy="1780320"/>
          </a:xfrm>
          <a:prstGeom prst="cloudCallout">
            <a:avLst>
              <a:gd name="adj1" fmla="val -101436"/>
              <a:gd name="adj2" fmla="val 14978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eaLnBrk="1" fontAlgn="auto" hangingPunct="1"/>
            <a:r>
              <a:rPr lang="zh-CN" altLang="en-US" sz="1800">
                <a:solidFill>
                  <a:schemeClr val="tx1"/>
                </a:solidFill>
              </a:rPr>
              <a:t>用动滑轮更费力，因为提起动滑轮也要用力。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YT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467544" y="585789"/>
            <a:ext cx="8057772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．如图所示，美丽乡村建设的工地上，工人使用滑轮匀速提升重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300 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的建筑材料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不计绳重和摩擦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，则工人的拉力为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__________N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/>
              </a:rPr>
              <a:t>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1995686"/>
            <a:ext cx="1043608" cy="171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187624" y="1764853"/>
            <a:ext cx="646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300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>
            <p:custDataLst>
              <p:tags r:id="rId1"/>
            </p:custDataLst>
          </p:nvPr>
        </p:nvSpPr>
        <p:spPr>
          <a:xfrm>
            <a:off x="2790410" y="657409"/>
            <a:ext cx="35635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 b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【实验】两类滑轮的比较</a:t>
            </a:r>
          </a:p>
        </p:txBody>
      </p:sp>
      <p:sp>
        <p:nvSpPr>
          <p:cNvPr id="20" name="文本框 19"/>
          <p:cNvSpPr txBox="1"/>
          <p:nvPr>
            <p:custDataLst>
              <p:tags r:id="rId2"/>
            </p:custDataLst>
          </p:nvPr>
        </p:nvSpPr>
        <p:spPr>
          <a:xfrm>
            <a:off x="716756" y="1444048"/>
            <a:ext cx="1593018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提出问题：</a:t>
            </a:r>
          </a:p>
        </p:txBody>
      </p:sp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2309774" y="1444077"/>
            <a:ext cx="617524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定滑轮和动滑轮各有什么样的</a:t>
            </a:r>
            <a:r>
              <a:rPr lang="zh-CN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作用</a:t>
            </a:r>
            <a:r>
              <a: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/>
                <a:sym typeface="+mn-ea"/>
              </a:rPr>
              <a:t>？</a:t>
            </a:r>
          </a:p>
        </p:txBody>
      </p:sp>
      <p:sp>
        <p:nvSpPr>
          <p:cNvPr id="34823" name="Rectangle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756" y="3058682"/>
            <a:ext cx="7094614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defTabSz="914400" eaLnBrk="1" fontAlgn="base" hangingPunct="1">
              <a:buClrTx/>
              <a:buSzTx/>
              <a:buFontTx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使用动滑轮不省力也不费力，</a:t>
            </a:r>
            <a:r>
              <a:rPr lang="zh-CN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可以改变用力的方向。</a:t>
            </a:r>
          </a:p>
        </p:txBody>
      </p:sp>
      <p:sp>
        <p:nvSpPr>
          <p:cNvPr id="34824" name="Rectangle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16756" y="3598366"/>
            <a:ext cx="5721914" cy="459105"/>
          </a:xfrm>
          <a:prstGeom prst="rect">
            <a:avLst/>
          </a:prstGeom>
          <a:noFill/>
        </p:spPr>
        <p:txBody>
          <a:bodyPr wrap="square" lIns="91428" tIns="45714" rIns="91428" bIns="45714" rtlCol="0" anchor="t">
            <a:spAutoFit/>
          </a:bodyPr>
          <a:lstStyle/>
          <a:p>
            <a:pPr lvl="0" algn="l" defTabSz="914400" eaLnBrk="1" fontAlgn="base" hangingPunct="1">
              <a:buClrTx/>
              <a:buSzTx/>
              <a:buFontTx/>
            </a:pPr>
            <a:r>
              <a:rPr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使用动滑轮省力。</a:t>
            </a:r>
          </a:p>
        </p:txBody>
      </p:sp>
      <p:sp>
        <p:nvSpPr>
          <p:cNvPr id="22" name="文本框 21"/>
          <p:cNvSpPr txBox="1"/>
          <p:nvPr>
            <p:custDataLst>
              <p:tags r:id="rId6"/>
            </p:custDataLst>
          </p:nvPr>
        </p:nvSpPr>
        <p:spPr>
          <a:xfrm>
            <a:off x="716756" y="2518336"/>
            <a:ext cx="1055240" cy="4603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 defTabSz="914400" eaLnBrk="1" fontAlgn="auto" hangingPunct="1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猜想：</a:t>
            </a:r>
          </a:p>
        </p:txBody>
      </p:sp>
      <p:grpSp>
        <p:nvGrpSpPr>
          <p:cNvPr id="7" name="组合 9"/>
          <p:cNvGrpSpPr/>
          <p:nvPr>
            <p:custDataLst>
              <p:tags r:id="rId7"/>
            </p:custDataLst>
          </p:nvPr>
        </p:nvGrpSpPr>
        <p:grpSpPr>
          <a:xfrm>
            <a:off x="564" y="56614"/>
            <a:ext cx="5893341" cy="521970"/>
            <a:chOff x="0" y="623478"/>
            <a:chExt cx="6927335" cy="610826"/>
          </a:xfrm>
        </p:grpSpPr>
        <p:grpSp>
          <p:nvGrpSpPr>
            <p:cNvPr id="2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1" name="矩形 10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eaLnBrk="1" fontAlgn="auto" hangingPunct="1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508243" y="623478"/>
              <a:ext cx="6419092" cy="610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 defTabSz="914400" eaLnBrk="1" fontAlgn="auto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二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</a:rPr>
                <a:t>、</a:t>
              </a:r>
              <a:r>
                <a:rPr lang="zh-CN" altLang="en-US" b="1">
                  <a:solidFill>
                    <a:srgbClr val="008080"/>
                  </a:solidFill>
                  <a:latin typeface="微软雅黑" panose="020B0503020204020204" charset="-122"/>
                  <a:sym typeface="+mn-ea"/>
                </a:rPr>
                <a:t>探究两类滑轮的作用</a:t>
              </a:r>
              <a:endParaRPr lang="zh-CN" altLang="en-US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3" grpId="0"/>
      <p:bldP spid="34824" grpId="0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9"/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5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6"/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2"/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3"/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6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3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  <p:tag name="KSO_WM_UNIT_MEDIACOVER_BTN_POS" val="c"/>
  <p:tag name="KSO_WM_UNIT_MEDIACOVER_BTN_STATE" val="1"/>
  <p:tag name="KSO_WM_UNIT_MEDIACOVER_BTN_STYLE" val="ee0bc779c1f3d7f3e90c96344320e69a"/>
  <p:tag name="KSO_WM_UNIT_MEDIACOVER_BTNRECT" val="2186*1329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  <p:tag name="KSO_WM_BEAUTIFY_FLAG" val="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  <p:tag name="KSO_WM_BEAUTIFY_FLAG" val="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  <p:tag name="KSO_WM_BEAUTIFY_FLAG" val="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  <p:tag name="KSO_WM_BEAUTIFY_FLAG" val="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  <p:tag name="KSO_WM_BEAUTIFY_FLAG" val="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  <p:tag name="KSO_WM_UNIT_MEDIACOVER_BTN_POS" val="c"/>
  <p:tag name="KSO_WM_UNIT_MEDIACOVER_BTN_STATE" val="1"/>
  <p:tag name="KSO_WM_UNIT_MEDIACOVER_BTN_STYLE" val="ee0bc779c1f3d7f3e90c96344320e69a"/>
  <p:tag name="KSO_WM_UNIT_MEDIACOVER_BTNRECT" val="1914*107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  <p:tag name="KSO_WM_UNIT_MEDIACOVER_BTN_POS" val="c"/>
  <p:tag name="KSO_WM_UNIT_MEDIACOVER_BTN_STATE" val="1"/>
  <p:tag name="KSO_WM_UNIT_MEDIACOVER_BTN_STYLE" val="ee0bc779c1f3d7f3e90c96344320e69a"/>
  <p:tag name="KSO_WM_UNIT_MEDIACOVER_BTNRECT" val="1914*1077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  <p:tag name="KSO_WM_BEAUTIFY_FLAG" val="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  <p:tag name="KSO_WM_BEAUTIFY_FLAG" val="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  <p:tag name="KSO_WM_BEAUTIFY_FLAG" val="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  <p:tag name="KSO_WM_BEAUTIFY_FLAG" val=""/>
  <p:tag name="KSO_WM_UNIT_TABLE_BEAUTIFY" val="smartTable{f35629f5-2abb-4f97-b545-521fd21b46a1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  <p:tag name="KSO_WM_BEAUTIFY_FLAG" val="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  <p:tag name="KSO_WM_BEAUTIFY_FLAG" val="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  <p:tag name="KSO_WM_BEAUTIFY_FLAG" val="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  <p:tag name="KSO_WM_BEAUTIFY_FLAG" val="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  <p:tag name="KSO_WM_BEAUTIFY_FLAG" val=""/>
  <p:tag name="KSO_WM_UNIT_TABLE_BEAUTIFY" val="smartTable{02b6d55b-7bb4-4dff-b686-1adfb46226da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  <p:tag name="KSO_WM_BEAUTIFY_FLAG" val="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  <p:tag name="KSO_WM_BEAUTIFY_FLAG" val="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  <p:tag name="KSO_WM_BEAUTIFY_FLAG" val="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  <p:tag name="KSO_WM_BEAUTIFY_FLAG" val="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  <p:tag name="KSO_WM_BEAUTIFY_FLAG" val="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  <p:tag name="KSO_WM_BEAUTIFY_FLAG" val="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  <p:tag name="KSO_WM_BEAUTIFY_FLAG" val="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  <p:tag name="KSO_WM_BEAUTIFY_FLAG" val="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  <p:tag name="KSO_WM_BEAUTIFY_FLAG" val="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  <p:tag name="KSO_WM_BEAUTIFY_FLAG" val="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  <p:tag name="KSO_WM_BEAUTIFY_FLAG" val="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  <p:tag name="KSO_WM_BEAUTIFY_FLAG" val="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2"/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3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6"/>
  <p:tag name="KSO_WM_BEAUTIFY_FLAG" val="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7"/>
  <p:tag name="KSO_WM_BEAUTIFY_FLAG" val="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8"/>
  <p:tag name="KSO_WM_BEAUTIFY_FLAG" val="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9"/>
  <p:tag name="KSO_WM_BEAUTIFY_FLAG" val="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0"/>
  <p:tag name="KSO_WM_BEAUTIFY_FLAG" val="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1"/>
  <p:tag name="KSO_WM_BEAUTIFY_FLAG" val="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2"/>
  <p:tag name="KSO_WM_BEAUTIFY_FLAG" val="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3"/>
  <p:tag name="KSO_WM_BEAUTIFY_FLAG" val="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4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5"/>
  <p:tag name="KSO_WM_BEAUTIFY_FLAG" val="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6"/>
  <p:tag name="KSO_WM_BEAUTIFY_FLAG" val="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7"/>
  <p:tag name="KSO_WM_BEAUTIFY_FLAG" val="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8"/>
  <p:tag name="KSO_WM_BEAUTIFY_FLAG" val="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89"/>
  <p:tag name="KSO_WM_BEAUTIFY_FLAG" val="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0"/>
  <p:tag name="KSO_WM_BEAUTIFY_FLAG" val="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1"/>
  <p:tag name="KSO_WM_BEAUTIFY_FLAG" val="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2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8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4"/>
  <p:tag name="KSO_WM_BEAUTIFY_FLAG" val="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9"/>
  <p:tag name="KSO_WM_BEAUTIFY_FLAG" val="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7"/>
  <p:tag name="KSO_WM_BEAUTIFY_FLAG" val="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8"/>
  <p:tag name="KSO_WM_BEAUTIFY_FLAG" val="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9"/>
  <p:tag name="KSO_WM_BEAUTIFY_FLAG" val="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1"/>
  <p:tag name="KSO_WM_BEAUTIFY_FLAG" val="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2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03"/>
  <p:tag name="KSO_WM_BEAUTIFY_FLAG" val="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3"/>
  <p:tag name="KSO_WM_BEAUTIFY_FLAG" val="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5"/>
  <p:tag name="KSO_WM_BEAUTIFY_FLAG" val="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6"/>
  <p:tag name="KSO_WM_BEAUTIFY_FLAG" val="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7"/>
  <p:tag name="KSO_WM_BEAUTIFY_FLAG" val="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5"/>
  <p:tag name="KSO_WM_BEAUTIFY_FLAG" val="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5"/>
  <p:tag name="KSO_WM_BEAUTIFY_FLAG" val="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3"/>
  <p:tag name="KSO_WM_BEAUTIFY_FLAG" val="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4"/>
  <p:tag name="KSO_WM_BEAUTIFY_FLAG" val="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7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2"/>
  <p:tag name="KSO_WM_BEAUTIFY_FLAG" val="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3"/>
  <p:tag name="KSO_WM_BEAUTIFY_FLAG" val="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4"/>
  <p:tag name="KSO_WM_BEAUTIFY_FLAG" val="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5"/>
  <p:tag name="KSO_WM_BEAUTIFY_FLAG" val="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6"/>
  <p:tag name="KSO_WM_BEAUTIFY_FLAG" val="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7"/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8"/>
  <p:tag name="KSO_WM_BEAUTIFY_FLAG" val="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9"/>
  <p:tag name="KSO_WM_BEAUTIFY_FLAG" val="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0"/>
  <p:tag name="KSO_WM_BEAUTIFY_FLAG" val="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1"/>
  <p:tag name="KSO_WM_BEAUTIFY_FLAG" val="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2"/>
  <p:tag name="KSO_WM_BEAUTIFY_FLAG" val="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3"/>
  <p:tag name="KSO_WM_BEAUTIFY_FLAG" val="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4"/>
  <p:tag name="KSO_WM_BEAUTIFY_FLAG" val="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5"/>
  <p:tag name="KSO_WM_BEAUTIFY_FLAG" val="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6"/>
  <p:tag name="KSO_WM_BEAUTIFY_FLAG" val="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7"/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8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8"/>
  <p:tag name="KSO_WM_BEAUTIFY_FLAG" val="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69"/>
  <p:tag name="KSO_WM_BEAUTIFY_FLAG" val="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0"/>
  <p:tag name="KSO_WM_BEAUTIFY_FLAG" val="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71"/>
  <p:tag name="KSO_WM_BEAUTIFY_FLAG" val="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8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1"/>
  <p:tag name="KSO_WM_BEAUTIFY_FLAG" val="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49"/>
  <p:tag name="KSO_WM_BEAUTIFY_FLAG" val="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50"/>
  <p:tag name="KSO_WM_BEAUTIFY_FLAG" val="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1"/>
  <p:tag name="KSO_WM_BEAUTIFY_FLAG" val="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2"/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9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3"/>
  <p:tag name="KSO_WM_BEAUTIFY_FLAG" val="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4"/>
  <p:tag name="KSO_WM_BEAUTIFY_FLAG" val="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5"/>
  <p:tag name="KSO_WM_BEAUTIFY_FLAG" val="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6"/>
  <p:tag name="KSO_WM_BEAUTIFY_FLAG" val="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2"/>
  <p:tag name="KSO_WM_BEAUTIFY_FLAG" val="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3"/>
  <p:tag name="KSO_WM_BEAUTIFY_FLAG" val="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4"/>
  <p:tag name="KSO_WM_BEAUTIFY_FLAG" val="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5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6"/>
  <p:tag name="KSO_WM_BEAUTIFY_FLAG" val="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7"/>
  <p:tag name="KSO_WM_BEAUTIFY_FLAG" val="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8"/>
  <p:tag name="KSO_WM_BEAUTIFY_FLAG" val="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9"/>
  <p:tag name="KSO_WM_BEAUTIFY_FLAG" val="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0"/>
  <p:tag name="KSO_WM_BEAUTIFY_FLAG" val="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1"/>
  <p:tag name="KSO_WM_BEAUTIFY_FLAG" val="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2"/>
  <p:tag name="KSO_WM_BEAUTIFY_FLAG" val="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3"/>
  <p:tag name="KSO_WM_BEAUTIFY_FLAG" val="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4"/>
  <p:tag name="KSO_WM_BEAUTIFY_FLAG" val="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5"/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1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6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7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3"/>
  <p:tag name="KSO_WM_BEAUTIFY_FLAG" val="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4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5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8"/>
  <p:tag name="KSO_WM_BEAUTIFY_FLAG" val="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6"/>
  <p:tag name="KSO_WM_BEAUTIFY_FLAG" val="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7"/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8"/>
  <p:tag name="KSO_WM_BEAUTIFY_FLAG" val="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9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0"/>
  <p:tag name="KSO_WM_BEAUTIFY_FLAG" val="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1"/>
  <p:tag name="KSO_WM_BEAUTIFY_FLAG" val="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72"/>
  <p:tag name="KSO_WM_BEAUTIFY_FLAG" val="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2"/>
  <p:tag name="KSO_WM_BEAUTIFY_FLAG" val="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4"/>
  <p:tag name="KSO_WM_BEAUTIFY_FLAG" val="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5"/>
  <p:tag name="KSO_WM_BEAUTIFY_FLAG" val="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6"/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7"/>
  <p:tag name="KSO_WM_BEAUTIFY_FLAG" val="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8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59"/>
  <p:tag name="KSO_WM_BEAUTIFY_FLAG" val="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60"/>
  <p:tag name="KSO_WM_BEAUTIFY_FLAG" val="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3"/>
  <p:tag name="KSO_WM_BEAUTIFY_FLAG" val="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4"/>
  <p:tag name="KSO_WM_BEAUTIFY_FLAG" val="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5"/>
  <p:tag name="KSO_WM_BEAUTIFY_FLAG" val="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6"/>
  <p:tag name="KSO_WM_BEAUTIFY_FLAG" val="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  <p:tag name="KSO_WM_BEAUTIFY_FLAG" val="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8"/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5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9"/>
  <p:tag name="KSO_WM_BEAUTIFY_FLAG" val="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0"/>
  <p:tag name="KSO_WM_BEAUTIFY_FLAG" val="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1"/>
  <p:tag name="KSO_WM_BEAUTIFY_FLAG" val="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2"/>
  <p:tag name="KSO_WM_BEAUTIFY_FLAG" val="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3"/>
  <p:tag name="KSO_WM_BEAUTIFY_FLAG" val="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4"/>
  <p:tag name="KSO_WM_BEAUTIFY_FLAG" val="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5"/>
  <p:tag name="KSO_WM_BEAUTIFY_FLAG" val="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6"/>
  <p:tag name="KSO_WM_BEAUTIFY_FLAG" val="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7"/>
  <p:tag name="KSO_WM_BEAUTIFY_FLAG" val="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8"/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9"/>
  <p:tag name="KSO_WM_BEAUTIFY_FLAG" val="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0"/>
  <p:tag name="KSO_WM_BEAUTIFY_FLAG" val="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1"/>
  <p:tag name="KSO_WM_BEAUTIFY_FLAG" val="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8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1"/>
  <p:tag name="KSO_WM_BEAUTIFY_FLAG" val="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19"/>
  <p:tag name="KSO_WM_BEAUTIFY_FLAG" val="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0"/>
  <p:tag name="KSO_WM_BEAUTIFY_FLAG" val="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0"/>
  <p:tag name="KSO_WM_BEAUTIFY_FLAG" val="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1"/>
  <p:tag name="KSO_WM_BEAUTIFY_FLAG" val="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2"/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9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3"/>
  <p:tag name="KSO_WM_BEAUTIFY_FLAG" val="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5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6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9"/>
  <p:tag name="KSO_WM_BEAUTIFY_FLAG" val="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7"/>
  <p:tag name="KSO_WM_BEAUTIFY_FLAG" val="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88"/>
  <p:tag name="KSO_WM_BEAUTIFY_FLAG" val="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1"/>
  <p:tag name="KSO_WM_BEAUTIFY_FLAG" val="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2"/>
  <p:tag name="KSO_WM_BEAUTIFY_FLAG" val="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3"/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4"/>
  <p:tag name="KSO_WM_BEAUTIFY_FLAG" val="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5"/>
  <p:tag name="KSO_WM_BEAUTIFY_FLAG" val="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6"/>
  <p:tag name="KSO_WM_BEAUTIFY_FLAG" val="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7"/>
  <p:tag name="KSO_WM_BEAUTIFY_FLAG" val="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8"/>
  <p:tag name="KSO_WM_BEAUTIFY_FLAG" val="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99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4"/>
  <p:tag name="KSO_WM_BEAUTIFY_FLAG" val="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2"/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1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3"/>
  <p:tag name="KSO_WM_BEAUTIFY_FLAG" val="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6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7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08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1"/>
  <p:tag name="KSO_WM_BEAUTIFY_FLAG" val="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2"/>
  <p:tag name="KSO_WM_BEAUTIFY_FLAG" val="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3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4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7"/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2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5"/>
  <p:tag name="KSO_WM_BEAUTIFY_FLAG" val="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6"/>
  <p:tag name="KSO_WM_BEAUTIFY_FLAG" val="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19"/>
  <p:tag name="KSO_WM_BEAUTIFY_FLAG" val="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0"/>
  <p:tag name="KSO_WM_BEAUTIFY_FLAG" val="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1"/>
  <p:tag name="KSO_WM_BEAUTIFY_FLAG" val="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7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3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6"/>
  <p:tag name="KSO_WM_BEAUTIFY_FLAG" val="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4"/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7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5"/>
  <p:tag name="KSO_WM_BEAUTIFY_FLAG" val="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9"/>
  <p:tag name="KSO_WM_BEAUTIFY_FLAG" val="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0"/>
  <p:tag name="KSO_WM_BEAUTIFY_FLAG" val=""/>
  <p:tag name="KSO_WM_UNIT_TABLE_BEAUTIFY" val="smartTable{bccc0ce3-a1c8-4e17-bd83-20db42a311bc}"/>
  <p:tag name="TABLE_COLOR_RGB" val="0x000000*0xFFFFFF*0x212121*0xFFFFFF*0xf4cda6*0xb1dce3*0xc2ebc9*0xdccee7*0xf4e8d0*0xf4a9a6"/>
  <p:tag name="TABLE_COLORIDX" val="8"/>
  <p:tag name="TABLE_ENDDRAG_ORIGIN_RECT" val="660*208"/>
  <p:tag name="TABLE_ENDDRAG_RECT" val="34*118*660*208"/>
  <p:tag name="TABLE_SKINIDX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1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2"/>
  <p:tag name="KSO_WM_BEAUTIFY_FLAG" val="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3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4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7"/>
  <p:tag name="KSO_WM_BEAUTIFY_FLAG" val="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5"/>
  <p:tag name="KSO_WM_BEAUTIFY_FLAG" val="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6"/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38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39"/>
  <p:tag name="KSO_WM_BEAUTIFY_FLAG" val="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58"/>
  <p:tag name="KSO_WM_BEAUTIFY_FLAG" val="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1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7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8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1"/>
  <p:tag name="KSO_WM_BEAUTIFY_FLAG" val="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9"/>
  <p:tag name="KSO_WM_BEAUTIFY_FLAG" val="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0"/>
  <p:tag name="KSO_WM_BEAUTIFY_FLAG" val="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2"/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4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3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4"/>
  <p:tag name="KSO_WM_BEAUTIFY_FLAG" val="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5"/>
  <p:tag name="KSO_WM_BEAUTIFY_FLAG" val="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6"/>
  <p:tag name="KSO_WM_BEAUTIFY_FLAG" val="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3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4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5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6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7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5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5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2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7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8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3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6"/>
  <p:tag name="KSO_WM_BEAUTIFY_FLAG" val="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4"/>
  <p:tag name="KSO_WM_BEAUTIFY_FLAG" val="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5"/>
  <p:tag name="KSO_WM_BEAUTIFY_FLAG" val="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0"/>
  <p:tag name="KSO_WM_BEAUTIFY_FLAG" val="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1"/>
  <p:tag name="KSO_WM_BEAUTIFY_FLAG" val="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9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  <p:tag name="KSO_WM_BEAUTIFY_FLAG" val="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  <p:tag name="KSO_WM_BEAUTIFY_FLAG" val="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  <p:tag name="KSO_WM_BEAUTIFY_FLAG" val="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  <p:tag name="KSO_WM_BEAUTIFY_FLAG" val="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  <p:tag name="KSO_WM_BEAUTIFY_FLAG" val="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  <p:tag name="KSO_WM_BEAUTIFY_FLAG" val="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  <p:tag name="KSO_WM_BEAUTIFY_FLAG" val="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  <p:tag name="KSO_WM_BEAUTIFY_FLAG" val="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  <p:tag name="KSO_WM_BEAUTIFY_FLAG" val="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  <p:tag name="KSO_WM_BEAUTIFY_FLAG" val="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4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1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2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  <p:tag name="KSO_WM_BEAUTIFY_FLAG" val="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  <p:tag name="KSO_WM_BEAUTIFY_FLAG" val="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  <p:tag name="KSO_WM_BEAUTIFY_FLAG" val="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  <p:tag name="KSO_WM_BEAUTIFY_FLAG" val="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  <p:tag name="KSO_WM_BEAUTIFY_FLAG" val="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  <p:tag name="KSO_WM_BEAUTIFY_FLAG" val="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3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  <p:tag name="KSO_WM_BEAUTIFY_FLAG" val="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  <p:tag name="KSO_WM_BEAUTIFY_FLAG" val="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  <p:tag name="KSO_WM_BEAUTIFY_FLAG" val="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  <p:tag name="KSO_WM_BEAUTIFY_FLAG" val="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  <p:tag name="KSO_WM_BEAUTIFY_FLAG" val="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  <p:tag name="KSO_WM_BEAUTIFY_FLAG" val="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5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  <p:tag name="KSO_WM_BEAUTIFY_FLAG" val="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  <p:tag name="KSO_WM_BEAUTIFY_FLAG" val="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  <p:tag name="KSO_WM_BEAUTIFY_FLAG" val="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  <p:tag name="KSO_WM_BEAUTIFY_FLAG" val="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  <p:tag name="KSO_WM_BEAUTIFY_FLAG" val="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  <p:tag name="KSO_WM_BEAUTIFY_FLAG" val="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  <p:tag name="KSO_WM_BEAUTIFY_FLAG" val="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  <p:tag name="KSO_WM_BEAUTIFY_FLAG" val="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  <p:tag name="KSO_WM_BEAUTIFY_FLAG" val="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  <p:tag name="KSO_WM_BEAUTIFY_FLAG" val="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  <p:tag name="KSO_WM_BEAUTIFY_FLAG" val="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  <p:tag name="KSO_WM_BEAUTIFY_FLAG" val="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  <p:tag name="KSO_WM_BEAUTIFY_FLAG" val="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  <p:tag name="KSO_WM_BEAUTIFY_FLAG" val="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  <p:tag name="KSO_WM_BEAUTIFY_FLAG" val="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  <p:tag name="KSO_WM_BEAUTIFY_FLAG" val="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7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  <p:tag name="KSO_WM_BEAUTIFY_FLAG" val="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  <p:tag name="KSO_WM_BEAUTIFY_FLAG" val="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  <p:tag name="KSO_WM_BEAUTIFY_FLAG" val="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  <p:tag name="KSO_WM_BEAUTIFY_FLAG" val="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  <p:tag name="KSO_WM_BEAUTIFY_FLAG" val="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58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  <p:tag name="KSO_WM_BEAUTIFY_FLAG" val="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  <p:tag name="KSO_WM_BEAUTIFY_FLAG" val="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  <p:tag name="KSO_WM_BEAUTIFY_FLAG" val="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  <p:tag name="KSO_WM_BEAUTIFY_FLAG" val="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  <p:tag name="KSO_WM_BEAUTIFY_FLAG" val="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  <p:tag name="KSO_WM_BEAUTIFY_FLAG" val="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  <p:tag name="KSO_WM_BEAUTIFY_FLAG" val="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  <p:tag name="KSO_WM_BEAUTIFY_FLAG" val="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  <p:tag name="KSO_WM_BEAUTIFY_FLAG" val="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  <p:tag name="KSO_WM_BEAUTIFY_FLAG" val="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  <p:tag name="KSO_WM_BEAUTIFY_FLAG" val="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  <p:tag name="KSO_WM_BEAUTIFY_FLAG" val="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  <p:tag name="KSO_WM_BEAUTIFY_FLAG" val="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  <p:tag name="KSO_WM_BEAUTIFY_FLAG" val="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7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8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9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"/>
  <p:tag name="KSO_WM_BEAUTIFY_FLAG" val="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2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4"/>
  <p:tag name="KSO_WM_BEAUTIFY_FLAG" val="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2"/>
  <p:tag name="KSO_WM_BEAUTIFY_FLAG" val="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3"/>
  <p:tag name="KSO_WM_BEAUTIFY_FLAG" val="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  <p:tag name="KSO_WM_BEAUTIFY_FLAG" val="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  <p:tag name="KSO_WM_BEAUTIFY_FLAG" val="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1"/>
  <p:tag name="KSO_WM_BEAUTIFY_FLAG" val="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2"/>
  <p:tag name="KSO_WM_BEAUTIFY_FLAG" val="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  <p:tag name="KSO_WM_BEAUTIFY_FLAG" val="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  <p:tag name="KSO_WM_BEAUTIFY_FLAG" val="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3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7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9"/>
  <p:tag name="KSO_WM_BEAUTIFY_FLAG" val="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8"/>
  <p:tag name="KSO_WM_BEAUTIFY_FLAG" val="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9"/>
  <p:tag name="KSO_WM_BEAUTIFY_FLAG" val="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0"/>
  <p:tag name="KSO_WM_BEAUTIFY_FLAG" val="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1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5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6"/>
  <p:tag name="KSO_WM_BEAUTIFY_FLAG" val="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7"/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4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8"/>
  <p:tag name="KSO_WM_BEAUTIFY_FLAG" val="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2"/>
  <p:tag name="KSO_WM_BEAUTIFY_FLAG" val="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3"/>
  <p:tag name="KSO_WM_BEAUTIFY_FLAG" val="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14"/>
  <p:tag name="KSO_WM_BEAUTIFY_FLAG" val="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  <p:tag name="KSO_WM_BEAUTIFY_FLAG" val="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  <p:tag name="KSO_WM_BEAUTIFY_FLAG" val="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  <p:tag name="KSO_WM_BEAUTIFY_FLAG" val="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  <p:tag name="KSO_WM_BEAUTIFY_FLAG" val="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5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  <p:tag name="KSO_WM_BEAUTIFY_FLAG" val="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  <p:tag name="KSO_WM_BEAUTIFY_FLAG" val="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6"/>
  <p:tag name="KSO_WM_BEAUTIFY_FLAG" val="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  <p:tag name="KSO_WM_BEAUTIFY_FLAG" val="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  <p:tag name="KSO_WM_BEAUTIFY_FLAG" val="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  <p:tag name="KSO_WM_BEAUTIFY_FLAG" val="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6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7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8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9"/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66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  <p:tag name="KSO_WM_BEAUTIFY_FLAG" val="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  <p:tag name="KSO_WM_BEAUTIFY_FLAG" val="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  <p:tag name="KSO_WM_BEAUTIFY_FLAG" val="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6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7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8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9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3"/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4"/>
  <p:tag name="KSO_WM_BEAUTIFY_FLAG" val="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5"/>
  <p:tag name="KSO_WM_BEAUTIFY_FLAG" val="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6"/>
  <p:tag name="KSO_WM_BEAUTIFY_FLAG" val="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7"/>
  <p:tag name="KSO_WM_BEAUTIFY_FLAG" val="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8"/>
  <p:tag name="KSO_WM_BEAUTIFY_FLAG" val="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19"/>
  <p:tag name="KSO_WM_BEAUTIFY_FLAG" val="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1"/>
  <p:tag name="KSO_WM_BEAUTIFY_FLAG" val="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22"/>
  <p:tag name="KSO_WM_BEAUTIFY_FLAG" val="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1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5"/>
  <p:tag name="KSO_WM_BEAUTIFY_FLAG" val="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3"/>
  <p:tag name="KSO_WM_BEAUTIFY_FLAG" val="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4"/>
  <p:tag name="KSO_WM_BEAUTIFY_FLAG" val="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9"/>
  <p:tag name="KSO_WM_BEAUTIFY_FLAG" val="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0"/>
  <p:tag name="KSO_WM_BEAUTIFY_FLAG" val="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41"/>
  <p:tag name="KSO_WM_BEAUTIFY_FLAG" val="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7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8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1"/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2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59"/>
  <p:tag name="KSO_WM_BEAUTIFY_FLAG" val="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0"/>
  <p:tag name="KSO_WM_BEAUTIFY_FLAG" val="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3"/>
  <p:tag name="KSO_WM_BEAUTIFY_FLAG" val="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4"/>
  <p:tag name="KSO_WM_BEAUTIFY_FLAG" val="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5"/>
  <p:tag name="KSO_WM_BEAUTIFY_FLAG" val="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6"/>
  <p:tag name="KSO_WM_BEAUTIFY_FLAG" val="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7"/>
  <p:tag name="KSO_WM_BEAUTIFY_FLAG" val="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38"/>
  <p:tag name="KSO_WM_BEAUTIFY_FLAG" val="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6"/>
  <p:tag name="KSO_WM_BEAUTIFY_FLAG" val="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7"/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3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8"/>
  <p:tag name="KSO_WM_BEAUTIFY_FLAG" val="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9"/>
  <p:tag name="KSO_WM_BEAUTIFY_FLAG" val="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0"/>
  <p:tag name="KSO_WM_BEAUTIFY_FLAG" val="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1"/>
  <p:tag name="KSO_WM_BEAUTIFY_FLAG" val="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2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3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4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7"/>
  <p:tag name="KSO_WM_BEAUTIFY_FLAG" val="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5"/>
  <p:tag name="KSO_WM_BEAUTIFY_FLAG" val="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6"/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4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3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64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79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1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2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3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6"/>
  <p:tag name="KSO_WM_BEAUTIFY_FLAG" val="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4"/>
  <p:tag name="KSO_WM_BEAUTIFY_FLAG" val="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5"/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5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8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9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1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3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4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5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7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8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7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1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2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3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4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5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8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9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8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2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6"/>
  <p:tag name="KSO_WM_DIAGRAM_VIRTUALLY_FRAME" val="{&quot;height&quot;:294.35,&quot;left&quot;:131,&quot;top&quot;:4.6104248046875,&quot;width&quot;:578.1}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7"/>
  <p:tag name="KSO_WM_DIAGRAM_VIRTUALLY_FRAME" val="{&quot;height&quot;:294.35,&quot;left&quot;:131,&quot;top&quot;:4.6104248046875,&quot;width&quot;:578.1}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8"/>
  <p:tag name="KSO_WM_DIAGRAM_VIRTUALLY_FRAME" val="{&quot;height&quot;:294.35,&quot;left&quot;:131,&quot;top&quot;:4.6104248046875,&quot;width&quot;:578.1}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  <p:tag name="KSO_WM_DIAGRAM_VIRTUALLY_FRAME" val="{&quot;height&quot;:294.35,&quot;left&quot;:131,&quot;top&quot;:4.6104248046875,&quot;width&quot;:578.1}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  <p:tag name="KSO_WM_DIAGRAM_VIRTUALLY_FRAME" val="{&quot;height&quot;:294.35,&quot;left&quot;:131,&quot;top&quot;:4.6104248046875,&quot;width&quot;:578.1}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1"/>
  <p:tag name="KSO_WM_DIAGRAM_VIRTUALLY_FRAME" val="{&quot;height&quot;:294.35,&quot;left&quot;:131,&quot;top&quot;:4.6104248046875,&quot;width&quot;:578.1}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2"/>
  <p:tag name="KSO_WM_DIAGRAM_VIRTUALLY_FRAME" val="{&quot;height&quot;:294.35,&quot;left&quot;:131,&quot;top&quot;:4.6104248046875,&quot;width&quot;:578.1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9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3"/>
  <p:tag name="KSO_WM_DIAGRAM_VIRTUALLY_FRAME" val="{&quot;height&quot;:294.35,&quot;left&quot;:131,&quot;top&quot;:4.6104248046875,&quot;width&quot;:578.1}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4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5"/>
  <p:tag name="KSO_WM_DIAGRAM_VIRTUALLY_FRAME" val="{&quot;height&quot;:294.35,&quot;left&quot;:131,&quot;top&quot;:4.6104248046875,&quot;width&quot;:578.1}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6"/>
  <p:tag name="KSO_WM_DIAGRAM_VIRTUALLY_FRAME" val="{&quot;height&quot;:294.35,&quot;left&quot;:131,&quot;top&quot;:4.6104248046875,&quot;width&quot;:578.1}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7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2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2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3"/>
  <p:tag name="KSO_WM_BEAUTIFY_FLAG" val="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  <p:tag name="KSO_WM_BEAUTIFY_FLAG" val="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1"/>
  <p:tag name="KSO_WM_BEAUTIFY_FLAG" val="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  <p:tag name="KSO_WM_BEAUTIFY_FLAG" val="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  <p:tag name="KSO_WM_BEAUTIFY_FLAG" val="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8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1"/>
  <p:tag name="KSO_WM_BEAUTIFY_FLAG" val="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9"/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PECIAL_SOURCE" val="bdnull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0"/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1"/>
  <p:tag name="KSO_WM_DIAGRAM_VIRTUALLY_FRAME" val="{&quot;height&quot;:36.25,&quot;left&quot;:37.95,&quot;top&quot;:153.87503937007872,&quot;width&quot;:454}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3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9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2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7"/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8"/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9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0"/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7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4"/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2"/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3"/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8"/>
  <p:tag name="KSO_WM_BEAUTIFY_FLAG" val=""/>
</p:tagLst>
</file>

<file path=ppt/theme/theme1.xml><?xml version="1.0" encoding="utf-8"?>
<a:theme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2380</Words>
  <Application>Microsoft Office PowerPoint</Application>
  <PresentationFormat>全屏显示(16:9)</PresentationFormat>
  <Paragraphs>299</Paragraphs>
  <Slides>43</Slides>
  <Notes>2</Notes>
  <HiddenSlides>0</HiddenSlides>
  <MMClips>3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54" baseType="lpstr">
      <vt:lpstr>黑体</vt:lpstr>
      <vt:lpstr>楷体</vt:lpstr>
      <vt:lpstr>宋体</vt:lpstr>
      <vt:lpstr>微软雅黑</vt:lpstr>
      <vt:lpstr>Arial</vt:lpstr>
      <vt:lpstr>Calibri</vt:lpstr>
      <vt:lpstr>Times New Roman</vt:lpstr>
      <vt:lpstr>Wingdings</vt:lpstr>
      <vt:lpstr>4_自定义设计方案</vt:lpstr>
      <vt:lpstr>1_自定义设计方案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Administrator</dc:creator>
  <cp:lastModifiedBy>Administrator</cp:lastModifiedBy>
  <cp:revision>1</cp:revision>
  <cp:lastPrinted>2026-01-24T18:16:50Z</cp:lastPrinted>
  <dcterms:created xsi:type="dcterms:W3CDTF">2026-01-24T18:16:50Z</dcterms:created>
  <dcterms:modified xsi:type="dcterms:W3CDTF">2026-03-08T00:17:06Z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