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heme/theme2.xml" ContentType="application/vnd.openxmlformats-officedocument.them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heme/theme3.xml" ContentType="application/vnd.openxmlformats-officedocument.them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1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2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notesSlides/notesSlide3.xml" ContentType="application/vnd.openxmlformats-officedocument.presentationml.notesSlide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notesSlides/notesSlide4.xml" ContentType="application/vnd.openxmlformats-officedocument.presentationml.notesSlide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notesSlides/notesSlide5.xml" ContentType="application/vnd.openxmlformats-officedocument.presentationml.notesSlide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515" r:id="rId2"/>
    <p:sldId id="729" r:id="rId3"/>
    <p:sldId id="752" r:id="rId4"/>
    <p:sldId id="730" r:id="rId5"/>
    <p:sldId id="731" r:id="rId6"/>
    <p:sldId id="661" r:id="rId7"/>
    <p:sldId id="732" r:id="rId8"/>
    <p:sldId id="753" r:id="rId9"/>
    <p:sldId id="663" r:id="rId10"/>
    <p:sldId id="664" r:id="rId11"/>
    <p:sldId id="754" r:id="rId12"/>
    <p:sldId id="755" r:id="rId13"/>
    <p:sldId id="756" r:id="rId14"/>
    <p:sldId id="734" r:id="rId15"/>
    <p:sldId id="757" r:id="rId16"/>
    <p:sldId id="735" r:id="rId17"/>
    <p:sldId id="758" r:id="rId18"/>
    <p:sldId id="759" r:id="rId19"/>
    <p:sldId id="714" r:id="rId20"/>
    <p:sldId id="715" r:id="rId21"/>
    <p:sldId id="716" r:id="rId22"/>
    <p:sldId id="738" r:id="rId23"/>
    <p:sldId id="718" r:id="rId24"/>
    <p:sldId id="720" r:id="rId25"/>
    <p:sldId id="726" r:id="rId26"/>
    <p:sldId id="722" r:id="rId27"/>
  </p:sldIdLst>
  <p:sldSz cx="12192000" cy="6858000"/>
  <p:notesSz cx="6858000" cy="9144000"/>
  <p:custDataLst>
    <p:tags r:id="rId3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6" userDrawn="1">
          <p15:clr>
            <a:srgbClr val="A4A3A4"/>
          </p15:clr>
        </p15:guide>
        <p15:guide id="2" pos="37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691" y="62"/>
      </p:cViewPr>
      <p:guideLst>
        <p:guide orient="horz" pos="2216"/>
        <p:guide pos="370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heme" Target="../theme/theme3.xml"/><Relationship Id="rId5" Type="http://schemas.openxmlformats.org/officeDocument/2006/relationships/tags" Target="../tags/tag75.xml"/><Relationship Id="rId4" Type="http://schemas.openxmlformats.org/officeDocument/2006/relationships/tags" Target="../tags/tag7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"/>
              <a:cs typeface="楷体" panose="0201060906010101010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  <p:custDataLst>
              <p:tags r:id="rId4"/>
            </p:custDataLst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  <p:custDataLst>
              <p:tags r:id="rId5"/>
            </p:custDataLst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>
                <a:latin typeface="Arial" panose="020B0604020202020204" pitchFamily="34" charset="0"/>
                <a:ea typeface="楷体"/>
                <a:cs typeface="+mn-cs"/>
              </a:rPr>
              <a:t>‹#›</a:t>
            </a:fld>
            <a:endParaRPr lang="zh-CN" altLang="en-US" sz="1200" strike="noStrike" noProof="1">
              <a:ea typeface="楷体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2" Type="http://schemas.openxmlformats.org/officeDocument/2006/relationships/tags" Target="../tags/tag66.xml"/><Relationship Id="rId1" Type="http://schemas.openxmlformats.org/officeDocument/2006/relationships/theme" Target="../theme/theme2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/>
          </p:cNvSpPr>
          <p:nvPr>
            <p:ph type="sldImg"/>
            <p:custDataLst>
              <p:tags r:id="rId2"/>
            </p:custDataLst>
          </p:nvPr>
        </p:nvSpPr>
        <p:spPr>
          <a:xfrm>
            <a:off x="408870" y="754063"/>
            <a:ext cx="5856110" cy="3294062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15363" name="Rectangle 3"/>
          <p:cNvSpPr>
            <a:spLocks noGrp="1"/>
          </p:cNvSpPr>
          <p:nvPr>
            <p:ph type="body" sz="quarter" idx="1"/>
            <p:custDataLst>
              <p:tags r:id="rId3"/>
            </p:custDataLst>
          </p:nvPr>
        </p:nvSpPr>
        <p:spPr>
          <a:xfrm>
            <a:off x="538163" y="4387850"/>
            <a:ext cx="5780087" cy="39528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/>
          <a:p>
            <a:pPr lvl="0"/>
            <a:r>
              <a:rPr lang="zh-CN" altLang="en-US"/>
              <a:t>单击此处编辑母版文本样式
第二级
第三级
第四级
第五级</a:t>
            </a:r>
          </a:p>
        </p:txBody>
      </p:sp>
      <p:sp>
        <p:nvSpPr>
          <p:cNvPr id="2052" name="Rectangle 4"/>
          <p:cNvSpPr>
            <a:spLocks noGrp="1"/>
          </p:cNvSpPr>
          <p:nvPr>
            <p:ph type="hdr" sz="quarter" idx="2"/>
            <p:custDataLst>
              <p:tags r:id="rId4"/>
            </p:custDataLst>
          </p:nvPr>
        </p:nvSpPr>
        <p:spPr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>
                <a:ea typeface="楷体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2053" name="Rectangle 5"/>
          <p:cNvSpPr>
            <a:spLocks noGrp="1"/>
          </p:cNvSpPr>
          <p:nvPr>
            <p:ph type="dt" idx="3"/>
            <p:custDataLst>
              <p:tags r:id="rId5"/>
            </p:custDataLst>
          </p:nvPr>
        </p:nvSpPr>
        <p:spPr>
          <a:xfrm>
            <a:off x="3883025" y="0"/>
            <a:ext cx="297497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200" noProof="1">
                <a:ea typeface="楷体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2054" name="Rectangle 6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>
                <a:ea typeface="楷体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2055" name="Rectangle 7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‹#›</a:t>
            </a:fld>
            <a:endParaRPr lang="zh-CN" altLang="en-US" sz="1200" strike="noStrike" noProof="1"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黑体" panose="02010609060101010101" pitchFamily="49" charset="-122"/>
        <a:cs typeface="+mn-cs"/>
      </a:defRPr>
    </a:lvl1pPr>
    <a:lvl2pPr marL="742950" lvl="1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lvl="2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lvl="3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lvl="4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lvl="5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5" Type="http://schemas.openxmlformats.org/officeDocument/2006/relationships/slide" Target="../slides/slide1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5" Type="http://schemas.openxmlformats.org/officeDocument/2006/relationships/slide" Target="../slides/slide6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5" Type="http://schemas.openxmlformats.org/officeDocument/2006/relationships/slide" Target="../slides/slide9.xml"/><Relationship Id="rId4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5" Type="http://schemas.openxmlformats.org/officeDocument/2006/relationships/slide" Target="../slides/slide10.xml"/><Relationship Id="rId4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361.xml"/><Relationship Id="rId1" Type="http://schemas.openxmlformats.org/officeDocument/2006/relationships/tags" Target="../tags/tag360.xml"/><Relationship Id="rId4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409575" y="754063"/>
            <a:ext cx="5854700" cy="3294062"/>
          </a:xfrm>
        </p:spPr>
      </p:sp>
      <p:sp>
        <p:nvSpPr>
          <p:cNvPr id="17410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7411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/>
          <a:p>
            <a:pPr lvl="0" indent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黑体" panose="02010609060101010101" pitchFamily="49" charset="-122"/>
              </a:rPr>
              <a:t>1</a:t>
            </a:fld>
            <a:endParaRPr lang="zh-CN" altLang="en-US" sz="120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409575" y="754063"/>
            <a:ext cx="5854700" cy="3294062"/>
          </a:xfrm>
        </p:spPr>
      </p:sp>
      <p:sp>
        <p:nvSpPr>
          <p:cNvPr id="23554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23555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/>
          <a:p>
            <a:pPr lvl="0" indent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黑体" panose="02010609060101010101" pitchFamily="49" charset="-122"/>
              </a:rPr>
              <a:t>6</a:t>
            </a:fld>
            <a:endParaRPr lang="zh-CN" altLang="en-US" sz="120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408870" y="754063"/>
            <a:ext cx="5856110" cy="3294062"/>
          </a:xfrm>
        </p:spPr>
      </p:sp>
      <p:sp>
        <p:nvSpPr>
          <p:cNvPr id="31746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31747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/>
          <a:p>
            <a:pPr lvl="0" indent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黑体" panose="02010609060101010101" pitchFamily="49" charset="-122"/>
              </a:rPr>
              <a:t>9</a:t>
            </a:fld>
            <a:endParaRPr lang="zh-CN" altLang="en-US" sz="120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408870" y="754063"/>
            <a:ext cx="5856110" cy="3294062"/>
          </a:xfrm>
        </p:spPr>
      </p:sp>
      <p:sp>
        <p:nvSpPr>
          <p:cNvPr id="33794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33795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/>
          <a:p>
            <a:pPr lvl="0" indent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黑体" panose="02010609060101010101" pitchFamily="49" charset="-122"/>
              </a:rPr>
              <a:t>10</a:t>
            </a:fld>
            <a:endParaRPr lang="zh-CN" altLang="en-US" sz="120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ea typeface="黑体" panose="02010609060101010101" pitchFamily="49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ea typeface="楷体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ea typeface="楷体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楷体"/>
                <a:cs typeface="+mn-cs"/>
              </a:rPr>
              <a:t>‹#›</a:t>
            </a:fld>
            <a:endParaRPr lang="zh-CN" altLang="en-US" strike="noStrike" noProof="1">
              <a:ea typeface="楷体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09600" y="1600200"/>
            <a:ext cx="10972800" cy="4525963"/>
          </a:xfrm>
        </p:spPr>
        <p:txBody>
          <a:bodyPr vert="eaVert"/>
          <a:lstStyle>
            <a:lvl1pPr>
              <a:defRPr>
                <a:ea typeface="黑体" panose="02010609060101010101" pitchFamily="49" charset="-122"/>
              </a:defRPr>
            </a:lvl1pPr>
            <a:lvl2pPr>
              <a:defRPr>
                <a:ea typeface="黑体" panose="02010609060101010101" pitchFamily="49" charset="-122"/>
              </a:defRPr>
            </a:lvl2pPr>
            <a:lvl3pPr>
              <a:defRPr>
                <a:ea typeface="黑体" panose="02010609060101010101" pitchFamily="49" charset="-122"/>
              </a:defRPr>
            </a:lvl3pPr>
            <a:lvl4pPr>
              <a:defRPr>
                <a:ea typeface="黑体" panose="02010609060101010101" pitchFamily="49" charset="-122"/>
              </a:defRPr>
            </a:lvl4pPr>
            <a:lvl5pPr>
              <a:defRPr>
                <a:ea typeface="黑体" panose="02010609060101010101" pitchFamily="49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ea typeface="楷体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ea typeface="楷体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楷体"/>
                <a:cs typeface="+mn-cs"/>
              </a:rPr>
              <a:t>‹#›</a:t>
            </a:fld>
            <a:endParaRPr lang="zh-CN" altLang="en-US" strike="noStrike" noProof="1">
              <a:ea typeface="楷体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>
            <a:lvl1pPr>
              <a:defRPr>
                <a:ea typeface="黑体" panose="02010609060101010101" pitchFamily="49" charset="-122"/>
              </a:defRPr>
            </a:lvl1pPr>
            <a:lvl2pPr>
              <a:defRPr>
                <a:ea typeface="黑体" panose="02010609060101010101" pitchFamily="49" charset="-122"/>
              </a:defRPr>
            </a:lvl2pPr>
            <a:lvl3pPr>
              <a:defRPr>
                <a:ea typeface="黑体" panose="02010609060101010101" pitchFamily="49" charset="-122"/>
              </a:defRPr>
            </a:lvl3pPr>
            <a:lvl4pPr>
              <a:defRPr>
                <a:ea typeface="黑体" panose="02010609060101010101" pitchFamily="49" charset="-122"/>
              </a:defRPr>
            </a:lvl4pPr>
            <a:lvl5pPr>
              <a:defRPr>
                <a:ea typeface="黑体" panose="02010609060101010101" pitchFamily="49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ea typeface="楷体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ea typeface="楷体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楷体"/>
                <a:cs typeface="+mn-cs"/>
              </a:rPr>
              <a:t>‹#›</a:t>
            </a:fld>
            <a:endParaRPr lang="zh-CN" altLang="en-US" strike="noStrike" noProof="1">
              <a:ea typeface="楷体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  <p:custDataLst>
              <p:tags r:id="rId1"/>
            </p:custDataLst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3" name="Rectangle 4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ea typeface="楷体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4" name="Rectangle 5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ea typeface="楷体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楷体"/>
                <a:cs typeface="+mn-cs"/>
              </a:rPr>
              <a:t>‹#›</a:t>
            </a:fld>
            <a:endParaRPr lang="zh-CN" altLang="en-US" strike="noStrike" noProof="1">
              <a:ea typeface="楷体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9600" y="1600200"/>
            <a:ext cx="10972800" cy="4525963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  <a:lvl2pPr>
              <a:defRPr>
                <a:ea typeface="黑体" panose="02010609060101010101" pitchFamily="49" charset="-122"/>
              </a:defRPr>
            </a:lvl2pPr>
            <a:lvl3pPr>
              <a:defRPr>
                <a:ea typeface="黑体" panose="02010609060101010101" pitchFamily="49" charset="-122"/>
              </a:defRPr>
            </a:lvl3pPr>
            <a:lvl4pPr>
              <a:defRPr>
                <a:ea typeface="黑体" panose="02010609060101010101" pitchFamily="49" charset="-122"/>
              </a:defRPr>
            </a:lvl4pPr>
            <a:lvl5pPr>
              <a:defRPr>
                <a:ea typeface="黑体" panose="02010609060101010101" pitchFamily="49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ea typeface="楷体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ea typeface="楷体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楷体"/>
                <a:cs typeface="+mn-cs"/>
              </a:rPr>
              <a:t>‹#›</a:t>
            </a:fld>
            <a:endParaRPr lang="zh-CN" altLang="en-US" strike="noStrike" noProof="1">
              <a:ea typeface="楷体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ea typeface="黑体" panose="02010609060101010101" pitchFamily="49" charset="-12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ea typeface="楷体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ea typeface="楷体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楷体"/>
                <a:cs typeface="+mn-cs"/>
              </a:rPr>
              <a:t>‹#›</a:t>
            </a:fld>
            <a:endParaRPr lang="zh-CN" altLang="en-US" strike="noStrike" noProof="1">
              <a:ea typeface="楷体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9600" y="1600200"/>
            <a:ext cx="5376672" cy="4525963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  <a:lvl2pPr>
              <a:defRPr>
                <a:ea typeface="黑体" panose="02010609060101010101" pitchFamily="49" charset="-122"/>
              </a:defRPr>
            </a:lvl2pPr>
            <a:lvl3pPr>
              <a:defRPr>
                <a:ea typeface="黑体" panose="02010609060101010101" pitchFamily="49" charset="-122"/>
              </a:defRPr>
            </a:lvl3pPr>
            <a:lvl4pPr>
              <a:defRPr>
                <a:ea typeface="黑体" panose="02010609060101010101" pitchFamily="49" charset="-122"/>
              </a:defRPr>
            </a:lvl4pPr>
            <a:lvl5pPr>
              <a:defRPr>
                <a:ea typeface="黑体" panose="02010609060101010101" pitchFamily="49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05728" y="1600200"/>
            <a:ext cx="5376672" cy="4525963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  <a:lvl2pPr>
              <a:defRPr>
                <a:ea typeface="黑体" panose="02010609060101010101" pitchFamily="49" charset="-122"/>
              </a:defRPr>
            </a:lvl2pPr>
            <a:lvl3pPr>
              <a:defRPr>
                <a:ea typeface="黑体" panose="02010609060101010101" pitchFamily="49" charset="-122"/>
              </a:defRPr>
            </a:lvl3pPr>
            <a:lvl4pPr>
              <a:defRPr>
                <a:ea typeface="黑体" panose="02010609060101010101" pitchFamily="49" charset="-122"/>
              </a:defRPr>
            </a:lvl4pPr>
            <a:lvl5pPr>
              <a:defRPr>
                <a:ea typeface="黑体" panose="02010609060101010101" pitchFamily="49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2"/>
            <p:custDataLst>
              <p:tags r:id="rId4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ea typeface="楷体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ea typeface="楷体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楷体"/>
                <a:cs typeface="+mn-cs"/>
              </a:rPr>
              <a:t>‹#›</a:t>
            </a:fld>
            <a:endParaRPr lang="zh-CN" altLang="en-US" strike="noStrike" noProof="1">
              <a:ea typeface="楷体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>
                <a:ea typeface="黑体" panose="02010609060101010101" pitchFamily="49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  <a:lvl2pPr>
              <a:defRPr>
                <a:ea typeface="黑体" panose="02010609060101010101" pitchFamily="49" charset="-122"/>
              </a:defRPr>
            </a:lvl2pPr>
            <a:lvl3pPr>
              <a:defRPr>
                <a:ea typeface="黑体" panose="02010609060101010101" pitchFamily="49" charset="-122"/>
              </a:defRPr>
            </a:lvl3pPr>
            <a:lvl4pPr>
              <a:defRPr>
                <a:ea typeface="黑体" panose="02010609060101010101" pitchFamily="49" charset="-122"/>
              </a:defRPr>
            </a:lvl4pPr>
            <a:lvl5pPr>
              <a:defRPr>
                <a:ea typeface="黑体" panose="02010609060101010101" pitchFamily="49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>
                <a:ea typeface="黑体" panose="02010609060101010101" pitchFamily="49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  <a:lvl2pPr>
              <a:defRPr>
                <a:ea typeface="黑体" panose="02010609060101010101" pitchFamily="49" charset="-122"/>
              </a:defRPr>
            </a:lvl2pPr>
            <a:lvl3pPr>
              <a:defRPr>
                <a:ea typeface="黑体" panose="02010609060101010101" pitchFamily="49" charset="-122"/>
              </a:defRPr>
            </a:lvl3pPr>
            <a:lvl4pPr>
              <a:defRPr>
                <a:ea typeface="黑体" panose="02010609060101010101" pitchFamily="49" charset="-122"/>
              </a:defRPr>
            </a:lvl4pPr>
            <a:lvl5pPr>
              <a:defRPr>
                <a:ea typeface="黑体" panose="02010609060101010101" pitchFamily="49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Rectangle 4"/>
          <p:cNvSpPr>
            <a:spLocks noGrp="1"/>
          </p:cNvSpPr>
          <p:nvPr>
            <p:ph type="dt" sz="half" idx="12"/>
            <p:custDataLst>
              <p:tags r:id="rId6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ea typeface="楷体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8" name="Rectangle 5"/>
          <p:cNvSpPr>
            <a:spLocks noGrp="1"/>
          </p:cNvSpPr>
          <p:nvPr>
            <p:ph type="ftr" sz="quarter" idx="13"/>
            <p:custDataLst>
              <p:tags r:id="rId7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ea typeface="楷体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14"/>
            <p:custDataLst>
              <p:tags r:id="rId8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楷体"/>
                <a:cs typeface="+mn-cs"/>
              </a:rPr>
              <a:t>‹#›</a:t>
            </a:fld>
            <a:endParaRPr lang="zh-CN" altLang="en-US" strike="noStrike" noProof="1">
              <a:ea typeface="楷体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Rectangle 4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ea typeface="楷体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4" name="Rectangle 5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ea typeface="楷体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楷体"/>
                <a:cs typeface="+mn-cs"/>
              </a:rPr>
              <a:t>‹#›</a:t>
            </a:fld>
            <a:endParaRPr lang="zh-CN" altLang="en-US" strike="noStrike" noProof="1">
              <a:ea typeface="楷体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/>
          </p:cNvSpPr>
          <p:nvPr>
            <p:ph type="dt" sz="half" idx="2"/>
            <p:custDataLst>
              <p:tags r:id="rId1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ea typeface="楷体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4" name="Rectangle 5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 smtClean="0">
                <a:ea typeface="楷体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楷体"/>
                <a:cs typeface="+mn-cs"/>
              </a:rPr>
              <a:t>‹#›</a:t>
            </a:fld>
            <a:endParaRPr lang="zh-CN" altLang="en-US" strike="noStrike" noProof="1">
              <a:ea typeface="楷体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>
                <a:ea typeface="黑体" panose="02010609060101010101" pitchFamily="49" charset="-122"/>
              </a:defRPr>
            </a:lvl1pPr>
            <a:lvl2pPr>
              <a:defRPr sz="2100">
                <a:ea typeface="黑体" panose="02010609060101010101" pitchFamily="49" charset="-122"/>
              </a:defRPr>
            </a:lvl2pPr>
            <a:lvl3pPr>
              <a:defRPr sz="1800">
                <a:ea typeface="黑体" panose="02010609060101010101" pitchFamily="49" charset="-122"/>
              </a:defRPr>
            </a:lvl3pPr>
            <a:lvl4pPr>
              <a:defRPr sz="1500">
                <a:ea typeface="黑体" panose="02010609060101010101" pitchFamily="49" charset="-122"/>
              </a:defRPr>
            </a:lvl4pPr>
            <a:lvl5pPr>
              <a:defRPr sz="1500">
                <a:ea typeface="黑体" panose="02010609060101010101" pitchFamily="49" charset="-122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>
                <a:ea typeface="黑体" panose="02010609060101010101" pitchFamily="49" charset="-122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2"/>
            <p:custDataLst>
              <p:tags r:id="rId4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ea typeface="楷体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ea typeface="楷体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楷体"/>
                <a:cs typeface="+mn-cs"/>
              </a:rPr>
              <a:t>‹#›</a:t>
            </a:fld>
            <a:endParaRPr lang="zh-CN" altLang="en-US" strike="noStrike" noProof="1">
              <a:ea typeface="楷体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>
                <a:ea typeface="黑体" panose="02010609060101010101" pitchFamily="49" charset="-122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2"/>
            <p:custDataLst>
              <p:tags r:id="rId4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ea typeface="楷体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ea typeface="楷体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楷体"/>
                <a:cs typeface="+mn-cs"/>
              </a:rPr>
              <a:t>‹#›</a:t>
            </a:fld>
            <a:endParaRPr lang="zh-CN" altLang="en-US" strike="noStrike" noProof="1">
              <a:ea typeface="楷体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image" Target="file:///D:\qq&#25991;&#20214;\712321467\Image\C2C\Image2\%7b75232B38-A165-1FB7-499C-2E1C792CACB5%7d.png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6"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4" descr="背景母版.jpg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</p:pic>
      <p:pic>
        <p:nvPicPr>
          <p:cNvPr id="1027" name="图片 1073743875" descr="学科网 zxxk.com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8" r:link="rId19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微软雅黑" panose="020B0503020204020204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lvl="5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98.xml"/><Relationship Id="rId13" Type="http://schemas.openxmlformats.org/officeDocument/2006/relationships/tags" Target="../tags/tag203.xml"/><Relationship Id="rId18" Type="http://schemas.openxmlformats.org/officeDocument/2006/relationships/image" Target="../media/image22.jpeg"/><Relationship Id="rId3" Type="http://schemas.microsoft.com/office/2007/relationships/media" Target="../media/media1.mp4"/><Relationship Id="rId7" Type="http://schemas.openxmlformats.org/officeDocument/2006/relationships/tags" Target="../tags/tag197.xml"/><Relationship Id="rId12" Type="http://schemas.openxmlformats.org/officeDocument/2006/relationships/tags" Target="../tags/tag202.xml"/><Relationship Id="rId17" Type="http://schemas.openxmlformats.org/officeDocument/2006/relationships/image" Target="../media/image21.jpeg"/><Relationship Id="rId2" Type="http://schemas.openxmlformats.org/officeDocument/2006/relationships/tags" Target="../tags/tag194.xml"/><Relationship Id="rId16" Type="http://schemas.openxmlformats.org/officeDocument/2006/relationships/notesSlide" Target="../notesSlides/notesSlide4.xml"/><Relationship Id="rId1" Type="http://schemas.openxmlformats.org/officeDocument/2006/relationships/tags" Target="../tags/tag193.xml"/><Relationship Id="rId6" Type="http://schemas.openxmlformats.org/officeDocument/2006/relationships/tags" Target="../tags/tag196.xml"/><Relationship Id="rId11" Type="http://schemas.openxmlformats.org/officeDocument/2006/relationships/tags" Target="../tags/tag201.xml"/><Relationship Id="rId5" Type="http://schemas.openxmlformats.org/officeDocument/2006/relationships/tags" Target="../tags/tag195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200.xml"/><Relationship Id="rId19" Type="http://schemas.openxmlformats.org/officeDocument/2006/relationships/image" Target="../media/image23.png"/><Relationship Id="rId4" Type="http://schemas.openxmlformats.org/officeDocument/2006/relationships/video" Target="../media/media1.mp4"/><Relationship Id="rId9" Type="http://schemas.openxmlformats.org/officeDocument/2006/relationships/tags" Target="../tags/tag199.xml"/><Relationship Id="rId14" Type="http://schemas.openxmlformats.org/officeDocument/2006/relationships/tags" Target="../tags/tag20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15.xml"/><Relationship Id="rId3" Type="http://schemas.openxmlformats.org/officeDocument/2006/relationships/tags" Target="../tags/tag210.xml"/><Relationship Id="rId7" Type="http://schemas.openxmlformats.org/officeDocument/2006/relationships/tags" Target="../tags/tag214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tags" Target="../tags/tag213.xml"/><Relationship Id="rId5" Type="http://schemas.openxmlformats.org/officeDocument/2006/relationships/tags" Target="../tags/tag212.xml"/><Relationship Id="rId10" Type="http://schemas.openxmlformats.org/officeDocument/2006/relationships/image" Target="../media/image24.gif"/><Relationship Id="rId4" Type="http://schemas.openxmlformats.org/officeDocument/2006/relationships/tags" Target="../tags/tag211.xml"/><Relationship Id="rId9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23.xml"/><Relationship Id="rId13" Type="http://schemas.openxmlformats.org/officeDocument/2006/relationships/tags" Target="../tags/tag228.xml"/><Relationship Id="rId18" Type="http://schemas.openxmlformats.org/officeDocument/2006/relationships/image" Target="../media/image25.png"/><Relationship Id="rId3" Type="http://schemas.openxmlformats.org/officeDocument/2006/relationships/tags" Target="../tags/tag218.xml"/><Relationship Id="rId7" Type="http://schemas.openxmlformats.org/officeDocument/2006/relationships/tags" Target="../tags/tag222.xml"/><Relationship Id="rId12" Type="http://schemas.openxmlformats.org/officeDocument/2006/relationships/tags" Target="../tags/tag227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217.xml"/><Relationship Id="rId16" Type="http://schemas.openxmlformats.org/officeDocument/2006/relationships/tags" Target="../tags/tag231.xml"/><Relationship Id="rId20" Type="http://schemas.openxmlformats.org/officeDocument/2006/relationships/image" Target="../media/image26.png"/><Relationship Id="rId1" Type="http://schemas.openxmlformats.org/officeDocument/2006/relationships/tags" Target="../tags/tag216.xml"/><Relationship Id="rId6" Type="http://schemas.openxmlformats.org/officeDocument/2006/relationships/tags" Target="../tags/tag221.xml"/><Relationship Id="rId11" Type="http://schemas.openxmlformats.org/officeDocument/2006/relationships/tags" Target="../tags/tag226.xml"/><Relationship Id="rId5" Type="http://schemas.openxmlformats.org/officeDocument/2006/relationships/tags" Target="../tags/tag220.xml"/><Relationship Id="rId15" Type="http://schemas.openxmlformats.org/officeDocument/2006/relationships/tags" Target="../tags/tag230.xml"/><Relationship Id="rId10" Type="http://schemas.openxmlformats.org/officeDocument/2006/relationships/tags" Target="../tags/tag225.xml"/><Relationship Id="rId19" Type="http://schemas.microsoft.com/office/2007/relationships/hdphoto" Target="../media/hdphoto1.wdp"/><Relationship Id="rId4" Type="http://schemas.openxmlformats.org/officeDocument/2006/relationships/tags" Target="../tags/tag219.xml"/><Relationship Id="rId9" Type="http://schemas.openxmlformats.org/officeDocument/2006/relationships/tags" Target="../tags/tag224.xml"/><Relationship Id="rId14" Type="http://schemas.openxmlformats.org/officeDocument/2006/relationships/tags" Target="../tags/tag2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34.xml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6" Type="http://schemas.openxmlformats.org/officeDocument/2006/relationships/image" Target="../media/image27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38.xml"/><Relationship Id="rId2" Type="http://schemas.openxmlformats.org/officeDocument/2006/relationships/tags" Target="../tags/tag237.xml"/><Relationship Id="rId1" Type="http://schemas.openxmlformats.org/officeDocument/2006/relationships/tags" Target="../tags/tag236.xml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40.xml"/><Relationship Id="rId1" Type="http://schemas.openxmlformats.org/officeDocument/2006/relationships/tags" Target="../tags/tag23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48.xml"/><Relationship Id="rId13" Type="http://schemas.openxmlformats.org/officeDocument/2006/relationships/tags" Target="../tags/tag253.xml"/><Relationship Id="rId18" Type="http://schemas.openxmlformats.org/officeDocument/2006/relationships/tags" Target="../tags/tag258.xml"/><Relationship Id="rId3" Type="http://schemas.openxmlformats.org/officeDocument/2006/relationships/tags" Target="../tags/tag243.xml"/><Relationship Id="rId21" Type="http://schemas.openxmlformats.org/officeDocument/2006/relationships/tags" Target="../tags/tag261.xml"/><Relationship Id="rId7" Type="http://schemas.openxmlformats.org/officeDocument/2006/relationships/tags" Target="../tags/tag247.xml"/><Relationship Id="rId12" Type="http://schemas.openxmlformats.org/officeDocument/2006/relationships/tags" Target="../tags/tag252.xml"/><Relationship Id="rId17" Type="http://schemas.openxmlformats.org/officeDocument/2006/relationships/tags" Target="../tags/tag257.xml"/><Relationship Id="rId25" Type="http://schemas.openxmlformats.org/officeDocument/2006/relationships/image" Target="../media/image28.png"/><Relationship Id="rId2" Type="http://schemas.openxmlformats.org/officeDocument/2006/relationships/tags" Target="../tags/tag242.xml"/><Relationship Id="rId16" Type="http://schemas.openxmlformats.org/officeDocument/2006/relationships/tags" Target="../tags/tag256.xml"/><Relationship Id="rId20" Type="http://schemas.openxmlformats.org/officeDocument/2006/relationships/tags" Target="../tags/tag260.xml"/><Relationship Id="rId1" Type="http://schemas.openxmlformats.org/officeDocument/2006/relationships/tags" Target="../tags/tag241.xml"/><Relationship Id="rId6" Type="http://schemas.openxmlformats.org/officeDocument/2006/relationships/tags" Target="../tags/tag246.xml"/><Relationship Id="rId11" Type="http://schemas.openxmlformats.org/officeDocument/2006/relationships/tags" Target="../tags/tag251.xml"/><Relationship Id="rId24" Type="http://schemas.openxmlformats.org/officeDocument/2006/relationships/slideLayout" Target="../slideLayouts/slideLayout7.xml"/><Relationship Id="rId5" Type="http://schemas.openxmlformats.org/officeDocument/2006/relationships/tags" Target="../tags/tag245.xml"/><Relationship Id="rId15" Type="http://schemas.openxmlformats.org/officeDocument/2006/relationships/tags" Target="../tags/tag255.xml"/><Relationship Id="rId23" Type="http://schemas.openxmlformats.org/officeDocument/2006/relationships/tags" Target="../tags/tag263.xml"/><Relationship Id="rId10" Type="http://schemas.openxmlformats.org/officeDocument/2006/relationships/tags" Target="../tags/tag250.xml"/><Relationship Id="rId19" Type="http://schemas.openxmlformats.org/officeDocument/2006/relationships/tags" Target="../tags/tag259.xml"/><Relationship Id="rId4" Type="http://schemas.openxmlformats.org/officeDocument/2006/relationships/tags" Target="../tags/tag244.xml"/><Relationship Id="rId9" Type="http://schemas.openxmlformats.org/officeDocument/2006/relationships/tags" Target="../tags/tag249.xml"/><Relationship Id="rId14" Type="http://schemas.openxmlformats.org/officeDocument/2006/relationships/tags" Target="../tags/tag254.xml"/><Relationship Id="rId22" Type="http://schemas.openxmlformats.org/officeDocument/2006/relationships/tags" Target="../tags/tag26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71.xml"/><Relationship Id="rId13" Type="http://schemas.openxmlformats.org/officeDocument/2006/relationships/tags" Target="../tags/tag276.xml"/><Relationship Id="rId18" Type="http://schemas.openxmlformats.org/officeDocument/2006/relationships/tags" Target="../tags/tag281.xml"/><Relationship Id="rId3" Type="http://schemas.openxmlformats.org/officeDocument/2006/relationships/tags" Target="../tags/tag266.xml"/><Relationship Id="rId7" Type="http://schemas.openxmlformats.org/officeDocument/2006/relationships/tags" Target="../tags/tag270.xml"/><Relationship Id="rId12" Type="http://schemas.openxmlformats.org/officeDocument/2006/relationships/tags" Target="../tags/tag275.xml"/><Relationship Id="rId17" Type="http://schemas.openxmlformats.org/officeDocument/2006/relationships/tags" Target="../tags/tag280.xml"/><Relationship Id="rId2" Type="http://schemas.openxmlformats.org/officeDocument/2006/relationships/tags" Target="../tags/tag265.xml"/><Relationship Id="rId16" Type="http://schemas.openxmlformats.org/officeDocument/2006/relationships/tags" Target="../tags/tag279.xml"/><Relationship Id="rId20" Type="http://schemas.openxmlformats.org/officeDocument/2006/relationships/image" Target="../media/image29.png"/><Relationship Id="rId1" Type="http://schemas.openxmlformats.org/officeDocument/2006/relationships/tags" Target="../tags/tag264.xml"/><Relationship Id="rId6" Type="http://schemas.openxmlformats.org/officeDocument/2006/relationships/tags" Target="../tags/tag269.xml"/><Relationship Id="rId11" Type="http://schemas.openxmlformats.org/officeDocument/2006/relationships/tags" Target="../tags/tag274.xml"/><Relationship Id="rId5" Type="http://schemas.openxmlformats.org/officeDocument/2006/relationships/tags" Target="../tags/tag268.xml"/><Relationship Id="rId15" Type="http://schemas.openxmlformats.org/officeDocument/2006/relationships/tags" Target="../tags/tag278.xml"/><Relationship Id="rId10" Type="http://schemas.openxmlformats.org/officeDocument/2006/relationships/tags" Target="../tags/tag273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267.xml"/><Relationship Id="rId9" Type="http://schemas.openxmlformats.org/officeDocument/2006/relationships/tags" Target="../tags/tag272.xml"/><Relationship Id="rId14" Type="http://schemas.openxmlformats.org/officeDocument/2006/relationships/tags" Target="../tags/tag27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89.xml"/><Relationship Id="rId13" Type="http://schemas.openxmlformats.org/officeDocument/2006/relationships/image" Target="../media/image31.png"/><Relationship Id="rId3" Type="http://schemas.openxmlformats.org/officeDocument/2006/relationships/tags" Target="../tags/tag284.xml"/><Relationship Id="rId7" Type="http://schemas.openxmlformats.org/officeDocument/2006/relationships/tags" Target="../tags/tag288.xml"/><Relationship Id="rId12" Type="http://schemas.openxmlformats.org/officeDocument/2006/relationships/image" Target="../media/image30.png"/><Relationship Id="rId2" Type="http://schemas.openxmlformats.org/officeDocument/2006/relationships/tags" Target="../tags/tag283.xml"/><Relationship Id="rId1" Type="http://schemas.openxmlformats.org/officeDocument/2006/relationships/tags" Target="../tags/tag282.xml"/><Relationship Id="rId6" Type="http://schemas.openxmlformats.org/officeDocument/2006/relationships/tags" Target="../tags/tag287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286.xml"/><Relationship Id="rId10" Type="http://schemas.openxmlformats.org/officeDocument/2006/relationships/tags" Target="../tags/tag291.xml"/><Relationship Id="rId4" Type="http://schemas.openxmlformats.org/officeDocument/2006/relationships/tags" Target="../tags/tag285.xml"/><Relationship Id="rId9" Type="http://schemas.openxmlformats.org/officeDocument/2006/relationships/tags" Target="../tags/tag29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99.xml"/><Relationship Id="rId13" Type="http://schemas.openxmlformats.org/officeDocument/2006/relationships/image" Target="../media/image32.png"/><Relationship Id="rId3" Type="http://schemas.openxmlformats.org/officeDocument/2006/relationships/tags" Target="../tags/tag294.xml"/><Relationship Id="rId7" Type="http://schemas.openxmlformats.org/officeDocument/2006/relationships/tags" Target="../tags/tag298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293.xml"/><Relationship Id="rId1" Type="http://schemas.openxmlformats.org/officeDocument/2006/relationships/tags" Target="../tags/tag292.xml"/><Relationship Id="rId6" Type="http://schemas.openxmlformats.org/officeDocument/2006/relationships/tags" Target="../tags/tag297.xml"/><Relationship Id="rId11" Type="http://schemas.openxmlformats.org/officeDocument/2006/relationships/tags" Target="../tags/tag302.xml"/><Relationship Id="rId5" Type="http://schemas.openxmlformats.org/officeDocument/2006/relationships/tags" Target="../tags/tag296.xml"/><Relationship Id="rId15" Type="http://schemas.openxmlformats.org/officeDocument/2006/relationships/image" Target="../media/image33.png"/><Relationship Id="rId10" Type="http://schemas.openxmlformats.org/officeDocument/2006/relationships/tags" Target="../tags/tag301.xml"/><Relationship Id="rId4" Type="http://schemas.openxmlformats.org/officeDocument/2006/relationships/tags" Target="../tags/tag295.xml"/><Relationship Id="rId9" Type="http://schemas.openxmlformats.org/officeDocument/2006/relationships/tags" Target="../tags/tag300.xml"/><Relationship Id="rId1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10.xml"/><Relationship Id="rId13" Type="http://schemas.openxmlformats.org/officeDocument/2006/relationships/tags" Target="../tags/tag315.xml"/><Relationship Id="rId18" Type="http://schemas.openxmlformats.org/officeDocument/2006/relationships/tags" Target="../tags/tag320.xml"/><Relationship Id="rId3" Type="http://schemas.openxmlformats.org/officeDocument/2006/relationships/tags" Target="../tags/tag305.xml"/><Relationship Id="rId7" Type="http://schemas.openxmlformats.org/officeDocument/2006/relationships/tags" Target="../tags/tag309.xml"/><Relationship Id="rId12" Type="http://schemas.openxmlformats.org/officeDocument/2006/relationships/tags" Target="../tags/tag314.xml"/><Relationship Id="rId17" Type="http://schemas.openxmlformats.org/officeDocument/2006/relationships/tags" Target="../tags/tag319.xml"/><Relationship Id="rId2" Type="http://schemas.openxmlformats.org/officeDocument/2006/relationships/tags" Target="../tags/tag304.xml"/><Relationship Id="rId16" Type="http://schemas.openxmlformats.org/officeDocument/2006/relationships/tags" Target="../tags/tag318.xml"/><Relationship Id="rId20" Type="http://schemas.openxmlformats.org/officeDocument/2006/relationships/image" Target="../media/image34.jpeg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11" Type="http://schemas.openxmlformats.org/officeDocument/2006/relationships/tags" Target="../tags/tag313.xml"/><Relationship Id="rId5" Type="http://schemas.openxmlformats.org/officeDocument/2006/relationships/tags" Target="../tags/tag307.xml"/><Relationship Id="rId15" Type="http://schemas.openxmlformats.org/officeDocument/2006/relationships/tags" Target="../tags/tag317.xml"/><Relationship Id="rId10" Type="http://schemas.openxmlformats.org/officeDocument/2006/relationships/tags" Target="../tags/tag312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306.xml"/><Relationship Id="rId9" Type="http://schemas.openxmlformats.org/officeDocument/2006/relationships/tags" Target="../tags/tag311.xml"/><Relationship Id="rId14" Type="http://schemas.openxmlformats.org/officeDocument/2006/relationships/tags" Target="../tags/tag3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28.xml"/><Relationship Id="rId13" Type="http://schemas.openxmlformats.org/officeDocument/2006/relationships/tags" Target="../tags/tag333.xml"/><Relationship Id="rId3" Type="http://schemas.openxmlformats.org/officeDocument/2006/relationships/tags" Target="../tags/tag323.xml"/><Relationship Id="rId7" Type="http://schemas.openxmlformats.org/officeDocument/2006/relationships/tags" Target="../tags/tag327.xml"/><Relationship Id="rId12" Type="http://schemas.openxmlformats.org/officeDocument/2006/relationships/tags" Target="../tags/tag332.xml"/><Relationship Id="rId17" Type="http://schemas.openxmlformats.org/officeDocument/2006/relationships/image" Target="../media/image34.jpeg"/><Relationship Id="rId2" Type="http://schemas.openxmlformats.org/officeDocument/2006/relationships/tags" Target="../tags/tag322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321.xml"/><Relationship Id="rId6" Type="http://schemas.openxmlformats.org/officeDocument/2006/relationships/tags" Target="../tags/tag326.xml"/><Relationship Id="rId11" Type="http://schemas.openxmlformats.org/officeDocument/2006/relationships/tags" Target="../tags/tag331.xml"/><Relationship Id="rId5" Type="http://schemas.openxmlformats.org/officeDocument/2006/relationships/tags" Target="../tags/tag325.xml"/><Relationship Id="rId15" Type="http://schemas.openxmlformats.org/officeDocument/2006/relationships/tags" Target="../tags/tag335.xml"/><Relationship Id="rId10" Type="http://schemas.openxmlformats.org/officeDocument/2006/relationships/tags" Target="../tags/tag330.xml"/><Relationship Id="rId4" Type="http://schemas.openxmlformats.org/officeDocument/2006/relationships/tags" Target="../tags/tag324.xml"/><Relationship Id="rId9" Type="http://schemas.openxmlformats.org/officeDocument/2006/relationships/tags" Target="../tags/tag329.xml"/><Relationship Id="rId14" Type="http://schemas.openxmlformats.org/officeDocument/2006/relationships/tags" Target="../tags/tag3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38.xml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5" Type="http://schemas.openxmlformats.org/officeDocument/2006/relationships/image" Target="../media/image35.gif"/><Relationship Id="rId4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44.xml"/><Relationship Id="rId3" Type="http://schemas.openxmlformats.org/officeDocument/2006/relationships/video" Target="../media/media2.mp4"/><Relationship Id="rId7" Type="http://schemas.openxmlformats.org/officeDocument/2006/relationships/tags" Target="../tags/tag343.xml"/><Relationship Id="rId2" Type="http://schemas.microsoft.com/office/2007/relationships/media" Target="../media/media2.mp4"/><Relationship Id="rId1" Type="http://schemas.openxmlformats.org/officeDocument/2006/relationships/tags" Target="../tags/tag339.xml"/><Relationship Id="rId6" Type="http://schemas.openxmlformats.org/officeDocument/2006/relationships/tags" Target="../tags/tag342.xml"/><Relationship Id="rId11" Type="http://schemas.openxmlformats.org/officeDocument/2006/relationships/image" Target="../media/image36.png"/><Relationship Id="rId5" Type="http://schemas.openxmlformats.org/officeDocument/2006/relationships/tags" Target="../tags/tag341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340.xml"/><Relationship Id="rId9" Type="http://schemas.openxmlformats.org/officeDocument/2006/relationships/tags" Target="../tags/tag34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53.xml"/><Relationship Id="rId13" Type="http://schemas.openxmlformats.org/officeDocument/2006/relationships/tags" Target="../tags/tag358.xml"/><Relationship Id="rId18" Type="http://schemas.openxmlformats.org/officeDocument/2006/relationships/image" Target="../media/image38.jpeg"/><Relationship Id="rId3" Type="http://schemas.openxmlformats.org/officeDocument/2006/relationships/tags" Target="../tags/tag348.xml"/><Relationship Id="rId7" Type="http://schemas.openxmlformats.org/officeDocument/2006/relationships/tags" Target="../tags/tag352.xml"/><Relationship Id="rId12" Type="http://schemas.openxmlformats.org/officeDocument/2006/relationships/tags" Target="../tags/tag357.xml"/><Relationship Id="rId17" Type="http://schemas.openxmlformats.org/officeDocument/2006/relationships/image" Target="../media/image37.jpeg"/><Relationship Id="rId2" Type="http://schemas.openxmlformats.org/officeDocument/2006/relationships/tags" Target="../tags/tag347.xml"/><Relationship Id="rId16" Type="http://schemas.openxmlformats.org/officeDocument/2006/relationships/notesSlide" Target="../notesSlides/notesSlide5.xml"/><Relationship Id="rId1" Type="http://schemas.openxmlformats.org/officeDocument/2006/relationships/tags" Target="../tags/tag346.xml"/><Relationship Id="rId6" Type="http://schemas.openxmlformats.org/officeDocument/2006/relationships/tags" Target="../tags/tag351.xml"/><Relationship Id="rId11" Type="http://schemas.openxmlformats.org/officeDocument/2006/relationships/tags" Target="../tags/tag356.xml"/><Relationship Id="rId5" Type="http://schemas.openxmlformats.org/officeDocument/2006/relationships/tags" Target="../tags/tag350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355.xml"/><Relationship Id="rId19" Type="http://schemas.openxmlformats.org/officeDocument/2006/relationships/image" Target="../media/image39.jpeg"/><Relationship Id="rId4" Type="http://schemas.openxmlformats.org/officeDocument/2006/relationships/tags" Target="../tags/tag349.xml"/><Relationship Id="rId9" Type="http://schemas.openxmlformats.org/officeDocument/2006/relationships/tags" Target="../tags/tag354.xml"/><Relationship Id="rId14" Type="http://schemas.openxmlformats.org/officeDocument/2006/relationships/tags" Target="../tags/tag35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69.xml"/><Relationship Id="rId13" Type="http://schemas.openxmlformats.org/officeDocument/2006/relationships/tags" Target="../tags/tag374.xml"/><Relationship Id="rId18" Type="http://schemas.openxmlformats.org/officeDocument/2006/relationships/tags" Target="../tags/tag379.xml"/><Relationship Id="rId26" Type="http://schemas.openxmlformats.org/officeDocument/2006/relationships/tags" Target="../tags/tag387.xml"/><Relationship Id="rId3" Type="http://schemas.openxmlformats.org/officeDocument/2006/relationships/tags" Target="../tags/tag364.xml"/><Relationship Id="rId21" Type="http://schemas.openxmlformats.org/officeDocument/2006/relationships/tags" Target="../tags/tag382.xml"/><Relationship Id="rId7" Type="http://schemas.openxmlformats.org/officeDocument/2006/relationships/tags" Target="../tags/tag368.xml"/><Relationship Id="rId12" Type="http://schemas.openxmlformats.org/officeDocument/2006/relationships/tags" Target="../tags/tag373.xml"/><Relationship Id="rId17" Type="http://schemas.openxmlformats.org/officeDocument/2006/relationships/tags" Target="../tags/tag378.xml"/><Relationship Id="rId25" Type="http://schemas.openxmlformats.org/officeDocument/2006/relationships/tags" Target="../tags/tag386.xml"/><Relationship Id="rId2" Type="http://schemas.openxmlformats.org/officeDocument/2006/relationships/tags" Target="../tags/tag363.xml"/><Relationship Id="rId16" Type="http://schemas.openxmlformats.org/officeDocument/2006/relationships/tags" Target="../tags/tag377.xml"/><Relationship Id="rId20" Type="http://schemas.openxmlformats.org/officeDocument/2006/relationships/tags" Target="../tags/tag381.xml"/><Relationship Id="rId29" Type="http://schemas.openxmlformats.org/officeDocument/2006/relationships/image" Target="../media/image41.png"/><Relationship Id="rId1" Type="http://schemas.openxmlformats.org/officeDocument/2006/relationships/tags" Target="../tags/tag362.xml"/><Relationship Id="rId6" Type="http://schemas.openxmlformats.org/officeDocument/2006/relationships/tags" Target="../tags/tag367.xml"/><Relationship Id="rId11" Type="http://schemas.openxmlformats.org/officeDocument/2006/relationships/tags" Target="../tags/tag372.xml"/><Relationship Id="rId24" Type="http://schemas.openxmlformats.org/officeDocument/2006/relationships/tags" Target="../tags/tag385.xml"/><Relationship Id="rId5" Type="http://schemas.openxmlformats.org/officeDocument/2006/relationships/tags" Target="../tags/tag366.xml"/><Relationship Id="rId15" Type="http://schemas.openxmlformats.org/officeDocument/2006/relationships/tags" Target="../tags/tag376.xml"/><Relationship Id="rId23" Type="http://schemas.openxmlformats.org/officeDocument/2006/relationships/tags" Target="../tags/tag384.xml"/><Relationship Id="rId28" Type="http://schemas.openxmlformats.org/officeDocument/2006/relationships/image" Target="../media/image40.png"/><Relationship Id="rId10" Type="http://schemas.openxmlformats.org/officeDocument/2006/relationships/tags" Target="../tags/tag371.xml"/><Relationship Id="rId19" Type="http://schemas.openxmlformats.org/officeDocument/2006/relationships/tags" Target="../tags/tag380.xml"/><Relationship Id="rId4" Type="http://schemas.openxmlformats.org/officeDocument/2006/relationships/tags" Target="../tags/tag365.xml"/><Relationship Id="rId9" Type="http://schemas.openxmlformats.org/officeDocument/2006/relationships/tags" Target="../tags/tag370.xml"/><Relationship Id="rId14" Type="http://schemas.openxmlformats.org/officeDocument/2006/relationships/tags" Target="../tags/tag375.xml"/><Relationship Id="rId22" Type="http://schemas.openxmlformats.org/officeDocument/2006/relationships/tags" Target="../tags/tag383.xml"/><Relationship Id="rId27" Type="http://schemas.openxmlformats.org/officeDocument/2006/relationships/slideLayout" Target="../slideLayouts/slideLayout7.xml"/><Relationship Id="rId30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95.xml"/><Relationship Id="rId13" Type="http://schemas.openxmlformats.org/officeDocument/2006/relationships/tags" Target="../tags/tag400.xml"/><Relationship Id="rId3" Type="http://schemas.openxmlformats.org/officeDocument/2006/relationships/tags" Target="../tags/tag390.xml"/><Relationship Id="rId7" Type="http://schemas.openxmlformats.org/officeDocument/2006/relationships/tags" Target="../tags/tag394.xml"/><Relationship Id="rId12" Type="http://schemas.openxmlformats.org/officeDocument/2006/relationships/tags" Target="../tags/tag399.xml"/><Relationship Id="rId2" Type="http://schemas.openxmlformats.org/officeDocument/2006/relationships/tags" Target="../tags/tag389.xml"/><Relationship Id="rId16" Type="http://schemas.openxmlformats.org/officeDocument/2006/relationships/image" Target="../media/image44.png"/><Relationship Id="rId1" Type="http://schemas.openxmlformats.org/officeDocument/2006/relationships/tags" Target="../tags/tag388.xml"/><Relationship Id="rId6" Type="http://schemas.openxmlformats.org/officeDocument/2006/relationships/tags" Target="../tags/tag393.xml"/><Relationship Id="rId11" Type="http://schemas.openxmlformats.org/officeDocument/2006/relationships/tags" Target="../tags/tag398.xml"/><Relationship Id="rId5" Type="http://schemas.openxmlformats.org/officeDocument/2006/relationships/tags" Target="../tags/tag392.xml"/><Relationship Id="rId15" Type="http://schemas.openxmlformats.org/officeDocument/2006/relationships/image" Target="../media/image43.jpeg"/><Relationship Id="rId10" Type="http://schemas.openxmlformats.org/officeDocument/2006/relationships/tags" Target="../tags/tag397.xml"/><Relationship Id="rId4" Type="http://schemas.openxmlformats.org/officeDocument/2006/relationships/tags" Target="../tags/tag391.xml"/><Relationship Id="rId9" Type="http://schemas.openxmlformats.org/officeDocument/2006/relationships/tags" Target="../tags/tag396.xml"/><Relationship Id="rId1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tags" Target="../tags/tag101.xml"/><Relationship Id="rId3" Type="http://schemas.openxmlformats.org/officeDocument/2006/relationships/tags" Target="../tags/tag86.xml"/><Relationship Id="rId21" Type="http://schemas.openxmlformats.org/officeDocument/2006/relationships/image" Target="../media/image6.jpeg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0" Type="http://schemas.openxmlformats.org/officeDocument/2006/relationships/image" Target="../media/image5.jpeg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10" Type="http://schemas.openxmlformats.org/officeDocument/2006/relationships/tags" Target="../tags/tag93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Relationship Id="rId2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tags" Target="../tags/tag114.xml"/><Relationship Id="rId18" Type="http://schemas.openxmlformats.org/officeDocument/2006/relationships/tags" Target="../tags/tag119.xml"/><Relationship Id="rId3" Type="http://schemas.openxmlformats.org/officeDocument/2006/relationships/tags" Target="../tags/tag104.xml"/><Relationship Id="rId21" Type="http://schemas.openxmlformats.org/officeDocument/2006/relationships/image" Target="../media/image9.png"/><Relationship Id="rId7" Type="http://schemas.openxmlformats.org/officeDocument/2006/relationships/tags" Target="../tags/tag108.xml"/><Relationship Id="rId12" Type="http://schemas.openxmlformats.org/officeDocument/2006/relationships/tags" Target="../tags/tag113.xml"/><Relationship Id="rId17" Type="http://schemas.openxmlformats.org/officeDocument/2006/relationships/tags" Target="../tags/tag118.xml"/><Relationship Id="rId2" Type="http://schemas.openxmlformats.org/officeDocument/2006/relationships/tags" Target="../tags/tag103.xml"/><Relationship Id="rId16" Type="http://schemas.openxmlformats.org/officeDocument/2006/relationships/tags" Target="../tags/tag117.xml"/><Relationship Id="rId20" Type="http://schemas.openxmlformats.org/officeDocument/2006/relationships/image" Target="../media/image8.jpeg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tags" Target="../tags/tag112.xml"/><Relationship Id="rId5" Type="http://schemas.openxmlformats.org/officeDocument/2006/relationships/tags" Target="../tags/tag106.xml"/><Relationship Id="rId15" Type="http://schemas.openxmlformats.org/officeDocument/2006/relationships/tags" Target="../tags/tag116.xml"/><Relationship Id="rId10" Type="http://schemas.openxmlformats.org/officeDocument/2006/relationships/tags" Target="../tags/tag111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tags" Target="../tags/tag115.xml"/><Relationship Id="rId2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tags" Target="../tags/tag132.xml"/><Relationship Id="rId18" Type="http://schemas.openxmlformats.org/officeDocument/2006/relationships/tags" Target="../tags/tag137.xml"/><Relationship Id="rId26" Type="http://schemas.openxmlformats.org/officeDocument/2006/relationships/image" Target="../media/image8.jpeg"/><Relationship Id="rId3" Type="http://schemas.openxmlformats.org/officeDocument/2006/relationships/tags" Target="../tags/tag122.xml"/><Relationship Id="rId21" Type="http://schemas.openxmlformats.org/officeDocument/2006/relationships/tags" Target="../tags/tag140.xml"/><Relationship Id="rId7" Type="http://schemas.openxmlformats.org/officeDocument/2006/relationships/tags" Target="../tags/tag126.xml"/><Relationship Id="rId12" Type="http://schemas.openxmlformats.org/officeDocument/2006/relationships/tags" Target="../tags/tag131.xml"/><Relationship Id="rId17" Type="http://schemas.openxmlformats.org/officeDocument/2006/relationships/tags" Target="../tags/tag136.xml"/><Relationship Id="rId25" Type="http://schemas.openxmlformats.org/officeDocument/2006/relationships/image" Target="../media/image11.png"/><Relationship Id="rId2" Type="http://schemas.openxmlformats.org/officeDocument/2006/relationships/tags" Target="../tags/tag121.xml"/><Relationship Id="rId16" Type="http://schemas.openxmlformats.org/officeDocument/2006/relationships/tags" Target="../tags/tag135.xml"/><Relationship Id="rId20" Type="http://schemas.openxmlformats.org/officeDocument/2006/relationships/tags" Target="../tags/tag139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24" Type="http://schemas.openxmlformats.org/officeDocument/2006/relationships/image" Target="../media/image6.jpeg"/><Relationship Id="rId5" Type="http://schemas.openxmlformats.org/officeDocument/2006/relationships/tags" Target="../tags/tag124.xml"/><Relationship Id="rId15" Type="http://schemas.openxmlformats.org/officeDocument/2006/relationships/tags" Target="../tags/tag134.xml"/><Relationship Id="rId23" Type="http://schemas.openxmlformats.org/officeDocument/2006/relationships/slideLayout" Target="../slideLayouts/slideLayout7.xml"/><Relationship Id="rId10" Type="http://schemas.openxmlformats.org/officeDocument/2006/relationships/tags" Target="../tags/tag129.xml"/><Relationship Id="rId19" Type="http://schemas.openxmlformats.org/officeDocument/2006/relationships/tags" Target="../tags/tag138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tags" Target="../tags/tag133.xml"/><Relationship Id="rId22" Type="http://schemas.openxmlformats.org/officeDocument/2006/relationships/tags" Target="../tags/tag141.xml"/><Relationship Id="rId27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tags" Target="../tags/tag154.xml"/><Relationship Id="rId18" Type="http://schemas.openxmlformats.org/officeDocument/2006/relationships/tags" Target="../tags/tag159.xml"/><Relationship Id="rId3" Type="http://schemas.openxmlformats.org/officeDocument/2006/relationships/tags" Target="../tags/tag144.xml"/><Relationship Id="rId21" Type="http://schemas.openxmlformats.org/officeDocument/2006/relationships/image" Target="../media/image12.jpeg"/><Relationship Id="rId7" Type="http://schemas.openxmlformats.org/officeDocument/2006/relationships/tags" Target="../tags/tag148.xml"/><Relationship Id="rId12" Type="http://schemas.openxmlformats.org/officeDocument/2006/relationships/tags" Target="../tags/tag153.xml"/><Relationship Id="rId17" Type="http://schemas.openxmlformats.org/officeDocument/2006/relationships/tags" Target="../tags/tag158.xml"/><Relationship Id="rId2" Type="http://schemas.openxmlformats.org/officeDocument/2006/relationships/tags" Target="../tags/tag143.xml"/><Relationship Id="rId16" Type="http://schemas.openxmlformats.org/officeDocument/2006/relationships/tags" Target="../tags/tag157.xml"/><Relationship Id="rId20" Type="http://schemas.openxmlformats.org/officeDocument/2006/relationships/notesSlide" Target="../notesSlides/notesSlide2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tags" Target="../tags/tag152.xml"/><Relationship Id="rId5" Type="http://schemas.openxmlformats.org/officeDocument/2006/relationships/tags" Target="../tags/tag146.xml"/><Relationship Id="rId15" Type="http://schemas.openxmlformats.org/officeDocument/2006/relationships/tags" Target="../tags/tag156.xml"/><Relationship Id="rId10" Type="http://schemas.openxmlformats.org/officeDocument/2006/relationships/tags" Target="../tags/tag151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tags" Target="../tags/tag155.xml"/><Relationship Id="rId2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65.xml"/><Relationship Id="rId7" Type="http://schemas.openxmlformats.org/officeDocument/2006/relationships/tags" Target="../tags/tag169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11" Type="http://schemas.openxmlformats.org/officeDocument/2006/relationships/image" Target="../media/image16.jpeg"/><Relationship Id="rId5" Type="http://schemas.openxmlformats.org/officeDocument/2006/relationships/tags" Target="../tags/tag167.xml"/><Relationship Id="rId10" Type="http://schemas.openxmlformats.org/officeDocument/2006/relationships/image" Target="../media/image15.jpeg"/><Relationship Id="rId4" Type="http://schemas.openxmlformats.org/officeDocument/2006/relationships/tags" Target="../tags/tag166.xml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71.xml"/><Relationship Id="rId1" Type="http://schemas.openxmlformats.org/officeDocument/2006/relationships/tags" Target="../tags/tag17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13" Type="http://schemas.openxmlformats.org/officeDocument/2006/relationships/tags" Target="../tags/tag184.xml"/><Relationship Id="rId18" Type="http://schemas.openxmlformats.org/officeDocument/2006/relationships/tags" Target="../tags/tag189.xml"/><Relationship Id="rId3" Type="http://schemas.openxmlformats.org/officeDocument/2006/relationships/tags" Target="../tags/tag174.xml"/><Relationship Id="rId21" Type="http://schemas.openxmlformats.org/officeDocument/2006/relationships/image" Target="../media/image17.jpeg"/><Relationship Id="rId7" Type="http://schemas.openxmlformats.org/officeDocument/2006/relationships/tags" Target="../tags/tag178.xml"/><Relationship Id="rId12" Type="http://schemas.openxmlformats.org/officeDocument/2006/relationships/tags" Target="../tags/tag183.xml"/><Relationship Id="rId17" Type="http://schemas.openxmlformats.org/officeDocument/2006/relationships/tags" Target="../tags/tag188.xml"/><Relationship Id="rId2" Type="http://schemas.openxmlformats.org/officeDocument/2006/relationships/tags" Target="../tags/tag173.xml"/><Relationship Id="rId16" Type="http://schemas.openxmlformats.org/officeDocument/2006/relationships/tags" Target="../tags/tag187.xml"/><Relationship Id="rId20" Type="http://schemas.openxmlformats.org/officeDocument/2006/relationships/notesSlide" Target="../notesSlides/notesSlide3.xml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11" Type="http://schemas.openxmlformats.org/officeDocument/2006/relationships/tags" Target="../tags/tag182.xml"/><Relationship Id="rId24" Type="http://schemas.openxmlformats.org/officeDocument/2006/relationships/image" Target="../media/image20.jpeg"/><Relationship Id="rId5" Type="http://schemas.openxmlformats.org/officeDocument/2006/relationships/tags" Target="../tags/tag176.xml"/><Relationship Id="rId15" Type="http://schemas.openxmlformats.org/officeDocument/2006/relationships/tags" Target="../tags/tag186.xml"/><Relationship Id="rId23" Type="http://schemas.openxmlformats.org/officeDocument/2006/relationships/image" Target="../media/image19.jpeg"/><Relationship Id="rId10" Type="http://schemas.openxmlformats.org/officeDocument/2006/relationships/tags" Target="../tags/tag181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175.xml"/><Relationship Id="rId9" Type="http://schemas.openxmlformats.org/officeDocument/2006/relationships/tags" Target="../tags/tag180.xml"/><Relationship Id="rId14" Type="http://schemas.openxmlformats.org/officeDocument/2006/relationships/tags" Target="../tags/tag185.xml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/>
          <p:cNvSpPr txBox="1"/>
          <p:nvPr>
            <p:custDataLst>
              <p:tags r:id="rId1"/>
            </p:custDataLst>
          </p:nvPr>
        </p:nvSpPr>
        <p:spPr>
          <a:xfrm>
            <a:off x="1116013" y="692150"/>
            <a:ext cx="1928812" cy="37084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ea typeface="楷体"/>
              </a:rPr>
              <a:t>  </a:t>
            </a:r>
            <a:r>
              <a:rPr lang="zh-CN" altLang="en-US" sz="900">
                <a:latin typeface="Arial" panose="020B0604020202020204" pitchFamily="34" charset="0"/>
                <a:ea typeface="楷体"/>
              </a:rPr>
              <a:t>    </a:t>
            </a:r>
            <a:r>
              <a:rPr lang="zh-CN" altLang="en-US" sz="800">
                <a:latin typeface="Arial" panose="020B0604020202020204" pitchFamily="34" charset="0"/>
                <a:ea typeface="楷体"/>
              </a:rPr>
              <a:t>   </a:t>
            </a:r>
            <a:endParaRPr lang="zh-CN" altLang="en-US" sz="2400" b="1" i="1">
              <a:solidFill>
                <a:srgbClr val="006666"/>
              </a:solidFill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2" name="Text Box 4"/>
          <p:cNvSpPr txBox="1"/>
          <p:nvPr>
            <p:custDataLst>
              <p:tags r:id="rId2"/>
            </p:custDataLst>
          </p:nvPr>
        </p:nvSpPr>
        <p:spPr>
          <a:xfrm>
            <a:off x="3648000" y="1093810"/>
            <a:ext cx="7845425" cy="8299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4800" dirty="0">
                <a:solidFill>
                  <a:srgbClr val="070707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第七章    力</a:t>
            </a:r>
          </a:p>
        </p:txBody>
      </p:sp>
      <p:sp>
        <p:nvSpPr>
          <p:cNvPr id="3" name="Rectangle 5"/>
          <p:cNvSpPr/>
          <p:nvPr>
            <p:custDataLst>
              <p:tags r:id="rId3"/>
            </p:custDataLst>
          </p:nvPr>
        </p:nvSpPr>
        <p:spPr>
          <a:xfrm>
            <a:off x="3628261" y="2786997"/>
            <a:ext cx="4504759" cy="1284006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6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6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6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   力 </a:t>
            </a:r>
            <a:r>
              <a:rPr lang="zh-CN" altLang="zh-CN" sz="6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29603" y="836295"/>
            <a:ext cx="2944812" cy="1998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479425" y="2636520"/>
            <a:ext cx="3022600" cy="2027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力能改变物体的运动状态">
            <a:hlinkClick r:id="" action="ppaction://media"/>
          </p:cNvPr>
          <p:cNvPicPr>
            <a:picLocks noChangeAspect="1"/>
          </p:cNvPicPr>
          <p:nvPr>
            <a:videoFile r:link="rId4"/>
            <p:custDataLst>
              <p:tags r:id="rId5"/>
            </p:custDataLst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rcRect l="12426" r="12463"/>
          <a:stretch>
            <a:fillRect/>
          </a:stretch>
        </p:blipFill>
        <p:spPr>
          <a:xfrm>
            <a:off x="4728259" y="217699"/>
            <a:ext cx="7364605" cy="5089203"/>
          </a:xfrm>
          <a:prstGeom prst="rect">
            <a:avLst/>
          </a:prstGeom>
        </p:spPr>
      </p:pic>
      <p:grpSp>
        <p:nvGrpSpPr>
          <p:cNvPr id="3" name="组合 2"/>
          <p:cNvGrpSpPr/>
          <p:nvPr>
            <p:custDataLst>
              <p:tags r:id="rId6"/>
            </p:custDataLst>
          </p:nvPr>
        </p:nvGrpSpPr>
        <p:grpSpPr>
          <a:xfrm>
            <a:off x="3183890" y="6065520"/>
            <a:ext cx="5956300" cy="502285"/>
            <a:chOff x="10648" y="5199"/>
            <a:chExt cx="9380" cy="791"/>
          </a:xfrm>
        </p:grpSpPr>
        <p:sp>
          <p:nvSpPr>
            <p:cNvPr id="20" name="文本框 19"/>
            <p:cNvSpPr txBox="1"/>
            <p:nvPr>
              <p:custDataLst>
                <p:tags r:id="rId13"/>
              </p:custDataLst>
            </p:nvPr>
          </p:nvSpPr>
          <p:spPr>
            <a:xfrm>
              <a:off x="10926" y="5222"/>
              <a:ext cx="9102" cy="7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C00000"/>
                  </a:solidFill>
                </a:rPr>
                <a:t>力可以改变物体的运动状态</a:t>
              </a:r>
            </a:p>
          </p:txBody>
        </p:sp>
        <p:sp>
          <p:nvSpPr>
            <p:cNvPr id="9" name="圆角矩形 8"/>
            <p:cNvSpPr/>
            <p:nvPr>
              <p:custDataLst>
                <p:tags r:id="rId14"/>
              </p:custDataLst>
            </p:nvPr>
          </p:nvSpPr>
          <p:spPr>
            <a:xfrm>
              <a:off x="10648" y="5199"/>
              <a:ext cx="9380" cy="791"/>
            </a:xfrm>
            <a:prstGeom prst="roundRect">
              <a:avLst/>
            </a:prstGeom>
            <a:noFill/>
            <a:ln w="28575">
              <a:solidFill>
                <a:srgbClr val="96C0DF"/>
              </a:solidFill>
              <a:prstDash val="sys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721" name="组合 6147"/>
          <p:cNvGrpSpPr/>
          <p:nvPr>
            <p:custDataLst>
              <p:tags r:id="rId7"/>
            </p:custDataLst>
          </p:nvPr>
        </p:nvGrpSpPr>
        <p:grpSpPr>
          <a:xfrm>
            <a:off x="498475" y="202248"/>
            <a:ext cx="2874010" cy="808671"/>
            <a:chOff x="0" y="0"/>
            <a:chExt cx="4528" cy="1276"/>
          </a:xfrm>
        </p:grpSpPr>
        <p:sp>
          <p:nvSpPr>
            <p:cNvPr id="30722" name="矩形 7"/>
            <p:cNvSpPr/>
            <p:nvPr>
              <p:custDataLst>
                <p:tags r:id="rId8"/>
              </p:custDataLst>
            </p:nvPr>
          </p:nvSpPr>
          <p:spPr>
            <a:xfrm>
              <a:off x="882" y="0"/>
              <a:ext cx="2634" cy="1200"/>
            </a:xfrm>
            <a:custGeom>
              <a:avLst/>
              <a:gdLst/>
              <a:ahLst/>
              <a:cxnLst>
                <a:cxn ang="0">
                  <a:pos x="0" y="1200"/>
                </a:cxn>
                <a:cxn ang="0">
                  <a:pos x="2634" y="1200"/>
                </a:cxn>
                <a:cxn ang="0">
                  <a:pos x="0" y="120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 cmpd="sng">
              <a:solidFill>
                <a:srgbClr val="DDDD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ea typeface="楷体"/>
              </a:endParaRPr>
            </a:p>
          </p:txBody>
        </p:sp>
        <p:sp>
          <p:nvSpPr>
            <p:cNvPr id="30723" name="任意多边形 16"/>
            <p:cNvSpPr/>
            <p:nvPr>
              <p:custDataLst>
                <p:tags r:id="rId9"/>
              </p:custDataLst>
            </p:nvPr>
          </p:nvSpPr>
          <p:spPr>
            <a:xfrm>
              <a:off x="0" y="454"/>
              <a:ext cx="826" cy="7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5" y="0"/>
                </a:cxn>
                <a:cxn ang="0">
                  <a:pos x="545" y="258"/>
                </a:cxn>
                <a:cxn ang="0">
                  <a:pos x="826" y="258"/>
                </a:cxn>
                <a:cxn ang="0">
                  <a:pos x="826" y="760"/>
                </a:cxn>
                <a:cxn ang="0">
                  <a:pos x="0" y="760"/>
                </a:cxn>
                <a:cxn ang="0">
                  <a:pos x="0" y="0"/>
                </a:cxn>
              </a:cxnLst>
              <a:rect l="l" t="t" r="r" b="b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ea typeface="楷体"/>
              </a:endParaRPr>
            </a:p>
          </p:txBody>
        </p:sp>
        <p:sp>
          <p:nvSpPr>
            <p:cNvPr id="30724" name="矩形 17"/>
            <p:cNvSpPr/>
            <p:nvPr>
              <p:custDataLst>
                <p:tags r:id="rId10"/>
              </p:custDataLst>
            </p:nvPr>
          </p:nvSpPr>
          <p:spPr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 w="9525">
              <a:noFill/>
            </a:ln>
          </p:spPr>
          <p:txBody>
            <a:bodyPr lIns="0" tIns="215900" rIns="179705" bIns="0" anchor="ctr" anchorCtr="0"/>
            <a:lstStyle/>
            <a:p>
              <a:pPr algn="ctr"/>
              <a:endParaRPr lang="zh-CN" altLang="en-US" sz="400">
                <a:solidFill>
                  <a:srgbClr val="FFFFFF"/>
                </a:solidFill>
                <a:latin typeface="Arial" panose="020B0604020202020204" pitchFamily="34" charset="0"/>
                <a:ea typeface="楷体"/>
              </a:endParaRPr>
            </a:p>
          </p:txBody>
        </p:sp>
        <p:sp>
          <p:nvSpPr>
            <p:cNvPr id="30725" name="文本框 6151"/>
            <p:cNvSpPr txBox="1"/>
            <p:nvPr>
              <p:custDataLst>
                <p:tags r:id="rId11"/>
              </p:custDataLst>
            </p:nvPr>
          </p:nvSpPr>
          <p:spPr>
            <a:xfrm>
              <a:off x="878" y="432"/>
              <a:ext cx="3650" cy="8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zh-CN" sz="2800" b="1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楷体" panose="02010609060101010101" charset="-122"/>
                </a:rPr>
                <a:t>力的作用效果</a:t>
              </a:r>
            </a:p>
          </p:txBody>
        </p:sp>
        <p:sp>
          <p:nvSpPr>
            <p:cNvPr id="30726" name="文本框 6152"/>
            <p:cNvSpPr txBox="1"/>
            <p:nvPr>
              <p:custDataLst>
                <p:tags r:id="rId12"/>
              </p:custDataLst>
            </p:nvPr>
          </p:nvSpPr>
          <p:spPr>
            <a:xfrm>
              <a:off x="0" y="452"/>
              <a:ext cx="873" cy="82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8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7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984250" y="1628775"/>
            <a:ext cx="10327005" cy="1198880"/>
            <a:chOff x="1423" y="1896"/>
            <a:chExt cx="16263" cy="1888"/>
          </a:xfrm>
        </p:grpSpPr>
        <p:sp>
          <p:nvSpPr>
            <p:cNvPr id="10" name="文本框 9"/>
            <p:cNvSpPr txBox="1"/>
            <p:nvPr>
              <p:custDataLst>
                <p:tags r:id="rId7"/>
              </p:custDataLst>
            </p:nvPr>
          </p:nvSpPr>
          <p:spPr>
            <a:xfrm>
              <a:off x="1515" y="1896"/>
              <a:ext cx="16171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/>
                <a:t>在物理学中，</a:t>
              </a:r>
              <a:r>
                <a:rPr lang="zh-CN" altLang="en-US" sz="2400" b="1">
                  <a:solidFill>
                    <a:srgbClr val="C00000"/>
                  </a:solidFill>
                </a:rPr>
                <a:t>由静止开始的运动</a:t>
              </a:r>
              <a:r>
                <a:rPr lang="zh-CN" altLang="en-US" sz="2400" b="1"/>
                <a:t>或</a:t>
              </a:r>
              <a:r>
                <a:rPr lang="zh-CN" altLang="en-US" sz="2400" b="1">
                  <a:solidFill>
                    <a:srgbClr val="C00000"/>
                  </a:solidFill>
                </a:rPr>
                <a:t>由运动变静止</a:t>
              </a:r>
            </a:p>
            <a:p>
              <a:pPr>
                <a:lnSpc>
                  <a:spcPct val="150000"/>
                </a:lnSpc>
              </a:pPr>
              <a:endParaRPr lang="zh-CN" altLang="en-US" sz="2400" b="1">
                <a:solidFill>
                  <a:srgbClr val="5B9BD5">
                    <a:lumMod val="50000"/>
                  </a:srgbClr>
                </a:solidFill>
              </a:endParaRPr>
            </a:p>
          </p:txBody>
        </p:sp>
        <p:sp>
          <p:nvSpPr>
            <p:cNvPr id="11" name="圆角矩形 10"/>
            <p:cNvSpPr/>
            <p:nvPr>
              <p:custDataLst>
                <p:tags r:id="rId8"/>
              </p:custDataLst>
            </p:nvPr>
          </p:nvSpPr>
          <p:spPr>
            <a:xfrm>
              <a:off x="1423" y="2137"/>
              <a:ext cx="13845" cy="1611"/>
            </a:xfrm>
            <a:prstGeom prst="roundRect">
              <a:avLst/>
            </a:prstGeom>
            <a:noFill/>
            <a:ln w="28575" cap="flat" cmpd="sng" algn="ctr">
              <a:solidFill>
                <a:srgbClr val="ED7D31"/>
              </a:solidFill>
              <a:prstDash val="sysDash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1033145" y="2296795"/>
            <a:ext cx="4450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sym typeface="微软雅黑" panose="020B0503020204020204" pitchFamily="34" charset="-122"/>
              </a:rPr>
              <a:t>物体运动的快慢或方向的改变</a:t>
            </a:r>
            <a:r>
              <a:rPr lang="zh-CN" altLang="en-US" sz="2400" b="1">
                <a:sym typeface="微软雅黑" panose="020B0503020204020204" pitchFamily="34" charset="-122"/>
              </a:rPr>
              <a:t>，</a:t>
            </a:r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5300980" y="2140585"/>
            <a:ext cx="41452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ym typeface="微软雅黑" panose="020B0503020204020204" pitchFamily="34" charset="-122"/>
              </a:rPr>
              <a:t>称之为</a:t>
            </a:r>
            <a:r>
              <a:rPr lang="zh-CN" altLang="en-US" sz="2400" b="1">
                <a:solidFill>
                  <a:srgbClr val="5B9BD5">
                    <a:lumMod val="50000"/>
                  </a:srgbClr>
                </a:solidFill>
                <a:sym typeface="微软雅黑" panose="020B0503020204020204" pitchFamily="34" charset="-122"/>
              </a:rPr>
              <a:t>物体运动状态发生改变</a:t>
            </a:r>
          </a:p>
        </p:txBody>
      </p:sp>
      <p:pic>
        <p:nvPicPr>
          <p:cNvPr id="16" name="图片 2663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07353" y="44450"/>
            <a:ext cx="2286000" cy="1746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矩形 16"/>
          <p:cNvSpPr/>
          <p:nvPr>
            <p:custDataLst>
              <p:tags r:id="rId5"/>
            </p:custDataLst>
          </p:nvPr>
        </p:nvSpPr>
        <p:spPr>
          <a:xfrm>
            <a:off x="1042670" y="3572510"/>
            <a:ext cx="8964295" cy="49149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600" b="1">
                <a:solidFill>
                  <a:srgbClr val="C01E1E"/>
                </a:solidFill>
                <a:latin typeface="Tahoma" panose="020B0604030504040204" pitchFamily="34" charset="0"/>
                <a:ea typeface="楷体"/>
              </a:rPr>
              <a:t>运动状态不变是指：</a:t>
            </a:r>
            <a:r>
              <a:rPr lang="zh-CN" altLang="en-US" sz="2600" b="1">
                <a:solidFill>
                  <a:srgbClr val="003399"/>
                </a:solidFill>
                <a:latin typeface="Tahoma" panose="020B0604030504040204" pitchFamily="34" charset="0"/>
                <a:ea typeface="楷体"/>
              </a:rPr>
              <a:t>物体</a:t>
            </a:r>
            <a:r>
              <a:rPr lang="zh-CN" altLang="en-US" sz="2600" b="1">
                <a:latin typeface="Tahoma" panose="020B0604030504040204" pitchFamily="34" charset="0"/>
                <a:ea typeface="楷体"/>
              </a:rPr>
              <a:t>速度的大小</a:t>
            </a:r>
            <a:r>
              <a:rPr lang="zh-CN" altLang="en-US" sz="2600" b="1">
                <a:solidFill>
                  <a:srgbClr val="003399"/>
                </a:solidFill>
                <a:latin typeface="Tahoma" panose="020B0604030504040204" pitchFamily="34" charset="0"/>
                <a:ea typeface="楷体"/>
              </a:rPr>
              <a:t>和</a:t>
            </a:r>
            <a:r>
              <a:rPr lang="zh-CN" altLang="en-US" sz="2600" b="1">
                <a:latin typeface="Tahoma" panose="020B0604030504040204" pitchFamily="34" charset="0"/>
                <a:ea typeface="楷体"/>
              </a:rPr>
              <a:t>运动方向</a:t>
            </a:r>
            <a:r>
              <a:rPr lang="zh-CN" altLang="en-US" sz="2600" b="1">
                <a:solidFill>
                  <a:srgbClr val="003399"/>
                </a:solidFill>
                <a:latin typeface="Tahoma" panose="020B0604030504040204" pitchFamily="34" charset="0"/>
                <a:ea typeface="楷体"/>
              </a:rPr>
              <a:t>都不变</a:t>
            </a:r>
            <a:endParaRPr lang="en-US" altLang="zh-CN" sz="2600" b="1">
              <a:solidFill>
                <a:srgbClr val="003399"/>
              </a:solidFill>
              <a:latin typeface="Tahoma" panose="020B0604030504040204" pitchFamily="34" charset="0"/>
              <a:ea typeface="楷体"/>
            </a:endParaRPr>
          </a:p>
        </p:txBody>
      </p:sp>
      <p:sp>
        <p:nvSpPr>
          <p:cNvPr id="18" name="文本框 17"/>
          <p:cNvSpPr txBox="1"/>
          <p:nvPr>
            <p:custDataLst>
              <p:tags r:id="rId6"/>
            </p:custDataLst>
          </p:nvPr>
        </p:nvSpPr>
        <p:spPr>
          <a:xfrm>
            <a:off x="1042353" y="4278948"/>
            <a:ext cx="6856412" cy="49149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600" b="1">
                <a:latin typeface="Tahoma" panose="020B0604030504040204" pitchFamily="34" charset="0"/>
                <a:ea typeface="楷体"/>
              </a:rPr>
              <a:t>物体</a:t>
            </a:r>
            <a:r>
              <a:rPr lang="zh-CN" altLang="en-US" sz="2600" b="1">
                <a:solidFill>
                  <a:srgbClr val="CC0000"/>
                </a:solidFill>
                <a:latin typeface="Tahoma" panose="020B0604030504040204" pitchFamily="34" charset="0"/>
                <a:ea typeface="楷体"/>
              </a:rPr>
              <a:t>静止</a:t>
            </a:r>
            <a:r>
              <a:rPr lang="zh-CN" altLang="en-US" sz="2600" b="1">
                <a:latin typeface="Tahoma" panose="020B0604030504040204" pitchFamily="34" charset="0"/>
                <a:ea typeface="楷体"/>
              </a:rPr>
              <a:t>或</a:t>
            </a:r>
            <a:r>
              <a:rPr lang="zh-CN" altLang="en-US" sz="2600" b="1">
                <a:solidFill>
                  <a:srgbClr val="CC0000"/>
                </a:solidFill>
                <a:latin typeface="Tahoma" panose="020B0604030504040204" pitchFamily="34" charset="0"/>
                <a:ea typeface="楷体"/>
              </a:rPr>
              <a:t>匀速直线运动</a:t>
            </a:r>
            <a:r>
              <a:rPr lang="zh-CN" altLang="en-US" sz="2600" b="1">
                <a:latin typeface="Tahoma" panose="020B0604030504040204" pitchFamily="34" charset="0"/>
                <a:ea typeface="楷体"/>
              </a:rPr>
              <a:t>状态时</a:t>
            </a:r>
            <a:r>
              <a:rPr lang="zh-CN" altLang="en-US" sz="2600" b="1">
                <a:solidFill>
                  <a:srgbClr val="CC0000"/>
                </a:solidFill>
                <a:latin typeface="Tahoma" panose="020B0604030504040204" pitchFamily="34" charset="0"/>
                <a:ea typeface="楷体"/>
              </a:rPr>
              <a:t>运动状态不变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>
            <p:custDataLst>
              <p:tags r:id="rId1"/>
            </p:custDataLst>
          </p:nvPr>
        </p:nvSpPr>
        <p:spPr>
          <a:xfrm>
            <a:off x="4070350" y="2221865"/>
            <a:ext cx="4641215" cy="502285"/>
          </a:xfrm>
          <a:prstGeom prst="roundRect">
            <a:avLst/>
          </a:prstGeom>
          <a:noFill/>
          <a:ln w="28575" cap="flat" cmpd="sng" algn="ctr">
            <a:solidFill>
              <a:srgbClr val="ED7D31"/>
            </a:solidFill>
            <a:prstDash val="sys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4127500" y="2236470"/>
            <a:ext cx="45326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</a:rPr>
              <a:t>力可以使物体运动状态发生改变</a:t>
            </a:r>
          </a:p>
        </p:txBody>
      </p:sp>
      <p:grpSp>
        <p:nvGrpSpPr>
          <p:cNvPr id="10" name="组合 9"/>
          <p:cNvGrpSpPr/>
          <p:nvPr>
            <p:custDataLst>
              <p:tags r:id="rId3"/>
            </p:custDataLst>
          </p:nvPr>
        </p:nvGrpSpPr>
        <p:grpSpPr>
          <a:xfrm>
            <a:off x="1048385" y="1409700"/>
            <a:ext cx="3367197" cy="619760"/>
            <a:chOff x="6472" y="2654"/>
            <a:chExt cx="3236" cy="976"/>
          </a:xfrm>
        </p:grpSpPr>
        <p:sp>
          <p:nvSpPr>
            <p:cNvPr id="11" name="圆角矩形 10"/>
            <p:cNvSpPr/>
            <p:nvPr>
              <p:custDataLst>
                <p:tags r:id="rId15"/>
              </p:custDataLst>
            </p:nvPr>
          </p:nvSpPr>
          <p:spPr>
            <a:xfrm>
              <a:off x="6472" y="2654"/>
              <a:ext cx="3131" cy="976"/>
            </a:xfrm>
            <a:prstGeom prst="roundRect">
              <a:avLst/>
            </a:prstGeom>
            <a:solidFill>
              <a:srgbClr val="22A7B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16"/>
              </p:custDataLst>
            </p:nvPr>
          </p:nvSpPr>
          <p:spPr>
            <a:xfrm>
              <a:off x="6814" y="2654"/>
              <a:ext cx="2894" cy="9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ysClr val="window" lastClr="FFFFFF"/>
                  </a:solidFill>
                  <a:sym typeface="微软雅黑" panose="020B0503020204020204" pitchFamily="34" charset="-122"/>
                </a:rPr>
                <a:t>力的作用效果</a:t>
              </a:r>
              <a:endParaRPr lang="zh-CN" altLang="en-US" sz="2000" b="1">
                <a:solidFill>
                  <a:sysClr val="window" lastClr="FFFFFF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30721" name="组合 6147"/>
          <p:cNvGrpSpPr/>
          <p:nvPr>
            <p:custDataLst>
              <p:tags r:id="rId4"/>
            </p:custDataLst>
          </p:nvPr>
        </p:nvGrpSpPr>
        <p:grpSpPr>
          <a:xfrm>
            <a:off x="498475" y="202248"/>
            <a:ext cx="2874010" cy="808671"/>
            <a:chOff x="0" y="0"/>
            <a:chExt cx="4528" cy="1276"/>
          </a:xfrm>
        </p:grpSpPr>
        <p:sp>
          <p:nvSpPr>
            <p:cNvPr id="30722" name="矩形 7"/>
            <p:cNvSpPr/>
            <p:nvPr>
              <p:custDataLst>
                <p:tags r:id="rId10"/>
              </p:custDataLst>
            </p:nvPr>
          </p:nvSpPr>
          <p:spPr>
            <a:xfrm>
              <a:off x="882" y="0"/>
              <a:ext cx="2634" cy="1200"/>
            </a:xfrm>
            <a:custGeom>
              <a:avLst/>
              <a:gdLst/>
              <a:ahLst/>
              <a:cxnLst>
                <a:cxn ang="0">
                  <a:pos x="0" y="1200"/>
                </a:cxn>
                <a:cxn ang="0">
                  <a:pos x="2634" y="1200"/>
                </a:cxn>
                <a:cxn ang="0">
                  <a:pos x="0" y="120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 cmpd="sng">
              <a:solidFill>
                <a:srgbClr val="DDDD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ea typeface="楷体"/>
              </a:endParaRPr>
            </a:p>
          </p:txBody>
        </p:sp>
        <p:sp>
          <p:nvSpPr>
            <p:cNvPr id="30723" name="任意多边形 16"/>
            <p:cNvSpPr/>
            <p:nvPr>
              <p:custDataLst>
                <p:tags r:id="rId11"/>
              </p:custDataLst>
            </p:nvPr>
          </p:nvSpPr>
          <p:spPr>
            <a:xfrm>
              <a:off x="0" y="454"/>
              <a:ext cx="826" cy="7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5" y="0"/>
                </a:cxn>
                <a:cxn ang="0">
                  <a:pos x="545" y="258"/>
                </a:cxn>
                <a:cxn ang="0">
                  <a:pos x="826" y="258"/>
                </a:cxn>
                <a:cxn ang="0">
                  <a:pos x="826" y="760"/>
                </a:cxn>
                <a:cxn ang="0">
                  <a:pos x="0" y="760"/>
                </a:cxn>
                <a:cxn ang="0">
                  <a:pos x="0" y="0"/>
                </a:cxn>
              </a:cxnLst>
              <a:rect l="l" t="t" r="r" b="b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ea typeface="楷体"/>
              </a:endParaRPr>
            </a:p>
          </p:txBody>
        </p:sp>
        <p:sp>
          <p:nvSpPr>
            <p:cNvPr id="30724" name="矩形 17"/>
            <p:cNvSpPr/>
            <p:nvPr>
              <p:custDataLst>
                <p:tags r:id="rId12"/>
              </p:custDataLst>
            </p:nvPr>
          </p:nvSpPr>
          <p:spPr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 w="9525">
              <a:noFill/>
            </a:ln>
          </p:spPr>
          <p:txBody>
            <a:bodyPr lIns="0" tIns="215900" rIns="179705" bIns="0" anchor="ctr" anchorCtr="0"/>
            <a:lstStyle/>
            <a:p>
              <a:pPr algn="ctr"/>
              <a:endParaRPr lang="zh-CN" altLang="en-US" sz="400">
                <a:solidFill>
                  <a:srgbClr val="FFFFFF"/>
                </a:solidFill>
                <a:latin typeface="Arial" panose="020B0604020202020204" pitchFamily="34" charset="0"/>
                <a:ea typeface="楷体"/>
              </a:endParaRPr>
            </a:p>
          </p:txBody>
        </p:sp>
        <p:sp>
          <p:nvSpPr>
            <p:cNvPr id="30725" name="文本框 6151"/>
            <p:cNvSpPr txBox="1"/>
            <p:nvPr>
              <p:custDataLst>
                <p:tags r:id="rId13"/>
              </p:custDataLst>
            </p:nvPr>
          </p:nvSpPr>
          <p:spPr>
            <a:xfrm>
              <a:off x="878" y="432"/>
              <a:ext cx="3650" cy="8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zh-CN" sz="2800" b="1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楷体" panose="02010609060101010101" charset="-122"/>
                </a:rPr>
                <a:t>力的作用效果</a:t>
              </a:r>
            </a:p>
          </p:txBody>
        </p:sp>
        <p:sp>
          <p:nvSpPr>
            <p:cNvPr id="30726" name="文本框 6152"/>
            <p:cNvSpPr txBox="1"/>
            <p:nvPr>
              <p:custDataLst>
                <p:tags r:id="rId14"/>
              </p:custDataLst>
            </p:nvPr>
          </p:nvSpPr>
          <p:spPr>
            <a:xfrm>
              <a:off x="0" y="452"/>
              <a:ext cx="873" cy="82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8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</a:p>
          </p:txBody>
        </p:sp>
      </p:grpSp>
      <p:grpSp>
        <p:nvGrpSpPr>
          <p:cNvPr id="22" name="组合 21"/>
          <p:cNvGrpSpPr/>
          <p:nvPr>
            <p:custDataLst>
              <p:tags r:id="rId5"/>
            </p:custDataLst>
          </p:nvPr>
        </p:nvGrpSpPr>
        <p:grpSpPr>
          <a:xfrm>
            <a:off x="3503930" y="3284855"/>
            <a:ext cx="5956300" cy="502285"/>
            <a:chOff x="10648" y="5199"/>
            <a:chExt cx="9380" cy="791"/>
          </a:xfrm>
        </p:grpSpPr>
        <p:sp>
          <p:nvSpPr>
            <p:cNvPr id="23" name="文本框 22"/>
            <p:cNvSpPr txBox="1"/>
            <p:nvPr>
              <p:custDataLst>
                <p:tags r:id="rId8"/>
              </p:custDataLst>
            </p:nvPr>
          </p:nvSpPr>
          <p:spPr>
            <a:xfrm>
              <a:off x="10926" y="5222"/>
              <a:ext cx="9102" cy="7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rgbClr val="C00000"/>
                  </a:solidFill>
                </a:rPr>
                <a:t>力可以改变物体的形状，使物体发生形变</a:t>
              </a:r>
            </a:p>
          </p:txBody>
        </p:sp>
        <p:sp>
          <p:nvSpPr>
            <p:cNvPr id="24" name="圆角矩形 23"/>
            <p:cNvSpPr/>
            <p:nvPr>
              <p:custDataLst>
                <p:tags r:id="rId9"/>
              </p:custDataLst>
            </p:nvPr>
          </p:nvSpPr>
          <p:spPr>
            <a:xfrm>
              <a:off x="10648" y="5199"/>
              <a:ext cx="9380" cy="791"/>
            </a:xfrm>
            <a:prstGeom prst="roundRect">
              <a:avLst/>
            </a:prstGeom>
            <a:noFill/>
            <a:ln w="28575">
              <a:solidFill>
                <a:srgbClr val="ED7D31"/>
              </a:solidFill>
              <a:prstDash val="sys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5" name="图片 2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22656"/>
          <a:stretch>
            <a:fillRect/>
          </a:stretch>
        </p:blipFill>
        <p:spPr>
          <a:xfrm>
            <a:off x="2955767" y="4368184"/>
            <a:ext cx="2953649" cy="219609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6528693" y="4724774"/>
            <a:ext cx="2606417" cy="16870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843915" y="1099185"/>
            <a:ext cx="112071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  </a:t>
            </a:r>
            <a:r>
              <a:rPr lang="zh-CN" altLang="en-US" sz="2400" b="1"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例</a:t>
            </a:r>
            <a:r>
              <a:rPr lang="en-US" altLang="zh-CN" sz="2400" b="1"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1.</a:t>
            </a:r>
            <a:r>
              <a:rPr lang="zh-CN" altLang="en-US" sz="2400" b="1"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观察图中的四个情景，找出它们的共同特征，可以归纳得出的结论是（     ）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82040" y="1830705"/>
            <a:ext cx="9591675" cy="244792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091565" y="4289425"/>
            <a:ext cx="60547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A.</a:t>
            </a:r>
            <a:r>
              <a:rPr lang="zh-CN" altLang="en-US" sz="2400"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力可以改变物体的形状</a:t>
            </a:r>
            <a:endParaRPr lang="en-US" altLang="zh-CN" sz="2400">
              <a:latin typeface="Times New Roman" panose="02020603050405020304" pitchFamily="18" charset="0"/>
              <a:ea typeface="楷体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B.</a:t>
            </a:r>
            <a:r>
              <a:rPr lang="zh-CN" altLang="en-US" sz="2400"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力可以改变物体运动方向</a:t>
            </a:r>
            <a:endParaRPr lang="en-US" altLang="zh-CN" sz="2400">
              <a:latin typeface="Times New Roman" panose="02020603050405020304" pitchFamily="18" charset="0"/>
              <a:ea typeface="楷体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C.</a:t>
            </a:r>
            <a:r>
              <a:rPr lang="zh-CN" altLang="en-US" sz="2400"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力可以改变物体运动速度的大小</a:t>
            </a:r>
            <a:endParaRPr lang="en-US" altLang="zh-CN" sz="2400">
              <a:latin typeface="Times New Roman" panose="02020603050405020304" pitchFamily="18" charset="0"/>
              <a:ea typeface="楷体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D.</a:t>
            </a:r>
            <a:r>
              <a:rPr lang="zh-CN" altLang="en-US" sz="2400"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力是维持物体运动的原因</a:t>
            </a: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11066780" y="1264920"/>
            <a:ext cx="5156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80220" y="747026"/>
            <a:ext cx="7181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prstClr val="black"/>
                </a:solidFill>
                <a:ea typeface="楷体"/>
                <a:cs typeface="微软雅黑" panose="020B0503020204020204" pitchFamily="34" charset="-122"/>
              </a:rPr>
              <a:t>例</a:t>
            </a:r>
            <a:r>
              <a:rPr lang="en-US" altLang="zh-CN" sz="2800" b="1">
                <a:solidFill>
                  <a:prstClr val="black"/>
                </a:solid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2</a:t>
            </a:r>
            <a:endParaRPr lang="zh-CN" altLang="en-US" sz="2800" b="1">
              <a:solidFill>
                <a:prstClr val="black"/>
              </a:solidFill>
              <a:latin typeface="Times New Roman" panose="02020603050405020304" pitchFamily="18" charset="0"/>
              <a:ea typeface="楷体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1384647" y="600252"/>
            <a:ext cx="1111559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ea typeface="楷体"/>
              </a:rPr>
              <a:t>下列各力中， 与其他三个力所产生的作用效果不同的是（        ）</a:t>
            </a:r>
            <a:endParaRPr lang="en-US" altLang="zh-CN" sz="3200">
              <a:solidFill>
                <a:prstClr val="black"/>
              </a:solidFill>
              <a:latin typeface="Times New Roman" panose="02020603050405020304" pitchFamily="18" charset="0"/>
              <a:ea typeface="楷体"/>
            </a:endParaRPr>
          </a:p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en-US" altLang="zh-CN" sz="3200">
                <a:solidFill>
                  <a:prstClr val="black"/>
                </a:solidFill>
                <a:latin typeface="Times New Roman" panose="02020603050405020304" pitchFamily="18" charset="0"/>
                <a:ea typeface="楷体"/>
              </a:rPr>
              <a:t>A.</a:t>
            </a:r>
            <a:r>
              <a: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ea typeface="楷体"/>
              </a:rPr>
              <a:t>运动员对弓弦的拉力     </a:t>
            </a:r>
            <a:r>
              <a:rPr lang="en-US" altLang="zh-CN" sz="3200">
                <a:solidFill>
                  <a:prstClr val="black"/>
                </a:solidFill>
                <a:latin typeface="Times New Roman" panose="02020603050405020304" pitchFamily="18" charset="0"/>
                <a:ea typeface="楷体"/>
              </a:rPr>
              <a:t>B.</a:t>
            </a:r>
            <a:r>
              <a: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ea typeface="楷体"/>
              </a:rPr>
              <a:t>撑竿跳高运动员对撑竿的压力</a:t>
            </a:r>
          </a:p>
          <a:p>
            <a:pPr>
              <a:lnSpc>
                <a:spcPct val="150000"/>
              </a:lnSpc>
            </a:pPr>
            <a:r>
              <a:rPr lang="en-US" altLang="zh-CN" sz="3200">
                <a:solidFill>
                  <a:prstClr val="black"/>
                </a:solidFill>
                <a:latin typeface="Times New Roman" panose="02020603050405020304" pitchFamily="18" charset="0"/>
                <a:ea typeface="楷体"/>
              </a:rPr>
              <a:t>C.</a:t>
            </a:r>
            <a:r>
              <a: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ea typeface="楷体"/>
              </a:rPr>
              <a:t>斧头对木柴的力             </a:t>
            </a:r>
            <a:r>
              <a:rPr lang="en-US" altLang="zh-CN" sz="3200">
                <a:solidFill>
                  <a:prstClr val="black"/>
                </a:solidFill>
                <a:latin typeface="Times New Roman" panose="02020603050405020304" pitchFamily="18" charset="0"/>
                <a:ea typeface="楷体"/>
              </a:rPr>
              <a:t>D.</a:t>
            </a:r>
            <a:r>
              <a: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ea typeface="楷体"/>
              </a:rPr>
              <a:t>人踢足球的力，使足球前进</a:t>
            </a: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2032373" y="1503405"/>
            <a:ext cx="590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061720" y="1301750"/>
            <a:ext cx="1055941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例</a:t>
            </a:r>
            <a:r>
              <a:rPr lang="en-US" altLang="zh-CN" sz="2400" b="1"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3.</a:t>
            </a:r>
            <a:r>
              <a:rPr lang="zh-CN" altLang="en-US" sz="2400" b="1"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下列的现象中，物体的运动状态不发生改变的是（         ）</a:t>
            </a:r>
          </a:p>
          <a:p>
            <a:pPr>
              <a:lnSpc>
                <a:spcPct val="150000"/>
              </a:lnSpc>
            </a:pPr>
            <a:endParaRPr lang="zh-CN" altLang="en-US" sz="2400">
              <a:latin typeface="Times New Roman" panose="02020603050405020304" pitchFamily="18" charset="0"/>
              <a:ea typeface="楷体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A.</a:t>
            </a:r>
            <a:r>
              <a:rPr lang="zh-CN" altLang="en-US" sz="2400"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自行车匀速转弯</a:t>
            </a:r>
            <a:endParaRPr lang="en-US" altLang="zh-CN" sz="2400">
              <a:latin typeface="Times New Roman" panose="02020603050405020304" pitchFamily="18" charset="0"/>
              <a:ea typeface="楷体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B.</a:t>
            </a:r>
            <a:r>
              <a:rPr lang="zh-CN" altLang="en-US" sz="2400"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汽车在水平公路上加速运动</a:t>
            </a:r>
            <a:endParaRPr lang="en-US" altLang="zh-CN" sz="2400">
              <a:latin typeface="Times New Roman" panose="02020603050405020304" pitchFamily="18" charset="0"/>
              <a:ea typeface="楷体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C.“</a:t>
            </a:r>
            <a:r>
              <a:rPr lang="zh-CN" altLang="en-US" sz="2400"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天宫一号</a:t>
            </a:r>
            <a:r>
              <a:rPr lang="en-US" altLang="zh-CN" sz="2400"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”</a:t>
            </a:r>
            <a:r>
              <a:rPr lang="zh-CN" altLang="en-US" sz="2400"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绕着地球运动</a:t>
            </a:r>
            <a:endParaRPr lang="en-US" altLang="zh-CN" sz="2400">
              <a:latin typeface="Times New Roman" panose="02020603050405020304" pitchFamily="18" charset="0"/>
              <a:ea typeface="楷体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D.</a:t>
            </a:r>
            <a:r>
              <a:rPr lang="zh-CN" altLang="en-US" sz="2400"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人站在超市的自动扶梯上做匀速直线运动</a:t>
            </a: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568055" y="1478280"/>
            <a:ext cx="5156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336009" y="477114"/>
            <a:ext cx="4805680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sz="2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探究</a:t>
            </a:r>
            <a:r>
              <a:rPr lang="zh-CN" altLang="en-US" sz="2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影响力的作用效果的因素</a:t>
            </a:r>
            <a:endParaRPr lang="en-US" altLang="zh-CN" sz="28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5443220" y="1628775"/>
            <a:ext cx="5070475" cy="1243330"/>
          </a:xfrm>
          <a:prstGeom prst="round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4843145" y="4151630"/>
            <a:ext cx="6422390" cy="2011045"/>
          </a:xfrm>
          <a:prstGeom prst="round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852805" y="1289685"/>
            <a:ext cx="3642360" cy="1997710"/>
          </a:xfrm>
          <a:prstGeom prst="rect">
            <a:avLst/>
          </a:prstGeom>
        </p:spPr>
      </p:pic>
      <p:cxnSp>
        <p:nvCxnSpPr>
          <p:cNvPr id="38" name="直接箭头连接符 37"/>
          <p:cNvCxnSpPr/>
          <p:nvPr>
            <p:custDataLst>
              <p:tags r:id="rId5"/>
            </p:custDataLst>
          </p:nvPr>
        </p:nvCxnSpPr>
        <p:spPr>
          <a:xfrm>
            <a:off x="1785620" y="1556385"/>
            <a:ext cx="662305" cy="952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3" name="直接箭头连接符 12"/>
          <p:cNvCxnSpPr/>
          <p:nvPr>
            <p:custDataLst>
              <p:tags r:id="rId6"/>
            </p:custDataLst>
          </p:nvPr>
        </p:nvCxnSpPr>
        <p:spPr>
          <a:xfrm flipV="1">
            <a:off x="3553460" y="1565910"/>
            <a:ext cx="440690" cy="571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39" name="文本框 38"/>
          <p:cNvSpPr txBox="1"/>
          <p:nvPr>
            <p:custDataLst>
              <p:tags r:id="rId7"/>
            </p:custDataLst>
          </p:nvPr>
        </p:nvSpPr>
        <p:spPr>
          <a:xfrm>
            <a:off x="2075180" y="1057910"/>
            <a:ext cx="46799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F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1</a:t>
            </a:r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3794125" y="1057910"/>
            <a:ext cx="46799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F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2</a:t>
            </a:r>
          </a:p>
        </p:txBody>
      </p:sp>
      <p:sp>
        <p:nvSpPr>
          <p:cNvPr id="16" name="文本框 15"/>
          <p:cNvSpPr txBox="1"/>
          <p:nvPr>
            <p:custDataLst>
              <p:tags r:id="rId9"/>
            </p:custDataLst>
          </p:nvPr>
        </p:nvSpPr>
        <p:spPr>
          <a:xfrm>
            <a:off x="2148840" y="3287395"/>
            <a:ext cx="11214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F</a:t>
            </a:r>
            <a:r>
              <a:rPr lang="en-US" altLang="zh-CN" sz="2400" b="1" baseline="-250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1 </a:t>
            </a:r>
            <a:r>
              <a:rPr lang="en-US" altLang="zh-CN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&gt; F</a:t>
            </a:r>
            <a:r>
              <a:rPr lang="en-US" altLang="zh-CN" sz="2400" b="1" baseline="-250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2</a:t>
            </a:r>
          </a:p>
        </p:txBody>
      </p:sp>
      <p:sp>
        <p:nvSpPr>
          <p:cNvPr id="19" name="文本框 18"/>
          <p:cNvSpPr txBox="1"/>
          <p:nvPr>
            <p:custDataLst>
              <p:tags r:id="rId10"/>
            </p:custDataLst>
          </p:nvPr>
        </p:nvSpPr>
        <p:spPr>
          <a:xfrm>
            <a:off x="5859780" y="1877060"/>
            <a:ext cx="95377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F</a:t>
            </a:r>
            <a:r>
              <a:rPr lang="en-US" altLang="zh-CN" sz="2400" b="1" baseline="-2500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1</a:t>
            </a:r>
            <a:r>
              <a:rPr lang="en-US" altLang="zh-CN" sz="2400" b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&gt;F</a:t>
            </a:r>
            <a:r>
              <a:rPr lang="en-US" altLang="zh-CN" sz="2400" b="1" baseline="-2500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2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11"/>
            </p:custDataLst>
          </p:nvPr>
        </p:nvSpPr>
        <p:spPr>
          <a:xfrm>
            <a:off x="7242810" y="1692275"/>
            <a:ext cx="19354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弯曲程度</a:t>
            </a:r>
            <a:r>
              <a:rPr lang="en-US" altLang="zh-CN" sz="2400" b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a&gt;b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12"/>
            </p:custDataLst>
          </p:nvPr>
        </p:nvSpPr>
        <p:spPr>
          <a:xfrm>
            <a:off x="5619115" y="2226945"/>
            <a:ext cx="47548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sym typeface="微软雅黑" panose="020B0503020204020204" pitchFamily="34" charset="-122"/>
              </a:rPr>
              <a:t>结论：力的大小</a:t>
            </a:r>
            <a:r>
              <a:rPr lang="zh-CN" altLang="en-US" sz="2400" b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sym typeface="微软雅黑" panose="020B0503020204020204" pitchFamily="34" charset="-122"/>
              </a:rPr>
              <a:t>影响力的作用效果</a:t>
            </a:r>
            <a:endParaRPr lang="zh-CN" altLang="en-US" sz="2400">
              <a:latin typeface="Times New Roman" panose="02020603050405020304" pitchFamily="18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888365" y="4036060"/>
            <a:ext cx="3642360" cy="1997710"/>
          </a:xfrm>
          <a:prstGeom prst="rect">
            <a:avLst/>
          </a:prstGeom>
        </p:spPr>
      </p:pic>
      <p:cxnSp>
        <p:nvCxnSpPr>
          <p:cNvPr id="27" name="直接箭头连接符 26"/>
          <p:cNvCxnSpPr/>
          <p:nvPr>
            <p:custDataLst>
              <p:tags r:id="rId14"/>
            </p:custDataLst>
          </p:nvPr>
        </p:nvCxnSpPr>
        <p:spPr>
          <a:xfrm flipH="1">
            <a:off x="3145790" y="4318000"/>
            <a:ext cx="433705" cy="127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28" name="文本框 27"/>
          <p:cNvSpPr txBox="1"/>
          <p:nvPr>
            <p:custDataLst>
              <p:tags r:id="rId15"/>
            </p:custDataLst>
          </p:nvPr>
        </p:nvSpPr>
        <p:spPr>
          <a:xfrm>
            <a:off x="1979930" y="3804285"/>
            <a:ext cx="46799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F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1</a:t>
            </a:r>
          </a:p>
        </p:txBody>
      </p:sp>
      <p:sp>
        <p:nvSpPr>
          <p:cNvPr id="29" name="文本框 28"/>
          <p:cNvSpPr txBox="1"/>
          <p:nvPr>
            <p:custDataLst>
              <p:tags r:id="rId16"/>
            </p:custDataLst>
          </p:nvPr>
        </p:nvSpPr>
        <p:spPr>
          <a:xfrm>
            <a:off x="3009265" y="3804285"/>
            <a:ext cx="46799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F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2</a:t>
            </a:r>
          </a:p>
        </p:txBody>
      </p:sp>
      <p:sp>
        <p:nvSpPr>
          <p:cNvPr id="30" name="文本框 29"/>
          <p:cNvSpPr txBox="1"/>
          <p:nvPr>
            <p:custDataLst>
              <p:tags r:id="rId17"/>
            </p:custDataLst>
          </p:nvPr>
        </p:nvSpPr>
        <p:spPr>
          <a:xfrm>
            <a:off x="2184400" y="6033770"/>
            <a:ext cx="11214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F</a:t>
            </a:r>
            <a:r>
              <a:rPr lang="en-US" altLang="zh-CN" sz="2400" b="1" baseline="-250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1 </a:t>
            </a:r>
            <a:r>
              <a:rPr lang="en-US" altLang="zh-CN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= F</a:t>
            </a:r>
            <a:r>
              <a:rPr lang="en-US" altLang="zh-CN" sz="2400" b="1" baseline="-250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2</a:t>
            </a:r>
          </a:p>
        </p:txBody>
      </p:sp>
      <p:cxnSp>
        <p:nvCxnSpPr>
          <p:cNvPr id="31" name="直接箭头连接符 30"/>
          <p:cNvCxnSpPr/>
          <p:nvPr>
            <p:custDataLst>
              <p:tags r:id="rId18"/>
            </p:custDataLst>
          </p:nvPr>
        </p:nvCxnSpPr>
        <p:spPr>
          <a:xfrm flipV="1">
            <a:off x="1814195" y="4306570"/>
            <a:ext cx="440690" cy="571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34" name="文本框 33"/>
          <p:cNvSpPr txBox="1"/>
          <p:nvPr>
            <p:custDataLst>
              <p:tags r:id="rId19"/>
            </p:custDataLst>
          </p:nvPr>
        </p:nvSpPr>
        <p:spPr>
          <a:xfrm>
            <a:off x="8087360" y="5134610"/>
            <a:ext cx="2011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5B9BD5">
                    <a:lumMod val="50000"/>
                  </a:srgbClr>
                </a:solidFill>
                <a:sym typeface="微软雅黑" panose="020B0503020204020204" pitchFamily="34" charset="-122"/>
              </a:rPr>
              <a:t>弯曲方向不同</a:t>
            </a:r>
          </a:p>
        </p:txBody>
      </p:sp>
      <p:sp>
        <p:nvSpPr>
          <p:cNvPr id="35" name="文本框 34"/>
          <p:cNvSpPr txBox="1"/>
          <p:nvPr>
            <p:custDataLst>
              <p:tags r:id="rId20"/>
            </p:custDataLst>
          </p:nvPr>
        </p:nvSpPr>
        <p:spPr>
          <a:xfrm>
            <a:off x="6052820" y="5517515"/>
            <a:ext cx="47548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C00000"/>
                </a:solidFill>
                <a:sym typeface="微软雅黑" panose="020B0503020204020204" pitchFamily="34" charset="-122"/>
              </a:rPr>
              <a:t>结论：力的方向</a:t>
            </a:r>
            <a:r>
              <a:rPr lang="zh-CN" altLang="en-US" sz="2400" b="1">
                <a:solidFill>
                  <a:srgbClr val="5B9BD5">
                    <a:lumMod val="50000"/>
                  </a:srgbClr>
                </a:solidFill>
                <a:sym typeface="微软雅黑" panose="020B0503020204020204" pitchFamily="34" charset="-122"/>
              </a:rPr>
              <a:t>影响力的作用效果</a:t>
            </a:r>
            <a:endParaRPr lang="zh-CN" altLang="en-US" sz="2400"/>
          </a:p>
        </p:txBody>
      </p:sp>
      <p:sp>
        <p:nvSpPr>
          <p:cNvPr id="36" name="文本框 35"/>
          <p:cNvSpPr txBox="1"/>
          <p:nvPr>
            <p:custDataLst>
              <p:tags r:id="rId21"/>
            </p:custDataLst>
          </p:nvPr>
        </p:nvSpPr>
        <p:spPr>
          <a:xfrm>
            <a:off x="6052820" y="5134610"/>
            <a:ext cx="1402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5B9BD5">
                    <a:lumMod val="50000"/>
                  </a:srgbClr>
                </a:solidFill>
              </a:rPr>
              <a:t>方向相反</a:t>
            </a:r>
          </a:p>
        </p:txBody>
      </p:sp>
      <p:sp>
        <p:nvSpPr>
          <p:cNvPr id="10" name="文本框 9"/>
          <p:cNvSpPr txBox="1"/>
          <p:nvPr>
            <p:custDataLst>
              <p:tags r:id="rId22"/>
            </p:custDataLst>
          </p:nvPr>
        </p:nvSpPr>
        <p:spPr>
          <a:xfrm>
            <a:off x="6096000" y="4580890"/>
            <a:ext cx="92710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F</a:t>
            </a:r>
            <a:r>
              <a:rPr lang="en-US" altLang="zh-CN" sz="2400" b="1" baseline="-2500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1</a:t>
            </a:r>
            <a:r>
              <a:rPr lang="en-US" altLang="zh-CN" sz="2400" b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=F</a:t>
            </a:r>
            <a:r>
              <a:rPr lang="en-US" altLang="zh-CN" sz="2400" b="1" baseline="-2500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2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23"/>
            </p:custDataLst>
          </p:nvPr>
        </p:nvSpPr>
        <p:spPr>
          <a:xfrm>
            <a:off x="8256270" y="4436745"/>
            <a:ext cx="190309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弯曲程度</a:t>
            </a:r>
            <a:r>
              <a:rPr lang="en-US" altLang="zh-CN" sz="2400" b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a=b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9" grpId="0"/>
      <p:bldP spid="15" grpId="0"/>
      <p:bldP spid="16" grpId="0"/>
      <p:bldP spid="19" grpId="0"/>
      <p:bldP spid="20" grpId="0"/>
      <p:bldP spid="22" grpId="0"/>
      <p:bldP spid="28" grpId="0"/>
      <p:bldP spid="29" grpId="0"/>
      <p:bldP spid="30" grpId="0"/>
      <p:bldP spid="34" grpId="0"/>
      <p:bldP spid="35" grpId="0"/>
      <p:bldP spid="36" grpId="0"/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336009" y="477114"/>
            <a:ext cx="4805680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sz="2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探究</a:t>
            </a:r>
            <a:r>
              <a:rPr lang="zh-CN" altLang="en-US" sz="2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影响力的作用效果的因素</a:t>
            </a:r>
            <a:endParaRPr lang="en-US" altLang="zh-CN" sz="28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807085" y="1247140"/>
            <a:ext cx="3848100" cy="2200275"/>
          </a:xfrm>
          <a:prstGeom prst="rect">
            <a:avLst/>
          </a:prstGeom>
        </p:spPr>
      </p:pic>
      <p:sp>
        <p:nvSpPr>
          <p:cNvPr id="23" name="圆角矩形 22"/>
          <p:cNvSpPr/>
          <p:nvPr>
            <p:custDataLst>
              <p:tags r:id="rId3"/>
            </p:custDataLst>
          </p:nvPr>
        </p:nvSpPr>
        <p:spPr>
          <a:xfrm>
            <a:off x="4966970" y="932815"/>
            <a:ext cx="6417310" cy="2828925"/>
          </a:xfrm>
          <a:prstGeom prst="round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4"/>
            </p:custDataLst>
          </p:nvPr>
        </p:nvSpPr>
        <p:spPr>
          <a:xfrm>
            <a:off x="5955030" y="2410460"/>
            <a:ext cx="171323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5B9BD5">
                    <a:lumMod val="50000"/>
                  </a:srgbClr>
                </a:solidFill>
                <a:sym typeface="微软雅黑" panose="020B0503020204020204" pitchFamily="34" charset="-122"/>
              </a:rPr>
              <a:t>作用点不同</a:t>
            </a:r>
          </a:p>
        </p:txBody>
      </p:sp>
      <p:sp>
        <p:nvSpPr>
          <p:cNvPr id="32" name="文本框 31"/>
          <p:cNvSpPr txBox="1"/>
          <p:nvPr>
            <p:custDataLst>
              <p:tags r:id="rId5"/>
            </p:custDataLst>
          </p:nvPr>
        </p:nvSpPr>
        <p:spPr>
          <a:xfrm>
            <a:off x="8253095" y="2410460"/>
            <a:ext cx="2011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5B9BD5">
                    <a:lumMod val="50000"/>
                  </a:srgbClr>
                </a:solidFill>
                <a:sym typeface="微软雅黑" panose="020B0503020204020204" pitchFamily="34" charset="-122"/>
              </a:rPr>
              <a:t>弯曲程度不同</a:t>
            </a:r>
          </a:p>
        </p:txBody>
      </p:sp>
      <p:sp>
        <p:nvSpPr>
          <p:cNvPr id="33" name="文本框 32"/>
          <p:cNvSpPr txBox="1"/>
          <p:nvPr>
            <p:custDataLst>
              <p:tags r:id="rId6"/>
            </p:custDataLst>
          </p:nvPr>
        </p:nvSpPr>
        <p:spPr>
          <a:xfrm>
            <a:off x="6096000" y="2970530"/>
            <a:ext cx="41452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C00000"/>
                </a:solidFill>
                <a:sym typeface="微软雅黑" panose="020B0503020204020204" pitchFamily="34" charset="-122"/>
              </a:rPr>
              <a:t>力的作用点</a:t>
            </a:r>
            <a:r>
              <a:rPr lang="zh-CN" altLang="en-US" sz="2400" b="1">
                <a:solidFill>
                  <a:srgbClr val="5B9BD5">
                    <a:lumMod val="50000"/>
                  </a:srgbClr>
                </a:solidFill>
                <a:sym typeface="微软雅黑" panose="020B0503020204020204" pitchFamily="34" charset="-122"/>
              </a:rPr>
              <a:t>影响力的作用效果</a:t>
            </a:r>
            <a:endParaRPr lang="zh-CN" altLang="en-US" sz="2400"/>
          </a:p>
        </p:txBody>
      </p:sp>
      <p:sp>
        <p:nvSpPr>
          <p:cNvPr id="37" name="文本框 36"/>
          <p:cNvSpPr txBox="1"/>
          <p:nvPr>
            <p:custDataLst>
              <p:tags r:id="rId7"/>
            </p:custDataLst>
          </p:nvPr>
        </p:nvSpPr>
        <p:spPr>
          <a:xfrm>
            <a:off x="5664835" y="1669415"/>
            <a:ext cx="2011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5B9BD5">
                    <a:lumMod val="50000"/>
                  </a:srgbClr>
                </a:solidFill>
                <a:sym typeface="微软雅黑" panose="020B0503020204020204" pitchFamily="34" charset="-122"/>
              </a:rPr>
              <a:t>力的大小相等</a:t>
            </a:r>
          </a:p>
        </p:txBody>
      </p:sp>
      <p:sp>
        <p:nvSpPr>
          <p:cNvPr id="40" name="文本框 39"/>
          <p:cNvSpPr txBox="1"/>
          <p:nvPr>
            <p:custDataLst>
              <p:tags r:id="rId8"/>
            </p:custDataLst>
          </p:nvPr>
        </p:nvSpPr>
        <p:spPr>
          <a:xfrm>
            <a:off x="7953375" y="1669415"/>
            <a:ext cx="1402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5B9BD5">
                    <a:lumMod val="50000"/>
                  </a:srgbClr>
                </a:solidFill>
                <a:sym typeface="微软雅黑" panose="020B0503020204020204" pitchFamily="34" charset="-122"/>
              </a:rPr>
              <a:t>方向相同</a:t>
            </a:r>
          </a:p>
        </p:txBody>
      </p:sp>
      <p:grpSp>
        <p:nvGrpSpPr>
          <p:cNvPr id="41" name="组合 40"/>
          <p:cNvGrpSpPr/>
          <p:nvPr>
            <p:custDataLst>
              <p:tags r:id="rId9"/>
            </p:custDataLst>
          </p:nvPr>
        </p:nvGrpSpPr>
        <p:grpSpPr>
          <a:xfrm>
            <a:off x="5564505" y="4216400"/>
            <a:ext cx="5223510" cy="1894840"/>
            <a:chOff x="7239" y="1780"/>
            <a:chExt cx="4803" cy="3356"/>
          </a:xfrm>
        </p:grpSpPr>
        <p:sp>
          <p:nvSpPr>
            <p:cNvPr id="42" name="圆角矩形 41"/>
            <p:cNvSpPr/>
            <p:nvPr>
              <p:custDataLst>
                <p:tags r:id="rId15"/>
              </p:custDataLst>
            </p:nvPr>
          </p:nvSpPr>
          <p:spPr>
            <a:xfrm>
              <a:off x="7239" y="1780"/>
              <a:ext cx="4803" cy="3356"/>
            </a:xfrm>
            <a:prstGeom prst="roundRect">
              <a:avLst/>
            </a:prstGeom>
            <a:noFill/>
            <a:ln w="28575" cap="flat" cmpd="sng" algn="ctr">
              <a:solidFill>
                <a:srgbClr val="ED7D31"/>
              </a:solidFill>
              <a:prstDash val="dash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000">
                      <a:lumMod val="40000"/>
                      <a:lumOff val="60000"/>
                    </a:srgbClr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楷体" panose="02010609060101010101" charset="-122"/>
                <a:ea typeface="楷体"/>
              </a:endParaRPr>
            </a:p>
          </p:txBody>
        </p:sp>
        <p:grpSp>
          <p:nvGrpSpPr>
            <p:cNvPr id="43" name="组合 42"/>
            <p:cNvGrpSpPr/>
            <p:nvPr>
              <p:custDataLst>
                <p:tags r:id="rId16"/>
              </p:custDataLst>
            </p:nvPr>
          </p:nvGrpSpPr>
          <p:grpSpPr>
            <a:xfrm>
              <a:off x="7880" y="2040"/>
              <a:ext cx="3951" cy="1825"/>
              <a:chOff x="13401" y="2040"/>
              <a:chExt cx="3951" cy="1825"/>
            </a:xfrm>
          </p:grpSpPr>
          <p:sp>
            <p:nvSpPr>
              <p:cNvPr id="44" name="文本框 43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13401" y="2040"/>
                <a:ext cx="3876" cy="147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zh-CN" altLang="en-US" sz="2400" b="1">
                    <a:solidFill>
                      <a:srgbClr val="C00000"/>
                    </a:solidFill>
                    <a:latin typeface="楷体" panose="02010609060101010101" charset="-122"/>
                    <a:ea typeface="楷体"/>
                    <a:sym typeface="微软雅黑" panose="020B0503020204020204" pitchFamily="34" charset="-122"/>
                  </a:rPr>
                  <a:t>力的大小</a:t>
                </a:r>
                <a:r>
                  <a:rPr lang="zh-CN" altLang="en-US" sz="2400" b="1">
                    <a:solidFill>
                      <a:srgbClr val="5B9BD5">
                        <a:lumMod val="50000"/>
                      </a:srgbClr>
                    </a:solidFill>
                    <a:latin typeface="楷体" panose="02010609060101010101" charset="-122"/>
                    <a:ea typeface="楷体"/>
                    <a:sym typeface="微软雅黑" panose="020B0503020204020204" pitchFamily="34" charset="-122"/>
                  </a:rPr>
                  <a:t>影响力的作用效果</a:t>
                </a:r>
              </a:p>
            </p:txBody>
          </p:sp>
          <p:sp>
            <p:nvSpPr>
              <p:cNvPr id="45" name="文本框 44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13401" y="3050"/>
                <a:ext cx="3951" cy="81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zh-CN" altLang="en-US" sz="2400" b="1">
                    <a:solidFill>
                      <a:srgbClr val="C00000"/>
                    </a:solidFill>
                    <a:latin typeface="楷体" panose="02010609060101010101" charset="-122"/>
                    <a:ea typeface="楷体"/>
                    <a:sym typeface="微软雅黑" panose="020B0503020204020204" pitchFamily="34" charset="-122"/>
                  </a:rPr>
                  <a:t>力的方向</a:t>
                </a:r>
                <a:r>
                  <a:rPr lang="zh-CN" altLang="en-US" sz="2400" b="1">
                    <a:solidFill>
                      <a:srgbClr val="5B9BD5">
                        <a:lumMod val="50000"/>
                      </a:srgbClr>
                    </a:solidFill>
                    <a:latin typeface="楷体" panose="02010609060101010101" charset="-122"/>
                    <a:ea typeface="楷体"/>
                    <a:sym typeface="微软雅黑" panose="020B0503020204020204" pitchFamily="34" charset="-122"/>
                  </a:rPr>
                  <a:t>影响力的作用效果</a:t>
                </a:r>
              </a:p>
            </p:txBody>
          </p:sp>
        </p:grpSp>
      </p:grpSp>
      <p:sp>
        <p:nvSpPr>
          <p:cNvPr id="46" name="圆角矩形 45"/>
          <p:cNvSpPr/>
          <p:nvPr>
            <p:custDataLst>
              <p:tags r:id="rId10"/>
            </p:custDataLst>
          </p:nvPr>
        </p:nvSpPr>
        <p:spPr>
          <a:xfrm>
            <a:off x="882015" y="4033520"/>
            <a:ext cx="2140585" cy="564515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楷体" panose="02010609060101010101" charset="-122"/>
              <a:ea typeface="楷体"/>
            </a:endParaRPr>
          </a:p>
        </p:txBody>
      </p:sp>
      <p:sp>
        <p:nvSpPr>
          <p:cNvPr id="47" name="文本框 46"/>
          <p:cNvSpPr txBox="1"/>
          <p:nvPr>
            <p:custDataLst>
              <p:tags r:id="rId11"/>
            </p:custDataLst>
          </p:nvPr>
        </p:nvSpPr>
        <p:spPr>
          <a:xfrm>
            <a:off x="996315" y="3936365"/>
            <a:ext cx="19621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5B9BD5">
                    <a:lumMod val="50000"/>
                  </a:srgbClr>
                </a:solidFill>
                <a:latin typeface="楷体" panose="02010609060101010101" charset="-122"/>
                <a:ea typeface="楷体"/>
                <a:cs typeface="楷体" panose="02010609060101010101" charset="-122"/>
              </a:rPr>
              <a:t>力的三要素：  </a:t>
            </a:r>
          </a:p>
        </p:txBody>
      </p:sp>
      <p:sp>
        <p:nvSpPr>
          <p:cNvPr id="48" name="文本框 47"/>
          <p:cNvSpPr txBox="1"/>
          <p:nvPr>
            <p:custDataLst>
              <p:tags r:id="rId12"/>
            </p:custDataLst>
          </p:nvPr>
        </p:nvSpPr>
        <p:spPr>
          <a:xfrm>
            <a:off x="821690" y="5471795"/>
            <a:ext cx="41452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5B9BD5">
                    <a:lumMod val="50000"/>
                  </a:srgbClr>
                </a:solidFill>
                <a:latin typeface="楷体" panose="02010609060101010101" charset="-122"/>
                <a:ea typeface="楷体"/>
                <a:sym typeface="微软雅黑" panose="020B0503020204020204" pitchFamily="34" charset="-122"/>
              </a:rPr>
              <a:t>某一因素不同，作用效果不同</a:t>
            </a:r>
          </a:p>
        </p:txBody>
      </p:sp>
      <p:sp>
        <p:nvSpPr>
          <p:cNvPr id="49" name="文本框 48"/>
          <p:cNvSpPr txBox="1"/>
          <p:nvPr>
            <p:custDataLst>
              <p:tags r:id="rId13"/>
            </p:custDataLst>
          </p:nvPr>
        </p:nvSpPr>
        <p:spPr>
          <a:xfrm>
            <a:off x="821690" y="4933950"/>
            <a:ext cx="3535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/>
                <a:sym typeface="微软雅黑" panose="020B0503020204020204" pitchFamily="34" charset="-122"/>
              </a:rPr>
              <a:t>力的大小、方向、作用点</a:t>
            </a:r>
          </a:p>
        </p:txBody>
      </p:sp>
      <p:sp>
        <p:nvSpPr>
          <p:cNvPr id="50" name="文本框 49"/>
          <p:cNvSpPr txBox="1"/>
          <p:nvPr>
            <p:custDataLst>
              <p:tags r:id="rId14"/>
            </p:custDataLst>
          </p:nvPr>
        </p:nvSpPr>
        <p:spPr>
          <a:xfrm>
            <a:off x="5955150" y="5471534"/>
            <a:ext cx="4245407" cy="46015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/>
                <a:sym typeface="微软雅黑" panose="020B0503020204020204" pitchFamily="34" charset="-122"/>
              </a:rPr>
              <a:t>力的作用点</a:t>
            </a:r>
            <a:r>
              <a:rPr lang="zh-CN" altLang="en-US" sz="2400" b="1">
                <a:solidFill>
                  <a:srgbClr val="5B9BD5">
                    <a:lumMod val="50000"/>
                  </a:srgbClr>
                </a:solidFill>
                <a:latin typeface="楷体" panose="02010609060101010101" charset="-122"/>
                <a:ea typeface="楷体"/>
                <a:sym typeface="微软雅黑" panose="020B0503020204020204" pitchFamily="34" charset="-122"/>
              </a:rPr>
              <a:t>影响力的作用效果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/>
      <p:bldP spid="32" grpId="0"/>
      <p:bldP spid="33" grpId="0"/>
      <p:bldP spid="37" grpId="0"/>
      <p:bldP spid="40" grpId="0"/>
      <p:bldP spid="46" grpId="0" animBg="1"/>
      <p:bldP spid="47" grpId="0"/>
      <p:bldP spid="48" grpId="0"/>
      <p:bldP spid="49" grpId="0"/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577215" y="2406015"/>
            <a:ext cx="11602085" cy="3709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fontAlgn="base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800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①</a:t>
            </a:r>
            <a:r>
              <a:rPr lang="zh-CN" altLang="zh-CN" sz="2800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如图甲</a:t>
            </a:r>
            <a:r>
              <a:rPr lang="zh-CN" altLang="en-US" sz="2800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所示</a:t>
            </a:r>
            <a:r>
              <a:rPr lang="zh-CN" altLang="en-US" sz="2800" noProof="1">
                <a:solidFill>
                  <a:schemeClr val="tx1"/>
                </a:solid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，</a:t>
            </a:r>
            <a:r>
              <a:rPr lang="zh-CN" altLang="zh-CN" sz="2800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用不同的力拉同一根橡皮筋</a:t>
            </a:r>
            <a:r>
              <a:rPr lang="zh-CN" altLang="en-US" sz="2800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，</a:t>
            </a:r>
            <a:r>
              <a:rPr lang="zh-CN" altLang="zh-CN" sz="2800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伸长长度</a:t>
            </a:r>
            <a:r>
              <a:rPr lang="zh-CN" altLang="zh-CN" sz="2800" u="sng" strike="noStrike" noProof="1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　</a:t>
            </a:r>
            <a:r>
              <a:rPr lang="en-US" altLang="zh-CN" sz="2800" u="sng" strike="noStrike" noProof="1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  </a:t>
            </a:r>
            <a:r>
              <a:rPr lang="zh-CN" altLang="zh-CN" sz="2800" u="sng" strike="noStrike" noProof="1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　</a:t>
            </a:r>
            <a:r>
              <a:rPr lang="zh-CN" altLang="en-US" sz="2800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，</a:t>
            </a:r>
          </a:p>
          <a:p>
            <a:pPr indent="457200" fontAlgn="base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说明</a:t>
            </a:r>
            <a:r>
              <a:rPr lang="zh-CN" altLang="zh-CN" sz="2800" u="sng" strike="noStrike" noProof="1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　</a:t>
            </a:r>
            <a:r>
              <a:rPr lang="en-US" altLang="zh-CN" sz="2800" u="sng" strike="noStrike" noProof="1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    </a:t>
            </a:r>
            <a:r>
              <a:rPr lang="zh-CN" altLang="zh-CN" sz="2800" u="sng" strike="noStrike" noProof="1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　</a:t>
            </a:r>
            <a:r>
              <a:rPr lang="en-US" altLang="zh-CN" sz="2800" u="sng" strike="noStrike" noProof="1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         </a:t>
            </a:r>
            <a:r>
              <a:rPr lang="zh-CN" altLang="zh-CN" sz="2800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影响力的作用效果</a:t>
            </a:r>
            <a:r>
              <a:rPr lang="zh-CN" altLang="en-US" sz="2800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；</a:t>
            </a:r>
            <a:endParaRPr lang="zh-CN" altLang="zh-CN" sz="2800" strike="noStrike" noProof="1">
              <a:solidFill>
                <a:schemeClr val="tx1"/>
              </a:solidFill>
              <a:latin typeface="Times New Roman" panose="02020603050405020304" pitchFamily="18" charset="0"/>
              <a:ea typeface="楷体"/>
              <a:cs typeface="Times New Roman" panose="02020603050405020304" pitchFamily="18" charset="0"/>
            </a:endParaRPr>
          </a:p>
          <a:p>
            <a:pPr indent="457200" fontAlgn="base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800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②</a:t>
            </a:r>
            <a:r>
              <a:rPr lang="zh-CN" altLang="zh-CN" sz="2800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如图乙</a:t>
            </a:r>
            <a:r>
              <a:rPr lang="zh-CN" altLang="en-US" sz="2800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所示，</a:t>
            </a:r>
            <a:r>
              <a:rPr lang="zh-CN" altLang="zh-CN" sz="2800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用大小相同的力压或拉弹簧</a:t>
            </a:r>
            <a:r>
              <a:rPr lang="zh-CN" altLang="en-US" sz="2800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，</a:t>
            </a:r>
            <a:r>
              <a:rPr lang="zh-CN" altLang="zh-CN" sz="2800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弹簧的形变</a:t>
            </a:r>
            <a:r>
              <a:rPr lang="zh-CN" altLang="zh-CN" sz="2800" u="sng" strike="noStrike" noProof="1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　</a:t>
            </a:r>
            <a:r>
              <a:rPr lang="en-US" altLang="zh-CN" sz="2800" u="sng" strike="noStrike" noProof="1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    </a:t>
            </a:r>
            <a:r>
              <a:rPr lang="zh-CN" altLang="zh-CN" sz="2800" u="sng" strike="noStrike" noProof="1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　</a:t>
            </a:r>
            <a:r>
              <a:rPr lang="zh-CN" altLang="en-US" sz="2800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，</a:t>
            </a:r>
            <a:r>
              <a:rPr lang="zh-CN" altLang="zh-CN" sz="2800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说明</a:t>
            </a:r>
            <a:r>
              <a:rPr lang="zh-CN" altLang="zh-CN" sz="2800" u="sng" strike="noStrike" noProof="1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　</a:t>
            </a:r>
            <a:r>
              <a:rPr lang="en-US" altLang="zh-CN" sz="2800" u="sng" strike="noStrike" noProof="1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                 </a:t>
            </a:r>
            <a:r>
              <a:rPr lang="zh-CN" altLang="zh-CN" sz="2800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影响力的作用效果</a:t>
            </a:r>
            <a:r>
              <a:rPr lang="zh-CN" altLang="en-US" sz="2800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；</a:t>
            </a:r>
            <a:endParaRPr lang="zh-CN" altLang="zh-CN" sz="2800" strike="noStrike" noProof="1">
              <a:solidFill>
                <a:schemeClr val="tx1"/>
              </a:solidFill>
              <a:latin typeface="Times New Roman" panose="02020603050405020304" pitchFamily="18" charset="0"/>
              <a:ea typeface="楷体"/>
              <a:cs typeface="Times New Roman" panose="02020603050405020304" pitchFamily="18" charset="0"/>
            </a:endParaRPr>
          </a:p>
          <a:p>
            <a:pPr indent="457200" fontAlgn="base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800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③</a:t>
            </a:r>
            <a:r>
              <a:rPr lang="zh-CN" altLang="zh-CN" sz="2800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如图丙</a:t>
            </a:r>
            <a:r>
              <a:rPr lang="zh-CN" altLang="en-US" sz="2800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，</a:t>
            </a:r>
            <a:r>
              <a:rPr lang="zh-CN" altLang="zh-CN" sz="2800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分别在</a:t>
            </a:r>
            <a:r>
              <a:rPr lang="en-US" altLang="zh-CN" sz="2800" i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A</a:t>
            </a:r>
            <a:r>
              <a:rPr lang="zh-CN" altLang="zh-CN" sz="2800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、</a:t>
            </a:r>
            <a:r>
              <a:rPr lang="en-US" altLang="zh-CN" sz="2800" i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B</a:t>
            </a:r>
            <a:r>
              <a:rPr lang="zh-CN" altLang="zh-CN" sz="2800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、</a:t>
            </a:r>
            <a:r>
              <a:rPr lang="en-US" altLang="zh-CN" sz="2800" i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C</a:t>
            </a:r>
            <a:r>
              <a:rPr lang="zh-CN" altLang="zh-CN" sz="2800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处用同样大小的力推门</a:t>
            </a:r>
            <a:r>
              <a:rPr lang="zh-CN" altLang="en-US" sz="2800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，</a:t>
            </a:r>
            <a:r>
              <a:rPr lang="zh-CN" altLang="zh-CN" sz="2800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发现越靠近门轴推门越</a:t>
            </a:r>
            <a:r>
              <a:rPr lang="zh-CN" altLang="zh-CN" sz="2800" u="sng" strike="noStrike" noProof="1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　</a:t>
            </a:r>
            <a:r>
              <a:rPr lang="en-US" altLang="zh-CN" sz="2800" u="sng" strike="noStrike" noProof="1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 </a:t>
            </a:r>
            <a:r>
              <a:rPr lang="zh-CN" altLang="zh-CN" sz="2800" u="sng" strike="noStrike" noProof="1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　</a:t>
            </a:r>
            <a:r>
              <a:rPr lang="en-US" altLang="zh-CN" sz="2800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(  </a:t>
            </a:r>
            <a:r>
              <a:rPr lang="zh-CN" altLang="zh-CN" sz="2800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选填</a:t>
            </a:r>
            <a:r>
              <a:rPr lang="en-US" altLang="zh-CN" sz="2800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“</a:t>
            </a:r>
            <a:r>
              <a:rPr lang="zh-CN" altLang="zh-CN" sz="2800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易</a:t>
            </a:r>
            <a:r>
              <a:rPr lang="en-US" altLang="zh-CN" sz="2800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”</a:t>
            </a:r>
            <a:r>
              <a:rPr lang="zh-CN" altLang="zh-CN" sz="2800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或</a:t>
            </a:r>
            <a:r>
              <a:rPr lang="en-US" altLang="zh-CN" sz="2800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“</a:t>
            </a:r>
            <a:r>
              <a:rPr lang="zh-CN" altLang="zh-CN" sz="2800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难</a:t>
            </a:r>
            <a:r>
              <a:rPr lang="en-US" altLang="zh-CN" sz="2800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”  )</a:t>
            </a:r>
            <a:r>
              <a:rPr lang="zh-CN" altLang="zh-CN" sz="2800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推动</a:t>
            </a:r>
            <a:r>
              <a:rPr lang="zh-CN" altLang="en-US" sz="2800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，</a:t>
            </a:r>
            <a:r>
              <a:rPr lang="zh-CN" altLang="zh-CN" sz="2800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这说明</a:t>
            </a:r>
            <a:r>
              <a:rPr lang="zh-CN" altLang="zh-CN" sz="2800" u="sng" strike="noStrike" noProof="1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　</a:t>
            </a:r>
            <a:r>
              <a:rPr lang="en-US" altLang="zh-CN" sz="2800" u="sng" strike="noStrike" noProof="1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                   </a:t>
            </a:r>
            <a:r>
              <a:rPr lang="zh-CN" altLang="zh-CN" sz="2800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影响力的作用效果。</a:t>
            </a:r>
            <a:r>
              <a:rPr lang="en-US" altLang="zh-CN" sz="2800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9696524" y="2421033"/>
            <a:ext cx="902473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zh-CN" sz="2800" b="0" i="0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不同</a:t>
            </a:r>
          </a:p>
        </p:txBody>
      </p:sp>
      <p:sp>
        <p:nvSpPr>
          <p:cNvPr id="24" name="文本框 23"/>
          <p:cNvSpPr txBox="1"/>
          <p:nvPr>
            <p:custDataLst>
              <p:tags r:id="rId3"/>
            </p:custDataLst>
          </p:nvPr>
        </p:nvSpPr>
        <p:spPr>
          <a:xfrm>
            <a:off x="1920240" y="2924810"/>
            <a:ext cx="190754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zh-CN" sz="2800" b="0" i="0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力的大小　</a:t>
            </a:r>
          </a:p>
        </p:txBody>
      </p:sp>
      <p:sp>
        <p:nvSpPr>
          <p:cNvPr id="26" name="文本框 25"/>
          <p:cNvSpPr txBox="1"/>
          <p:nvPr>
            <p:custDataLst>
              <p:tags r:id="rId4"/>
            </p:custDataLst>
          </p:nvPr>
        </p:nvSpPr>
        <p:spPr>
          <a:xfrm>
            <a:off x="10055860" y="3429000"/>
            <a:ext cx="141732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zh-CN" sz="2800" b="0" i="0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不同</a:t>
            </a:r>
          </a:p>
        </p:txBody>
      </p:sp>
      <p:sp>
        <p:nvSpPr>
          <p:cNvPr id="28" name="文本框 27"/>
          <p:cNvSpPr txBox="1"/>
          <p:nvPr>
            <p:custDataLst>
              <p:tags r:id="rId5"/>
            </p:custDataLst>
          </p:nvPr>
        </p:nvSpPr>
        <p:spPr>
          <a:xfrm>
            <a:off x="1128395" y="3933190"/>
            <a:ext cx="195643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zh-CN" sz="2800" b="0" i="0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力的方向　</a:t>
            </a:r>
          </a:p>
        </p:txBody>
      </p:sp>
      <p:sp>
        <p:nvSpPr>
          <p:cNvPr id="30" name="文本框 29"/>
          <p:cNvSpPr txBox="1"/>
          <p:nvPr>
            <p:custDataLst>
              <p:tags r:id="rId6"/>
            </p:custDataLst>
          </p:nvPr>
        </p:nvSpPr>
        <p:spPr>
          <a:xfrm>
            <a:off x="1791003" y="5012701"/>
            <a:ext cx="632129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zh-CN" sz="2800" b="0" i="0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难</a:t>
            </a:r>
          </a:p>
        </p:txBody>
      </p:sp>
      <p:sp>
        <p:nvSpPr>
          <p:cNvPr id="32" name="文本框 31"/>
          <p:cNvSpPr txBox="1"/>
          <p:nvPr>
            <p:custDataLst>
              <p:tags r:id="rId7"/>
            </p:custDataLst>
          </p:nvPr>
        </p:nvSpPr>
        <p:spPr>
          <a:xfrm>
            <a:off x="7558405" y="4940935"/>
            <a:ext cx="249745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zh-CN" sz="2800" b="0" i="0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/>
                <a:cs typeface="Times New Roman" panose="02020603050405020304" pitchFamily="18" charset="0"/>
              </a:rPr>
              <a:t>力的作用点　</a:t>
            </a: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rcRect r="67340"/>
          <a:stretch>
            <a:fillRect/>
          </a:stretch>
        </p:blipFill>
        <p:spPr>
          <a:xfrm>
            <a:off x="2705161" y="888695"/>
            <a:ext cx="2082739" cy="161558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/>
          <a:srcRect l="33707" r="38677"/>
          <a:stretch>
            <a:fillRect/>
          </a:stretch>
        </p:blipFill>
        <p:spPr>
          <a:xfrm>
            <a:off x="5362239" y="848089"/>
            <a:ext cx="1761067" cy="161558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3"/>
          <a:srcRect l="63171"/>
          <a:stretch>
            <a:fillRect/>
          </a:stretch>
        </p:blipFill>
        <p:spPr>
          <a:xfrm>
            <a:off x="7536133" y="837111"/>
            <a:ext cx="2348591" cy="16155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  <p:bldP spid="28" grpId="0"/>
      <p:bldP spid="30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2" name="图片 2868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847975" y="1628775"/>
            <a:ext cx="6704013" cy="3960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标注 4"/>
          <p:cNvSpPr/>
          <p:nvPr>
            <p:custDataLst>
              <p:tags r:id="rId2"/>
            </p:custDataLst>
          </p:nvPr>
        </p:nvSpPr>
        <p:spPr>
          <a:xfrm>
            <a:off x="3238500" y="2214563"/>
            <a:ext cx="2214563" cy="928688"/>
          </a:xfrm>
          <a:prstGeom prst="wedgeRectCallout">
            <a:avLst>
              <a:gd name="adj1" fmla="val 41325"/>
              <a:gd name="adj2" fmla="val 107675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起点表示力的作用点</a:t>
            </a:r>
          </a:p>
        </p:txBody>
      </p:sp>
      <p:sp>
        <p:nvSpPr>
          <p:cNvPr id="28677" name="矩形标注 4"/>
          <p:cNvSpPr/>
          <p:nvPr>
            <p:custDataLst>
              <p:tags r:id="rId3"/>
            </p:custDataLst>
          </p:nvPr>
        </p:nvSpPr>
        <p:spPr>
          <a:xfrm>
            <a:off x="3738563" y="4508500"/>
            <a:ext cx="2717800" cy="1728788"/>
          </a:xfrm>
          <a:prstGeom prst="wedgeRectCallout">
            <a:avLst>
              <a:gd name="adj1" fmla="val 30551"/>
              <a:gd name="adj2" fmla="val -105833"/>
            </a:avLst>
          </a:prstGeom>
          <a:solidFill>
            <a:srgbClr val="4F81BD"/>
          </a:solidFill>
          <a:ln w="38100" cap="flat" cmpd="sng">
            <a:solidFill>
              <a:sysClr val="window" lastClr="FFFFFF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</a:t>
            </a: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沿力的方向画一条线段，用箭头表示力的方向</a:t>
            </a:r>
          </a:p>
        </p:txBody>
      </p:sp>
      <p:sp>
        <p:nvSpPr>
          <p:cNvPr id="28678" name="圆角矩形标注 5"/>
          <p:cNvSpPr/>
          <p:nvPr>
            <p:custDataLst>
              <p:tags r:id="rId4"/>
            </p:custDataLst>
          </p:nvPr>
        </p:nvSpPr>
        <p:spPr>
          <a:xfrm>
            <a:off x="7597775" y="908050"/>
            <a:ext cx="2459038" cy="1439863"/>
          </a:xfrm>
          <a:prstGeom prst="wedgeRoundRectCallout">
            <a:avLst>
              <a:gd name="adj1" fmla="val -80019"/>
              <a:gd name="adj2" fmla="val 66208"/>
              <a:gd name="adj3" fmla="val 16667"/>
            </a:avLst>
          </a:prstGeom>
          <a:solidFill>
            <a:srgbClr val="C0504D"/>
          </a:solidFill>
          <a:ln w="38100" cap="flat" cmpd="sng">
            <a:solidFill>
              <a:sysClr val="window" lastClr="FFFFFF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标出力的符号（大小和单位）</a:t>
            </a:r>
          </a:p>
        </p:txBody>
      </p:sp>
      <p:sp>
        <p:nvSpPr>
          <p:cNvPr id="45061" name="TextBox 6"/>
          <p:cNvSpPr txBox="1"/>
          <p:nvPr>
            <p:custDataLst>
              <p:tags r:id="rId5"/>
            </p:custDataLst>
          </p:nvPr>
        </p:nvSpPr>
        <p:spPr>
          <a:xfrm>
            <a:off x="1809750" y="623888"/>
            <a:ext cx="23164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力的示意图</a:t>
            </a:r>
          </a:p>
        </p:txBody>
      </p:sp>
      <p:grpSp>
        <p:nvGrpSpPr>
          <p:cNvPr id="2" name="组合 5"/>
          <p:cNvGrpSpPr/>
          <p:nvPr>
            <p:custDataLst>
              <p:tags r:id="rId6"/>
            </p:custDataLst>
          </p:nvPr>
        </p:nvGrpSpPr>
        <p:grpSpPr>
          <a:xfrm>
            <a:off x="2166938" y="1230313"/>
            <a:ext cx="5004752" cy="1092200"/>
            <a:chOff x="1013" y="1937"/>
            <a:chExt cx="7879" cy="1720"/>
          </a:xfrm>
        </p:grpSpPr>
        <p:sp>
          <p:nvSpPr>
            <p:cNvPr id="45063" name="TextBox 1"/>
            <p:cNvSpPr txBox="1"/>
            <p:nvPr>
              <p:custDataLst>
                <p:tags r:id="rId10"/>
              </p:custDataLst>
            </p:nvPr>
          </p:nvSpPr>
          <p:spPr>
            <a:xfrm>
              <a:off x="2366" y="2077"/>
              <a:ext cx="6526" cy="7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en-US" sz="26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如何简单方便地表示力呢？</a:t>
              </a:r>
            </a:p>
          </p:txBody>
        </p:sp>
        <p:pic>
          <p:nvPicPr>
            <p:cNvPr id="45064" name="Picture 6" descr="？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>
              <a:off x="1013" y="1937"/>
              <a:ext cx="1290" cy="172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6918325" y="5454015"/>
            <a:ext cx="53644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5B9BD5">
                    <a:lumMod val="50000"/>
                  </a:srgbClr>
                </a:solidFill>
                <a:sym typeface="微软雅黑" panose="020B0503020204020204" pitchFamily="34" charset="-122"/>
              </a:rPr>
              <a:t>物理学中用一根带箭头的线段来表示力</a:t>
            </a:r>
          </a:p>
        </p:txBody>
      </p:sp>
      <p:sp>
        <p:nvSpPr>
          <p:cNvPr id="16" name="文本框 15"/>
          <p:cNvSpPr txBox="1"/>
          <p:nvPr>
            <p:custDataLst>
              <p:tags r:id="rId8"/>
            </p:custDataLst>
          </p:nvPr>
        </p:nvSpPr>
        <p:spPr>
          <a:xfrm>
            <a:off x="7680325" y="6299200"/>
            <a:ext cx="38404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Calibri"/>
                <a:sym typeface="微软雅黑" panose="020B0503020204020204" pitchFamily="34" charset="-122"/>
              </a:rPr>
              <a:t>（单位长度代表力的大小）</a:t>
            </a:r>
          </a:p>
        </p:txBody>
      </p:sp>
      <p:pic>
        <p:nvPicPr>
          <p:cNvPr id="3" name="Picture 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/>
          <a:stretch>
            <a:fillRect/>
          </a:stretch>
        </p:blipFill>
        <p:spPr>
          <a:xfrm flipH="1">
            <a:off x="11252200" y="107061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677" grpId="0" animBg="1"/>
      <p:bldP spid="28678" grpId="0" animBg="1"/>
      <p:bldP spid="10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20"/>
          <p:cNvSpPr/>
          <p:nvPr>
            <p:custDataLst>
              <p:tags r:id="rId1"/>
            </p:custDataLst>
          </p:nvPr>
        </p:nvSpPr>
        <p:spPr>
          <a:xfrm>
            <a:off x="5728390" y="1270531"/>
            <a:ext cx="5983610" cy="35264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在险峻的绝壁上，徒手攀岩者稳如壁虎又矫似雄鹰，用“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力</a:t>
            </a: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” 实现身体的平衡，从而到达难以企及的顶点。</a:t>
            </a:r>
            <a:endParaRPr lang="en-US" altLang="zh-CN" sz="360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/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80000" y="1413000"/>
            <a:ext cx="4925611" cy="31381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1" name="Group 2"/>
          <p:cNvGrpSpPr/>
          <p:nvPr>
            <p:custDataLst>
              <p:tags r:id="rId1"/>
            </p:custDataLst>
          </p:nvPr>
        </p:nvGrpSpPr>
        <p:grpSpPr>
          <a:xfrm>
            <a:off x="1944688" y="2895600"/>
            <a:ext cx="3276600" cy="1371600"/>
            <a:chOff x="1392" y="1488"/>
            <a:chExt cx="2064" cy="720"/>
          </a:xfrm>
        </p:grpSpPr>
        <p:sp>
          <p:nvSpPr>
            <p:cNvPr id="46082" name="Rectangle 3"/>
            <p:cNvSpPr/>
            <p:nvPr>
              <p:custDataLst>
                <p:tags r:id="rId16"/>
              </p:custDataLst>
            </p:nvPr>
          </p:nvSpPr>
          <p:spPr>
            <a:xfrm>
              <a:off x="1392" y="1488"/>
              <a:ext cx="2064" cy="96"/>
            </a:xfrm>
            <a:prstGeom prst="rect">
              <a:avLst/>
            </a:prstGeom>
            <a:solidFill>
              <a:srgbClr val="FFCC99"/>
            </a:solidFill>
            <a:ln w="9525" cap="flat" cmpd="sng">
              <a:solidFill>
                <a:schemeClr val="tx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>
                <a:latin typeface="Arial" panose="020B0604020202020204" pitchFamily="34" charset="0"/>
                <a:ea typeface="楷体"/>
              </a:endParaRPr>
            </a:p>
          </p:txBody>
        </p:sp>
        <p:sp>
          <p:nvSpPr>
            <p:cNvPr id="46083" name="Rectangle 4"/>
            <p:cNvSpPr/>
            <p:nvPr>
              <p:custDataLst>
                <p:tags r:id="rId17"/>
              </p:custDataLst>
            </p:nvPr>
          </p:nvSpPr>
          <p:spPr>
            <a:xfrm>
              <a:off x="1632" y="1584"/>
              <a:ext cx="96" cy="624"/>
            </a:xfrm>
            <a:prstGeom prst="rect">
              <a:avLst/>
            </a:prstGeom>
            <a:solidFill>
              <a:srgbClr val="FFCC99"/>
            </a:solidFill>
            <a:ln w="9525" cap="flat" cmpd="sng">
              <a:solidFill>
                <a:schemeClr val="tx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>
                <a:latin typeface="Arial" panose="020B0604020202020204" pitchFamily="34" charset="0"/>
                <a:ea typeface="楷体"/>
              </a:endParaRPr>
            </a:p>
          </p:txBody>
        </p:sp>
        <p:sp>
          <p:nvSpPr>
            <p:cNvPr id="46084" name="Rectangle 5"/>
            <p:cNvSpPr/>
            <p:nvPr>
              <p:custDataLst>
                <p:tags r:id="rId18"/>
              </p:custDataLst>
            </p:nvPr>
          </p:nvSpPr>
          <p:spPr>
            <a:xfrm>
              <a:off x="3120" y="1584"/>
              <a:ext cx="96" cy="624"/>
            </a:xfrm>
            <a:prstGeom prst="rect">
              <a:avLst/>
            </a:prstGeom>
            <a:solidFill>
              <a:srgbClr val="FFCC99"/>
            </a:solidFill>
            <a:ln w="9525" cap="flat" cmpd="sng">
              <a:solidFill>
                <a:schemeClr val="tx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>
                <a:latin typeface="Arial" panose="020B0604020202020204" pitchFamily="34" charset="0"/>
                <a:ea typeface="楷体"/>
              </a:endParaRPr>
            </a:p>
          </p:txBody>
        </p:sp>
      </p:grpSp>
      <p:sp>
        <p:nvSpPr>
          <p:cNvPr id="7" name="Text Box 1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848350" y="2246313"/>
            <a:ext cx="4419600" cy="125322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"/>
              <a:defRPr/>
            </a:pP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确定受力物体，力的作用点和方向</a:t>
            </a:r>
          </a:p>
        </p:txBody>
      </p:sp>
      <p:sp>
        <p:nvSpPr>
          <p:cNvPr id="8" name="Text Box 1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48350" y="3714750"/>
            <a:ext cx="4419600" cy="67689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"/>
              <a:defRPr/>
            </a:pP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沿力的方向画一条线段</a:t>
            </a:r>
          </a:p>
        </p:txBody>
      </p:sp>
      <p:sp>
        <p:nvSpPr>
          <p:cNvPr id="9" name="Text Box 2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48350" y="4495800"/>
            <a:ext cx="4419600" cy="67689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"/>
              <a:defRPr/>
            </a:pP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用箭头表示力的方向</a:t>
            </a:r>
          </a:p>
        </p:txBody>
      </p:sp>
      <p:sp>
        <p:nvSpPr>
          <p:cNvPr id="10" name="Text Box 2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48350" y="5384800"/>
            <a:ext cx="4419600" cy="67689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"/>
              <a:defRPr/>
            </a:pPr>
            <a:r>
              <a: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标上力的大小</a:t>
            </a:r>
          </a:p>
        </p:txBody>
      </p:sp>
      <p:sp>
        <p:nvSpPr>
          <p:cNvPr id="12" name="Oval 14"/>
          <p:cNvSpPr/>
          <p:nvPr>
            <p:custDataLst>
              <p:tags r:id="rId6"/>
            </p:custDataLst>
          </p:nvPr>
        </p:nvSpPr>
        <p:spPr>
          <a:xfrm>
            <a:off x="3499168" y="2958465"/>
            <a:ext cx="76200" cy="76200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  <a:ea typeface="楷体"/>
            </a:endParaRPr>
          </a:p>
        </p:txBody>
      </p:sp>
      <p:sp>
        <p:nvSpPr>
          <p:cNvPr id="13" name="Line 18"/>
          <p:cNvSpPr/>
          <p:nvPr>
            <p:custDataLst>
              <p:tags r:id="rId7"/>
            </p:custDataLst>
          </p:nvPr>
        </p:nvSpPr>
        <p:spPr>
          <a:xfrm>
            <a:off x="3575368" y="2996565"/>
            <a:ext cx="11430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14" name="Line 22"/>
          <p:cNvSpPr/>
          <p:nvPr>
            <p:custDataLst>
              <p:tags r:id="rId8"/>
            </p:custDataLst>
          </p:nvPr>
        </p:nvSpPr>
        <p:spPr>
          <a:xfrm>
            <a:off x="4718368" y="2996565"/>
            <a:ext cx="1524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15" name="Text Box 26"/>
          <p:cNvSpPr txBox="1"/>
          <p:nvPr>
            <p:custDataLst>
              <p:tags r:id="rId9"/>
            </p:custDataLst>
          </p:nvPr>
        </p:nvSpPr>
        <p:spPr>
          <a:xfrm>
            <a:off x="2654300" y="3254375"/>
            <a:ext cx="1258888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lang="en-US" altLang="zh-CN" sz="24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=80N</a:t>
            </a:r>
          </a:p>
        </p:txBody>
      </p:sp>
      <p:sp>
        <p:nvSpPr>
          <p:cNvPr id="46093" name="文本框 6"/>
          <p:cNvSpPr txBox="1"/>
          <p:nvPr>
            <p:custDataLst>
              <p:tags r:id="rId10"/>
            </p:custDataLst>
          </p:nvPr>
        </p:nvSpPr>
        <p:spPr>
          <a:xfrm>
            <a:off x="5057775" y="619125"/>
            <a:ext cx="2689225" cy="4914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作图步骤</a:t>
            </a:r>
          </a:p>
        </p:txBody>
      </p:sp>
      <p:sp>
        <p:nvSpPr>
          <p:cNvPr id="46094" name="文本框 1"/>
          <p:cNvSpPr txBox="1"/>
          <p:nvPr>
            <p:custDataLst>
              <p:tags r:id="rId11"/>
            </p:custDataLst>
          </p:nvPr>
        </p:nvSpPr>
        <p:spPr>
          <a:xfrm>
            <a:off x="2000250" y="1111250"/>
            <a:ext cx="8258175" cy="12915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例题：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用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80N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的力水平向右推桌子，用力的示意图将这个力表示出来。</a:t>
            </a:r>
          </a:p>
        </p:txBody>
      </p:sp>
      <p:sp>
        <p:nvSpPr>
          <p:cNvPr id="3" name="椭圆 2"/>
          <p:cNvSpPr/>
          <p:nvPr>
            <p:custDataLst>
              <p:tags r:id="rId12"/>
            </p:custDataLst>
          </p:nvPr>
        </p:nvSpPr>
        <p:spPr>
          <a:xfrm>
            <a:off x="1718853" y="5172071"/>
            <a:ext cx="1503984" cy="1443317"/>
          </a:xfrm>
          <a:prstGeom prst="ellipse">
            <a:avLst/>
          </a:prstGeom>
          <a:blipFill>
            <a:blip r:embed="rId20"/>
            <a:tile tx="0" ty="0" sx="100000" sy="100000" flip="none" algn="tl"/>
          </a:blip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>
            <p:custDataLst>
              <p:tags r:id="rId13"/>
            </p:custDataLst>
          </p:nvPr>
        </p:nvSpPr>
        <p:spPr>
          <a:xfrm>
            <a:off x="3432125" y="5250811"/>
            <a:ext cx="1945341" cy="1375510"/>
          </a:xfrm>
          <a:prstGeom prst="rect">
            <a:avLst/>
          </a:prstGeom>
          <a:blipFill>
            <a:blip r:embed="rId20"/>
            <a:tile tx="0" ty="0" sx="100000" sy="100000" flip="none" algn="tl"/>
          </a:blip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>
            <p:custDataLst>
              <p:tags r:id="rId14"/>
            </p:custDataLst>
          </p:nvPr>
        </p:nvSpPr>
        <p:spPr>
          <a:xfrm>
            <a:off x="2427064" y="5808564"/>
            <a:ext cx="161364" cy="1703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>
            <p:custDataLst>
              <p:tags r:id="rId15"/>
            </p:custDataLst>
          </p:nvPr>
        </p:nvSpPr>
        <p:spPr>
          <a:xfrm>
            <a:off x="4324113" y="5853401"/>
            <a:ext cx="161364" cy="1703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5" grpId="0"/>
      <p:bldP spid="3" grpId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1678487" y="4667865"/>
            <a:ext cx="3350325" cy="1031734"/>
            <a:chOff x="725510" y="4144270"/>
            <a:chExt cx="3066561" cy="969030"/>
          </a:xfrm>
        </p:grpSpPr>
        <p:sp>
          <p:nvSpPr>
            <p:cNvPr id="3" name="矩形 2"/>
            <p:cNvSpPr/>
            <p:nvPr>
              <p:custDataLst>
                <p:tags r:id="rId14"/>
              </p:custDataLst>
            </p:nvPr>
          </p:nvSpPr>
          <p:spPr>
            <a:xfrm>
              <a:off x="1337829" y="4144270"/>
              <a:ext cx="1360548" cy="902860"/>
            </a:xfrm>
            <a:prstGeom prst="rect">
              <a:avLst/>
            </a:prstGeom>
            <a:blipFill>
              <a:blip r:embed="rId17"/>
              <a:tile tx="0" ty="0" sx="100000" sy="100000" flip="none" algn="tl"/>
            </a:blip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ea typeface="楷体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15"/>
              </p:custDataLst>
            </p:nvPr>
          </p:nvSpPr>
          <p:spPr>
            <a:xfrm>
              <a:off x="725510" y="5047130"/>
              <a:ext cx="3066561" cy="6617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ea typeface="楷体"/>
              </a:endParaRPr>
            </a:p>
          </p:txBody>
        </p:sp>
      </p:grpSp>
      <p:sp>
        <p:nvSpPr>
          <p:cNvPr id="15" name="矩形 14"/>
          <p:cNvSpPr/>
          <p:nvPr>
            <p:custDataLst>
              <p:tags r:id="rId2"/>
            </p:custDataLst>
          </p:nvPr>
        </p:nvSpPr>
        <p:spPr>
          <a:xfrm>
            <a:off x="568340" y="802656"/>
            <a:ext cx="109692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楷体"/>
              </a:rPr>
              <a:t>针对练习：</a:t>
            </a:r>
            <a:endParaRPr lang="en-US" altLang="zh-CN" sz="2800">
              <a:solidFill>
                <a:prstClr val="black"/>
              </a:solidFill>
              <a:latin typeface="Times New Roman" panose="02020603050405020304" pitchFamily="18" charset="0"/>
              <a:ea typeface="楷体"/>
            </a:endParaRPr>
          </a:p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楷体"/>
              </a:rPr>
              <a:t>（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楷体"/>
              </a:rPr>
              <a:t>1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楷体"/>
              </a:rPr>
              <a:t>）画出木块受到与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楷体"/>
              </a:rPr>
              <a:t>水平面成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楷体"/>
              </a:rPr>
              <a:t>45°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楷体"/>
              </a:rPr>
              <a:t>角且斜向右上方的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楷体"/>
              </a:rPr>
              <a:t>100N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楷体"/>
              </a:rPr>
              <a:t>的</a:t>
            </a:r>
            <a:r>
              <a:rPr lang="zh-CN" altLang="en-US" sz="2800">
                <a:latin typeface="Times New Roman" panose="02020603050405020304" pitchFamily="18" charset="0"/>
                <a:ea typeface="楷体"/>
              </a:rPr>
              <a:t>拉力</a:t>
            </a:r>
            <a:r>
              <a:rPr lang="en-US" altLang="zh-CN" sz="2800" i="1">
                <a:latin typeface="Times New Roman" panose="02020603050405020304" pitchFamily="18" charset="0"/>
                <a:ea typeface="楷体"/>
              </a:rPr>
              <a:t>F</a:t>
            </a:r>
            <a:r>
              <a:rPr lang="en-US" altLang="zh-CN" sz="2800" baseline="-25000">
                <a:latin typeface="Times New Roman" panose="02020603050405020304" pitchFamily="18" charset="0"/>
                <a:ea typeface="楷体"/>
              </a:rPr>
              <a:t>1</a:t>
            </a:r>
            <a:r>
              <a:rPr lang="zh-CN" altLang="en-US" sz="2800">
                <a:latin typeface="Times New Roman" panose="02020603050405020304" pitchFamily="18" charset="0"/>
                <a:ea typeface="楷体"/>
              </a:rPr>
              <a:t>的示意图；</a:t>
            </a:r>
            <a:endParaRPr lang="en-US" altLang="zh-CN" sz="2800">
              <a:latin typeface="Times New Roman" panose="02020603050405020304" pitchFamily="18" charset="0"/>
              <a:ea typeface="楷体"/>
            </a:endParaRPr>
          </a:p>
          <a:p>
            <a:pPr lvl="0"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ea typeface="楷体"/>
              </a:rPr>
              <a:t>（</a:t>
            </a:r>
            <a:r>
              <a:rPr lang="en-US" altLang="zh-CN" sz="2800">
                <a:latin typeface="Times New Roman" panose="02020603050405020304" pitchFamily="18" charset="0"/>
                <a:ea typeface="楷体"/>
              </a:rPr>
              <a:t>2</a:t>
            </a:r>
            <a:r>
              <a:rPr lang="zh-CN" altLang="en-US" sz="2800">
                <a:latin typeface="Times New Roman" panose="02020603050405020304" pitchFamily="18" charset="0"/>
                <a:ea typeface="楷体"/>
              </a:rPr>
              <a:t>）画出木块受到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楷体"/>
              </a:rPr>
              <a:t>50N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楷体"/>
              </a:rPr>
              <a:t>竖直向上的支持力</a:t>
            </a:r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ea typeface="楷体"/>
              </a:rPr>
              <a:t>F</a:t>
            </a:r>
            <a:r>
              <a:rPr lang="en-US" altLang="zh-CN" sz="2800" baseline="-25000">
                <a:solidFill>
                  <a:srgbClr val="FF0000"/>
                </a:solidFill>
                <a:latin typeface="Times New Roman" panose="02020603050405020304" pitchFamily="18" charset="0"/>
                <a:ea typeface="楷体"/>
              </a:rPr>
              <a:t>2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楷体"/>
              </a:rPr>
              <a:t>的示意图。</a:t>
            </a:r>
            <a:endParaRPr lang="en-US" altLang="zh-CN" sz="2800">
              <a:solidFill>
                <a:prstClr val="black"/>
              </a:solidFill>
              <a:latin typeface="Times New Roman" panose="02020603050405020304" pitchFamily="18" charset="0"/>
              <a:ea typeface="楷体"/>
            </a:endParaRPr>
          </a:p>
        </p:txBody>
      </p:sp>
      <p:sp>
        <p:nvSpPr>
          <p:cNvPr id="24" name="矩形 23"/>
          <p:cNvSpPr/>
          <p:nvPr>
            <p:custDataLst>
              <p:tags r:id="rId3"/>
            </p:custDataLst>
          </p:nvPr>
        </p:nvSpPr>
        <p:spPr>
          <a:xfrm>
            <a:off x="7824470" y="4580890"/>
            <a:ext cx="1486535" cy="961390"/>
          </a:xfrm>
          <a:prstGeom prst="rect">
            <a:avLst/>
          </a:prstGeom>
          <a:blipFill>
            <a:blip r:embed="rId17"/>
            <a:tile tx="0" ty="0" sx="100000" sy="100000" flip="none" algn="tl"/>
          </a:blip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ea typeface="楷体"/>
            </a:endParaRPr>
          </a:p>
        </p:txBody>
      </p:sp>
      <p:sp>
        <p:nvSpPr>
          <p:cNvPr id="25" name="矩形 24"/>
          <p:cNvSpPr/>
          <p:nvPr>
            <p:custDataLst>
              <p:tags r:id="rId4"/>
            </p:custDataLst>
          </p:nvPr>
        </p:nvSpPr>
        <p:spPr>
          <a:xfrm>
            <a:off x="7084060" y="5542280"/>
            <a:ext cx="3350260" cy="7048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ea typeface="楷体"/>
            </a:endParaRPr>
          </a:p>
        </p:txBody>
      </p:sp>
      <p:cxnSp>
        <p:nvCxnSpPr>
          <p:cNvPr id="28" name="直接箭头连接符 27"/>
          <p:cNvCxnSpPr/>
          <p:nvPr>
            <p:custDataLst>
              <p:tags r:id="rId5"/>
            </p:custDataLst>
          </p:nvPr>
        </p:nvCxnSpPr>
        <p:spPr>
          <a:xfrm flipV="1">
            <a:off x="3081655" y="3892550"/>
            <a:ext cx="1938020" cy="120840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9" name="直接连接符 28"/>
          <p:cNvCxnSpPr/>
          <p:nvPr>
            <p:custDataLst>
              <p:tags r:id="rId6"/>
            </p:custDataLst>
          </p:nvPr>
        </p:nvCxnSpPr>
        <p:spPr>
          <a:xfrm flipV="1">
            <a:off x="3081655" y="5134610"/>
            <a:ext cx="2261235" cy="12065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miter lim="800000"/>
          </a:ln>
          <a:effectLst/>
        </p:spPr>
      </p:cxnSp>
      <p:cxnSp>
        <p:nvCxnSpPr>
          <p:cNvPr id="30" name="直接箭头连接符 29"/>
          <p:cNvCxnSpPr/>
          <p:nvPr>
            <p:custDataLst>
              <p:tags r:id="rId7"/>
            </p:custDataLst>
          </p:nvPr>
        </p:nvCxnSpPr>
        <p:spPr>
          <a:xfrm flipH="1" flipV="1">
            <a:off x="8547100" y="4041140"/>
            <a:ext cx="0" cy="102362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1" name="矩形 30"/>
          <p:cNvSpPr/>
          <p:nvPr>
            <p:custDataLst>
              <p:tags r:id="rId8"/>
            </p:custDataLst>
          </p:nvPr>
        </p:nvSpPr>
        <p:spPr>
          <a:xfrm>
            <a:off x="4897755" y="3925570"/>
            <a:ext cx="1584325" cy="523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ea typeface="楷体"/>
              </a:rPr>
              <a:t>F</a:t>
            </a:r>
            <a:r>
              <a:rPr lang="en-US" altLang="zh-CN" sz="2800" baseline="-25000">
                <a:solidFill>
                  <a:srgbClr val="FF0000"/>
                </a:solidFill>
                <a:latin typeface="Times New Roman" panose="02020603050405020304" pitchFamily="18" charset="0"/>
                <a:ea typeface="楷体"/>
              </a:rPr>
              <a:t>1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楷体"/>
              </a:rPr>
              <a:t>=100N</a:t>
            </a:r>
            <a:endParaRPr lang="zh-CN" altLang="en-US">
              <a:ea typeface="楷体"/>
            </a:endParaRPr>
          </a:p>
        </p:txBody>
      </p:sp>
      <p:sp>
        <p:nvSpPr>
          <p:cNvPr id="32" name="矩形 31"/>
          <p:cNvSpPr/>
          <p:nvPr>
            <p:custDataLst>
              <p:tags r:id="rId9"/>
            </p:custDataLst>
          </p:nvPr>
        </p:nvSpPr>
        <p:spPr>
          <a:xfrm>
            <a:off x="8759190" y="3804285"/>
            <a:ext cx="1344930" cy="523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ea typeface="楷体"/>
              </a:rPr>
              <a:t>F</a:t>
            </a:r>
            <a:r>
              <a:rPr lang="en-US" altLang="zh-CN" sz="2800" baseline="-25000">
                <a:solidFill>
                  <a:srgbClr val="FF0000"/>
                </a:solidFill>
                <a:latin typeface="Times New Roman" panose="02020603050405020304" pitchFamily="18" charset="0"/>
                <a:ea typeface="楷体"/>
              </a:rPr>
              <a:t>2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楷体"/>
              </a:rPr>
              <a:t>=50N</a:t>
            </a:r>
            <a:endParaRPr lang="zh-CN" altLang="en-US">
              <a:ea typeface="楷体"/>
            </a:endParaRPr>
          </a:p>
        </p:txBody>
      </p:sp>
      <p:sp>
        <p:nvSpPr>
          <p:cNvPr id="34" name="椭圆 33"/>
          <p:cNvSpPr/>
          <p:nvPr>
            <p:custDataLst>
              <p:tags r:id="rId10"/>
            </p:custDataLst>
          </p:nvPr>
        </p:nvSpPr>
        <p:spPr>
          <a:xfrm flipV="1">
            <a:off x="8474075" y="5064760"/>
            <a:ext cx="146050" cy="14541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ea typeface="楷体"/>
            </a:endParaRPr>
          </a:p>
        </p:txBody>
      </p:sp>
      <p:sp>
        <p:nvSpPr>
          <p:cNvPr id="35" name="弧形 34"/>
          <p:cNvSpPr/>
          <p:nvPr>
            <p:custDataLst>
              <p:tags r:id="rId11"/>
            </p:custDataLst>
          </p:nvPr>
        </p:nvSpPr>
        <p:spPr>
          <a:xfrm>
            <a:off x="3197860" y="5030470"/>
            <a:ext cx="117475" cy="262890"/>
          </a:xfrm>
          <a:prstGeom prst="arc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ea typeface="楷体"/>
            </a:endParaRPr>
          </a:p>
        </p:txBody>
      </p:sp>
      <p:sp>
        <p:nvSpPr>
          <p:cNvPr id="36" name="矩形 35"/>
          <p:cNvSpPr/>
          <p:nvPr>
            <p:custDataLst>
              <p:tags r:id="rId12"/>
            </p:custDataLst>
          </p:nvPr>
        </p:nvSpPr>
        <p:spPr>
          <a:xfrm>
            <a:off x="4058920" y="4653280"/>
            <a:ext cx="753110" cy="556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45°</a:t>
            </a:r>
            <a:endParaRPr lang="zh-CN" altLang="en-US">
              <a:ea typeface="楷体"/>
            </a:endParaRPr>
          </a:p>
        </p:txBody>
      </p:sp>
      <p:sp>
        <p:nvSpPr>
          <p:cNvPr id="37" name="椭圆 36"/>
          <p:cNvSpPr/>
          <p:nvPr>
            <p:custDataLst>
              <p:tags r:id="rId13"/>
            </p:custDataLst>
          </p:nvPr>
        </p:nvSpPr>
        <p:spPr>
          <a:xfrm flipV="1">
            <a:off x="3017802" y="5084046"/>
            <a:ext cx="145773" cy="145619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ea typeface="楷体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 animBg="1"/>
      <p:bldP spid="35" grpId="0" animBg="1"/>
      <p:bldP spid="36" grpId="0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20"/>
          <p:cNvSpPr/>
          <p:nvPr>
            <p:custDataLst>
              <p:tags r:id="rId1"/>
            </p:custDataLst>
          </p:nvPr>
        </p:nvSpPr>
        <p:spPr>
          <a:xfrm>
            <a:off x="6237906" y="1643075"/>
            <a:ext cx="5256530" cy="3012616"/>
          </a:xfrm>
          <a:prstGeom prst="roundRect">
            <a:avLst/>
          </a:prstGeom>
          <a:noFill/>
          <a:ln w="28575" cap="flat" cmpd="sng" algn="ctr">
            <a:noFill/>
            <a:prstDash val="sysDash"/>
            <a:miter lim="800000"/>
          </a:ln>
          <a:effectLst/>
        </p:spPr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用力拍打桌子，手有什么感觉？</a:t>
            </a:r>
            <a:endParaRPr lang="en-US" altLang="zh-CN" sz="280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89" y="1306861"/>
            <a:ext cx="3685043" cy="3685043"/>
          </a:xfrm>
          <a:prstGeom prst="rect">
            <a:avLst/>
          </a:prstGeom>
        </p:spPr>
      </p:pic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1482150" y="5148471"/>
            <a:ext cx="98170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手感觉疼是因为力的作用，今天我们继续学习力的相关知识。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6"/>
                        </p:cond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3" name="组合 6147"/>
          <p:cNvGrpSpPr/>
          <p:nvPr>
            <p:custDataLst>
              <p:tags r:id="rId1"/>
            </p:custDataLst>
          </p:nvPr>
        </p:nvGrpSpPr>
        <p:grpSpPr>
          <a:xfrm>
            <a:off x="1828800" y="377825"/>
            <a:ext cx="4652010" cy="808990"/>
            <a:chOff x="0" y="0"/>
            <a:chExt cx="7330" cy="1273"/>
          </a:xfrm>
        </p:grpSpPr>
        <p:sp>
          <p:nvSpPr>
            <p:cNvPr id="49154" name="矩形 7"/>
            <p:cNvSpPr/>
            <p:nvPr>
              <p:custDataLst>
                <p:tags r:id="rId5"/>
              </p:custDataLst>
            </p:nvPr>
          </p:nvSpPr>
          <p:spPr>
            <a:xfrm>
              <a:off x="882" y="0"/>
              <a:ext cx="2634" cy="1200"/>
            </a:xfrm>
            <a:custGeom>
              <a:avLst/>
              <a:gdLst/>
              <a:ahLst/>
              <a:cxnLst>
                <a:cxn ang="0">
                  <a:pos x="0" y="1200"/>
                </a:cxn>
                <a:cxn ang="0">
                  <a:pos x="2634" y="1200"/>
                </a:cxn>
                <a:cxn ang="0">
                  <a:pos x="0" y="120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 cmpd="sng">
              <a:solidFill>
                <a:srgbClr val="DDDD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ea typeface="楷体"/>
              </a:endParaRPr>
            </a:p>
          </p:txBody>
        </p:sp>
        <p:sp>
          <p:nvSpPr>
            <p:cNvPr id="49155" name="任意多边形 16"/>
            <p:cNvSpPr/>
            <p:nvPr>
              <p:custDataLst>
                <p:tags r:id="rId6"/>
              </p:custDataLst>
            </p:nvPr>
          </p:nvSpPr>
          <p:spPr>
            <a:xfrm>
              <a:off x="0" y="454"/>
              <a:ext cx="826" cy="7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5" y="0"/>
                </a:cxn>
                <a:cxn ang="0">
                  <a:pos x="545" y="258"/>
                </a:cxn>
                <a:cxn ang="0">
                  <a:pos x="826" y="258"/>
                </a:cxn>
                <a:cxn ang="0">
                  <a:pos x="826" y="760"/>
                </a:cxn>
                <a:cxn ang="0">
                  <a:pos x="0" y="760"/>
                </a:cxn>
                <a:cxn ang="0">
                  <a:pos x="0" y="0"/>
                </a:cxn>
              </a:cxnLst>
              <a:rect l="l" t="t" r="r" b="b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ea typeface="楷体"/>
              </a:endParaRPr>
            </a:p>
          </p:txBody>
        </p:sp>
        <p:sp>
          <p:nvSpPr>
            <p:cNvPr id="49156" name="矩形 17"/>
            <p:cNvSpPr/>
            <p:nvPr>
              <p:custDataLst>
                <p:tags r:id="rId7"/>
              </p:custDataLst>
            </p:nvPr>
          </p:nvSpPr>
          <p:spPr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 w="9525">
              <a:noFill/>
            </a:ln>
          </p:spPr>
          <p:txBody>
            <a:bodyPr lIns="0" tIns="215900" rIns="179705" bIns="0" anchor="ctr" anchorCtr="0"/>
            <a:lstStyle/>
            <a:p>
              <a:pPr algn="ctr"/>
              <a:endParaRPr lang="zh-CN" altLang="en-US" sz="400">
                <a:solidFill>
                  <a:srgbClr val="FFFFFF"/>
                </a:solidFill>
                <a:latin typeface="Arial" panose="020B0604020202020204" pitchFamily="34" charset="0"/>
                <a:ea typeface="楷体"/>
              </a:endParaRPr>
            </a:p>
          </p:txBody>
        </p:sp>
        <p:sp>
          <p:nvSpPr>
            <p:cNvPr id="49157" name="文本框 6151"/>
            <p:cNvSpPr txBox="1"/>
            <p:nvPr>
              <p:custDataLst>
                <p:tags r:id="rId8"/>
              </p:custDataLst>
            </p:nvPr>
          </p:nvSpPr>
          <p:spPr>
            <a:xfrm>
              <a:off x="878" y="432"/>
              <a:ext cx="6452" cy="8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zh-CN" sz="2800" b="1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楷体" panose="02010609060101010101" charset="-122"/>
                </a:rPr>
                <a:t>物体间力的作用是相互的</a:t>
              </a:r>
            </a:p>
          </p:txBody>
        </p:sp>
        <p:sp>
          <p:nvSpPr>
            <p:cNvPr id="49158" name="文本框 6152"/>
            <p:cNvSpPr txBox="1"/>
            <p:nvPr>
              <p:custDataLst>
                <p:tags r:id="rId9"/>
              </p:custDataLst>
            </p:nvPr>
          </p:nvSpPr>
          <p:spPr>
            <a:xfrm>
              <a:off x="0" y="452"/>
              <a:ext cx="873" cy="82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8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</a:p>
          </p:txBody>
        </p:sp>
      </p:grpSp>
      <p:pic>
        <p:nvPicPr>
          <p:cNvPr id="2" name="磁铁和铁条的相互作用">
            <a:hlinkClick r:id="" action="ppaction://media"/>
          </p:cNvPr>
          <p:cNvPicPr>
            <a:picLocks noChangeAspect="1"/>
          </p:cNvPicPr>
          <p:nvPr>
            <a:videoFile r:link="rId3"/>
            <p:custDataLst>
              <p:tags r:id="rId4"/>
            </p:custDataLst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35505" y="1268730"/>
            <a:ext cx="7495540" cy="48952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>
            <p:custDataLst>
              <p:tags r:id="rId1"/>
            </p:custDataLst>
          </p:nvPr>
        </p:nvSpPr>
        <p:spPr>
          <a:xfrm>
            <a:off x="3238500" y="879475"/>
            <a:ext cx="1556376" cy="544186"/>
          </a:xfrm>
          <a:prstGeom prst="roundRect">
            <a:avLst/>
          </a:prstGeom>
          <a:solidFill>
            <a:srgbClr val="00B0F0"/>
          </a:solidFill>
          <a:effectLst/>
        </p:spPr>
        <p:txBody>
          <a:bodyPr wrap="none">
            <a:spAutoFit/>
          </a:bodyPr>
          <a:lstStyle/>
          <a:p>
            <a:pPr marR="0" defTabSz="914400" fontAlgn="auto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kern="1200" cap="none" spc="0" normalizeH="0" baseline="0" noProof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ea"/>
                <a:sym typeface="+mn-ea"/>
              </a:rPr>
              <a:t>施力物体</a:t>
            </a:r>
          </a:p>
        </p:txBody>
      </p:sp>
      <p:cxnSp>
        <p:nvCxnSpPr>
          <p:cNvPr id="7" name="直接箭头连接符 6"/>
          <p:cNvCxnSpPr/>
          <p:nvPr>
            <p:custDataLst>
              <p:tags r:id="rId2"/>
            </p:custDataLst>
          </p:nvPr>
        </p:nvCxnSpPr>
        <p:spPr>
          <a:xfrm>
            <a:off x="4797425" y="1785938"/>
            <a:ext cx="2500313" cy="1588"/>
          </a:xfrm>
          <a:prstGeom prst="straightConnector1">
            <a:avLst/>
          </a:prstGeom>
          <a:noFill/>
          <a:ln w="38100" cap="flat" cmpd="sng" algn="ctr">
            <a:solidFill>
              <a:srgbClr val="8064A2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9" name="TextBox 4"/>
          <p:cNvSpPr txBox="1"/>
          <p:nvPr>
            <p:custDataLst>
              <p:tags r:id="rId3"/>
            </p:custDataLst>
          </p:nvPr>
        </p:nvSpPr>
        <p:spPr>
          <a:xfrm>
            <a:off x="5405438" y="855663"/>
            <a:ext cx="1226176" cy="544186"/>
          </a:xfrm>
          <a:prstGeom prst="roundRect">
            <a:avLst/>
          </a:prstGeom>
          <a:solidFill>
            <a:srgbClr val="00B0F0"/>
          </a:solidFill>
          <a:effectLst/>
        </p:spPr>
        <p:txBody>
          <a:bodyPr wrap="none">
            <a:spAutoFit/>
          </a:bodyPr>
          <a:lstStyle/>
          <a:p>
            <a:pPr marR="0" defTabSz="914400" fontAlgn="auto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kern="1200" cap="none" spc="0" normalizeH="0" baseline="0" noProof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ea"/>
                <a:sym typeface="+mn-ea"/>
              </a:rPr>
              <a:t>作用力</a:t>
            </a:r>
          </a:p>
        </p:txBody>
      </p:sp>
      <p:sp>
        <p:nvSpPr>
          <p:cNvPr id="19" name="TextBox 5"/>
          <p:cNvSpPr txBox="1"/>
          <p:nvPr>
            <p:custDataLst>
              <p:tags r:id="rId4"/>
            </p:custDataLst>
          </p:nvPr>
        </p:nvSpPr>
        <p:spPr>
          <a:xfrm>
            <a:off x="7310438" y="855663"/>
            <a:ext cx="1556376" cy="544186"/>
          </a:xfrm>
          <a:prstGeom prst="roundRect">
            <a:avLst/>
          </a:prstGeom>
          <a:solidFill>
            <a:srgbClr val="00B0F0"/>
          </a:solidFill>
          <a:effectLst/>
        </p:spPr>
        <p:txBody>
          <a:bodyPr wrap="none">
            <a:spAutoFit/>
          </a:bodyPr>
          <a:lstStyle/>
          <a:p>
            <a:pPr marR="0" defTabSz="914400" fontAlgn="auto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kern="1200" cap="none" spc="0" normalizeH="0" baseline="0" noProof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ea"/>
                <a:sym typeface="+mn-ea"/>
              </a:rPr>
              <a:t>受力物体</a:t>
            </a:r>
          </a:p>
        </p:txBody>
      </p:sp>
      <p:cxnSp>
        <p:nvCxnSpPr>
          <p:cNvPr id="20" name="直接箭头连接符 19"/>
          <p:cNvCxnSpPr/>
          <p:nvPr>
            <p:custDataLst>
              <p:tags r:id="rId5"/>
            </p:custDataLst>
          </p:nvPr>
        </p:nvCxnSpPr>
        <p:spPr>
          <a:xfrm rot="10800000">
            <a:off x="4797425" y="2214563"/>
            <a:ext cx="2428875" cy="1588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1" name="TextBox 9"/>
          <p:cNvSpPr txBox="1"/>
          <p:nvPr>
            <p:custDataLst>
              <p:tags r:id="rId6"/>
            </p:custDataLst>
          </p:nvPr>
        </p:nvSpPr>
        <p:spPr>
          <a:xfrm>
            <a:off x="5260975" y="2643188"/>
            <a:ext cx="1556376" cy="544186"/>
          </a:xfrm>
          <a:prstGeom prst="roundRect">
            <a:avLst/>
          </a:prstGeom>
          <a:solidFill>
            <a:srgbClr val="C0504D"/>
          </a:solidFill>
          <a:effectLst/>
        </p:spPr>
        <p:txBody>
          <a:bodyPr wrap="none">
            <a:spAutoFit/>
          </a:bodyPr>
          <a:lstStyle/>
          <a:p>
            <a:pPr marR="0" defTabSz="914400" fontAlgn="auto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kern="1200" cap="none" spc="0" normalizeH="0" baseline="0" noProof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ea"/>
                <a:sym typeface="+mn-ea"/>
              </a:rPr>
              <a:t>反作用力</a:t>
            </a:r>
          </a:p>
        </p:txBody>
      </p:sp>
      <p:sp>
        <p:nvSpPr>
          <p:cNvPr id="22" name="圆柱形 21"/>
          <p:cNvSpPr/>
          <p:nvPr>
            <p:custDataLst>
              <p:tags r:id="rId7"/>
            </p:custDataLst>
          </p:nvPr>
        </p:nvSpPr>
        <p:spPr>
          <a:xfrm>
            <a:off x="3511550" y="1500188"/>
            <a:ext cx="1071563" cy="1000125"/>
          </a:xfrm>
          <a:prstGeom prst="can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/>
            <a:r>
              <a:rPr lang="en-US" altLang="zh-CN" sz="2600" strike="noStrike" noProof="1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A</a:t>
            </a:r>
            <a:endParaRPr lang="en-US" altLang="zh-CN" sz="2600" strike="noStrike" noProof="1">
              <a:solidFill>
                <a:srgbClr val="FFFFFF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ctr" fontAlgn="base"/>
            <a:r>
              <a:rPr lang="zh-CN" altLang="en-US" sz="2600" strike="noStrike" noProof="1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物体</a:t>
            </a:r>
            <a:endParaRPr lang="zh-CN" altLang="en-US" sz="2600" strike="noStrike" noProof="1">
              <a:solidFill>
                <a:srgbClr val="FFFFFF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3" name="圆柱形 22"/>
          <p:cNvSpPr/>
          <p:nvPr>
            <p:custDataLst>
              <p:tags r:id="rId8"/>
            </p:custDataLst>
          </p:nvPr>
        </p:nvSpPr>
        <p:spPr>
          <a:xfrm>
            <a:off x="7583488" y="1500188"/>
            <a:ext cx="1071563" cy="1000125"/>
          </a:xfrm>
          <a:prstGeom prst="can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79646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base"/>
            <a:r>
              <a:rPr lang="en-US" altLang="zh-CN" sz="2600" strike="noStrike" noProof="1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B</a:t>
            </a:r>
            <a:endParaRPr lang="en-US" altLang="zh-CN" sz="2600" strike="noStrike" noProof="1">
              <a:solidFill>
                <a:srgbClr val="FFFFFF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ctr" fontAlgn="base"/>
            <a:r>
              <a:rPr lang="zh-CN" altLang="en-US" sz="2600" strike="noStrike" noProof="1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物体</a:t>
            </a:r>
            <a:endParaRPr lang="zh-CN" altLang="en-US" sz="2600" strike="noStrike" noProof="1">
              <a:solidFill>
                <a:srgbClr val="FFFFFF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4" name="TextBox 12"/>
          <p:cNvSpPr txBox="1"/>
          <p:nvPr>
            <p:custDataLst>
              <p:tags r:id="rId9"/>
            </p:custDataLst>
          </p:nvPr>
        </p:nvSpPr>
        <p:spPr>
          <a:xfrm>
            <a:off x="3260725" y="2643188"/>
            <a:ext cx="1556376" cy="544186"/>
          </a:xfrm>
          <a:prstGeom prst="roundRect">
            <a:avLst/>
          </a:prstGeom>
          <a:solidFill>
            <a:srgbClr val="C0504D"/>
          </a:solidFill>
          <a:effectLst/>
        </p:spPr>
        <p:txBody>
          <a:bodyPr wrap="none">
            <a:spAutoFit/>
          </a:bodyPr>
          <a:lstStyle/>
          <a:p>
            <a:pPr marR="0" defTabSz="914400" fontAlgn="auto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kern="1200" cap="none" spc="0" normalizeH="0" baseline="0" noProof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受力物体</a:t>
            </a:r>
          </a:p>
        </p:txBody>
      </p:sp>
      <p:sp>
        <p:nvSpPr>
          <p:cNvPr id="25" name="TextBox 13"/>
          <p:cNvSpPr txBox="1"/>
          <p:nvPr>
            <p:custDataLst>
              <p:tags r:id="rId10"/>
            </p:custDataLst>
          </p:nvPr>
        </p:nvSpPr>
        <p:spPr>
          <a:xfrm>
            <a:off x="7310438" y="2643188"/>
            <a:ext cx="1556376" cy="544186"/>
          </a:xfrm>
          <a:prstGeom prst="roundRect">
            <a:avLst/>
          </a:prstGeom>
          <a:solidFill>
            <a:srgbClr val="C0504D"/>
          </a:solidFill>
          <a:effectLst/>
        </p:spPr>
        <p:txBody>
          <a:bodyPr wrap="none">
            <a:spAutoFit/>
          </a:bodyPr>
          <a:lstStyle/>
          <a:p>
            <a:pPr marR="0" defTabSz="914400" fontAlgn="auto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kern="1200" cap="none" spc="0" normalizeH="0" baseline="0" noProof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ea"/>
                <a:sym typeface="+mn-ea"/>
              </a:rPr>
              <a:t>施力物体</a:t>
            </a:r>
          </a:p>
        </p:txBody>
      </p:sp>
      <p:pic>
        <p:nvPicPr>
          <p:cNvPr id="27" name="图片 2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4693920" y="4509134"/>
            <a:ext cx="2880360" cy="1932940"/>
          </a:xfrm>
          <a:prstGeom prst="ellips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</p:pic>
      <p:pic>
        <p:nvPicPr>
          <p:cNvPr id="28" name="图片 2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750060" y="4509135"/>
            <a:ext cx="2890838" cy="1928813"/>
          </a:xfrm>
          <a:prstGeom prst="ellips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</p:pic>
      <p:pic>
        <p:nvPicPr>
          <p:cNvPr id="29" name="图片 2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7607916" y="4509135"/>
            <a:ext cx="2857500" cy="1929130"/>
          </a:xfrm>
          <a:prstGeom prst="ellips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</p:pic>
      <p:sp>
        <p:nvSpPr>
          <p:cNvPr id="4" name="文本框 3"/>
          <p:cNvSpPr txBox="1"/>
          <p:nvPr>
            <p:custDataLst>
              <p:tags r:id="rId14"/>
            </p:custDataLst>
          </p:nvPr>
        </p:nvSpPr>
        <p:spPr>
          <a:xfrm>
            <a:off x="3719830" y="3610610"/>
            <a:ext cx="5059680" cy="583565"/>
          </a:xfrm>
          <a:prstGeom prst="rect">
            <a:avLst/>
          </a:prstGeom>
          <a:solidFill>
            <a:srgbClr val="00B0F0"/>
          </a:solidFill>
          <a:effectLst/>
        </p:spPr>
        <p:txBody>
          <a:bodyPr wrap="none" rtlCol="0" anchor="t">
            <a:spAutoFit/>
          </a:bodyPr>
          <a:lstStyle/>
          <a:p>
            <a:pPr lvl="0" algn="l" fontAlgn="auto"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lang="zh-CN" altLang="en-US" sz="3200" noProof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ea"/>
                <a:sym typeface="+mn-ea"/>
              </a:rPr>
              <a:t>物体间力的作用是相互的。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>
            <p:custDataLst>
              <p:tags r:id="rId1"/>
            </p:custDataLst>
          </p:nvPr>
        </p:nvGrpSpPr>
        <p:grpSpPr>
          <a:xfrm>
            <a:off x="3666490" y="1282700"/>
            <a:ext cx="6898005" cy="1049655"/>
            <a:chOff x="4912" y="1979"/>
            <a:chExt cx="8699" cy="1653"/>
          </a:xfrm>
        </p:grpSpPr>
        <p:sp>
          <p:nvSpPr>
            <p:cNvPr id="6" name="圆角矩形 5"/>
            <p:cNvSpPr/>
            <p:nvPr>
              <p:custDataLst>
                <p:tags r:id="rId25"/>
              </p:custDataLst>
            </p:nvPr>
          </p:nvSpPr>
          <p:spPr>
            <a:xfrm>
              <a:off x="4912" y="2037"/>
              <a:ext cx="8699" cy="1595"/>
            </a:xfrm>
            <a:prstGeom prst="roundRect">
              <a:avLst/>
            </a:prstGeom>
            <a:solidFill>
              <a:srgbClr val="FFC000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26"/>
              </p:custDataLst>
            </p:nvPr>
          </p:nvSpPr>
          <p:spPr>
            <a:xfrm>
              <a:off x="4979" y="1979"/>
              <a:ext cx="8398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2000" b="1">
                <a:solidFill>
                  <a:srgbClr val="5B9BD5">
                    <a:lumMod val="50000"/>
                  </a:srgbClr>
                </a:solidFill>
              </a:endParaRPr>
            </a:p>
          </p:txBody>
        </p:sp>
      </p:grpSp>
      <p:sp>
        <p:nvSpPr>
          <p:cNvPr id="8" name="圆角矩形 7"/>
          <p:cNvSpPr/>
          <p:nvPr>
            <p:custDataLst>
              <p:tags r:id="rId2"/>
            </p:custDataLst>
          </p:nvPr>
        </p:nvSpPr>
        <p:spPr>
          <a:xfrm>
            <a:off x="4757420" y="2913380"/>
            <a:ext cx="5041900" cy="1015365"/>
          </a:xfrm>
          <a:prstGeom prst="round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>
            <p:custDataLst>
              <p:tags r:id="rId3"/>
            </p:custDataLst>
          </p:nvPr>
        </p:nvSpPr>
        <p:spPr>
          <a:xfrm>
            <a:off x="3656965" y="4331335"/>
            <a:ext cx="3547110" cy="1015365"/>
          </a:xfrm>
          <a:prstGeom prst="round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3814445" y="1375410"/>
            <a:ext cx="3535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400" b="1">
                <a:solidFill>
                  <a:srgbClr val="5B9BD5">
                    <a:lumMod val="50000"/>
                  </a:srgbClr>
                </a:solidFill>
                <a:sym typeface="微软雅黑" panose="020B0503020204020204" pitchFamily="34" charset="-122"/>
              </a:rPr>
              <a:t>喷出的气体受到力的作用</a:t>
            </a:r>
          </a:p>
        </p:txBody>
      </p:sp>
      <p:sp>
        <p:nvSpPr>
          <p:cNvPr id="20" name="文本框 19"/>
          <p:cNvSpPr txBox="1"/>
          <p:nvPr>
            <p:custDataLst>
              <p:tags r:id="rId5"/>
            </p:custDataLst>
          </p:nvPr>
        </p:nvSpPr>
        <p:spPr>
          <a:xfrm>
            <a:off x="7203440" y="1697355"/>
            <a:ext cx="32308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5B9BD5">
                    <a:lumMod val="50000"/>
                  </a:srgbClr>
                </a:solidFill>
                <a:sym typeface="微软雅黑" panose="020B0503020204020204" pitchFamily="34" charset="-122"/>
              </a:rPr>
              <a:t>，运动状态发生改变。</a:t>
            </a:r>
          </a:p>
        </p:txBody>
      </p:sp>
      <p:sp>
        <p:nvSpPr>
          <p:cNvPr id="21" name="文本框 20"/>
          <p:cNvSpPr txBox="1"/>
          <p:nvPr>
            <p:custDataLst>
              <p:tags r:id="rId6"/>
            </p:custDataLst>
          </p:nvPr>
        </p:nvSpPr>
        <p:spPr>
          <a:xfrm>
            <a:off x="3804920" y="1843405"/>
            <a:ext cx="3535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5B9BD5">
                    <a:lumMod val="50000"/>
                  </a:srgbClr>
                </a:solidFill>
                <a:sym typeface="微软雅黑" panose="020B0503020204020204" pitchFamily="34" charset="-122"/>
              </a:rPr>
              <a:t>人的运动状态也发生改变</a:t>
            </a:r>
          </a:p>
        </p:txBody>
      </p:sp>
      <p:sp>
        <p:nvSpPr>
          <p:cNvPr id="22" name="文本框 21"/>
          <p:cNvSpPr txBox="1"/>
          <p:nvPr>
            <p:custDataLst>
              <p:tags r:id="rId7"/>
            </p:custDataLst>
          </p:nvPr>
        </p:nvSpPr>
        <p:spPr>
          <a:xfrm>
            <a:off x="7203440" y="1219200"/>
            <a:ext cx="32308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5B9BD5">
                    <a:lumMod val="50000"/>
                  </a:srgbClr>
                </a:solidFill>
                <a:sym typeface="微软雅黑" panose="020B0503020204020204" pitchFamily="34" charset="-122"/>
              </a:rPr>
              <a:t>，也受到了力的作用。</a:t>
            </a:r>
            <a:endParaRPr lang="en-US" altLang="zh-CN" sz="2400" b="1">
              <a:solidFill>
                <a:srgbClr val="5B9BD5">
                  <a:lumMod val="50000"/>
                </a:srgbClr>
              </a:solidFill>
              <a:sym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8"/>
            </p:custDataLst>
          </p:nvPr>
        </p:nvSpPr>
        <p:spPr>
          <a:xfrm>
            <a:off x="4948555" y="2816225"/>
            <a:ext cx="35356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5B9BD5">
                    <a:lumMod val="50000"/>
                  </a:srgbClr>
                </a:solidFill>
                <a:sym typeface="微软雅黑" panose="020B0503020204020204" pitchFamily="34" charset="-122"/>
              </a:rPr>
              <a:t>气体喷出受到力的作用，</a:t>
            </a:r>
          </a:p>
        </p:txBody>
      </p:sp>
      <p:sp>
        <p:nvSpPr>
          <p:cNvPr id="25" name="文本框 24"/>
          <p:cNvSpPr txBox="1"/>
          <p:nvPr>
            <p:custDataLst>
              <p:tags r:id="rId9"/>
            </p:custDataLst>
          </p:nvPr>
        </p:nvSpPr>
        <p:spPr>
          <a:xfrm>
            <a:off x="3833495" y="4236085"/>
            <a:ext cx="29260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5B9BD5">
                    <a:lumMod val="50000"/>
                  </a:srgbClr>
                </a:solidFill>
                <a:sym typeface="微软雅黑" panose="020B0503020204020204" pitchFamily="34" charset="-122"/>
              </a:rPr>
              <a:t>桨对水有力的作用，</a:t>
            </a:r>
          </a:p>
        </p:txBody>
      </p:sp>
      <p:pic>
        <p:nvPicPr>
          <p:cNvPr id="27" name="图片 2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755650" y="1087755"/>
            <a:ext cx="2714625" cy="1577975"/>
          </a:xfrm>
          <a:prstGeom prst="rect">
            <a:avLst/>
          </a:prstGeom>
        </p:spPr>
      </p:pic>
      <p:sp>
        <p:nvSpPr>
          <p:cNvPr id="28" name="文本框 27"/>
          <p:cNvSpPr txBox="1"/>
          <p:nvPr>
            <p:custDataLst>
              <p:tags r:id="rId11"/>
            </p:custDataLst>
          </p:nvPr>
        </p:nvSpPr>
        <p:spPr>
          <a:xfrm>
            <a:off x="4924200" y="3299460"/>
            <a:ext cx="48751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5B9BD5">
                    <a:lumMod val="50000"/>
                  </a:srgbClr>
                </a:solidFill>
              </a:rPr>
              <a:t>喷出的气体对火箭也有力的作用。</a:t>
            </a:r>
          </a:p>
        </p:txBody>
      </p:sp>
      <p:sp>
        <p:nvSpPr>
          <p:cNvPr id="29" name="文本框 28"/>
          <p:cNvSpPr txBox="1"/>
          <p:nvPr>
            <p:custDataLst>
              <p:tags r:id="rId12"/>
            </p:custDataLst>
          </p:nvPr>
        </p:nvSpPr>
        <p:spPr>
          <a:xfrm>
            <a:off x="3817537" y="4704080"/>
            <a:ext cx="321870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5B9BD5">
                    <a:lumMod val="50000"/>
                  </a:srgbClr>
                </a:solidFill>
              </a:rPr>
              <a:t>水对桨也有力的作用。</a:t>
            </a: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10017760" y="2530475"/>
            <a:ext cx="1542415" cy="355409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596265" y="4161155"/>
            <a:ext cx="2874010" cy="1355090"/>
          </a:xfrm>
          <a:prstGeom prst="rect">
            <a:avLst/>
          </a:prstGeom>
        </p:spPr>
      </p:pic>
      <p:cxnSp>
        <p:nvCxnSpPr>
          <p:cNvPr id="32" name="直接箭头连接符 31"/>
          <p:cNvCxnSpPr/>
          <p:nvPr>
            <p:custDataLst>
              <p:tags r:id="rId15"/>
            </p:custDataLst>
          </p:nvPr>
        </p:nvCxnSpPr>
        <p:spPr>
          <a:xfrm>
            <a:off x="2382520" y="5036185"/>
            <a:ext cx="514350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33" name="直接箭头连接符 32"/>
          <p:cNvCxnSpPr/>
          <p:nvPr>
            <p:custDataLst>
              <p:tags r:id="rId16"/>
            </p:custDataLst>
          </p:nvPr>
        </p:nvCxnSpPr>
        <p:spPr>
          <a:xfrm flipH="1" flipV="1">
            <a:off x="1860550" y="5027930"/>
            <a:ext cx="502920" cy="8255"/>
          </a:xfrm>
          <a:prstGeom prst="straightConnector1">
            <a:avLst/>
          </a:prstGeom>
          <a:noFill/>
          <a:ln w="28575" cap="flat" cmpd="sng" algn="ctr">
            <a:solidFill>
              <a:srgbClr val="FFC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34" name="直接箭头连接符 33"/>
          <p:cNvCxnSpPr/>
          <p:nvPr>
            <p:custDataLst>
              <p:tags r:id="rId17"/>
            </p:custDataLst>
          </p:nvPr>
        </p:nvCxnSpPr>
        <p:spPr>
          <a:xfrm flipV="1">
            <a:off x="10854690" y="4116705"/>
            <a:ext cx="1905" cy="44196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35" name="直接箭头连接符 34"/>
          <p:cNvCxnSpPr/>
          <p:nvPr>
            <p:custDataLst>
              <p:tags r:id="rId18"/>
            </p:custDataLst>
          </p:nvPr>
        </p:nvCxnSpPr>
        <p:spPr>
          <a:xfrm>
            <a:off x="10854690" y="4562475"/>
            <a:ext cx="6350" cy="387350"/>
          </a:xfrm>
          <a:prstGeom prst="straightConnector1">
            <a:avLst/>
          </a:prstGeom>
          <a:noFill/>
          <a:ln w="28575" cap="flat" cmpd="sng" algn="ctr">
            <a:solidFill>
              <a:srgbClr val="FFC000"/>
            </a:solidFill>
            <a:prstDash val="solid"/>
            <a:miter lim="800000"/>
            <a:tailEnd type="arrow"/>
          </a:ln>
          <a:effectLst/>
        </p:spPr>
      </p:cxnSp>
      <p:grpSp>
        <p:nvGrpSpPr>
          <p:cNvPr id="88" name="组合 87"/>
          <p:cNvGrpSpPr/>
          <p:nvPr>
            <p:custDataLst>
              <p:tags r:id="rId19"/>
            </p:custDataLst>
          </p:nvPr>
        </p:nvGrpSpPr>
        <p:grpSpPr>
          <a:xfrm>
            <a:off x="735330" y="5937250"/>
            <a:ext cx="1985310" cy="471805"/>
            <a:chOff x="1339" y="5322"/>
            <a:chExt cx="2884" cy="743"/>
          </a:xfrm>
        </p:grpSpPr>
        <p:sp>
          <p:nvSpPr>
            <p:cNvPr id="89" name="圆角矩形 88"/>
            <p:cNvSpPr/>
            <p:nvPr>
              <p:custDataLst>
                <p:tags r:id="rId23"/>
              </p:custDataLst>
            </p:nvPr>
          </p:nvSpPr>
          <p:spPr>
            <a:xfrm>
              <a:off x="1339" y="5322"/>
              <a:ext cx="2616" cy="743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sz="24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0" name="文本框 89"/>
            <p:cNvSpPr txBox="1"/>
            <p:nvPr>
              <p:custDataLst>
                <p:tags r:id="rId24"/>
              </p:custDataLst>
            </p:nvPr>
          </p:nvSpPr>
          <p:spPr>
            <a:xfrm>
              <a:off x="1339" y="5332"/>
              <a:ext cx="288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rgbClr val="5B9BD5">
                      <a:lumMod val="50000"/>
                    </a:srgbClr>
                  </a:solidFill>
                </a:rPr>
                <a:t>相互作用力：  </a:t>
              </a:r>
            </a:p>
          </p:txBody>
        </p:sp>
      </p:grpSp>
      <p:sp>
        <p:nvSpPr>
          <p:cNvPr id="91" name="文本框 90"/>
          <p:cNvSpPr txBox="1"/>
          <p:nvPr>
            <p:custDataLst>
              <p:tags r:id="rId20"/>
            </p:custDataLst>
          </p:nvPr>
        </p:nvSpPr>
        <p:spPr>
          <a:xfrm>
            <a:off x="2557145" y="5948680"/>
            <a:ext cx="1402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sym typeface="微软雅黑" panose="020B0503020204020204" pitchFamily="34" charset="-122"/>
              </a:rPr>
              <a:t>大小相等</a:t>
            </a:r>
          </a:p>
        </p:txBody>
      </p:sp>
      <p:sp>
        <p:nvSpPr>
          <p:cNvPr id="92" name="文本框 91"/>
          <p:cNvSpPr txBox="1"/>
          <p:nvPr>
            <p:custDataLst>
              <p:tags r:id="rId21"/>
            </p:custDataLst>
          </p:nvPr>
        </p:nvSpPr>
        <p:spPr>
          <a:xfrm>
            <a:off x="3863975" y="5948680"/>
            <a:ext cx="1706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sym typeface="微软雅黑" panose="020B0503020204020204" pitchFamily="34" charset="-122"/>
              </a:rPr>
              <a:t>、方向相反</a:t>
            </a:r>
          </a:p>
        </p:txBody>
      </p:sp>
      <p:sp>
        <p:nvSpPr>
          <p:cNvPr id="93" name="文本框 92"/>
          <p:cNvSpPr txBox="1"/>
          <p:nvPr>
            <p:custDataLst>
              <p:tags r:id="rId22"/>
            </p:custDataLst>
          </p:nvPr>
        </p:nvSpPr>
        <p:spPr>
          <a:xfrm>
            <a:off x="5551805" y="5948680"/>
            <a:ext cx="4754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400" b="1">
                <a:solidFill>
                  <a:srgbClr val="C00000"/>
                </a:solidFill>
                <a:sym typeface="微软雅黑" panose="020B0503020204020204" pitchFamily="34" charset="-122"/>
              </a:rPr>
              <a:t>、作用在同一直线上，不同物体上</a:t>
            </a:r>
            <a:endParaRPr lang="zh-CN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9" grpId="0"/>
      <p:bldP spid="20" grpId="0"/>
      <p:bldP spid="21" grpId="0"/>
      <p:bldP spid="22" grpId="0"/>
      <p:bldP spid="24" grpId="0"/>
      <p:bldP spid="25" grpId="0"/>
      <p:bldP spid="28" grpId="0"/>
      <p:bldP spid="29" grpId="0"/>
      <p:bldP spid="91" grpId="0"/>
      <p:bldP spid="92" grpId="0"/>
      <p:bldP spid="9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文本框 2"/>
          <p:cNvSpPr txBox="1"/>
          <p:nvPr>
            <p:custDataLst>
              <p:tags r:id="rId1"/>
            </p:custDataLst>
          </p:nvPr>
        </p:nvSpPr>
        <p:spPr>
          <a:xfrm>
            <a:off x="1903413" y="1244600"/>
            <a:ext cx="8285162" cy="21710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俗话说</a:t>
            </a:r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zh-CN" sz="2600">
                <a:latin typeface="黑体" panose="02010609060101010101" pitchFamily="49" charset="-122"/>
                <a:ea typeface="黑体" panose="02010609060101010101" pitchFamily="49" charset="-122"/>
              </a:rPr>
              <a:t>以卵击石</a:t>
            </a:r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，用来比喻不估计自己的力量，自取灭亡，如图所示，这一现象中，石头对鸡蛋的作用力</a:t>
            </a:r>
            <a:r>
              <a:rPr lang="zh-CN" altLang="en-US" sz="2600" u="sng">
                <a:latin typeface="黑体" panose="02010609060101010101" pitchFamily="49" charset="-122"/>
                <a:ea typeface="黑体" panose="02010609060101010101" pitchFamily="49" charset="-122"/>
              </a:rPr>
              <a:t>       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（选填</a:t>
            </a:r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大于</a:t>
            </a:r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</a:rPr>
              <a:t>”“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等于</a:t>
            </a:r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或</a:t>
            </a:r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小于</a:t>
            </a:r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</a:rPr>
              <a:t>”)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鸡蛋对石头作用力的大小。</a:t>
            </a:r>
          </a:p>
        </p:txBody>
      </p:sp>
      <p:sp>
        <p:nvSpPr>
          <p:cNvPr id="5" name="文本框 7"/>
          <p:cNvSpPr txBox="1"/>
          <p:nvPr>
            <p:custDataLst>
              <p:tags r:id="rId2"/>
            </p:custDataLst>
          </p:nvPr>
        </p:nvSpPr>
        <p:spPr>
          <a:xfrm>
            <a:off x="1819275" y="684213"/>
            <a:ext cx="1184275" cy="512605"/>
          </a:xfrm>
          <a:prstGeom prst="roundRect">
            <a:avLst/>
          </a:prstGeom>
          <a:gradFill rotWithShape="1">
            <a:gsLst>
              <a:gs pos="0">
                <a:srgbClr val="33CCCC">
                  <a:tint val="50000"/>
                  <a:satMod val="300000"/>
                </a:srgbClr>
              </a:gs>
              <a:gs pos="35000">
                <a:srgbClr val="33CCCC">
                  <a:tint val="37000"/>
                  <a:satMod val="300000"/>
                </a:srgbClr>
              </a:gs>
              <a:gs pos="100000">
                <a:srgbClr val="33CCCC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3CCCC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练一练</a:t>
            </a:r>
          </a:p>
        </p:txBody>
      </p:sp>
      <p:grpSp>
        <p:nvGrpSpPr>
          <p:cNvPr id="3" name="组合 5"/>
          <p:cNvGrpSpPr/>
          <p:nvPr>
            <p:custDataLst>
              <p:tags r:id="rId3"/>
            </p:custDataLst>
          </p:nvPr>
        </p:nvGrpSpPr>
        <p:grpSpPr>
          <a:xfrm>
            <a:off x="1631944" y="3500755"/>
            <a:ext cx="4187190" cy="2802255"/>
            <a:chOff x="7363" y="5866"/>
            <a:chExt cx="6110" cy="4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1508" name="图片 1" descr="8538617_8538617_1312379710093_mthumb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7363" y="5866"/>
              <a:ext cx="6111" cy="404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</a:ln>
            <a:effectLst>
              <a:softEdge rad="31750"/>
            </a:effectLst>
          </p:spPr>
        </p:pic>
        <p:sp>
          <p:nvSpPr>
            <p:cNvPr id="4" name="矩形 3"/>
            <p:cNvSpPr/>
            <p:nvPr>
              <p:custDataLst>
                <p:tags r:id="rId13"/>
              </p:custDataLst>
            </p:nvPr>
          </p:nvSpPr>
          <p:spPr>
            <a:xfrm>
              <a:off x="8561" y="9369"/>
              <a:ext cx="1248" cy="454"/>
            </a:xfrm>
            <a:prstGeom prst="rect">
              <a:avLst/>
            </a:prstGeom>
            <a:solidFill>
              <a:srgbClr val="202233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1510" name="文本框 6"/>
          <p:cNvSpPr txBox="1"/>
          <p:nvPr>
            <p:custDataLst>
              <p:tags r:id="rId4"/>
            </p:custDataLst>
          </p:nvPr>
        </p:nvSpPr>
        <p:spPr>
          <a:xfrm>
            <a:off x="2470150" y="2328863"/>
            <a:ext cx="843280" cy="49149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等于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7392035" y="3750945"/>
            <a:ext cx="2914650" cy="2124075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8042275" y="5964555"/>
            <a:ext cx="17862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b="1"/>
              <a:t>鸡蛋砸石头</a:t>
            </a:r>
          </a:p>
        </p:txBody>
      </p:sp>
      <p:cxnSp>
        <p:nvCxnSpPr>
          <p:cNvPr id="32" name="直接箭头连接符 31"/>
          <p:cNvCxnSpPr/>
          <p:nvPr>
            <p:custDataLst>
              <p:tags r:id="rId7"/>
            </p:custDataLst>
          </p:nvPr>
        </p:nvCxnSpPr>
        <p:spPr>
          <a:xfrm flipV="1">
            <a:off x="9139555" y="4274820"/>
            <a:ext cx="448310" cy="54800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6" name="直接箭头连接符 5"/>
          <p:cNvCxnSpPr/>
          <p:nvPr>
            <p:custDataLst>
              <p:tags r:id="rId8"/>
            </p:custDataLst>
          </p:nvPr>
        </p:nvCxnSpPr>
        <p:spPr>
          <a:xfrm flipH="1">
            <a:off x="8767445" y="4832350"/>
            <a:ext cx="362585" cy="43053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85" name="文本框 84"/>
          <p:cNvSpPr txBox="1"/>
          <p:nvPr>
            <p:custDataLst>
              <p:tags r:id="rId9"/>
            </p:custDataLst>
          </p:nvPr>
        </p:nvSpPr>
        <p:spPr>
          <a:xfrm>
            <a:off x="8729345" y="5163820"/>
            <a:ext cx="647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b="1" baseline="-2500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文本框 6"/>
          <p:cNvSpPr txBox="1"/>
          <p:nvPr>
            <p:custDataLst>
              <p:tags r:id="rId10"/>
            </p:custDataLst>
          </p:nvPr>
        </p:nvSpPr>
        <p:spPr>
          <a:xfrm>
            <a:off x="9508490" y="3997960"/>
            <a:ext cx="647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b="1" baseline="-2500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7380605" y="3188335"/>
            <a:ext cx="2926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5B9BD5">
                    <a:lumMod val="50000"/>
                  </a:srgbClr>
                </a:solidFill>
                <a:sym typeface="微软雅黑" panose="020B0503020204020204" pitchFamily="34" charset="-122"/>
              </a:rPr>
              <a:t>相互作用力大小相等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11" grpId="0"/>
      <p:bldP spid="85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>
            <p:custDataLst>
              <p:tags r:id="rId1"/>
            </p:custDataLst>
          </p:nvPr>
        </p:nvPicPr>
        <p:blipFill>
          <a:blip r:embed="rId20"/>
          <a:srcRect t="8640" b="12733"/>
          <a:stretch>
            <a:fillRect/>
          </a:stretch>
        </p:blipFill>
        <p:spPr>
          <a:xfrm>
            <a:off x="912495" y="1412875"/>
            <a:ext cx="2895600" cy="2465705"/>
          </a:xfrm>
          <a:prstGeom prst="rect">
            <a:avLst/>
          </a:prstGeom>
        </p:spPr>
      </p:pic>
      <p:sp>
        <p:nvSpPr>
          <p:cNvPr id="17" name="Text Box 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56005" y="5593715"/>
            <a:ext cx="2089785" cy="953135"/>
          </a:xfrm>
          <a:prstGeom prst="rect">
            <a:avLst/>
          </a:prstGeom>
          <a:solidFill>
            <a:srgbClr val="4C443B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800">
                <a:solidFill>
                  <a:schemeClr val="bg1"/>
                </a:solidFill>
                <a:latin typeface="楷体" panose="02010609060101010101" charset="-122"/>
                <a:ea typeface="楷体"/>
                <a:cs typeface="楷体" panose="02010609060101010101" charset="-122"/>
              </a:rPr>
              <a:t>人用了力 </a:t>
            </a:r>
            <a:endParaRPr lang="en-US" altLang="zh-CN" sz="2800">
              <a:solidFill>
                <a:schemeClr val="bg1"/>
              </a:solidFill>
              <a:latin typeface="楷体" panose="02010609060101010101" charset="-122"/>
              <a:ea typeface="楷体"/>
              <a:cs typeface="楷体" panose="02010609060101010101" charset="-122"/>
            </a:endParaRPr>
          </a:p>
          <a:p>
            <a:pPr algn="ctr" eaLnBrk="1" hangingPunct="1"/>
            <a:r>
              <a:rPr lang="zh-CN" altLang="en-US" sz="2800">
                <a:solidFill>
                  <a:schemeClr val="bg1"/>
                </a:solidFill>
                <a:latin typeface="楷体" panose="02010609060101010101" charset="-122"/>
                <a:ea typeface="楷体"/>
                <a:cs typeface="楷体" panose="02010609060101010101" charset="-122"/>
              </a:rPr>
              <a:t>车受到了力</a:t>
            </a:r>
          </a:p>
        </p:txBody>
      </p:sp>
      <p:sp>
        <p:nvSpPr>
          <p:cNvPr id="22" name="下箭头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0800000" flipH="1" flipV="1">
            <a:off x="1992268" y="4869288"/>
            <a:ext cx="242245" cy="489803"/>
          </a:xfrm>
          <a:prstGeom prst="downArrow">
            <a:avLst>
              <a:gd name="adj1" fmla="val 43761"/>
              <a:gd name="adj2" fmla="val 85239"/>
            </a:avLst>
          </a:prstGeom>
          <a:gradFill>
            <a:gsLst>
              <a:gs pos="0">
                <a:srgbClr val="0070C0">
                  <a:shade val="30000"/>
                  <a:satMod val="115000"/>
                </a:srgbClr>
              </a:gs>
              <a:gs pos="44000">
                <a:srgbClr val="0070C0">
                  <a:shade val="67500"/>
                  <a:satMod val="115000"/>
                </a:srgbClr>
              </a:gs>
              <a:gs pos="100000">
                <a:srgbClr val="00B0F0"/>
              </a:gs>
            </a:gsLst>
            <a:lin ang="3000000" scaled="0"/>
          </a:gradFill>
          <a:ln>
            <a:noFill/>
          </a:ln>
        </p:spPr>
        <p:txBody>
          <a:bodyPr anchor="ctr"/>
          <a:lstStyle/>
          <a:p>
            <a:pPr algn="ctr"/>
            <a:endParaRPr lang="zh-CN" altLang="zh-CN" sz="2800">
              <a:solidFill>
                <a:srgbClr val="FFFFFF"/>
              </a:solidFill>
              <a:latin typeface="楷体" panose="02010609060101010101" charset="-122"/>
              <a:ea typeface="楷体"/>
              <a:cs typeface="+mn-ea"/>
              <a:sym typeface="+mn-lt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49295" y="4113148"/>
            <a:ext cx="1360619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/>
              </a:rPr>
              <a:t>人推车</a:t>
            </a:r>
          </a:p>
        </p:txBody>
      </p:sp>
      <p:pic>
        <p:nvPicPr>
          <p:cNvPr id="3" name="图片 2"/>
          <p:cNvPicPr/>
          <p:nvPr>
            <p:custDataLst>
              <p:tags r:id="rId5"/>
            </p:custDataLst>
          </p:nvPr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310" y="1631315"/>
            <a:ext cx="3024000" cy="2466000"/>
          </a:xfrm>
          <a:prstGeom prst="rect">
            <a:avLst/>
          </a:prstGeom>
        </p:spPr>
      </p:pic>
      <p:sp>
        <p:nvSpPr>
          <p:cNvPr id="4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78400" y="4223385"/>
            <a:ext cx="187960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/>
              </a:rPr>
              <a:t>人拉弹簧</a:t>
            </a:r>
          </a:p>
        </p:txBody>
      </p:sp>
      <p:sp>
        <p:nvSpPr>
          <p:cNvPr id="5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690110" y="5662930"/>
            <a:ext cx="2400300" cy="953135"/>
          </a:xfrm>
          <a:prstGeom prst="rect">
            <a:avLst/>
          </a:prstGeom>
          <a:solidFill>
            <a:srgbClr val="0164C9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800">
                <a:solidFill>
                  <a:schemeClr val="bg1"/>
                </a:solidFill>
                <a:latin typeface="楷体" panose="02010609060101010101" charset="-122"/>
                <a:ea typeface="楷体"/>
                <a:cs typeface="楷体" panose="02010609060101010101" charset="-122"/>
              </a:rPr>
              <a:t>人用了力 </a:t>
            </a:r>
            <a:endParaRPr lang="en-US" altLang="zh-CN" sz="2800">
              <a:solidFill>
                <a:schemeClr val="bg1"/>
              </a:solidFill>
              <a:latin typeface="楷体" panose="02010609060101010101" charset="-122"/>
              <a:ea typeface="楷体"/>
              <a:cs typeface="楷体" panose="02010609060101010101" charset="-122"/>
            </a:endParaRPr>
          </a:p>
          <a:p>
            <a:pPr algn="ctr" eaLnBrk="1" hangingPunct="1"/>
            <a:r>
              <a:rPr lang="zh-CN" altLang="en-US" sz="2800">
                <a:solidFill>
                  <a:schemeClr val="bg1"/>
                </a:solidFill>
                <a:latin typeface="楷体" panose="02010609060101010101" charset="-122"/>
                <a:ea typeface="楷体"/>
                <a:cs typeface="楷体" panose="02010609060101010101" charset="-122"/>
              </a:rPr>
              <a:t>弹簧受到了力</a:t>
            </a:r>
          </a:p>
        </p:txBody>
      </p:sp>
      <p:sp>
        <p:nvSpPr>
          <p:cNvPr id="6" name="下箭头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0800000" flipH="1" flipV="1">
            <a:off x="5626373" y="4929613"/>
            <a:ext cx="242245" cy="489803"/>
          </a:xfrm>
          <a:prstGeom prst="downArrow">
            <a:avLst>
              <a:gd name="adj1" fmla="val 43761"/>
              <a:gd name="adj2" fmla="val 85239"/>
            </a:avLst>
          </a:prstGeom>
          <a:gradFill>
            <a:gsLst>
              <a:gs pos="0">
                <a:srgbClr val="0070C0">
                  <a:shade val="30000"/>
                  <a:satMod val="115000"/>
                </a:srgbClr>
              </a:gs>
              <a:gs pos="44000">
                <a:srgbClr val="0070C0">
                  <a:shade val="67500"/>
                  <a:satMod val="115000"/>
                </a:srgbClr>
              </a:gs>
              <a:gs pos="100000">
                <a:srgbClr val="00B0F0"/>
              </a:gs>
            </a:gsLst>
            <a:lin ang="3000000" scaled="0"/>
          </a:gradFill>
          <a:ln>
            <a:noFill/>
          </a:ln>
        </p:spPr>
        <p:txBody>
          <a:bodyPr anchor="ctr"/>
          <a:lstStyle/>
          <a:p>
            <a:pPr algn="ctr"/>
            <a:endParaRPr lang="zh-CN" altLang="zh-CN" sz="2800">
              <a:solidFill>
                <a:srgbClr val="FFFFFF"/>
              </a:solidFill>
              <a:latin typeface="楷体" panose="02010609060101010101" charset="-122"/>
              <a:ea typeface="楷体"/>
              <a:cs typeface="+mn-ea"/>
              <a:sym typeface="+mn-lt"/>
            </a:endParaRPr>
          </a:p>
        </p:txBody>
      </p:sp>
      <p:pic>
        <p:nvPicPr>
          <p:cNvPr id="8" name="图片 7"/>
          <p:cNvPicPr/>
          <p:nvPr>
            <p:custDataLst>
              <p:tags r:id="rId9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8138537" y="1484941"/>
            <a:ext cx="2894400" cy="2466000"/>
          </a:xfrm>
          <a:prstGeom prst="roundRect">
            <a:avLst/>
          </a:prstGeom>
        </p:spPr>
      </p:pic>
      <p:sp>
        <p:nvSpPr>
          <p:cNvPr id="9" name="Text Box 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642985" y="4241800"/>
            <a:ext cx="246761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/>
              </a:rPr>
              <a:t>推土机推土</a:t>
            </a:r>
          </a:p>
        </p:txBody>
      </p:sp>
      <p:sp>
        <p:nvSpPr>
          <p:cNvPr id="10" name="Text Box 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354695" y="5660390"/>
            <a:ext cx="2400300" cy="953135"/>
          </a:xfrm>
          <a:prstGeom prst="rect">
            <a:avLst/>
          </a:prstGeom>
          <a:solidFill>
            <a:srgbClr val="D59A18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800">
                <a:solidFill>
                  <a:schemeClr val="bg1"/>
                </a:solidFill>
                <a:latin typeface="楷体" panose="02010609060101010101" charset="-122"/>
                <a:ea typeface="楷体"/>
                <a:cs typeface="楷体" panose="02010609060101010101" charset="-122"/>
              </a:rPr>
              <a:t>推土机用了力 </a:t>
            </a:r>
            <a:endParaRPr lang="en-US" altLang="zh-CN" sz="2800">
              <a:solidFill>
                <a:schemeClr val="bg1"/>
              </a:solidFill>
              <a:latin typeface="楷体" panose="02010609060101010101" charset="-122"/>
              <a:ea typeface="楷体"/>
              <a:cs typeface="楷体" panose="02010609060101010101" charset="-122"/>
            </a:endParaRPr>
          </a:p>
          <a:p>
            <a:pPr algn="ctr" eaLnBrk="1" hangingPunct="1"/>
            <a:r>
              <a:rPr lang="zh-CN" altLang="en-US" sz="2800">
                <a:solidFill>
                  <a:schemeClr val="bg1"/>
                </a:solidFill>
                <a:latin typeface="楷体" panose="02010609060101010101" charset="-122"/>
                <a:ea typeface="楷体"/>
                <a:cs typeface="楷体" panose="02010609060101010101" charset="-122"/>
              </a:rPr>
              <a:t>土受到了力</a:t>
            </a:r>
          </a:p>
        </p:txBody>
      </p:sp>
      <p:sp>
        <p:nvSpPr>
          <p:cNvPr id="11" name="下箭头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0800000" flipH="1" flipV="1">
            <a:off x="9435103" y="4937868"/>
            <a:ext cx="242245" cy="489803"/>
          </a:xfrm>
          <a:prstGeom prst="downArrow">
            <a:avLst>
              <a:gd name="adj1" fmla="val 43761"/>
              <a:gd name="adj2" fmla="val 85239"/>
            </a:avLst>
          </a:prstGeom>
          <a:gradFill>
            <a:gsLst>
              <a:gs pos="0">
                <a:srgbClr val="0070C0">
                  <a:shade val="30000"/>
                  <a:satMod val="115000"/>
                </a:srgbClr>
              </a:gs>
              <a:gs pos="44000">
                <a:srgbClr val="0070C0">
                  <a:shade val="67500"/>
                  <a:satMod val="115000"/>
                </a:srgbClr>
              </a:gs>
              <a:gs pos="100000">
                <a:srgbClr val="00B0F0"/>
              </a:gs>
            </a:gsLst>
            <a:lin ang="3000000" scaled="0"/>
          </a:gradFill>
          <a:ln>
            <a:noFill/>
          </a:ln>
        </p:spPr>
        <p:txBody>
          <a:bodyPr anchor="ctr"/>
          <a:lstStyle/>
          <a:p>
            <a:pPr algn="ctr"/>
            <a:endParaRPr lang="zh-CN" altLang="zh-CN" sz="2800">
              <a:solidFill>
                <a:srgbClr val="FFFFFF"/>
              </a:solidFill>
              <a:latin typeface="楷体" panose="02010609060101010101" charset="-122"/>
              <a:ea typeface="楷体"/>
              <a:cs typeface="+mn-ea"/>
              <a:sym typeface="+mn-lt"/>
            </a:endParaRPr>
          </a:p>
        </p:txBody>
      </p:sp>
      <p:grpSp>
        <p:nvGrpSpPr>
          <p:cNvPr id="22529" name="组合 6147"/>
          <p:cNvGrpSpPr/>
          <p:nvPr>
            <p:custDataLst>
              <p:tags r:id="rId13"/>
            </p:custDataLst>
          </p:nvPr>
        </p:nvGrpSpPr>
        <p:grpSpPr>
          <a:xfrm>
            <a:off x="1449295" y="369855"/>
            <a:ext cx="2232025" cy="994170"/>
            <a:chOff x="0" y="0"/>
            <a:chExt cx="3516" cy="1568"/>
          </a:xfrm>
        </p:grpSpPr>
        <p:sp>
          <p:nvSpPr>
            <p:cNvPr id="22530" name="矩形 7"/>
            <p:cNvSpPr/>
            <p:nvPr>
              <p:custDataLst>
                <p:tags r:id="rId14"/>
              </p:custDataLst>
            </p:nvPr>
          </p:nvSpPr>
          <p:spPr>
            <a:xfrm>
              <a:off x="882" y="0"/>
              <a:ext cx="2634" cy="1200"/>
            </a:xfrm>
            <a:custGeom>
              <a:avLst/>
              <a:gdLst/>
              <a:ahLst/>
              <a:cxnLst>
                <a:cxn ang="0">
                  <a:pos x="0" y="1200"/>
                </a:cxn>
                <a:cxn ang="0">
                  <a:pos x="2634" y="1200"/>
                </a:cxn>
                <a:cxn ang="0">
                  <a:pos x="0" y="120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 cmpd="sng">
              <a:solidFill>
                <a:srgbClr val="DDDD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ea typeface="楷体"/>
              </a:endParaRPr>
            </a:p>
          </p:txBody>
        </p:sp>
        <p:sp>
          <p:nvSpPr>
            <p:cNvPr id="22531" name="任意多边形 16"/>
            <p:cNvSpPr/>
            <p:nvPr>
              <p:custDataLst>
                <p:tags r:id="rId15"/>
              </p:custDataLst>
            </p:nvPr>
          </p:nvSpPr>
          <p:spPr>
            <a:xfrm>
              <a:off x="0" y="454"/>
              <a:ext cx="826" cy="7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5" y="0"/>
                </a:cxn>
                <a:cxn ang="0">
                  <a:pos x="545" y="258"/>
                </a:cxn>
                <a:cxn ang="0">
                  <a:pos x="826" y="258"/>
                </a:cxn>
                <a:cxn ang="0">
                  <a:pos x="826" y="760"/>
                </a:cxn>
                <a:cxn ang="0">
                  <a:pos x="0" y="760"/>
                </a:cxn>
                <a:cxn ang="0">
                  <a:pos x="0" y="0"/>
                </a:cxn>
              </a:cxnLst>
              <a:rect l="l" t="t" r="r" b="b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>
              <a:noFill/>
            </a:ln>
          </p:spPr>
          <p:txBody>
            <a:bodyPr/>
            <a:lstStyle/>
            <a:p>
              <a:endParaRPr lang="zh-CN" altLang="en-US" sz="2800">
                <a:ea typeface="楷体"/>
              </a:endParaRPr>
            </a:p>
          </p:txBody>
        </p:sp>
        <p:sp>
          <p:nvSpPr>
            <p:cNvPr id="22532" name="矩形 17"/>
            <p:cNvSpPr/>
            <p:nvPr>
              <p:custDataLst>
                <p:tags r:id="rId16"/>
              </p:custDataLst>
            </p:nvPr>
          </p:nvSpPr>
          <p:spPr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 w="9525">
              <a:noFill/>
            </a:ln>
          </p:spPr>
          <p:txBody>
            <a:bodyPr lIns="0" tIns="215900" rIns="179705" bIns="0" anchor="ctr" anchorCtr="0"/>
            <a:lstStyle/>
            <a:p>
              <a:pPr algn="ctr"/>
              <a:endParaRPr lang="zh-CN" altLang="en-US" sz="700">
                <a:solidFill>
                  <a:srgbClr val="FFFFFF"/>
                </a:solidFill>
                <a:latin typeface="Arial" panose="020B0604020202020204" pitchFamily="34" charset="0"/>
                <a:ea typeface="楷体"/>
              </a:endParaRPr>
            </a:p>
          </p:txBody>
        </p:sp>
        <p:sp>
          <p:nvSpPr>
            <p:cNvPr id="22533" name="文本框 6151"/>
            <p:cNvSpPr txBox="1"/>
            <p:nvPr>
              <p:custDataLst>
                <p:tags r:id="rId17"/>
              </p:custDataLst>
            </p:nvPr>
          </p:nvSpPr>
          <p:spPr>
            <a:xfrm>
              <a:off x="878" y="432"/>
              <a:ext cx="1099" cy="11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zh-CN" sz="4000" b="1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楷体" panose="02010609060101010101" charset="-122"/>
                </a:rPr>
                <a:t>力</a:t>
              </a:r>
            </a:p>
          </p:txBody>
        </p:sp>
        <p:sp>
          <p:nvSpPr>
            <p:cNvPr id="22534" name="文本框 6152"/>
            <p:cNvSpPr txBox="1"/>
            <p:nvPr>
              <p:custDataLst>
                <p:tags r:id="rId18"/>
              </p:custDataLst>
            </p:nvPr>
          </p:nvSpPr>
          <p:spPr>
            <a:xfrm>
              <a:off x="0" y="452"/>
              <a:ext cx="873" cy="111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40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5" grpId="0" animBg="1"/>
      <p:bldP spid="6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44" y="1484831"/>
            <a:ext cx="2894400" cy="2466000"/>
          </a:xfrm>
          <a:prstGeom prst="roundRect">
            <a:avLst/>
          </a:prstGeom>
        </p:spPr>
      </p:pic>
      <p:grpSp>
        <p:nvGrpSpPr>
          <p:cNvPr id="22529" name="组合 6147"/>
          <p:cNvGrpSpPr/>
          <p:nvPr>
            <p:custDataLst>
              <p:tags r:id="rId2"/>
            </p:custDataLst>
          </p:nvPr>
        </p:nvGrpSpPr>
        <p:grpSpPr>
          <a:xfrm>
            <a:off x="1315546" y="311150"/>
            <a:ext cx="2232025" cy="932668"/>
            <a:chOff x="0" y="0"/>
            <a:chExt cx="3516" cy="1471"/>
          </a:xfrm>
        </p:grpSpPr>
        <p:sp>
          <p:nvSpPr>
            <p:cNvPr id="22530" name="矩形 7"/>
            <p:cNvSpPr/>
            <p:nvPr>
              <p:custDataLst>
                <p:tags r:id="rId14"/>
              </p:custDataLst>
            </p:nvPr>
          </p:nvSpPr>
          <p:spPr>
            <a:xfrm>
              <a:off x="882" y="0"/>
              <a:ext cx="2634" cy="1200"/>
            </a:xfrm>
            <a:custGeom>
              <a:avLst/>
              <a:gdLst/>
              <a:ahLst/>
              <a:cxnLst>
                <a:cxn ang="0">
                  <a:pos x="0" y="1200"/>
                </a:cxn>
                <a:cxn ang="0">
                  <a:pos x="2634" y="1200"/>
                </a:cxn>
                <a:cxn ang="0">
                  <a:pos x="0" y="120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 cmpd="sng">
              <a:solidFill>
                <a:srgbClr val="DDDD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ea typeface="楷体"/>
              </a:endParaRPr>
            </a:p>
          </p:txBody>
        </p:sp>
        <p:sp>
          <p:nvSpPr>
            <p:cNvPr id="22531" name="任意多边形 16"/>
            <p:cNvSpPr/>
            <p:nvPr>
              <p:custDataLst>
                <p:tags r:id="rId15"/>
              </p:custDataLst>
            </p:nvPr>
          </p:nvSpPr>
          <p:spPr>
            <a:xfrm>
              <a:off x="0" y="454"/>
              <a:ext cx="826" cy="7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5" y="0"/>
                </a:cxn>
                <a:cxn ang="0">
                  <a:pos x="545" y="258"/>
                </a:cxn>
                <a:cxn ang="0">
                  <a:pos x="826" y="258"/>
                </a:cxn>
                <a:cxn ang="0">
                  <a:pos x="826" y="760"/>
                </a:cxn>
                <a:cxn ang="0">
                  <a:pos x="0" y="760"/>
                </a:cxn>
                <a:cxn ang="0">
                  <a:pos x="0" y="0"/>
                </a:cxn>
              </a:cxnLst>
              <a:rect l="l" t="t" r="r" b="b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>
              <a:noFill/>
            </a:ln>
          </p:spPr>
          <p:txBody>
            <a:bodyPr/>
            <a:lstStyle/>
            <a:p>
              <a:endParaRPr lang="zh-CN" altLang="en-US" sz="2400">
                <a:ea typeface="楷体"/>
              </a:endParaRPr>
            </a:p>
          </p:txBody>
        </p:sp>
        <p:sp>
          <p:nvSpPr>
            <p:cNvPr id="22532" name="矩形 17"/>
            <p:cNvSpPr/>
            <p:nvPr>
              <p:custDataLst>
                <p:tags r:id="rId16"/>
              </p:custDataLst>
            </p:nvPr>
          </p:nvSpPr>
          <p:spPr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 w="9525">
              <a:noFill/>
            </a:ln>
          </p:spPr>
          <p:txBody>
            <a:bodyPr lIns="0" tIns="215900" rIns="179705" bIns="0" anchor="ctr" anchorCtr="0"/>
            <a:lstStyle/>
            <a:p>
              <a:pPr algn="ctr"/>
              <a:endParaRPr lang="zh-CN" altLang="en-US" sz="600">
                <a:solidFill>
                  <a:srgbClr val="FFFFFF"/>
                </a:solidFill>
                <a:latin typeface="Arial" panose="020B0604020202020204" pitchFamily="34" charset="0"/>
                <a:ea typeface="楷体"/>
              </a:endParaRPr>
            </a:p>
          </p:txBody>
        </p:sp>
        <p:sp>
          <p:nvSpPr>
            <p:cNvPr id="22533" name="文本框 6151"/>
            <p:cNvSpPr txBox="1"/>
            <p:nvPr>
              <p:custDataLst>
                <p:tags r:id="rId17"/>
              </p:custDataLst>
            </p:nvPr>
          </p:nvSpPr>
          <p:spPr>
            <a:xfrm>
              <a:off x="878" y="432"/>
              <a:ext cx="1018" cy="10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zh-CN" sz="3600" b="1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楷体" panose="02010609060101010101" charset="-122"/>
                </a:rPr>
                <a:t>力</a:t>
              </a:r>
            </a:p>
          </p:txBody>
        </p:sp>
        <p:sp>
          <p:nvSpPr>
            <p:cNvPr id="22534" name="文本框 6152"/>
            <p:cNvSpPr txBox="1"/>
            <p:nvPr>
              <p:custDataLst>
                <p:tags r:id="rId18"/>
              </p:custDataLst>
            </p:nvPr>
          </p:nvSpPr>
          <p:spPr>
            <a:xfrm>
              <a:off x="0" y="452"/>
              <a:ext cx="873" cy="101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36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</a:p>
          </p:txBody>
        </p:sp>
      </p:grpSp>
      <p:sp>
        <p:nvSpPr>
          <p:cNvPr id="17" name="Text Box 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56005" y="5593715"/>
            <a:ext cx="2510790" cy="953135"/>
          </a:xfrm>
          <a:prstGeom prst="rect">
            <a:avLst/>
          </a:prstGeom>
          <a:solidFill>
            <a:srgbClr val="083687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800">
                <a:solidFill>
                  <a:schemeClr val="bg1"/>
                </a:solidFill>
                <a:latin typeface="楷体" panose="02010609060101010101" charset="-122"/>
                <a:ea typeface="楷体"/>
                <a:cs typeface="楷体" panose="02010609060101010101" charset="-122"/>
              </a:rPr>
              <a:t>人用了力 </a:t>
            </a:r>
            <a:endParaRPr lang="en-US" altLang="zh-CN" sz="2800">
              <a:solidFill>
                <a:schemeClr val="bg1"/>
              </a:solidFill>
              <a:latin typeface="楷体" panose="02010609060101010101" charset="-122"/>
              <a:ea typeface="楷体"/>
              <a:cs typeface="楷体" panose="02010609060101010101" charset="-122"/>
            </a:endParaRPr>
          </a:p>
          <a:p>
            <a:pPr algn="ctr" eaLnBrk="1" hangingPunct="1"/>
            <a:r>
              <a:rPr lang="zh-CN" altLang="en-US" sz="2800">
                <a:solidFill>
                  <a:schemeClr val="bg1"/>
                </a:solidFill>
                <a:latin typeface="楷体" panose="02010609060101010101" charset="-122"/>
                <a:ea typeface="楷体"/>
                <a:cs typeface="楷体" panose="02010609060101010101" charset="-122"/>
              </a:rPr>
              <a:t>杠铃受到了力</a:t>
            </a:r>
          </a:p>
        </p:txBody>
      </p:sp>
      <p:sp>
        <p:nvSpPr>
          <p:cNvPr id="22" name="下箭头 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0800000" flipH="1" flipV="1">
            <a:off x="1992268" y="4869288"/>
            <a:ext cx="242245" cy="489803"/>
          </a:xfrm>
          <a:prstGeom prst="downArrow">
            <a:avLst>
              <a:gd name="adj1" fmla="val 43761"/>
              <a:gd name="adj2" fmla="val 85239"/>
            </a:avLst>
          </a:prstGeom>
          <a:gradFill>
            <a:gsLst>
              <a:gs pos="0">
                <a:srgbClr val="0070C0">
                  <a:shade val="30000"/>
                  <a:satMod val="115000"/>
                </a:srgbClr>
              </a:gs>
              <a:gs pos="44000">
                <a:srgbClr val="0070C0">
                  <a:shade val="67500"/>
                  <a:satMod val="115000"/>
                </a:srgbClr>
              </a:gs>
              <a:gs pos="100000">
                <a:srgbClr val="00B0F0"/>
              </a:gs>
            </a:gsLst>
            <a:lin ang="3000000" scaled="0"/>
          </a:gradFill>
          <a:ln>
            <a:noFill/>
          </a:ln>
        </p:spPr>
        <p:txBody>
          <a:bodyPr anchor="ctr"/>
          <a:lstStyle/>
          <a:p>
            <a:pPr algn="ctr"/>
            <a:endParaRPr lang="zh-CN" altLang="zh-CN" sz="2800">
              <a:solidFill>
                <a:srgbClr val="FFFFFF"/>
              </a:solidFill>
              <a:latin typeface="楷体" panose="02010609060101010101" charset="-122"/>
              <a:ea typeface="楷体"/>
              <a:cs typeface="+mn-ea"/>
              <a:sym typeface="+mn-lt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56640" y="4112895"/>
            <a:ext cx="2510155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/>
              </a:rPr>
              <a:t>运动员举杠铃</a:t>
            </a:r>
          </a:p>
        </p:txBody>
      </p:sp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5016710" y="1485303"/>
            <a:ext cx="2894400" cy="2466000"/>
          </a:xfrm>
          <a:prstGeom prst="roundRect">
            <a:avLst/>
          </a:prstGeom>
        </p:spPr>
      </p:pic>
      <p:sp>
        <p:nvSpPr>
          <p:cNvPr id="10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07635" y="5629910"/>
            <a:ext cx="2510790" cy="953135"/>
          </a:xfrm>
          <a:prstGeom prst="rect">
            <a:avLst/>
          </a:prstGeom>
          <a:solidFill>
            <a:srgbClr val="54917D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800">
                <a:solidFill>
                  <a:schemeClr val="bg1"/>
                </a:solidFill>
                <a:latin typeface="楷体" panose="02010609060101010101" charset="-122"/>
                <a:ea typeface="楷体"/>
                <a:cs typeface="楷体" panose="02010609060101010101" charset="-122"/>
              </a:rPr>
              <a:t>磁铁用了力 </a:t>
            </a:r>
            <a:endParaRPr lang="en-US" altLang="zh-CN" sz="2800">
              <a:solidFill>
                <a:schemeClr val="bg1"/>
              </a:solidFill>
              <a:latin typeface="楷体" panose="02010609060101010101" charset="-122"/>
              <a:ea typeface="楷体"/>
              <a:cs typeface="楷体" panose="02010609060101010101" charset="-122"/>
            </a:endParaRPr>
          </a:p>
          <a:p>
            <a:pPr algn="ctr" eaLnBrk="1" hangingPunct="1"/>
            <a:r>
              <a:rPr lang="zh-CN" altLang="en-US" sz="2800">
                <a:solidFill>
                  <a:schemeClr val="bg1"/>
                </a:solidFill>
                <a:latin typeface="楷体" panose="02010609060101010101" charset="-122"/>
                <a:ea typeface="楷体"/>
                <a:cs typeface="楷体" panose="02010609060101010101" charset="-122"/>
              </a:rPr>
              <a:t>铁钉受到了力</a:t>
            </a:r>
          </a:p>
        </p:txBody>
      </p:sp>
      <p:sp>
        <p:nvSpPr>
          <p:cNvPr id="11" name="下箭头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0800000" flipH="1" flipV="1">
            <a:off x="6143898" y="4905483"/>
            <a:ext cx="242245" cy="489803"/>
          </a:xfrm>
          <a:prstGeom prst="downArrow">
            <a:avLst>
              <a:gd name="adj1" fmla="val 43761"/>
              <a:gd name="adj2" fmla="val 85239"/>
            </a:avLst>
          </a:prstGeom>
          <a:gradFill>
            <a:gsLst>
              <a:gs pos="0">
                <a:srgbClr val="0070C0">
                  <a:shade val="30000"/>
                  <a:satMod val="115000"/>
                </a:srgbClr>
              </a:gs>
              <a:gs pos="44000">
                <a:srgbClr val="0070C0">
                  <a:shade val="67500"/>
                  <a:satMod val="115000"/>
                </a:srgbClr>
              </a:gs>
              <a:gs pos="100000">
                <a:srgbClr val="00B0F0"/>
              </a:gs>
            </a:gsLst>
            <a:lin ang="3000000" scaled="0"/>
          </a:gradFill>
          <a:ln>
            <a:noFill/>
          </a:ln>
        </p:spPr>
        <p:txBody>
          <a:bodyPr anchor="ctr"/>
          <a:lstStyle/>
          <a:p>
            <a:pPr algn="ctr"/>
            <a:endParaRPr lang="zh-CN" altLang="zh-CN" sz="2800">
              <a:solidFill>
                <a:srgbClr val="FFFFFF"/>
              </a:solidFill>
              <a:latin typeface="楷体" panose="02010609060101010101" charset="-122"/>
              <a:ea typeface="楷体"/>
              <a:cs typeface="+mn-ea"/>
              <a:sym typeface="+mn-lt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208270" y="4149090"/>
            <a:ext cx="2510155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/>
              </a:rPr>
              <a:t>磁铁吸引铁钉</a:t>
            </a:r>
          </a:p>
        </p:txBody>
      </p:sp>
      <p:pic>
        <p:nvPicPr>
          <p:cNvPr id="18" name="图片 17"/>
          <p:cNvPicPr/>
          <p:nvPr>
            <p:custDataLst>
              <p:tags r:id="rId10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8760475" y="1412913"/>
            <a:ext cx="2894400" cy="2466000"/>
          </a:xfrm>
          <a:prstGeom prst="roundRect">
            <a:avLst/>
          </a:prstGeom>
        </p:spPr>
      </p:pic>
      <p:sp>
        <p:nvSpPr>
          <p:cNvPr id="14" name="Text Box 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119870" y="5629910"/>
            <a:ext cx="2510790" cy="953135"/>
          </a:xfrm>
          <a:prstGeom prst="rect">
            <a:avLst/>
          </a:prstGeom>
          <a:solidFill>
            <a:srgbClr val="DD4444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800">
                <a:solidFill>
                  <a:schemeClr val="bg1"/>
                </a:solidFill>
                <a:latin typeface="楷体" panose="02010609060101010101" charset="-122"/>
                <a:ea typeface="楷体"/>
                <a:cs typeface="楷体" panose="02010609060101010101" charset="-122"/>
              </a:rPr>
              <a:t>起重机用了力 </a:t>
            </a:r>
            <a:endParaRPr lang="en-US" altLang="zh-CN" sz="2800">
              <a:solidFill>
                <a:schemeClr val="bg1"/>
              </a:solidFill>
              <a:latin typeface="楷体" panose="02010609060101010101" charset="-122"/>
              <a:ea typeface="楷体"/>
              <a:cs typeface="楷体" panose="02010609060101010101" charset="-122"/>
            </a:endParaRPr>
          </a:p>
          <a:p>
            <a:pPr algn="ctr" eaLnBrk="1" hangingPunct="1"/>
            <a:r>
              <a:rPr lang="zh-CN" altLang="en-US" sz="2800">
                <a:solidFill>
                  <a:schemeClr val="bg1"/>
                </a:solidFill>
                <a:latin typeface="楷体" panose="02010609060101010101" charset="-122"/>
                <a:ea typeface="楷体"/>
                <a:cs typeface="楷体" panose="02010609060101010101" charset="-122"/>
              </a:rPr>
              <a:t>货物受到了力</a:t>
            </a:r>
          </a:p>
        </p:txBody>
      </p:sp>
      <p:sp>
        <p:nvSpPr>
          <p:cNvPr id="15" name="下箭头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0800000" flipH="1" flipV="1">
            <a:off x="10056133" y="4905483"/>
            <a:ext cx="242245" cy="489803"/>
          </a:xfrm>
          <a:prstGeom prst="downArrow">
            <a:avLst>
              <a:gd name="adj1" fmla="val 43761"/>
              <a:gd name="adj2" fmla="val 85239"/>
            </a:avLst>
          </a:prstGeom>
          <a:gradFill>
            <a:gsLst>
              <a:gs pos="0">
                <a:srgbClr val="0070C0">
                  <a:shade val="30000"/>
                  <a:satMod val="115000"/>
                </a:srgbClr>
              </a:gs>
              <a:gs pos="44000">
                <a:srgbClr val="0070C0">
                  <a:shade val="67500"/>
                  <a:satMod val="115000"/>
                </a:srgbClr>
              </a:gs>
              <a:gs pos="100000">
                <a:srgbClr val="00B0F0"/>
              </a:gs>
            </a:gsLst>
            <a:lin ang="3000000" scaled="0"/>
          </a:gradFill>
          <a:ln>
            <a:noFill/>
          </a:ln>
        </p:spPr>
        <p:txBody>
          <a:bodyPr anchor="ctr"/>
          <a:lstStyle/>
          <a:p>
            <a:pPr algn="ctr"/>
            <a:endParaRPr lang="zh-CN" altLang="zh-CN" sz="2800">
              <a:solidFill>
                <a:srgbClr val="FFFFFF"/>
              </a:solidFill>
              <a:latin typeface="楷体" panose="02010609060101010101" charset="-122"/>
              <a:ea typeface="楷体"/>
              <a:cs typeface="+mn-ea"/>
              <a:sym typeface="+mn-lt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9120505" y="4149090"/>
            <a:ext cx="2510155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/>
              </a:rPr>
              <a:t>起重机提货物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>
            <p:custDataLst>
              <p:tags r:id="rId1"/>
            </p:custDataLst>
          </p:nvPr>
        </p:nvSpPr>
        <p:spPr>
          <a:xfrm>
            <a:off x="2407759" y="1083821"/>
            <a:ext cx="1799819" cy="328134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人</a:t>
            </a:r>
            <a:endParaRPr lang="en-US" altLang="zh-CN" sz="280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推土机</a:t>
            </a:r>
            <a:endParaRPr lang="en-US" altLang="zh-CN" sz="280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运动员</a:t>
            </a:r>
          </a:p>
          <a:p>
            <a:pPr lvl="0" algn="ctr">
              <a:lnSpc>
                <a:spcPct val="150000"/>
              </a:lnSpc>
            </a:pP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磁铁</a:t>
            </a:r>
          </a:p>
        </p:txBody>
      </p:sp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7536173" y="1083821"/>
            <a:ext cx="2249758" cy="328134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弹簧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车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杠铃</a:t>
            </a:r>
          </a:p>
          <a:p>
            <a:pPr lvl="0" algn="ctr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铁钉</a:t>
            </a:r>
          </a:p>
        </p:txBody>
      </p:sp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5422591" y="1083821"/>
            <a:ext cx="1064711" cy="328134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拉</a:t>
            </a:r>
            <a:endParaRPr lang="en-US" altLang="zh-CN" sz="280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推</a:t>
            </a:r>
          </a:p>
          <a:p>
            <a:pPr lvl="0" algn="ctr">
              <a:lnSpc>
                <a:spcPct val="150000"/>
              </a:lnSpc>
            </a:pP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举</a:t>
            </a:r>
          </a:p>
          <a:p>
            <a:pPr lvl="0" algn="ctr">
              <a:lnSpc>
                <a:spcPct val="150000"/>
              </a:lnSpc>
            </a:pP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吸引</a:t>
            </a:r>
          </a:p>
        </p:txBody>
      </p:sp>
      <p:sp>
        <p:nvSpPr>
          <p:cNvPr id="5" name="右箭头 4"/>
          <p:cNvSpPr/>
          <p:nvPr>
            <p:custDataLst>
              <p:tags r:id="rId4"/>
            </p:custDataLst>
          </p:nvPr>
        </p:nvSpPr>
        <p:spPr>
          <a:xfrm>
            <a:off x="4447525" y="2437621"/>
            <a:ext cx="735105" cy="286871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ea typeface="楷体"/>
            </a:endParaRPr>
          </a:p>
        </p:txBody>
      </p:sp>
      <p:sp>
        <p:nvSpPr>
          <p:cNvPr id="6" name="右箭头 5"/>
          <p:cNvSpPr/>
          <p:nvPr>
            <p:custDataLst>
              <p:tags r:id="rId5"/>
            </p:custDataLst>
          </p:nvPr>
        </p:nvSpPr>
        <p:spPr>
          <a:xfrm>
            <a:off x="6727263" y="2437621"/>
            <a:ext cx="735105" cy="286871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ea typeface="楷体"/>
            </a:endParaRPr>
          </a:p>
        </p:txBody>
      </p:sp>
      <p:sp>
        <p:nvSpPr>
          <p:cNvPr id="7" name="下箭头 6"/>
          <p:cNvSpPr/>
          <p:nvPr>
            <p:custDataLst>
              <p:tags r:id="rId6"/>
            </p:custDataLst>
          </p:nvPr>
        </p:nvSpPr>
        <p:spPr>
          <a:xfrm>
            <a:off x="2927668" y="4612323"/>
            <a:ext cx="500063" cy="1023938"/>
          </a:xfrm>
          <a:prstGeom prst="downArrow">
            <a:avLst/>
          </a:prstGeom>
          <a:noFill/>
          <a:ln>
            <a:solidFill>
              <a:srgbClr val="3366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下箭头 7"/>
          <p:cNvSpPr/>
          <p:nvPr>
            <p:custDataLst>
              <p:tags r:id="rId7"/>
            </p:custDataLst>
          </p:nvPr>
        </p:nvSpPr>
        <p:spPr>
          <a:xfrm>
            <a:off x="5664200" y="4657725"/>
            <a:ext cx="527050" cy="715963"/>
          </a:xfrm>
          <a:prstGeom prst="downArrow">
            <a:avLst/>
          </a:prstGeom>
          <a:noFill/>
          <a:ln>
            <a:solidFill>
              <a:srgbClr val="3366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9" name="下箭头 8"/>
          <p:cNvSpPr/>
          <p:nvPr>
            <p:custDataLst>
              <p:tags r:id="rId8"/>
            </p:custDataLst>
          </p:nvPr>
        </p:nvSpPr>
        <p:spPr>
          <a:xfrm>
            <a:off x="8472805" y="4540568"/>
            <a:ext cx="547688" cy="1025525"/>
          </a:xfrm>
          <a:prstGeom prst="downArrow">
            <a:avLst/>
          </a:prstGeom>
          <a:noFill/>
          <a:ln>
            <a:solidFill>
              <a:srgbClr val="3366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2712085" y="5883910"/>
            <a:ext cx="1162685" cy="953135"/>
          </a:xfrm>
          <a:prstGeom prst="rect">
            <a:avLst/>
          </a:prstGeom>
          <a:solidFill>
            <a:srgbClr val="C0504D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kern="1200" cap="none" spc="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施力物体</a:t>
            </a: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8328660" y="5836920"/>
            <a:ext cx="1108710" cy="953135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kern="1200" cap="none" spc="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受力物体</a:t>
            </a: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5389880" y="5666740"/>
            <a:ext cx="1075690" cy="521970"/>
          </a:xfrm>
          <a:prstGeom prst="rect">
            <a:avLst/>
          </a:prstGeom>
          <a:solidFill>
            <a:srgbClr val="E77D25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kern="1200" cap="none" spc="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作用</a:t>
            </a:r>
          </a:p>
        </p:txBody>
      </p:sp>
      <p:sp>
        <p:nvSpPr>
          <p:cNvPr id="13" name="右箭头 12"/>
          <p:cNvSpPr/>
          <p:nvPr>
            <p:custDataLst>
              <p:tags r:id="rId12"/>
            </p:custDataLst>
          </p:nvPr>
        </p:nvSpPr>
        <p:spPr>
          <a:xfrm>
            <a:off x="4656455" y="6268720"/>
            <a:ext cx="2791460" cy="323850"/>
          </a:xfrm>
          <a:prstGeom prst="rightArrow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767715" y="1083945"/>
            <a:ext cx="1556385" cy="143954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5"/>
          <a:srcRect l="1116" r="1116"/>
          <a:stretch>
            <a:fillRect/>
          </a:stretch>
        </p:blipFill>
        <p:spPr>
          <a:xfrm>
            <a:off x="580390" y="2668270"/>
            <a:ext cx="1827530" cy="159321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9859645" y="1083945"/>
            <a:ext cx="2117725" cy="152273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8" name="图片 17"/>
          <p:cNvPicPr/>
          <p:nvPr>
            <p:custDataLst>
              <p:tags r:id="rId16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9912560" y="2842298"/>
            <a:ext cx="2116800" cy="15228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</p:pic>
      <p:grpSp>
        <p:nvGrpSpPr>
          <p:cNvPr id="25" name="组合 24"/>
          <p:cNvGrpSpPr/>
          <p:nvPr>
            <p:custDataLst>
              <p:tags r:id="rId17"/>
            </p:custDataLst>
          </p:nvPr>
        </p:nvGrpSpPr>
        <p:grpSpPr>
          <a:xfrm>
            <a:off x="984885" y="252730"/>
            <a:ext cx="942340" cy="521970"/>
            <a:chOff x="1472" y="1895"/>
            <a:chExt cx="1484" cy="822"/>
          </a:xfrm>
        </p:grpSpPr>
        <p:sp>
          <p:nvSpPr>
            <p:cNvPr id="26" name="圆角矩形 25"/>
            <p:cNvSpPr/>
            <p:nvPr>
              <p:custDataLst>
                <p:tags r:id="rId21"/>
              </p:custDataLst>
            </p:nvPr>
          </p:nvSpPr>
          <p:spPr>
            <a:xfrm>
              <a:off x="1472" y="1915"/>
              <a:ext cx="1484" cy="732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sz="28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7" name="文本框 26"/>
            <p:cNvSpPr txBox="1"/>
            <p:nvPr>
              <p:custDataLst>
                <p:tags r:id="rId22"/>
              </p:custDataLst>
            </p:nvPr>
          </p:nvSpPr>
          <p:spPr>
            <a:xfrm>
              <a:off x="1653" y="1895"/>
              <a:ext cx="113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ea typeface="楷体"/>
                </a:rPr>
                <a:t>力：</a:t>
              </a:r>
            </a:p>
          </p:txBody>
        </p:sp>
      </p:grpSp>
      <p:grpSp>
        <p:nvGrpSpPr>
          <p:cNvPr id="28" name="组合 27"/>
          <p:cNvGrpSpPr/>
          <p:nvPr>
            <p:custDataLst>
              <p:tags r:id="rId18"/>
            </p:custDataLst>
          </p:nvPr>
        </p:nvGrpSpPr>
        <p:grpSpPr>
          <a:xfrm>
            <a:off x="2064385" y="260985"/>
            <a:ext cx="8431530" cy="464820"/>
            <a:chOff x="3393" y="8989"/>
            <a:chExt cx="13278" cy="732"/>
          </a:xfrm>
        </p:grpSpPr>
        <p:sp>
          <p:nvSpPr>
            <p:cNvPr id="29" name="圆角矩形 28"/>
            <p:cNvSpPr/>
            <p:nvPr>
              <p:custDataLst>
                <p:tags r:id="rId19"/>
              </p:custDataLst>
            </p:nvPr>
          </p:nvSpPr>
          <p:spPr>
            <a:xfrm>
              <a:off x="3393" y="8989"/>
              <a:ext cx="13279" cy="732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20"/>
              </p:custDataLst>
            </p:nvPr>
          </p:nvSpPr>
          <p:spPr>
            <a:xfrm>
              <a:off x="3542" y="8996"/>
              <a:ext cx="1298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rgbClr val="5B9BD5">
                      <a:lumMod val="50000"/>
                    </a:srgbClr>
                  </a:solidFill>
                  <a:ea typeface="楷体"/>
                </a:rPr>
                <a:t>物理学中所说的</a:t>
              </a:r>
              <a:r>
                <a:rPr lang="zh-CN" altLang="en-US" sz="2400" b="1">
                  <a:solidFill>
                    <a:srgbClr val="C00000"/>
                  </a:solidFill>
                  <a:ea typeface="楷体"/>
                </a:rPr>
                <a:t>推、拉、压、吸引、排斥、抬</a:t>
              </a:r>
              <a:r>
                <a:rPr lang="zh-CN" altLang="en-US" sz="2400" b="1">
                  <a:solidFill>
                    <a:srgbClr val="5B9BD5">
                      <a:lumMod val="50000"/>
                    </a:srgbClr>
                  </a:solidFill>
                  <a:ea typeface="楷体"/>
                </a:rPr>
                <a:t>等概括为作用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组合 6147"/>
          <p:cNvGrpSpPr/>
          <p:nvPr>
            <p:custDataLst>
              <p:tags r:id="rId1"/>
            </p:custDataLst>
          </p:nvPr>
        </p:nvGrpSpPr>
        <p:grpSpPr>
          <a:xfrm>
            <a:off x="1560000" y="343018"/>
            <a:ext cx="2232025" cy="994170"/>
            <a:chOff x="0" y="0"/>
            <a:chExt cx="3516" cy="1568"/>
          </a:xfrm>
        </p:grpSpPr>
        <p:sp>
          <p:nvSpPr>
            <p:cNvPr id="22530" name="矩形 7"/>
            <p:cNvSpPr/>
            <p:nvPr>
              <p:custDataLst>
                <p:tags r:id="rId14"/>
              </p:custDataLst>
            </p:nvPr>
          </p:nvSpPr>
          <p:spPr>
            <a:xfrm>
              <a:off x="882" y="0"/>
              <a:ext cx="2634" cy="1200"/>
            </a:xfrm>
            <a:custGeom>
              <a:avLst/>
              <a:gdLst/>
              <a:ahLst/>
              <a:cxnLst>
                <a:cxn ang="0">
                  <a:pos x="0" y="1200"/>
                </a:cxn>
                <a:cxn ang="0">
                  <a:pos x="2634" y="1200"/>
                </a:cxn>
                <a:cxn ang="0">
                  <a:pos x="0" y="120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 cmpd="sng">
              <a:solidFill>
                <a:srgbClr val="DDDD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800">
                <a:ea typeface="楷体"/>
              </a:endParaRPr>
            </a:p>
          </p:txBody>
        </p:sp>
        <p:sp>
          <p:nvSpPr>
            <p:cNvPr id="22531" name="任意多边形 16"/>
            <p:cNvSpPr/>
            <p:nvPr>
              <p:custDataLst>
                <p:tags r:id="rId15"/>
              </p:custDataLst>
            </p:nvPr>
          </p:nvSpPr>
          <p:spPr>
            <a:xfrm>
              <a:off x="0" y="454"/>
              <a:ext cx="826" cy="7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5" y="0"/>
                </a:cxn>
                <a:cxn ang="0">
                  <a:pos x="545" y="258"/>
                </a:cxn>
                <a:cxn ang="0">
                  <a:pos x="826" y="258"/>
                </a:cxn>
                <a:cxn ang="0">
                  <a:pos x="826" y="760"/>
                </a:cxn>
                <a:cxn ang="0">
                  <a:pos x="0" y="760"/>
                </a:cxn>
                <a:cxn ang="0">
                  <a:pos x="0" y="0"/>
                </a:cxn>
              </a:cxnLst>
              <a:rect l="l" t="t" r="r" b="b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>
              <a:noFill/>
            </a:ln>
          </p:spPr>
          <p:txBody>
            <a:bodyPr/>
            <a:lstStyle/>
            <a:p>
              <a:endParaRPr lang="zh-CN" altLang="en-US" sz="2800">
                <a:ea typeface="楷体"/>
              </a:endParaRPr>
            </a:p>
          </p:txBody>
        </p:sp>
        <p:sp>
          <p:nvSpPr>
            <p:cNvPr id="22532" name="矩形 17"/>
            <p:cNvSpPr/>
            <p:nvPr>
              <p:custDataLst>
                <p:tags r:id="rId16"/>
              </p:custDataLst>
            </p:nvPr>
          </p:nvSpPr>
          <p:spPr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 w="9525">
              <a:noFill/>
            </a:ln>
          </p:spPr>
          <p:txBody>
            <a:bodyPr lIns="0" tIns="215900" rIns="179705" bIns="0" anchor="ctr" anchorCtr="0"/>
            <a:lstStyle/>
            <a:p>
              <a:pPr algn="ctr"/>
              <a:endParaRPr lang="zh-CN" altLang="en-US" sz="700">
                <a:solidFill>
                  <a:srgbClr val="FFFFFF"/>
                </a:solidFill>
                <a:latin typeface="Arial" panose="020B0604020202020204" pitchFamily="34" charset="0"/>
                <a:ea typeface="楷体"/>
              </a:endParaRPr>
            </a:p>
          </p:txBody>
        </p:sp>
        <p:sp>
          <p:nvSpPr>
            <p:cNvPr id="22533" name="文本框 6151"/>
            <p:cNvSpPr txBox="1"/>
            <p:nvPr>
              <p:custDataLst>
                <p:tags r:id="rId17"/>
              </p:custDataLst>
            </p:nvPr>
          </p:nvSpPr>
          <p:spPr>
            <a:xfrm>
              <a:off x="878" y="432"/>
              <a:ext cx="1099" cy="11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zh-CN" sz="4000" b="1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楷体" panose="02010609060101010101" charset="-122"/>
                </a:rPr>
                <a:t>力</a:t>
              </a:r>
            </a:p>
          </p:txBody>
        </p:sp>
        <p:sp>
          <p:nvSpPr>
            <p:cNvPr id="22534" name="文本框 6152"/>
            <p:cNvSpPr txBox="1"/>
            <p:nvPr>
              <p:custDataLst>
                <p:tags r:id="rId18"/>
              </p:custDataLst>
            </p:nvPr>
          </p:nvSpPr>
          <p:spPr>
            <a:xfrm>
              <a:off x="0" y="452"/>
              <a:ext cx="873" cy="111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40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</a:p>
          </p:txBody>
        </p:sp>
      </p:grpSp>
      <p:sp>
        <p:nvSpPr>
          <p:cNvPr id="8199" name="文本框 2"/>
          <p:cNvSpPr txBox="1"/>
          <p:nvPr>
            <p:custDataLst>
              <p:tags r:id="rId2"/>
            </p:custDataLst>
          </p:nvPr>
        </p:nvSpPr>
        <p:spPr>
          <a:xfrm>
            <a:off x="1931988" y="1541463"/>
            <a:ext cx="3967162" cy="4914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力是物体对物体的作用</a:t>
            </a:r>
          </a:p>
        </p:txBody>
      </p:sp>
      <p:sp>
        <p:nvSpPr>
          <p:cNvPr id="8200" name="文本框 3"/>
          <p:cNvSpPr txBox="1"/>
          <p:nvPr>
            <p:custDataLst>
              <p:tags r:id="rId3"/>
            </p:custDataLst>
          </p:nvPr>
        </p:nvSpPr>
        <p:spPr>
          <a:xfrm>
            <a:off x="1931988" y="2357438"/>
            <a:ext cx="3303587" cy="4914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60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符号：</a:t>
            </a:r>
            <a:r>
              <a:rPr lang="en-US" altLang="zh-CN" sz="26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endParaRPr lang="zh-CN" altLang="en-US" sz="26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1" name="文本框 4"/>
          <p:cNvSpPr txBox="1"/>
          <p:nvPr>
            <p:custDataLst>
              <p:tags r:id="rId4"/>
            </p:custDataLst>
          </p:nvPr>
        </p:nvSpPr>
        <p:spPr>
          <a:xfrm>
            <a:off x="1991995" y="3212783"/>
            <a:ext cx="3303588" cy="189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>
              <a:lnSpc>
                <a:spcPct val="150000"/>
              </a:lnSpc>
              <a:buClrTx/>
              <a:buSzTx/>
              <a:buFont typeface="Wingdings" panose="05000000000000000000" charset="0"/>
              <a:buNone/>
              <a:defRPr/>
            </a:pPr>
            <a:r>
              <a:rPr kumimoji="0" lang="en-US" altLang="zh-CN" sz="2600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3.</a:t>
            </a:r>
            <a:r>
              <a:rPr kumimoji="0" lang="zh-CN" altLang="en-US" sz="2600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单位：</a:t>
            </a:r>
            <a:r>
              <a:rPr kumimoji="0" lang="zh-CN" altLang="en-US" sz="2600" kern="1200" cap="none" spc="0" normalizeH="0" baseline="0" noProof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牛顿</a:t>
            </a:r>
          </a:p>
          <a:p>
            <a:pPr marL="126365" marR="0" indent="-126365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600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简称：</a:t>
            </a:r>
            <a:r>
              <a:rPr kumimoji="0" lang="zh-CN" altLang="en-US" sz="2600" kern="1200" cap="none" spc="0" normalizeH="0" baseline="0" noProof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牛</a:t>
            </a:r>
          </a:p>
          <a:p>
            <a:pPr marR="0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600" kern="1200" cap="none" spc="0" normalizeH="0" baseline="0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符号：</a:t>
            </a:r>
            <a:r>
              <a:rPr kumimoji="0" lang="en-US" altLang="zh-CN" sz="2600" b="1" kern="1200" cap="none" spc="0" normalizeH="0" baseline="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N</a:t>
            </a:r>
          </a:p>
        </p:txBody>
      </p:sp>
      <p:sp>
        <p:nvSpPr>
          <p:cNvPr id="7192" name="文本框 16"/>
          <p:cNvSpPr/>
          <p:nvPr>
            <p:custDataLst>
              <p:tags r:id="rId5"/>
            </p:custDataLst>
          </p:nvPr>
        </p:nvSpPr>
        <p:spPr>
          <a:xfrm>
            <a:off x="2019300" y="5478463"/>
            <a:ext cx="5292725" cy="460375"/>
          </a:xfrm>
          <a:prstGeom prst="rect">
            <a:avLst/>
          </a:prstGeom>
          <a:noFill/>
          <a:ln w="15875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24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注：</a:t>
            </a:r>
            <a:r>
              <a:rPr kumimoji="0" lang="zh-CN" altLang="zh-CN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托起两个鸡蛋所用的力大约为1N。</a:t>
            </a:r>
          </a:p>
        </p:txBody>
      </p:sp>
      <p:pic>
        <p:nvPicPr>
          <p:cNvPr id="16387" name="Picture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7575548" y="4876800"/>
            <a:ext cx="1611632" cy="1527810"/>
          </a:xfrm>
          <a:prstGeom prst="ellipse">
            <a:avLst/>
          </a:prstGeom>
          <a:noFill/>
          <a:ln w="9525">
            <a:solidFill>
              <a:schemeClr val="accent6">
                <a:lumMod val="50000"/>
              </a:schemeClr>
            </a:solidFill>
          </a:ln>
          <a:effectLst/>
        </p:spPr>
      </p:pic>
      <p:sp>
        <p:nvSpPr>
          <p:cNvPr id="2" name="圆角矩形 1"/>
          <p:cNvSpPr/>
          <p:nvPr>
            <p:custDataLst>
              <p:tags r:id="rId7"/>
            </p:custDataLst>
          </p:nvPr>
        </p:nvSpPr>
        <p:spPr>
          <a:xfrm>
            <a:off x="6168390" y="1700530"/>
            <a:ext cx="5024120" cy="889000"/>
          </a:xfrm>
          <a:prstGeom prst="roundRect">
            <a:avLst>
              <a:gd name="adj" fmla="val 10809"/>
            </a:avLst>
          </a:prstGeom>
          <a:noFill/>
          <a:ln w="28575" cap="flat" cmpd="sng" algn="ctr">
            <a:solidFill>
              <a:srgbClr val="ED7D31"/>
            </a:solidFill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6320790" y="3237230"/>
            <a:ext cx="353568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>
                <a:solidFill>
                  <a:srgbClr val="5B9BD5">
                    <a:lumMod val="50000"/>
                  </a:srgbClr>
                </a:solidFill>
                <a:ea typeface="楷体"/>
                <a:sym typeface="微软雅黑" panose="020B0503020204020204" pitchFamily="34" charset="-122"/>
              </a:rPr>
              <a:t>施力物体：施加力的物体</a:t>
            </a:r>
          </a:p>
        </p:txBody>
      </p:sp>
      <p:sp>
        <p:nvSpPr>
          <p:cNvPr id="4" name="文本框 3"/>
          <p:cNvSpPr txBox="1"/>
          <p:nvPr>
            <p:custDataLst>
              <p:tags r:id="rId9"/>
            </p:custDataLst>
          </p:nvPr>
        </p:nvSpPr>
        <p:spPr>
          <a:xfrm>
            <a:off x="6320790" y="1566545"/>
            <a:ext cx="414528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>
                <a:solidFill>
                  <a:srgbClr val="C00000"/>
                </a:solidFill>
                <a:ea typeface="楷体"/>
                <a:sym typeface="微软雅黑" panose="020B0503020204020204" pitchFamily="34" charset="-122"/>
              </a:rPr>
              <a:t>力不可能脱离物体而单独存在</a:t>
            </a:r>
          </a:p>
        </p:txBody>
      </p:sp>
      <p:sp>
        <p:nvSpPr>
          <p:cNvPr id="5" name="文本框 4"/>
          <p:cNvSpPr txBox="1"/>
          <p:nvPr>
            <p:custDataLst>
              <p:tags r:id="rId10"/>
            </p:custDataLst>
          </p:nvPr>
        </p:nvSpPr>
        <p:spPr>
          <a:xfrm>
            <a:off x="6320790" y="2515235"/>
            <a:ext cx="384048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>
                <a:ea typeface="楷体"/>
                <a:sym typeface="微软雅黑" panose="020B0503020204020204" pitchFamily="34" charset="-122"/>
              </a:rPr>
              <a:t>【一个力涉及到两个物体】</a:t>
            </a:r>
          </a:p>
        </p:txBody>
      </p:sp>
      <p:sp>
        <p:nvSpPr>
          <p:cNvPr id="6" name="文本框 5"/>
          <p:cNvSpPr txBox="1"/>
          <p:nvPr>
            <p:custDataLst>
              <p:tags r:id="rId11"/>
            </p:custDataLst>
          </p:nvPr>
        </p:nvSpPr>
        <p:spPr>
          <a:xfrm>
            <a:off x="6320790" y="3868420"/>
            <a:ext cx="384810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>
                <a:solidFill>
                  <a:srgbClr val="5B9BD5">
                    <a:lumMod val="50000"/>
                  </a:srgbClr>
                </a:solidFill>
                <a:ea typeface="楷体"/>
                <a:sym typeface="微软雅黑" panose="020B0503020204020204" pitchFamily="34" charset="-122"/>
              </a:rPr>
              <a:t>受力物体：力作用在的物体</a:t>
            </a:r>
            <a:endParaRPr lang="zh-CN" altLang="en-US" sz="2400" b="1">
              <a:solidFill>
                <a:srgbClr val="C00000"/>
              </a:solidFill>
              <a:ea typeface="楷体"/>
              <a:sym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2"/>
            </p:custDataLst>
          </p:nvPr>
        </p:nvSpPr>
        <p:spPr>
          <a:xfrm>
            <a:off x="10161270" y="4010025"/>
            <a:ext cx="178752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>
                <a:solidFill>
                  <a:srgbClr val="C00000"/>
                </a:solidFill>
                <a:ea typeface="楷体"/>
                <a:sym typeface="微软雅黑" panose="020B0503020204020204" pitchFamily="34" charset="-122"/>
              </a:rPr>
              <a:t>（分析的对象）</a:t>
            </a:r>
            <a:endParaRPr lang="zh-CN" altLang="en-US">
              <a:ea typeface="楷体"/>
            </a:endParaRPr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215" b="2330"/>
          <a:stretch>
            <a:fillRect/>
          </a:stretch>
        </p:blipFill>
        <p:spPr>
          <a:xfrm>
            <a:off x="48260" y="3356610"/>
            <a:ext cx="1756410" cy="2127250"/>
          </a:xfrm>
          <a:prstGeom prst="ellipse">
            <a:avLst/>
          </a:prstGeom>
          <a:ln w="76200" cap="rnd">
            <a:solidFill>
              <a:srgbClr val="C8C6BD"/>
            </a:solidFill>
            <a:prstDash val="solid"/>
          </a:ln>
          <a:effectLst/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0" grpId="0"/>
      <p:bldP spid="8201" grpId="0"/>
      <p:bldP spid="7192" grpId="0" animBg="1"/>
      <p:bldP spid="2" grpId="0" animBg="1"/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626" y="1655806"/>
            <a:ext cx="1960631" cy="3152167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386953" y="4978846"/>
            <a:ext cx="2339102" cy="6622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磁铁吸引铁钉</a:t>
            </a:r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4440018" y="4940662"/>
            <a:ext cx="1605280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苹果落地</a:t>
            </a: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213725" y="1484630"/>
            <a:ext cx="3322320" cy="3194685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6" name="Text Box 5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4540" y="692785"/>
            <a:ext cx="1111250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2800">
                <a:solidFill>
                  <a:schemeClr val="tx1"/>
                </a:solidFill>
                <a:latin typeface="楷体" panose="02010609060101010101" charset="-122"/>
                <a:ea typeface="楷体"/>
              </a:rPr>
              <a:t>相互接触的物体可以有力的作用，不接触的物体有力的作用吗？</a:t>
            </a:r>
          </a:p>
        </p:txBody>
      </p:sp>
      <p:pic>
        <p:nvPicPr>
          <p:cNvPr id="2" name="图片 1"/>
          <p:cNvPicPr/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432175" y="1399540"/>
            <a:ext cx="3827145" cy="3399155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矩形 2"/>
          <p:cNvSpPr/>
          <p:nvPr>
            <p:custDataLst>
              <p:tags r:id="rId7"/>
            </p:custDataLst>
          </p:nvPr>
        </p:nvSpPr>
        <p:spPr>
          <a:xfrm>
            <a:off x="8616413" y="4868272"/>
            <a:ext cx="2672080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地球围绕太阳转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089660" y="1444625"/>
            <a:ext cx="1043241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ea typeface="楷体"/>
              </a:rPr>
              <a:t>例、关于力的概念，下列说法正确的是（        ）</a:t>
            </a:r>
          </a:p>
          <a:p>
            <a:pPr>
              <a:lnSpc>
                <a:spcPct val="150000"/>
              </a:lnSpc>
            </a:pPr>
            <a:endParaRPr lang="zh-CN" altLang="en-US" sz="2800" b="1">
              <a:ea typeface="楷体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ea typeface="楷体"/>
              </a:rPr>
              <a:t>A.</a:t>
            </a:r>
            <a:r>
              <a:rPr lang="zh-CN" altLang="en-US" sz="2800">
                <a:ea typeface="楷体"/>
              </a:rPr>
              <a:t> 彼此接触的物体之间一定有力的作用           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ea typeface="楷体"/>
              </a:rPr>
              <a:t>B.</a:t>
            </a:r>
            <a:r>
              <a:rPr lang="zh-CN" altLang="en-US" sz="2800">
                <a:ea typeface="楷体"/>
              </a:rPr>
              <a:t>一个物体受力时，它一定与其他物体相互接触</a:t>
            </a:r>
            <a:endParaRPr lang="en-US" altLang="zh-CN" sz="2800">
              <a:ea typeface="楷体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ea typeface="楷体"/>
              </a:rPr>
              <a:t>C.</a:t>
            </a:r>
            <a:r>
              <a:rPr lang="zh-CN" altLang="en-US" sz="2800">
                <a:ea typeface="楷体"/>
              </a:rPr>
              <a:t> 彼此不接触的物体之间不可能有力的作用          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ea typeface="楷体"/>
              </a:rPr>
              <a:t>D.</a:t>
            </a:r>
            <a:r>
              <a:rPr lang="zh-CN" altLang="en-US" sz="2800">
                <a:ea typeface="楷体"/>
              </a:rPr>
              <a:t>物体受到力的作用，一定有施力物体和受力物体同时存在</a:t>
            </a: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7675880" y="1665605"/>
            <a:ext cx="5156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C00000"/>
                </a:solidFill>
                <a:ea typeface="楷体"/>
              </a:rPr>
              <a:t>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组合 6147"/>
          <p:cNvGrpSpPr/>
          <p:nvPr>
            <p:custDataLst>
              <p:tags r:id="rId1"/>
            </p:custDataLst>
          </p:nvPr>
        </p:nvGrpSpPr>
        <p:grpSpPr>
          <a:xfrm>
            <a:off x="498475" y="202248"/>
            <a:ext cx="2874010" cy="808671"/>
            <a:chOff x="0" y="0"/>
            <a:chExt cx="4528" cy="1276"/>
          </a:xfrm>
        </p:grpSpPr>
        <p:sp>
          <p:nvSpPr>
            <p:cNvPr id="30722" name="矩形 7"/>
            <p:cNvSpPr/>
            <p:nvPr>
              <p:custDataLst>
                <p:tags r:id="rId14"/>
              </p:custDataLst>
            </p:nvPr>
          </p:nvSpPr>
          <p:spPr>
            <a:xfrm>
              <a:off x="882" y="0"/>
              <a:ext cx="2634" cy="1200"/>
            </a:xfrm>
            <a:custGeom>
              <a:avLst/>
              <a:gdLst/>
              <a:ahLst/>
              <a:cxnLst>
                <a:cxn ang="0">
                  <a:pos x="0" y="1200"/>
                </a:cxn>
                <a:cxn ang="0">
                  <a:pos x="2634" y="1200"/>
                </a:cxn>
                <a:cxn ang="0">
                  <a:pos x="0" y="120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 cmpd="sng">
              <a:solidFill>
                <a:srgbClr val="DDDD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ea typeface="楷体"/>
              </a:endParaRPr>
            </a:p>
          </p:txBody>
        </p:sp>
        <p:sp>
          <p:nvSpPr>
            <p:cNvPr id="30723" name="任意多边形 16"/>
            <p:cNvSpPr/>
            <p:nvPr>
              <p:custDataLst>
                <p:tags r:id="rId15"/>
              </p:custDataLst>
            </p:nvPr>
          </p:nvSpPr>
          <p:spPr>
            <a:xfrm>
              <a:off x="0" y="454"/>
              <a:ext cx="826" cy="7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5" y="0"/>
                </a:cxn>
                <a:cxn ang="0">
                  <a:pos x="545" y="258"/>
                </a:cxn>
                <a:cxn ang="0">
                  <a:pos x="826" y="258"/>
                </a:cxn>
                <a:cxn ang="0">
                  <a:pos x="826" y="760"/>
                </a:cxn>
                <a:cxn ang="0">
                  <a:pos x="0" y="760"/>
                </a:cxn>
                <a:cxn ang="0">
                  <a:pos x="0" y="0"/>
                </a:cxn>
              </a:cxnLst>
              <a:rect l="l" t="t" r="r" b="b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ea typeface="楷体"/>
              </a:endParaRPr>
            </a:p>
          </p:txBody>
        </p:sp>
        <p:sp>
          <p:nvSpPr>
            <p:cNvPr id="30724" name="矩形 17"/>
            <p:cNvSpPr/>
            <p:nvPr>
              <p:custDataLst>
                <p:tags r:id="rId16"/>
              </p:custDataLst>
            </p:nvPr>
          </p:nvSpPr>
          <p:spPr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 w="9525">
              <a:noFill/>
            </a:ln>
          </p:spPr>
          <p:txBody>
            <a:bodyPr lIns="0" tIns="215900" rIns="179705" bIns="0" anchor="ctr" anchorCtr="0"/>
            <a:lstStyle/>
            <a:p>
              <a:pPr algn="ctr"/>
              <a:endParaRPr lang="zh-CN" altLang="en-US" sz="400">
                <a:solidFill>
                  <a:srgbClr val="FFFFFF"/>
                </a:solidFill>
                <a:latin typeface="Arial" panose="020B0604020202020204" pitchFamily="34" charset="0"/>
                <a:ea typeface="楷体"/>
              </a:endParaRPr>
            </a:p>
          </p:txBody>
        </p:sp>
        <p:sp>
          <p:nvSpPr>
            <p:cNvPr id="30725" name="文本框 6151"/>
            <p:cNvSpPr txBox="1"/>
            <p:nvPr>
              <p:custDataLst>
                <p:tags r:id="rId17"/>
              </p:custDataLst>
            </p:nvPr>
          </p:nvSpPr>
          <p:spPr>
            <a:xfrm>
              <a:off x="878" y="432"/>
              <a:ext cx="3650" cy="8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zh-CN" sz="2800" b="1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楷体" panose="02010609060101010101" charset="-122"/>
                </a:rPr>
                <a:t>力的作用效果</a:t>
              </a:r>
            </a:p>
          </p:txBody>
        </p:sp>
        <p:sp>
          <p:nvSpPr>
            <p:cNvPr id="30726" name="文本框 6152"/>
            <p:cNvSpPr txBox="1"/>
            <p:nvPr>
              <p:custDataLst>
                <p:tags r:id="rId18"/>
              </p:custDataLst>
            </p:nvPr>
          </p:nvSpPr>
          <p:spPr>
            <a:xfrm>
              <a:off x="0" y="452"/>
              <a:ext cx="873" cy="82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8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</a:p>
          </p:txBody>
        </p:sp>
      </p:grpSp>
      <p:grpSp>
        <p:nvGrpSpPr>
          <p:cNvPr id="4" name="组合 1"/>
          <p:cNvGrpSpPr/>
          <p:nvPr>
            <p:custDataLst>
              <p:tags r:id="rId2"/>
            </p:custDataLst>
          </p:nvPr>
        </p:nvGrpSpPr>
        <p:grpSpPr>
          <a:xfrm>
            <a:off x="2244725" y="1393825"/>
            <a:ext cx="6210300" cy="1092200"/>
            <a:chOff x="1135" y="2195"/>
            <a:chExt cx="9780" cy="1720"/>
          </a:xfrm>
        </p:grpSpPr>
        <p:pic>
          <p:nvPicPr>
            <p:cNvPr id="30728" name="Picture 6" descr="？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>
              <a:off x="1135" y="2195"/>
              <a:ext cx="1290" cy="17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729" name="文本框 1"/>
            <p:cNvSpPr txBox="1"/>
            <p:nvPr>
              <p:custDataLst>
                <p:tags r:id="rId13"/>
              </p:custDataLst>
            </p:nvPr>
          </p:nvSpPr>
          <p:spPr>
            <a:xfrm>
              <a:off x="2615" y="2427"/>
              <a:ext cx="8300" cy="7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zh-CN" sz="26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力作用在物体上会产生什么效果呢？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2459355"/>
            <a:ext cx="1833880" cy="1335405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48260" y="3756025"/>
            <a:ext cx="4419600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>
                <a:solidFill>
                  <a:prstClr val="black"/>
                </a:solidFill>
                <a:latin typeface="楷体" panose="02010609060101010101" charset="-122"/>
                <a:ea typeface="楷体"/>
              </a:rPr>
              <a:t>力可以改变橡皮泥的形状</a:t>
            </a:r>
            <a:endParaRPr lang="zh-CN" altLang="en-US">
              <a:latin typeface="楷体" panose="02010609060101010101" charset="-122"/>
              <a:ea typeface="楷体"/>
            </a:endParaRPr>
          </a:p>
        </p:txBody>
      </p:sp>
      <p:sp>
        <p:nvSpPr>
          <p:cNvPr id="15" name="矩形 14"/>
          <p:cNvSpPr/>
          <p:nvPr>
            <p:custDataLst>
              <p:tags r:id="rId5"/>
            </p:custDataLst>
          </p:nvPr>
        </p:nvSpPr>
        <p:spPr>
          <a:xfrm>
            <a:off x="3936365" y="4364990"/>
            <a:ext cx="4173855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楷体"/>
              </a:rPr>
              <a:t>力可以改变弹簧的形状</a:t>
            </a:r>
          </a:p>
        </p:txBody>
      </p:sp>
      <p:pic>
        <p:nvPicPr>
          <p:cNvPr id="18" name="图片 17"/>
          <p:cNvPicPr/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210" y="3284855"/>
            <a:ext cx="2299970" cy="1335405"/>
          </a:xfrm>
          <a:prstGeom prst="rect">
            <a:avLst/>
          </a:prstGeom>
        </p:spPr>
      </p:pic>
      <p:pic>
        <p:nvPicPr>
          <p:cNvPr id="2" name="图片 1"/>
          <p:cNvPicPr/>
          <p:nvPr>
            <p:custDataLst>
              <p:tags r:id="rId7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8688070" y="2484755"/>
            <a:ext cx="3121660" cy="1335405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8"/>
            </p:custDataLst>
          </p:nvPr>
        </p:nvSpPr>
        <p:spPr>
          <a:xfrm>
            <a:off x="8183880" y="3716655"/>
            <a:ext cx="4173855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楷体"/>
              </a:rPr>
              <a:t>力可以改变撑杆的形状</a:t>
            </a:r>
          </a:p>
        </p:txBody>
      </p:sp>
      <p:grpSp>
        <p:nvGrpSpPr>
          <p:cNvPr id="8" name="组合 7"/>
          <p:cNvGrpSpPr/>
          <p:nvPr>
            <p:custDataLst>
              <p:tags r:id="rId9"/>
            </p:custDataLst>
          </p:nvPr>
        </p:nvGrpSpPr>
        <p:grpSpPr>
          <a:xfrm>
            <a:off x="3183890" y="6065520"/>
            <a:ext cx="5956300" cy="502285"/>
            <a:chOff x="10648" y="5199"/>
            <a:chExt cx="9380" cy="791"/>
          </a:xfrm>
        </p:grpSpPr>
        <p:sp>
          <p:nvSpPr>
            <p:cNvPr id="20" name="文本框 19"/>
            <p:cNvSpPr txBox="1"/>
            <p:nvPr>
              <p:custDataLst>
                <p:tags r:id="rId10"/>
              </p:custDataLst>
            </p:nvPr>
          </p:nvSpPr>
          <p:spPr>
            <a:xfrm>
              <a:off x="10926" y="5222"/>
              <a:ext cx="9102" cy="7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rgbClr val="C00000"/>
                  </a:solidFill>
                </a:rPr>
                <a:t>力可以改变物体的形状，使物体发生形变</a:t>
              </a:r>
            </a:p>
          </p:txBody>
        </p:sp>
        <p:sp>
          <p:nvSpPr>
            <p:cNvPr id="9" name="圆角矩形 8"/>
            <p:cNvSpPr/>
            <p:nvPr>
              <p:custDataLst>
                <p:tags r:id="rId11"/>
              </p:custDataLst>
            </p:nvPr>
          </p:nvSpPr>
          <p:spPr>
            <a:xfrm>
              <a:off x="10648" y="5199"/>
              <a:ext cx="9380" cy="791"/>
            </a:xfrm>
            <a:prstGeom prst="roundRect">
              <a:avLst/>
            </a:prstGeom>
            <a:noFill/>
            <a:ln w="28575">
              <a:solidFill>
                <a:srgbClr val="96C0DF"/>
              </a:solidFill>
              <a:prstDash val="sys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MzdjZjE0YjU1ZDI3OGZkOTE5NTFiYWIzZGVjZDc5ZG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9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0"/>
  <p:tag name="KSO_WM_DIAGRAM_VIRTUALLY_FRAME" val="{&quot;height&quot;:292.71078740157475,&quot;left&quot;:9.446929133858267,&quot;top&quot;:95.50299212598425,&quot;width&quot;:700.9909448818897}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3"/>
  <p:tag name="KSO_WM_DIAGRAM_VIRTUALLY_FRAME" val="{&quot;height&quot;:292.71078740157475,&quot;left&quot;:9.446929133858267,&quot;top&quot;:95.50299212598425,&quot;width&quot;:700.9909448818897}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"/>
  <p:tag name="KSO_WM_DIAGRAM_VIRTUALLY_FRAME" val="{&quot;height&quot;:453.0097637795276,&quot;left&quot;:189.58732283464568,&quot;top&quot;:85.34023622047245,&quot;width&quot;:580.9584251968504}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  <p:tag name="KSO_WM_DIAGRAM_VIRTUALLY_FRAME" val="{&quot;height&quot;:453.0097637795276,&quot;left&quot;:189.58732283464568,&quot;top&quot;:85.34023622047245,&quot;width&quot;:580.9584251968504}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  <p:tag name="KSO_WM_DIAGRAM_VIRTUALLY_FRAME" val="{&quot;height&quot;:453.0097637795276,&quot;left&quot;:189.58732283464568,&quot;top&quot;:85.34023622047245,&quot;width&quot;:580.9584251968504}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  <p:tag name="KSO_WM_DIAGRAM_VIRTUALLY_FRAME" val="{&quot;height&quot;:453.0097637795276,&quot;left&quot;:189.58732283464568,&quot;top&quot;:85.34023622047245,&quot;width&quot;:580.9584251968504}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"/>
  <p:tag name="KSO_WM_DIAGRAM_VIRTUALLY_FRAME" val="{&quot;height&quot;:453.0097637795276,&quot;left&quot;:189.58732283464568,&quot;top&quot;:85.34023622047245,&quot;width&quot;:580.9584251968504}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0"/>
  <p:tag name="KSO_WM_DIAGRAM_VIRTUALLY_FRAME" val="{&quot;height&quot;:453.0097637795276,&quot;left&quot;:189.58732283464568,&quot;top&quot;:85.34023622047245,&quot;width&quot;:580.9584251968504}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1"/>
  <p:tag name="KSO_WM_DIAGRAM_VIRTUALLY_FRAME" val="{&quot;height&quot;:453.0097637795276,&quot;left&quot;:189.58732283464568,&quot;top&quot;:85.34023622047245,&quot;width&quot;:580.9584251968504}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2"/>
  <p:tag name="KSO_WM_DIAGRAM_VIRTUALLY_FRAME" val="{&quot;height&quot;:453.0097637795276,&quot;left&quot;:189.58732283464568,&quot;top&quot;:85.34023622047245,&quot;width&quot;:580.9584251968504}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3"/>
  <p:tag name="KSO_WM_DIAGRAM_VIRTUALLY_FRAME" val="{&quot;height&quot;:453.0097637795276,&quot;left&quot;:189.58732283464568,&quot;top&quot;:85.34023622047245,&quot;width&quot;:580.9584251968504}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4"/>
  <p:tag name="KSO_WM_DIAGRAM_VIRTUALLY_FRAME" val="{&quot;height&quot;:453.0097637795276,&quot;left&quot;:189.58732283464568,&quot;top&quot;:85.34023622047245,&quot;width&quot;:580.9584251968504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5"/>
  <p:tag name="KSO_WM_DIAGRAM_VIRTUALLY_FRAME" val="{&quot;height&quot;:453.0097637795276,&quot;left&quot;:189.58732283464568,&quot;top&quot;:85.34023622047245,&quot;width&quot;:580.9584251968504}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6"/>
  <p:tag name="KSO_WM_DIAGRAM_VIRTUALLY_FRAME" val="{&quot;height&quot;:453.0097637795276,&quot;left&quot;:189.58732283464568,&quot;top&quot;:85.34023622047245,&quot;width&quot;:580.9584251968504}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0"/>
  <p:tag name="KSO_WM_DIAGRAM_VIRTUALLY_FRAME" val="{&quot;height&quot;:292.71078740157475,&quot;left&quot;:9.446929133858267,&quot;top&quot;:95.50299212598425,&quot;width&quot;:700.9909448818897}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7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8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7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9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7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7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9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6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6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7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8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7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8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9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3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4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4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9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4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3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7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8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6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5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7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5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7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6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3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7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8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3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7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8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9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3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8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7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9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3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7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8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9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3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4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7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8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9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3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4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2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7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8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9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4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5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6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7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8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0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3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3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5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6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7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8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9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0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4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6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7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2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3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4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5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6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9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5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4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7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8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2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6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7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8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9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2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3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4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3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7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5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9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0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0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1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2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3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4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9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3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4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5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6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7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8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9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0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1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2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6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7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4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7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8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9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0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1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2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4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4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5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6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7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8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9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0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1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2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5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4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7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8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9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5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6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5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6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1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3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6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7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8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9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0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1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2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3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8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9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7B7"/>
      </a:accent6>
      <a:hlink>
        <a:srgbClr val="FF5050"/>
      </a:hlink>
      <a:folHlink>
        <a:srgbClr val="FF9900"/>
      </a:folHlink>
    </a:clrScheme>
    <a:fontScheme name="">
      <a:majorFont>
        <a:latin typeface="Arial"/>
        <a:ea typeface="楷体"/>
        <a:cs typeface="Arial"/>
      </a:majorFont>
      <a:minorFont>
        <a:latin typeface="Arial"/>
        <a:ea typeface="楷体"/>
        <a:cs typeface="Arial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Cambria"/>
        <a:cs typeface="Arial"/>
        <a:font script="Jpan" typeface="ＭＳ ゴシック"/>
        <a:font script="Hang" typeface="맑은 고딕"/>
        <a:font script="Hans" typeface="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明朝"/>
        <a:font script="Hang" typeface="맑은 고딕"/>
        <a:font script="Hans" typeface="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1248</Words>
  <PresentationFormat>宽屏</PresentationFormat>
  <Paragraphs>200</Paragraphs>
  <Slides>26</Slides>
  <Notes>5</Notes>
  <HiddenSlides>0</HiddenSlides>
  <MMClips>2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黑体</vt:lpstr>
      <vt:lpstr>楷体</vt:lpstr>
      <vt:lpstr>隶书</vt:lpstr>
      <vt:lpstr>微软雅黑</vt:lpstr>
      <vt:lpstr>Arial</vt:lpstr>
      <vt:lpstr>Calibri</vt:lpstr>
      <vt:lpstr>Tahoma</vt:lpstr>
      <vt:lpstr>Times New Roman</vt:lpstr>
      <vt:lpstr>Wingdings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2024-10-12T14:27:23Z</cp:lastPrinted>
  <dcterms:created xsi:type="dcterms:W3CDTF">2024-10-12T14:27:23Z</dcterms:created>
  <dcterms:modified xsi:type="dcterms:W3CDTF">2025-02-03T02:56:36Z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