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3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14"/>
  </p:notesMasterIdLst>
  <p:sldIdLst>
    <p:sldId id="626" r:id="rId3"/>
    <p:sldId id="627" r:id="rId4"/>
    <p:sldId id="825" r:id="rId5"/>
    <p:sldId id="826" r:id="rId6"/>
    <p:sldId id="827" r:id="rId7"/>
    <p:sldId id="828" r:id="rId8"/>
    <p:sldId id="829" r:id="rId9"/>
    <p:sldId id="830" r:id="rId10"/>
    <p:sldId id="833" r:id="rId11"/>
    <p:sldId id="832" r:id="rId12"/>
    <p:sldId id="869" r:id="rId13"/>
  </p:sldIdLst>
  <p:sldSz cx="12192000" cy="6858000"/>
  <p:notesSz cx="6858000" cy="9144000"/>
  <p:embeddedFontLst>
    <p:embeddedFont>
      <p:font typeface="华文行楷" panose="02010800040101010101" pitchFamily="2" charset="-122"/>
      <p:regular r:id="rId15"/>
    </p:embeddedFont>
    <p:embeddedFont>
      <p:font typeface="Arial Black" panose="020B0A04020102020204" pitchFamily="34" charset="0"/>
      <p:bold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华文隶书" panose="0201080004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39" userDrawn="1">
          <p15:clr>
            <a:srgbClr val="A4A3A4"/>
          </p15:clr>
        </p15:guide>
        <p15:guide id="4" pos="3819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3852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7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0" clrIdx="0"/>
  <p:cmAuthor id="7" name="1206988966@qq.com" initials="1" lastIdx="0" clrIdx="2"/>
  <p:cmAuthor id="1" name="幸全" initials="幸" lastIdx="0" clrIdx="0"/>
  <p:cmAuthor id="8" name="姜伟光" initials="姜" lastIdx="0" clrIdx="0"/>
  <p:cmAuthor id="2" name="作者" initials="作" lastIdx="0" clrIdx="2"/>
  <p:cmAuthor id="9" name="dongyu" initials="d" lastIdx="0" clrIdx="8"/>
  <p:cmAuthor id="3" name="Tao Tao" initials="T" lastIdx="0" clrIdx="0"/>
  <p:cmAuthor id="10" name="houyanan21" initials="h" lastIdx="0" clrIdx="9"/>
  <p:cmAuthor id="4" name="新课标第一网" initials="新" lastIdx="0" clrIdx="0"/>
  <p:cmAuthor id="5" name="zengl" initials="z" lastIdx="0" clrIdx="4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42" y="72"/>
      </p:cViewPr>
      <p:guideLst>
        <p:guide orient="horz" pos="2160"/>
        <p:guide pos="3840"/>
        <p:guide orient="horz" pos="2339"/>
        <p:guide pos="3819"/>
        <p:guide orient="horz" pos="3952"/>
        <p:guide orient="horz" pos="3852"/>
        <p:guide pos="4974"/>
        <p:guide pos="57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heme" Target="../theme/theme3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4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3300"/>
                </a:solidFill>
                <a:sym typeface="+mn-ea"/>
              </a:rPr>
              <a:t>俯视时视线斜向下 视线与筒壁的交点在液面上所以读到的数据偏高，实际值偏低。即甲俯视液面，读数偏大。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microsoft.com/office/2007/relationships/hdphoto" Target="../media/hdphoto1.wdp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microsoft.com/office/2007/relationships/hdphoto" Target="../media/hdphoto1.wdp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microsoft.com/office/2007/relationships/hdphoto" Target="../media/hdphoto1.wdp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2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3.png"/><Relationship Id="rId5" Type="http://schemas.openxmlformats.org/officeDocument/2006/relationships/tags" Target="../tags/tag187.xml"/><Relationship Id="rId10" Type="http://schemas.microsoft.com/office/2007/relationships/hdphoto" Target="../media/hdphoto1.wdp"/><Relationship Id="rId4" Type="http://schemas.openxmlformats.org/officeDocument/2006/relationships/tags" Target="../tags/tag186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2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3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5"/>
            </p:custDataLst>
          </p:nvPr>
        </p:nvGrpSpPr>
        <p:grpSpPr>
          <a:xfrm>
            <a:off x="384000" y="-151928"/>
            <a:ext cx="11424000" cy="6605645"/>
            <a:chOff x="288000" y="-113946"/>
            <a:chExt cx="8568000" cy="4954234"/>
          </a:xfrm>
        </p:grpSpPr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288000" y="303212"/>
              <a:ext cx="8568000" cy="4537076"/>
              <a:chOff x="288000" y="303212"/>
              <a:chExt cx="8568000" cy="4537076"/>
            </a:xfrm>
          </p:grpSpPr>
          <p:sp>
            <p:nvSpPr>
              <p:cNvPr id="17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414000" y="3640409"/>
                <a:ext cx="8316000" cy="1199879"/>
              </a:xfrm>
              <a:custGeom>
                <a:avLst/>
                <a:gdLst>
                  <a:gd name="connsiteX0" fmla="*/ 0 w 8640000"/>
                  <a:gd name="connsiteY0" fmla="*/ 0 h 1218149"/>
                  <a:gd name="connsiteX1" fmla="*/ 8640000 w 8640000"/>
                  <a:gd name="connsiteY1" fmla="*/ 0 h 1218149"/>
                  <a:gd name="connsiteX2" fmla="*/ 8640000 w 8640000"/>
                  <a:gd name="connsiteY2" fmla="*/ 1218149 h 1218149"/>
                  <a:gd name="connsiteX3" fmla="*/ 0 w 8640000"/>
                  <a:gd name="connsiteY3" fmla="*/ 1218149 h 1218149"/>
                  <a:gd name="connsiteX4" fmla="*/ 0 w 8640000"/>
                  <a:gd name="connsiteY4" fmla="*/ 0 h 1218149"/>
                  <a:gd name="connsiteX0-1" fmla="*/ 0 w 8640000"/>
                  <a:gd name="connsiteY0-2" fmla="*/ 0 h 1218149"/>
                  <a:gd name="connsiteX1-3" fmla="*/ 8640000 w 8640000"/>
                  <a:gd name="connsiteY1-4" fmla="*/ 0 h 1218149"/>
                  <a:gd name="connsiteX2-5" fmla="*/ 8640000 w 8640000"/>
                  <a:gd name="connsiteY2-6" fmla="*/ 1218149 h 1218149"/>
                  <a:gd name="connsiteX3-7" fmla="*/ 4329525 w 8640000"/>
                  <a:gd name="connsiteY3-8" fmla="*/ 1209676 h 1218149"/>
                  <a:gd name="connsiteX4-9" fmla="*/ 0 w 8640000"/>
                  <a:gd name="connsiteY4-10" fmla="*/ 1218149 h 1218149"/>
                  <a:gd name="connsiteX5" fmla="*/ 0 w 8640000"/>
                  <a:gd name="connsiteY5" fmla="*/ 0 h 1218149"/>
                  <a:gd name="connsiteX0-11" fmla="*/ 0 w 8640000"/>
                  <a:gd name="connsiteY0-12" fmla="*/ 0 h 1218149"/>
                  <a:gd name="connsiteX1-13" fmla="*/ 8640000 w 8640000"/>
                  <a:gd name="connsiteY1-14" fmla="*/ 0 h 1218149"/>
                  <a:gd name="connsiteX2-15" fmla="*/ 8640000 w 8640000"/>
                  <a:gd name="connsiteY2-16" fmla="*/ 1218149 h 1218149"/>
                  <a:gd name="connsiteX3-17" fmla="*/ 4320000 w 8640000"/>
                  <a:gd name="connsiteY3-18" fmla="*/ 952501 h 1218149"/>
                  <a:gd name="connsiteX4-19" fmla="*/ 0 w 8640000"/>
                  <a:gd name="connsiteY4-20" fmla="*/ 1218149 h 1218149"/>
                  <a:gd name="connsiteX5-21" fmla="*/ 0 w 8640000"/>
                  <a:gd name="connsiteY5-22" fmla="*/ 0 h 1218149"/>
                  <a:gd name="connsiteX0-23" fmla="*/ 0 w 8640000"/>
                  <a:gd name="connsiteY0-24" fmla="*/ 0 h 1218149"/>
                  <a:gd name="connsiteX1-25" fmla="*/ 8640000 w 8640000"/>
                  <a:gd name="connsiteY1-26" fmla="*/ 0 h 1218149"/>
                  <a:gd name="connsiteX2-27" fmla="*/ 8640000 w 8640000"/>
                  <a:gd name="connsiteY2-28" fmla="*/ 1218149 h 1218149"/>
                  <a:gd name="connsiteX3-29" fmla="*/ 4320000 w 8640000"/>
                  <a:gd name="connsiteY3-30" fmla="*/ 952501 h 1218149"/>
                  <a:gd name="connsiteX4-31" fmla="*/ 0 w 8640000"/>
                  <a:gd name="connsiteY4-32" fmla="*/ 1218149 h 1218149"/>
                  <a:gd name="connsiteX5-33" fmla="*/ 0 w 8640000"/>
                  <a:gd name="connsiteY5-34" fmla="*/ 0 h 1218149"/>
                  <a:gd name="connsiteX0-35" fmla="*/ 0 w 8640000"/>
                  <a:gd name="connsiteY0-36" fmla="*/ 0 h 1218149"/>
                  <a:gd name="connsiteX1-37" fmla="*/ 8640000 w 8640000"/>
                  <a:gd name="connsiteY1-38" fmla="*/ 0 h 1218149"/>
                  <a:gd name="connsiteX2-39" fmla="*/ 8640000 w 8640000"/>
                  <a:gd name="connsiteY2-40" fmla="*/ 1218149 h 1218149"/>
                  <a:gd name="connsiteX3-41" fmla="*/ 4329525 w 8640000"/>
                  <a:gd name="connsiteY3-42" fmla="*/ 1019176 h 1218149"/>
                  <a:gd name="connsiteX4-43" fmla="*/ 0 w 8640000"/>
                  <a:gd name="connsiteY4-44" fmla="*/ 1218149 h 1218149"/>
                  <a:gd name="connsiteX5-45" fmla="*/ 0 w 8640000"/>
                  <a:gd name="connsiteY5-46" fmla="*/ 0 h 1218149"/>
                  <a:gd name="connsiteX0-47" fmla="*/ 0 w 8640000"/>
                  <a:gd name="connsiteY0-48" fmla="*/ 0 h 1218149"/>
                  <a:gd name="connsiteX1-49" fmla="*/ 8640000 w 8640000"/>
                  <a:gd name="connsiteY1-50" fmla="*/ 0 h 1218149"/>
                  <a:gd name="connsiteX2-51" fmla="*/ 8640000 w 8640000"/>
                  <a:gd name="connsiteY2-52" fmla="*/ 1218149 h 1218149"/>
                  <a:gd name="connsiteX3-53" fmla="*/ 4329525 w 8640000"/>
                  <a:gd name="connsiteY3-54" fmla="*/ 1038226 h 1218149"/>
                  <a:gd name="connsiteX4-55" fmla="*/ 0 w 8640000"/>
                  <a:gd name="connsiteY4-56" fmla="*/ 1218149 h 1218149"/>
                  <a:gd name="connsiteX5-57" fmla="*/ 0 w 8640000"/>
                  <a:gd name="connsiteY5-58" fmla="*/ 0 h 1218149"/>
                  <a:gd name="connsiteX0-59" fmla="*/ 0 w 8640000"/>
                  <a:gd name="connsiteY0-60" fmla="*/ 0 h 1218149"/>
                  <a:gd name="connsiteX1-61" fmla="*/ 8640000 w 8640000"/>
                  <a:gd name="connsiteY1-62" fmla="*/ 0 h 1218149"/>
                  <a:gd name="connsiteX2-63" fmla="*/ 8640000 w 8640000"/>
                  <a:gd name="connsiteY2-64" fmla="*/ 1218149 h 1218149"/>
                  <a:gd name="connsiteX3-65" fmla="*/ 4329525 w 8640000"/>
                  <a:gd name="connsiteY3-66" fmla="*/ 1104901 h 1218149"/>
                  <a:gd name="connsiteX4-67" fmla="*/ 0 w 8640000"/>
                  <a:gd name="connsiteY4-68" fmla="*/ 1218149 h 1218149"/>
                  <a:gd name="connsiteX5-69" fmla="*/ 0 w 8640000"/>
                  <a:gd name="connsiteY5-70" fmla="*/ 0 h 1218149"/>
                  <a:gd name="connsiteX0-71" fmla="*/ 0 w 8640000"/>
                  <a:gd name="connsiteY0-72" fmla="*/ 0 h 1218149"/>
                  <a:gd name="connsiteX1-73" fmla="*/ 8640000 w 8640000"/>
                  <a:gd name="connsiteY1-74" fmla="*/ 0 h 1218149"/>
                  <a:gd name="connsiteX2-75" fmla="*/ 8640000 w 8640000"/>
                  <a:gd name="connsiteY2-76" fmla="*/ 1218149 h 1218149"/>
                  <a:gd name="connsiteX3-77" fmla="*/ 4329525 w 8640000"/>
                  <a:gd name="connsiteY3-78" fmla="*/ 1133476 h 1218149"/>
                  <a:gd name="connsiteX4-79" fmla="*/ 0 w 8640000"/>
                  <a:gd name="connsiteY4-80" fmla="*/ 1218149 h 1218149"/>
                  <a:gd name="connsiteX5-81" fmla="*/ 0 w 8640000"/>
                  <a:gd name="connsiteY5-82" fmla="*/ 0 h 1218149"/>
                  <a:gd name="connsiteX0-83" fmla="*/ 0 w 8640000"/>
                  <a:gd name="connsiteY0-84" fmla="*/ 0 h 1218149"/>
                  <a:gd name="connsiteX1-85" fmla="*/ 8640000 w 8640000"/>
                  <a:gd name="connsiteY1-86" fmla="*/ 0 h 1218149"/>
                  <a:gd name="connsiteX2-87" fmla="*/ 8640000 w 8640000"/>
                  <a:gd name="connsiteY2-88" fmla="*/ 1218149 h 1218149"/>
                  <a:gd name="connsiteX3-89" fmla="*/ 4329526 w 8640000"/>
                  <a:gd name="connsiteY3-90" fmla="*/ 1095376 h 1218149"/>
                  <a:gd name="connsiteX4-91" fmla="*/ 0 w 8640000"/>
                  <a:gd name="connsiteY4-92" fmla="*/ 1218149 h 1218149"/>
                  <a:gd name="connsiteX5-93" fmla="*/ 0 w 8640000"/>
                  <a:gd name="connsiteY5-94" fmla="*/ 0 h 1218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8640000" h="1218149">
                    <a:moveTo>
                      <a:pt x="0" y="0"/>
                    </a:moveTo>
                    <a:lnTo>
                      <a:pt x="8640000" y="0"/>
                    </a:lnTo>
                    <a:lnTo>
                      <a:pt x="8640000" y="1218149"/>
                    </a:lnTo>
                    <a:cubicBezTo>
                      <a:pt x="7200000" y="1129600"/>
                      <a:pt x="5712376" y="1092552"/>
                      <a:pt x="4329526" y="1095376"/>
                    </a:cubicBezTo>
                    <a:cubicBezTo>
                      <a:pt x="2946676" y="1098200"/>
                      <a:pt x="1440000" y="1129600"/>
                      <a:pt x="0" y="12181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65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8000" y="303212"/>
                <a:ext cx="8568000" cy="4537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95685" y="-113946"/>
              <a:ext cx="475529" cy="62794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>
              <a:off x="7972785" y="-113946"/>
              <a:ext cx="475529" cy="6279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8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>
          <a:xfrm>
            <a:off x="384000" y="-151928"/>
            <a:ext cx="11424000" cy="6605645"/>
            <a:chOff x="288000" y="-113946"/>
            <a:chExt cx="8568000" cy="4954234"/>
          </a:xfrm>
        </p:grpSpPr>
        <p:grpSp>
          <p:nvGrpSpPr>
            <p:cNvPr id="15" name="组合 14"/>
            <p:cNvGrpSpPr/>
            <p:nvPr>
              <p:custDataLst>
                <p:tags r:id="rId6"/>
              </p:custDataLst>
            </p:nvPr>
          </p:nvGrpSpPr>
          <p:grpSpPr>
            <a:xfrm>
              <a:off x="288000" y="303212"/>
              <a:ext cx="8568000" cy="4537076"/>
              <a:chOff x="288000" y="303212"/>
              <a:chExt cx="8568000" cy="4537076"/>
            </a:xfrm>
          </p:grpSpPr>
          <p:sp>
            <p:nvSpPr>
              <p:cNvPr id="18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414000" y="3640409"/>
                <a:ext cx="8316000" cy="1199879"/>
              </a:xfrm>
              <a:custGeom>
                <a:avLst/>
                <a:gdLst>
                  <a:gd name="connsiteX0" fmla="*/ 0 w 8640000"/>
                  <a:gd name="connsiteY0" fmla="*/ 0 h 1218149"/>
                  <a:gd name="connsiteX1" fmla="*/ 8640000 w 8640000"/>
                  <a:gd name="connsiteY1" fmla="*/ 0 h 1218149"/>
                  <a:gd name="connsiteX2" fmla="*/ 8640000 w 8640000"/>
                  <a:gd name="connsiteY2" fmla="*/ 1218149 h 1218149"/>
                  <a:gd name="connsiteX3" fmla="*/ 0 w 8640000"/>
                  <a:gd name="connsiteY3" fmla="*/ 1218149 h 1218149"/>
                  <a:gd name="connsiteX4" fmla="*/ 0 w 8640000"/>
                  <a:gd name="connsiteY4" fmla="*/ 0 h 1218149"/>
                  <a:gd name="connsiteX0-1" fmla="*/ 0 w 8640000"/>
                  <a:gd name="connsiteY0-2" fmla="*/ 0 h 1218149"/>
                  <a:gd name="connsiteX1-3" fmla="*/ 8640000 w 8640000"/>
                  <a:gd name="connsiteY1-4" fmla="*/ 0 h 1218149"/>
                  <a:gd name="connsiteX2-5" fmla="*/ 8640000 w 8640000"/>
                  <a:gd name="connsiteY2-6" fmla="*/ 1218149 h 1218149"/>
                  <a:gd name="connsiteX3-7" fmla="*/ 4329525 w 8640000"/>
                  <a:gd name="connsiteY3-8" fmla="*/ 1209676 h 1218149"/>
                  <a:gd name="connsiteX4-9" fmla="*/ 0 w 8640000"/>
                  <a:gd name="connsiteY4-10" fmla="*/ 1218149 h 1218149"/>
                  <a:gd name="connsiteX5" fmla="*/ 0 w 8640000"/>
                  <a:gd name="connsiteY5" fmla="*/ 0 h 1218149"/>
                  <a:gd name="connsiteX0-11" fmla="*/ 0 w 8640000"/>
                  <a:gd name="connsiteY0-12" fmla="*/ 0 h 1218149"/>
                  <a:gd name="connsiteX1-13" fmla="*/ 8640000 w 8640000"/>
                  <a:gd name="connsiteY1-14" fmla="*/ 0 h 1218149"/>
                  <a:gd name="connsiteX2-15" fmla="*/ 8640000 w 8640000"/>
                  <a:gd name="connsiteY2-16" fmla="*/ 1218149 h 1218149"/>
                  <a:gd name="connsiteX3-17" fmla="*/ 4320000 w 8640000"/>
                  <a:gd name="connsiteY3-18" fmla="*/ 952501 h 1218149"/>
                  <a:gd name="connsiteX4-19" fmla="*/ 0 w 8640000"/>
                  <a:gd name="connsiteY4-20" fmla="*/ 1218149 h 1218149"/>
                  <a:gd name="connsiteX5-21" fmla="*/ 0 w 8640000"/>
                  <a:gd name="connsiteY5-22" fmla="*/ 0 h 1218149"/>
                  <a:gd name="connsiteX0-23" fmla="*/ 0 w 8640000"/>
                  <a:gd name="connsiteY0-24" fmla="*/ 0 h 1218149"/>
                  <a:gd name="connsiteX1-25" fmla="*/ 8640000 w 8640000"/>
                  <a:gd name="connsiteY1-26" fmla="*/ 0 h 1218149"/>
                  <a:gd name="connsiteX2-27" fmla="*/ 8640000 w 8640000"/>
                  <a:gd name="connsiteY2-28" fmla="*/ 1218149 h 1218149"/>
                  <a:gd name="connsiteX3-29" fmla="*/ 4320000 w 8640000"/>
                  <a:gd name="connsiteY3-30" fmla="*/ 952501 h 1218149"/>
                  <a:gd name="connsiteX4-31" fmla="*/ 0 w 8640000"/>
                  <a:gd name="connsiteY4-32" fmla="*/ 1218149 h 1218149"/>
                  <a:gd name="connsiteX5-33" fmla="*/ 0 w 8640000"/>
                  <a:gd name="connsiteY5-34" fmla="*/ 0 h 1218149"/>
                  <a:gd name="connsiteX0-35" fmla="*/ 0 w 8640000"/>
                  <a:gd name="connsiteY0-36" fmla="*/ 0 h 1218149"/>
                  <a:gd name="connsiteX1-37" fmla="*/ 8640000 w 8640000"/>
                  <a:gd name="connsiteY1-38" fmla="*/ 0 h 1218149"/>
                  <a:gd name="connsiteX2-39" fmla="*/ 8640000 w 8640000"/>
                  <a:gd name="connsiteY2-40" fmla="*/ 1218149 h 1218149"/>
                  <a:gd name="connsiteX3-41" fmla="*/ 4329525 w 8640000"/>
                  <a:gd name="connsiteY3-42" fmla="*/ 1019176 h 1218149"/>
                  <a:gd name="connsiteX4-43" fmla="*/ 0 w 8640000"/>
                  <a:gd name="connsiteY4-44" fmla="*/ 1218149 h 1218149"/>
                  <a:gd name="connsiteX5-45" fmla="*/ 0 w 8640000"/>
                  <a:gd name="connsiteY5-46" fmla="*/ 0 h 1218149"/>
                  <a:gd name="connsiteX0-47" fmla="*/ 0 w 8640000"/>
                  <a:gd name="connsiteY0-48" fmla="*/ 0 h 1218149"/>
                  <a:gd name="connsiteX1-49" fmla="*/ 8640000 w 8640000"/>
                  <a:gd name="connsiteY1-50" fmla="*/ 0 h 1218149"/>
                  <a:gd name="connsiteX2-51" fmla="*/ 8640000 w 8640000"/>
                  <a:gd name="connsiteY2-52" fmla="*/ 1218149 h 1218149"/>
                  <a:gd name="connsiteX3-53" fmla="*/ 4329525 w 8640000"/>
                  <a:gd name="connsiteY3-54" fmla="*/ 1038226 h 1218149"/>
                  <a:gd name="connsiteX4-55" fmla="*/ 0 w 8640000"/>
                  <a:gd name="connsiteY4-56" fmla="*/ 1218149 h 1218149"/>
                  <a:gd name="connsiteX5-57" fmla="*/ 0 w 8640000"/>
                  <a:gd name="connsiteY5-58" fmla="*/ 0 h 1218149"/>
                  <a:gd name="connsiteX0-59" fmla="*/ 0 w 8640000"/>
                  <a:gd name="connsiteY0-60" fmla="*/ 0 h 1218149"/>
                  <a:gd name="connsiteX1-61" fmla="*/ 8640000 w 8640000"/>
                  <a:gd name="connsiteY1-62" fmla="*/ 0 h 1218149"/>
                  <a:gd name="connsiteX2-63" fmla="*/ 8640000 w 8640000"/>
                  <a:gd name="connsiteY2-64" fmla="*/ 1218149 h 1218149"/>
                  <a:gd name="connsiteX3-65" fmla="*/ 4329525 w 8640000"/>
                  <a:gd name="connsiteY3-66" fmla="*/ 1104901 h 1218149"/>
                  <a:gd name="connsiteX4-67" fmla="*/ 0 w 8640000"/>
                  <a:gd name="connsiteY4-68" fmla="*/ 1218149 h 1218149"/>
                  <a:gd name="connsiteX5-69" fmla="*/ 0 w 8640000"/>
                  <a:gd name="connsiteY5-70" fmla="*/ 0 h 1218149"/>
                  <a:gd name="connsiteX0-71" fmla="*/ 0 w 8640000"/>
                  <a:gd name="connsiteY0-72" fmla="*/ 0 h 1218149"/>
                  <a:gd name="connsiteX1-73" fmla="*/ 8640000 w 8640000"/>
                  <a:gd name="connsiteY1-74" fmla="*/ 0 h 1218149"/>
                  <a:gd name="connsiteX2-75" fmla="*/ 8640000 w 8640000"/>
                  <a:gd name="connsiteY2-76" fmla="*/ 1218149 h 1218149"/>
                  <a:gd name="connsiteX3-77" fmla="*/ 4329525 w 8640000"/>
                  <a:gd name="connsiteY3-78" fmla="*/ 1133476 h 1218149"/>
                  <a:gd name="connsiteX4-79" fmla="*/ 0 w 8640000"/>
                  <a:gd name="connsiteY4-80" fmla="*/ 1218149 h 1218149"/>
                  <a:gd name="connsiteX5-81" fmla="*/ 0 w 8640000"/>
                  <a:gd name="connsiteY5-82" fmla="*/ 0 h 1218149"/>
                  <a:gd name="connsiteX0-83" fmla="*/ 0 w 8640000"/>
                  <a:gd name="connsiteY0-84" fmla="*/ 0 h 1218149"/>
                  <a:gd name="connsiteX1-85" fmla="*/ 8640000 w 8640000"/>
                  <a:gd name="connsiteY1-86" fmla="*/ 0 h 1218149"/>
                  <a:gd name="connsiteX2-87" fmla="*/ 8640000 w 8640000"/>
                  <a:gd name="connsiteY2-88" fmla="*/ 1218149 h 1218149"/>
                  <a:gd name="connsiteX3-89" fmla="*/ 4329526 w 8640000"/>
                  <a:gd name="connsiteY3-90" fmla="*/ 1095376 h 1218149"/>
                  <a:gd name="connsiteX4-91" fmla="*/ 0 w 8640000"/>
                  <a:gd name="connsiteY4-92" fmla="*/ 1218149 h 1218149"/>
                  <a:gd name="connsiteX5-93" fmla="*/ 0 w 8640000"/>
                  <a:gd name="connsiteY5-94" fmla="*/ 0 h 1218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8640000" h="1218149">
                    <a:moveTo>
                      <a:pt x="0" y="0"/>
                    </a:moveTo>
                    <a:lnTo>
                      <a:pt x="8640000" y="0"/>
                    </a:lnTo>
                    <a:lnTo>
                      <a:pt x="8640000" y="1218149"/>
                    </a:lnTo>
                    <a:cubicBezTo>
                      <a:pt x="7200000" y="1129600"/>
                      <a:pt x="5712376" y="1092552"/>
                      <a:pt x="4329526" y="1095376"/>
                    </a:cubicBezTo>
                    <a:cubicBezTo>
                      <a:pt x="2946676" y="1098200"/>
                      <a:pt x="1440000" y="1129600"/>
                      <a:pt x="0" y="12181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65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8000" y="303212"/>
                <a:ext cx="8568000" cy="4537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95685" y="-113946"/>
              <a:ext cx="475529" cy="6279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>
              <a:off x="7972785" y="-113946"/>
              <a:ext cx="475529" cy="6279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8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41315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41316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41317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/>
            <a:fld id="{9A0DB2DC-4C9A-4742-B13C-FB6460FD3503}" type="slidenum">
              <a:rPr lang="zh-CN" altLang="en-US" sz="1200">
                <a:latin typeface="Garamond" panose="02020404030301010803" pitchFamily="18" charset="0"/>
              </a:rPr>
              <a:t>‹#›</a:t>
            </a:fld>
            <a:endParaRPr lang="zh-CN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959D2-9BEE-427F-8C97-4039907FC41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8A8D7C-8B82-49CF-A3F0-A6FDD2FD3BE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09A8AA-3AE4-4D29-BA80-BB040680EC7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0B4BE2-FF7E-48B7-B5B2-73B58813BA5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6DFB81-B4A7-4DF6-9689-5460B1CC2CE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DD6B03-4C3A-400F-AA43-2A082ACC88A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9C89-5F8D-4178-B681-E4B1E5480E4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E92CE-DDD5-4D2B-AC16-3AE6C0932734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C79763-1754-4AC9-905C-D5F3C345A0B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FFF39-81C5-4A59-8C4F-AA53B93B302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15A167-B63A-4FA1-B42D-07F6F8A9F26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auto"/>
            <a:fld id="{BB962C8B-B14F-4D97-AF65-F5344CB8AC3E}" type="datetime1">
              <a:rPr lang="zh-CN" altLang="en-US" strike="noStrike" noProof="1">
                <a:latin typeface="+mn-lt"/>
                <a:ea typeface="+mn-ea"/>
                <a:cs typeface="+mn-cs"/>
              </a:rPr>
              <a:t>2025/5/25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Calibri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>
          <a:xfrm>
            <a:off x="384000" y="-151928"/>
            <a:ext cx="11424000" cy="6605645"/>
            <a:chOff x="288000" y="-113946"/>
            <a:chExt cx="8568000" cy="4954234"/>
          </a:xfrm>
        </p:grpSpPr>
        <p:grpSp>
          <p:nvGrpSpPr>
            <p:cNvPr id="15" name="组合 14"/>
            <p:cNvGrpSpPr/>
            <p:nvPr>
              <p:custDataLst>
                <p:tags r:id="rId6"/>
              </p:custDataLst>
            </p:nvPr>
          </p:nvGrpSpPr>
          <p:grpSpPr>
            <a:xfrm>
              <a:off x="288000" y="303212"/>
              <a:ext cx="8568000" cy="4537076"/>
              <a:chOff x="288000" y="303212"/>
              <a:chExt cx="8568000" cy="4537076"/>
            </a:xfrm>
          </p:grpSpPr>
          <p:sp>
            <p:nvSpPr>
              <p:cNvPr id="18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414000" y="3640409"/>
                <a:ext cx="8316000" cy="1199879"/>
              </a:xfrm>
              <a:custGeom>
                <a:avLst/>
                <a:gdLst>
                  <a:gd name="connsiteX0" fmla="*/ 0 w 8640000"/>
                  <a:gd name="connsiteY0" fmla="*/ 0 h 1218149"/>
                  <a:gd name="connsiteX1" fmla="*/ 8640000 w 8640000"/>
                  <a:gd name="connsiteY1" fmla="*/ 0 h 1218149"/>
                  <a:gd name="connsiteX2" fmla="*/ 8640000 w 8640000"/>
                  <a:gd name="connsiteY2" fmla="*/ 1218149 h 1218149"/>
                  <a:gd name="connsiteX3" fmla="*/ 0 w 8640000"/>
                  <a:gd name="connsiteY3" fmla="*/ 1218149 h 1218149"/>
                  <a:gd name="connsiteX4" fmla="*/ 0 w 8640000"/>
                  <a:gd name="connsiteY4" fmla="*/ 0 h 1218149"/>
                  <a:gd name="connsiteX0-1" fmla="*/ 0 w 8640000"/>
                  <a:gd name="connsiteY0-2" fmla="*/ 0 h 1218149"/>
                  <a:gd name="connsiteX1-3" fmla="*/ 8640000 w 8640000"/>
                  <a:gd name="connsiteY1-4" fmla="*/ 0 h 1218149"/>
                  <a:gd name="connsiteX2-5" fmla="*/ 8640000 w 8640000"/>
                  <a:gd name="connsiteY2-6" fmla="*/ 1218149 h 1218149"/>
                  <a:gd name="connsiteX3-7" fmla="*/ 4329525 w 8640000"/>
                  <a:gd name="connsiteY3-8" fmla="*/ 1209676 h 1218149"/>
                  <a:gd name="connsiteX4-9" fmla="*/ 0 w 8640000"/>
                  <a:gd name="connsiteY4-10" fmla="*/ 1218149 h 1218149"/>
                  <a:gd name="connsiteX5" fmla="*/ 0 w 8640000"/>
                  <a:gd name="connsiteY5" fmla="*/ 0 h 1218149"/>
                  <a:gd name="connsiteX0-11" fmla="*/ 0 w 8640000"/>
                  <a:gd name="connsiteY0-12" fmla="*/ 0 h 1218149"/>
                  <a:gd name="connsiteX1-13" fmla="*/ 8640000 w 8640000"/>
                  <a:gd name="connsiteY1-14" fmla="*/ 0 h 1218149"/>
                  <a:gd name="connsiteX2-15" fmla="*/ 8640000 w 8640000"/>
                  <a:gd name="connsiteY2-16" fmla="*/ 1218149 h 1218149"/>
                  <a:gd name="connsiteX3-17" fmla="*/ 4320000 w 8640000"/>
                  <a:gd name="connsiteY3-18" fmla="*/ 952501 h 1218149"/>
                  <a:gd name="connsiteX4-19" fmla="*/ 0 w 8640000"/>
                  <a:gd name="connsiteY4-20" fmla="*/ 1218149 h 1218149"/>
                  <a:gd name="connsiteX5-21" fmla="*/ 0 w 8640000"/>
                  <a:gd name="connsiteY5-22" fmla="*/ 0 h 1218149"/>
                  <a:gd name="connsiteX0-23" fmla="*/ 0 w 8640000"/>
                  <a:gd name="connsiteY0-24" fmla="*/ 0 h 1218149"/>
                  <a:gd name="connsiteX1-25" fmla="*/ 8640000 w 8640000"/>
                  <a:gd name="connsiteY1-26" fmla="*/ 0 h 1218149"/>
                  <a:gd name="connsiteX2-27" fmla="*/ 8640000 w 8640000"/>
                  <a:gd name="connsiteY2-28" fmla="*/ 1218149 h 1218149"/>
                  <a:gd name="connsiteX3-29" fmla="*/ 4320000 w 8640000"/>
                  <a:gd name="connsiteY3-30" fmla="*/ 952501 h 1218149"/>
                  <a:gd name="connsiteX4-31" fmla="*/ 0 w 8640000"/>
                  <a:gd name="connsiteY4-32" fmla="*/ 1218149 h 1218149"/>
                  <a:gd name="connsiteX5-33" fmla="*/ 0 w 8640000"/>
                  <a:gd name="connsiteY5-34" fmla="*/ 0 h 1218149"/>
                  <a:gd name="connsiteX0-35" fmla="*/ 0 w 8640000"/>
                  <a:gd name="connsiteY0-36" fmla="*/ 0 h 1218149"/>
                  <a:gd name="connsiteX1-37" fmla="*/ 8640000 w 8640000"/>
                  <a:gd name="connsiteY1-38" fmla="*/ 0 h 1218149"/>
                  <a:gd name="connsiteX2-39" fmla="*/ 8640000 w 8640000"/>
                  <a:gd name="connsiteY2-40" fmla="*/ 1218149 h 1218149"/>
                  <a:gd name="connsiteX3-41" fmla="*/ 4329525 w 8640000"/>
                  <a:gd name="connsiteY3-42" fmla="*/ 1019176 h 1218149"/>
                  <a:gd name="connsiteX4-43" fmla="*/ 0 w 8640000"/>
                  <a:gd name="connsiteY4-44" fmla="*/ 1218149 h 1218149"/>
                  <a:gd name="connsiteX5-45" fmla="*/ 0 w 8640000"/>
                  <a:gd name="connsiteY5-46" fmla="*/ 0 h 1218149"/>
                  <a:gd name="connsiteX0-47" fmla="*/ 0 w 8640000"/>
                  <a:gd name="connsiteY0-48" fmla="*/ 0 h 1218149"/>
                  <a:gd name="connsiteX1-49" fmla="*/ 8640000 w 8640000"/>
                  <a:gd name="connsiteY1-50" fmla="*/ 0 h 1218149"/>
                  <a:gd name="connsiteX2-51" fmla="*/ 8640000 w 8640000"/>
                  <a:gd name="connsiteY2-52" fmla="*/ 1218149 h 1218149"/>
                  <a:gd name="connsiteX3-53" fmla="*/ 4329525 w 8640000"/>
                  <a:gd name="connsiteY3-54" fmla="*/ 1038226 h 1218149"/>
                  <a:gd name="connsiteX4-55" fmla="*/ 0 w 8640000"/>
                  <a:gd name="connsiteY4-56" fmla="*/ 1218149 h 1218149"/>
                  <a:gd name="connsiteX5-57" fmla="*/ 0 w 8640000"/>
                  <a:gd name="connsiteY5-58" fmla="*/ 0 h 1218149"/>
                  <a:gd name="connsiteX0-59" fmla="*/ 0 w 8640000"/>
                  <a:gd name="connsiteY0-60" fmla="*/ 0 h 1218149"/>
                  <a:gd name="connsiteX1-61" fmla="*/ 8640000 w 8640000"/>
                  <a:gd name="connsiteY1-62" fmla="*/ 0 h 1218149"/>
                  <a:gd name="connsiteX2-63" fmla="*/ 8640000 w 8640000"/>
                  <a:gd name="connsiteY2-64" fmla="*/ 1218149 h 1218149"/>
                  <a:gd name="connsiteX3-65" fmla="*/ 4329525 w 8640000"/>
                  <a:gd name="connsiteY3-66" fmla="*/ 1104901 h 1218149"/>
                  <a:gd name="connsiteX4-67" fmla="*/ 0 w 8640000"/>
                  <a:gd name="connsiteY4-68" fmla="*/ 1218149 h 1218149"/>
                  <a:gd name="connsiteX5-69" fmla="*/ 0 w 8640000"/>
                  <a:gd name="connsiteY5-70" fmla="*/ 0 h 1218149"/>
                  <a:gd name="connsiteX0-71" fmla="*/ 0 w 8640000"/>
                  <a:gd name="connsiteY0-72" fmla="*/ 0 h 1218149"/>
                  <a:gd name="connsiteX1-73" fmla="*/ 8640000 w 8640000"/>
                  <a:gd name="connsiteY1-74" fmla="*/ 0 h 1218149"/>
                  <a:gd name="connsiteX2-75" fmla="*/ 8640000 w 8640000"/>
                  <a:gd name="connsiteY2-76" fmla="*/ 1218149 h 1218149"/>
                  <a:gd name="connsiteX3-77" fmla="*/ 4329525 w 8640000"/>
                  <a:gd name="connsiteY3-78" fmla="*/ 1133476 h 1218149"/>
                  <a:gd name="connsiteX4-79" fmla="*/ 0 w 8640000"/>
                  <a:gd name="connsiteY4-80" fmla="*/ 1218149 h 1218149"/>
                  <a:gd name="connsiteX5-81" fmla="*/ 0 w 8640000"/>
                  <a:gd name="connsiteY5-82" fmla="*/ 0 h 1218149"/>
                  <a:gd name="connsiteX0-83" fmla="*/ 0 w 8640000"/>
                  <a:gd name="connsiteY0-84" fmla="*/ 0 h 1218149"/>
                  <a:gd name="connsiteX1-85" fmla="*/ 8640000 w 8640000"/>
                  <a:gd name="connsiteY1-86" fmla="*/ 0 h 1218149"/>
                  <a:gd name="connsiteX2-87" fmla="*/ 8640000 w 8640000"/>
                  <a:gd name="connsiteY2-88" fmla="*/ 1218149 h 1218149"/>
                  <a:gd name="connsiteX3-89" fmla="*/ 4329526 w 8640000"/>
                  <a:gd name="connsiteY3-90" fmla="*/ 1095376 h 1218149"/>
                  <a:gd name="connsiteX4-91" fmla="*/ 0 w 8640000"/>
                  <a:gd name="connsiteY4-92" fmla="*/ 1218149 h 1218149"/>
                  <a:gd name="connsiteX5-93" fmla="*/ 0 w 8640000"/>
                  <a:gd name="connsiteY5-94" fmla="*/ 0 h 1218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8640000" h="1218149">
                    <a:moveTo>
                      <a:pt x="0" y="0"/>
                    </a:moveTo>
                    <a:lnTo>
                      <a:pt x="8640000" y="0"/>
                    </a:lnTo>
                    <a:lnTo>
                      <a:pt x="8640000" y="1218149"/>
                    </a:lnTo>
                    <a:cubicBezTo>
                      <a:pt x="7200000" y="1129600"/>
                      <a:pt x="5712376" y="1092552"/>
                      <a:pt x="4329526" y="1095376"/>
                    </a:cubicBezTo>
                    <a:cubicBezTo>
                      <a:pt x="2946676" y="1098200"/>
                      <a:pt x="1440000" y="1129600"/>
                      <a:pt x="0" y="12181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65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8000" y="303212"/>
                <a:ext cx="8568000" cy="4537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95685" y="-113946"/>
              <a:ext cx="475529" cy="6279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>
              <a:off x="7972785" y="-113946"/>
              <a:ext cx="475529" cy="6279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8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65E7E79A-87EA-4C20-8BE5-9614179C716B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2025/5/25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1EB2FC93-3781-47A3-B43F-BC12E2A9DA52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84000" y="-151928"/>
            <a:ext cx="11424000" cy="6605645"/>
            <a:chOff x="288000" y="-113946"/>
            <a:chExt cx="8568000" cy="4954234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288000" y="303212"/>
              <a:ext cx="8568000" cy="4537076"/>
              <a:chOff x="288000" y="303212"/>
              <a:chExt cx="8568000" cy="4537076"/>
            </a:xfrm>
          </p:grpSpPr>
          <p:sp>
            <p:nvSpPr>
              <p:cNvPr id="12" name="矩形 9"/>
              <p:cNvSpPr/>
              <p:nvPr>
                <p:custDataLst>
                  <p:tags r:id="rId6"/>
                </p:custDataLst>
              </p:nvPr>
            </p:nvSpPr>
            <p:spPr>
              <a:xfrm>
                <a:off x="414000" y="3640409"/>
                <a:ext cx="8316000" cy="1199879"/>
              </a:xfrm>
              <a:custGeom>
                <a:avLst/>
                <a:gdLst>
                  <a:gd name="connsiteX0" fmla="*/ 0 w 8640000"/>
                  <a:gd name="connsiteY0" fmla="*/ 0 h 1218149"/>
                  <a:gd name="connsiteX1" fmla="*/ 8640000 w 8640000"/>
                  <a:gd name="connsiteY1" fmla="*/ 0 h 1218149"/>
                  <a:gd name="connsiteX2" fmla="*/ 8640000 w 8640000"/>
                  <a:gd name="connsiteY2" fmla="*/ 1218149 h 1218149"/>
                  <a:gd name="connsiteX3" fmla="*/ 0 w 8640000"/>
                  <a:gd name="connsiteY3" fmla="*/ 1218149 h 1218149"/>
                  <a:gd name="connsiteX4" fmla="*/ 0 w 8640000"/>
                  <a:gd name="connsiteY4" fmla="*/ 0 h 1218149"/>
                  <a:gd name="connsiteX0-1" fmla="*/ 0 w 8640000"/>
                  <a:gd name="connsiteY0-2" fmla="*/ 0 h 1218149"/>
                  <a:gd name="connsiteX1-3" fmla="*/ 8640000 w 8640000"/>
                  <a:gd name="connsiteY1-4" fmla="*/ 0 h 1218149"/>
                  <a:gd name="connsiteX2-5" fmla="*/ 8640000 w 8640000"/>
                  <a:gd name="connsiteY2-6" fmla="*/ 1218149 h 1218149"/>
                  <a:gd name="connsiteX3-7" fmla="*/ 4329525 w 8640000"/>
                  <a:gd name="connsiteY3-8" fmla="*/ 1209676 h 1218149"/>
                  <a:gd name="connsiteX4-9" fmla="*/ 0 w 8640000"/>
                  <a:gd name="connsiteY4-10" fmla="*/ 1218149 h 1218149"/>
                  <a:gd name="connsiteX5" fmla="*/ 0 w 8640000"/>
                  <a:gd name="connsiteY5" fmla="*/ 0 h 1218149"/>
                  <a:gd name="connsiteX0-11" fmla="*/ 0 w 8640000"/>
                  <a:gd name="connsiteY0-12" fmla="*/ 0 h 1218149"/>
                  <a:gd name="connsiteX1-13" fmla="*/ 8640000 w 8640000"/>
                  <a:gd name="connsiteY1-14" fmla="*/ 0 h 1218149"/>
                  <a:gd name="connsiteX2-15" fmla="*/ 8640000 w 8640000"/>
                  <a:gd name="connsiteY2-16" fmla="*/ 1218149 h 1218149"/>
                  <a:gd name="connsiteX3-17" fmla="*/ 4320000 w 8640000"/>
                  <a:gd name="connsiteY3-18" fmla="*/ 952501 h 1218149"/>
                  <a:gd name="connsiteX4-19" fmla="*/ 0 w 8640000"/>
                  <a:gd name="connsiteY4-20" fmla="*/ 1218149 h 1218149"/>
                  <a:gd name="connsiteX5-21" fmla="*/ 0 w 8640000"/>
                  <a:gd name="connsiteY5-22" fmla="*/ 0 h 1218149"/>
                  <a:gd name="connsiteX0-23" fmla="*/ 0 w 8640000"/>
                  <a:gd name="connsiteY0-24" fmla="*/ 0 h 1218149"/>
                  <a:gd name="connsiteX1-25" fmla="*/ 8640000 w 8640000"/>
                  <a:gd name="connsiteY1-26" fmla="*/ 0 h 1218149"/>
                  <a:gd name="connsiteX2-27" fmla="*/ 8640000 w 8640000"/>
                  <a:gd name="connsiteY2-28" fmla="*/ 1218149 h 1218149"/>
                  <a:gd name="connsiteX3-29" fmla="*/ 4320000 w 8640000"/>
                  <a:gd name="connsiteY3-30" fmla="*/ 952501 h 1218149"/>
                  <a:gd name="connsiteX4-31" fmla="*/ 0 w 8640000"/>
                  <a:gd name="connsiteY4-32" fmla="*/ 1218149 h 1218149"/>
                  <a:gd name="connsiteX5-33" fmla="*/ 0 w 8640000"/>
                  <a:gd name="connsiteY5-34" fmla="*/ 0 h 1218149"/>
                  <a:gd name="connsiteX0-35" fmla="*/ 0 w 8640000"/>
                  <a:gd name="connsiteY0-36" fmla="*/ 0 h 1218149"/>
                  <a:gd name="connsiteX1-37" fmla="*/ 8640000 w 8640000"/>
                  <a:gd name="connsiteY1-38" fmla="*/ 0 h 1218149"/>
                  <a:gd name="connsiteX2-39" fmla="*/ 8640000 w 8640000"/>
                  <a:gd name="connsiteY2-40" fmla="*/ 1218149 h 1218149"/>
                  <a:gd name="connsiteX3-41" fmla="*/ 4329525 w 8640000"/>
                  <a:gd name="connsiteY3-42" fmla="*/ 1019176 h 1218149"/>
                  <a:gd name="connsiteX4-43" fmla="*/ 0 w 8640000"/>
                  <a:gd name="connsiteY4-44" fmla="*/ 1218149 h 1218149"/>
                  <a:gd name="connsiteX5-45" fmla="*/ 0 w 8640000"/>
                  <a:gd name="connsiteY5-46" fmla="*/ 0 h 1218149"/>
                  <a:gd name="connsiteX0-47" fmla="*/ 0 w 8640000"/>
                  <a:gd name="connsiteY0-48" fmla="*/ 0 h 1218149"/>
                  <a:gd name="connsiteX1-49" fmla="*/ 8640000 w 8640000"/>
                  <a:gd name="connsiteY1-50" fmla="*/ 0 h 1218149"/>
                  <a:gd name="connsiteX2-51" fmla="*/ 8640000 w 8640000"/>
                  <a:gd name="connsiteY2-52" fmla="*/ 1218149 h 1218149"/>
                  <a:gd name="connsiteX3-53" fmla="*/ 4329525 w 8640000"/>
                  <a:gd name="connsiteY3-54" fmla="*/ 1038226 h 1218149"/>
                  <a:gd name="connsiteX4-55" fmla="*/ 0 w 8640000"/>
                  <a:gd name="connsiteY4-56" fmla="*/ 1218149 h 1218149"/>
                  <a:gd name="connsiteX5-57" fmla="*/ 0 w 8640000"/>
                  <a:gd name="connsiteY5-58" fmla="*/ 0 h 1218149"/>
                  <a:gd name="connsiteX0-59" fmla="*/ 0 w 8640000"/>
                  <a:gd name="connsiteY0-60" fmla="*/ 0 h 1218149"/>
                  <a:gd name="connsiteX1-61" fmla="*/ 8640000 w 8640000"/>
                  <a:gd name="connsiteY1-62" fmla="*/ 0 h 1218149"/>
                  <a:gd name="connsiteX2-63" fmla="*/ 8640000 w 8640000"/>
                  <a:gd name="connsiteY2-64" fmla="*/ 1218149 h 1218149"/>
                  <a:gd name="connsiteX3-65" fmla="*/ 4329525 w 8640000"/>
                  <a:gd name="connsiteY3-66" fmla="*/ 1104901 h 1218149"/>
                  <a:gd name="connsiteX4-67" fmla="*/ 0 w 8640000"/>
                  <a:gd name="connsiteY4-68" fmla="*/ 1218149 h 1218149"/>
                  <a:gd name="connsiteX5-69" fmla="*/ 0 w 8640000"/>
                  <a:gd name="connsiteY5-70" fmla="*/ 0 h 1218149"/>
                  <a:gd name="connsiteX0-71" fmla="*/ 0 w 8640000"/>
                  <a:gd name="connsiteY0-72" fmla="*/ 0 h 1218149"/>
                  <a:gd name="connsiteX1-73" fmla="*/ 8640000 w 8640000"/>
                  <a:gd name="connsiteY1-74" fmla="*/ 0 h 1218149"/>
                  <a:gd name="connsiteX2-75" fmla="*/ 8640000 w 8640000"/>
                  <a:gd name="connsiteY2-76" fmla="*/ 1218149 h 1218149"/>
                  <a:gd name="connsiteX3-77" fmla="*/ 4329525 w 8640000"/>
                  <a:gd name="connsiteY3-78" fmla="*/ 1133476 h 1218149"/>
                  <a:gd name="connsiteX4-79" fmla="*/ 0 w 8640000"/>
                  <a:gd name="connsiteY4-80" fmla="*/ 1218149 h 1218149"/>
                  <a:gd name="connsiteX5-81" fmla="*/ 0 w 8640000"/>
                  <a:gd name="connsiteY5-82" fmla="*/ 0 h 1218149"/>
                  <a:gd name="connsiteX0-83" fmla="*/ 0 w 8640000"/>
                  <a:gd name="connsiteY0-84" fmla="*/ 0 h 1218149"/>
                  <a:gd name="connsiteX1-85" fmla="*/ 8640000 w 8640000"/>
                  <a:gd name="connsiteY1-86" fmla="*/ 0 h 1218149"/>
                  <a:gd name="connsiteX2-87" fmla="*/ 8640000 w 8640000"/>
                  <a:gd name="connsiteY2-88" fmla="*/ 1218149 h 1218149"/>
                  <a:gd name="connsiteX3-89" fmla="*/ 4329526 w 8640000"/>
                  <a:gd name="connsiteY3-90" fmla="*/ 1095376 h 1218149"/>
                  <a:gd name="connsiteX4-91" fmla="*/ 0 w 8640000"/>
                  <a:gd name="connsiteY4-92" fmla="*/ 1218149 h 1218149"/>
                  <a:gd name="connsiteX5-93" fmla="*/ 0 w 8640000"/>
                  <a:gd name="connsiteY5-94" fmla="*/ 0 h 1218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8640000" h="1218149">
                    <a:moveTo>
                      <a:pt x="0" y="0"/>
                    </a:moveTo>
                    <a:lnTo>
                      <a:pt x="8640000" y="0"/>
                    </a:lnTo>
                    <a:lnTo>
                      <a:pt x="8640000" y="1218149"/>
                    </a:lnTo>
                    <a:cubicBezTo>
                      <a:pt x="7200000" y="1129600"/>
                      <a:pt x="5712376" y="1092552"/>
                      <a:pt x="4329526" y="1095376"/>
                    </a:cubicBezTo>
                    <a:cubicBezTo>
                      <a:pt x="2946676" y="1098200"/>
                      <a:pt x="1440000" y="1129600"/>
                      <a:pt x="0" y="12181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65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>
                <p:custDataLst>
                  <p:tags r:id="rId7"/>
                </p:custDataLst>
              </p:nvPr>
            </p:nvSpPr>
            <p:spPr>
              <a:xfrm>
                <a:off x="288000" y="303212"/>
                <a:ext cx="8568000" cy="4537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95685" y="-113946"/>
              <a:ext cx="475529" cy="62794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flipH="1">
              <a:off x="7972785" y="-113946"/>
              <a:ext cx="475529" cy="6279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8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标题和内容在文本之上">
    <p:bg>
      <p:bgPr>
        <a:gradFill rotWithShape="0">
          <a:gsLst>
            <a:gs pos="0">
              <a:srgbClr val="FCFDFE">
                <a:alpha val="100000"/>
              </a:srgbClr>
            </a:gs>
            <a:gs pos="58000">
              <a:srgbClr val="E0F1F2">
                <a:alpha val="100000"/>
              </a:srgbClr>
            </a:gs>
            <a:gs pos="70000">
              <a:srgbClr val="E0F1F2">
                <a:alpha val="100000"/>
              </a:srgbClr>
            </a:gs>
            <a:gs pos="100000">
              <a:srgbClr val="92D050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0" y="3938588"/>
            <a:ext cx="109728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801ACB-2DC7-4700-A3CA-9E8701FB8379}" type="slidenum">
              <a:rPr kumimoji="0" lang="en-US" altLang="zh-CN" b="0" i="0" strike="noStrike" kern="1200" cap="none" spc="0" normalizeH="0" baseline="0" noProof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83822" y="-152400"/>
            <a:ext cx="11424356" cy="6606117"/>
            <a:chOff x="288000" y="-113946"/>
            <a:chExt cx="8568000" cy="4954234"/>
          </a:xfrm>
        </p:grpSpPr>
        <p:grpSp>
          <p:nvGrpSpPr>
            <p:cNvPr id="3081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288000" y="303212"/>
              <a:ext cx="8568000" cy="4537076"/>
              <a:chOff x="288000" y="303212"/>
              <a:chExt cx="8568000" cy="4537076"/>
            </a:xfrm>
          </p:grpSpPr>
          <p:sp>
            <p:nvSpPr>
              <p:cNvPr id="12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414996" y="3640224"/>
                <a:ext cx="8314008" cy="1200064"/>
              </a:xfrm>
              <a:custGeom>
                <a:avLst/>
                <a:gdLst>
                  <a:gd name="connsiteX0" fmla="*/ 0 w 8640000"/>
                  <a:gd name="connsiteY0" fmla="*/ 0 h 1218149"/>
                  <a:gd name="connsiteX1" fmla="*/ 8640000 w 8640000"/>
                  <a:gd name="connsiteY1" fmla="*/ 0 h 1218149"/>
                  <a:gd name="connsiteX2" fmla="*/ 8640000 w 8640000"/>
                  <a:gd name="connsiteY2" fmla="*/ 1218149 h 1218149"/>
                  <a:gd name="connsiteX3" fmla="*/ 0 w 8640000"/>
                  <a:gd name="connsiteY3" fmla="*/ 1218149 h 1218149"/>
                  <a:gd name="connsiteX4" fmla="*/ 0 w 8640000"/>
                  <a:gd name="connsiteY4" fmla="*/ 0 h 1218149"/>
                  <a:gd name="connsiteX0-1" fmla="*/ 0 w 8640000"/>
                  <a:gd name="connsiteY0-2" fmla="*/ 0 h 1218149"/>
                  <a:gd name="connsiteX1-3" fmla="*/ 8640000 w 8640000"/>
                  <a:gd name="connsiteY1-4" fmla="*/ 0 h 1218149"/>
                  <a:gd name="connsiteX2-5" fmla="*/ 8640000 w 8640000"/>
                  <a:gd name="connsiteY2-6" fmla="*/ 1218149 h 1218149"/>
                  <a:gd name="connsiteX3-7" fmla="*/ 4329525 w 8640000"/>
                  <a:gd name="connsiteY3-8" fmla="*/ 1209676 h 1218149"/>
                  <a:gd name="connsiteX4-9" fmla="*/ 0 w 8640000"/>
                  <a:gd name="connsiteY4-10" fmla="*/ 1218149 h 1218149"/>
                  <a:gd name="connsiteX5" fmla="*/ 0 w 8640000"/>
                  <a:gd name="connsiteY5" fmla="*/ 0 h 1218149"/>
                  <a:gd name="connsiteX0-11" fmla="*/ 0 w 8640000"/>
                  <a:gd name="connsiteY0-12" fmla="*/ 0 h 1218149"/>
                  <a:gd name="connsiteX1-13" fmla="*/ 8640000 w 8640000"/>
                  <a:gd name="connsiteY1-14" fmla="*/ 0 h 1218149"/>
                  <a:gd name="connsiteX2-15" fmla="*/ 8640000 w 8640000"/>
                  <a:gd name="connsiteY2-16" fmla="*/ 1218149 h 1218149"/>
                  <a:gd name="connsiteX3-17" fmla="*/ 4320000 w 8640000"/>
                  <a:gd name="connsiteY3-18" fmla="*/ 952501 h 1218149"/>
                  <a:gd name="connsiteX4-19" fmla="*/ 0 w 8640000"/>
                  <a:gd name="connsiteY4-20" fmla="*/ 1218149 h 1218149"/>
                  <a:gd name="connsiteX5-21" fmla="*/ 0 w 8640000"/>
                  <a:gd name="connsiteY5-22" fmla="*/ 0 h 1218149"/>
                  <a:gd name="connsiteX0-23" fmla="*/ 0 w 8640000"/>
                  <a:gd name="connsiteY0-24" fmla="*/ 0 h 1218149"/>
                  <a:gd name="connsiteX1-25" fmla="*/ 8640000 w 8640000"/>
                  <a:gd name="connsiteY1-26" fmla="*/ 0 h 1218149"/>
                  <a:gd name="connsiteX2-27" fmla="*/ 8640000 w 8640000"/>
                  <a:gd name="connsiteY2-28" fmla="*/ 1218149 h 1218149"/>
                  <a:gd name="connsiteX3-29" fmla="*/ 4320000 w 8640000"/>
                  <a:gd name="connsiteY3-30" fmla="*/ 952501 h 1218149"/>
                  <a:gd name="connsiteX4-31" fmla="*/ 0 w 8640000"/>
                  <a:gd name="connsiteY4-32" fmla="*/ 1218149 h 1218149"/>
                  <a:gd name="connsiteX5-33" fmla="*/ 0 w 8640000"/>
                  <a:gd name="connsiteY5-34" fmla="*/ 0 h 1218149"/>
                  <a:gd name="connsiteX0-35" fmla="*/ 0 w 8640000"/>
                  <a:gd name="connsiteY0-36" fmla="*/ 0 h 1218149"/>
                  <a:gd name="connsiteX1-37" fmla="*/ 8640000 w 8640000"/>
                  <a:gd name="connsiteY1-38" fmla="*/ 0 h 1218149"/>
                  <a:gd name="connsiteX2-39" fmla="*/ 8640000 w 8640000"/>
                  <a:gd name="connsiteY2-40" fmla="*/ 1218149 h 1218149"/>
                  <a:gd name="connsiteX3-41" fmla="*/ 4329525 w 8640000"/>
                  <a:gd name="connsiteY3-42" fmla="*/ 1019176 h 1218149"/>
                  <a:gd name="connsiteX4-43" fmla="*/ 0 w 8640000"/>
                  <a:gd name="connsiteY4-44" fmla="*/ 1218149 h 1218149"/>
                  <a:gd name="connsiteX5-45" fmla="*/ 0 w 8640000"/>
                  <a:gd name="connsiteY5-46" fmla="*/ 0 h 1218149"/>
                  <a:gd name="connsiteX0-47" fmla="*/ 0 w 8640000"/>
                  <a:gd name="connsiteY0-48" fmla="*/ 0 h 1218149"/>
                  <a:gd name="connsiteX1-49" fmla="*/ 8640000 w 8640000"/>
                  <a:gd name="connsiteY1-50" fmla="*/ 0 h 1218149"/>
                  <a:gd name="connsiteX2-51" fmla="*/ 8640000 w 8640000"/>
                  <a:gd name="connsiteY2-52" fmla="*/ 1218149 h 1218149"/>
                  <a:gd name="connsiteX3-53" fmla="*/ 4329525 w 8640000"/>
                  <a:gd name="connsiteY3-54" fmla="*/ 1038226 h 1218149"/>
                  <a:gd name="connsiteX4-55" fmla="*/ 0 w 8640000"/>
                  <a:gd name="connsiteY4-56" fmla="*/ 1218149 h 1218149"/>
                  <a:gd name="connsiteX5-57" fmla="*/ 0 w 8640000"/>
                  <a:gd name="connsiteY5-58" fmla="*/ 0 h 1218149"/>
                  <a:gd name="connsiteX0-59" fmla="*/ 0 w 8640000"/>
                  <a:gd name="connsiteY0-60" fmla="*/ 0 h 1218149"/>
                  <a:gd name="connsiteX1-61" fmla="*/ 8640000 w 8640000"/>
                  <a:gd name="connsiteY1-62" fmla="*/ 0 h 1218149"/>
                  <a:gd name="connsiteX2-63" fmla="*/ 8640000 w 8640000"/>
                  <a:gd name="connsiteY2-64" fmla="*/ 1218149 h 1218149"/>
                  <a:gd name="connsiteX3-65" fmla="*/ 4329525 w 8640000"/>
                  <a:gd name="connsiteY3-66" fmla="*/ 1104901 h 1218149"/>
                  <a:gd name="connsiteX4-67" fmla="*/ 0 w 8640000"/>
                  <a:gd name="connsiteY4-68" fmla="*/ 1218149 h 1218149"/>
                  <a:gd name="connsiteX5-69" fmla="*/ 0 w 8640000"/>
                  <a:gd name="connsiteY5-70" fmla="*/ 0 h 1218149"/>
                  <a:gd name="connsiteX0-71" fmla="*/ 0 w 8640000"/>
                  <a:gd name="connsiteY0-72" fmla="*/ 0 h 1218149"/>
                  <a:gd name="connsiteX1-73" fmla="*/ 8640000 w 8640000"/>
                  <a:gd name="connsiteY1-74" fmla="*/ 0 h 1218149"/>
                  <a:gd name="connsiteX2-75" fmla="*/ 8640000 w 8640000"/>
                  <a:gd name="connsiteY2-76" fmla="*/ 1218149 h 1218149"/>
                  <a:gd name="connsiteX3-77" fmla="*/ 4329525 w 8640000"/>
                  <a:gd name="connsiteY3-78" fmla="*/ 1133476 h 1218149"/>
                  <a:gd name="connsiteX4-79" fmla="*/ 0 w 8640000"/>
                  <a:gd name="connsiteY4-80" fmla="*/ 1218149 h 1218149"/>
                  <a:gd name="connsiteX5-81" fmla="*/ 0 w 8640000"/>
                  <a:gd name="connsiteY5-82" fmla="*/ 0 h 1218149"/>
                  <a:gd name="connsiteX0-83" fmla="*/ 0 w 8640000"/>
                  <a:gd name="connsiteY0-84" fmla="*/ 0 h 1218149"/>
                  <a:gd name="connsiteX1-85" fmla="*/ 8640000 w 8640000"/>
                  <a:gd name="connsiteY1-86" fmla="*/ 0 h 1218149"/>
                  <a:gd name="connsiteX2-87" fmla="*/ 8640000 w 8640000"/>
                  <a:gd name="connsiteY2-88" fmla="*/ 1218149 h 1218149"/>
                  <a:gd name="connsiteX3-89" fmla="*/ 4329526 w 8640000"/>
                  <a:gd name="connsiteY3-90" fmla="*/ 1095376 h 1218149"/>
                  <a:gd name="connsiteX4-91" fmla="*/ 0 w 8640000"/>
                  <a:gd name="connsiteY4-92" fmla="*/ 1218149 h 1218149"/>
                  <a:gd name="connsiteX5-93" fmla="*/ 0 w 8640000"/>
                  <a:gd name="connsiteY5-94" fmla="*/ 0 h 1218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8640000" h="1218149">
                    <a:moveTo>
                      <a:pt x="0" y="0"/>
                    </a:moveTo>
                    <a:lnTo>
                      <a:pt x="8640000" y="0"/>
                    </a:lnTo>
                    <a:lnTo>
                      <a:pt x="8640000" y="1218149"/>
                    </a:lnTo>
                    <a:cubicBezTo>
                      <a:pt x="7200000" y="1129600"/>
                      <a:pt x="5712376" y="1092552"/>
                      <a:pt x="4329526" y="1095376"/>
                    </a:cubicBezTo>
                    <a:cubicBezTo>
                      <a:pt x="2946676" y="1098200"/>
                      <a:pt x="1440000" y="1129600"/>
                      <a:pt x="0" y="12181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65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8000" y="303537"/>
                <a:ext cx="8568000" cy="45367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pic>
          <p:nvPicPr>
            <p:cNvPr id="3082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95685" y="-113946"/>
              <a:ext cx="475529" cy="6279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flipH="1">
              <a:off x="7972785" y="-113946"/>
              <a:ext cx="475529" cy="6279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Date Placeholder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1" y="6356351"/>
            <a:ext cx="27432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5E9436-A88F-4DEE-89D7-7B1F83D7D74A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2025/5/25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1" y="6356351"/>
            <a:ext cx="411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1" y="6356351"/>
            <a:ext cx="27432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>
                <a:ea typeface="等线" panose="02010600030101010101" charset="-122"/>
              </a:rPr>
              <a:t>‹#›</a:t>
            </a:fld>
            <a:endParaRPr lang="zh-CN" altLang="en-US">
              <a:ea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8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29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9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96.xml"/><Relationship Id="rId27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5"/>
            <p:custDataLst>
              <p:tags r:id="rId2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15A167-B63A-4FA1-B42D-07F6F8A9F26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8" r:link="rId2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" Type="http://schemas.openxmlformats.org/officeDocument/2006/relationships/tags" Target="../tags/tag221.xml"/><Relationship Id="rId21" Type="http://schemas.openxmlformats.org/officeDocument/2006/relationships/image" Target="../media/image5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image" Target="../media/image3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10" Type="http://schemas.openxmlformats.org/officeDocument/2006/relationships/tags" Target="../tags/tag228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4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9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microsoft.com/office/2007/relationships/hdphoto" Target="../media/hdphoto2.wdp"/><Relationship Id="rId5" Type="http://schemas.openxmlformats.org/officeDocument/2006/relationships/tags" Target="../tags/tag350.xml"/><Relationship Id="rId10" Type="http://schemas.openxmlformats.org/officeDocument/2006/relationships/image" Target="../media/image28.png"/><Relationship Id="rId4" Type="http://schemas.openxmlformats.org/officeDocument/2006/relationships/tags" Target="../tags/tag349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22.xml"/><Relationship Id="rId3" Type="http://schemas.openxmlformats.org/officeDocument/2006/relationships/tags" Target="../tags/tag241.xml"/><Relationship Id="rId21" Type="http://schemas.openxmlformats.org/officeDocument/2006/relationships/oleObject" Target="../embeddings/oleObject1.bin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image" Target="../media/image7.jpe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9.jpeg"/><Relationship Id="rId10" Type="http://schemas.openxmlformats.org/officeDocument/2006/relationships/tags" Target="../tags/tag248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slideLayout" Target="../slideLayouts/slideLayout22.xml"/><Relationship Id="rId18" Type="http://schemas.openxmlformats.org/officeDocument/2006/relationships/oleObject" Target="../embeddings/oleObject3.bin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image" Target="../media/image11.wmf"/><Relationship Id="rId2" Type="http://schemas.openxmlformats.org/officeDocument/2006/relationships/tags" Target="../tags/tag259.xml"/><Relationship Id="rId16" Type="http://schemas.openxmlformats.org/officeDocument/2006/relationships/oleObject" Target="../embeddings/oleObject2.bin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image" Target="../media/image10.png"/><Relationship Id="rId10" Type="http://schemas.openxmlformats.org/officeDocument/2006/relationships/tags" Target="../tags/tag267.xml"/><Relationship Id="rId19" Type="http://schemas.openxmlformats.org/officeDocument/2006/relationships/image" Target="../media/image12.wmf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3" Type="http://schemas.openxmlformats.org/officeDocument/2006/relationships/tags" Target="../tags/tag274.xml"/><Relationship Id="rId21" Type="http://schemas.openxmlformats.org/officeDocument/2006/relationships/slideLayout" Target="../slideLayouts/slideLayout2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15.wmf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4.wmf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image" Target="../media/image13.wmf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image" Target="../media/image18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image" Target="../media/image17.png"/><Relationship Id="rId2" Type="http://schemas.openxmlformats.org/officeDocument/2006/relationships/tags" Target="../tags/tag293.xml"/><Relationship Id="rId16" Type="http://schemas.openxmlformats.org/officeDocument/2006/relationships/image" Target="../media/image16.wmf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301.xml"/><Relationship Id="rId19" Type="http://schemas.openxmlformats.org/officeDocument/2006/relationships/image" Target="../media/image19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image" Target="../media/image14.wmf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1.wmf"/><Relationship Id="rId5" Type="http://schemas.openxmlformats.org/officeDocument/2006/relationships/tags" Target="../tags/tag309.xml"/><Relationship Id="rId10" Type="http://schemas.openxmlformats.org/officeDocument/2006/relationships/image" Target="../media/image18.png"/><Relationship Id="rId4" Type="http://schemas.openxmlformats.org/officeDocument/2006/relationships/tags" Target="../tags/tag308.xml"/><Relationship Id="rId9" Type="http://schemas.openxmlformats.org/officeDocument/2006/relationships/hyperlink" Target="6-&#35270;&#39057;-06-&#29992;&#23494;&#24230;&#30693;&#35782;&#37492;&#21035;&#29289;&#36136;.fl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2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image" Target="../media/image21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image" Target="../media/image20.png"/><Relationship Id="rId5" Type="http://schemas.openxmlformats.org/officeDocument/2006/relationships/tags" Target="../tags/tag316.xml"/><Relationship Id="rId10" Type="http://schemas.openxmlformats.org/officeDocument/2006/relationships/image" Target="../media/image8.emf"/><Relationship Id="rId4" Type="http://schemas.openxmlformats.org/officeDocument/2006/relationships/tags" Target="../tags/tag315.xml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image" Target="../media/image23.png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slideLayout" Target="../slideLayouts/slideLayout22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image" Target="../media/image25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1812000" y="365812"/>
            <a:ext cx="8568000" cy="4003127"/>
            <a:chOff x="288000" y="-491441"/>
            <a:chExt cx="8568000" cy="4003126"/>
          </a:xfrm>
        </p:grpSpPr>
        <p:grpSp>
          <p:nvGrpSpPr>
            <p:cNvPr id="2" name="组合 1"/>
            <p:cNvGrpSpPr/>
            <p:nvPr>
              <p:custDataLst>
                <p:tags r:id="rId5"/>
              </p:custDataLst>
            </p:nvPr>
          </p:nvGrpSpPr>
          <p:grpSpPr>
            <a:xfrm>
              <a:off x="288000" y="372438"/>
              <a:ext cx="8568000" cy="3139247"/>
              <a:chOff x="288000" y="-113946"/>
              <a:chExt cx="8568000" cy="3139247"/>
            </a:xfrm>
          </p:grpSpPr>
          <p:grpSp>
            <p:nvGrpSpPr>
              <p:cNvPr id="3" name="组合 2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288000" y="303213"/>
                <a:ext cx="8568000" cy="2722088"/>
                <a:chOff x="288000" y="303213"/>
                <a:chExt cx="8568000" cy="2722088"/>
              </a:xfrm>
            </p:grpSpPr>
            <p:sp>
              <p:nvSpPr>
                <p:cNvPr id="6" name="矩形 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413994" y="1825422"/>
                  <a:ext cx="8316000" cy="1199879"/>
                </a:xfrm>
                <a:custGeom>
                  <a:avLst/>
                  <a:gdLst>
                    <a:gd name="connsiteX0" fmla="*/ 0 w 8640000"/>
                    <a:gd name="connsiteY0" fmla="*/ 0 h 1218149"/>
                    <a:gd name="connsiteX1" fmla="*/ 8640000 w 8640000"/>
                    <a:gd name="connsiteY1" fmla="*/ 0 h 1218149"/>
                    <a:gd name="connsiteX2" fmla="*/ 8640000 w 8640000"/>
                    <a:gd name="connsiteY2" fmla="*/ 1218149 h 1218149"/>
                    <a:gd name="connsiteX3" fmla="*/ 0 w 8640000"/>
                    <a:gd name="connsiteY3" fmla="*/ 1218149 h 1218149"/>
                    <a:gd name="connsiteX4" fmla="*/ 0 w 8640000"/>
                    <a:gd name="connsiteY4" fmla="*/ 0 h 1218149"/>
                    <a:gd name="connsiteX0-1" fmla="*/ 0 w 8640000"/>
                    <a:gd name="connsiteY0-2" fmla="*/ 0 h 1218149"/>
                    <a:gd name="connsiteX1-3" fmla="*/ 8640000 w 8640000"/>
                    <a:gd name="connsiteY1-4" fmla="*/ 0 h 1218149"/>
                    <a:gd name="connsiteX2-5" fmla="*/ 8640000 w 8640000"/>
                    <a:gd name="connsiteY2-6" fmla="*/ 1218149 h 1218149"/>
                    <a:gd name="connsiteX3-7" fmla="*/ 4329525 w 8640000"/>
                    <a:gd name="connsiteY3-8" fmla="*/ 1209676 h 1218149"/>
                    <a:gd name="connsiteX4-9" fmla="*/ 0 w 8640000"/>
                    <a:gd name="connsiteY4-10" fmla="*/ 1218149 h 1218149"/>
                    <a:gd name="connsiteX5" fmla="*/ 0 w 8640000"/>
                    <a:gd name="connsiteY5" fmla="*/ 0 h 1218149"/>
                    <a:gd name="connsiteX0-11" fmla="*/ 0 w 8640000"/>
                    <a:gd name="connsiteY0-12" fmla="*/ 0 h 1218149"/>
                    <a:gd name="connsiteX1-13" fmla="*/ 8640000 w 8640000"/>
                    <a:gd name="connsiteY1-14" fmla="*/ 0 h 1218149"/>
                    <a:gd name="connsiteX2-15" fmla="*/ 8640000 w 8640000"/>
                    <a:gd name="connsiteY2-16" fmla="*/ 1218149 h 1218149"/>
                    <a:gd name="connsiteX3-17" fmla="*/ 4320000 w 8640000"/>
                    <a:gd name="connsiteY3-18" fmla="*/ 952501 h 1218149"/>
                    <a:gd name="connsiteX4-19" fmla="*/ 0 w 8640000"/>
                    <a:gd name="connsiteY4-20" fmla="*/ 1218149 h 1218149"/>
                    <a:gd name="connsiteX5-21" fmla="*/ 0 w 8640000"/>
                    <a:gd name="connsiteY5-22" fmla="*/ 0 h 1218149"/>
                    <a:gd name="connsiteX0-23" fmla="*/ 0 w 8640000"/>
                    <a:gd name="connsiteY0-24" fmla="*/ 0 h 1218149"/>
                    <a:gd name="connsiteX1-25" fmla="*/ 8640000 w 8640000"/>
                    <a:gd name="connsiteY1-26" fmla="*/ 0 h 1218149"/>
                    <a:gd name="connsiteX2-27" fmla="*/ 8640000 w 8640000"/>
                    <a:gd name="connsiteY2-28" fmla="*/ 1218149 h 1218149"/>
                    <a:gd name="connsiteX3-29" fmla="*/ 4320000 w 8640000"/>
                    <a:gd name="connsiteY3-30" fmla="*/ 952501 h 1218149"/>
                    <a:gd name="connsiteX4-31" fmla="*/ 0 w 8640000"/>
                    <a:gd name="connsiteY4-32" fmla="*/ 1218149 h 1218149"/>
                    <a:gd name="connsiteX5-33" fmla="*/ 0 w 8640000"/>
                    <a:gd name="connsiteY5-34" fmla="*/ 0 h 1218149"/>
                    <a:gd name="connsiteX0-35" fmla="*/ 0 w 8640000"/>
                    <a:gd name="connsiteY0-36" fmla="*/ 0 h 1218149"/>
                    <a:gd name="connsiteX1-37" fmla="*/ 8640000 w 8640000"/>
                    <a:gd name="connsiteY1-38" fmla="*/ 0 h 1218149"/>
                    <a:gd name="connsiteX2-39" fmla="*/ 8640000 w 8640000"/>
                    <a:gd name="connsiteY2-40" fmla="*/ 1218149 h 1218149"/>
                    <a:gd name="connsiteX3-41" fmla="*/ 4329525 w 8640000"/>
                    <a:gd name="connsiteY3-42" fmla="*/ 1019176 h 1218149"/>
                    <a:gd name="connsiteX4-43" fmla="*/ 0 w 8640000"/>
                    <a:gd name="connsiteY4-44" fmla="*/ 1218149 h 1218149"/>
                    <a:gd name="connsiteX5-45" fmla="*/ 0 w 8640000"/>
                    <a:gd name="connsiteY5-46" fmla="*/ 0 h 1218149"/>
                    <a:gd name="connsiteX0-47" fmla="*/ 0 w 8640000"/>
                    <a:gd name="connsiteY0-48" fmla="*/ 0 h 1218149"/>
                    <a:gd name="connsiteX1-49" fmla="*/ 8640000 w 8640000"/>
                    <a:gd name="connsiteY1-50" fmla="*/ 0 h 1218149"/>
                    <a:gd name="connsiteX2-51" fmla="*/ 8640000 w 8640000"/>
                    <a:gd name="connsiteY2-52" fmla="*/ 1218149 h 1218149"/>
                    <a:gd name="connsiteX3-53" fmla="*/ 4329525 w 8640000"/>
                    <a:gd name="connsiteY3-54" fmla="*/ 1038226 h 1218149"/>
                    <a:gd name="connsiteX4-55" fmla="*/ 0 w 8640000"/>
                    <a:gd name="connsiteY4-56" fmla="*/ 1218149 h 1218149"/>
                    <a:gd name="connsiteX5-57" fmla="*/ 0 w 8640000"/>
                    <a:gd name="connsiteY5-58" fmla="*/ 0 h 1218149"/>
                    <a:gd name="connsiteX0-59" fmla="*/ 0 w 8640000"/>
                    <a:gd name="connsiteY0-60" fmla="*/ 0 h 1218149"/>
                    <a:gd name="connsiteX1-61" fmla="*/ 8640000 w 8640000"/>
                    <a:gd name="connsiteY1-62" fmla="*/ 0 h 1218149"/>
                    <a:gd name="connsiteX2-63" fmla="*/ 8640000 w 8640000"/>
                    <a:gd name="connsiteY2-64" fmla="*/ 1218149 h 1218149"/>
                    <a:gd name="connsiteX3-65" fmla="*/ 4329525 w 8640000"/>
                    <a:gd name="connsiteY3-66" fmla="*/ 1104901 h 1218149"/>
                    <a:gd name="connsiteX4-67" fmla="*/ 0 w 8640000"/>
                    <a:gd name="connsiteY4-68" fmla="*/ 1218149 h 1218149"/>
                    <a:gd name="connsiteX5-69" fmla="*/ 0 w 8640000"/>
                    <a:gd name="connsiteY5-70" fmla="*/ 0 h 1218149"/>
                    <a:gd name="connsiteX0-71" fmla="*/ 0 w 8640000"/>
                    <a:gd name="connsiteY0-72" fmla="*/ 0 h 1218149"/>
                    <a:gd name="connsiteX1-73" fmla="*/ 8640000 w 8640000"/>
                    <a:gd name="connsiteY1-74" fmla="*/ 0 h 1218149"/>
                    <a:gd name="connsiteX2-75" fmla="*/ 8640000 w 8640000"/>
                    <a:gd name="connsiteY2-76" fmla="*/ 1218149 h 1218149"/>
                    <a:gd name="connsiteX3-77" fmla="*/ 4329525 w 8640000"/>
                    <a:gd name="connsiteY3-78" fmla="*/ 1133476 h 1218149"/>
                    <a:gd name="connsiteX4-79" fmla="*/ 0 w 8640000"/>
                    <a:gd name="connsiteY4-80" fmla="*/ 1218149 h 1218149"/>
                    <a:gd name="connsiteX5-81" fmla="*/ 0 w 8640000"/>
                    <a:gd name="connsiteY5-82" fmla="*/ 0 h 1218149"/>
                    <a:gd name="connsiteX0-83" fmla="*/ 0 w 8640000"/>
                    <a:gd name="connsiteY0-84" fmla="*/ 0 h 1218149"/>
                    <a:gd name="connsiteX1-85" fmla="*/ 8640000 w 8640000"/>
                    <a:gd name="connsiteY1-86" fmla="*/ 0 h 1218149"/>
                    <a:gd name="connsiteX2-87" fmla="*/ 8640000 w 8640000"/>
                    <a:gd name="connsiteY2-88" fmla="*/ 1218149 h 1218149"/>
                    <a:gd name="connsiteX3-89" fmla="*/ 4329526 w 8640000"/>
                    <a:gd name="connsiteY3-90" fmla="*/ 1095376 h 1218149"/>
                    <a:gd name="connsiteX4-91" fmla="*/ 0 w 8640000"/>
                    <a:gd name="connsiteY4-92" fmla="*/ 1218149 h 1218149"/>
                    <a:gd name="connsiteX5-93" fmla="*/ 0 w 8640000"/>
                    <a:gd name="connsiteY5-94" fmla="*/ 0 h 12181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21" y="connsiteY5-22"/>
                    </a:cxn>
                  </a:cxnLst>
                  <a:rect l="l" t="t" r="r" b="b"/>
                  <a:pathLst>
                    <a:path w="8640000" h="1218149">
                      <a:moveTo>
                        <a:pt x="0" y="0"/>
                      </a:moveTo>
                      <a:lnTo>
                        <a:pt x="8640000" y="0"/>
                      </a:lnTo>
                      <a:lnTo>
                        <a:pt x="8640000" y="1218149"/>
                      </a:lnTo>
                      <a:cubicBezTo>
                        <a:pt x="7200000" y="1129600"/>
                        <a:pt x="5712376" y="1092552"/>
                        <a:pt x="4329526" y="1095376"/>
                      </a:cubicBezTo>
                      <a:cubicBezTo>
                        <a:pt x="2946676" y="1098200"/>
                        <a:pt x="1440000" y="1129600"/>
                        <a:pt x="0" y="121814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165100" dir="5400000" algn="t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5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7" name="矩形 6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88000" y="303213"/>
                  <a:ext cx="8568000" cy="272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5">
                    <a:latin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695685" y="-113946"/>
                <a:ext cx="475529" cy="62794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 flipH="1">
                <a:off x="7972785" y="-113946"/>
                <a:ext cx="475529" cy="627942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>
              <p:custDataLst>
                <p:tags r:id="rId6"/>
              </p:custDataLst>
            </p:nvPr>
          </p:nvGrpSpPr>
          <p:grpSpPr>
            <a:xfrm>
              <a:off x="904264" y="-491441"/>
              <a:ext cx="72656" cy="910743"/>
              <a:chOff x="903657" y="-443010"/>
              <a:chExt cx="68559" cy="859387"/>
            </a:xfrm>
          </p:grpSpPr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07155" y="-42061"/>
                <a:ext cx="852586" cy="5068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13200000" flipV="1">
                <a:off x="903657" y="363202"/>
                <a:ext cx="50058" cy="53175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7380000" flipV="1">
                <a:off x="920600" y="364044"/>
                <a:ext cx="50058" cy="53175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>
              <p:custDataLst>
                <p:tags r:id="rId7"/>
              </p:custDataLst>
            </p:nvPr>
          </p:nvGrpSpPr>
          <p:grpSpPr>
            <a:xfrm>
              <a:off x="8182767" y="-491441"/>
              <a:ext cx="72656" cy="910743"/>
              <a:chOff x="903657" y="-443010"/>
              <a:chExt cx="68559" cy="859387"/>
            </a:xfrm>
          </p:grpSpPr>
          <p:pic>
            <p:nvPicPr>
              <p:cNvPr id="30" name="图片 2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07155" y="-42061"/>
                <a:ext cx="852586" cy="50687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13200000" flipV="1">
                <a:off x="903657" y="363202"/>
                <a:ext cx="50058" cy="53175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7380000" flipV="1">
                <a:off x="920600" y="364044"/>
                <a:ext cx="50058" cy="53175"/>
              </a:xfrm>
              <a:prstGeom prst="rect">
                <a:avLst/>
              </a:prstGeom>
            </p:spPr>
          </p:pic>
        </p:grp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956000" y="2000368"/>
            <a:ext cx="8280000" cy="9648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956000" y="3226282"/>
            <a:ext cx="8280000" cy="476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</a:rPr>
              <a:t>第三节 </a:t>
            </a:r>
            <a:r>
              <a:rPr lang="zh-CN" sz="2800" dirty="0">
                <a:latin typeface="微软雅黑" panose="020B0503020204020204" pitchFamily="34" charset="-122"/>
              </a:rPr>
              <a:t>密度知识的应用</a:t>
            </a:r>
            <a:endParaRPr lang="en-US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961003" y="2098095"/>
            <a:ext cx="62699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第六章   </a:t>
            </a:r>
            <a:r>
              <a:rPr lang="zh-CN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物质的物理属性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330960" y="1566545"/>
            <a:ext cx="93325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1.测量固体密度和液体密度的方法有何异同?           </a:t>
            </a: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2"/>
            </p:custDataLst>
          </p:nvPr>
        </p:nvSpPr>
        <p:spPr>
          <a:xfrm>
            <a:off x="951230" y="661035"/>
            <a:ext cx="2726055" cy="532765"/>
          </a:xfrm>
          <a:prstGeom prst="roundRect">
            <a:avLst/>
          </a:prstGeom>
          <a:noFill/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交流与小结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48130" y="2374900"/>
            <a:ext cx="94107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测量固体密度是采用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体积差法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；测量液体密度是用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质量差法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1405" y="1489710"/>
            <a:ext cx="6388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在生产、生活中，常用密度计测量液体的密度。图6-12 (a) 所示是玻璃密度计，测量时，玻璃密度计竖直漂浮在待测液体中，液面所对应的刻度即为该液体的密度值。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图6-12(b) 除示是电子密度计，它被广泛应用于石油化工、 日用化工和商品检验等领域。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b="11363"/>
          <a:stretch>
            <a:fillRect/>
          </a:stretch>
        </p:blipFill>
        <p:spPr>
          <a:xfrm>
            <a:off x="9463405" y="1938020"/>
            <a:ext cx="2381885" cy="3274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4"/>
          <a:stretch>
            <a:fillRect/>
          </a:stretch>
        </p:blipFill>
        <p:spPr>
          <a:xfrm>
            <a:off x="7360285" y="678180"/>
            <a:ext cx="2103120" cy="50387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966070" y="415861"/>
            <a:ext cx="355395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457200"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32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密度计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94" b="89796" l="3472" r="96875">
                        <a14:foregroundMark x1="8218" y1="36224" x2="7755" y2="32143"/>
                        <a14:foregroundMark x1="5671" y1="40816" x2="7176" y2="71429"/>
                        <a14:foregroundMark x1="96875" y1="21939" x2="90394" y2="40816"/>
                        <a14:foregroundMark x1="19213" y1="29592" x2="7407" y2="19898"/>
                        <a14:foregroundMark x1="7407" y1="19898" x2="5208" y2="73469"/>
                        <a14:foregroundMark x1="5208" y1="73469" x2="16898" y2="78061"/>
                        <a14:foregroundMark x1="10764" y1="48980" x2="14583" y2="53571"/>
                        <a14:foregroundMark x1="16898" y1="21429" x2="16204" y2="20408"/>
                        <a14:foregroundMark x1="15741" y1="17347" x2="13079" y2="16837"/>
                        <a14:foregroundMark x1="11227" y1="14286" x2="8912" y2="14796"/>
                        <a14:foregroundMark x1="3472" y1="37245" x2="3472" y2="37245"/>
                        <a14:foregroundMark x1="3704" y1="56122" x2="3704" y2="5612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9" y="241496"/>
            <a:ext cx="4114830" cy="9334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2407900" y="10807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794730" y="486857"/>
            <a:ext cx="256890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学习目标</a:t>
            </a:r>
          </a:p>
        </p:txBody>
      </p:sp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928895" y="1396584"/>
            <a:ext cx="10285423" cy="3154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rgbClr val="014493">
                <a:alpha val="40000"/>
              </a:srgbClr>
            </a:outerShdw>
          </a:effectLst>
        </p:spPr>
        <p:txBody>
          <a:bodyPr lIns="252000" rIns="288000" rtlCol="0" anchor="ctr">
            <a:scene3d>
              <a:camera prst="orthographicFront"/>
              <a:lightRig rig="threePt" dir="t"/>
            </a:scene3d>
          </a:bodyPr>
          <a:lstStyle/>
          <a:p>
            <a:pPr marL="107950" lvl="0" indent="539750">
              <a:lnSpc>
                <a:spcPts val="5600"/>
              </a:lnSpc>
              <a:defRPr/>
            </a:pP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 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会用天平和量筒测量物质的密度，知道在测量物质密度的实验中减小实验误差的方法</a:t>
            </a: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pPr marL="107950" lvl="0" indent="539750">
              <a:lnSpc>
                <a:spcPts val="5600"/>
              </a:lnSpc>
              <a:defRPr/>
            </a:pP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知道密度知识在生产和生活中的一些应用</a:t>
            </a: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文本框 94"/>
          <p:cNvSpPr txBox="1"/>
          <p:nvPr>
            <p:custDataLst>
              <p:tags r:id="rId1"/>
            </p:custDataLst>
          </p:nvPr>
        </p:nvSpPr>
        <p:spPr>
          <a:xfrm>
            <a:off x="901700" y="375920"/>
            <a:ext cx="4711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一、测量物质的密度</a:t>
            </a:r>
            <a:endParaRPr kumimoji="0" lang="zh-CN" altLang="en-US" sz="3200" b="1" i="0" u="none" strike="noStrike" kern="1200" cap="none" spc="0" normalizeH="0" baseline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Line 18"/>
          <p:cNvSpPr/>
          <p:nvPr>
            <p:custDataLst>
              <p:tags r:id="rId2"/>
            </p:custDataLst>
          </p:nvPr>
        </p:nvSpPr>
        <p:spPr>
          <a:xfrm>
            <a:off x="801688" y="984250"/>
            <a:ext cx="1052195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/>
          </a:p>
        </p:txBody>
      </p:sp>
      <p:sp>
        <p:nvSpPr>
          <p:cNvPr id="7171" name="Text Box 3"/>
          <p:cNvSpPr txBox="1"/>
          <p:nvPr>
            <p:custDataLst>
              <p:tags r:id="rId3"/>
            </p:custDataLst>
          </p:nvPr>
        </p:nvSpPr>
        <p:spPr>
          <a:xfrm>
            <a:off x="2279650" y="1209675"/>
            <a:ext cx="7199313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需要测量的量： ①质量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   ②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体积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</a:p>
        </p:txBody>
      </p:sp>
      <p:cxnSp>
        <p:nvCxnSpPr>
          <p:cNvPr id="4" name="直接箭头连接符 3"/>
          <p:cNvCxnSpPr/>
          <p:nvPr>
            <p:custDataLst>
              <p:tags r:id="rId4"/>
            </p:custDataLst>
          </p:nvPr>
        </p:nvCxnSpPr>
        <p:spPr>
          <a:xfrm flipH="1">
            <a:off x="5791200" y="1844675"/>
            <a:ext cx="300038" cy="6318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>
            <p:custDataLst>
              <p:tags r:id="rId5"/>
            </p:custDataLst>
          </p:nvPr>
        </p:nvCxnSpPr>
        <p:spPr>
          <a:xfrm flipH="1">
            <a:off x="7696200" y="1708150"/>
            <a:ext cx="388938" cy="6921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>
            <p:custDataLst>
              <p:tags r:id="rId6"/>
            </p:custDataLst>
          </p:nvPr>
        </p:nvCxnSpPr>
        <p:spPr>
          <a:xfrm>
            <a:off x="8470900" y="1749425"/>
            <a:ext cx="444500" cy="6508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/>
          <p:nvPr>
            <p:custDataLst>
              <p:tags r:id="rId7"/>
            </p:custDataLst>
          </p:nvPr>
        </p:nvSpPr>
        <p:spPr>
          <a:xfrm>
            <a:off x="5324475" y="2381250"/>
            <a:ext cx="95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天平</a:t>
            </a:r>
          </a:p>
        </p:txBody>
      </p:sp>
      <p:sp>
        <p:nvSpPr>
          <p:cNvPr id="8" name="Rectangle 13"/>
          <p:cNvSpPr/>
          <p:nvPr>
            <p:custDataLst>
              <p:tags r:id="rId8"/>
            </p:custDataLst>
          </p:nvPr>
        </p:nvSpPr>
        <p:spPr>
          <a:xfrm>
            <a:off x="7018338" y="2360613"/>
            <a:ext cx="95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规则</a:t>
            </a:r>
          </a:p>
        </p:txBody>
      </p:sp>
      <p:sp>
        <p:nvSpPr>
          <p:cNvPr id="9" name="Rectangle 13"/>
          <p:cNvSpPr/>
          <p:nvPr>
            <p:custDataLst>
              <p:tags r:id="rId9"/>
            </p:custDataLst>
          </p:nvPr>
        </p:nvSpPr>
        <p:spPr>
          <a:xfrm>
            <a:off x="8526463" y="2325688"/>
            <a:ext cx="13319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不规则</a:t>
            </a:r>
          </a:p>
        </p:txBody>
      </p:sp>
      <p:sp>
        <p:nvSpPr>
          <p:cNvPr id="10" name="Rectangle 13"/>
          <p:cNvSpPr/>
          <p:nvPr>
            <p:custDataLst>
              <p:tags r:id="rId10"/>
            </p:custDataLst>
          </p:nvPr>
        </p:nvSpPr>
        <p:spPr>
          <a:xfrm>
            <a:off x="7018338" y="2751138"/>
            <a:ext cx="13700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刻度尺</a:t>
            </a:r>
          </a:p>
        </p:txBody>
      </p:sp>
      <p:sp>
        <p:nvSpPr>
          <p:cNvPr id="11" name="Rectangle 13"/>
          <p:cNvSpPr/>
          <p:nvPr>
            <p:custDataLst>
              <p:tags r:id="rId11"/>
            </p:custDataLst>
          </p:nvPr>
        </p:nvSpPr>
        <p:spPr>
          <a:xfrm>
            <a:off x="8470900" y="2751138"/>
            <a:ext cx="19764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量筒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量杯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</a:p>
        </p:txBody>
      </p:sp>
      <p:pic>
        <p:nvPicPr>
          <p:cNvPr id="19469" name="Pictur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58958" y="3228975"/>
            <a:ext cx="3917950" cy="27844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8020" name="Object 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6697028" y="46038"/>
          <a:ext cx="13573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412750" imgH="383540" progId="Equation.3">
                  <p:embed/>
                </p:oleObj>
              </mc:Choice>
              <mc:Fallback>
                <p:oleObj r:id="rId21" imgW="412750" imgH="3835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97028" y="46038"/>
                        <a:ext cx="1357312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文本框 128024"/>
          <p:cNvSpPr txBox="1"/>
          <p:nvPr>
            <p:custDataLst>
              <p:tags r:id="rId14"/>
            </p:custDataLst>
          </p:nvPr>
        </p:nvSpPr>
        <p:spPr>
          <a:xfrm>
            <a:off x="5631815" y="406400"/>
            <a:ext cx="13684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原理</a:t>
            </a:r>
          </a:p>
        </p:txBody>
      </p:sp>
      <p:sp>
        <p:nvSpPr>
          <p:cNvPr id="3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01725" y="5067778"/>
            <a:ext cx="3041650" cy="9531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量筒粗细相同、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刻度均匀</a:t>
            </a:r>
          </a:p>
        </p:txBody>
      </p:sp>
      <p:sp>
        <p:nvSpPr>
          <p:cNvPr id="1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7225" y="4419600"/>
            <a:ext cx="3276600" cy="1198880"/>
          </a:xfrm>
          <a:prstGeom prst="rect">
            <a:avLst/>
          </a:prstGeom>
          <a:solidFill>
            <a:schemeClr val="bg1">
              <a:alpha val="47000"/>
            </a:schemeClr>
          </a:solidFill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量杯上粗下细刻度上密下疏</a:t>
            </a:r>
          </a:p>
        </p:txBody>
      </p:sp>
      <p:pic>
        <p:nvPicPr>
          <p:cNvPr id="15" name="图片 14"/>
          <p:cNvPicPr/>
          <p:nvPr>
            <p:custDataLst>
              <p:tags r:id="rId17"/>
            </p:custDataLst>
          </p:nvPr>
        </p:nvPicPr>
        <p:blipFill>
          <a:blip r:embed="rId23"/>
          <a:srcRect l="23116" t="10289" r="25957" b="7401"/>
          <a:stretch>
            <a:fillRect/>
          </a:stretch>
        </p:blipFill>
        <p:spPr bwMode="auto">
          <a:xfrm>
            <a:off x="821055" y="1793240"/>
            <a:ext cx="2506980" cy="31953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" grpId="0"/>
      <p:bldP spid="8" grpId="0"/>
      <p:bldP spid="9" grpId="0"/>
      <p:bldP spid="10" grpId="0"/>
      <p:bldP spid="11" grpId="0"/>
      <p:bldP spid="33816" grpId="0"/>
      <p:bldP spid="3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30555" y="473075"/>
            <a:ext cx="291909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defTabSz="457200">
              <a:lnSpc>
                <a:spcPts val="4200"/>
              </a:lnSpc>
              <a:spcAft>
                <a:spcPts val="600"/>
              </a:spcAft>
            </a:pPr>
            <a:r>
              <a:rPr lang="zh-CN" altLang="en-US" sz="36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【量筒】</a:t>
            </a:r>
          </a:p>
        </p:txBody>
      </p:sp>
      <p:pic>
        <p:nvPicPr>
          <p:cNvPr id="37889" name="Picture 2"/>
          <p:cNvPicPr/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028" y="1289050"/>
            <a:ext cx="1524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7505" y="2689225"/>
            <a:ext cx="220980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量程：</a:t>
            </a:r>
          </a:p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分度值：</a:t>
            </a:r>
            <a:endParaRPr kumimoji="0" lang="zh-CN" altLang="en-US" sz="40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9080" y="2847023"/>
            <a:ext cx="26670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0—100ml</a:t>
            </a: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48015" y="3622993"/>
            <a:ext cx="1219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1ml</a:t>
            </a: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1063" y="2157730"/>
            <a:ext cx="78524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32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、测量前，观察量筒的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量程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和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分度值</a:t>
            </a:r>
          </a:p>
        </p:txBody>
      </p:sp>
      <p:sp>
        <p:nvSpPr>
          <p:cNvPr id="19461" name="Text Box 5"/>
          <p:cNvSpPr txBox="1"/>
          <p:nvPr>
            <p:custDataLst>
              <p:tags r:id="rId7"/>
            </p:custDataLst>
          </p:nvPr>
        </p:nvSpPr>
        <p:spPr>
          <a:xfrm>
            <a:off x="3421063" y="1289050"/>
            <a:ext cx="7451090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kumimoji="0" lang="en-US" altLang="zh-CN" sz="32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32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、常用单位：</a:t>
            </a:r>
            <a:r>
              <a:rPr kumimoji="0" lang="zh-CN" altLang="en-US" sz="3200" b="1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升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（</a:t>
            </a:r>
            <a:r>
              <a:rPr kumimoji="0" lang="zh-CN" altLang="en-US" sz="3200" b="1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Ｌ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）</a:t>
            </a:r>
            <a:r>
              <a:rPr kumimoji="0" lang="zh-CN" altLang="en-US" sz="3200" b="1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、毫升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（</a:t>
            </a: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ml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）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1380" y="4178300"/>
            <a:ext cx="8287385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3、用量筒测液体的体积，量筒里的水面是凹形的，读数时，</a:t>
            </a:r>
            <a:r>
              <a:rPr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视线要与水凹面的底部相平</a:t>
            </a:r>
            <a:r>
              <a:rPr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1" kern="1200" cap="none" spc="0" normalizeH="0" baseline="0" noProof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065530" y="1778635"/>
          <a:ext cx="93345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933450" imgH="3587750" progId="">
                  <p:embed/>
                </p:oleObj>
              </mc:Choice>
              <mc:Fallback>
                <p:oleObj r:id="rId16" imgW="933450" imgH="35877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5530" y="1778635"/>
                        <a:ext cx="933450" cy="358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1426210" y="3237865"/>
            <a:ext cx="2451100" cy="916940"/>
            <a:chOff x="2246" y="5099"/>
            <a:chExt cx="3860" cy="1444"/>
          </a:xfrm>
        </p:grpSpPr>
        <p:graphicFrame>
          <p:nvGraphicFramePr>
            <p:cNvPr id="38915" name="Object 2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4856" y="5099"/>
            <a:ext cx="1250" cy="1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793750" imgH="917575" progId="">
                    <p:embed/>
                  </p:oleObj>
                </mc:Choice>
                <mc:Fallback>
                  <p:oleObj r:id="rId18" imgW="793750" imgH="91757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56" y="5099"/>
                          <a:ext cx="1250" cy="14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7" name="Line 12"/>
            <p:cNvSpPr/>
            <p:nvPr>
              <p:custDataLst>
                <p:tags r:id="rId12"/>
              </p:custDataLst>
            </p:nvPr>
          </p:nvSpPr>
          <p:spPr>
            <a:xfrm>
              <a:off x="2246" y="5954"/>
              <a:ext cx="2723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19461" grpId="0" animBg="1"/>
      <p:bldP spid="40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文本框 130049"/>
          <p:cNvSpPr txBox="1"/>
          <p:nvPr>
            <p:custDataLst>
              <p:tags r:id="rId1"/>
            </p:custDataLst>
          </p:nvPr>
        </p:nvSpPr>
        <p:spPr>
          <a:xfrm>
            <a:off x="1005840" y="5742305"/>
            <a:ext cx="2880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>
                <a:schemeClr val="bg1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  <a:sym typeface="+mn-ea"/>
              </a:rPr>
              <a:t>小石块的体积：</a:t>
            </a:r>
          </a:p>
        </p:txBody>
      </p:sp>
      <p:pic>
        <p:nvPicPr>
          <p:cNvPr id="130052" name="图片 1300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378075" y="1154113"/>
            <a:ext cx="839788" cy="322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4" name="图片 1300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rcRect t="4574" r="73148"/>
          <a:stretch>
            <a:fillRect/>
          </a:stretch>
        </p:blipFill>
        <p:spPr>
          <a:xfrm>
            <a:off x="2605405" y="4509135"/>
            <a:ext cx="368300" cy="56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5" name="图片 1300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114925" y="1154113"/>
            <a:ext cx="930275" cy="322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7" name="图片 1300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rcRect r="72807" b="6358"/>
          <a:stretch>
            <a:fillRect/>
          </a:stretch>
        </p:blipFill>
        <p:spPr>
          <a:xfrm>
            <a:off x="5331460" y="4530090"/>
            <a:ext cx="35433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8" name="文本框 130057"/>
          <p:cNvSpPr txBox="1"/>
          <p:nvPr>
            <p:custDataLst>
              <p:tags r:id="rId6"/>
            </p:custDataLst>
          </p:nvPr>
        </p:nvSpPr>
        <p:spPr>
          <a:xfrm>
            <a:off x="1776413" y="5141913"/>
            <a:ext cx="27416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>
                <a:schemeClr val="bg1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b="1" kern="1200" cap="none" spc="0" normalizeH="0" baseline="0" noProof="1"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  <a:sym typeface="+mn-ea"/>
              </a:rPr>
              <a:t>小石块放入前水的体积</a:t>
            </a:r>
          </a:p>
        </p:txBody>
      </p:sp>
      <p:sp>
        <p:nvSpPr>
          <p:cNvPr id="130059" name="文本框 130058"/>
          <p:cNvSpPr txBox="1"/>
          <p:nvPr>
            <p:custDataLst>
              <p:tags r:id="rId7"/>
            </p:custDataLst>
          </p:nvPr>
        </p:nvSpPr>
        <p:spPr>
          <a:xfrm>
            <a:off x="4645025" y="5141913"/>
            <a:ext cx="24685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>
                <a:schemeClr val="bg1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b="1" kern="1200" cap="none" spc="0" normalizeH="0" baseline="0" noProof="1"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  <a:sym typeface="+mn-ea"/>
              </a:rPr>
              <a:t>小石块和水的总体积</a:t>
            </a:r>
          </a:p>
        </p:txBody>
      </p:sp>
      <p:sp>
        <p:nvSpPr>
          <p:cNvPr id="40971" name="文本框 130059"/>
          <p:cNvSpPr txBox="1"/>
          <p:nvPr>
            <p:custDataLst>
              <p:tags r:id="rId8"/>
            </p:custDataLst>
          </p:nvPr>
        </p:nvSpPr>
        <p:spPr>
          <a:xfrm>
            <a:off x="809625" y="481330"/>
            <a:ext cx="7327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想一想：如何用量筒测量小石块的体积？</a:t>
            </a:r>
          </a:p>
        </p:txBody>
      </p:sp>
      <p:sp>
        <p:nvSpPr>
          <p:cNvPr id="130061" name="右箭头 130060"/>
          <p:cNvSpPr/>
          <p:nvPr>
            <p:custDataLst>
              <p:tags r:id="rId9"/>
            </p:custDataLst>
          </p:nvPr>
        </p:nvSpPr>
        <p:spPr>
          <a:xfrm>
            <a:off x="3459163" y="2522538"/>
            <a:ext cx="1231900" cy="423862"/>
          </a:xfrm>
          <a:prstGeom prst="rightArrow">
            <a:avLst>
              <a:gd name="adj1" fmla="val 50000"/>
              <a:gd name="adj2" fmla="val 47295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0062" name="文本框 130061"/>
          <p:cNvSpPr txBox="1"/>
          <p:nvPr>
            <p:custDataLst>
              <p:tags r:id="rId10"/>
            </p:custDataLst>
          </p:nvPr>
        </p:nvSpPr>
        <p:spPr>
          <a:xfrm>
            <a:off x="6443980" y="1225550"/>
            <a:ext cx="51346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想一想：量筒内要注入适量的水，什么是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“适量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”？</a:t>
            </a:r>
          </a:p>
        </p:txBody>
      </p:sp>
      <p:sp>
        <p:nvSpPr>
          <p:cNvPr id="130063" name="文本框 130062"/>
          <p:cNvSpPr txBox="1"/>
          <p:nvPr>
            <p:custDataLst>
              <p:tags r:id="rId11"/>
            </p:custDataLst>
          </p:nvPr>
        </p:nvSpPr>
        <p:spPr>
          <a:xfrm>
            <a:off x="6888480" y="2432050"/>
            <a:ext cx="3303588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既能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淹没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小石块，放入小石块后，液面又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不能超过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量程</a:t>
            </a:r>
          </a:p>
        </p:txBody>
      </p:sp>
      <p:grpSp>
        <p:nvGrpSpPr>
          <p:cNvPr id="130064" name="组合 130063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3571170" y="5608003"/>
            <a:ext cx="2695328" cy="760570"/>
            <a:chOff x="1334" y="3519"/>
            <a:chExt cx="1887" cy="532"/>
          </a:xfrm>
        </p:grpSpPr>
        <p:sp>
          <p:nvSpPr>
            <p:cNvPr id="40976" name="矩形 130064"/>
            <p:cNvSpPr>
              <a:spLocks noChangeAspect="1" noTextEdit="1"/>
            </p:cNvSpPr>
            <p:nvPr>
              <p:custDataLst>
                <p:tags r:id="rId14"/>
              </p:custDataLst>
            </p:nvPr>
          </p:nvSpPr>
          <p:spPr>
            <a:xfrm>
              <a:off x="1565" y="3521"/>
              <a:ext cx="1656" cy="5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7" name="矩形 130065"/>
            <p:cNvSpPr/>
            <p:nvPr>
              <p:custDataLst>
                <p:tags r:id="rId15"/>
              </p:custDataLst>
            </p:nvPr>
          </p:nvSpPr>
          <p:spPr>
            <a:xfrm>
              <a:off x="3050" y="3793"/>
              <a:ext cx="107" cy="2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979" name="矩形 130067"/>
            <p:cNvSpPr/>
            <p:nvPr>
              <p:custDataLst>
                <p:tags r:id="rId16"/>
              </p:custDataLst>
            </p:nvPr>
          </p:nvSpPr>
          <p:spPr>
            <a:xfrm>
              <a:off x="2856" y="3561"/>
              <a:ext cx="239" cy="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44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980" name="矩形 130068"/>
            <p:cNvSpPr/>
            <p:nvPr>
              <p:custDataLst>
                <p:tags r:id="rId17"/>
              </p:custDataLst>
            </p:nvPr>
          </p:nvSpPr>
          <p:spPr>
            <a:xfrm>
              <a:off x="2201" y="3561"/>
              <a:ext cx="366" cy="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44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4400" i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4400" b="1" i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981" name="矩形 130069"/>
            <p:cNvSpPr/>
            <p:nvPr>
              <p:custDataLst>
                <p:tags r:id="rId18"/>
              </p:custDataLst>
            </p:nvPr>
          </p:nvSpPr>
          <p:spPr>
            <a:xfrm>
              <a:off x="1334" y="3561"/>
              <a:ext cx="489" cy="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44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石</a:t>
              </a:r>
            </a:p>
          </p:txBody>
        </p:sp>
        <p:sp>
          <p:nvSpPr>
            <p:cNvPr id="40982" name="矩形 130070"/>
            <p:cNvSpPr/>
            <p:nvPr>
              <p:custDataLst>
                <p:tags r:id="rId19"/>
              </p:custDataLst>
            </p:nvPr>
          </p:nvSpPr>
          <p:spPr>
            <a:xfrm>
              <a:off x="2626" y="3519"/>
              <a:ext cx="215" cy="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440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-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983" name="矩形 130071"/>
            <p:cNvSpPr/>
            <p:nvPr>
              <p:custDataLst>
                <p:tags r:id="rId20"/>
              </p:custDataLst>
            </p:nvPr>
          </p:nvSpPr>
          <p:spPr>
            <a:xfrm>
              <a:off x="1948" y="3519"/>
              <a:ext cx="215" cy="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440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=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0073" name="文本框 130072"/>
          <p:cNvSpPr txBox="1"/>
          <p:nvPr>
            <p:custDataLst>
              <p:tags r:id="rId13"/>
            </p:custDataLst>
          </p:nvPr>
        </p:nvSpPr>
        <p:spPr>
          <a:xfrm>
            <a:off x="6888163" y="5154613"/>
            <a:ext cx="3463925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这种方法叫排水法测体积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8" grpId="0"/>
      <p:bldP spid="130059" grpId="0"/>
      <p:bldP spid="130062" grpId="0"/>
      <p:bldP spid="130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31750" y="346075"/>
            <a:ext cx="717740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defTabSz="457200">
              <a:lnSpc>
                <a:spcPts val="4200"/>
              </a:lnSpc>
              <a:spcAft>
                <a:spcPts val="600"/>
              </a:spcAft>
            </a:pP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【实验一】测量小石块的密度</a:t>
            </a:r>
          </a:p>
        </p:txBody>
      </p:sp>
      <p:sp>
        <p:nvSpPr>
          <p:cNvPr id="9216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89200" y="2903538"/>
            <a:ext cx="83820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用调好的天平测出小石块的质量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m</a:t>
            </a:r>
          </a:p>
        </p:txBody>
      </p:sp>
      <p:sp>
        <p:nvSpPr>
          <p:cNvPr id="9216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9200" y="3362325"/>
            <a:ext cx="89154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在量筒内倒入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适量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的水，测出水的体积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V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</a:t>
            </a:r>
          </a:p>
        </p:txBody>
      </p:sp>
      <p:sp>
        <p:nvSpPr>
          <p:cNvPr id="921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89200" y="3729038"/>
            <a:ext cx="8915400" cy="61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将小石块放入量筒中，读出水面到达刻度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V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</a:t>
            </a:r>
          </a:p>
        </p:txBody>
      </p:sp>
      <p:sp>
        <p:nvSpPr>
          <p:cNvPr id="10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630" y="2957830"/>
            <a:ext cx="3048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实验步骤：</a:t>
            </a:r>
          </a:p>
        </p:txBody>
      </p:sp>
      <p:sp>
        <p:nvSpPr>
          <p:cNvPr id="92172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9200" y="4224338"/>
            <a:ext cx="41148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则小石块的密度：</a:t>
            </a:r>
          </a:p>
        </p:txBody>
      </p:sp>
      <p:graphicFrame>
        <p:nvGraphicFramePr>
          <p:cNvPr id="92173" name="Object 13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776913" y="4057650"/>
          <a:ext cx="2435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002665" imgH="431800" progId="Equation.3">
                  <p:embed/>
                </p:oleObj>
              </mc:Choice>
              <mc:Fallback>
                <p:oleObj r:id="rId15" imgW="1002665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76913" y="4057650"/>
                        <a:ext cx="2435225" cy="1050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6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03975" y="881063"/>
            <a:ext cx="609600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7" name="AutoShape 6"/>
          <p:cNvSpPr/>
          <p:nvPr>
            <p:custDataLst>
              <p:tags r:id="rId9"/>
            </p:custDataLst>
          </p:nvPr>
        </p:nvSpPr>
        <p:spPr>
          <a:xfrm>
            <a:off x="5233988" y="1634327"/>
            <a:ext cx="785812" cy="549284"/>
          </a:xfrm>
          <a:prstGeom prst="rightArrow">
            <a:avLst>
              <a:gd name="adj1" fmla="val 49777"/>
              <a:gd name="adj2" fmla="val 945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018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2975" y="995363"/>
            <a:ext cx="2890838" cy="167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9" name="AutoShape 15"/>
          <p:cNvSpPr/>
          <p:nvPr>
            <p:custDataLst>
              <p:tags r:id="rId11"/>
            </p:custDataLst>
          </p:nvPr>
        </p:nvSpPr>
        <p:spPr>
          <a:xfrm>
            <a:off x="7400925" y="1634327"/>
            <a:ext cx="785813" cy="549284"/>
          </a:xfrm>
          <a:prstGeom prst="rightArrow">
            <a:avLst>
              <a:gd name="adj1" fmla="val 49777"/>
              <a:gd name="adj2" fmla="val 945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020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281988" y="881063"/>
            <a:ext cx="681037" cy="17891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Group 46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1905000" y="5164455"/>
          <a:ext cx="8327390" cy="1307465"/>
        </p:xfrm>
        <a:graphic>
          <a:graphicData uri="http://schemas.openxmlformats.org/drawingml/2006/table">
            <a:tbl>
              <a:tblPr/>
              <a:tblGrid>
                <a:gridCol w="132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0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小石块的质量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m(g)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水的体积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1 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水和小石块的总体积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2 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小石块的体积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V(cm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小石块的密度</a:t>
                      </a:r>
                      <a:r>
                        <a:rPr kumimoji="1" lang="el-GR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ρ</a:t>
                      </a:r>
                      <a:endParaRPr kumimoji="1" lang="en-US" altLang="zh-CN" sz="20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(g/cm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）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20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67" grpId="0"/>
      <p:bldP spid="92168" grpId="0"/>
      <p:bldP spid="92172" grpId="0"/>
      <p:bldP spid="43017" grpId="0" animBg="1"/>
      <p:bldP spid="430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131073"/>
          <p:cNvSpPr>
            <a:spLocks noGrp="1" noRot="1"/>
          </p:cNvSpPr>
          <p:nvPr>
            <p:custDataLst>
              <p:tags r:id="rId1"/>
            </p:custDataLst>
          </p:nvPr>
        </p:nvSpPr>
        <p:spPr>
          <a:xfrm>
            <a:off x="635000" y="862330"/>
            <a:ext cx="11214100" cy="13411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kern="1200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思考：若先测小石块的体积，再测质量，对结果有影响吗？为什么？</a:t>
            </a:r>
          </a:p>
        </p:txBody>
      </p:sp>
      <p:pic>
        <p:nvPicPr>
          <p:cNvPr id="45058" name="Picture 3">
            <a:hlinkClick r:id="rId9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67463" y="2125663"/>
            <a:ext cx="3887787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AutoShape 8"/>
          <p:cNvSpPr/>
          <p:nvPr>
            <p:custDataLst>
              <p:tags r:id="rId3"/>
            </p:custDataLst>
          </p:nvPr>
        </p:nvSpPr>
        <p:spPr>
          <a:xfrm>
            <a:off x="3343275" y="3112359"/>
            <a:ext cx="785813" cy="696782"/>
          </a:xfrm>
          <a:prstGeom prst="rightArrow">
            <a:avLst>
              <a:gd name="adj1" fmla="val 49777"/>
              <a:gd name="adj2" fmla="val 5208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AutoShape 16"/>
          <p:cNvSpPr/>
          <p:nvPr>
            <p:custDataLst>
              <p:tags r:id="rId4"/>
            </p:custDataLst>
          </p:nvPr>
        </p:nvSpPr>
        <p:spPr>
          <a:xfrm>
            <a:off x="5648325" y="3040922"/>
            <a:ext cx="785813" cy="696782"/>
          </a:xfrm>
          <a:prstGeom prst="rightArrow">
            <a:avLst>
              <a:gd name="adj1" fmla="val 49777"/>
              <a:gd name="adj2" fmla="val 5208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45061" name="图片 13107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7875" y="1838325"/>
            <a:ext cx="917575" cy="295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图片 1310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95800" y="1981200"/>
            <a:ext cx="101600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80" name="文本框 131079"/>
          <p:cNvSpPr txBox="1"/>
          <p:nvPr>
            <p:custDataLst>
              <p:tags r:id="rId7"/>
            </p:custDataLst>
          </p:nvPr>
        </p:nvSpPr>
        <p:spPr>
          <a:xfrm>
            <a:off x="1968500" y="5114925"/>
            <a:ext cx="88366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因为小石块上沾有水，使质量偏大，密度偏大。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31750" y="346075"/>
            <a:ext cx="717740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defTabSz="457200">
              <a:lnSpc>
                <a:spcPts val="4200"/>
              </a:lnSpc>
              <a:spcAft>
                <a:spcPts val="600"/>
              </a:spcAft>
            </a:pP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【实验二】测量食盐水的密度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993515" y="1361440"/>
            <a:ext cx="7817485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>
              <a:lnSpc>
                <a:spcPts val="3500"/>
              </a:lnSpc>
            </a:pPr>
            <a:r>
              <a:rPr lang="zh-CN" altLang="en-US" sz="3200" b="1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实验器材</a:t>
            </a:r>
            <a:r>
              <a:rPr lang="en-US" altLang="zh-CN" sz="3200" b="1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天平、量筒、盐水、烧杯</a:t>
            </a:r>
            <a:r>
              <a:rPr lang="en-US" altLang="zh-CN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  <p:graphicFrame>
        <p:nvGraphicFramePr>
          <p:cNvPr id="128020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86953" y="957263"/>
          <a:ext cx="13573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12750" imgH="383540" progId="Equation.3">
                  <p:embed/>
                </p:oleObj>
              </mc:Choice>
              <mc:Fallback>
                <p:oleObj r:id="rId9" imgW="412750" imgH="3835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86953" y="957263"/>
                        <a:ext cx="1357312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文本框 128024"/>
          <p:cNvSpPr txBox="1"/>
          <p:nvPr>
            <p:custDataLst>
              <p:tags r:id="rId4"/>
            </p:custDataLst>
          </p:nvPr>
        </p:nvSpPr>
        <p:spPr>
          <a:xfrm>
            <a:off x="1031240" y="1317625"/>
            <a:ext cx="13684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原理</a:t>
            </a:r>
            <a:r>
              <a:rPr lang="en-US" altLang="zh-CN" sz="3200" b="1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</p:txBody>
      </p:sp>
      <p:pic>
        <p:nvPicPr>
          <p:cNvPr id="2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 l="1962"/>
          <a:stretch>
            <a:fillRect/>
          </a:stretch>
        </p:blipFill>
        <p:spPr>
          <a:xfrm>
            <a:off x="1325880" y="2011045"/>
            <a:ext cx="9474835" cy="340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062980" y="5316220"/>
            <a:ext cx="481139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935355" y="5316220"/>
            <a:ext cx="4963795" cy="1209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900" y="717550"/>
            <a:ext cx="232727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7100" y="700088"/>
            <a:ext cx="2457450" cy="167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AutoShape 7"/>
          <p:cNvSpPr/>
          <p:nvPr>
            <p:custDataLst>
              <p:tags r:id="rId3"/>
            </p:custDataLst>
          </p:nvPr>
        </p:nvSpPr>
        <p:spPr>
          <a:xfrm>
            <a:off x="4913313" y="1231345"/>
            <a:ext cx="504825" cy="612298"/>
          </a:xfrm>
          <a:prstGeom prst="rightArrow">
            <a:avLst>
              <a:gd name="adj1" fmla="val 50000"/>
              <a:gd name="adj2" fmla="val 58875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5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2527300"/>
            <a:ext cx="76962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、用天平测出烧杯和盐水的总质量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m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1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08200" y="3065780"/>
            <a:ext cx="9638665" cy="636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、将一部分盐水倒入量筒中，读出量筒中盐水的体积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V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　　　　</a:t>
            </a: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08200" y="3679825"/>
            <a:ext cx="807720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、用天平测出烧杯和剩余盐水的质量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m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2</a:t>
            </a:r>
          </a:p>
        </p:txBody>
      </p:sp>
      <p:sp>
        <p:nvSpPr>
          <p:cNvPr id="52231" name="AutoShape 15"/>
          <p:cNvSpPr/>
          <p:nvPr>
            <p:custDataLst>
              <p:tags r:id="rId7"/>
            </p:custDataLst>
          </p:nvPr>
        </p:nvSpPr>
        <p:spPr>
          <a:xfrm>
            <a:off x="6716713" y="1299608"/>
            <a:ext cx="504825" cy="612297"/>
          </a:xfrm>
          <a:prstGeom prst="rightArrow">
            <a:avLst>
              <a:gd name="adj1" fmla="val 50000"/>
              <a:gd name="adj2" fmla="val 58875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232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800725" y="700088"/>
            <a:ext cx="52070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91" name="Text 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4306888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ρ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21500" y="4629150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V</a:t>
            </a:r>
          </a:p>
        </p:txBody>
      </p:sp>
      <p:grpSp>
        <p:nvGrpSpPr>
          <p:cNvPr id="2" name="Group 29"/>
          <p:cNvGrpSpPr/>
          <p:nvPr>
            <p:custDataLst>
              <p:tags r:id="rId11"/>
            </p:custDataLst>
          </p:nvPr>
        </p:nvGrpSpPr>
        <p:grpSpPr>
          <a:xfrm>
            <a:off x="5953125" y="4357688"/>
            <a:ext cx="2133600" cy="460375"/>
            <a:chOff x="2496" y="3600"/>
            <a:chExt cx="1344" cy="290"/>
          </a:xfrm>
        </p:grpSpPr>
        <p:sp>
          <p:nvSpPr>
            <p:cNvPr id="37909" name="Text Box 3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96" y="3600"/>
              <a:ext cx="384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2400" b="1" kern="1200" cap="none" spc="0" normalizeH="0" baseline="0" noProof="1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=</a:t>
              </a:r>
            </a:p>
          </p:txBody>
        </p:sp>
        <p:sp>
          <p:nvSpPr>
            <p:cNvPr id="37910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832" y="3792"/>
              <a:ext cx="1008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896" name="Text Box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92875" y="4129088"/>
            <a:ext cx="17526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m</a:t>
            </a:r>
            <a:r>
              <a:rPr kumimoji="0" lang="en-US" altLang="zh-CN" sz="2400" b="1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 </a:t>
            </a: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–</a:t>
            </a: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m</a:t>
            </a:r>
            <a:r>
              <a:rPr kumimoji="0" lang="en-US" altLang="zh-CN" sz="2400" b="1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</a:t>
            </a: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08200" y="4321175"/>
            <a:ext cx="47244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、盐水密度表达式：</a:t>
            </a:r>
          </a:p>
        </p:txBody>
      </p:sp>
      <p:graphicFrame>
        <p:nvGraphicFramePr>
          <p:cNvPr id="54376" name="Group 104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1981200" y="5180013"/>
          <a:ext cx="8305800" cy="1539218"/>
        </p:xfrm>
        <a:graphic>
          <a:graphicData uri="http://schemas.openxmlformats.org/drawingml/2006/table">
            <a:tbl>
              <a:tblPr/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烧杯和盐水的总质量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(g)</a:t>
                      </a:r>
                    </a:p>
                  </a:txBody>
                  <a:tcPr marL="91442" marR="91442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烧杯和剩余盐水的质量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(g)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盐水的质量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m(g)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量筒中盐水的体积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V(m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盐水的密度</a:t>
                      </a:r>
                      <a:r>
                        <a:rPr kumimoji="0" lang="el-GR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ρ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(g/cm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）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组合 77985"/>
          <p:cNvGrpSpPr/>
          <p:nvPr>
            <p:custDataLst>
              <p:tags r:id="rId15"/>
            </p:custDataLst>
          </p:nvPr>
        </p:nvGrpSpPr>
        <p:grpSpPr>
          <a:xfrm>
            <a:off x="4963795" y="118110"/>
            <a:ext cx="977900" cy="762000"/>
            <a:chOff x="2451" y="2044"/>
            <a:chExt cx="616" cy="480"/>
          </a:xfrm>
        </p:grpSpPr>
        <p:grpSp>
          <p:nvGrpSpPr>
            <p:cNvPr id="17449" name="组合 77961"/>
            <p:cNvGrpSpPr/>
            <p:nvPr>
              <p:custDataLst>
                <p:tags r:id="rId16"/>
              </p:custDataLst>
            </p:nvPr>
          </p:nvGrpSpPr>
          <p:grpSpPr>
            <a:xfrm>
              <a:off x="2451" y="2044"/>
              <a:ext cx="491" cy="392"/>
              <a:chOff x="12480" y="596"/>
              <a:chExt cx="840" cy="749"/>
            </a:xfrm>
          </p:grpSpPr>
          <p:grpSp>
            <p:nvGrpSpPr>
              <p:cNvPr id="17456" name="xjhzja8"/>
              <p:cNvGrpSpPr/>
              <p:nvPr>
                <p:custDataLst>
                  <p:tags r:id="rId18"/>
                </p:custDataLst>
              </p:nvPr>
            </p:nvGrpSpPr>
            <p:grpSpPr>
              <a:xfrm rot="3327236" flipH="1">
                <a:off x="12521" y="604"/>
                <a:ext cx="749" cy="720"/>
                <a:chOff x="7740" y="816"/>
                <a:chExt cx="1740" cy="1890"/>
              </a:xfrm>
            </p:grpSpPr>
            <p:sp>
              <p:nvSpPr>
                <p:cNvPr id="17459" name="流程图: 可选过程 77963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460" name="任意多边形 7796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740" y="816"/>
                  <a:ext cx="1740" cy="1870"/>
                </a:xfrm>
                <a:custGeom>
                  <a:avLst/>
                  <a:gdLst>
                    <a:gd name="txL" fmla="*/ 0 w 1740"/>
                    <a:gd name="txT" fmla="*/ 0 h 1129"/>
                    <a:gd name="txR" fmla="*/ 1740 w 1740"/>
                    <a:gd name="txB" fmla="*/ 1129 h 1129"/>
                  </a:gdLst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txL" t="txT" r="txR" b="tx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57" name="直角三角形 77965"/>
              <p:cNvSpPr/>
              <p:nvPr>
                <p:custDataLst>
                  <p:tags r:id="rId19"/>
                </p:custDataLst>
              </p:nvPr>
            </p:nvSpPr>
            <p:spPr>
              <a:xfrm rot="-2126040">
                <a:off x="12558" y="713"/>
                <a:ext cx="750" cy="510"/>
              </a:xfrm>
              <a:prstGeom prst="rtTriangle">
                <a:avLst/>
              </a:prstGeom>
              <a:solidFill>
                <a:srgbClr val="CC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8" name="直接连接符 77966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480" y="971"/>
                <a:ext cx="840" cy="0"/>
              </a:xfrm>
              <a:prstGeom prst="line">
                <a:avLst/>
              </a:prstGeom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7451" name="任意多边形 77984"/>
            <p:cNvSpPr/>
            <p:nvPr>
              <p:custDataLst>
                <p:tags r:id="rId17"/>
              </p:custDataLst>
            </p:nvPr>
          </p:nvSpPr>
          <p:spPr>
            <a:xfrm>
              <a:off x="2944" y="2259"/>
              <a:ext cx="123" cy="265"/>
            </a:xfrm>
            <a:custGeom>
              <a:avLst/>
              <a:gdLst>
                <a:gd name="txL" fmla="*/ 0 w 20794"/>
                <a:gd name="txT" fmla="*/ 0 h 21600"/>
                <a:gd name="txR" fmla="*/ 20794 w 20794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794" h="21600" fill="none">
                  <a:moveTo>
                    <a:pt x="0" y="0"/>
                  </a:moveTo>
                  <a:cubicBezTo>
                    <a:pt x="9902" y="0"/>
                    <a:pt x="18248" y="6663"/>
                    <a:pt x="20797" y="15745"/>
                  </a:cubicBezTo>
                </a:path>
                <a:path w="20794" h="21600" stroke="0">
                  <a:moveTo>
                    <a:pt x="0" y="0"/>
                  </a:moveTo>
                  <a:cubicBezTo>
                    <a:pt x="9902" y="0"/>
                    <a:pt x="18248" y="6663"/>
                    <a:pt x="20797" y="15745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6699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  <p:bldP spid="36891" grpId="0"/>
      <p:bldP spid="36892" grpId="0"/>
      <p:bldP spid="36896" grpId="0"/>
      <p:bldP spid="368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WJiNmNiOTI2NTkyMGEyOTExNWYzNmU0YTNjZDg4MzEifQ=="/>
  <p:tag name="KSO_WPP_MARK_KEY" val="81f8cffc-4b4a-4414-8813-25c4d3674a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4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诗情画意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PresentationFormat>宽屏</PresentationFormat>
  <Paragraphs>75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 Black</vt:lpstr>
      <vt:lpstr>Arial</vt:lpstr>
      <vt:lpstr>华文行楷</vt:lpstr>
      <vt:lpstr>Calibri Light</vt:lpstr>
      <vt:lpstr>Wingdings</vt:lpstr>
      <vt:lpstr>Verdana</vt:lpstr>
      <vt:lpstr>Tahoma</vt:lpstr>
      <vt:lpstr>Calibri</vt:lpstr>
      <vt:lpstr>楷体_GB2312</vt:lpstr>
      <vt:lpstr>Garamond</vt:lpstr>
      <vt:lpstr>Symbol</vt:lpstr>
      <vt:lpstr>Times New Roman</vt:lpstr>
      <vt:lpstr>华文隶书</vt:lpstr>
      <vt:lpstr>等线</vt:lpstr>
      <vt:lpstr>宋体</vt:lpstr>
      <vt:lpstr>微软雅黑</vt:lpstr>
      <vt:lpstr>Office 主题</vt:lpstr>
      <vt:lpstr>诗情画意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2025-02-13T23:16:33Z</cp:lastPrinted>
  <dcterms:created xsi:type="dcterms:W3CDTF">2025-02-13T23:16:33Z</dcterms:created>
  <dcterms:modified xsi:type="dcterms:W3CDTF">2025-05-25T02:32:50Z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