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wmf" ContentType="image/x-wmf"/>
  <Default Extension="wdp" ContentType="image/vnd.ms-photo"/>
  <Default Extension="tiff" ContentType="image/tif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29" r:id="rId4"/>
    <p:sldId id="330" r:id="rId5"/>
    <p:sldId id="259" r:id="rId6"/>
    <p:sldId id="331" r:id="rId7"/>
    <p:sldId id="332" r:id="rId8"/>
    <p:sldId id="334" r:id="rId9"/>
    <p:sldId id="333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62" r:id="rId19"/>
    <p:sldId id="363" r:id="rId20"/>
    <p:sldId id="364" r:id="rId21"/>
    <p:sldId id="365" r:id="rId22"/>
    <p:sldId id="269" r:id="rId23"/>
    <p:sldId id="294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7" r:id="rId34"/>
    <p:sldId id="378" r:id="rId35"/>
    <p:sldId id="379" r:id="rId36"/>
    <p:sldId id="376" r:id="rId37"/>
  </p:sldIdLst>
  <p:sldSz cx="12192000" cy="6858000"/>
  <p:notesSz cx="6858000" cy="9144000"/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7" userDrawn="1">
          <p15:clr>
            <a:srgbClr val="A4A3A4"/>
          </p15:clr>
        </p15:guide>
        <p15:guide id="2" pos="38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37"/>
        <p:guide pos="38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tags" Target="tags/tag1168.xml" /><Relationship Id="rId39" Type="http://schemas.openxmlformats.org/officeDocument/2006/relationships/presProps" Target="presProps.xml" /><Relationship Id="rId4" Type="http://schemas.openxmlformats.org/officeDocument/2006/relationships/slide" Target="slides/slide2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30722" name="页眉占位符 3072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30723" name="日期占位符 3072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30724" name="幻灯片图像占位符 30723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文本占位符 3072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26" name="页脚占位符 3072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30727" name="灯片编号占位符 3072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4.xml" /><Relationship Id="rId4" Type="http://schemas.openxmlformats.org/officeDocument/2006/relationships/tags" Target="../tags/tag855.xml" /><Relationship Id="rId5" Type="http://schemas.openxmlformats.org/officeDocument/2006/relationships/tags" Target="../tags/tag856.xml" /><Relationship Id="rId6" Type="http://schemas.openxmlformats.org/officeDocument/2006/relationships/tags" Target="../tags/tag85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1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2.png" /><Relationship Id="rId22" Type="http://schemas.openxmlformats.org/officeDocument/2006/relationships/tags" Target="../tags/tag77.xml" /><Relationship Id="rId23" Type="http://schemas.openxmlformats.org/officeDocument/2006/relationships/image" Target="../media/image3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06.xml" /><Relationship Id="rId11" Type="http://schemas.openxmlformats.org/officeDocument/2006/relationships/tags" Target="../tags/tag607.xml" /><Relationship Id="rId12" Type="http://schemas.openxmlformats.org/officeDocument/2006/relationships/tags" Target="../tags/tag608.xml" /><Relationship Id="rId13" Type="http://schemas.openxmlformats.org/officeDocument/2006/relationships/tags" Target="../tags/tag609.xml" /><Relationship Id="rId14" Type="http://schemas.openxmlformats.org/officeDocument/2006/relationships/tags" Target="../tags/tag610.xml" /><Relationship Id="rId15" Type="http://schemas.openxmlformats.org/officeDocument/2006/relationships/tags" Target="../tags/tag611.xml" /><Relationship Id="rId16" Type="http://schemas.openxmlformats.org/officeDocument/2006/relationships/image" Target="../media/image14.jpeg" /><Relationship Id="rId17" Type="http://schemas.openxmlformats.org/officeDocument/2006/relationships/tags" Target="../tags/tag612.xml" /><Relationship Id="rId18" Type="http://schemas.openxmlformats.org/officeDocument/2006/relationships/tags" Target="../tags/tag613.xml" /><Relationship Id="rId19" Type="http://schemas.openxmlformats.org/officeDocument/2006/relationships/image" Target="../media/image15.png" /><Relationship Id="rId2" Type="http://schemas.openxmlformats.org/officeDocument/2006/relationships/tags" Target="../tags/tag598.xml" /><Relationship Id="rId20" Type="http://schemas.microsoft.com/office/2007/relationships/hdphoto" Target="../media/image16.wdp" /><Relationship Id="rId21" Type="http://schemas.openxmlformats.org/officeDocument/2006/relationships/tags" Target="../tags/tag614.xml" /><Relationship Id="rId22" Type="http://schemas.openxmlformats.org/officeDocument/2006/relationships/hyperlink" Target="&#21160;&#30011;&#65306;&#28201;&#24230;&#35745;&#30340;&#26500;&#36896;.SWF" TargetMode="External" /><Relationship Id="rId23" Type="http://schemas.openxmlformats.org/officeDocument/2006/relationships/tags" Target="../tags/tag615.xml" /><Relationship Id="rId24" Type="http://schemas.openxmlformats.org/officeDocument/2006/relationships/tags" Target="../tags/tag616.xml" /><Relationship Id="rId25" Type="http://schemas.openxmlformats.org/officeDocument/2006/relationships/image" Target="../media/image13.wmf" /><Relationship Id="rId26" Type="http://schemas.openxmlformats.org/officeDocument/2006/relationships/tags" Target="../tags/tag617.xml" /><Relationship Id="rId27" Type="http://schemas.openxmlformats.org/officeDocument/2006/relationships/tags" Target="../tags/tag618.xml" /><Relationship Id="rId3" Type="http://schemas.openxmlformats.org/officeDocument/2006/relationships/tags" Target="../tags/tag599.xml" /><Relationship Id="rId4" Type="http://schemas.openxmlformats.org/officeDocument/2006/relationships/tags" Target="../tags/tag600.xml" /><Relationship Id="rId5" Type="http://schemas.openxmlformats.org/officeDocument/2006/relationships/tags" Target="../tags/tag601.xml" /><Relationship Id="rId6" Type="http://schemas.openxmlformats.org/officeDocument/2006/relationships/tags" Target="../tags/tag602.xml" /><Relationship Id="rId7" Type="http://schemas.openxmlformats.org/officeDocument/2006/relationships/tags" Target="../tags/tag603.xml" /><Relationship Id="rId8" Type="http://schemas.openxmlformats.org/officeDocument/2006/relationships/tags" Target="../tags/tag604.xml" /><Relationship Id="rId9" Type="http://schemas.openxmlformats.org/officeDocument/2006/relationships/tags" Target="../tags/tag60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26.xml" /><Relationship Id="rId11" Type="http://schemas.openxmlformats.org/officeDocument/2006/relationships/tags" Target="../tags/tag627.xml" /><Relationship Id="rId12" Type="http://schemas.openxmlformats.org/officeDocument/2006/relationships/tags" Target="../tags/tag628.xml" /><Relationship Id="rId13" Type="http://schemas.openxmlformats.org/officeDocument/2006/relationships/tags" Target="../tags/tag629.xml" /><Relationship Id="rId14" Type="http://schemas.openxmlformats.org/officeDocument/2006/relationships/tags" Target="../tags/tag630.xml" /><Relationship Id="rId15" Type="http://schemas.openxmlformats.org/officeDocument/2006/relationships/tags" Target="../tags/tag631.xml" /><Relationship Id="rId16" Type="http://schemas.openxmlformats.org/officeDocument/2006/relationships/tags" Target="../tags/tag632.xml" /><Relationship Id="rId17" Type="http://schemas.openxmlformats.org/officeDocument/2006/relationships/tags" Target="../tags/tag633.xml" /><Relationship Id="rId18" Type="http://schemas.openxmlformats.org/officeDocument/2006/relationships/tags" Target="../tags/tag634.xml" /><Relationship Id="rId19" Type="http://schemas.openxmlformats.org/officeDocument/2006/relationships/tags" Target="../tags/tag635.xml" /><Relationship Id="rId2" Type="http://schemas.openxmlformats.org/officeDocument/2006/relationships/tags" Target="../tags/tag619.xml" /><Relationship Id="rId20" Type="http://schemas.openxmlformats.org/officeDocument/2006/relationships/tags" Target="../tags/tag636.xml" /><Relationship Id="rId21" Type="http://schemas.openxmlformats.org/officeDocument/2006/relationships/tags" Target="../tags/tag637.xml" /><Relationship Id="rId22" Type="http://schemas.openxmlformats.org/officeDocument/2006/relationships/tags" Target="../tags/tag638.xml" /><Relationship Id="rId23" Type="http://schemas.openxmlformats.org/officeDocument/2006/relationships/tags" Target="../tags/tag639.xml" /><Relationship Id="rId24" Type="http://schemas.openxmlformats.org/officeDocument/2006/relationships/tags" Target="../tags/tag640.xml" /><Relationship Id="rId25" Type="http://schemas.openxmlformats.org/officeDocument/2006/relationships/tags" Target="../tags/tag641.xml" /><Relationship Id="rId26" Type="http://schemas.openxmlformats.org/officeDocument/2006/relationships/tags" Target="../tags/tag642.xml" /><Relationship Id="rId27" Type="http://schemas.openxmlformats.org/officeDocument/2006/relationships/tags" Target="../tags/tag643.xml" /><Relationship Id="rId28" Type="http://schemas.openxmlformats.org/officeDocument/2006/relationships/tags" Target="../tags/tag644.xml" /><Relationship Id="rId29" Type="http://schemas.openxmlformats.org/officeDocument/2006/relationships/image" Target="../media/image18.png" /><Relationship Id="rId3" Type="http://schemas.openxmlformats.org/officeDocument/2006/relationships/tags" Target="../tags/tag620.xml" /><Relationship Id="rId30" Type="http://schemas.openxmlformats.org/officeDocument/2006/relationships/tags" Target="../tags/tag645.xml" /><Relationship Id="rId4" Type="http://schemas.openxmlformats.org/officeDocument/2006/relationships/tags" Target="../tags/tag621.xml" /><Relationship Id="rId5" Type="http://schemas.openxmlformats.org/officeDocument/2006/relationships/tags" Target="../tags/tag622.xml" /><Relationship Id="rId6" Type="http://schemas.openxmlformats.org/officeDocument/2006/relationships/tags" Target="../tags/tag623.xml" /><Relationship Id="rId7" Type="http://schemas.openxmlformats.org/officeDocument/2006/relationships/tags" Target="../tags/tag624.xml" /><Relationship Id="rId8" Type="http://schemas.openxmlformats.org/officeDocument/2006/relationships/tags" Target="../tags/tag625.xml" /><Relationship Id="rId9" Type="http://schemas.openxmlformats.org/officeDocument/2006/relationships/image" Target="../media/image17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53.xml" /><Relationship Id="rId11" Type="http://schemas.openxmlformats.org/officeDocument/2006/relationships/tags" Target="../tags/tag654.xml" /><Relationship Id="rId12" Type="http://schemas.openxmlformats.org/officeDocument/2006/relationships/tags" Target="../tags/tag655.xml" /><Relationship Id="rId13" Type="http://schemas.openxmlformats.org/officeDocument/2006/relationships/tags" Target="../tags/tag656.xml" /><Relationship Id="rId14" Type="http://schemas.openxmlformats.org/officeDocument/2006/relationships/tags" Target="../tags/tag657.xml" /><Relationship Id="rId15" Type="http://schemas.openxmlformats.org/officeDocument/2006/relationships/tags" Target="../tags/tag658.xml" /><Relationship Id="rId16" Type="http://schemas.openxmlformats.org/officeDocument/2006/relationships/tags" Target="../tags/tag659.xml" /><Relationship Id="rId17" Type="http://schemas.openxmlformats.org/officeDocument/2006/relationships/tags" Target="../tags/tag660.xml" /><Relationship Id="rId18" Type="http://schemas.openxmlformats.org/officeDocument/2006/relationships/tags" Target="../tags/tag661.xml" /><Relationship Id="rId19" Type="http://schemas.openxmlformats.org/officeDocument/2006/relationships/tags" Target="../tags/tag662.xml" /><Relationship Id="rId2" Type="http://schemas.openxmlformats.org/officeDocument/2006/relationships/tags" Target="../tags/tag646.xml" /><Relationship Id="rId20" Type="http://schemas.openxmlformats.org/officeDocument/2006/relationships/tags" Target="../tags/tag663.xml" /><Relationship Id="rId21" Type="http://schemas.openxmlformats.org/officeDocument/2006/relationships/tags" Target="../tags/tag664.xml" /><Relationship Id="rId22" Type="http://schemas.openxmlformats.org/officeDocument/2006/relationships/tags" Target="../tags/tag665.xml" /><Relationship Id="rId23" Type="http://schemas.openxmlformats.org/officeDocument/2006/relationships/tags" Target="../tags/tag666.xml" /><Relationship Id="rId24" Type="http://schemas.openxmlformats.org/officeDocument/2006/relationships/tags" Target="../tags/tag667.xml" /><Relationship Id="rId25" Type="http://schemas.openxmlformats.org/officeDocument/2006/relationships/tags" Target="../tags/tag668.xml" /><Relationship Id="rId26" Type="http://schemas.openxmlformats.org/officeDocument/2006/relationships/tags" Target="../tags/tag669.xml" /><Relationship Id="rId27" Type="http://schemas.openxmlformats.org/officeDocument/2006/relationships/tags" Target="../tags/tag670.xml" /><Relationship Id="rId28" Type="http://schemas.openxmlformats.org/officeDocument/2006/relationships/tags" Target="../tags/tag671.xml" /><Relationship Id="rId29" Type="http://schemas.openxmlformats.org/officeDocument/2006/relationships/tags" Target="../tags/tag672.xml" /><Relationship Id="rId3" Type="http://schemas.openxmlformats.org/officeDocument/2006/relationships/tags" Target="../tags/tag647.xml" /><Relationship Id="rId30" Type="http://schemas.openxmlformats.org/officeDocument/2006/relationships/tags" Target="../tags/tag673.xml" /><Relationship Id="rId31" Type="http://schemas.openxmlformats.org/officeDocument/2006/relationships/image" Target="../media/image19.jpeg" /><Relationship Id="rId32" Type="http://schemas.openxmlformats.org/officeDocument/2006/relationships/tags" Target="../tags/tag674.xml" /><Relationship Id="rId33" Type="http://schemas.openxmlformats.org/officeDocument/2006/relationships/tags" Target="../tags/tag675.xml" /><Relationship Id="rId4" Type="http://schemas.openxmlformats.org/officeDocument/2006/relationships/tags" Target="../tags/tag648.xml" /><Relationship Id="rId5" Type="http://schemas.openxmlformats.org/officeDocument/2006/relationships/tags" Target="../tags/tag649.xml" /><Relationship Id="rId6" Type="http://schemas.openxmlformats.org/officeDocument/2006/relationships/tags" Target="../tags/tag650.xml" /><Relationship Id="rId7" Type="http://schemas.openxmlformats.org/officeDocument/2006/relationships/tags" Target="../tags/tag651.xml" /><Relationship Id="rId8" Type="http://schemas.openxmlformats.org/officeDocument/2006/relationships/tags" Target="../tags/tag652.xml" /><Relationship Id="rId9" Type="http://schemas.openxmlformats.org/officeDocument/2006/relationships/image" Target="../media/image17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2.png" /><Relationship Id="rId11" Type="http://schemas.microsoft.com/office/2007/relationships/hdphoto" Target="../media/image23.wdp" /><Relationship Id="rId12" Type="http://schemas.openxmlformats.org/officeDocument/2006/relationships/tags" Target="../tags/tag682.xml" /><Relationship Id="rId13" Type="http://schemas.openxmlformats.org/officeDocument/2006/relationships/tags" Target="../tags/tag683.xml" /><Relationship Id="rId14" Type="http://schemas.openxmlformats.org/officeDocument/2006/relationships/tags" Target="../tags/tag684.xml" /><Relationship Id="rId15" Type="http://schemas.openxmlformats.org/officeDocument/2006/relationships/tags" Target="../tags/tag685.xml" /><Relationship Id="rId16" Type="http://schemas.openxmlformats.org/officeDocument/2006/relationships/tags" Target="../tags/tag686.xml" /><Relationship Id="rId17" Type="http://schemas.openxmlformats.org/officeDocument/2006/relationships/tags" Target="../tags/tag687.xml" /><Relationship Id="rId18" Type="http://schemas.openxmlformats.org/officeDocument/2006/relationships/tags" Target="../tags/tag688.xml" /><Relationship Id="rId2" Type="http://schemas.openxmlformats.org/officeDocument/2006/relationships/tags" Target="../tags/tag676.xml" /><Relationship Id="rId3" Type="http://schemas.openxmlformats.org/officeDocument/2006/relationships/tags" Target="../tags/tag677.xml" /><Relationship Id="rId4" Type="http://schemas.openxmlformats.org/officeDocument/2006/relationships/tags" Target="../tags/tag678.xml" /><Relationship Id="rId5" Type="http://schemas.openxmlformats.org/officeDocument/2006/relationships/image" Target="../media/image20.png" /><Relationship Id="rId6" Type="http://schemas.microsoft.com/office/2007/relationships/hdphoto" Target="../media/image21.wdp" /><Relationship Id="rId7" Type="http://schemas.openxmlformats.org/officeDocument/2006/relationships/tags" Target="../tags/tag679.xml" /><Relationship Id="rId8" Type="http://schemas.openxmlformats.org/officeDocument/2006/relationships/tags" Target="../tags/tag680.xml" /><Relationship Id="rId9" Type="http://schemas.openxmlformats.org/officeDocument/2006/relationships/tags" Target="../tags/tag68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97.xml" /><Relationship Id="rId100" Type="http://schemas.openxmlformats.org/officeDocument/2006/relationships/tags" Target="../tags/tag787.xml" /><Relationship Id="rId101" Type="http://schemas.openxmlformats.org/officeDocument/2006/relationships/tags" Target="../tags/tag788.xml" /><Relationship Id="rId102" Type="http://schemas.openxmlformats.org/officeDocument/2006/relationships/tags" Target="../tags/tag789.xml" /><Relationship Id="rId103" Type="http://schemas.openxmlformats.org/officeDocument/2006/relationships/tags" Target="../tags/tag790.xml" /><Relationship Id="rId104" Type="http://schemas.openxmlformats.org/officeDocument/2006/relationships/tags" Target="../tags/tag791.xml" /><Relationship Id="rId105" Type="http://schemas.openxmlformats.org/officeDocument/2006/relationships/tags" Target="../tags/tag792.xml" /><Relationship Id="rId106" Type="http://schemas.openxmlformats.org/officeDocument/2006/relationships/tags" Target="../tags/tag793.xml" /><Relationship Id="rId107" Type="http://schemas.openxmlformats.org/officeDocument/2006/relationships/tags" Target="../tags/tag794.xml" /><Relationship Id="rId108" Type="http://schemas.openxmlformats.org/officeDocument/2006/relationships/tags" Target="../tags/tag795.xml" /><Relationship Id="rId109" Type="http://schemas.openxmlformats.org/officeDocument/2006/relationships/tags" Target="../tags/tag796.xml" /><Relationship Id="rId11" Type="http://schemas.openxmlformats.org/officeDocument/2006/relationships/tags" Target="../tags/tag698.xml" /><Relationship Id="rId110" Type="http://schemas.openxmlformats.org/officeDocument/2006/relationships/tags" Target="../tags/tag797.xml" /><Relationship Id="rId111" Type="http://schemas.openxmlformats.org/officeDocument/2006/relationships/tags" Target="../tags/tag798.xml" /><Relationship Id="rId112" Type="http://schemas.openxmlformats.org/officeDocument/2006/relationships/tags" Target="../tags/tag799.xml" /><Relationship Id="rId113" Type="http://schemas.openxmlformats.org/officeDocument/2006/relationships/tags" Target="../tags/tag800.xml" /><Relationship Id="rId114" Type="http://schemas.openxmlformats.org/officeDocument/2006/relationships/tags" Target="../tags/tag801.xml" /><Relationship Id="rId115" Type="http://schemas.openxmlformats.org/officeDocument/2006/relationships/tags" Target="../tags/tag802.xml" /><Relationship Id="rId116" Type="http://schemas.openxmlformats.org/officeDocument/2006/relationships/tags" Target="../tags/tag803.xml" /><Relationship Id="rId117" Type="http://schemas.openxmlformats.org/officeDocument/2006/relationships/tags" Target="../tags/tag804.xml" /><Relationship Id="rId118" Type="http://schemas.openxmlformats.org/officeDocument/2006/relationships/tags" Target="../tags/tag805.xml" /><Relationship Id="rId119" Type="http://schemas.openxmlformats.org/officeDocument/2006/relationships/tags" Target="../tags/tag806.xml" /><Relationship Id="rId12" Type="http://schemas.openxmlformats.org/officeDocument/2006/relationships/tags" Target="../tags/tag699.xml" /><Relationship Id="rId120" Type="http://schemas.openxmlformats.org/officeDocument/2006/relationships/tags" Target="../tags/tag807.xml" /><Relationship Id="rId121" Type="http://schemas.openxmlformats.org/officeDocument/2006/relationships/tags" Target="../tags/tag808.xml" /><Relationship Id="rId122" Type="http://schemas.openxmlformats.org/officeDocument/2006/relationships/tags" Target="../tags/tag809.xml" /><Relationship Id="rId123" Type="http://schemas.openxmlformats.org/officeDocument/2006/relationships/tags" Target="../tags/tag810.xml" /><Relationship Id="rId124" Type="http://schemas.openxmlformats.org/officeDocument/2006/relationships/tags" Target="../tags/tag811.xml" /><Relationship Id="rId125" Type="http://schemas.openxmlformats.org/officeDocument/2006/relationships/tags" Target="../tags/tag812.xml" /><Relationship Id="rId126" Type="http://schemas.openxmlformats.org/officeDocument/2006/relationships/tags" Target="../tags/tag813.xml" /><Relationship Id="rId127" Type="http://schemas.openxmlformats.org/officeDocument/2006/relationships/tags" Target="../tags/tag814.xml" /><Relationship Id="rId128" Type="http://schemas.openxmlformats.org/officeDocument/2006/relationships/tags" Target="../tags/tag815.xml" /><Relationship Id="rId129" Type="http://schemas.openxmlformats.org/officeDocument/2006/relationships/tags" Target="../tags/tag816.xml" /><Relationship Id="rId13" Type="http://schemas.openxmlformats.org/officeDocument/2006/relationships/tags" Target="../tags/tag700.xml" /><Relationship Id="rId130" Type="http://schemas.openxmlformats.org/officeDocument/2006/relationships/tags" Target="../tags/tag817.xml" /><Relationship Id="rId131" Type="http://schemas.openxmlformats.org/officeDocument/2006/relationships/tags" Target="../tags/tag818.xml" /><Relationship Id="rId132" Type="http://schemas.openxmlformats.org/officeDocument/2006/relationships/tags" Target="../tags/tag819.xml" /><Relationship Id="rId133" Type="http://schemas.openxmlformats.org/officeDocument/2006/relationships/tags" Target="../tags/tag820.xml" /><Relationship Id="rId134" Type="http://schemas.openxmlformats.org/officeDocument/2006/relationships/tags" Target="../tags/tag821.xml" /><Relationship Id="rId135" Type="http://schemas.openxmlformats.org/officeDocument/2006/relationships/tags" Target="../tags/tag822.xml" /><Relationship Id="rId136" Type="http://schemas.openxmlformats.org/officeDocument/2006/relationships/tags" Target="../tags/tag823.xml" /><Relationship Id="rId137" Type="http://schemas.openxmlformats.org/officeDocument/2006/relationships/tags" Target="../tags/tag824.xml" /><Relationship Id="rId138" Type="http://schemas.openxmlformats.org/officeDocument/2006/relationships/tags" Target="../tags/tag825.xml" /><Relationship Id="rId139" Type="http://schemas.openxmlformats.org/officeDocument/2006/relationships/tags" Target="../tags/tag826.xml" /><Relationship Id="rId14" Type="http://schemas.openxmlformats.org/officeDocument/2006/relationships/tags" Target="../tags/tag701.xml" /><Relationship Id="rId140" Type="http://schemas.openxmlformats.org/officeDocument/2006/relationships/tags" Target="../tags/tag827.xml" /><Relationship Id="rId141" Type="http://schemas.openxmlformats.org/officeDocument/2006/relationships/tags" Target="../tags/tag828.xml" /><Relationship Id="rId142" Type="http://schemas.openxmlformats.org/officeDocument/2006/relationships/tags" Target="../tags/tag829.xml" /><Relationship Id="rId143" Type="http://schemas.openxmlformats.org/officeDocument/2006/relationships/tags" Target="../tags/tag830.xml" /><Relationship Id="rId144" Type="http://schemas.openxmlformats.org/officeDocument/2006/relationships/image" Target="../media/image20.png" /><Relationship Id="rId145" Type="http://schemas.microsoft.com/office/2007/relationships/hdphoto" Target="../media/image21.wdp" /><Relationship Id="rId146" Type="http://schemas.openxmlformats.org/officeDocument/2006/relationships/tags" Target="../tags/tag831.xml" /><Relationship Id="rId147" Type="http://schemas.openxmlformats.org/officeDocument/2006/relationships/tags" Target="../tags/tag832.xml" /><Relationship Id="rId148" Type="http://schemas.openxmlformats.org/officeDocument/2006/relationships/tags" Target="../tags/tag833.xml" /><Relationship Id="rId149" Type="http://schemas.openxmlformats.org/officeDocument/2006/relationships/tags" Target="../tags/tag834.xml" /><Relationship Id="rId15" Type="http://schemas.openxmlformats.org/officeDocument/2006/relationships/tags" Target="../tags/tag702.xml" /><Relationship Id="rId150" Type="http://schemas.openxmlformats.org/officeDocument/2006/relationships/tags" Target="../tags/tag835.xml" /><Relationship Id="rId151" Type="http://schemas.openxmlformats.org/officeDocument/2006/relationships/image" Target="../media/image22.png" /><Relationship Id="rId152" Type="http://schemas.microsoft.com/office/2007/relationships/hdphoto" Target="../media/image23.wdp" /><Relationship Id="rId153" Type="http://schemas.openxmlformats.org/officeDocument/2006/relationships/tags" Target="../tags/tag836.xml" /><Relationship Id="rId154" Type="http://schemas.openxmlformats.org/officeDocument/2006/relationships/tags" Target="../tags/tag837.xml" /><Relationship Id="rId155" Type="http://schemas.openxmlformats.org/officeDocument/2006/relationships/tags" Target="../tags/tag838.xml" /><Relationship Id="rId16" Type="http://schemas.openxmlformats.org/officeDocument/2006/relationships/tags" Target="../tags/tag703.xml" /><Relationship Id="rId17" Type="http://schemas.openxmlformats.org/officeDocument/2006/relationships/tags" Target="../tags/tag704.xml" /><Relationship Id="rId18" Type="http://schemas.openxmlformats.org/officeDocument/2006/relationships/tags" Target="../tags/tag705.xml" /><Relationship Id="rId19" Type="http://schemas.openxmlformats.org/officeDocument/2006/relationships/tags" Target="../tags/tag706.xml" /><Relationship Id="rId2" Type="http://schemas.openxmlformats.org/officeDocument/2006/relationships/tags" Target="../tags/tag689.xml" /><Relationship Id="rId20" Type="http://schemas.openxmlformats.org/officeDocument/2006/relationships/tags" Target="../tags/tag707.xml" /><Relationship Id="rId21" Type="http://schemas.openxmlformats.org/officeDocument/2006/relationships/tags" Target="../tags/tag708.xml" /><Relationship Id="rId22" Type="http://schemas.openxmlformats.org/officeDocument/2006/relationships/tags" Target="../tags/tag709.xml" /><Relationship Id="rId23" Type="http://schemas.openxmlformats.org/officeDocument/2006/relationships/tags" Target="../tags/tag710.xml" /><Relationship Id="rId24" Type="http://schemas.openxmlformats.org/officeDocument/2006/relationships/tags" Target="../tags/tag711.xml" /><Relationship Id="rId25" Type="http://schemas.openxmlformats.org/officeDocument/2006/relationships/tags" Target="../tags/tag712.xml" /><Relationship Id="rId26" Type="http://schemas.openxmlformats.org/officeDocument/2006/relationships/tags" Target="../tags/tag713.xml" /><Relationship Id="rId27" Type="http://schemas.openxmlformats.org/officeDocument/2006/relationships/tags" Target="../tags/tag714.xml" /><Relationship Id="rId28" Type="http://schemas.openxmlformats.org/officeDocument/2006/relationships/tags" Target="../tags/tag715.xml" /><Relationship Id="rId29" Type="http://schemas.openxmlformats.org/officeDocument/2006/relationships/tags" Target="../tags/tag716.xml" /><Relationship Id="rId3" Type="http://schemas.openxmlformats.org/officeDocument/2006/relationships/tags" Target="../tags/tag690.xml" /><Relationship Id="rId30" Type="http://schemas.openxmlformats.org/officeDocument/2006/relationships/tags" Target="../tags/tag717.xml" /><Relationship Id="rId31" Type="http://schemas.openxmlformats.org/officeDocument/2006/relationships/tags" Target="../tags/tag718.xml" /><Relationship Id="rId32" Type="http://schemas.openxmlformats.org/officeDocument/2006/relationships/tags" Target="../tags/tag719.xml" /><Relationship Id="rId33" Type="http://schemas.openxmlformats.org/officeDocument/2006/relationships/tags" Target="../tags/tag720.xml" /><Relationship Id="rId34" Type="http://schemas.openxmlformats.org/officeDocument/2006/relationships/tags" Target="../tags/tag721.xml" /><Relationship Id="rId35" Type="http://schemas.openxmlformats.org/officeDocument/2006/relationships/tags" Target="../tags/tag722.xml" /><Relationship Id="rId36" Type="http://schemas.openxmlformats.org/officeDocument/2006/relationships/tags" Target="../tags/tag723.xml" /><Relationship Id="rId37" Type="http://schemas.openxmlformats.org/officeDocument/2006/relationships/tags" Target="../tags/tag724.xml" /><Relationship Id="rId38" Type="http://schemas.openxmlformats.org/officeDocument/2006/relationships/tags" Target="../tags/tag725.xml" /><Relationship Id="rId39" Type="http://schemas.openxmlformats.org/officeDocument/2006/relationships/tags" Target="../tags/tag726.xml" /><Relationship Id="rId4" Type="http://schemas.openxmlformats.org/officeDocument/2006/relationships/tags" Target="../tags/tag691.xml" /><Relationship Id="rId40" Type="http://schemas.openxmlformats.org/officeDocument/2006/relationships/tags" Target="../tags/tag727.xml" /><Relationship Id="rId41" Type="http://schemas.openxmlformats.org/officeDocument/2006/relationships/tags" Target="../tags/tag728.xml" /><Relationship Id="rId42" Type="http://schemas.openxmlformats.org/officeDocument/2006/relationships/tags" Target="../tags/tag729.xml" /><Relationship Id="rId43" Type="http://schemas.openxmlformats.org/officeDocument/2006/relationships/tags" Target="../tags/tag730.xml" /><Relationship Id="rId44" Type="http://schemas.openxmlformats.org/officeDocument/2006/relationships/tags" Target="../tags/tag731.xml" /><Relationship Id="rId45" Type="http://schemas.openxmlformats.org/officeDocument/2006/relationships/tags" Target="../tags/tag732.xml" /><Relationship Id="rId46" Type="http://schemas.openxmlformats.org/officeDocument/2006/relationships/tags" Target="../tags/tag733.xml" /><Relationship Id="rId47" Type="http://schemas.openxmlformats.org/officeDocument/2006/relationships/tags" Target="../tags/tag734.xml" /><Relationship Id="rId48" Type="http://schemas.openxmlformats.org/officeDocument/2006/relationships/tags" Target="../tags/tag735.xml" /><Relationship Id="rId49" Type="http://schemas.openxmlformats.org/officeDocument/2006/relationships/tags" Target="../tags/tag736.xml" /><Relationship Id="rId5" Type="http://schemas.openxmlformats.org/officeDocument/2006/relationships/tags" Target="../tags/tag692.xml" /><Relationship Id="rId50" Type="http://schemas.openxmlformats.org/officeDocument/2006/relationships/tags" Target="../tags/tag737.xml" /><Relationship Id="rId51" Type="http://schemas.openxmlformats.org/officeDocument/2006/relationships/tags" Target="../tags/tag738.xml" /><Relationship Id="rId52" Type="http://schemas.openxmlformats.org/officeDocument/2006/relationships/tags" Target="../tags/tag739.xml" /><Relationship Id="rId53" Type="http://schemas.openxmlformats.org/officeDocument/2006/relationships/tags" Target="../tags/tag740.xml" /><Relationship Id="rId54" Type="http://schemas.openxmlformats.org/officeDocument/2006/relationships/tags" Target="../tags/tag741.xml" /><Relationship Id="rId55" Type="http://schemas.openxmlformats.org/officeDocument/2006/relationships/tags" Target="../tags/tag742.xml" /><Relationship Id="rId56" Type="http://schemas.openxmlformats.org/officeDocument/2006/relationships/tags" Target="../tags/tag743.xml" /><Relationship Id="rId57" Type="http://schemas.openxmlformats.org/officeDocument/2006/relationships/tags" Target="../tags/tag744.xml" /><Relationship Id="rId58" Type="http://schemas.openxmlformats.org/officeDocument/2006/relationships/tags" Target="../tags/tag745.xml" /><Relationship Id="rId59" Type="http://schemas.openxmlformats.org/officeDocument/2006/relationships/tags" Target="../tags/tag746.xml" /><Relationship Id="rId6" Type="http://schemas.openxmlformats.org/officeDocument/2006/relationships/tags" Target="../tags/tag693.xml" /><Relationship Id="rId60" Type="http://schemas.openxmlformats.org/officeDocument/2006/relationships/tags" Target="../tags/tag747.xml" /><Relationship Id="rId61" Type="http://schemas.openxmlformats.org/officeDocument/2006/relationships/tags" Target="../tags/tag748.xml" /><Relationship Id="rId62" Type="http://schemas.openxmlformats.org/officeDocument/2006/relationships/tags" Target="../tags/tag749.xml" /><Relationship Id="rId63" Type="http://schemas.openxmlformats.org/officeDocument/2006/relationships/tags" Target="../tags/tag750.xml" /><Relationship Id="rId64" Type="http://schemas.openxmlformats.org/officeDocument/2006/relationships/tags" Target="../tags/tag751.xml" /><Relationship Id="rId65" Type="http://schemas.openxmlformats.org/officeDocument/2006/relationships/tags" Target="../tags/tag752.xml" /><Relationship Id="rId66" Type="http://schemas.openxmlformats.org/officeDocument/2006/relationships/tags" Target="../tags/tag753.xml" /><Relationship Id="rId67" Type="http://schemas.openxmlformats.org/officeDocument/2006/relationships/tags" Target="../tags/tag754.xml" /><Relationship Id="rId68" Type="http://schemas.openxmlformats.org/officeDocument/2006/relationships/tags" Target="../tags/tag755.xml" /><Relationship Id="rId69" Type="http://schemas.openxmlformats.org/officeDocument/2006/relationships/tags" Target="../tags/tag756.xml" /><Relationship Id="rId7" Type="http://schemas.openxmlformats.org/officeDocument/2006/relationships/tags" Target="../tags/tag694.xml" /><Relationship Id="rId70" Type="http://schemas.openxmlformats.org/officeDocument/2006/relationships/tags" Target="../tags/tag757.xml" /><Relationship Id="rId71" Type="http://schemas.openxmlformats.org/officeDocument/2006/relationships/tags" Target="../tags/tag758.xml" /><Relationship Id="rId72" Type="http://schemas.openxmlformats.org/officeDocument/2006/relationships/tags" Target="../tags/tag759.xml" /><Relationship Id="rId73" Type="http://schemas.openxmlformats.org/officeDocument/2006/relationships/tags" Target="../tags/tag760.xml" /><Relationship Id="rId74" Type="http://schemas.openxmlformats.org/officeDocument/2006/relationships/tags" Target="../tags/tag761.xml" /><Relationship Id="rId75" Type="http://schemas.openxmlformats.org/officeDocument/2006/relationships/tags" Target="../tags/tag762.xml" /><Relationship Id="rId76" Type="http://schemas.openxmlformats.org/officeDocument/2006/relationships/tags" Target="../tags/tag763.xml" /><Relationship Id="rId77" Type="http://schemas.openxmlformats.org/officeDocument/2006/relationships/tags" Target="../tags/tag764.xml" /><Relationship Id="rId78" Type="http://schemas.openxmlformats.org/officeDocument/2006/relationships/tags" Target="../tags/tag765.xml" /><Relationship Id="rId79" Type="http://schemas.openxmlformats.org/officeDocument/2006/relationships/tags" Target="../tags/tag766.xml" /><Relationship Id="rId8" Type="http://schemas.openxmlformats.org/officeDocument/2006/relationships/tags" Target="../tags/tag695.xml" /><Relationship Id="rId80" Type="http://schemas.openxmlformats.org/officeDocument/2006/relationships/tags" Target="../tags/tag767.xml" /><Relationship Id="rId81" Type="http://schemas.openxmlformats.org/officeDocument/2006/relationships/tags" Target="../tags/tag768.xml" /><Relationship Id="rId82" Type="http://schemas.openxmlformats.org/officeDocument/2006/relationships/tags" Target="../tags/tag769.xml" /><Relationship Id="rId83" Type="http://schemas.openxmlformats.org/officeDocument/2006/relationships/tags" Target="../tags/tag770.xml" /><Relationship Id="rId84" Type="http://schemas.openxmlformats.org/officeDocument/2006/relationships/tags" Target="../tags/tag771.xml" /><Relationship Id="rId85" Type="http://schemas.openxmlformats.org/officeDocument/2006/relationships/tags" Target="../tags/tag772.xml" /><Relationship Id="rId86" Type="http://schemas.openxmlformats.org/officeDocument/2006/relationships/tags" Target="../tags/tag773.xml" /><Relationship Id="rId87" Type="http://schemas.openxmlformats.org/officeDocument/2006/relationships/tags" Target="../tags/tag774.xml" /><Relationship Id="rId88" Type="http://schemas.openxmlformats.org/officeDocument/2006/relationships/tags" Target="../tags/tag775.xml" /><Relationship Id="rId89" Type="http://schemas.openxmlformats.org/officeDocument/2006/relationships/tags" Target="../tags/tag776.xml" /><Relationship Id="rId9" Type="http://schemas.openxmlformats.org/officeDocument/2006/relationships/tags" Target="../tags/tag696.xml" /><Relationship Id="rId90" Type="http://schemas.openxmlformats.org/officeDocument/2006/relationships/tags" Target="../tags/tag777.xml" /><Relationship Id="rId91" Type="http://schemas.openxmlformats.org/officeDocument/2006/relationships/tags" Target="../tags/tag778.xml" /><Relationship Id="rId92" Type="http://schemas.openxmlformats.org/officeDocument/2006/relationships/tags" Target="../tags/tag779.xml" /><Relationship Id="rId93" Type="http://schemas.openxmlformats.org/officeDocument/2006/relationships/tags" Target="../tags/tag780.xml" /><Relationship Id="rId94" Type="http://schemas.openxmlformats.org/officeDocument/2006/relationships/tags" Target="../tags/tag781.xml" /><Relationship Id="rId95" Type="http://schemas.openxmlformats.org/officeDocument/2006/relationships/tags" Target="../tags/tag782.xml" /><Relationship Id="rId96" Type="http://schemas.openxmlformats.org/officeDocument/2006/relationships/tags" Target="../tags/tag783.xml" /><Relationship Id="rId97" Type="http://schemas.openxmlformats.org/officeDocument/2006/relationships/tags" Target="../tags/tag784.xml" /><Relationship Id="rId98" Type="http://schemas.openxmlformats.org/officeDocument/2006/relationships/tags" Target="../tags/tag785.xml" /><Relationship Id="rId99" Type="http://schemas.openxmlformats.org/officeDocument/2006/relationships/tags" Target="../tags/tag78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47.xml" /><Relationship Id="rId11" Type="http://schemas.openxmlformats.org/officeDocument/2006/relationships/tags" Target="../tags/tag848.xml" /><Relationship Id="rId12" Type="http://schemas.openxmlformats.org/officeDocument/2006/relationships/tags" Target="../tags/tag849.xml" /><Relationship Id="rId13" Type="http://schemas.openxmlformats.org/officeDocument/2006/relationships/tags" Target="../tags/tag850.xml" /><Relationship Id="rId14" Type="http://schemas.openxmlformats.org/officeDocument/2006/relationships/tags" Target="../tags/tag851.xml" /><Relationship Id="rId15" Type="http://schemas.openxmlformats.org/officeDocument/2006/relationships/tags" Target="../tags/tag852.xml" /><Relationship Id="rId16" Type="http://schemas.openxmlformats.org/officeDocument/2006/relationships/tags" Target="../tags/tag853.xml" /><Relationship Id="rId2" Type="http://schemas.openxmlformats.org/officeDocument/2006/relationships/tags" Target="../tags/tag839.xml" /><Relationship Id="rId3" Type="http://schemas.openxmlformats.org/officeDocument/2006/relationships/tags" Target="../tags/tag840.xml" /><Relationship Id="rId4" Type="http://schemas.openxmlformats.org/officeDocument/2006/relationships/tags" Target="../tags/tag841.xml" /><Relationship Id="rId5" Type="http://schemas.openxmlformats.org/officeDocument/2006/relationships/tags" Target="../tags/tag842.xml" /><Relationship Id="rId6" Type="http://schemas.openxmlformats.org/officeDocument/2006/relationships/tags" Target="../tags/tag843.xml" /><Relationship Id="rId7" Type="http://schemas.openxmlformats.org/officeDocument/2006/relationships/tags" Target="../tags/tag844.xml" /><Relationship Id="rId8" Type="http://schemas.openxmlformats.org/officeDocument/2006/relationships/tags" Target="../tags/tag845.xml" /><Relationship Id="rId9" Type="http://schemas.openxmlformats.org/officeDocument/2006/relationships/tags" Target="../tags/tag84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65.xml" /><Relationship Id="rId11" Type="http://schemas.openxmlformats.org/officeDocument/2006/relationships/tags" Target="../tags/tag866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58.xml" /><Relationship Id="rId4" Type="http://schemas.openxmlformats.org/officeDocument/2006/relationships/tags" Target="../tags/tag859.xml" /><Relationship Id="rId5" Type="http://schemas.openxmlformats.org/officeDocument/2006/relationships/tags" Target="../tags/tag860.xml" /><Relationship Id="rId6" Type="http://schemas.openxmlformats.org/officeDocument/2006/relationships/tags" Target="../tags/tag861.xml" /><Relationship Id="rId7" Type="http://schemas.openxmlformats.org/officeDocument/2006/relationships/tags" Target="../tags/tag862.xml" /><Relationship Id="rId8" Type="http://schemas.openxmlformats.org/officeDocument/2006/relationships/tags" Target="../tags/tag863.xml" /><Relationship Id="rId9" Type="http://schemas.openxmlformats.org/officeDocument/2006/relationships/tags" Target="../tags/tag86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5.jpeg" /><Relationship Id="rId11" Type="http://schemas.openxmlformats.org/officeDocument/2006/relationships/tags" Target="../tags/tag874.xml" /><Relationship Id="rId12" Type="http://schemas.openxmlformats.org/officeDocument/2006/relationships/tags" Target="../tags/tag875.xml" /><Relationship Id="rId13" Type="http://schemas.openxmlformats.org/officeDocument/2006/relationships/tags" Target="../tags/tag876.xml" /><Relationship Id="rId14" Type="http://schemas.openxmlformats.org/officeDocument/2006/relationships/tags" Target="../tags/tag877.xml" /><Relationship Id="rId15" Type="http://schemas.openxmlformats.org/officeDocument/2006/relationships/tags" Target="../tags/tag878.xml" /><Relationship Id="rId16" Type="http://schemas.openxmlformats.org/officeDocument/2006/relationships/tags" Target="../tags/tag879.xml" /><Relationship Id="rId17" Type="http://schemas.openxmlformats.org/officeDocument/2006/relationships/tags" Target="../tags/tag880.xml" /><Relationship Id="rId18" Type="http://schemas.openxmlformats.org/officeDocument/2006/relationships/tags" Target="../tags/tag881.xml" /><Relationship Id="rId19" Type="http://schemas.openxmlformats.org/officeDocument/2006/relationships/tags" Target="../tags/tag882.xml" /><Relationship Id="rId2" Type="http://schemas.openxmlformats.org/officeDocument/2006/relationships/tags" Target="../tags/tag867.xml" /><Relationship Id="rId20" Type="http://schemas.openxmlformats.org/officeDocument/2006/relationships/tags" Target="../tags/tag883.xml" /><Relationship Id="rId21" Type="http://schemas.openxmlformats.org/officeDocument/2006/relationships/tags" Target="../tags/tag884.xml" /><Relationship Id="rId22" Type="http://schemas.openxmlformats.org/officeDocument/2006/relationships/tags" Target="../tags/tag885.xml" /><Relationship Id="rId23" Type="http://schemas.openxmlformats.org/officeDocument/2006/relationships/tags" Target="../tags/tag886.xml" /><Relationship Id="rId24" Type="http://schemas.openxmlformats.org/officeDocument/2006/relationships/tags" Target="../tags/tag887.xml" /><Relationship Id="rId3" Type="http://schemas.openxmlformats.org/officeDocument/2006/relationships/image" Target="../media/image24.jpeg" /><Relationship Id="rId4" Type="http://schemas.openxmlformats.org/officeDocument/2006/relationships/tags" Target="../tags/tag868.xml" /><Relationship Id="rId5" Type="http://schemas.openxmlformats.org/officeDocument/2006/relationships/tags" Target="../tags/tag869.xml" /><Relationship Id="rId6" Type="http://schemas.openxmlformats.org/officeDocument/2006/relationships/tags" Target="../tags/tag870.xml" /><Relationship Id="rId7" Type="http://schemas.openxmlformats.org/officeDocument/2006/relationships/tags" Target="../tags/tag871.xml" /><Relationship Id="rId8" Type="http://schemas.openxmlformats.org/officeDocument/2006/relationships/tags" Target="../tags/tag872.xml" /><Relationship Id="rId9" Type="http://schemas.openxmlformats.org/officeDocument/2006/relationships/tags" Target="../tags/tag87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95.xml" /><Relationship Id="rId11" Type="http://schemas.openxmlformats.org/officeDocument/2006/relationships/tags" Target="../tags/tag896.xml" /><Relationship Id="rId12" Type="http://schemas.openxmlformats.org/officeDocument/2006/relationships/tags" Target="../tags/tag897.xml" /><Relationship Id="rId13" Type="http://schemas.openxmlformats.org/officeDocument/2006/relationships/tags" Target="../tags/tag898.xml" /><Relationship Id="rId14" Type="http://schemas.openxmlformats.org/officeDocument/2006/relationships/image" Target="../media/image26.png" /><Relationship Id="rId15" Type="http://schemas.openxmlformats.org/officeDocument/2006/relationships/tags" Target="../tags/tag899.xml" /><Relationship Id="rId16" Type="http://schemas.openxmlformats.org/officeDocument/2006/relationships/tags" Target="../tags/tag900.xml" /><Relationship Id="rId17" Type="http://schemas.openxmlformats.org/officeDocument/2006/relationships/tags" Target="../tags/tag901.xml" /><Relationship Id="rId18" Type="http://schemas.openxmlformats.org/officeDocument/2006/relationships/tags" Target="../tags/tag902.xml" /><Relationship Id="rId19" Type="http://schemas.openxmlformats.org/officeDocument/2006/relationships/tags" Target="../tags/tag903.xml" /><Relationship Id="rId2" Type="http://schemas.openxmlformats.org/officeDocument/2006/relationships/tags" Target="../tags/tag888.xml" /><Relationship Id="rId20" Type="http://schemas.openxmlformats.org/officeDocument/2006/relationships/tags" Target="../tags/tag904.xml" /><Relationship Id="rId21" Type="http://schemas.openxmlformats.org/officeDocument/2006/relationships/tags" Target="../tags/tag905.xml" /><Relationship Id="rId22" Type="http://schemas.openxmlformats.org/officeDocument/2006/relationships/tags" Target="../tags/tag906.xml" /><Relationship Id="rId3" Type="http://schemas.openxmlformats.org/officeDocument/2006/relationships/tags" Target="../tags/tag889.xml" /><Relationship Id="rId4" Type="http://schemas.openxmlformats.org/officeDocument/2006/relationships/image" Target="../media/image17.png" /><Relationship Id="rId5" Type="http://schemas.openxmlformats.org/officeDocument/2006/relationships/tags" Target="../tags/tag890.xml" /><Relationship Id="rId6" Type="http://schemas.openxmlformats.org/officeDocument/2006/relationships/tags" Target="../tags/tag891.xml" /><Relationship Id="rId7" Type="http://schemas.openxmlformats.org/officeDocument/2006/relationships/tags" Target="../tags/tag892.xml" /><Relationship Id="rId8" Type="http://schemas.openxmlformats.org/officeDocument/2006/relationships/tags" Target="../tags/tag893.xml" /><Relationship Id="rId9" Type="http://schemas.openxmlformats.org/officeDocument/2006/relationships/tags" Target="../tags/tag89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8.png" /><Relationship Id="rId11" Type="http://schemas.openxmlformats.org/officeDocument/2006/relationships/tags" Target="../tags/tag914.xml" /><Relationship Id="rId12" Type="http://schemas.openxmlformats.org/officeDocument/2006/relationships/tags" Target="../tags/tag915.xml" /><Relationship Id="rId13" Type="http://schemas.openxmlformats.org/officeDocument/2006/relationships/tags" Target="../tags/tag916.xml" /><Relationship Id="rId14" Type="http://schemas.openxmlformats.org/officeDocument/2006/relationships/tags" Target="../tags/tag917.xml" /><Relationship Id="rId15" Type="http://schemas.openxmlformats.org/officeDocument/2006/relationships/tags" Target="../tags/tag918.xml" /><Relationship Id="rId16" Type="http://schemas.openxmlformats.org/officeDocument/2006/relationships/tags" Target="../tags/tag919.xml" /><Relationship Id="rId17" Type="http://schemas.openxmlformats.org/officeDocument/2006/relationships/tags" Target="../tags/tag920.xml" /><Relationship Id="rId18" Type="http://schemas.openxmlformats.org/officeDocument/2006/relationships/tags" Target="../tags/tag921.xml" /><Relationship Id="rId19" Type="http://schemas.openxmlformats.org/officeDocument/2006/relationships/tags" Target="../tags/tag922.xml" /><Relationship Id="rId2" Type="http://schemas.openxmlformats.org/officeDocument/2006/relationships/tags" Target="../tags/tag907.xml" /><Relationship Id="rId20" Type="http://schemas.openxmlformats.org/officeDocument/2006/relationships/tags" Target="../tags/tag923.xml" /><Relationship Id="rId21" Type="http://schemas.openxmlformats.org/officeDocument/2006/relationships/image" Target="../media/image29.png" /><Relationship Id="rId22" Type="http://schemas.openxmlformats.org/officeDocument/2006/relationships/tags" Target="../tags/tag924.xml" /><Relationship Id="rId23" Type="http://schemas.openxmlformats.org/officeDocument/2006/relationships/tags" Target="../tags/tag925.xml" /><Relationship Id="rId3" Type="http://schemas.openxmlformats.org/officeDocument/2006/relationships/tags" Target="../tags/tag908.xml" /><Relationship Id="rId4" Type="http://schemas.openxmlformats.org/officeDocument/2006/relationships/tags" Target="../tags/tag909.xml" /><Relationship Id="rId5" Type="http://schemas.openxmlformats.org/officeDocument/2006/relationships/image" Target="../media/image27.png" /><Relationship Id="rId6" Type="http://schemas.openxmlformats.org/officeDocument/2006/relationships/tags" Target="../tags/tag910.xml" /><Relationship Id="rId7" Type="http://schemas.openxmlformats.org/officeDocument/2006/relationships/tags" Target="../tags/tag911.xml" /><Relationship Id="rId8" Type="http://schemas.openxmlformats.org/officeDocument/2006/relationships/tags" Target="../tags/tag912.xml" /><Relationship Id="rId9" Type="http://schemas.openxmlformats.org/officeDocument/2006/relationships/tags" Target="../tags/tag91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8.xml" /><Relationship Id="rId3" Type="http://schemas.openxmlformats.org/officeDocument/2006/relationships/image" Target="../media/image4.png" /><Relationship Id="rId4" Type="http://schemas.openxmlformats.org/officeDocument/2006/relationships/tags" Target="../tags/tag89.xml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33.xml" /><Relationship Id="rId11" Type="http://schemas.openxmlformats.org/officeDocument/2006/relationships/tags" Target="../tags/tag934.xml" /><Relationship Id="rId12" Type="http://schemas.openxmlformats.org/officeDocument/2006/relationships/tags" Target="../tags/tag935.xml" /><Relationship Id="rId13" Type="http://schemas.openxmlformats.org/officeDocument/2006/relationships/tags" Target="../tags/tag936.xml" /><Relationship Id="rId14" Type="http://schemas.openxmlformats.org/officeDocument/2006/relationships/tags" Target="../tags/tag937.xml" /><Relationship Id="rId15" Type="http://schemas.openxmlformats.org/officeDocument/2006/relationships/image" Target="../media/image31.png" /><Relationship Id="rId16" Type="http://schemas.openxmlformats.org/officeDocument/2006/relationships/tags" Target="../tags/tag938.xml" /><Relationship Id="rId17" Type="http://schemas.openxmlformats.org/officeDocument/2006/relationships/image" Target="../media/image32.png" /><Relationship Id="rId18" Type="http://schemas.openxmlformats.org/officeDocument/2006/relationships/tags" Target="../tags/tag939.xml" /><Relationship Id="rId19" Type="http://schemas.openxmlformats.org/officeDocument/2006/relationships/tags" Target="../tags/tag940.xml" /><Relationship Id="rId2" Type="http://schemas.openxmlformats.org/officeDocument/2006/relationships/tags" Target="../tags/tag926.xml" /><Relationship Id="rId20" Type="http://schemas.openxmlformats.org/officeDocument/2006/relationships/tags" Target="../tags/tag941.xml" /><Relationship Id="rId21" Type="http://schemas.openxmlformats.org/officeDocument/2006/relationships/tags" Target="../tags/tag942.xml" /><Relationship Id="rId22" Type="http://schemas.openxmlformats.org/officeDocument/2006/relationships/tags" Target="../tags/tag943.xml" /><Relationship Id="rId23" Type="http://schemas.openxmlformats.org/officeDocument/2006/relationships/tags" Target="../tags/tag944.xml" /><Relationship Id="rId24" Type="http://schemas.openxmlformats.org/officeDocument/2006/relationships/tags" Target="../tags/tag945.xml" /><Relationship Id="rId25" Type="http://schemas.openxmlformats.org/officeDocument/2006/relationships/tags" Target="../tags/tag946.xml" /><Relationship Id="rId26" Type="http://schemas.openxmlformats.org/officeDocument/2006/relationships/audio" Target="../media/audio1222.wav" /><Relationship Id="rId3" Type="http://schemas.openxmlformats.org/officeDocument/2006/relationships/tags" Target="../tags/tag927.xml" /><Relationship Id="rId4" Type="http://schemas.openxmlformats.org/officeDocument/2006/relationships/tags" Target="../tags/tag928.xml" /><Relationship Id="rId5" Type="http://schemas.openxmlformats.org/officeDocument/2006/relationships/image" Target="../media/image30.jpeg" /><Relationship Id="rId6" Type="http://schemas.openxmlformats.org/officeDocument/2006/relationships/tags" Target="../tags/tag929.xml" /><Relationship Id="rId7" Type="http://schemas.openxmlformats.org/officeDocument/2006/relationships/tags" Target="../tags/tag930.xml" /><Relationship Id="rId8" Type="http://schemas.openxmlformats.org/officeDocument/2006/relationships/tags" Target="../tags/tag931.xml" /><Relationship Id="rId9" Type="http://schemas.openxmlformats.org/officeDocument/2006/relationships/tags" Target="../tags/tag93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53.xml" /><Relationship Id="rId11" Type="http://schemas.openxmlformats.org/officeDocument/2006/relationships/tags" Target="../tags/tag954.xml" /><Relationship Id="rId12" Type="http://schemas.openxmlformats.org/officeDocument/2006/relationships/tags" Target="../tags/tag955.xml" /><Relationship Id="rId13" Type="http://schemas.openxmlformats.org/officeDocument/2006/relationships/tags" Target="../tags/tag956.xml" /><Relationship Id="rId14" Type="http://schemas.openxmlformats.org/officeDocument/2006/relationships/tags" Target="../tags/tag957.xml" /><Relationship Id="rId15" Type="http://schemas.openxmlformats.org/officeDocument/2006/relationships/tags" Target="../tags/tag958.xml" /><Relationship Id="rId16" Type="http://schemas.openxmlformats.org/officeDocument/2006/relationships/tags" Target="../tags/tag959.xml" /><Relationship Id="rId17" Type="http://schemas.openxmlformats.org/officeDocument/2006/relationships/tags" Target="../tags/tag960.xml" /><Relationship Id="rId18" Type="http://schemas.openxmlformats.org/officeDocument/2006/relationships/tags" Target="../tags/tag961.xml" /><Relationship Id="rId2" Type="http://schemas.openxmlformats.org/officeDocument/2006/relationships/tags" Target="../tags/tag947.xml" /><Relationship Id="rId3" Type="http://schemas.openxmlformats.org/officeDocument/2006/relationships/tags" Target="../tags/tag948.xml" /><Relationship Id="rId4" Type="http://schemas.openxmlformats.org/officeDocument/2006/relationships/tags" Target="../tags/tag949.xml" /><Relationship Id="rId5" Type="http://schemas.openxmlformats.org/officeDocument/2006/relationships/image" Target="../media/image33.png" /><Relationship Id="rId6" Type="http://schemas.openxmlformats.org/officeDocument/2006/relationships/tags" Target="../tags/tag950.xml" /><Relationship Id="rId7" Type="http://schemas.openxmlformats.org/officeDocument/2006/relationships/tags" Target="../tags/tag951.xml" /><Relationship Id="rId8" Type="http://schemas.openxmlformats.org/officeDocument/2006/relationships/image" Target="../media/image34.png" /><Relationship Id="rId9" Type="http://schemas.openxmlformats.org/officeDocument/2006/relationships/tags" Target="../tags/tag95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67.xml" /><Relationship Id="rId11" Type="http://schemas.openxmlformats.org/officeDocument/2006/relationships/tags" Target="../tags/tag968.xml" /><Relationship Id="rId2" Type="http://schemas.openxmlformats.org/officeDocument/2006/relationships/tags" Target="../tags/tag962.xml" /><Relationship Id="rId3" Type="http://schemas.openxmlformats.org/officeDocument/2006/relationships/tags" Target="../tags/tag963.xml" /><Relationship Id="rId4" Type="http://schemas.openxmlformats.org/officeDocument/2006/relationships/image" Target="../media/image35.png" /><Relationship Id="rId5" Type="http://schemas.openxmlformats.org/officeDocument/2006/relationships/tags" Target="../tags/tag964.xml" /><Relationship Id="rId6" Type="http://schemas.openxmlformats.org/officeDocument/2006/relationships/tags" Target="../tags/tag965.xml" /><Relationship Id="rId7" Type="http://schemas.openxmlformats.org/officeDocument/2006/relationships/image" Target="../media/image36.png" /><Relationship Id="rId8" Type="http://schemas.microsoft.com/office/2007/relationships/hdphoto" Target="../media/image37.wdp" /><Relationship Id="rId9" Type="http://schemas.openxmlformats.org/officeDocument/2006/relationships/tags" Target="../tags/tag96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69.xml" /><Relationship Id="rId3" Type="http://schemas.openxmlformats.org/officeDocument/2006/relationships/tags" Target="../tags/tag970.xml" /><Relationship Id="rId4" Type="http://schemas.openxmlformats.org/officeDocument/2006/relationships/image" Target="../media/image35.png" /><Relationship Id="rId5" Type="http://schemas.openxmlformats.org/officeDocument/2006/relationships/tags" Target="../tags/tag971.xml" /><Relationship Id="rId6" Type="http://schemas.openxmlformats.org/officeDocument/2006/relationships/tags" Target="../tags/tag972.xml" /><Relationship Id="rId7" Type="http://schemas.openxmlformats.org/officeDocument/2006/relationships/image" Target="../media/image38.jpeg" /><Relationship Id="rId8" Type="http://schemas.openxmlformats.org/officeDocument/2006/relationships/tags" Target="../tags/tag973.xml" /><Relationship Id="rId9" Type="http://schemas.openxmlformats.org/officeDocument/2006/relationships/tags" Target="../tags/tag974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81.xml" /><Relationship Id="rId11" Type="http://schemas.openxmlformats.org/officeDocument/2006/relationships/tags" Target="../tags/tag982.xml" /><Relationship Id="rId2" Type="http://schemas.openxmlformats.org/officeDocument/2006/relationships/tags" Target="../tags/tag975.xml" /><Relationship Id="rId3" Type="http://schemas.openxmlformats.org/officeDocument/2006/relationships/image" Target="../media/image39.png" /><Relationship Id="rId4" Type="http://schemas.openxmlformats.org/officeDocument/2006/relationships/tags" Target="../tags/tag976.xml" /><Relationship Id="rId5" Type="http://schemas.openxmlformats.org/officeDocument/2006/relationships/image" Target="../media/image40.png" /><Relationship Id="rId6" Type="http://schemas.openxmlformats.org/officeDocument/2006/relationships/tags" Target="../tags/tag977.xml" /><Relationship Id="rId7" Type="http://schemas.openxmlformats.org/officeDocument/2006/relationships/tags" Target="../tags/tag978.xml" /><Relationship Id="rId8" Type="http://schemas.openxmlformats.org/officeDocument/2006/relationships/tags" Target="../tags/tag979.xml" /><Relationship Id="rId9" Type="http://schemas.openxmlformats.org/officeDocument/2006/relationships/tags" Target="../tags/tag98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91.xml" /><Relationship Id="rId11" Type="http://schemas.openxmlformats.org/officeDocument/2006/relationships/tags" Target="../tags/tag992.xml" /><Relationship Id="rId12" Type="http://schemas.openxmlformats.org/officeDocument/2006/relationships/tags" Target="../tags/tag993.xml" /><Relationship Id="rId13" Type="http://schemas.openxmlformats.org/officeDocument/2006/relationships/tags" Target="../tags/tag994.xml" /><Relationship Id="rId14" Type="http://schemas.openxmlformats.org/officeDocument/2006/relationships/image" Target="../media/image41.png" /><Relationship Id="rId15" Type="http://schemas.openxmlformats.org/officeDocument/2006/relationships/tags" Target="../tags/tag995.xml" /><Relationship Id="rId16" Type="http://schemas.openxmlformats.org/officeDocument/2006/relationships/image" Target="../media/image42.png" /><Relationship Id="rId17" Type="http://schemas.openxmlformats.org/officeDocument/2006/relationships/tags" Target="../tags/tag996.xml" /><Relationship Id="rId18" Type="http://schemas.openxmlformats.org/officeDocument/2006/relationships/image" Target="../media/image43.jpeg" /><Relationship Id="rId19" Type="http://schemas.openxmlformats.org/officeDocument/2006/relationships/tags" Target="../tags/tag997.xml" /><Relationship Id="rId2" Type="http://schemas.openxmlformats.org/officeDocument/2006/relationships/tags" Target="../tags/tag983.xml" /><Relationship Id="rId20" Type="http://schemas.openxmlformats.org/officeDocument/2006/relationships/tags" Target="../tags/tag998.xml" /><Relationship Id="rId21" Type="http://schemas.openxmlformats.org/officeDocument/2006/relationships/image" Target="../media/image44.jpeg" /><Relationship Id="rId22" Type="http://schemas.openxmlformats.org/officeDocument/2006/relationships/tags" Target="../tags/tag999.xml" /><Relationship Id="rId23" Type="http://schemas.openxmlformats.org/officeDocument/2006/relationships/tags" Target="../tags/tag1000.xml" /><Relationship Id="rId24" Type="http://schemas.openxmlformats.org/officeDocument/2006/relationships/tags" Target="../tags/tag1001.xml" /><Relationship Id="rId25" Type="http://schemas.openxmlformats.org/officeDocument/2006/relationships/tags" Target="../tags/tag1002.xml" /><Relationship Id="rId3" Type="http://schemas.openxmlformats.org/officeDocument/2006/relationships/tags" Target="../tags/tag984.xml" /><Relationship Id="rId4" Type="http://schemas.openxmlformats.org/officeDocument/2006/relationships/tags" Target="../tags/tag985.xml" /><Relationship Id="rId5" Type="http://schemas.openxmlformats.org/officeDocument/2006/relationships/tags" Target="../tags/tag986.xml" /><Relationship Id="rId6" Type="http://schemas.openxmlformats.org/officeDocument/2006/relationships/tags" Target="../tags/tag987.xml" /><Relationship Id="rId7" Type="http://schemas.openxmlformats.org/officeDocument/2006/relationships/tags" Target="../tags/tag988.xml" /><Relationship Id="rId8" Type="http://schemas.openxmlformats.org/officeDocument/2006/relationships/tags" Target="../tags/tag989.xml" /><Relationship Id="rId9" Type="http://schemas.openxmlformats.org/officeDocument/2006/relationships/tags" Target="../tags/tag990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11.xml" /><Relationship Id="rId11" Type="http://schemas.openxmlformats.org/officeDocument/2006/relationships/tags" Target="../tags/tag1012.xml" /><Relationship Id="rId12" Type="http://schemas.openxmlformats.org/officeDocument/2006/relationships/tags" Target="../tags/tag1013.xml" /><Relationship Id="rId13" Type="http://schemas.openxmlformats.org/officeDocument/2006/relationships/tags" Target="../tags/tag1014.xml" /><Relationship Id="rId14" Type="http://schemas.openxmlformats.org/officeDocument/2006/relationships/image" Target="../media/image41.png" /><Relationship Id="rId15" Type="http://schemas.openxmlformats.org/officeDocument/2006/relationships/tags" Target="../tags/tag1015.xml" /><Relationship Id="rId16" Type="http://schemas.openxmlformats.org/officeDocument/2006/relationships/image" Target="../media/image45.jpeg" /><Relationship Id="rId17" Type="http://schemas.openxmlformats.org/officeDocument/2006/relationships/tags" Target="../tags/tag1016.xml" /><Relationship Id="rId18" Type="http://schemas.openxmlformats.org/officeDocument/2006/relationships/image" Target="../media/image46.jpeg" /><Relationship Id="rId19" Type="http://schemas.openxmlformats.org/officeDocument/2006/relationships/tags" Target="../tags/tag1017.xml" /><Relationship Id="rId2" Type="http://schemas.openxmlformats.org/officeDocument/2006/relationships/tags" Target="../tags/tag1003.xml" /><Relationship Id="rId20" Type="http://schemas.openxmlformats.org/officeDocument/2006/relationships/tags" Target="../tags/tag1018.xml" /><Relationship Id="rId3" Type="http://schemas.openxmlformats.org/officeDocument/2006/relationships/tags" Target="../tags/tag1004.xml" /><Relationship Id="rId4" Type="http://schemas.openxmlformats.org/officeDocument/2006/relationships/tags" Target="../tags/tag1005.xml" /><Relationship Id="rId5" Type="http://schemas.openxmlformats.org/officeDocument/2006/relationships/tags" Target="../tags/tag1006.xml" /><Relationship Id="rId6" Type="http://schemas.openxmlformats.org/officeDocument/2006/relationships/tags" Target="../tags/tag1007.xml" /><Relationship Id="rId7" Type="http://schemas.openxmlformats.org/officeDocument/2006/relationships/tags" Target="../tags/tag1008.xml" /><Relationship Id="rId8" Type="http://schemas.openxmlformats.org/officeDocument/2006/relationships/tags" Target="../tags/tag1009.xml" /><Relationship Id="rId9" Type="http://schemas.openxmlformats.org/officeDocument/2006/relationships/tags" Target="../tags/tag101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27.xml" /><Relationship Id="rId11" Type="http://schemas.openxmlformats.org/officeDocument/2006/relationships/tags" Target="../tags/tag1028.xml" /><Relationship Id="rId12" Type="http://schemas.openxmlformats.org/officeDocument/2006/relationships/tags" Target="../tags/tag1029.xml" /><Relationship Id="rId13" Type="http://schemas.openxmlformats.org/officeDocument/2006/relationships/tags" Target="../tags/tag1030.xml" /><Relationship Id="rId14" Type="http://schemas.openxmlformats.org/officeDocument/2006/relationships/image" Target="../media/image41.png" /><Relationship Id="rId15" Type="http://schemas.openxmlformats.org/officeDocument/2006/relationships/tags" Target="../tags/tag1031.xml" /><Relationship Id="rId16" Type="http://schemas.openxmlformats.org/officeDocument/2006/relationships/tags" Target="../tags/tag1032.xml" /><Relationship Id="rId17" Type="http://schemas.openxmlformats.org/officeDocument/2006/relationships/image" Target="../media/image47.png" /><Relationship Id="rId18" Type="http://schemas.openxmlformats.org/officeDocument/2006/relationships/tags" Target="../tags/tag1033.xml" /><Relationship Id="rId2" Type="http://schemas.openxmlformats.org/officeDocument/2006/relationships/tags" Target="../tags/tag1019.xml" /><Relationship Id="rId3" Type="http://schemas.openxmlformats.org/officeDocument/2006/relationships/tags" Target="../tags/tag1020.xml" /><Relationship Id="rId4" Type="http://schemas.openxmlformats.org/officeDocument/2006/relationships/tags" Target="../tags/tag1021.xml" /><Relationship Id="rId5" Type="http://schemas.openxmlformats.org/officeDocument/2006/relationships/tags" Target="../tags/tag1022.xml" /><Relationship Id="rId6" Type="http://schemas.openxmlformats.org/officeDocument/2006/relationships/tags" Target="../tags/tag1023.xml" /><Relationship Id="rId7" Type="http://schemas.openxmlformats.org/officeDocument/2006/relationships/tags" Target="../tags/tag1024.xml" /><Relationship Id="rId8" Type="http://schemas.openxmlformats.org/officeDocument/2006/relationships/tags" Target="../tags/tag1025.xml" /><Relationship Id="rId9" Type="http://schemas.openxmlformats.org/officeDocument/2006/relationships/tags" Target="../tags/tag1026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42.xml" /><Relationship Id="rId11" Type="http://schemas.openxmlformats.org/officeDocument/2006/relationships/tags" Target="../tags/tag1043.xml" /><Relationship Id="rId12" Type="http://schemas.openxmlformats.org/officeDocument/2006/relationships/tags" Target="../tags/tag1044.xml" /><Relationship Id="rId13" Type="http://schemas.openxmlformats.org/officeDocument/2006/relationships/tags" Target="../tags/tag1045.xml" /><Relationship Id="rId14" Type="http://schemas.openxmlformats.org/officeDocument/2006/relationships/tags" Target="../tags/tag1046.xml" /><Relationship Id="rId15" Type="http://schemas.openxmlformats.org/officeDocument/2006/relationships/tags" Target="../tags/tag1047.xml" /><Relationship Id="rId16" Type="http://schemas.openxmlformats.org/officeDocument/2006/relationships/tags" Target="../tags/tag1048.xml" /><Relationship Id="rId17" Type="http://schemas.openxmlformats.org/officeDocument/2006/relationships/tags" Target="../tags/tag1049.xml" /><Relationship Id="rId18" Type="http://schemas.openxmlformats.org/officeDocument/2006/relationships/tags" Target="../tags/tag1050.xml" /><Relationship Id="rId19" Type="http://schemas.openxmlformats.org/officeDocument/2006/relationships/tags" Target="../tags/tag1051.xml" /><Relationship Id="rId2" Type="http://schemas.openxmlformats.org/officeDocument/2006/relationships/tags" Target="../tags/tag1034.xml" /><Relationship Id="rId20" Type="http://schemas.openxmlformats.org/officeDocument/2006/relationships/tags" Target="../tags/tag1052.xml" /><Relationship Id="rId21" Type="http://schemas.openxmlformats.org/officeDocument/2006/relationships/tags" Target="../tags/tag1053.xml" /><Relationship Id="rId3" Type="http://schemas.openxmlformats.org/officeDocument/2006/relationships/tags" Target="../tags/tag1035.xml" /><Relationship Id="rId4" Type="http://schemas.openxmlformats.org/officeDocument/2006/relationships/tags" Target="../tags/tag1036.xml" /><Relationship Id="rId5" Type="http://schemas.openxmlformats.org/officeDocument/2006/relationships/tags" Target="../tags/tag1037.xml" /><Relationship Id="rId6" Type="http://schemas.openxmlformats.org/officeDocument/2006/relationships/tags" Target="../tags/tag1038.xml" /><Relationship Id="rId7" Type="http://schemas.openxmlformats.org/officeDocument/2006/relationships/tags" Target="../tags/tag1039.xml" /><Relationship Id="rId8" Type="http://schemas.openxmlformats.org/officeDocument/2006/relationships/tags" Target="../tags/tag1040.xml" /><Relationship Id="rId9" Type="http://schemas.openxmlformats.org/officeDocument/2006/relationships/tags" Target="../tags/tag104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62.xml" /><Relationship Id="rId11" Type="http://schemas.openxmlformats.org/officeDocument/2006/relationships/tags" Target="../tags/tag1063.xml" /><Relationship Id="rId12" Type="http://schemas.openxmlformats.org/officeDocument/2006/relationships/tags" Target="../tags/tag1064.xml" /><Relationship Id="rId13" Type="http://schemas.openxmlformats.org/officeDocument/2006/relationships/image" Target="../media/image48.png" /><Relationship Id="rId14" Type="http://schemas.openxmlformats.org/officeDocument/2006/relationships/tags" Target="../tags/tag1065.xml" /><Relationship Id="rId15" Type="http://schemas.openxmlformats.org/officeDocument/2006/relationships/image" Target="../media/image49.png" /><Relationship Id="rId16" Type="http://schemas.openxmlformats.org/officeDocument/2006/relationships/tags" Target="../tags/tag1066.xml" /><Relationship Id="rId17" Type="http://schemas.openxmlformats.org/officeDocument/2006/relationships/image" Target="../media/image50.png" /><Relationship Id="rId18" Type="http://schemas.openxmlformats.org/officeDocument/2006/relationships/tags" Target="../tags/tag1067.xml" /><Relationship Id="rId2" Type="http://schemas.openxmlformats.org/officeDocument/2006/relationships/tags" Target="../tags/tag1054.xml" /><Relationship Id="rId3" Type="http://schemas.openxmlformats.org/officeDocument/2006/relationships/tags" Target="../tags/tag1055.xml" /><Relationship Id="rId4" Type="http://schemas.openxmlformats.org/officeDocument/2006/relationships/tags" Target="../tags/tag1056.xml" /><Relationship Id="rId5" Type="http://schemas.openxmlformats.org/officeDocument/2006/relationships/tags" Target="../tags/tag1057.xml" /><Relationship Id="rId6" Type="http://schemas.openxmlformats.org/officeDocument/2006/relationships/tags" Target="../tags/tag1058.xml" /><Relationship Id="rId7" Type="http://schemas.openxmlformats.org/officeDocument/2006/relationships/tags" Target="../tags/tag1059.xml" /><Relationship Id="rId8" Type="http://schemas.openxmlformats.org/officeDocument/2006/relationships/tags" Target="../tags/tag1060.xml" /><Relationship Id="rId9" Type="http://schemas.openxmlformats.org/officeDocument/2006/relationships/tags" Target="../tags/tag106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6.xml" /><Relationship Id="rId11" Type="http://schemas.openxmlformats.org/officeDocument/2006/relationships/tags" Target="../tags/tag97.xml" /><Relationship Id="rId12" Type="http://schemas.openxmlformats.org/officeDocument/2006/relationships/tags" Target="../tags/tag98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image" Target="../media/image5.png" /><Relationship Id="rId8" Type="http://schemas.openxmlformats.org/officeDocument/2006/relationships/tags" Target="../tags/tag95.xml" /><Relationship Id="rId9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76.xml" /><Relationship Id="rId11" Type="http://schemas.openxmlformats.org/officeDocument/2006/relationships/tags" Target="../tags/tag1077.xml" /><Relationship Id="rId12" Type="http://schemas.openxmlformats.org/officeDocument/2006/relationships/tags" Target="../tags/tag1078.xml" /><Relationship Id="rId13" Type="http://schemas.openxmlformats.org/officeDocument/2006/relationships/tags" Target="../tags/tag1079.xml" /><Relationship Id="rId14" Type="http://schemas.openxmlformats.org/officeDocument/2006/relationships/tags" Target="../tags/tag1080.xml" /><Relationship Id="rId15" Type="http://schemas.openxmlformats.org/officeDocument/2006/relationships/tags" Target="../tags/tag1081.xml" /><Relationship Id="rId16" Type="http://schemas.openxmlformats.org/officeDocument/2006/relationships/tags" Target="../tags/tag1082.xml" /><Relationship Id="rId17" Type="http://schemas.openxmlformats.org/officeDocument/2006/relationships/tags" Target="../tags/tag1083.xml" /><Relationship Id="rId18" Type="http://schemas.openxmlformats.org/officeDocument/2006/relationships/tags" Target="../tags/tag1084.xml" /><Relationship Id="rId19" Type="http://schemas.openxmlformats.org/officeDocument/2006/relationships/tags" Target="../tags/tag1085.xml" /><Relationship Id="rId2" Type="http://schemas.openxmlformats.org/officeDocument/2006/relationships/tags" Target="../tags/tag1068.xml" /><Relationship Id="rId20" Type="http://schemas.openxmlformats.org/officeDocument/2006/relationships/tags" Target="../tags/tag1086.xml" /><Relationship Id="rId21" Type="http://schemas.openxmlformats.org/officeDocument/2006/relationships/tags" Target="../tags/tag1087.xml" /><Relationship Id="rId22" Type="http://schemas.openxmlformats.org/officeDocument/2006/relationships/tags" Target="../tags/tag1088.xml" /><Relationship Id="rId23" Type="http://schemas.openxmlformats.org/officeDocument/2006/relationships/tags" Target="../tags/tag1089.xml" /><Relationship Id="rId24" Type="http://schemas.openxmlformats.org/officeDocument/2006/relationships/tags" Target="../tags/tag1090.xml" /><Relationship Id="rId25" Type="http://schemas.openxmlformats.org/officeDocument/2006/relationships/tags" Target="../tags/tag1091.xml" /><Relationship Id="rId26" Type="http://schemas.openxmlformats.org/officeDocument/2006/relationships/tags" Target="../tags/tag1092.xml" /><Relationship Id="rId27" Type="http://schemas.openxmlformats.org/officeDocument/2006/relationships/tags" Target="../tags/tag1093.xml" /><Relationship Id="rId28" Type="http://schemas.openxmlformats.org/officeDocument/2006/relationships/tags" Target="../tags/tag1094.xml" /><Relationship Id="rId29" Type="http://schemas.openxmlformats.org/officeDocument/2006/relationships/tags" Target="../tags/tag1095.xml" /><Relationship Id="rId3" Type="http://schemas.openxmlformats.org/officeDocument/2006/relationships/tags" Target="../tags/tag1069.xml" /><Relationship Id="rId30" Type="http://schemas.openxmlformats.org/officeDocument/2006/relationships/tags" Target="../tags/tag1096.xml" /><Relationship Id="rId31" Type="http://schemas.openxmlformats.org/officeDocument/2006/relationships/tags" Target="../tags/tag1097.xml" /><Relationship Id="rId32" Type="http://schemas.openxmlformats.org/officeDocument/2006/relationships/tags" Target="../tags/tag1098.xml" /><Relationship Id="rId33" Type="http://schemas.openxmlformats.org/officeDocument/2006/relationships/tags" Target="../tags/tag1099.xml" /><Relationship Id="rId34" Type="http://schemas.openxmlformats.org/officeDocument/2006/relationships/tags" Target="../tags/tag1100.xml" /><Relationship Id="rId35" Type="http://schemas.openxmlformats.org/officeDocument/2006/relationships/tags" Target="../tags/tag1101.xml" /><Relationship Id="rId36" Type="http://schemas.openxmlformats.org/officeDocument/2006/relationships/tags" Target="../tags/tag1102.xml" /><Relationship Id="rId37" Type="http://schemas.openxmlformats.org/officeDocument/2006/relationships/tags" Target="../tags/tag1103.xml" /><Relationship Id="rId38" Type="http://schemas.openxmlformats.org/officeDocument/2006/relationships/tags" Target="../tags/tag1104.xml" /><Relationship Id="rId39" Type="http://schemas.openxmlformats.org/officeDocument/2006/relationships/tags" Target="../tags/tag1105.xml" /><Relationship Id="rId4" Type="http://schemas.openxmlformats.org/officeDocument/2006/relationships/tags" Target="../tags/tag1070.xml" /><Relationship Id="rId40" Type="http://schemas.openxmlformats.org/officeDocument/2006/relationships/tags" Target="../tags/tag1106.xml" /><Relationship Id="rId41" Type="http://schemas.openxmlformats.org/officeDocument/2006/relationships/tags" Target="../tags/tag1107.xml" /><Relationship Id="rId42" Type="http://schemas.openxmlformats.org/officeDocument/2006/relationships/tags" Target="../tags/tag1108.xml" /><Relationship Id="rId43" Type="http://schemas.openxmlformats.org/officeDocument/2006/relationships/tags" Target="../tags/tag1109.xml" /><Relationship Id="rId44" Type="http://schemas.openxmlformats.org/officeDocument/2006/relationships/tags" Target="../tags/tag1110.xml" /><Relationship Id="rId45" Type="http://schemas.openxmlformats.org/officeDocument/2006/relationships/tags" Target="../tags/tag1111.xml" /><Relationship Id="rId46" Type="http://schemas.openxmlformats.org/officeDocument/2006/relationships/tags" Target="../tags/tag1112.xml" /><Relationship Id="rId47" Type="http://schemas.openxmlformats.org/officeDocument/2006/relationships/tags" Target="../tags/tag1113.xml" /><Relationship Id="rId48" Type="http://schemas.openxmlformats.org/officeDocument/2006/relationships/tags" Target="../tags/tag1114.xml" /><Relationship Id="rId49" Type="http://schemas.openxmlformats.org/officeDocument/2006/relationships/tags" Target="../tags/tag1115.xml" /><Relationship Id="rId5" Type="http://schemas.openxmlformats.org/officeDocument/2006/relationships/tags" Target="../tags/tag1071.xml" /><Relationship Id="rId50" Type="http://schemas.openxmlformats.org/officeDocument/2006/relationships/tags" Target="../tags/tag1116.xml" /><Relationship Id="rId51" Type="http://schemas.openxmlformats.org/officeDocument/2006/relationships/tags" Target="../tags/tag1117.xml" /><Relationship Id="rId52" Type="http://schemas.openxmlformats.org/officeDocument/2006/relationships/tags" Target="../tags/tag1118.xml" /><Relationship Id="rId53" Type="http://schemas.openxmlformats.org/officeDocument/2006/relationships/tags" Target="../tags/tag1119.xml" /><Relationship Id="rId54" Type="http://schemas.openxmlformats.org/officeDocument/2006/relationships/tags" Target="../tags/tag1120.xml" /><Relationship Id="rId55" Type="http://schemas.openxmlformats.org/officeDocument/2006/relationships/tags" Target="../tags/tag1121.xml" /><Relationship Id="rId56" Type="http://schemas.openxmlformats.org/officeDocument/2006/relationships/tags" Target="../tags/tag1122.xml" /><Relationship Id="rId57" Type="http://schemas.openxmlformats.org/officeDocument/2006/relationships/tags" Target="../tags/tag1123.xml" /><Relationship Id="rId58" Type="http://schemas.openxmlformats.org/officeDocument/2006/relationships/tags" Target="../tags/tag1124.xml" /><Relationship Id="rId59" Type="http://schemas.openxmlformats.org/officeDocument/2006/relationships/tags" Target="../tags/tag1125.xml" /><Relationship Id="rId6" Type="http://schemas.openxmlformats.org/officeDocument/2006/relationships/tags" Target="../tags/tag1072.xml" /><Relationship Id="rId60" Type="http://schemas.openxmlformats.org/officeDocument/2006/relationships/tags" Target="../tags/tag1126.xml" /><Relationship Id="rId61" Type="http://schemas.openxmlformats.org/officeDocument/2006/relationships/tags" Target="../tags/tag1127.xml" /><Relationship Id="rId62" Type="http://schemas.openxmlformats.org/officeDocument/2006/relationships/tags" Target="../tags/tag1128.xml" /><Relationship Id="rId63" Type="http://schemas.openxmlformats.org/officeDocument/2006/relationships/tags" Target="../tags/tag1129.xml" /><Relationship Id="rId64" Type="http://schemas.openxmlformats.org/officeDocument/2006/relationships/tags" Target="../tags/tag1130.xml" /><Relationship Id="rId65" Type="http://schemas.openxmlformats.org/officeDocument/2006/relationships/tags" Target="../tags/tag1131.xml" /><Relationship Id="rId66" Type="http://schemas.openxmlformats.org/officeDocument/2006/relationships/tags" Target="../tags/tag1132.xml" /><Relationship Id="rId67" Type="http://schemas.openxmlformats.org/officeDocument/2006/relationships/tags" Target="../tags/tag1133.xml" /><Relationship Id="rId68" Type="http://schemas.openxmlformats.org/officeDocument/2006/relationships/tags" Target="../tags/tag1134.xml" /><Relationship Id="rId69" Type="http://schemas.openxmlformats.org/officeDocument/2006/relationships/tags" Target="../tags/tag1135.xml" /><Relationship Id="rId7" Type="http://schemas.openxmlformats.org/officeDocument/2006/relationships/tags" Target="../tags/tag1073.xml" /><Relationship Id="rId70" Type="http://schemas.openxmlformats.org/officeDocument/2006/relationships/tags" Target="../tags/tag1136.xml" /><Relationship Id="rId71" Type="http://schemas.openxmlformats.org/officeDocument/2006/relationships/tags" Target="../tags/tag1137.xml" /><Relationship Id="rId72" Type="http://schemas.openxmlformats.org/officeDocument/2006/relationships/tags" Target="../tags/tag1138.xml" /><Relationship Id="rId73" Type="http://schemas.openxmlformats.org/officeDocument/2006/relationships/tags" Target="../tags/tag1139.xml" /><Relationship Id="rId74" Type="http://schemas.openxmlformats.org/officeDocument/2006/relationships/tags" Target="../tags/tag1140.xml" /><Relationship Id="rId75" Type="http://schemas.openxmlformats.org/officeDocument/2006/relationships/tags" Target="../tags/tag1141.xml" /><Relationship Id="rId76" Type="http://schemas.openxmlformats.org/officeDocument/2006/relationships/tags" Target="../tags/tag1142.xml" /><Relationship Id="rId77" Type="http://schemas.openxmlformats.org/officeDocument/2006/relationships/tags" Target="../tags/tag1143.xml" /><Relationship Id="rId8" Type="http://schemas.openxmlformats.org/officeDocument/2006/relationships/tags" Target="../tags/tag1074.xml" /><Relationship Id="rId9" Type="http://schemas.openxmlformats.org/officeDocument/2006/relationships/tags" Target="../tags/tag1075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44.xml" /><Relationship Id="rId3" Type="http://schemas.openxmlformats.org/officeDocument/2006/relationships/tags" Target="../tags/tag1145.xml" /><Relationship Id="rId4" Type="http://schemas.openxmlformats.org/officeDocument/2006/relationships/tags" Target="../tags/tag1146.xml" /><Relationship Id="rId5" Type="http://schemas.openxmlformats.org/officeDocument/2006/relationships/tags" Target="../tags/tag1147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48.xml" /><Relationship Id="rId3" Type="http://schemas.openxmlformats.org/officeDocument/2006/relationships/tags" Target="../tags/tag1149.xml" /><Relationship Id="rId4" Type="http://schemas.openxmlformats.org/officeDocument/2006/relationships/tags" Target="../tags/tag1150.xml" /><Relationship Id="rId5" Type="http://schemas.openxmlformats.org/officeDocument/2006/relationships/tags" Target="../tags/tag1151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52.xml" /><Relationship Id="rId3" Type="http://schemas.openxmlformats.org/officeDocument/2006/relationships/tags" Target="../tags/tag1153.xml" /><Relationship Id="rId4" Type="http://schemas.openxmlformats.org/officeDocument/2006/relationships/tags" Target="../tags/tag1154.xml" /><Relationship Id="rId5" Type="http://schemas.openxmlformats.org/officeDocument/2006/relationships/tags" Target="../tags/tag1155.xml" /><Relationship Id="rId6" Type="http://schemas.openxmlformats.org/officeDocument/2006/relationships/tags" Target="../tags/tag1156.xml" /><Relationship Id="rId7" Type="http://schemas.openxmlformats.org/officeDocument/2006/relationships/image" Target="../media/image51.tiff" /><Relationship Id="rId8" Type="http://schemas.openxmlformats.org/officeDocument/2006/relationships/tags" Target="../tags/tag1157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58.xml" /><Relationship Id="rId3" Type="http://schemas.openxmlformats.org/officeDocument/2006/relationships/tags" Target="../tags/tag1159.xml" /><Relationship Id="rId4" Type="http://schemas.openxmlformats.org/officeDocument/2006/relationships/tags" Target="../tags/tag1160.xml" /><Relationship Id="rId5" Type="http://schemas.openxmlformats.org/officeDocument/2006/relationships/tags" Target="../tags/tag1161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62.xml" /><Relationship Id="rId3" Type="http://schemas.openxmlformats.org/officeDocument/2006/relationships/tags" Target="../tags/tag1163.xml" /><Relationship Id="rId4" Type="http://schemas.openxmlformats.org/officeDocument/2006/relationships/tags" Target="../tags/tag1164.xml" /><Relationship Id="rId5" Type="http://schemas.openxmlformats.org/officeDocument/2006/relationships/tags" Target="../tags/tag1165.xml" /><Relationship Id="rId6" Type="http://schemas.openxmlformats.org/officeDocument/2006/relationships/tags" Target="../tags/tag1166.xml" /><Relationship Id="rId7" Type="http://schemas.openxmlformats.org/officeDocument/2006/relationships/image" Target="../media/image52.png" /><Relationship Id="rId8" Type="http://schemas.openxmlformats.org/officeDocument/2006/relationships/tags" Target="../tags/tag116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5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image" Target="../media/image7.jpeg" /><Relationship Id="rId5" Type="http://schemas.openxmlformats.org/officeDocument/2006/relationships/tags" Target="../tags/tag101.xml" /><Relationship Id="rId6" Type="http://schemas.openxmlformats.org/officeDocument/2006/relationships/image" Target="../media/image8.jpeg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13.xml" /><Relationship Id="rId11" Type="http://schemas.openxmlformats.org/officeDocument/2006/relationships/image" Target="../media/image10.png" /><Relationship Id="rId12" Type="http://schemas.openxmlformats.org/officeDocument/2006/relationships/tags" Target="../tags/tag114.xml" /><Relationship Id="rId13" Type="http://schemas.openxmlformats.org/officeDocument/2006/relationships/tags" Target="../tags/tag115.xml" /><Relationship Id="rId14" Type="http://schemas.openxmlformats.org/officeDocument/2006/relationships/tags" Target="../tags/tag116.xml" /><Relationship Id="rId15" Type="http://schemas.openxmlformats.org/officeDocument/2006/relationships/image" Target="../media/image11.png" /><Relationship Id="rId16" Type="http://schemas.openxmlformats.org/officeDocument/2006/relationships/tags" Target="../tags/tag117.xml" /><Relationship Id="rId2" Type="http://schemas.openxmlformats.org/officeDocument/2006/relationships/tags" Target="../tags/tag106.xml" /><Relationship Id="rId3" Type="http://schemas.openxmlformats.org/officeDocument/2006/relationships/image" Target="../media/image9.png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tags" Target="../tags/tag110.xml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5.xml" /><Relationship Id="rId11" Type="http://schemas.openxmlformats.org/officeDocument/2006/relationships/tags" Target="../tags/tag126.xml" /><Relationship Id="rId12" Type="http://schemas.openxmlformats.org/officeDocument/2006/relationships/tags" Target="../tags/tag127.xml" /><Relationship Id="rId13" Type="http://schemas.openxmlformats.org/officeDocument/2006/relationships/tags" Target="../tags/tag128.xml" /><Relationship Id="rId14" Type="http://schemas.openxmlformats.org/officeDocument/2006/relationships/tags" Target="../tags/tag129.xml" /><Relationship Id="rId15" Type="http://schemas.openxmlformats.org/officeDocument/2006/relationships/tags" Target="../tags/tag130.xml" /><Relationship Id="rId16" Type="http://schemas.openxmlformats.org/officeDocument/2006/relationships/tags" Target="../tags/tag131.xml" /><Relationship Id="rId17" Type="http://schemas.openxmlformats.org/officeDocument/2006/relationships/tags" Target="../tags/tag132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image" Target="../media/image12.png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tags" Target="../tags/tag123.xml" /><Relationship Id="rId9" Type="http://schemas.openxmlformats.org/officeDocument/2006/relationships/tags" Target="../tags/tag12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44.xml" /><Relationship Id="rId11" Type="http://schemas.openxmlformats.org/officeDocument/2006/relationships/tags" Target="../tags/tag145.xml" /><Relationship Id="rId12" Type="http://schemas.openxmlformats.org/officeDocument/2006/relationships/tags" Target="../tags/tag146.xml" /><Relationship Id="rId13" Type="http://schemas.openxmlformats.org/officeDocument/2006/relationships/tags" Target="../tags/tag147.xml" /><Relationship Id="rId14" Type="http://schemas.openxmlformats.org/officeDocument/2006/relationships/tags" Target="../tags/tag148.xml" /><Relationship Id="rId15" Type="http://schemas.openxmlformats.org/officeDocument/2006/relationships/tags" Target="../tags/tag149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tags" Target="../tags/tag141.xml" /><Relationship Id="rId8" Type="http://schemas.openxmlformats.org/officeDocument/2006/relationships/tags" Target="../tags/tag142.xml" /><Relationship Id="rId9" Type="http://schemas.openxmlformats.org/officeDocument/2006/relationships/tags" Target="../tags/tag14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8.xml" /><Relationship Id="rId100" Type="http://schemas.openxmlformats.org/officeDocument/2006/relationships/tags" Target="../tags/tag248.xml" /><Relationship Id="rId101" Type="http://schemas.openxmlformats.org/officeDocument/2006/relationships/tags" Target="../tags/tag249.xml" /><Relationship Id="rId102" Type="http://schemas.openxmlformats.org/officeDocument/2006/relationships/tags" Target="../tags/tag250.xml" /><Relationship Id="rId103" Type="http://schemas.openxmlformats.org/officeDocument/2006/relationships/tags" Target="../tags/tag251.xml" /><Relationship Id="rId104" Type="http://schemas.openxmlformats.org/officeDocument/2006/relationships/tags" Target="../tags/tag252.xml" /><Relationship Id="rId105" Type="http://schemas.openxmlformats.org/officeDocument/2006/relationships/tags" Target="../tags/tag253.xml" /><Relationship Id="rId106" Type="http://schemas.openxmlformats.org/officeDocument/2006/relationships/tags" Target="../tags/tag254.xml" /><Relationship Id="rId107" Type="http://schemas.openxmlformats.org/officeDocument/2006/relationships/tags" Target="../tags/tag255.xml" /><Relationship Id="rId108" Type="http://schemas.openxmlformats.org/officeDocument/2006/relationships/tags" Target="../tags/tag256.xml" /><Relationship Id="rId109" Type="http://schemas.openxmlformats.org/officeDocument/2006/relationships/tags" Target="../tags/tag257.xml" /><Relationship Id="rId11" Type="http://schemas.openxmlformats.org/officeDocument/2006/relationships/tags" Target="../tags/tag159.xml" /><Relationship Id="rId110" Type="http://schemas.openxmlformats.org/officeDocument/2006/relationships/tags" Target="../tags/tag258.xml" /><Relationship Id="rId111" Type="http://schemas.openxmlformats.org/officeDocument/2006/relationships/tags" Target="../tags/tag259.xml" /><Relationship Id="rId112" Type="http://schemas.openxmlformats.org/officeDocument/2006/relationships/tags" Target="../tags/tag260.xml" /><Relationship Id="rId113" Type="http://schemas.openxmlformats.org/officeDocument/2006/relationships/tags" Target="../tags/tag261.xml" /><Relationship Id="rId114" Type="http://schemas.openxmlformats.org/officeDocument/2006/relationships/tags" Target="../tags/tag262.xml" /><Relationship Id="rId115" Type="http://schemas.openxmlformats.org/officeDocument/2006/relationships/tags" Target="../tags/tag263.xml" /><Relationship Id="rId116" Type="http://schemas.openxmlformats.org/officeDocument/2006/relationships/tags" Target="../tags/tag264.xml" /><Relationship Id="rId117" Type="http://schemas.openxmlformats.org/officeDocument/2006/relationships/tags" Target="../tags/tag265.xml" /><Relationship Id="rId118" Type="http://schemas.openxmlformats.org/officeDocument/2006/relationships/tags" Target="../tags/tag266.xml" /><Relationship Id="rId119" Type="http://schemas.openxmlformats.org/officeDocument/2006/relationships/tags" Target="../tags/tag267.xml" /><Relationship Id="rId12" Type="http://schemas.openxmlformats.org/officeDocument/2006/relationships/tags" Target="../tags/tag160.xml" /><Relationship Id="rId120" Type="http://schemas.openxmlformats.org/officeDocument/2006/relationships/tags" Target="../tags/tag268.xml" /><Relationship Id="rId121" Type="http://schemas.openxmlformats.org/officeDocument/2006/relationships/tags" Target="../tags/tag269.xml" /><Relationship Id="rId122" Type="http://schemas.openxmlformats.org/officeDocument/2006/relationships/tags" Target="../tags/tag270.xml" /><Relationship Id="rId123" Type="http://schemas.openxmlformats.org/officeDocument/2006/relationships/tags" Target="../tags/tag271.xml" /><Relationship Id="rId124" Type="http://schemas.openxmlformats.org/officeDocument/2006/relationships/tags" Target="../tags/tag272.xml" /><Relationship Id="rId125" Type="http://schemas.openxmlformats.org/officeDocument/2006/relationships/tags" Target="../tags/tag273.xml" /><Relationship Id="rId126" Type="http://schemas.openxmlformats.org/officeDocument/2006/relationships/tags" Target="../tags/tag274.xml" /><Relationship Id="rId127" Type="http://schemas.openxmlformats.org/officeDocument/2006/relationships/tags" Target="../tags/tag275.xml" /><Relationship Id="rId128" Type="http://schemas.openxmlformats.org/officeDocument/2006/relationships/tags" Target="../tags/tag276.xml" /><Relationship Id="rId129" Type="http://schemas.openxmlformats.org/officeDocument/2006/relationships/tags" Target="../tags/tag277.xml" /><Relationship Id="rId13" Type="http://schemas.openxmlformats.org/officeDocument/2006/relationships/tags" Target="../tags/tag161.xml" /><Relationship Id="rId130" Type="http://schemas.openxmlformats.org/officeDocument/2006/relationships/tags" Target="../tags/tag278.xml" /><Relationship Id="rId131" Type="http://schemas.openxmlformats.org/officeDocument/2006/relationships/tags" Target="../tags/tag279.xml" /><Relationship Id="rId132" Type="http://schemas.openxmlformats.org/officeDocument/2006/relationships/tags" Target="../tags/tag280.xml" /><Relationship Id="rId133" Type="http://schemas.openxmlformats.org/officeDocument/2006/relationships/tags" Target="../tags/tag281.xml" /><Relationship Id="rId134" Type="http://schemas.openxmlformats.org/officeDocument/2006/relationships/tags" Target="../tags/tag282.xml" /><Relationship Id="rId135" Type="http://schemas.openxmlformats.org/officeDocument/2006/relationships/tags" Target="../tags/tag283.xml" /><Relationship Id="rId136" Type="http://schemas.openxmlformats.org/officeDocument/2006/relationships/tags" Target="../tags/tag284.xml" /><Relationship Id="rId137" Type="http://schemas.openxmlformats.org/officeDocument/2006/relationships/tags" Target="../tags/tag285.xml" /><Relationship Id="rId138" Type="http://schemas.openxmlformats.org/officeDocument/2006/relationships/tags" Target="../tags/tag286.xml" /><Relationship Id="rId139" Type="http://schemas.openxmlformats.org/officeDocument/2006/relationships/tags" Target="../tags/tag287.xml" /><Relationship Id="rId14" Type="http://schemas.openxmlformats.org/officeDocument/2006/relationships/tags" Target="../tags/tag162.xml" /><Relationship Id="rId140" Type="http://schemas.openxmlformats.org/officeDocument/2006/relationships/tags" Target="../tags/tag288.xml" /><Relationship Id="rId141" Type="http://schemas.openxmlformats.org/officeDocument/2006/relationships/tags" Target="../tags/tag289.xml" /><Relationship Id="rId142" Type="http://schemas.openxmlformats.org/officeDocument/2006/relationships/tags" Target="../tags/tag290.xml" /><Relationship Id="rId143" Type="http://schemas.openxmlformats.org/officeDocument/2006/relationships/tags" Target="../tags/tag291.xml" /><Relationship Id="rId144" Type="http://schemas.openxmlformats.org/officeDocument/2006/relationships/tags" Target="../tags/tag292.xml" /><Relationship Id="rId145" Type="http://schemas.openxmlformats.org/officeDocument/2006/relationships/tags" Target="../tags/tag293.xml" /><Relationship Id="rId146" Type="http://schemas.openxmlformats.org/officeDocument/2006/relationships/tags" Target="../tags/tag294.xml" /><Relationship Id="rId147" Type="http://schemas.openxmlformats.org/officeDocument/2006/relationships/tags" Target="../tags/tag295.xml" /><Relationship Id="rId148" Type="http://schemas.openxmlformats.org/officeDocument/2006/relationships/tags" Target="../tags/tag296.xml" /><Relationship Id="rId149" Type="http://schemas.openxmlformats.org/officeDocument/2006/relationships/tags" Target="../tags/tag297.xml" /><Relationship Id="rId15" Type="http://schemas.openxmlformats.org/officeDocument/2006/relationships/tags" Target="../tags/tag163.xml" /><Relationship Id="rId150" Type="http://schemas.openxmlformats.org/officeDocument/2006/relationships/tags" Target="../tags/tag298.xml" /><Relationship Id="rId151" Type="http://schemas.openxmlformats.org/officeDocument/2006/relationships/tags" Target="../tags/tag299.xml" /><Relationship Id="rId152" Type="http://schemas.openxmlformats.org/officeDocument/2006/relationships/tags" Target="../tags/tag300.xml" /><Relationship Id="rId153" Type="http://schemas.openxmlformats.org/officeDocument/2006/relationships/tags" Target="../tags/tag301.xml" /><Relationship Id="rId154" Type="http://schemas.openxmlformats.org/officeDocument/2006/relationships/tags" Target="../tags/tag302.xml" /><Relationship Id="rId155" Type="http://schemas.openxmlformats.org/officeDocument/2006/relationships/tags" Target="../tags/tag303.xml" /><Relationship Id="rId156" Type="http://schemas.openxmlformats.org/officeDocument/2006/relationships/tags" Target="../tags/tag304.xml" /><Relationship Id="rId157" Type="http://schemas.openxmlformats.org/officeDocument/2006/relationships/tags" Target="../tags/tag305.xml" /><Relationship Id="rId158" Type="http://schemas.openxmlformats.org/officeDocument/2006/relationships/tags" Target="../tags/tag306.xml" /><Relationship Id="rId159" Type="http://schemas.openxmlformats.org/officeDocument/2006/relationships/tags" Target="../tags/tag307.xml" /><Relationship Id="rId16" Type="http://schemas.openxmlformats.org/officeDocument/2006/relationships/tags" Target="../tags/tag164.xml" /><Relationship Id="rId160" Type="http://schemas.openxmlformats.org/officeDocument/2006/relationships/tags" Target="../tags/tag308.xml" /><Relationship Id="rId161" Type="http://schemas.openxmlformats.org/officeDocument/2006/relationships/tags" Target="../tags/tag309.xml" /><Relationship Id="rId162" Type="http://schemas.openxmlformats.org/officeDocument/2006/relationships/tags" Target="../tags/tag310.xml" /><Relationship Id="rId163" Type="http://schemas.openxmlformats.org/officeDocument/2006/relationships/tags" Target="../tags/tag311.xml" /><Relationship Id="rId164" Type="http://schemas.openxmlformats.org/officeDocument/2006/relationships/tags" Target="../tags/tag312.xml" /><Relationship Id="rId165" Type="http://schemas.openxmlformats.org/officeDocument/2006/relationships/tags" Target="../tags/tag313.xml" /><Relationship Id="rId166" Type="http://schemas.openxmlformats.org/officeDocument/2006/relationships/tags" Target="../tags/tag314.xml" /><Relationship Id="rId167" Type="http://schemas.openxmlformats.org/officeDocument/2006/relationships/tags" Target="../tags/tag315.xml" /><Relationship Id="rId168" Type="http://schemas.openxmlformats.org/officeDocument/2006/relationships/tags" Target="../tags/tag316.xml" /><Relationship Id="rId169" Type="http://schemas.openxmlformats.org/officeDocument/2006/relationships/tags" Target="../tags/tag317.xml" /><Relationship Id="rId17" Type="http://schemas.openxmlformats.org/officeDocument/2006/relationships/tags" Target="../tags/tag165.xml" /><Relationship Id="rId170" Type="http://schemas.openxmlformats.org/officeDocument/2006/relationships/tags" Target="../tags/tag318.xml" /><Relationship Id="rId171" Type="http://schemas.openxmlformats.org/officeDocument/2006/relationships/tags" Target="../tags/tag319.xml" /><Relationship Id="rId172" Type="http://schemas.openxmlformats.org/officeDocument/2006/relationships/tags" Target="../tags/tag320.xml" /><Relationship Id="rId173" Type="http://schemas.openxmlformats.org/officeDocument/2006/relationships/image" Target="../media/image11.png" /><Relationship Id="rId174" Type="http://schemas.openxmlformats.org/officeDocument/2006/relationships/tags" Target="../tags/tag321.xml" /><Relationship Id="rId175" Type="http://schemas.openxmlformats.org/officeDocument/2006/relationships/tags" Target="../tags/tag322.xml" /><Relationship Id="rId176" Type="http://schemas.openxmlformats.org/officeDocument/2006/relationships/tags" Target="../tags/tag323.xml" /><Relationship Id="rId18" Type="http://schemas.openxmlformats.org/officeDocument/2006/relationships/tags" Target="../tags/tag166.xml" /><Relationship Id="rId19" Type="http://schemas.openxmlformats.org/officeDocument/2006/relationships/tags" Target="../tags/tag167.xml" /><Relationship Id="rId2" Type="http://schemas.openxmlformats.org/officeDocument/2006/relationships/tags" Target="../tags/tag150.xml" /><Relationship Id="rId20" Type="http://schemas.openxmlformats.org/officeDocument/2006/relationships/tags" Target="../tags/tag168.xml" /><Relationship Id="rId21" Type="http://schemas.openxmlformats.org/officeDocument/2006/relationships/tags" Target="../tags/tag169.xml" /><Relationship Id="rId22" Type="http://schemas.openxmlformats.org/officeDocument/2006/relationships/tags" Target="../tags/tag170.xml" /><Relationship Id="rId23" Type="http://schemas.openxmlformats.org/officeDocument/2006/relationships/tags" Target="../tags/tag171.xml" /><Relationship Id="rId24" Type="http://schemas.openxmlformats.org/officeDocument/2006/relationships/tags" Target="../tags/tag172.xml" /><Relationship Id="rId25" Type="http://schemas.openxmlformats.org/officeDocument/2006/relationships/tags" Target="../tags/tag173.xml" /><Relationship Id="rId26" Type="http://schemas.openxmlformats.org/officeDocument/2006/relationships/tags" Target="../tags/tag174.xml" /><Relationship Id="rId27" Type="http://schemas.openxmlformats.org/officeDocument/2006/relationships/tags" Target="../tags/tag175.xml" /><Relationship Id="rId28" Type="http://schemas.openxmlformats.org/officeDocument/2006/relationships/tags" Target="../tags/tag176.xml" /><Relationship Id="rId29" Type="http://schemas.openxmlformats.org/officeDocument/2006/relationships/tags" Target="../tags/tag177.xml" /><Relationship Id="rId3" Type="http://schemas.openxmlformats.org/officeDocument/2006/relationships/tags" Target="../tags/tag151.xml" /><Relationship Id="rId30" Type="http://schemas.openxmlformats.org/officeDocument/2006/relationships/tags" Target="../tags/tag178.xml" /><Relationship Id="rId31" Type="http://schemas.openxmlformats.org/officeDocument/2006/relationships/tags" Target="../tags/tag179.xml" /><Relationship Id="rId32" Type="http://schemas.openxmlformats.org/officeDocument/2006/relationships/tags" Target="../tags/tag180.xml" /><Relationship Id="rId33" Type="http://schemas.openxmlformats.org/officeDocument/2006/relationships/tags" Target="../tags/tag181.xml" /><Relationship Id="rId34" Type="http://schemas.openxmlformats.org/officeDocument/2006/relationships/tags" Target="../tags/tag182.xml" /><Relationship Id="rId35" Type="http://schemas.openxmlformats.org/officeDocument/2006/relationships/tags" Target="../tags/tag183.xml" /><Relationship Id="rId36" Type="http://schemas.openxmlformats.org/officeDocument/2006/relationships/tags" Target="../tags/tag184.xml" /><Relationship Id="rId37" Type="http://schemas.openxmlformats.org/officeDocument/2006/relationships/tags" Target="../tags/tag185.xml" /><Relationship Id="rId38" Type="http://schemas.openxmlformats.org/officeDocument/2006/relationships/tags" Target="../tags/tag186.xml" /><Relationship Id="rId39" Type="http://schemas.openxmlformats.org/officeDocument/2006/relationships/tags" Target="../tags/tag187.xml" /><Relationship Id="rId4" Type="http://schemas.openxmlformats.org/officeDocument/2006/relationships/tags" Target="../tags/tag152.xml" /><Relationship Id="rId40" Type="http://schemas.openxmlformats.org/officeDocument/2006/relationships/tags" Target="../tags/tag188.xml" /><Relationship Id="rId41" Type="http://schemas.openxmlformats.org/officeDocument/2006/relationships/tags" Target="../tags/tag189.xml" /><Relationship Id="rId42" Type="http://schemas.openxmlformats.org/officeDocument/2006/relationships/tags" Target="../tags/tag190.xml" /><Relationship Id="rId43" Type="http://schemas.openxmlformats.org/officeDocument/2006/relationships/tags" Target="../tags/tag191.xml" /><Relationship Id="rId44" Type="http://schemas.openxmlformats.org/officeDocument/2006/relationships/tags" Target="../tags/tag192.xml" /><Relationship Id="rId45" Type="http://schemas.openxmlformats.org/officeDocument/2006/relationships/tags" Target="../tags/tag193.xml" /><Relationship Id="rId46" Type="http://schemas.openxmlformats.org/officeDocument/2006/relationships/tags" Target="../tags/tag194.xml" /><Relationship Id="rId47" Type="http://schemas.openxmlformats.org/officeDocument/2006/relationships/tags" Target="../tags/tag195.xml" /><Relationship Id="rId48" Type="http://schemas.openxmlformats.org/officeDocument/2006/relationships/tags" Target="../tags/tag196.xml" /><Relationship Id="rId49" Type="http://schemas.openxmlformats.org/officeDocument/2006/relationships/tags" Target="../tags/tag197.xml" /><Relationship Id="rId5" Type="http://schemas.openxmlformats.org/officeDocument/2006/relationships/tags" Target="../tags/tag153.xml" /><Relationship Id="rId50" Type="http://schemas.openxmlformats.org/officeDocument/2006/relationships/tags" Target="../tags/tag198.xml" /><Relationship Id="rId51" Type="http://schemas.openxmlformats.org/officeDocument/2006/relationships/tags" Target="../tags/tag199.xml" /><Relationship Id="rId52" Type="http://schemas.openxmlformats.org/officeDocument/2006/relationships/tags" Target="../tags/tag200.xml" /><Relationship Id="rId53" Type="http://schemas.openxmlformats.org/officeDocument/2006/relationships/tags" Target="../tags/tag201.xml" /><Relationship Id="rId54" Type="http://schemas.openxmlformats.org/officeDocument/2006/relationships/tags" Target="../tags/tag202.xml" /><Relationship Id="rId55" Type="http://schemas.openxmlformats.org/officeDocument/2006/relationships/tags" Target="../tags/tag203.xml" /><Relationship Id="rId56" Type="http://schemas.openxmlformats.org/officeDocument/2006/relationships/tags" Target="../tags/tag204.xml" /><Relationship Id="rId57" Type="http://schemas.openxmlformats.org/officeDocument/2006/relationships/tags" Target="../tags/tag205.xml" /><Relationship Id="rId58" Type="http://schemas.openxmlformats.org/officeDocument/2006/relationships/tags" Target="../tags/tag206.xml" /><Relationship Id="rId59" Type="http://schemas.openxmlformats.org/officeDocument/2006/relationships/tags" Target="../tags/tag207.xml" /><Relationship Id="rId6" Type="http://schemas.openxmlformats.org/officeDocument/2006/relationships/tags" Target="../tags/tag154.xml" /><Relationship Id="rId60" Type="http://schemas.openxmlformats.org/officeDocument/2006/relationships/tags" Target="../tags/tag208.xml" /><Relationship Id="rId61" Type="http://schemas.openxmlformats.org/officeDocument/2006/relationships/tags" Target="../tags/tag209.xml" /><Relationship Id="rId62" Type="http://schemas.openxmlformats.org/officeDocument/2006/relationships/tags" Target="../tags/tag210.xml" /><Relationship Id="rId63" Type="http://schemas.openxmlformats.org/officeDocument/2006/relationships/tags" Target="../tags/tag211.xml" /><Relationship Id="rId64" Type="http://schemas.openxmlformats.org/officeDocument/2006/relationships/tags" Target="../tags/tag212.xml" /><Relationship Id="rId65" Type="http://schemas.openxmlformats.org/officeDocument/2006/relationships/tags" Target="../tags/tag213.xml" /><Relationship Id="rId66" Type="http://schemas.openxmlformats.org/officeDocument/2006/relationships/tags" Target="../tags/tag214.xml" /><Relationship Id="rId67" Type="http://schemas.openxmlformats.org/officeDocument/2006/relationships/tags" Target="../tags/tag215.xml" /><Relationship Id="rId68" Type="http://schemas.openxmlformats.org/officeDocument/2006/relationships/tags" Target="../tags/tag216.xml" /><Relationship Id="rId69" Type="http://schemas.openxmlformats.org/officeDocument/2006/relationships/tags" Target="../tags/tag217.xml" /><Relationship Id="rId7" Type="http://schemas.openxmlformats.org/officeDocument/2006/relationships/tags" Target="../tags/tag155.xml" /><Relationship Id="rId70" Type="http://schemas.openxmlformats.org/officeDocument/2006/relationships/tags" Target="../tags/tag218.xml" /><Relationship Id="rId71" Type="http://schemas.openxmlformats.org/officeDocument/2006/relationships/tags" Target="../tags/tag219.xml" /><Relationship Id="rId72" Type="http://schemas.openxmlformats.org/officeDocument/2006/relationships/tags" Target="../tags/tag220.xml" /><Relationship Id="rId73" Type="http://schemas.openxmlformats.org/officeDocument/2006/relationships/tags" Target="../tags/tag221.xml" /><Relationship Id="rId74" Type="http://schemas.openxmlformats.org/officeDocument/2006/relationships/tags" Target="../tags/tag222.xml" /><Relationship Id="rId75" Type="http://schemas.openxmlformats.org/officeDocument/2006/relationships/tags" Target="../tags/tag223.xml" /><Relationship Id="rId76" Type="http://schemas.openxmlformats.org/officeDocument/2006/relationships/tags" Target="../tags/tag224.xml" /><Relationship Id="rId77" Type="http://schemas.openxmlformats.org/officeDocument/2006/relationships/tags" Target="../tags/tag225.xml" /><Relationship Id="rId78" Type="http://schemas.openxmlformats.org/officeDocument/2006/relationships/tags" Target="../tags/tag226.xml" /><Relationship Id="rId79" Type="http://schemas.openxmlformats.org/officeDocument/2006/relationships/tags" Target="../tags/tag227.xml" /><Relationship Id="rId8" Type="http://schemas.openxmlformats.org/officeDocument/2006/relationships/tags" Target="../tags/tag156.xml" /><Relationship Id="rId80" Type="http://schemas.openxmlformats.org/officeDocument/2006/relationships/tags" Target="../tags/tag228.xml" /><Relationship Id="rId81" Type="http://schemas.openxmlformats.org/officeDocument/2006/relationships/tags" Target="../tags/tag229.xml" /><Relationship Id="rId82" Type="http://schemas.openxmlformats.org/officeDocument/2006/relationships/tags" Target="../tags/tag230.xml" /><Relationship Id="rId83" Type="http://schemas.openxmlformats.org/officeDocument/2006/relationships/tags" Target="../tags/tag231.xml" /><Relationship Id="rId84" Type="http://schemas.openxmlformats.org/officeDocument/2006/relationships/tags" Target="../tags/tag232.xml" /><Relationship Id="rId85" Type="http://schemas.openxmlformats.org/officeDocument/2006/relationships/tags" Target="../tags/tag233.xml" /><Relationship Id="rId86" Type="http://schemas.openxmlformats.org/officeDocument/2006/relationships/tags" Target="../tags/tag234.xml" /><Relationship Id="rId87" Type="http://schemas.openxmlformats.org/officeDocument/2006/relationships/tags" Target="../tags/tag235.xml" /><Relationship Id="rId88" Type="http://schemas.openxmlformats.org/officeDocument/2006/relationships/tags" Target="../tags/tag236.xml" /><Relationship Id="rId89" Type="http://schemas.openxmlformats.org/officeDocument/2006/relationships/tags" Target="../tags/tag237.xml" /><Relationship Id="rId9" Type="http://schemas.openxmlformats.org/officeDocument/2006/relationships/tags" Target="../tags/tag157.xml" /><Relationship Id="rId90" Type="http://schemas.openxmlformats.org/officeDocument/2006/relationships/tags" Target="../tags/tag238.xml" /><Relationship Id="rId91" Type="http://schemas.openxmlformats.org/officeDocument/2006/relationships/tags" Target="../tags/tag239.xml" /><Relationship Id="rId92" Type="http://schemas.openxmlformats.org/officeDocument/2006/relationships/tags" Target="../tags/tag240.xml" /><Relationship Id="rId93" Type="http://schemas.openxmlformats.org/officeDocument/2006/relationships/tags" Target="../tags/tag241.xml" /><Relationship Id="rId94" Type="http://schemas.openxmlformats.org/officeDocument/2006/relationships/tags" Target="../tags/tag242.xml" /><Relationship Id="rId95" Type="http://schemas.openxmlformats.org/officeDocument/2006/relationships/tags" Target="../tags/tag243.xml" /><Relationship Id="rId96" Type="http://schemas.openxmlformats.org/officeDocument/2006/relationships/tags" Target="../tags/tag244.xml" /><Relationship Id="rId97" Type="http://schemas.openxmlformats.org/officeDocument/2006/relationships/tags" Target="../tags/tag245.xml" /><Relationship Id="rId98" Type="http://schemas.openxmlformats.org/officeDocument/2006/relationships/tags" Target="../tags/tag246.xml" /><Relationship Id="rId99" Type="http://schemas.openxmlformats.org/officeDocument/2006/relationships/tags" Target="../tags/tag24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32.xml" /><Relationship Id="rId100" Type="http://schemas.openxmlformats.org/officeDocument/2006/relationships/tags" Target="../tags/tag421.xml" /><Relationship Id="rId101" Type="http://schemas.openxmlformats.org/officeDocument/2006/relationships/tags" Target="../tags/tag422.xml" /><Relationship Id="rId102" Type="http://schemas.openxmlformats.org/officeDocument/2006/relationships/tags" Target="../tags/tag423.xml" /><Relationship Id="rId103" Type="http://schemas.openxmlformats.org/officeDocument/2006/relationships/tags" Target="../tags/tag424.xml" /><Relationship Id="rId104" Type="http://schemas.openxmlformats.org/officeDocument/2006/relationships/tags" Target="../tags/tag425.xml" /><Relationship Id="rId105" Type="http://schemas.openxmlformats.org/officeDocument/2006/relationships/tags" Target="../tags/tag426.xml" /><Relationship Id="rId106" Type="http://schemas.openxmlformats.org/officeDocument/2006/relationships/tags" Target="../tags/tag427.xml" /><Relationship Id="rId107" Type="http://schemas.openxmlformats.org/officeDocument/2006/relationships/tags" Target="../tags/tag428.xml" /><Relationship Id="rId108" Type="http://schemas.openxmlformats.org/officeDocument/2006/relationships/tags" Target="../tags/tag429.xml" /><Relationship Id="rId109" Type="http://schemas.openxmlformats.org/officeDocument/2006/relationships/tags" Target="../tags/tag430.xml" /><Relationship Id="rId11" Type="http://schemas.openxmlformats.org/officeDocument/2006/relationships/tags" Target="../tags/tag333.xml" /><Relationship Id="rId110" Type="http://schemas.openxmlformats.org/officeDocument/2006/relationships/tags" Target="../tags/tag431.xml" /><Relationship Id="rId111" Type="http://schemas.openxmlformats.org/officeDocument/2006/relationships/tags" Target="../tags/tag432.xml" /><Relationship Id="rId112" Type="http://schemas.openxmlformats.org/officeDocument/2006/relationships/tags" Target="../tags/tag433.xml" /><Relationship Id="rId113" Type="http://schemas.openxmlformats.org/officeDocument/2006/relationships/tags" Target="../tags/tag434.xml" /><Relationship Id="rId114" Type="http://schemas.openxmlformats.org/officeDocument/2006/relationships/tags" Target="../tags/tag435.xml" /><Relationship Id="rId115" Type="http://schemas.openxmlformats.org/officeDocument/2006/relationships/tags" Target="../tags/tag436.xml" /><Relationship Id="rId116" Type="http://schemas.openxmlformats.org/officeDocument/2006/relationships/tags" Target="../tags/tag437.xml" /><Relationship Id="rId117" Type="http://schemas.openxmlformats.org/officeDocument/2006/relationships/tags" Target="../tags/tag438.xml" /><Relationship Id="rId118" Type="http://schemas.openxmlformats.org/officeDocument/2006/relationships/tags" Target="../tags/tag439.xml" /><Relationship Id="rId119" Type="http://schemas.openxmlformats.org/officeDocument/2006/relationships/tags" Target="../tags/tag440.xml" /><Relationship Id="rId12" Type="http://schemas.openxmlformats.org/officeDocument/2006/relationships/tags" Target="../tags/tag334.xml" /><Relationship Id="rId120" Type="http://schemas.openxmlformats.org/officeDocument/2006/relationships/tags" Target="../tags/tag441.xml" /><Relationship Id="rId121" Type="http://schemas.openxmlformats.org/officeDocument/2006/relationships/tags" Target="../tags/tag442.xml" /><Relationship Id="rId122" Type="http://schemas.openxmlformats.org/officeDocument/2006/relationships/tags" Target="../tags/tag443.xml" /><Relationship Id="rId123" Type="http://schemas.openxmlformats.org/officeDocument/2006/relationships/tags" Target="../tags/tag444.xml" /><Relationship Id="rId124" Type="http://schemas.openxmlformats.org/officeDocument/2006/relationships/tags" Target="../tags/tag445.xml" /><Relationship Id="rId125" Type="http://schemas.openxmlformats.org/officeDocument/2006/relationships/tags" Target="../tags/tag446.xml" /><Relationship Id="rId126" Type="http://schemas.openxmlformats.org/officeDocument/2006/relationships/tags" Target="../tags/tag447.xml" /><Relationship Id="rId127" Type="http://schemas.openxmlformats.org/officeDocument/2006/relationships/tags" Target="../tags/tag448.xml" /><Relationship Id="rId128" Type="http://schemas.openxmlformats.org/officeDocument/2006/relationships/tags" Target="../tags/tag449.xml" /><Relationship Id="rId129" Type="http://schemas.openxmlformats.org/officeDocument/2006/relationships/tags" Target="../tags/tag450.xml" /><Relationship Id="rId13" Type="http://schemas.openxmlformats.org/officeDocument/2006/relationships/image" Target="../media/image13.wmf" /><Relationship Id="rId130" Type="http://schemas.openxmlformats.org/officeDocument/2006/relationships/tags" Target="../tags/tag451.xml" /><Relationship Id="rId131" Type="http://schemas.openxmlformats.org/officeDocument/2006/relationships/tags" Target="../tags/tag452.xml" /><Relationship Id="rId132" Type="http://schemas.openxmlformats.org/officeDocument/2006/relationships/tags" Target="../tags/tag453.xml" /><Relationship Id="rId133" Type="http://schemas.openxmlformats.org/officeDocument/2006/relationships/tags" Target="../tags/tag454.xml" /><Relationship Id="rId134" Type="http://schemas.openxmlformats.org/officeDocument/2006/relationships/tags" Target="../tags/tag455.xml" /><Relationship Id="rId135" Type="http://schemas.openxmlformats.org/officeDocument/2006/relationships/tags" Target="../tags/tag456.xml" /><Relationship Id="rId136" Type="http://schemas.openxmlformats.org/officeDocument/2006/relationships/tags" Target="../tags/tag457.xml" /><Relationship Id="rId137" Type="http://schemas.openxmlformats.org/officeDocument/2006/relationships/tags" Target="../tags/tag458.xml" /><Relationship Id="rId138" Type="http://schemas.openxmlformats.org/officeDocument/2006/relationships/tags" Target="../tags/tag459.xml" /><Relationship Id="rId139" Type="http://schemas.openxmlformats.org/officeDocument/2006/relationships/tags" Target="../tags/tag460.xml" /><Relationship Id="rId14" Type="http://schemas.openxmlformats.org/officeDocument/2006/relationships/tags" Target="../tags/tag335.xml" /><Relationship Id="rId140" Type="http://schemas.openxmlformats.org/officeDocument/2006/relationships/tags" Target="../tags/tag461.xml" /><Relationship Id="rId141" Type="http://schemas.openxmlformats.org/officeDocument/2006/relationships/tags" Target="../tags/tag462.xml" /><Relationship Id="rId142" Type="http://schemas.openxmlformats.org/officeDocument/2006/relationships/tags" Target="../tags/tag463.xml" /><Relationship Id="rId143" Type="http://schemas.openxmlformats.org/officeDocument/2006/relationships/tags" Target="../tags/tag464.xml" /><Relationship Id="rId144" Type="http://schemas.openxmlformats.org/officeDocument/2006/relationships/tags" Target="../tags/tag465.xml" /><Relationship Id="rId145" Type="http://schemas.openxmlformats.org/officeDocument/2006/relationships/tags" Target="../tags/tag466.xml" /><Relationship Id="rId146" Type="http://schemas.openxmlformats.org/officeDocument/2006/relationships/tags" Target="../tags/tag467.xml" /><Relationship Id="rId147" Type="http://schemas.openxmlformats.org/officeDocument/2006/relationships/tags" Target="../tags/tag468.xml" /><Relationship Id="rId148" Type="http://schemas.openxmlformats.org/officeDocument/2006/relationships/tags" Target="../tags/tag469.xml" /><Relationship Id="rId149" Type="http://schemas.openxmlformats.org/officeDocument/2006/relationships/tags" Target="../tags/tag470.xml" /><Relationship Id="rId15" Type="http://schemas.openxmlformats.org/officeDocument/2006/relationships/tags" Target="../tags/tag336.xml" /><Relationship Id="rId150" Type="http://schemas.openxmlformats.org/officeDocument/2006/relationships/tags" Target="../tags/tag471.xml" /><Relationship Id="rId151" Type="http://schemas.openxmlformats.org/officeDocument/2006/relationships/tags" Target="../tags/tag472.xml" /><Relationship Id="rId152" Type="http://schemas.openxmlformats.org/officeDocument/2006/relationships/tags" Target="../tags/tag473.xml" /><Relationship Id="rId153" Type="http://schemas.openxmlformats.org/officeDocument/2006/relationships/tags" Target="../tags/tag474.xml" /><Relationship Id="rId154" Type="http://schemas.openxmlformats.org/officeDocument/2006/relationships/tags" Target="../tags/tag475.xml" /><Relationship Id="rId155" Type="http://schemas.openxmlformats.org/officeDocument/2006/relationships/tags" Target="../tags/tag476.xml" /><Relationship Id="rId156" Type="http://schemas.openxmlformats.org/officeDocument/2006/relationships/tags" Target="../tags/tag477.xml" /><Relationship Id="rId157" Type="http://schemas.openxmlformats.org/officeDocument/2006/relationships/tags" Target="../tags/tag478.xml" /><Relationship Id="rId158" Type="http://schemas.openxmlformats.org/officeDocument/2006/relationships/tags" Target="../tags/tag479.xml" /><Relationship Id="rId159" Type="http://schemas.openxmlformats.org/officeDocument/2006/relationships/tags" Target="../tags/tag480.xml" /><Relationship Id="rId16" Type="http://schemas.openxmlformats.org/officeDocument/2006/relationships/tags" Target="../tags/tag337.xml" /><Relationship Id="rId160" Type="http://schemas.openxmlformats.org/officeDocument/2006/relationships/tags" Target="../tags/tag481.xml" /><Relationship Id="rId161" Type="http://schemas.openxmlformats.org/officeDocument/2006/relationships/tags" Target="../tags/tag482.xml" /><Relationship Id="rId162" Type="http://schemas.openxmlformats.org/officeDocument/2006/relationships/tags" Target="../tags/tag483.xml" /><Relationship Id="rId163" Type="http://schemas.openxmlformats.org/officeDocument/2006/relationships/tags" Target="../tags/tag484.xml" /><Relationship Id="rId164" Type="http://schemas.openxmlformats.org/officeDocument/2006/relationships/tags" Target="../tags/tag485.xml" /><Relationship Id="rId165" Type="http://schemas.openxmlformats.org/officeDocument/2006/relationships/tags" Target="../tags/tag486.xml" /><Relationship Id="rId166" Type="http://schemas.openxmlformats.org/officeDocument/2006/relationships/tags" Target="../tags/tag487.xml" /><Relationship Id="rId167" Type="http://schemas.openxmlformats.org/officeDocument/2006/relationships/tags" Target="../tags/tag488.xml" /><Relationship Id="rId168" Type="http://schemas.openxmlformats.org/officeDocument/2006/relationships/tags" Target="../tags/tag489.xml" /><Relationship Id="rId169" Type="http://schemas.openxmlformats.org/officeDocument/2006/relationships/tags" Target="../tags/tag490.xml" /><Relationship Id="rId17" Type="http://schemas.openxmlformats.org/officeDocument/2006/relationships/tags" Target="../tags/tag338.xml" /><Relationship Id="rId170" Type="http://schemas.openxmlformats.org/officeDocument/2006/relationships/tags" Target="../tags/tag491.xml" /><Relationship Id="rId171" Type="http://schemas.openxmlformats.org/officeDocument/2006/relationships/tags" Target="../tags/tag492.xml" /><Relationship Id="rId172" Type="http://schemas.openxmlformats.org/officeDocument/2006/relationships/tags" Target="../tags/tag493.xml" /><Relationship Id="rId173" Type="http://schemas.openxmlformats.org/officeDocument/2006/relationships/tags" Target="../tags/tag494.xml" /><Relationship Id="rId174" Type="http://schemas.openxmlformats.org/officeDocument/2006/relationships/tags" Target="../tags/tag495.xml" /><Relationship Id="rId175" Type="http://schemas.openxmlformats.org/officeDocument/2006/relationships/tags" Target="../tags/tag496.xml" /><Relationship Id="rId176" Type="http://schemas.openxmlformats.org/officeDocument/2006/relationships/tags" Target="../tags/tag497.xml" /><Relationship Id="rId177" Type="http://schemas.openxmlformats.org/officeDocument/2006/relationships/tags" Target="../tags/tag498.xml" /><Relationship Id="rId178" Type="http://schemas.openxmlformats.org/officeDocument/2006/relationships/tags" Target="../tags/tag499.xml" /><Relationship Id="rId179" Type="http://schemas.openxmlformats.org/officeDocument/2006/relationships/tags" Target="../tags/tag500.xml" /><Relationship Id="rId18" Type="http://schemas.openxmlformats.org/officeDocument/2006/relationships/tags" Target="../tags/tag339.xml" /><Relationship Id="rId180" Type="http://schemas.openxmlformats.org/officeDocument/2006/relationships/tags" Target="../tags/tag501.xml" /><Relationship Id="rId181" Type="http://schemas.openxmlformats.org/officeDocument/2006/relationships/tags" Target="../tags/tag502.xml" /><Relationship Id="rId182" Type="http://schemas.openxmlformats.org/officeDocument/2006/relationships/tags" Target="../tags/tag503.xml" /><Relationship Id="rId183" Type="http://schemas.openxmlformats.org/officeDocument/2006/relationships/tags" Target="../tags/tag504.xml" /><Relationship Id="rId184" Type="http://schemas.openxmlformats.org/officeDocument/2006/relationships/tags" Target="../tags/tag505.xml" /><Relationship Id="rId185" Type="http://schemas.openxmlformats.org/officeDocument/2006/relationships/tags" Target="../tags/tag506.xml" /><Relationship Id="rId186" Type="http://schemas.openxmlformats.org/officeDocument/2006/relationships/tags" Target="../tags/tag507.xml" /><Relationship Id="rId187" Type="http://schemas.openxmlformats.org/officeDocument/2006/relationships/tags" Target="../tags/tag508.xml" /><Relationship Id="rId188" Type="http://schemas.openxmlformats.org/officeDocument/2006/relationships/tags" Target="../tags/tag509.xml" /><Relationship Id="rId189" Type="http://schemas.openxmlformats.org/officeDocument/2006/relationships/tags" Target="../tags/tag510.xml" /><Relationship Id="rId19" Type="http://schemas.openxmlformats.org/officeDocument/2006/relationships/tags" Target="../tags/tag340.xml" /><Relationship Id="rId190" Type="http://schemas.openxmlformats.org/officeDocument/2006/relationships/tags" Target="../tags/tag511.xml" /><Relationship Id="rId191" Type="http://schemas.openxmlformats.org/officeDocument/2006/relationships/tags" Target="../tags/tag512.xml" /><Relationship Id="rId192" Type="http://schemas.openxmlformats.org/officeDocument/2006/relationships/tags" Target="../tags/tag513.xml" /><Relationship Id="rId193" Type="http://schemas.openxmlformats.org/officeDocument/2006/relationships/tags" Target="../tags/tag514.xml" /><Relationship Id="rId194" Type="http://schemas.openxmlformats.org/officeDocument/2006/relationships/tags" Target="../tags/tag515.xml" /><Relationship Id="rId195" Type="http://schemas.openxmlformats.org/officeDocument/2006/relationships/tags" Target="../tags/tag516.xml" /><Relationship Id="rId196" Type="http://schemas.openxmlformats.org/officeDocument/2006/relationships/tags" Target="../tags/tag517.xml" /><Relationship Id="rId197" Type="http://schemas.openxmlformats.org/officeDocument/2006/relationships/tags" Target="../tags/tag518.xml" /><Relationship Id="rId198" Type="http://schemas.openxmlformats.org/officeDocument/2006/relationships/tags" Target="../tags/tag519.xml" /><Relationship Id="rId199" Type="http://schemas.openxmlformats.org/officeDocument/2006/relationships/tags" Target="../tags/tag520.xml" /><Relationship Id="rId2" Type="http://schemas.openxmlformats.org/officeDocument/2006/relationships/tags" Target="../tags/tag324.xml" /><Relationship Id="rId20" Type="http://schemas.openxmlformats.org/officeDocument/2006/relationships/tags" Target="../tags/tag341.xml" /><Relationship Id="rId200" Type="http://schemas.openxmlformats.org/officeDocument/2006/relationships/tags" Target="../tags/tag521.xml" /><Relationship Id="rId201" Type="http://schemas.openxmlformats.org/officeDocument/2006/relationships/tags" Target="../tags/tag522.xml" /><Relationship Id="rId202" Type="http://schemas.openxmlformats.org/officeDocument/2006/relationships/tags" Target="../tags/tag523.xml" /><Relationship Id="rId203" Type="http://schemas.openxmlformats.org/officeDocument/2006/relationships/tags" Target="../tags/tag524.xml" /><Relationship Id="rId204" Type="http://schemas.openxmlformats.org/officeDocument/2006/relationships/tags" Target="../tags/tag525.xml" /><Relationship Id="rId205" Type="http://schemas.openxmlformats.org/officeDocument/2006/relationships/tags" Target="../tags/tag526.xml" /><Relationship Id="rId206" Type="http://schemas.openxmlformats.org/officeDocument/2006/relationships/tags" Target="../tags/tag527.xml" /><Relationship Id="rId207" Type="http://schemas.openxmlformats.org/officeDocument/2006/relationships/tags" Target="../tags/tag528.xml" /><Relationship Id="rId208" Type="http://schemas.openxmlformats.org/officeDocument/2006/relationships/tags" Target="../tags/tag529.xml" /><Relationship Id="rId209" Type="http://schemas.openxmlformats.org/officeDocument/2006/relationships/tags" Target="../tags/tag530.xml" /><Relationship Id="rId21" Type="http://schemas.openxmlformats.org/officeDocument/2006/relationships/tags" Target="../tags/tag342.xml" /><Relationship Id="rId210" Type="http://schemas.openxmlformats.org/officeDocument/2006/relationships/tags" Target="../tags/tag531.xml" /><Relationship Id="rId211" Type="http://schemas.openxmlformats.org/officeDocument/2006/relationships/tags" Target="../tags/tag532.xml" /><Relationship Id="rId212" Type="http://schemas.openxmlformats.org/officeDocument/2006/relationships/tags" Target="../tags/tag533.xml" /><Relationship Id="rId213" Type="http://schemas.openxmlformats.org/officeDocument/2006/relationships/tags" Target="../tags/tag534.xml" /><Relationship Id="rId214" Type="http://schemas.openxmlformats.org/officeDocument/2006/relationships/tags" Target="../tags/tag535.xml" /><Relationship Id="rId215" Type="http://schemas.openxmlformats.org/officeDocument/2006/relationships/tags" Target="../tags/tag536.xml" /><Relationship Id="rId216" Type="http://schemas.openxmlformats.org/officeDocument/2006/relationships/tags" Target="../tags/tag537.xml" /><Relationship Id="rId217" Type="http://schemas.openxmlformats.org/officeDocument/2006/relationships/tags" Target="../tags/tag538.xml" /><Relationship Id="rId218" Type="http://schemas.openxmlformats.org/officeDocument/2006/relationships/tags" Target="../tags/tag539.xml" /><Relationship Id="rId219" Type="http://schemas.openxmlformats.org/officeDocument/2006/relationships/tags" Target="../tags/tag540.xml" /><Relationship Id="rId22" Type="http://schemas.openxmlformats.org/officeDocument/2006/relationships/tags" Target="../tags/tag343.xml" /><Relationship Id="rId220" Type="http://schemas.openxmlformats.org/officeDocument/2006/relationships/tags" Target="../tags/tag541.xml" /><Relationship Id="rId221" Type="http://schemas.openxmlformats.org/officeDocument/2006/relationships/tags" Target="../tags/tag542.xml" /><Relationship Id="rId222" Type="http://schemas.openxmlformats.org/officeDocument/2006/relationships/tags" Target="../tags/tag543.xml" /><Relationship Id="rId223" Type="http://schemas.openxmlformats.org/officeDocument/2006/relationships/tags" Target="../tags/tag544.xml" /><Relationship Id="rId224" Type="http://schemas.openxmlformats.org/officeDocument/2006/relationships/tags" Target="../tags/tag545.xml" /><Relationship Id="rId225" Type="http://schemas.openxmlformats.org/officeDocument/2006/relationships/tags" Target="../tags/tag546.xml" /><Relationship Id="rId226" Type="http://schemas.openxmlformats.org/officeDocument/2006/relationships/tags" Target="../tags/tag547.xml" /><Relationship Id="rId227" Type="http://schemas.openxmlformats.org/officeDocument/2006/relationships/tags" Target="../tags/tag548.xml" /><Relationship Id="rId228" Type="http://schemas.openxmlformats.org/officeDocument/2006/relationships/tags" Target="../tags/tag549.xml" /><Relationship Id="rId229" Type="http://schemas.openxmlformats.org/officeDocument/2006/relationships/tags" Target="../tags/tag550.xml" /><Relationship Id="rId23" Type="http://schemas.openxmlformats.org/officeDocument/2006/relationships/tags" Target="../tags/tag344.xml" /><Relationship Id="rId230" Type="http://schemas.openxmlformats.org/officeDocument/2006/relationships/tags" Target="../tags/tag551.xml" /><Relationship Id="rId231" Type="http://schemas.openxmlformats.org/officeDocument/2006/relationships/tags" Target="../tags/tag552.xml" /><Relationship Id="rId232" Type="http://schemas.openxmlformats.org/officeDocument/2006/relationships/tags" Target="../tags/tag553.xml" /><Relationship Id="rId233" Type="http://schemas.openxmlformats.org/officeDocument/2006/relationships/tags" Target="../tags/tag554.xml" /><Relationship Id="rId234" Type="http://schemas.openxmlformats.org/officeDocument/2006/relationships/tags" Target="../tags/tag555.xml" /><Relationship Id="rId235" Type="http://schemas.openxmlformats.org/officeDocument/2006/relationships/tags" Target="../tags/tag556.xml" /><Relationship Id="rId236" Type="http://schemas.openxmlformats.org/officeDocument/2006/relationships/tags" Target="../tags/tag557.xml" /><Relationship Id="rId237" Type="http://schemas.openxmlformats.org/officeDocument/2006/relationships/tags" Target="../tags/tag558.xml" /><Relationship Id="rId238" Type="http://schemas.openxmlformats.org/officeDocument/2006/relationships/tags" Target="../tags/tag559.xml" /><Relationship Id="rId239" Type="http://schemas.openxmlformats.org/officeDocument/2006/relationships/tags" Target="../tags/tag560.xml" /><Relationship Id="rId24" Type="http://schemas.openxmlformats.org/officeDocument/2006/relationships/tags" Target="../tags/tag345.xml" /><Relationship Id="rId240" Type="http://schemas.openxmlformats.org/officeDocument/2006/relationships/tags" Target="../tags/tag561.xml" /><Relationship Id="rId241" Type="http://schemas.openxmlformats.org/officeDocument/2006/relationships/tags" Target="../tags/tag562.xml" /><Relationship Id="rId242" Type="http://schemas.openxmlformats.org/officeDocument/2006/relationships/tags" Target="../tags/tag563.xml" /><Relationship Id="rId243" Type="http://schemas.openxmlformats.org/officeDocument/2006/relationships/tags" Target="../tags/tag564.xml" /><Relationship Id="rId244" Type="http://schemas.openxmlformats.org/officeDocument/2006/relationships/tags" Target="../tags/tag565.xml" /><Relationship Id="rId245" Type="http://schemas.openxmlformats.org/officeDocument/2006/relationships/tags" Target="../tags/tag566.xml" /><Relationship Id="rId246" Type="http://schemas.openxmlformats.org/officeDocument/2006/relationships/tags" Target="../tags/tag567.xml" /><Relationship Id="rId247" Type="http://schemas.openxmlformats.org/officeDocument/2006/relationships/tags" Target="../tags/tag568.xml" /><Relationship Id="rId248" Type="http://schemas.openxmlformats.org/officeDocument/2006/relationships/tags" Target="../tags/tag569.xml" /><Relationship Id="rId249" Type="http://schemas.openxmlformats.org/officeDocument/2006/relationships/tags" Target="../tags/tag570.xml" /><Relationship Id="rId25" Type="http://schemas.openxmlformats.org/officeDocument/2006/relationships/tags" Target="../tags/tag346.xml" /><Relationship Id="rId250" Type="http://schemas.openxmlformats.org/officeDocument/2006/relationships/tags" Target="../tags/tag571.xml" /><Relationship Id="rId251" Type="http://schemas.openxmlformats.org/officeDocument/2006/relationships/tags" Target="../tags/tag572.xml" /><Relationship Id="rId252" Type="http://schemas.openxmlformats.org/officeDocument/2006/relationships/tags" Target="../tags/tag573.xml" /><Relationship Id="rId253" Type="http://schemas.openxmlformats.org/officeDocument/2006/relationships/tags" Target="../tags/tag574.xml" /><Relationship Id="rId254" Type="http://schemas.openxmlformats.org/officeDocument/2006/relationships/tags" Target="../tags/tag575.xml" /><Relationship Id="rId255" Type="http://schemas.openxmlformats.org/officeDocument/2006/relationships/tags" Target="../tags/tag576.xml" /><Relationship Id="rId256" Type="http://schemas.openxmlformats.org/officeDocument/2006/relationships/tags" Target="../tags/tag577.xml" /><Relationship Id="rId257" Type="http://schemas.openxmlformats.org/officeDocument/2006/relationships/tags" Target="../tags/tag578.xml" /><Relationship Id="rId258" Type="http://schemas.openxmlformats.org/officeDocument/2006/relationships/tags" Target="../tags/tag579.xml" /><Relationship Id="rId259" Type="http://schemas.openxmlformats.org/officeDocument/2006/relationships/tags" Target="../tags/tag580.xml" /><Relationship Id="rId26" Type="http://schemas.openxmlformats.org/officeDocument/2006/relationships/tags" Target="../tags/tag347.xml" /><Relationship Id="rId260" Type="http://schemas.openxmlformats.org/officeDocument/2006/relationships/tags" Target="../tags/tag581.xml" /><Relationship Id="rId261" Type="http://schemas.openxmlformats.org/officeDocument/2006/relationships/tags" Target="../tags/tag582.xml" /><Relationship Id="rId262" Type="http://schemas.openxmlformats.org/officeDocument/2006/relationships/tags" Target="../tags/tag583.xml" /><Relationship Id="rId263" Type="http://schemas.openxmlformats.org/officeDocument/2006/relationships/tags" Target="../tags/tag584.xml" /><Relationship Id="rId264" Type="http://schemas.openxmlformats.org/officeDocument/2006/relationships/tags" Target="../tags/tag585.xml" /><Relationship Id="rId265" Type="http://schemas.openxmlformats.org/officeDocument/2006/relationships/tags" Target="../tags/tag586.xml" /><Relationship Id="rId266" Type="http://schemas.openxmlformats.org/officeDocument/2006/relationships/tags" Target="../tags/tag587.xml" /><Relationship Id="rId267" Type="http://schemas.openxmlformats.org/officeDocument/2006/relationships/tags" Target="../tags/tag588.xml" /><Relationship Id="rId268" Type="http://schemas.openxmlformats.org/officeDocument/2006/relationships/tags" Target="../tags/tag589.xml" /><Relationship Id="rId269" Type="http://schemas.openxmlformats.org/officeDocument/2006/relationships/tags" Target="../tags/tag590.xml" /><Relationship Id="rId27" Type="http://schemas.openxmlformats.org/officeDocument/2006/relationships/tags" Target="../tags/tag348.xml" /><Relationship Id="rId270" Type="http://schemas.openxmlformats.org/officeDocument/2006/relationships/tags" Target="../tags/tag591.xml" /><Relationship Id="rId271" Type="http://schemas.openxmlformats.org/officeDocument/2006/relationships/tags" Target="../tags/tag592.xml" /><Relationship Id="rId272" Type="http://schemas.openxmlformats.org/officeDocument/2006/relationships/tags" Target="../tags/tag593.xml" /><Relationship Id="rId273" Type="http://schemas.openxmlformats.org/officeDocument/2006/relationships/tags" Target="../tags/tag594.xml" /><Relationship Id="rId274" Type="http://schemas.openxmlformats.org/officeDocument/2006/relationships/tags" Target="../tags/tag595.xml" /><Relationship Id="rId275" Type="http://schemas.openxmlformats.org/officeDocument/2006/relationships/tags" Target="../tags/tag596.xml" /><Relationship Id="rId276" Type="http://schemas.openxmlformats.org/officeDocument/2006/relationships/tags" Target="../tags/tag597.xml" /><Relationship Id="rId28" Type="http://schemas.openxmlformats.org/officeDocument/2006/relationships/tags" Target="../tags/tag349.xml" /><Relationship Id="rId29" Type="http://schemas.openxmlformats.org/officeDocument/2006/relationships/tags" Target="../tags/tag350.xml" /><Relationship Id="rId3" Type="http://schemas.openxmlformats.org/officeDocument/2006/relationships/tags" Target="../tags/tag325.xml" /><Relationship Id="rId30" Type="http://schemas.openxmlformats.org/officeDocument/2006/relationships/tags" Target="../tags/tag351.xml" /><Relationship Id="rId31" Type="http://schemas.openxmlformats.org/officeDocument/2006/relationships/tags" Target="../tags/tag352.xml" /><Relationship Id="rId32" Type="http://schemas.openxmlformats.org/officeDocument/2006/relationships/tags" Target="../tags/tag353.xml" /><Relationship Id="rId33" Type="http://schemas.openxmlformats.org/officeDocument/2006/relationships/tags" Target="../tags/tag354.xml" /><Relationship Id="rId34" Type="http://schemas.openxmlformats.org/officeDocument/2006/relationships/tags" Target="../tags/tag355.xml" /><Relationship Id="rId35" Type="http://schemas.openxmlformats.org/officeDocument/2006/relationships/tags" Target="../tags/tag356.xml" /><Relationship Id="rId36" Type="http://schemas.openxmlformats.org/officeDocument/2006/relationships/tags" Target="../tags/tag357.xml" /><Relationship Id="rId37" Type="http://schemas.openxmlformats.org/officeDocument/2006/relationships/tags" Target="../tags/tag358.xml" /><Relationship Id="rId38" Type="http://schemas.openxmlformats.org/officeDocument/2006/relationships/tags" Target="../tags/tag359.xml" /><Relationship Id="rId39" Type="http://schemas.openxmlformats.org/officeDocument/2006/relationships/tags" Target="../tags/tag360.xml" /><Relationship Id="rId4" Type="http://schemas.openxmlformats.org/officeDocument/2006/relationships/tags" Target="../tags/tag326.xml" /><Relationship Id="rId40" Type="http://schemas.openxmlformats.org/officeDocument/2006/relationships/tags" Target="../tags/tag361.xml" /><Relationship Id="rId41" Type="http://schemas.openxmlformats.org/officeDocument/2006/relationships/tags" Target="../tags/tag362.xml" /><Relationship Id="rId42" Type="http://schemas.openxmlformats.org/officeDocument/2006/relationships/tags" Target="../tags/tag363.xml" /><Relationship Id="rId43" Type="http://schemas.openxmlformats.org/officeDocument/2006/relationships/tags" Target="../tags/tag364.xml" /><Relationship Id="rId44" Type="http://schemas.openxmlformats.org/officeDocument/2006/relationships/tags" Target="../tags/tag365.xml" /><Relationship Id="rId45" Type="http://schemas.openxmlformats.org/officeDocument/2006/relationships/tags" Target="../tags/tag366.xml" /><Relationship Id="rId46" Type="http://schemas.openxmlformats.org/officeDocument/2006/relationships/tags" Target="../tags/tag367.xml" /><Relationship Id="rId47" Type="http://schemas.openxmlformats.org/officeDocument/2006/relationships/tags" Target="../tags/tag368.xml" /><Relationship Id="rId48" Type="http://schemas.openxmlformats.org/officeDocument/2006/relationships/tags" Target="../tags/tag369.xml" /><Relationship Id="rId49" Type="http://schemas.openxmlformats.org/officeDocument/2006/relationships/tags" Target="../tags/tag370.xml" /><Relationship Id="rId5" Type="http://schemas.openxmlformats.org/officeDocument/2006/relationships/tags" Target="../tags/tag327.xml" /><Relationship Id="rId50" Type="http://schemas.openxmlformats.org/officeDocument/2006/relationships/tags" Target="../tags/tag371.xml" /><Relationship Id="rId51" Type="http://schemas.openxmlformats.org/officeDocument/2006/relationships/tags" Target="../tags/tag372.xml" /><Relationship Id="rId52" Type="http://schemas.openxmlformats.org/officeDocument/2006/relationships/tags" Target="../tags/tag373.xml" /><Relationship Id="rId53" Type="http://schemas.openxmlformats.org/officeDocument/2006/relationships/tags" Target="../tags/tag374.xml" /><Relationship Id="rId54" Type="http://schemas.openxmlformats.org/officeDocument/2006/relationships/tags" Target="../tags/tag375.xml" /><Relationship Id="rId55" Type="http://schemas.openxmlformats.org/officeDocument/2006/relationships/tags" Target="../tags/tag376.xml" /><Relationship Id="rId56" Type="http://schemas.openxmlformats.org/officeDocument/2006/relationships/tags" Target="../tags/tag377.xml" /><Relationship Id="rId57" Type="http://schemas.openxmlformats.org/officeDocument/2006/relationships/tags" Target="../tags/tag378.xml" /><Relationship Id="rId58" Type="http://schemas.openxmlformats.org/officeDocument/2006/relationships/tags" Target="../tags/tag379.xml" /><Relationship Id="rId59" Type="http://schemas.openxmlformats.org/officeDocument/2006/relationships/tags" Target="../tags/tag380.xml" /><Relationship Id="rId6" Type="http://schemas.openxmlformats.org/officeDocument/2006/relationships/tags" Target="../tags/tag328.xml" /><Relationship Id="rId60" Type="http://schemas.openxmlformats.org/officeDocument/2006/relationships/tags" Target="../tags/tag381.xml" /><Relationship Id="rId61" Type="http://schemas.openxmlformats.org/officeDocument/2006/relationships/tags" Target="../tags/tag382.xml" /><Relationship Id="rId62" Type="http://schemas.openxmlformats.org/officeDocument/2006/relationships/tags" Target="../tags/tag383.xml" /><Relationship Id="rId63" Type="http://schemas.openxmlformats.org/officeDocument/2006/relationships/tags" Target="../tags/tag384.xml" /><Relationship Id="rId64" Type="http://schemas.openxmlformats.org/officeDocument/2006/relationships/tags" Target="../tags/tag385.xml" /><Relationship Id="rId65" Type="http://schemas.openxmlformats.org/officeDocument/2006/relationships/tags" Target="../tags/tag386.xml" /><Relationship Id="rId66" Type="http://schemas.openxmlformats.org/officeDocument/2006/relationships/tags" Target="../tags/tag387.xml" /><Relationship Id="rId67" Type="http://schemas.openxmlformats.org/officeDocument/2006/relationships/tags" Target="../tags/tag388.xml" /><Relationship Id="rId68" Type="http://schemas.openxmlformats.org/officeDocument/2006/relationships/tags" Target="../tags/tag389.xml" /><Relationship Id="rId69" Type="http://schemas.openxmlformats.org/officeDocument/2006/relationships/tags" Target="../tags/tag390.xml" /><Relationship Id="rId7" Type="http://schemas.openxmlformats.org/officeDocument/2006/relationships/tags" Target="../tags/tag329.xml" /><Relationship Id="rId70" Type="http://schemas.openxmlformats.org/officeDocument/2006/relationships/tags" Target="../tags/tag391.xml" /><Relationship Id="rId71" Type="http://schemas.openxmlformats.org/officeDocument/2006/relationships/tags" Target="../tags/tag392.xml" /><Relationship Id="rId72" Type="http://schemas.openxmlformats.org/officeDocument/2006/relationships/tags" Target="../tags/tag393.xml" /><Relationship Id="rId73" Type="http://schemas.openxmlformats.org/officeDocument/2006/relationships/tags" Target="../tags/tag394.xml" /><Relationship Id="rId74" Type="http://schemas.openxmlformats.org/officeDocument/2006/relationships/tags" Target="../tags/tag395.xml" /><Relationship Id="rId75" Type="http://schemas.openxmlformats.org/officeDocument/2006/relationships/tags" Target="../tags/tag396.xml" /><Relationship Id="rId76" Type="http://schemas.openxmlformats.org/officeDocument/2006/relationships/tags" Target="../tags/tag397.xml" /><Relationship Id="rId77" Type="http://schemas.openxmlformats.org/officeDocument/2006/relationships/tags" Target="../tags/tag398.xml" /><Relationship Id="rId78" Type="http://schemas.openxmlformats.org/officeDocument/2006/relationships/tags" Target="../tags/tag399.xml" /><Relationship Id="rId79" Type="http://schemas.openxmlformats.org/officeDocument/2006/relationships/tags" Target="../tags/tag400.xml" /><Relationship Id="rId8" Type="http://schemas.openxmlformats.org/officeDocument/2006/relationships/tags" Target="../tags/tag330.xml" /><Relationship Id="rId80" Type="http://schemas.openxmlformats.org/officeDocument/2006/relationships/tags" Target="../tags/tag401.xml" /><Relationship Id="rId81" Type="http://schemas.openxmlformats.org/officeDocument/2006/relationships/tags" Target="../tags/tag402.xml" /><Relationship Id="rId82" Type="http://schemas.openxmlformats.org/officeDocument/2006/relationships/tags" Target="../tags/tag403.xml" /><Relationship Id="rId83" Type="http://schemas.openxmlformats.org/officeDocument/2006/relationships/tags" Target="../tags/tag404.xml" /><Relationship Id="rId84" Type="http://schemas.openxmlformats.org/officeDocument/2006/relationships/tags" Target="../tags/tag405.xml" /><Relationship Id="rId85" Type="http://schemas.openxmlformats.org/officeDocument/2006/relationships/tags" Target="../tags/tag406.xml" /><Relationship Id="rId86" Type="http://schemas.openxmlformats.org/officeDocument/2006/relationships/tags" Target="../tags/tag407.xml" /><Relationship Id="rId87" Type="http://schemas.openxmlformats.org/officeDocument/2006/relationships/tags" Target="../tags/tag408.xml" /><Relationship Id="rId88" Type="http://schemas.openxmlformats.org/officeDocument/2006/relationships/tags" Target="../tags/tag409.xml" /><Relationship Id="rId89" Type="http://schemas.openxmlformats.org/officeDocument/2006/relationships/tags" Target="../tags/tag410.xml" /><Relationship Id="rId9" Type="http://schemas.openxmlformats.org/officeDocument/2006/relationships/tags" Target="../tags/tag331.xml" /><Relationship Id="rId90" Type="http://schemas.openxmlformats.org/officeDocument/2006/relationships/tags" Target="../tags/tag411.xml" /><Relationship Id="rId91" Type="http://schemas.openxmlformats.org/officeDocument/2006/relationships/tags" Target="../tags/tag412.xml" /><Relationship Id="rId92" Type="http://schemas.openxmlformats.org/officeDocument/2006/relationships/tags" Target="../tags/tag413.xml" /><Relationship Id="rId93" Type="http://schemas.openxmlformats.org/officeDocument/2006/relationships/tags" Target="../tags/tag414.xml" /><Relationship Id="rId94" Type="http://schemas.openxmlformats.org/officeDocument/2006/relationships/tags" Target="../tags/tag415.xml" /><Relationship Id="rId95" Type="http://schemas.openxmlformats.org/officeDocument/2006/relationships/tags" Target="../tags/tag416.xml" /><Relationship Id="rId96" Type="http://schemas.openxmlformats.org/officeDocument/2006/relationships/tags" Target="../tags/tag417.xml" /><Relationship Id="rId97" Type="http://schemas.openxmlformats.org/officeDocument/2006/relationships/tags" Target="../tags/tag418.xml" /><Relationship Id="rId98" Type="http://schemas.openxmlformats.org/officeDocument/2006/relationships/tags" Target="../tags/tag419.xml" /><Relationship Id="rId99" Type="http://schemas.openxmlformats.org/officeDocument/2006/relationships/tags" Target="../tags/tag420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第三章    物态变化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5470843" y="3100706"/>
            <a:ext cx="383794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温度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4"/>
            </p:custDataLst>
          </p:nvPr>
        </p:nvGrpSpPr>
        <p:grpSpPr>
          <a:xfrm>
            <a:off x="1881363" y="2154928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5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8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1   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原 理</a:t>
              </a:r>
              <a:endParaRPr lang="zh-CN" altLang="en-US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1859915" y="3783965"/>
            <a:ext cx="3288030" cy="552450"/>
            <a:chOff x="1569" y="5959"/>
            <a:chExt cx="5178" cy="870"/>
          </a:xfrm>
        </p:grpSpPr>
        <p:sp>
          <p:nvSpPr>
            <p:cNvPr id="38" name="圆角矩形 28"/>
            <p:cNvSpPr/>
            <p:nvPr>
              <p:custDataLst>
                <p:tags r:id="rId10"/>
              </p:custDataLst>
            </p:nvPr>
          </p:nvSpPr>
          <p:spPr>
            <a:xfrm>
              <a:off x="1875" y="6083"/>
              <a:ext cx="4872" cy="746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11"/>
              </p:custDataLst>
            </p:nvPr>
          </p:nvSpPr>
          <p:spPr>
            <a:xfrm rot="18614180">
              <a:off x="1569" y="5959"/>
              <a:ext cx="850" cy="85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</a:endParaRPr>
            </a:p>
          </p:txBody>
        </p:sp>
      </p:grpSp>
      <p:sp>
        <p:nvSpPr>
          <p:cNvPr id="37" name="文本框 36" title=""/>
          <p:cNvSpPr txBox="1"/>
          <p:nvPr>
            <p:custDataLst>
              <p:tags r:id="rId12"/>
            </p:custDataLst>
          </p:nvPr>
        </p:nvSpPr>
        <p:spPr>
          <a:xfrm>
            <a:off x="1981200" y="3815715"/>
            <a:ext cx="471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2     常用温度计</a:t>
            </a:r>
            <a:endParaRPr lang="zh-CN" altLang="en-US" sz="2800" b="1">
              <a:solidFill>
                <a:prstClr val="white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1598152" y="3070879"/>
            <a:ext cx="490795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根据</a:t>
            </a: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液体热胀冷缩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的规律制成</a:t>
            </a:r>
            <a:endParaRPr lang="zh-CN" altLang="en-US" sz="24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  <p:grpSp>
        <p:nvGrpSpPr>
          <p:cNvPr id="280" name="组合 279" title=""/>
          <p:cNvGrpSpPr/>
          <p:nvPr>
            <p:custDataLst>
              <p:tags r:id="rId14"/>
            </p:custDataLst>
          </p:nvPr>
        </p:nvGrpSpPr>
        <p:grpSpPr>
          <a:xfrm>
            <a:off x="8002270" y="1223645"/>
            <a:ext cx="1327150" cy="4160902"/>
            <a:chOff x="2668549" y="2754370"/>
            <a:chExt cx="1205792" cy="3659136"/>
          </a:xfrm>
        </p:grpSpPr>
        <p:sp>
          <p:nvSpPr>
            <p:cNvPr id="278" name="Text Box 280"/>
            <p:cNvSpPr/>
            <p:nvPr>
              <p:custDataLst>
                <p:tags r:id="rId15"/>
              </p:custDataLst>
            </p:nvPr>
          </p:nvSpPr>
          <p:spPr>
            <a:xfrm>
              <a:off x="2668549" y="6008648"/>
              <a:ext cx="1205792" cy="40485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体温计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pic>
          <p:nvPicPr>
            <p:cNvPr id="279" name="Picture 2" descr="创意图片素材 - DigitalVision Vectors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1495187" y="4183566"/>
              <a:ext cx="3254278" cy="395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 title=""/>
          <p:cNvGrpSpPr/>
          <p:nvPr>
            <p:custDataLst>
              <p:tags r:id="rId18"/>
            </p:custDataLst>
          </p:nvPr>
        </p:nvGrpSpPr>
        <p:grpSpPr>
          <a:xfrm>
            <a:off x="9192260" y="1223645"/>
            <a:ext cx="1517650" cy="4140194"/>
            <a:chOff x="1903789" y="419572"/>
            <a:chExt cx="1451066" cy="3865878"/>
          </a:xfrm>
        </p:grpSpPr>
        <p:pic>
          <p:nvPicPr>
            <p:cNvPr id="5" name="图片 12" descr="实验室用温度计、体温计、寒暑表.jpg">
              <a:hlinkClick r:id="rId22" action="ppaction://hlinkfile"/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8" b="48893"/>
            <a:stretch>
              <a:fillRect/>
            </a:stretch>
          </p:blipFill>
          <p:spPr bwMode="auto">
            <a:xfrm>
              <a:off x="1903789" y="419572"/>
              <a:ext cx="1356366" cy="335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80"/>
            <p:cNvSpPr/>
            <p:nvPr>
              <p:custDataLst>
                <p:tags r:id="rId23"/>
              </p:custDataLst>
            </p:nvPr>
          </p:nvSpPr>
          <p:spPr>
            <a:xfrm>
              <a:off x="2149063" y="3855578"/>
              <a:ext cx="1205792" cy="4298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寒暑表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24"/>
            </p:custDataLst>
          </p:nvPr>
        </p:nvGrpSpPr>
        <p:grpSpPr>
          <a:xfrm rot="16200000">
            <a:off x="4475095" y="2312866"/>
            <a:ext cx="5645468" cy="2259965"/>
            <a:chOff x="-433657" y="1247733"/>
            <a:chExt cx="7607606" cy="4603525"/>
          </a:xfrm>
        </p:grpSpPr>
        <p:pic>
          <p:nvPicPr>
            <p:cNvPr id="13" name="Object 2"/>
            <p:cNvPicPr/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 rot="5400000">
              <a:off x="3297362" y="91998"/>
              <a:ext cx="1015388" cy="6737786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5" name="Text Box 279"/>
            <p:cNvSpPr/>
            <p:nvPr>
              <p:custDataLst>
                <p:tags r:id="rId27"/>
              </p:custDataLst>
            </p:nvPr>
          </p:nvSpPr>
          <p:spPr>
            <a:xfrm rot="5400000">
              <a:off x="-2425228" y="3239304"/>
              <a:ext cx="4603525" cy="62038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实验用温度计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7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4"/>
            </p:custDataLst>
          </p:nvPr>
        </p:nvGrpSpPr>
        <p:grpSpPr>
          <a:xfrm>
            <a:off x="1254618" y="1340223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5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9E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8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solidFill>
              <a:srgbClr val="9E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3      </a:t>
              </a:r>
              <a:r>
                <a:rPr 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基本构造</a:t>
              </a:r>
              <a:endParaRPr lang="zh-CN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pic>
        <p:nvPicPr>
          <p:cNvPr id="36" name="图片 3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9425" y="3470275"/>
            <a:ext cx="11206480" cy="657225"/>
          </a:xfrm>
          <a:prstGeom prst="rect">
            <a:avLst/>
          </a:prstGeom>
        </p:spPr>
      </p:pic>
      <p:grpSp>
        <p:nvGrpSpPr>
          <p:cNvPr id="41" name="组合 40" title=""/>
          <p:cNvGrpSpPr/>
          <p:nvPr>
            <p:custDataLst>
              <p:tags r:id="rId11"/>
            </p:custDataLst>
          </p:nvPr>
        </p:nvGrpSpPr>
        <p:grpSpPr>
          <a:xfrm>
            <a:off x="5807710" y="2924810"/>
            <a:ext cx="1542415" cy="906034"/>
            <a:chOff x="5788736" y="3198710"/>
            <a:chExt cx="833072" cy="906034"/>
          </a:xfrm>
        </p:grpSpPr>
        <p:sp>
          <p:nvSpPr>
            <p:cNvPr id="42" name="Rectangle 800"/>
            <p:cNvSpPr/>
            <p:nvPr>
              <p:custDataLst>
                <p:tags r:id="rId12"/>
              </p:custDataLst>
            </p:nvPr>
          </p:nvSpPr>
          <p:spPr>
            <a:xfrm>
              <a:off x="5788736" y="3198710"/>
              <a:ext cx="819919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zh-CN" altLang="en-US"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毛</a:t>
              </a: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细管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3" name="Line 803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flipH="1" flipV="1">
              <a:off x="6123886" y="3591279"/>
              <a:ext cx="497922" cy="513465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 title=""/>
          <p:cNvGrpSpPr/>
          <p:nvPr>
            <p:custDataLst>
              <p:tags r:id="rId14"/>
            </p:custDataLst>
          </p:nvPr>
        </p:nvGrpSpPr>
        <p:grpSpPr>
          <a:xfrm>
            <a:off x="839533" y="3831114"/>
            <a:ext cx="1303020" cy="891540"/>
            <a:chOff x="1413783" y="4012089"/>
            <a:chExt cx="1303020" cy="891540"/>
          </a:xfrm>
        </p:grpSpPr>
        <p:sp>
          <p:nvSpPr>
            <p:cNvPr id="45" name="Rectangle 801"/>
            <p:cNvSpPr/>
            <p:nvPr>
              <p:custDataLst>
                <p:tags r:id="rId15"/>
              </p:custDataLst>
            </p:nvPr>
          </p:nvSpPr>
          <p:spPr>
            <a:xfrm>
              <a:off x="1612538" y="4473099"/>
              <a:ext cx="1104265" cy="4305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玻璃泡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6" name="Line 803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flipH="1" flipV="1">
              <a:off x="1413783" y="4012089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" name="组合 46" title=""/>
          <p:cNvGrpSpPr/>
          <p:nvPr>
            <p:custDataLst>
              <p:tags r:id="rId17"/>
            </p:custDataLst>
          </p:nvPr>
        </p:nvGrpSpPr>
        <p:grpSpPr>
          <a:xfrm>
            <a:off x="3379565" y="4033783"/>
            <a:ext cx="1044845" cy="1339618"/>
            <a:chOff x="3982390" y="4033783"/>
            <a:chExt cx="1044845" cy="1339618"/>
          </a:xfrm>
        </p:grpSpPr>
        <p:sp>
          <p:nvSpPr>
            <p:cNvPr id="48" name="Rectangle 799"/>
            <p:cNvSpPr/>
            <p:nvPr>
              <p:custDataLst>
                <p:tags r:id="rId18"/>
              </p:custDataLst>
            </p:nvPr>
          </p:nvSpPr>
          <p:spPr>
            <a:xfrm>
              <a:off x="3982390" y="4511706"/>
              <a:ext cx="1044845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玻璃外壳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9" name="Line 803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 flipV="1">
              <a:off x="3982391" y="4033783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组合 49" title=""/>
          <p:cNvGrpSpPr/>
          <p:nvPr>
            <p:custDataLst>
              <p:tags r:id="rId20"/>
            </p:custDataLst>
          </p:nvPr>
        </p:nvGrpSpPr>
        <p:grpSpPr>
          <a:xfrm>
            <a:off x="4316323" y="2780884"/>
            <a:ext cx="1431925" cy="869519"/>
            <a:chOff x="4396333" y="3038694"/>
            <a:chExt cx="1431925" cy="869519"/>
          </a:xfrm>
        </p:grpSpPr>
        <p:sp>
          <p:nvSpPr>
            <p:cNvPr id="51" name="Rectangle 802"/>
            <p:cNvSpPr/>
            <p:nvPr>
              <p:custDataLst>
                <p:tags r:id="rId21"/>
              </p:custDataLst>
            </p:nvPr>
          </p:nvSpPr>
          <p:spPr>
            <a:xfrm>
              <a:off x="4396333" y="3038694"/>
              <a:ext cx="1431925" cy="66865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刻度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52" name="Line 803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4873633" y="3440153"/>
              <a:ext cx="476742" cy="46806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组合 52" title=""/>
          <p:cNvGrpSpPr/>
          <p:nvPr>
            <p:custDataLst>
              <p:tags r:id="rId23"/>
            </p:custDataLst>
          </p:nvPr>
        </p:nvGrpSpPr>
        <p:grpSpPr>
          <a:xfrm>
            <a:off x="9624348" y="4026777"/>
            <a:ext cx="2025650" cy="788353"/>
            <a:chOff x="9658215" y="4003514"/>
            <a:chExt cx="2025650" cy="788353"/>
          </a:xfrm>
        </p:grpSpPr>
        <p:sp>
          <p:nvSpPr>
            <p:cNvPr id="54" name="Rectangle 144"/>
            <p:cNvSpPr/>
            <p:nvPr>
              <p:custDataLst>
                <p:tags r:id="rId24"/>
              </p:custDataLst>
            </p:nvPr>
          </p:nvSpPr>
          <p:spPr>
            <a:xfrm>
              <a:off x="9658215" y="4269897"/>
              <a:ext cx="202565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单位：℃</a:t>
              </a:r>
              <a:endParaRPr lang="zh-CN" altLang="en-US" sz="280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5" name="Line 803"/>
            <p:cNvCxnSpPr>
              <a:cxnSpLocks noChangeShapeType="1"/>
              <a:stCxn id="54" idx="0"/>
            </p:cNvCxnSpPr>
            <p:nvPr>
              <p:custDataLst>
                <p:tags r:id="rId25"/>
              </p:custDataLst>
            </p:nvPr>
          </p:nvCxnSpPr>
          <p:spPr bwMode="auto">
            <a:xfrm flipV="1">
              <a:off x="10670593" y="4003514"/>
              <a:ext cx="199972" cy="266231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" name="组合 55" title=""/>
          <p:cNvGrpSpPr/>
          <p:nvPr>
            <p:custDataLst>
              <p:tags r:id="rId26"/>
            </p:custDataLst>
          </p:nvPr>
        </p:nvGrpSpPr>
        <p:grpSpPr>
          <a:xfrm>
            <a:off x="1919442" y="3831113"/>
            <a:ext cx="1244733" cy="899103"/>
            <a:chOff x="2355897" y="4012088"/>
            <a:chExt cx="1244733" cy="899103"/>
          </a:xfrm>
        </p:grpSpPr>
        <p:sp>
          <p:nvSpPr>
            <p:cNvPr id="57" name="Rectangle 140"/>
            <p:cNvSpPr/>
            <p:nvPr>
              <p:custDataLst>
                <p:tags r:id="rId27"/>
              </p:custDataLst>
            </p:nvPr>
          </p:nvSpPr>
          <p:spPr>
            <a:xfrm>
              <a:off x="2706550" y="4389221"/>
              <a:ext cx="8940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</a:rPr>
                <a:t>液柱</a:t>
              </a:r>
              <a:endParaRPr lang="zh-CN" altLang="en-US" sz="2800">
                <a:solidFill>
                  <a:schemeClr val="tx1"/>
                </a:solidFill>
                <a:ea typeface="华文楷体" panose="02010600040101010101" charset="-122"/>
              </a:endParaRPr>
            </a:p>
          </p:txBody>
        </p:sp>
        <p:cxnSp>
          <p:nvCxnSpPr>
            <p:cNvPr id="58" name="Line 803"/>
            <p:cNvCxnSpPr>
              <a:cxnSpLocks noChangeShapeType="1"/>
            </p:cNvCxnSpPr>
            <p:nvPr>
              <p:custDataLst>
                <p:tags r:id="rId28"/>
              </p:custDataLst>
            </p:nvPr>
          </p:nvCxnSpPr>
          <p:spPr bwMode="auto">
            <a:xfrm flipH="1" flipV="1">
              <a:off x="2355897" y="4012088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 flipH="1">
            <a:off x="11150600" y="10325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4"/>
            </p:custDataLst>
          </p:nvPr>
        </p:nvGrpSpPr>
        <p:grpSpPr>
          <a:xfrm>
            <a:off x="1254618" y="1340223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5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9E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8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solidFill>
              <a:srgbClr val="9E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3      </a:t>
              </a:r>
              <a:r>
                <a:rPr 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基本构造</a:t>
              </a:r>
              <a:endParaRPr lang="zh-CN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pic>
        <p:nvPicPr>
          <p:cNvPr id="36" name="图片 3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9425" y="3470275"/>
            <a:ext cx="11206480" cy="657225"/>
          </a:xfrm>
          <a:prstGeom prst="rect">
            <a:avLst/>
          </a:prstGeom>
        </p:spPr>
      </p:pic>
      <p:grpSp>
        <p:nvGrpSpPr>
          <p:cNvPr id="41" name="组合 40" title=""/>
          <p:cNvGrpSpPr/>
          <p:nvPr>
            <p:custDataLst>
              <p:tags r:id="rId11"/>
            </p:custDataLst>
          </p:nvPr>
        </p:nvGrpSpPr>
        <p:grpSpPr>
          <a:xfrm>
            <a:off x="5807710" y="2924810"/>
            <a:ext cx="1542415" cy="906034"/>
            <a:chOff x="5788736" y="3198710"/>
            <a:chExt cx="833072" cy="906034"/>
          </a:xfrm>
        </p:grpSpPr>
        <p:sp>
          <p:nvSpPr>
            <p:cNvPr id="42" name="Rectangle 800"/>
            <p:cNvSpPr/>
            <p:nvPr>
              <p:custDataLst>
                <p:tags r:id="rId12"/>
              </p:custDataLst>
            </p:nvPr>
          </p:nvSpPr>
          <p:spPr>
            <a:xfrm>
              <a:off x="5788736" y="3198710"/>
              <a:ext cx="819919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zh-CN" altLang="en-US"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毛</a:t>
              </a: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细管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3" name="Line 803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flipH="1" flipV="1">
              <a:off x="6123886" y="3591279"/>
              <a:ext cx="497922" cy="513465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 title=""/>
          <p:cNvGrpSpPr/>
          <p:nvPr>
            <p:custDataLst>
              <p:tags r:id="rId14"/>
            </p:custDataLst>
          </p:nvPr>
        </p:nvGrpSpPr>
        <p:grpSpPr>
          <a:xfrm>
            <a:off x="839533" y="3831114"/>
            <a:ext cx="1303020" cy="891540"/>
            <a:chOff x="1413783" y="4012089"/>
            <a:chExt cx="1303020" cy="891540"/>
          </a:xfrm>
        </p:grpSpPr>
        <p:sp>
          <p:nvSpPr>
            <p:cNvPr id="45" name="Rectangle 801"/>
            <p:cNvSpPr/>
            <p:nvPr>
              <p:custDataLst>
                <p:tags r:id="rId15"/>
              </p:custDataLst>
            </p:nvPr>
          </p:nvSpPr>
          <p:spPr>
            <a:xfrm>
              <a:off x="1612538" y="4473099"/>
              <a:ext cx="1104265" cy="4305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玻璃泡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6" name="Line 803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flipH="1" flipV="1">
              <a:off x="1413783" y="4012089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" name="组合 46" title=""/>
          <p:cNvGrpSpPr/>
          <p:nvPr>
            <p:custDataLst>
              <p:tags r:id="rId17"/>
            </p:custDataLst>
          </p:nvPr>
        </p:nvGrpSpPr>
        <p:grpSpPr>
          <a:xfrm>
            <a:off x="3379565" y="4033783"/>
            <a:ext cx="1044845" cy="1339618"/>
            <a:chOff x="3982390" y="4033783"/>
            <a:chExt cx="1044845" cy="1339618"/>
          </a:xfrm>
        </p:grpSpPr>
        <p:sp>
          <p:nvSpPr>
            <p:cNvPr id="48" name="Rectangle 799"/>
            <p:cNvSpPr/>
            <p:nvPr>
              <p:custDataLst>
                <p:tags r:id="rId18"/>
              </p:custDataLst>
            </p:nvPr>
          </p:nvSpPr>
          <p:spPr>
            <a:xfrm>
              <a:off x="3982390" y="4511706"/>
              <a:ext cx="1044845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玻璃外壳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49" name="Line 803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 flipV="1">
              <a:off x="3982391" y="4033783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组合 49" title=""/>
          <p:cNvGrpSpPr/>
          <p:nvPr>
            <p:custDataLst>
              <p:tags r:id="rId20"/>
            </p:custDataLst>
          </p:nvPr>
        </p:nvGrpSpPr>
        <p:grpSpPr>
          <a:xfrm>
            <a:off x="4316323" y="2780884"/>
            <a:ext cx="1431925" cy="869519"/>
            <a:chOff x="4396333" y="3038694"/>
            <a:chExt cx="1431925" cy="869519"/>
          </a:xfrm>
        </p:grpSpPr>
        <p:sp>
          <p:nvSpPr>
            <p:cNvPr id="51" name="Rectangle 802"/>
            <p:cNvSpPr/>
            <p:nvPr>
              <p:custDataLst>
                <p:tags r:id="rId21"/>
              </p:custDataLst>
            </p:nvPr>
          </p:nvSpPr>
          <p:spPr>
            <a:xfrm>
              <a:off x="4396333" y="3038694"/>
              <a:ext cx="1431925" cy="66865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刻度</a:t>
              </a:r>
              <a:endParaRPr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sym typeface="Wingdings" panose="05000000000000000000"/>
              </a:endParaRPr>
            </a:p>
          </p:txBody>
        </p:sp>
        <p:cxnSp>
          <p:nvCxnSpPr>
            <p:cNvPr id="52" name="Line 803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4873633" y="3440153"/>
              <a:ext cx="476742" cy="46806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组合 52" title=""/>
          <p:cNvGrpSpPr/>
          <p:nvPr>
            <p:custDataLst>
              <p:tags r:id="rId23"/>
            </p:custDataLst>
          </p:nvPr>
        </p:nvGrpSpPr>
        <p:grpSpPr>
          <a:xfrm>
            <a:off x="9624348" y="4026777"/>
            <a:ext cx="2025650" cy="788353"/>
            <a:chOff x="9658215" y="4003514"/>
            <a:chExt cx="2025650" cy="788353"/>
          </a:xfrm>
        </p:grpSpPr>
        <p:sp>
          <p:nvSpPr>
            <p:cNvPr id="54" name="Rectangle 144"/>
            <p:cNvSpPr/>
            <p:nvPr>
              <p:custDataLst>
                <p:tags r:id="rId24"/>
              </p:custDataLst>
            </p:nvPr>
          </p:nvSpPr>
          <p:spPr>
            <a:xfrm>
              <a:off x="9658215" y="4269897"/>
              <a:ext cx="202565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单位：℃</a:t>
              </a:r>
              <a:endParaRPr lang="zh-CN" altLang="en-US" sz="280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5" name="Line 803"/>
            <p:cNvCxnSpPr>
              <a:cxnSpLocks noChangeShapeType="1"/>
              <a:stCxn id="54" idx="0"/>
            </p:cNvCxnSpPr>
            <p:nvPr>
              <p:custDataLst>
                <p:tags r:id="rId25"/>
              </p:custDataLst>
            </p:nvPr>
          </p:nvCxnSpPr>
          <p:spPr bwMode="auto">
            <a:xfrm flipV="1">
              <a:off x="10670593" y="4003514"/>
              <a:ext cx="199972" cy="266231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" name="组合 55" title=""/>
          <p:cNvGrpSpPr/>
          <p:nvPr>
            <p:custDataLst>
              <p:tags r:id="rId26"/>
            </p:custDataLst>
          </p:nvPr>
        </p:nvGrpSpPr>
        <p:grpSpPr>
          <a:xfrm>
            <a:off x="1919442" y="3831113"/>
            <a:ext cx="1244733" cy="899103"/>
            <a:chOff x="2355897" y="4012088"/>
            <a:chExt cx="1244733" cy="899103"/>
          </a:xfrm>
        </p:grpSpPr>
        <p:sp>
          <p:nvSpPr>
            <p:cNvPr id="57" name="Rectangle 140"/>
            <p:cNvSpPr/>
            <p:nvPr>
              <p:custDataLst>
                <p:tags r:id="rId27"/>
              </p:custDataLst>
            </p:nvPr>
          </p:nvSpPr>
          <p:spPr>
            <a:xfrm>
              <a:off x="2706550" y="4389221"/>
              <a:ext cx="8940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</a:rPr>
                <a:t>液柱</a:t>
              </a:r>
              <a:endParaRPr lang="zh-CN" altLang="en-US" sz="2800">
                <a:solidFill>
                  <a:schemeClr val="tx1"/>
                </a:solidFill>
                <a:ea typeface="华文楷体" panose="02010600040101010101" charset="-122"/>
              </a:endParaRPr>
            </a:p>
          </p:txBody>
        </p:sp>
        <p:cxnSp>
          <p:nvCxnSpPr>
            <p:cNvPr id="58" name="Line 803"/>
            <p:cNvCxnSpPr>
              <a:cxnSpLocks noChangeShapeType="1"/>
            </p:cNvCxnSpPr>
            <p:nvPr>
              <p:custDataLst>
                <p:tags r:id="rId28"/>
              </p:custDataLst>
            </p:nvPr>
          </p:nvCxnSpPr>
          <p:spPr bwMode="auto">
            <a:xfrm flipH="1" flipV="1">
              <a:off x="2355897" y="4012088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8130" name="组合 1" title=""/>
          <p:cNvGrpSpPr/>
          <p:nvPr>
            <p:custDataLst>
              <p:tags r:id="rId29"/>
            </p:custDataLst>
          </p:nvPr>
        </p:nvGrpSpPr>
        <p:grpSpPr>
          <a:xfrm>
            <a:off x="9263380" y="328295"/>
            <a:ext cx="2764790" cy="2951480"/>
            <a:chOff x="5423960" y="2093629"/>
            <a:chExt cx="1898804" cy="2413214"/>
          </a:xfrm>
          <a:effectLst/>
        </p:grpSpPr>
        <p:sp>
          <p:nvSpPr>
            <p:cNvPr id="46097" name="Text Box 3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423960" y="4130427"/>
              <a:ext cx="1898804" cy="37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400" b="1"/>
                <a:t>安德斯·摄尔修斯</a:t>
              </a:r>
              <a:endParaRPr lang="zh-CN" altLang="en-US" sz="2400" b="1">
                <a:sym typeface="宋体" panose="02010600030101010101" pitchFamily="2" charset="-122"/>
              </a:endParaRPr>
            </a:p>
          </p:txBody>
        </p:sp>
        <p:pic>
          <p:nvPicPr>
            <p:cNvPr id="48132" name="图片 9" descr="b21bb051f8198618630d6cca4bed2e738bd4e632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 bwMode="auto">
            <a:xfrm>
              <a:off x="5572584" y="2093629"/>
              <a:ext cx="1269814" cy="20050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椭圆 6" title=""/>
          <p:cNvSpPr/>
          <p:nvPr>
            <p:custDataLst>
              <p:tags r:id="rId33"/>
            </p:custDataLst>
          </p:nvPr>
        </p:nvSpPr>
        <p:spPr>
          <a:xfrm>
            <a:off x="10632440" y="3644688"/>
            <a:ext cx="540385" cy="556260"/>
          </a:xfrm>
          <a:prstGeom prst="ellipse">
            <a:avLst/>
          </a:prstGeom>
          <a:noFill/>
          <a:ln w="28575">
            <a:solidFill>
              <a:srgbClr val="33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文本框 29" title=""/>
          <p:cNvSpPr txBox="1"/>
          <p:nvPr>
            <p:custDataLst>
              <p:tags r:id="rId3"/>
            </p:custDataLst>
          </p:nvPr>
        </p:nvSpPr>
        <p:spPr>
          <a:xfrm>
            <a:off x="3431737" y="908971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摄氏温度的规定</a:t>
            </a:r>
            <a:endParaRPr lang="zh-CN" altLang="en-US" sz="30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4"/>
            </p:custDataLst>
          </p:nvPr>
        </p:nvGrpSpPr>
        <p:grpSpPr>
          <a:xfrm>
            <a:off x="3781198" y="2920424"/>
            <a:ext cx="2372995" cy="1664335"/>
            <a:chOff x="600483" y="3022659"/>
            <a:chExt cx="2372995" cy="166433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234" t="15997" r="19031" b="7663"/>
            <a:stretch>
              <a:fillRect/>
            </a:stretch>
          </p:blipFill>
          <p:spPr>
            <a:xfrm>
              <a:off x="600483" y="3022659"/>
              <a:ext cx="1108075" cy="1664335"/>
            </a:xfrm>
            <a:prstGeom prst="rect">
              <a:avLst/>
            </a:prstGeom>
          </p:spPr>
        </p:pic>
        <p:sp>
          <p:nvSpPr>
            <p:cNvPr id="211" name="文本框 210"/>
            <p:cNvSpPr txBox="1"/>
            <p:nvPr>
              <p:custDataLst>
                <p:tags r:id="rId8"/>
              </p:custDataLst>
            </p:nvPr>
          </p:nvSpPr>
          <p:spPr>
            <a:xfrm>
              <a:off x="1547268" y="3430329"/>
              <a:ext cx="1426210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冰水</a:t>
              </a:r>
              <a:endParaRPr kumimoji="1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  <a:p>
              <a:pPr algn="ctr"/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混合物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8" name="组合 17" title=""/>
          <p:cNvGrpSpPr/>
          <p:nvPr>
            <p:custDataLst>
              <p:tags r:id="rId9"/>
            </p:custDataLst>
          </p:nvPr>
        </p:nvGrpSpPr>
        <p:grpSpPr>
          <a:xfrm>
            <a:off x="6816725" y="2925445"/>
            <a:ext cx="1970405" cy="1758315"/>
            <a:chOff x="7264482" y="2748927"/>
            <a:chExt cx="1702750" cy="1447194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482" y="2748927"/>
              <a:ext cx="1142591" cy="1447194"/>
            </a:xfrm>
            <a:prstGeom prst="rect">
              <a:avLst/>
            </a:prstGeom>
          </p:spPr>
        </p:pic>
        <p:sp>
          <p:nvSpPr>
            <p:cNvPr id="215" name="文本框 214"/>
            <p:cNvSpPr txBox="1"/>
            <p:nvPr>
              <p:custDataLst>
                <p:tags r:id="rId13"/>
              </p:custDataLst>
            </p:nvPr>
          </p:nvSpPr>
          <p:spPr>
            <a:xfrm>
              <a:off x="7929783" y="2848453"/>
              <a:ext cx="1037449" cy="429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沸水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对话气泡: 圆角矩形 1" title=""/>
          <p:cNvSpPr/>
          <p:nvPr>
            <p:custDataLst>
              <p:tags r:id="rId14"/>
            </p:custDataLst>
          </p:nvPr>
        </p:nvSpPr>
        <p:spPr>
          <a:xfrm>
            <a:off x="9021444" y="2748280"/>
            <a:ext cx="1040393" cy="1329690"/>
          </a:xfrm>
          <a:prstGeom prst="wedgeRoundRectCallout">
            <a:avLst>
              <a:gd name="adj1" fmla="val -141612"/>
              <a:gd name="adj2" fmla="val 23892"/>
              <a:gd name="adj3" fmla="val 1666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5"/>
            </p:custDataLst>
          </p:nvPr>
        </p:nvSpPr>
        <p:spPr>
          <a:xfrm>
            <a:off x="9032239" y="2819400"/>
            <a:ext cx="11968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沸水温度：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 100℃</a:t>
            </a:r>
            <a:endParaRPr lang="zh-CN" altLang="en-US" sz="2800" b="1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对话气泡: 圆角矩形 18" title=""/>
          <p:cNvSpPr/>
          <p:nvPr>
            <p:custDataLst>
              <p:tags r:id="rId16"/>
            </p:custDataLst>
          </p:nvPr>
        </p:nvSpPr>
        <p:spPr>
          <a:xfrm>
            <a:off x="1111947" y="2797175"/>
            <a:ext cx="1438213" cy="1316990"/>
          </a:xfrm>
          <a:prstGeom prst="wedgeRoundRectCallout">
            <a:avLst>
              <a:gd name="adj1" fmla="val 154497"/>
              <a:gd name="adj2" fmla="val 22227"/>
              <a:gd name="adj3" fmla="val 1666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7"/>
            </p:custDataLst>
          </p:nvPr>
        </p:nvSpPr>
        <p:spPr>
          <a:xfrm>
            <a:off x="1204319" y="2819517"/>
            <a:ext cx="1438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冰水混合物温度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: 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0℃</a:t>
            </a:r>
            <a:endParaRPr lang="zh-CN" altLang="en-US" sz="2800" b="1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4871827" y="1773022"/>
            <a:ext cx="3478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在标准大气压下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9698" name="Group 2" title=""/>
          <p:cNvGrpSpPr/>
          <p:nvPr>
            <p:custDataLst>
              <p:tags r:id="rId3"/>
            </p:custDataLst>
          </p:nvPr>
        </p:nvGrpSpPr>
        <p:grpSpPr>
          <a:xfrm>
            <a:off x="3000669" y="2678630"/>
            <a:ext cx="5586871" cy="342053"/>
            <a:chExt cx="4704" cy="288"/>
          </a:xfrm>
        </p:grpSpPr>
        <p:sp>
          <p:nvSpPr>
            <p:cNvPr id="29699" name="Line 5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0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9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1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2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3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4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59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5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11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6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163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7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15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8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67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9" name="Line 1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07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0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55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1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403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2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451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3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2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4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2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5" name="Line 2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6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7" name="Line 23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4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8" name="Line 2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5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9" name="Line 2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5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0" name="Line 2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1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7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2" name="Line 2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7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3" name="Line 2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8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4" name="Line 3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8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5" name="Line 3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9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6" name="Line 3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10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7" name="Line 3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10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8" name="Line 3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11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9" name="Line 3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2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0" name="Line 3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12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1" name="Line 3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12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2" name="Line 3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3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3" name="Line 3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14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4" name="Line 4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14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5" name="Line 41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5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6" name="Line 42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5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7" name="Line 43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6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8" name="Line 44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17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9" name="Line 4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7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0" name="Line 46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8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1" name="Line 47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9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2" name="Line 4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9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3" name="Line 4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0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4" name="Line 5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0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5" name="Line 5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21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6" name="Line 5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22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7" name="Line 5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22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8" name="Line 5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23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9" name="Line 5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24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0" name="Line 5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24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1" name="Line 5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24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2" name="Line 5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25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3" name="Line 5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26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4" name="Line 6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26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5" name="Line 6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27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6" name="Line 62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27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7" name="Line 63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28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8" name="Line 64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29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9" name="Line 65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29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0" name="Line 66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30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1" name="Line 67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31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2" name="Line 68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31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3" name="Line 69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32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4" name="Line 70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32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5" name="Line 71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34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6" name="Line 72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37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7" name="Line 73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33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8" name="Line 74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34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9" name="Line 75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35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0" name="Line 76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36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1" name="Line 77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36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2" name="Line 78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36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3" name="Line 79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40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4" name="Line 80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38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5" name="Line 81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39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6" name="Line 82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38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7" name="Line 83"/>
            <p:cNvSpPr>
              <a:spLocks noChangeShapeType="1"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39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8" name="Line 84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41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9" name="Line 85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41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0" name="Line 86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42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1" name="Line 87"/>
            <p:cNvSpPr>
              <a:spLocks noChangeShapeType="1"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43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2" name="Line 88"/>
            <p:cNvSpPr>
              <a:spLocks noChangeShapeType="1"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43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3" name="Line 89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44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4" name="Line 90"/>
            <p:cNvSpPr>
              <a:spLocks noChangeShapeType="1"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46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5" name="Line 91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45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6" name="Line 92"/>
            <p:cNvSpPr>
              <a:spLocks noChangeShapeType="1"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44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7" name="Line 93"/>
            <p:cNvSpPr>
              <a:spLocks noChangeShapeType="1"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46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8" name="Line 94"/>
            <p:cNvSpPr>
              <a:spLocks noChangeShapeType="1"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47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789" name="Group 93" title=""/>
          <p:cNvGrpSpPr/>
          <p:nvPr>
            <p:custDataLst>
              <p:tags r:id="rId94"/>
            </p:custDataLst>
          </p:nvPr>
        </p:nvGrpSpPr>
        <p:grpSpPr>
          <a:xfrm>
            <a:off x="3285714" y="2298571"/>
            <a:ext cx="450133" cy="779121"/>
            <a:chExt cx="379" cy="656"/>
          </a:xfrm>
        </p:grpSpPr>
        <p:sp>
          <p:nvSpPr>
            <p:cNvPr id="29790" name="Line 96"/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192" y="272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1" name="Text Box 97"/>
            <p:cNvSpPr>
              <a:spLocks noChangeArrowheads="1"/>
            </p:cNvSpPr>
            <p:nvPr>
              <p:custDataLst>
                <p:tags r:id="rId96"/>
              </p:custDataLst>
            </p:nvPr>
          </p:nvSpPr>
          <p:spPr bwMode="auto">
            <a:xfrm>
              <a:off x="0" y="0"/>
              <a:ext cx="37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92" name="Group 96" title=""/>
          <p:cNvGrpSpPr/>
          <p:nvPr>
            <p:custDataLst>
              <p:tags r:id="rId97"/>
            </p:custDataLst>
          </p:nvPr>
        </p:nvGrpSpPr>
        <p:grpSpPr>
          <a:xfrm>
            <a:off x="3851052" y="2279568"/>
            <a:ext cx="453696" cy="798124"/>
            <a:chExt cx="382" cy="672"/>
          </a:xfrm>
        </p:grpSpPr>
        <p:sp>
          <p:nvSpPr>
            <p:cNvPr id="29793" name="Line 99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196" y="288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4" name="Text Box 100"/>
            <p:cNvSpPr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20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95" name="Group 99" title=""/>
          <p:cNvGrpSpPr/>
          <p:nvPr>
            <p:custDataLst>
              <p:tags r:id="rId100"/>
            </p:custDataLst>
          </p:nvPr>
        </p:nvGrpSpPr>
        <p:grpSpPr>
          <a:xfrm>
            <a:off x="4995981" y="2290257"/>
            <a:ext cx="453696" cy="787436"/>
            <a:chExt cx="382" cy="663"/>
          </a:xfrm>
        </p:grpSpPr>
        <p:sp>
          <p:nvSpPr>
            <p:cNvPr id="29796" name="Line 102"/>
            <p:cNvSpPr>
              <a:spLocks noChangeShapeType="1"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7" name="Text Box 103"/>
            <p:cNvSpPr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40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98" name="Group 102" title=""/>
          <p:cNvGrpSpPr/>
          <p:nvPr>
            <p:custDataLst>
              <p:tags r:id="rId103"/>
            </p:custDataLst>
          </p:nvPr>
        </p:nvGrpSpPr>
        <p:grpSpPr>
          <a:xfrm>
            <a:off x="4425892" y="2290257"/>
            <a:ext cx="453696" cy="787436"/>
            <a:chExt cx="382" cy="663"/>
          </a:xfrm>
        </p:grpSpPr>
        <p:sp>
          <p:nvSpPr>
            <p:cNvPr id="29799" name="Line 105"/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0" name="Text Box 106"/>
            <p:cNvSpPr>
              <a:spLocks noChangeArrowheads="1"/>
            </p:cNvSpPr>
            <p:nvPr>
              <p:custDataLst>
                <p:tags r:id="rId105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30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01" name="Group 105" title=""/>
          <p:cNvGrpSpPr/>
          <p:nvPr>
            <p:custDataLst>
              <p:tags r:id="rId106"/>
            </p:custDataLst>
          </p:nvPr>
        </p:nvGrpSpPr>
        <p:grpSpPr>
          <a:xfrm>
            <a:off x="5561319" y="2290257"/>
            <a:ext cx="453696" cy="787436"/>
            <a:chExt cx="382" cy="663"/>
          </a:xfrm>
        </p:grpSpPr>
        <p:sp>
          <p:nvSpPr>
            <p:cNvPr id="29802" name="Line 108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3" name="Text Box 109"/>
            <p:cNvSpPr>
              <a:spLocks noChangeArrowheads="1"/>
            </p:cNvSpPr>
            <p:nvPr>
              <p:custDataLst>
                <p:tags r:id="rId108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50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04" name="Group 108" title=""/>
          <p:cNvGrpSpPr/>
          <p:nvPr>
            <p:custDataLst>
              <p:tags r:id="rId109"/>
            </p:custDataLst>
          </p:nvPr>
        </p:nvGrpSpPr>
        <p:grpSpPr>
          <a:xfrm>
            <a:off x="6131408" y="2290257"/>
            <a:ext cx="453696" cy="787436"/>
            <a:chExt cx="382" cy="663"/>
          </a:xfrm>
        </p:grpSpPr>
        <p:sp>
          <p:nvSpPr>
            <p:cNvPr id="29805" name="Line 111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6" name="Text Box 112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60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07" name="Group 111" title=""/>
          <p:cNvGrpSpPr/>
          <p:nvPr>
            <p:custDataLst>
              <p:tags r:id="rId112"/>
            </p:custDataLst>
          </p:nvPr>
        </p:nvGrpSpPr>
        <p:grpSpPr>
          <a:xfrm>
            <a:off x="6706247" y="2290257"/>
            <a:ext cx="453696" cy="787436"/>
            <a:chExt cx="382" cy="663"/>
          </a:xfrm>
        </p:grpSpPr>
        <p:sp>
          <p:nvSpPr>
            <p:cNvPr id="29808" name="Line 114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9" name="Text Box 115"/>
            <p:cNvSpPr>
              <a:spLocks noChangeArrowheads="1"/>
            </p:cNvSpPr>
            <p:nvPr>
              <p:custDataLst>
                <p:tags r:id="rId114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70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10" name="Group 114" title=""/>
          <p:cNvGrpSpPr/>
          <p:nvPr>
            <p:custDataLst>
              <p:tags r:id="rId115"/>
            </p:custDataLst>
          </p:nvPr>
        </p:nvGrpSpPr>
        <p:grpSpPr>
          <a:xfrm>
            <a:off x="7271586" y="2290257"/>
            <a:ext cx="453696" cy="787436"/>
            <a:chExt cx="382" cy="663"/>
          </a:xfrm>
        </p:grpSpPr>
        <p:sp>
          <p:nvSpPr>
            <p:cNvPr id="29811" name="Line 117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12" name="Text Box 118"/>
            <p:cNvSpPr>
              <a:spLocks noChangeArrowheads="1"/>
            </p:cNvSpPr>
            <p:nvPr>
              <p:custDataLst>
                <p:tags r:id="rId117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80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13" name="Group 117" title=""/>
          <p:cNvGrpSpPr/>
          <p:nvPr>
            <p:custDataLst>
              <p:tags r:id="rId118"/>
            </p:custDataLst>
          </p:nvPr>
        </p:nvGrpSpPr>
        <p:grpSpPr>
          <a:xfrm>
            <a:off x="7841675" y="2290257"/>
            <a:ext cx="453696" cy="787436"/>
            <a:chExt cx="382" cy="663"/>
          </a:xfrm>
        </p:grpSpPr>
        <p:sp>
          <p:nvSpPr>
            <p:cNvPr id="29814" name="Line 120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15" name="Text Box 121"/>
            <p:cNvSpPr>
              <a:spLocks noChangeArrowheads="1"/>
            </p:cNvSpPr>
            <p:nvPr>
              <p:custDataLst>
                <p:tags r:id="rId120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90</a:t>
              </a:r>
              <a:endParaRPr lang="en-US" altLang="zh-CN" sz="2095">
                <a:solidFill>
                  <a:srgbClr val="333333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9838" name="Line 146" title=""/>
          <p:cNvCxnSpPr>
            <a:cxnSpLocks noChangeShapeType="1"/>
          </p:cNvCxnSpPr>
          <p:nvPr>
            <p:custDataLst>
              <p:tags r:id="rId121"/>
            </p:custDataLst>
          </p:nvPr>
        </p:nvCxnSpPr>
        <p:spPr bwMode="auto">
          <a:xfrm>
            <a:off x="2772634" y="2848469"/>
            <a:ext cx="6099951" cy="0"/>
          </a:xfrm>
          <a:prstGeom prst="line">
            <a:avLst/>
          </a:prstGeom>
          <a:noFill/>
          <a:ln w="38100" algn="ctr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839" name="Group 143" title=""/>
          <p:cNvGrpSpPr/>
          <p:nvPr>
            <p:custDataLst>
              <p:tags r:id="rId122"/>
            </p:custDataLst>
          </p:nvPr>
        </p:nvGrpSpPr>
        <p:grpSpPr>
          <a:xfrm>
            <a:off x="2650303" y="2195242"/>
            <a:ext cx="669854" cy="858697"/>
            <a:chOff x="-103" y="-22"/>
            <a:chExt cx="564" cy="723"/>
          </a:xfrm>
        </p:grpSpPr>
        <p:grpSp>
          <p:nvGrpSpPr>
            <p:cNvPr id="29840" name="Group 144"/>
            <p:cNvGrpSpPr/>
            <p:nvPr>
              <p:custDataLst>
                <p:tags r:id="rId123"/>
              </p:custDataLst>
            </p:nvPr>
          </p:nvGrpSpPr>
          <p:grpSpPr>
            <a:xfrm>
              <a:off x="-103" y="-22"/>
              <a:ext cx="564" cy="723"/>
              <a:chOff x="-141" y="-22"/>
              <a:chExt cx="564" cy="723"/>
            </a:xfrm>
          </p:grpSpPr>
          <p:sp>
            <p:nvSpPr>
              <p:cNvPr id="29841" name="Line 149"/>
              <p:cNvSpPr>
                <a:spLocks noChangeShapeType="1"/>
              </p:cNvSpPr>
              <p:nvPr>
                <p:custDataLst>
                  <p:tags r:id="rId124"/>
                </p:custDataLst>
              </p:nvPr>
            </p:nvSpPr>
            <p:spPr bwMode="auto">
              <a:xfrm flipH="1">
                <a:off x="106" y="317"/>
                <a:ext cx="0" cy="384"/>
              </a:xfrm>
              <a:prstGeom prst="line">
                <a:avLst/>
              </a:prstGeom>
              <a:noFill/>
              <a:ln w="19050" algn="ctr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10"/>
              </a:p>
            </p:txBody>
          </p:sp>
          <p:sp>
            <p:nvSpPr>
              <p:cNvPr id="29842" name="Text Box 150"/>
              <p:cNvSpPr>
                <a:spLocks noChangeArrowheads="1"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-141" y="-22"/>
                <a:ext cx="56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395">
                    <a:solidFill>
                      <a:srgbClr val="C00000"/>
                    </a:solidFill>
                    <a:ea typeface="华文楷体" panose="02010600040101010101" charset="-122"/>
                    <a:cs typeface="Times New Roman" panose="02020603050405020304" pitchFamily="18" charset="0"/>
                  </a:rPr>
                  <a:t>0℃</a:t>
                </a:r>
                <a:endParaRPr lang="en-US" altLang="zh-CN" sz="2395">
                  <a:solidFill>
                    <a:srgbClr val="C00000"/>
                  </a:solidFill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843" name="Line 151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>
              <a:off x="0" y="528"/>
              <a:ext cx="15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844" name="Group 148" title=""/>
          <p:cNvGrpSpPr/>
          <p:nvPr>
            <p:custDataLst>
              <p:tags r:id="rId127"/>
            </p:custDataLst>
          </p:nvPr>
        </p:nvGrpSpPr>
        <p:grpSpPr>
          <a:xfrm>
            <a:off x="8359505" y="2221371"/>
            <a:ext cx="1194812" cy="832568"/>
            <a:chExt cx="1006" cy="701"/>
          </a:xfrm>
        </p:grpSpPr>
        <p:sp>
          <p:nvSpPr>
            <p:cNvPr id="29845" name="Line 153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240" y="317"/>
              <a:ext cx="0" cy="384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46" name="Text Box 154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0" y="0"/>
              <a:ext cx="100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395">
                  <a:solidFill>
                    <a:srgbClr val="C00000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100℃</a:t>
              </a:r>
              <a:endParaRPr lang="en-US" altLang="zh-CN" sz="2395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47" name="Group 151" title=""/>
          <p:cNvGrpSpPr/>
          <p:nvPr>
            <p:custDataLst>
              <p:tags r:id="rId130"/>
            </p:custDataLst>
          </p:nvPr>
        </p:nvGrpSpPr>
        <p:grpSpPr>
          <a:xfrm>
            <a:off x="2943660" y="2986241"/>
            <a:ext cx="5700889" cy="1270824"/>
            <a:chExt cx="4848" cy="1070"/>
          </a:xfrm>
        </p:grpSpPr>
        <p:sp>
          <p:nvSpPr>
            <p:cNvPr id="29848" name="AutoShape 156"/>
            <p:cNvSpPr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 rot="16200000">
              <a:off x="2232" y="-2232"/>
              <a:ext cx="384" cy="4848"/>
            </a:xfrm>
            <a:prstGeom prst="leftBrace">
              <a:avLst>
                <a:gd name="adj1" fmla="val 105150"/>
                <a:gd name="adj2" fmla="val 51917"/>
              </a:avLst>
            </a:prstGeom>
            <a:noFill/>
            <a:ln w="28575" algn="ctr">
              <a:solidFill>
                <a:srgbClr val="0070C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2395"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9849" name="Text Box 157"/>
            <p:cNvSpPr>
              <a:spLocks noChangeArrowheads="1"/>
            </p:cNvSpPr>
            <p:nvPr>
              <p:custDataLst>
                <p:tags r:id="rId132"/>
              </p:custDataLst>
            </p:nvPr>
          </p:nvSpPr>
          <p:spPr bwMode="auto">
            <a:xfrm>
              <a:off x="1721" y="371"/>
              <a:ext cx="1979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等分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100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份，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份</a:t>
              </a:r>
              <a:endParaRPr lang="en-US" altLang="zh-CN" sz="2400" b="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摄氏度（</a:t>
              </a:r>
              <a:r>
                <a:rPr lang="en-US" altLang="zh-CN" sz="2400" b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  <a:sym typeface="Wingdings" panose="05000000000000000000"/>
                </a:rPr>
                <a:t>℃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）</a:t>
              </a:r>
              <a:endParaRPr lang="zh-CN" altLang="en-US" sz="2400" b="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851" name="Group 155" title=""/>
          <p:cNvGrpSpPr/>
          <p:nvPr>
            <p:custDataLst>
              <p:tags r:id="rId133"/>
            </p:custDataLst>
          </p:nvPr>
        </p:nvGrpSpPr>
        <p:grpSpPr>
          <a:xfrm>
            <a:off x="2829643" y="2734451"/>
            <a:ext cx="57009" cy="228036"/>
            <a:chExt cx="48" cy="192"/>
          </a:xfrm>
        </p:grpSpPr>
        <p:sp>
          <p:nvSpPr>
            <p:cNvPr id="29852" name="Line 160"/>
            <p:cNvSpPr>
              <a:spLocks noChangeShapeType="1"/>
            </p:cNvSpPr>
            <p:nvPr>
              <p:custDataLst>
                <p:tags r:id="rId134"/>
              </p:custDataLst>
            </p:nvPr>
          </p:nvSpPr>
          <p:spPr bwMode="auto">
            <a:xfrm flipH="1">
              <a:off x="0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3" name="Line 161"/>
            <p:cNvSpPr>
              <a:spLocks noChangeShapeType="1"/>
            </p:cNvSpPr>
            <p:nvPr>
              <p:custDataLst>
                <p:tags r:id="rId135"/>
              </p:custDataLst>
            </p:nvPr>
          </p:nvSpPr>
          <p:spPr bwMode="auto">
            <a:xfrm flipH="1">
              <a:off x="48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854" name="Group 158" title=""/>
          <p:cNvGrpSpPr/>
          <p:nvPr>
            <p:custDataLst>
              <p:tags r:id="rId136"/>
            </p:custDataLst>
          </p:nvPr>
        </p:nvGrpSpPr>
        <p:grpSpPr>
          <a:xfrm>
            <a:off x="8701558" y="2734451"/>
            <a:ext cx="114018" cy="228036"/>
            <a:chExt cx="96" cy="192"/>
          </a:xfrm>
        </p:grpSpPr>
        <p:sp>
          <p:nvSpPr>
            <p:cNvPr id="29855" name="Line 163"/>
            <p:cNvSpPr>
              <a:spLocks noChangeShapeType="1"/>
            </p:cNvSpPr>
            <p:nvPr>
              <p:custDataLst>
                <p:tags r:id="rId137"/>
              </p:custDataLst>
            </p:nvPr>
          </p:nvSpPr>
          <p:spPr bwMode="auto">
            <a:xfrm flipH="1">
              <a:off x="96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6" name="Line 164"/>
            <p:cNvSpPr>
              <a:spLocks noChangeShapeType="1"/>
            </p:cNvSpPr>
            <p:nvPr>
              <p:custDataLst>
                <p:tags r:id="rId138"/>
              </p:custDataLst>
            </p:nvPr>
          </p:nvSpPr>
          <p:spPr bwMode="auto">
            <a:xfrm flipH="1">
              <a:off x="48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7" name="Line 165"/>
            <p:cNvSpPr>
              <a:spLocks noChangeShapeType="1"/>
            </p:cNvSpPr>
            <p:nvPr>
              <p:custDataLst>
                <p:tags r:id="rId139"/>
              </p:custDataLst>
            </p:nvPr>
          </p:nvSpPr>
          <p:spPr bwMode="auto">
            <a:xfrm flipH="1">
              <a:off x="0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cxnSp>
        <p:nvCxnSpPr>
          <p:cNvPr id="29890" name="Line 198" title=""/>
          <p:cNvCxnSpPr>
            <a:cxnSpLocks noChangeShapeType="1"/>
          </p:cNvCxnSpPr>
          <p:nvPr>
            <p:custDataLst>
              <p:tags r:id="rId140"/>
            </p:custDataLst>
          </p:nvPr>
        </p:nvCxnSpPr>
        <p:spPr bwMode="auto">
          <a:xfrm>
            <a:off x="2817766" y="2848469"/>
            <a:ext cx="5831534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" name="Text Box 3" title=""/>
          <p:cNvSpPr txBox="1">
            <a:spLocks noChangeArrowheads="1"/>
          </p:cNvSpPr>
          <p:nvPr>
            <p:custDataLst>
              <p:tags r:id="rId141"/>
            </p:custDataLst>
          </p:nvPr>
        </p:nvSpPr>
        <p:spPr bwMode="auto">
          <a:xfrm>
            <a:off x="979805" y="1202055"/>
            <a:ext cx="9664700" cy="514350"/>
          </a:xfrm>
          <a:prstGeom prst="rect">
            <a:avLst/>
          </a:prstGeom>
          <a:noFill/>
          <a:ln>
            <a:noFill/>
          </a:ln>
        </p:spPr>
        <p:style>
          <a:lnRef idx="1">
            <a:srgbClr val="ED7D31"/>
          </a:lnRef>
          <a:fillRef idx="2">
            <a:srgbClr val="ED7D31"/>
          </a:fillRef>
          <a:effectRef idx="1">
            <a:srgbClr val="ED7D31"/>
          </a:effectRef>
          <a:fontRef idx="minor">
            <a:sysClr val="windowText" lastClr="000000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>
              <a:defRPr sz="24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300"/>
              </a:lnSpc>
            </a:pP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在 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 ℃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 ℃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之间分成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个等份，每个等份代表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 ℃ 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kumimoji="1"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142"/>
            </p:custDataLst>
          </p:nvPr>
        </p:nvGrpSpPr>
        <p:grpSpPr>
          <a:xfrm>
            <a:off x="2180363" y="3097883"/>
            <a:ext cx="1762117" cy="1385952"/>
            <a:chOff x="971323" y="2743553"/>
            <a:chExt cx="1762117" cy="1385952"/>
          </a:xfrm>
        </p:grpSpPr>
        <p:grpSp>
          <p:nvGrpSpPr>
            <p:cNvPr id="11" name="组合 10"/>
            <p:cNvGrpSpPr/>
            <p:nvPr>
              <p:custDataLst>
                <p:tags r:id="rId143"/>
              </p:custDataLst>
            </p:nvPr>
          </p:nvGrpSpPr>
          <p:grpSpPr>
            <a:xfrm>
              <a:off x="971323" y="2743553"/>
              <a:ext cx="737168" cy="1385952"/>
              <a:chOff x="1004579" y="2612908"/>
              <a:chExt cx="737168" cy="1385952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46"/>
                </p:custDataLst>
              </p:nvPr>
            </p:nvPicPr>
            <p:blipFill>
              <a:blip r:embed="rId144">
                <a:extLst>
                  <a:ext uri="{BEBA8EAE-BF5A-486C-A8C5-ECC9F3942E4B}">
                    <a14:imgProps xmlns:a14="http://schemas.microsoft.com/office/drawing/2010/main">
                      <a14:imgLayer r:embed="rId14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 l="19234" t="15997" r="19031" b="7663"/>
              <a:stretch>
                <a:fillRect/>
              </a:stretch>
            </p:blipFill>
            <p:spPr>
              <a:xfrm>
                <a:off x="1004579" y="2892014"/>
                <a:ext cx="737168" cy="1106846"/>
              </a:xfrm>
              <a:prstGeom prst="rect">
                <a:avLst/>
              </a:prstGeom>
            </p:spPr>
          </p:pic>
          <p:cxnSp>
            <p:nvCxnSpPr>
              <p:cNvPr id="10" name="直接连接符 9"/>
              <p:cNvCxnSpPr/>
              <p:nvPr>
                <p:custDataLst>
                  <p:tags r:id="rId147"/>
                </p:custDataLst>
              </p:nvPr>
            </p:nvCxnSpPr>
            <p:spPr>
              <a:xfrm flipV="1">
                <a:off x="1434984" y="2612908"/>
                <a:ext cx="275884" cy="38949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211" name="文本框 210"/>
            <p:cNvSpPr txBox="1"/>
            <p:nvPr>
              <p:custDataLst>
                <p:tags r:id="rId148"/>
              </p:custDataLst>
            </p:nvPr>
          </p:nvSpPr>
          <p:spPr>
            <a:xfrm>
              <a:off x="1531482" y="3303042"/>
              <a:ext cx="12019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Arial" panose="020b0604020202020204" pitchFamily="34" charset="0"/>
                </a:rPr>
                <a:t>冰水</a:t>
              </a:r>
              <a:endParaRPr kumimoji="1" lang="en-US" altLang="zh-CN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Arial" panose="020b0604020202020204" pitchFamily="34" charset="0"/>
              </a:endParaRPr>
            </a:p>
            <a:p>
              <a:pPr algn="ctr"/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Arial" panose="020b0604020202020204" pitchFamily="34" charset="0"/>
                </a:rPr>
                <a:t>混合物</a:t>
              </a:r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grpSp>
        <p:nvGrpSpPr>
          <p:cNvPr id="18" name="组合 17" title=""/>
          <p:cNvGrpSpPr/>
          <p:nvPr>
            <p:custDataLst>
              <p:tags r:id="rId149"/>
            </p:custDataLst>
          </p:nvPr>
        </p:nvGrpSpPr>
        <p:grpSpPr>
          <a:xfrm>
            <a:off x="8493109" y="3094319"/>
            <a:ext cx="1702750" cy="1514892"/>
            <a:chOff x="7264482" y="2681229"/>
            <a:chExt cx="1702750" cy="1514892"/>
          </a:xfrm>
        </p:grpSpPr>
        <p:grpSp>
          <p:nvGrpSpPr>
            <p:cNvPr id="13" name="组合 12"/>
            <p:cNvGrpSpPr/>
            <p:nvPr>
              <p:custDataLst>
                <p:tags r:id="rId150"/>
              </p:custDataLst>
            </p:nvPr>
          </p:nvGrpSpPr>
          <p:grpSpPr>
            <a:xfrm>
              <a:off x="7264482" y="2681229"/>
              <a:ext cx="1142591" cy="1514892"/>
              <a:chOff x="7264482" y="2681229"/>
              <a:chExt cx="1142591" cy="1514892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153"/>
                </p:custDataLst>
              </p:nvPr>
            </p:nvPicPr>
            <p:blipFill>
              <a:blip r:embed="rId151">
                <a:extLst>
                  <a:ext uri="{BEBA8EAE-BF5A-486C-A8C5-ECC9F3942E4B}">
                    <a14:imgProps xmlns:a14="http://schemas.microsoft.com/office/drawing/2010/main">
                      <a14:imgLayer r:embed="rId152">
                        <a14:imgEffect>
                          <a14:brightnessContrast contrast="4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4482" y="2748927"/>
                <a:ext cx="1142591" cy="1447194"/>
              </a:xfrm>
              <a:prstGeom prst="rect">
                <a:avLst/>
              </a:prstGeom>
            </p:spPr>
          </p:pic>
          <p:cxnSp>
            <p:nvCxnSpPr>
              <p:cNvPr id="206" name="直接连接符 205"/>
              <p:cNvCxnSpPr/>
              <p:nvPr>
                <p:custDataLst>
                  <p:tags r:id="rId154"/>
                </p:custDataLst>
              </p:nvPr>
            </p:nvCxnSpPr>
            <p:spPr>
              <a:xfrm flipH="1" flipV="1">
                <a:off x="7476946" y="2681229"/>
                <a:ext cx="232070" cy="52377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215" name="文本框 214"/>
            <p:cNvSpPr txBox="1"/>
            <p:nvPr>
              <p:custDataLst>
                <p:tags r:id="rId155"/>
              </p:custDataLst>
            </p:nvPr>
          </p:nvSpPr>
          <p:spPr>
            <a:xfrm>
              <a:off x="7929783" y="2848453"/>
              <a:ext cx="10374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沸水</a:t>
              </a:r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三、摄氏温度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1799590" y="3603176"/>
            <a:ext cx="823849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0 ℃和100 ℃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之间分成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100个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等份，</a:t>
            </a:r>
            <a:endParaRPr lang="zh-CN" altLang="en-US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indent="0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每个等份代表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 ℃。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1845944" y="2436681"/>
            <a:ext cx="854646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在标准大气压下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冰水混合物的温度</a:t>
            </a:r>
            <a:r>
              <a:rPr lang="en-US" altLang="zh-CN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: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0℃；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沸水的温度</a:t>
            </a:r>
            <a:r>
              <a:rPr lang="en-US" altLang="zh-CN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: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100℃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3" name="组合 12" title=""/>
          <p:cNvGrpSpPr/>
          <p:nvPr>
            <p:custDataLst>
              <p:tags r:id="rId6"/>
            </p:custDataLst>
          </p:nvPr>
        </p:nvGrpSpPr>
        <p:grpSpPr>
          <a:xfrm>
            <a:off x="1848978" y="1800149"/>
            <a:ext cx="4803437" cy="562487"/>
            <a:chOff x="996173" y="2188583"/>
            <a:chExt cx="4803437" cy="562487"/>
          </a:xfrm>
        </p:grpSpPr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16" name="圆角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9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1084489" y="2227850"/>
              <a:ext cx="4715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摄氏温度规定</a:t>
              </a:r>
              <a:endParaRPr lang="zh-CN" altLang="en-US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11"/>
            </p:custDataLst>
          </p:nvPr>
        </p:nvGrpSpPr>
        <p:grpSpPr>
          <a:xfrm>
            <a:off x="1727058" y="4650029"/>
            <a:ext cx="4803437" cy="540262"/>
            <a:chOff x="996173" y="2188583"/>
            <a:chExt cx="4803437" cy="540262"/>
          </a:xfrm>
        </p:grpSpPr>
        <p:grpSp>
          <p:nvGrpSpPr>
            <p:cNvPr id="23" name="组合 22"/>
            <p:cNvGrpSpPr/>
            <p:nvPr>
              <p:custDataLst>
                <p:tags r:id="rId12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5" name="圆角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14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1084489" y="2205625"/>
              <a:ext cx="4715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摄氏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温度单位</a:t>
              </a:r>
              <a:endParaRPr lang="zh-CN" altLang="en-US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6"/>
            </p:custDataLst>
          </p:nvPr>
        </p:nvSpPr>
        <p:spPr>
          <a:xfrm>
            <a:off x="2527935" y="5329106"/>
            <a:ext cx="416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摄氏度，用符号℃表示。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2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27355" y="2313305"/>
          <a:ext cx="10846435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190"/>
                <a:gridCol w="1397000"/>
                <a:gridCol w="1852295"/>
                <a:gridCol w="1776095"/>
                <a:gridCol w="1943100"/>
                <a:gridCol w="1722755"/>
              </a:tblGrid>
              <a:tr h="970915"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氢弹爆炸中心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US" altLang="zh-CN" sz="2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kumimoji="0" lang="zh-CN" altLang="en-US" sz="2400" b="0" i="0" u="none" strike="noStrike" kern="1200" cap="none" spc="0" normalizeH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高压锅内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最高温度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）</a:t>
                      </a:r>
                      <a:endParaRPr lang="zh-CN" altLang="en-US" sz="2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我国最低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气温</a:t>
                      </a:r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 ）</a:t>
                      </a:r>
                      <a:endParaRPr lang="zh-CN" altLang="en-US" sz="2400" b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</a:tr>
              <a:tr h="969645">
                <a:tc>
                  <a:txBody>
                    <a:bodyPr vert="horz" wrap="square"/>
                    <a:lstStyle/>
                    <a:p>
                      <a:r>
                        <a:rPr lang="zh-CN" altLang="en-US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太阳表面</a:t>
                      </a:r>
                      <a:endParaRPr lang="zh-CN" altLang="en-US" sz="24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zh-CN" altLang="en-US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6000</a:t>
                      </a:r>
                      <a:endParaRPr lang="zh-CN" altLang="en-US" sz="24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我国最高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气温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）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地球表面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最低气温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-88.3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</a:tr>
              <a:tr h="970915"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金的熔点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1064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人的正常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体温 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 ）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酒精凝固点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-117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</a:tr>
              <a:tr h="664845"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铅的熔点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328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水银凝固点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-39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绝对零度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-273.15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43209" y="1897567"/>
            <a:ext cx="159064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小资料</a:t>
            </a:r>
            <a:endParaRPr kumimoji="1" lang="zh-CN" altLang="en-US" sz="240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4439496" y="1444851"/>
            <a:ext cx="381448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ker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自然界的一些温度</a:t>
            </a:r>
            <a:r>
              <a:rPr lang="en-US" altLang="zh-CN" sz="2400" ker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 ℃</a:t>
            </a:r>
            <a:endParaRPr lang="zh-CN" altLang="en-US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10055969" y="2557068"/>
            <a:ext cx="10058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-52.3</a:t>
            </a: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8"/>
            </p:custDataLst>
          </p:nvPr>
        </p:nvSpPr>
        <p:spPr>
          <a:xfrm>
            <a:off x="6396904" y="2545003"/>
            <a:ext cx="7535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120 </a:t>
            </a: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6311814" y="3564845"/>
            <a:ext cx="92373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49.6 </a:t>
            </a: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6023610" y="4500880"/>
            <a:ext cx="148018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36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.0~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37.4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三、摄氏温度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8373" name="图片 27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392035" y="260350"/>
            <a:ext cx="1473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80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347835" y="850265"/>
            <a:ext cx="2439035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/>
              <a:t>最大值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zh-CN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zh-CN" altLang="zh-CN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80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382760" y="3517265"/>
            <a:ext cx="2569845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/>
              <a:t>最小值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zh-CN" altLang="zh-CN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zh-CN" altLang="zh-CN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21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66000" y="5767705"/>
            <a:ext cx="2400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3200" b="1"/>
              <a:t>分度值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1℃</a:t>
            </a:r>
            <a:endParaRPr lang="en-US" altLang="zh-CN" sz="32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8"/>
            </p:custDataLst>
          </p:nvPr>
        </p:nvGrpSpPr>
        <p:grpSpPr>
          <a:xfrm>
            <a:off x="9210675" y="1651635"/>
            <a:ext cx="647065" cy="1545590"/>
            <a:chOff x="8573235" y="3279051"/>
            <a:chExt cx="687807" cy="1639748"/>
          </a:xfrm>
        </p:grpSpPr>
        <p:sp>
          <p:nvSpPr>
            <p:cNvPr id="51" name="对话气泡: 矩形 50"/>
            <p:cNvSpPr/>
            <p:nvPr>
              <p:custDataLst>
                <p:tags r:id="rId9"/>
              </p:custDataLst>
            </p:nvPr>
          </p:nvSpPr>
          <p:spPr bwMode="auto">
            <a:xfrm>
              <a:off x="8573235" y="3279051"/>
              <a:ext cx="687807" cy="1639748"/>
            </a:xfrm>
            <a:prstGeom prst="wedgeRectCallout">
              <a:avLst>
                <a:gd name="adj1" fmla="val -159714"/>
                <a:gd name="adj2" fmla="val -2897"/>
              </a:avLst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  <p:pic>
          <p:nvPicPr>
            <p:cNvPr id="58380" name="图片 27" descr="寒暑表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8648699" y="3292185"/>
              <a:ext cx="582273" cy="155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文本框 21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76135" y="4725035"/>
            <a:ext cx="3265170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noProof="1">
                <a:latin typeface="华文楷体" panose="02010600040101010101" charset="-122"/>
                <a:ea typeface="华文楷体" panose="02010600040101010101" charset="-122"/>
              </a:rPr>
              <a:t>寒暑表量程:</a:t>
            </a:r>
            <a:endParaRPr lang="en-US" altLang="en-US" sz="3200" b="1" noProof="1">
              <a:latin typeface="华文楷体" panose="02010600040101010101" charset="-122"/>
              <a:ea typeface="华文楷体" panose="02010600040101010101" charset="-122"/>
            </a:endParaRPr>
          </a:p>
          <a:p>
            <a:pPr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-20 ℃</a:t>
            </a:r>
            <a:r>
              <a:rPr lang="en-US" altLang="en-US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~</a:t>
            </a:r>
            <a:r>
              <a:rPr lang="en-US" altLang="zh-CN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50 ℃</a:t>
            </a:r>
            <a:r>
              <a:rPr lang="en-US" altLang="en-US" sz="3200" b="1" noProof="1"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en-US" sz="3200" b="1" noProof="1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13"/>
            </p:custDataLst>
          </p:nvPr>
        </p:nvCxnSpPr>
        <p:spPr>
          <a:xfrm>
            <a:off x="7836075" y="1284865"/>
            <a:ext cx="1437640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 title=""/>
          <p:cNvCxnSpPr/>
          <p:nvPr>
            <p:custDataLst>
              <p:tags r:id="rId14"/>
            </p:custDataLst>
          </p:nvPr>
        </p:nvCxnSpPr>
        <p:spPr>
          <a:xfrm>
            <a:off x="7762908" y="3495769"/>
            <a:ext cx="1499870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15"/>
            </p:custDataLst>
          </p:nvPr>
        </p:nvSpPr>
        <p:spPr>
          <a:xfrm>
            <a:off x="920750" y="1170940"/>
            <a:ext cx="3954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常见的温度值：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6"/>
            </p:custDataLst>
          </p:nvPr>
        </p:nvSpPr>
        <p:spPr>
          <a:xfrm>
            <a:off x="551180" y="1988820"/>
            <a:ext cx="3204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：人的正常体温：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7"/>
            </p:custDataLst>
          </p:nvPr>
        </p:nvSpPr>
        <p:spPr>
          <a:xfrm>
            <a:off x="4027805" y="1988820"/>
            <a:ext cx="291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36.0~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37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.4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8"/>
            </p:custDataLst>
          </p:nvPr>
        </p:nvSpPr>
        <p:spPr>
          <a:xfrm>
            <a:off x="589280" y="2614295"/>
            <a:ext cx="352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：比较舒适的室温：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9"/>
            </p:custDataLst>
          </p:nvPr>
        </p:nvSpPr>
        <p:spPr>
          <a:xfrm>
            <a:off x="4011295" y="2618105"/>
            <a:ext cx="180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℃左右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0"/>
            </p:custDataLst>
          </p:nvPr>
        </p:nvSpPr>
        <p:spPr>
          <a:xfrm>
            <a:off x="581025" y="3222625"/>
            <a:ext cx="352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：洗澡水的温度：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1"/>
            </p:custDataLst>
          </p:nvPr>
        </p:nvSpPr>
        <p:spPr>
          <a:xfrm>
            <a:off x="3994785" y="3247390"/>
            <a:ext cx="180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40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℃左右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22"/>
            </p:custDataLst>
          </p:nvPr>
        </p:nvSpPr>
        <p:spPr>
          <a:xfrm>
            <a:off x="574675" y="3759835"/>
            <a:ext cx="50933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：冰箱保鲜室的温度：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冷冻室的温度：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23"/>
            </p:custDataLst>
          </p:nvPr>
        </p:nvSpPr>
        <p:spPr>
          <a:xfrm>
            <a:off x="4276725" y="3789045"/>
            <a:ext cx="768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℃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24"/>
            </p:custDataLst>
          </p:nvPr>
        </p:nvSpPr>
        <p:spPr>
          <a:xfrm>
            <a:off x="3690620" y="4621530"/>
            <a:ext cx="1940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-10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℃以下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3" grpId="0"/>
      <p:bldP spid="2" grpId="0"/>
      <p:bldP spid="3" grpId="0"/>
      <p:bldP spid="5" grpId="0"/>
      <p:bldP spid="9" grpId="0"/>
      <p:bldP spid="11" grpId="0"/>
      <p:bldP spid="4" grpId="0"/>
      <p:bldP spid="6" grpId="0"/>
      <p:bldP spid="10" grpId="0"/>
      <p:bldP spid="12" grpId="0"/>
      <p:bldP spid="13" grpId="0"/>
      <p:bldP spid="3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5562" y="4120494"/>
            <a:ext cx="8315665" cy="487722"/>
          </a:xfrm>
          <a:prstGeom prst="rect">
            <a:avLst/>
          </a:prstGeom>
        </p:spPr>
      </p:pic>
      <p:sp>
        <p:nvSpPr>
          <p:cNvPr id="7" name="左大括号 6" title=""/>
          <p:cNvSpPr/>
          <p:nvPr>
            <p:custDataLst>
              <p:tags r:id="rId6"/>
            </p:custDataLst>
          </p:nvPr>
        </p:nvSpPr>
        <p:spPr>
          <a:xfrm rot="5400000">
            <a:off x="5815144" y="1049753"/>
            <a:ext cx="224376" cy="5966954"/>
          </a:xfrm>
          <a:prstGeom prst="leftBrace">
            <a:avLst>
              <a:gd name="adj1" fmla="val 36086"/>
              <a:gd name="adj2" fmla="val 50000"/>
            </a:avLst>
          </a:prstGeom>
          <a:noFill/>
          <a:ln w="19050" cap="flat">
            <a:solidFill>
              <a:srgbClr val="00206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spc="0" normalizeH="0" baseline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 title=""/>
          <p:cNvCxnSpPr/>
          <p:nvPr>
            <p:custDataLst>
              <p:tags r:id="rId7"/>
            </p:custDataLst>
          </p:nvPr>
        </p:nvCxnSpPr>
        <p:spPr>
          <a:xfrm>
            <a:off x="6447159" y="4383831"/>
            <a:ext cx="98210" cy="5353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title=""/>
          <p:cNvGrpSpPr/>
          <p:nvPr>
            <p:custDataLst>
              <p:tags r:id="rId8"/>
            </p:custDataLst>
          </p:nvPr>
        </p:nvGrpSpPr>
        <p:grpSpPr>
          <a:xfrm>
            <a:off x="2502624" y="4325650"/>
            <a:ext cx="1998345" cy="1024255"/>
            <a:chOff x="1696410" y="2609242"/>
            <a:chExt cx="1998345" cy="1024255"/>
          </a:xfrm>
        </p:grpSpPr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>
              <a:off x="3099887" y="2609242"/>
              <a:ext cx="2299" cy="49147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: 圆角 13"/>
            <p:cNvSpPr/>
            <p:nvPr>
              <p:custDataLst>
                <p:tags r:id="rId10"/>
              </p:custDataLst>
            </p:nvPr>
          </p:nvSpPr>
          <p:spPr>
            <a:xfrm>
              <a:off x="1696410" y="3185187"/>
              <a:ext cx="1998345" cy="448310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u="none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  <a:r>
                <a:rPr lang="zh-CN" altLang="en-US" sz="2400" u="none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刻度线</a:t>
              </a:r>
              <a:endParaRPr lang="zh-CN" altLang="en-US" sz="2400" u="none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矩形: 圆角 16" title=""/>
          <p:cNvSpPr/>
          <p:nvPr>
            <p:custDataLst>
              <p:tags r:id="rId11"/>
            </p:custDataLst>
          </p:nvPr>
        </p:nvSpPr>
        <p:spPr>
          <a:xfrm>
            <a:off x="5158740" y="4970145"/>
            <a:ext cx="2056765" cy="732790"/>
          </a:xfrm>
          <a:prstGeom prst="roundRect">
            <a:avLst/>
          </a:prstGeom>
          <a:solidFill>
            <a:srgbClr val="2E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分度值</a:t>
            </a:r>
            <a:r>
              <a: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6418369" y="4184864"/>
            <a:ext cx="2710179" cy="1324739"/>
            <a:chOff x="5485554" y="2385909"/>
            <a:chExt cx="2710179" cy="1324739"/>
          </a:xfrm>
        </p:grpSpPr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5485554" y="2385909"/>
              <a:ext cx="45719" cy="17610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l="17789" r="11940"/>
            <a:stretch>
              <a:fillRect/>
            </a:stretch>
          </p:blipFill>
          <p:spPr>
            <a:xfrm>
              <a:off x="6563363" y="2898348"/>
              <a:ext cx="1414631" cy="726349"/>
            </a:xfrm>
            <a:prstGeom prst="rect">
              <a:avLst/>
            </a:prstGeom>
          </p:spPr>
        </p:pic>
        <p:sp>
          <p:nvSpPr>
            <p:cNvPr id="22" name="对话气泡: 椭圆形 21"/>
            <p:cNvSpPr/>
            <p:nvPr>
              <p:custDataLst>
                <p:tags r:id="rId16"/>
              </p:custDataLst>
            </p:nvPr>
          </p:nvSpPr>
          <p:spPr>
            <a:xfrm>
              <a:off x="6338147" y="3037962"/>
              <a:ext cx="1857586" cy="672686"/>
            </a:xfrm>
            <a:prstGeom prst="wedgeEllipseCallout">
              <a:avLst>
                <a:gd name="adj1" fmla="val -92234"/>
                <a:gd name="adj2" fmla="val -120217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: 圆角 17" title=""/>
          <p:cNvSpPr/>
          <p:nvPr>
            <p:custDataLst>
              <p:tags r:id="rId17"/>
            </p:custDataLst>
          </p:nvPr>
        </p:nvSpPr>
        <p:spPr>
          <a:xfrm>
            <a:off x="4418330" y="3162935"/>
            <a:ext cx="4003675" cy="725805"/>
          </a:xfrm>
          <a:prstGeom prst="roundRect">
            <a:avLst/>
          </a:prstGeom>
          <a:solidFill>
            <a:srgbClr val="7BA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量程：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- 20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℃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～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℃</a:t>
            </a:r>
            <a:endParaRPr lang="zh-CN" altLang="en-US" sz="2400" u="none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8"/>
            </p:custDataLst>
          </p:nvPr>
        </p:nvGrpSpPr>
        <p:grpSpPr>
          <a:xfrm>
            <a:off x="3031675" y="4609607"/>
            <a:ext cx="1950933" cy="549206"/>
            <a:chOff x="2098860" y="2810652"/>
            <a:chExt cx="1950933" cy="549206"/>
          </a:xfrm>
        </p:grpSpPr>
        <p:cxnSp>
          <p:nvCxnSpPr>
            <p:cNvPr id="6" name="直接箭头连接符 5"/>
            <p:cNvCxnSpPr/>
            <p:nvPr>
              <p:custDataLst>
                <p:tags r:id="rId19"/>
              </p:custDataLst>
            </p:nvPr>
          </p:nvCxnSpPr>
          <p:spPr>
            <a:xfrm>
              <a:off x="2418080" y="3071827"/>
              <a:ext cx="1246293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20"/>
              </p:custDataLst>
            </p:nvPr>
          </p:nvSpPr>
          <p:spPr>
            <a:xfrm>
              <a:off x="3620735" y="2837888"/>
              <a:ext cx="429058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+</a:t>
              </a:r>
              <a:endPara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2098860" y="2810652"/>
              <a:ext cx="429058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-</a:t>
              </a:r>
              <a:endPara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本框 46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703705" y="1196340"/>
            <a:ext cx="9361805" cy="1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>
                <a:solidFill>
                  <a:schemeClr val="tx1"/>
                </a:solidFill>
              </a:rPr>
              <a:t>先</a:t>
            </a:r>
            <a:r>
              <a:rPr lang="zh-CN" altLang="en-US" sz="3200" b="1">
                <a:solidFill>
                  <a:srgbClr val="C00000"/>
                </a:solidFill>
              </a:rPr>
              <a:t>要估测</a:t>
            </a:r>
            <a:r>
              <a:rPr lang="zh-CN" altLang="en-US" sz="3200" b="1">
                <a:solidFill>
                  <a:schemeClr val="tx1"/>
                </a:solidFill>
              </a:rPr>
              <a:t>待测物体的温度。</a:t>
            </a:r>
            <a:endParaRPr lang="zh-CN" altLang="en-US" sz="3200" b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en-US" sz="3200" b="1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zh-CN" sz="3200" b="1">
                <a:solidFill>
                  <a:srgbClr val="000000"/>
                </a:solidFill>
                <a:sym typeface="+mn-ea"/>
              </a:rPr>
              <a:t>再选用</a:t>
            </a:r>
            <a:r>
              <a:rPr lang="zh-CN" altLang="zh-CN" sz="3200" b="1">
                <a:solidFill>
                  <a:srgbClr val="C00000"/>
                </a:solidFill>
                <a:sym typeface="+mn-ea"/>
              </a:rPr>
              <a:t>合适量程</a:t>
            </a:r>
            <a:r>
              <a:rPr lang="zh-CN" altLang="zh-CN" sz="3200" b="1">
                <a:solidFill>
                  <a:srgbClr val="000000"/>
                </a:solidFill>
                <a:sym typeface="+mn-ea"/>
              </a:rPr>
              <a:t>的温度计。</a:t>
            </a:r>
            <a:endParaRPr lang="zh-CN" altLang="zh-CN" sz="3200" b="1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zh-CN" sz="3200" b="1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631315" y="1196340"/>
            <a:ext cx="9159875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思考下图中哪些做法和读数是正确的，哪些是错误的，错误的错在哪里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5" name="Picture 1" title="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86750" b="11353"/>
          <a:stretch>
            <a:fillRect/>
          </a:stretch>
        </p:blipFill>
        <p:spPr bwMode="auto">
          <a:xfrm>
            <a:off x="2197936" y="2171876"/>
            <a:ext cx="1361101" cy="16929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title=""/>
          <p:cNvPicPr preferRelativeResize="0">
            <a:picLocks noChangeArrowheads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09" r="74072" b="10506"/>
          <a:stretch>
            <a:fillRect/>
          </a:stretch>
        </p:blipFill>
        <p:spPr bwMode="auto">
          <a:xfrm>
            <a:off x="4655547" y="2101278"/>
            <a:ext cx="1260000" cy="17635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title=""/>
          <p:cNvPicPr preferRelativeResize="0">
            <a:picLocks noChangeArrowheads="1"/>
          </p:cNvPicPr>
          <p:nvPr>
            <p:custDataLst>
              <p:tags r:id="rId8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4" t="6477" r="60087" b="13978"/>
          <a:stretch>
            <a:fillRect/>
          </a:stretch>
        </p:blipFill>
        <p:spPr bwMode="auto">
          <a:xfrm>
            <a:off x="6736664" y="2162239"/>
            <a:ext cx="1260000" cy="1649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 title=""/>
          <p:cNvSpPr/>
          <p:nvPr>
            <p:custDataLst>
              <p:tags r:id="rId9"/>
            </p:custDataLst>
          </p:nvPr>
        </p:nvSpPr>
        <p:spPr>
          <a:xfrm>
            <a:off x="2001309" y="3811977"/>
            <a:ext cx="17543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玻璃泡碰到容器底部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4" name="Picture 2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216" y="2695130"/>
            <a:ext cx="526369" cy="45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组合 24" title=""/>
          <p:cNvGrpSpPr/>
          <p:nvPr>
            <p:custDataLst>
              <p:tags r:id="rId12"/>
            </p:custDataLst>
          </p:nvPr>
        </p:nvGrpSpPr>
        <p:grpSpPr>
          <a:xfrm>
            <a:off x="6471260" y="2542735"/>
            <a:ext cx="2056002" cy="2134952"/>
            <a:chOff x="4908102" y="1623582"/>
            <a:chExt cx="2056002" cy="2134952"/>
          </a:xfrm>
        </p:grpSpPr>
        <p:sp>
          <p:nvSpPr>
            <p:cNvPr id="26" name="矩形 25"/>
            <p:cNvSpPr/>
            <p:nvPr>
              <p:custDataLst>
                <p:tags r:id="rId13"/>
              </p:custDataLst>
            </p:nvPr>
          </p:nvSpPr>
          <p:spPr>
            <a:xfrm>
              <a:off x="4908102" y="2928589"/>
              <a:ext cx="2056002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③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玻璃泡未</a:t>
              </a:r>
              <a:endPara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全浸入液体中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0331" y="1623582"/>
              <a:ext cx="4508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组合 27" title=""/>
          <p:cNvGrpSpPr/>
          <p:nvPr>
            <p:custDataLst>
              <p:tags r:id="rId15"/>
            </p:custDataLst>
          </p:nvPr>
        </p:nvGrpSpPr>
        <p:grpSpPr>
          <a:xfrm>
            <a:off x="4318942" y="2588745"/>
            <a:ext cx="1796973" cy="2088943"/>
            <a:chOff x="2755784" y="1515767"/>
            <a:chExt cx="1796973" cy="2088943"/>
          </a:xfrm>
        </p:grpSpPr>
        <p:sp>
          <p:nvSpPr>
            <p:cNvPr id="29" name="矩形 28"/>
            <p:cNvSpPr/>
            <p:nvPr>
              <p:custDataLst>
                <p:tags r:id="rId16"/>
              </p:custDataLst>
            </p:nvPr>
          </p:nvSpPr>
          <p:spPr>
            <a:xfrm>
              <a:off x="2755784" y="2774765"/>
              <a:ext cx="1796973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②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玻璃泡碰到容器侧壁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1218" y="1515767"/>
              <a:ext cx="4508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1" title=""/>
          <p:cNvPicPr preferRelativeResize="0">
            <a:picLocks noChangeArrowheads="1"/>
          </p:cNvPicPr>
          <p:nvPr>
            <p:custDataLst>
              <p:tags r:id="rId18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5" t="13771" r="43111" b="13771"/>
          <a:stretch>
            <a:fillRect/>
          </a:stretch>
        </p:blipFill>
        <p:spPr bwMode="auto">
          <a:xfrm>
            <a:off x="8904881" y="2132389"/>
            <a:ext cx="1044689" cy="1669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组合 31" title=""/>
          <p:cNvGrpSpPr/>
          <p:nvPr>
            <p:custDataLst>
              <p:tags r:id="rId19"/>
            </p:custDataLst>
          </p:nvPr>
        </p:nvGrpSpPr>
        <p:grpSpPr>
          <a:xfrm>
            <a:off x="8752546" y="2490480"/>
            <a:ext cx="1350118" cy="1834716"/>
            <a:chOff x="7391434" y="1814637"/>
            <a:chExt cx="1350118" cy="1834716"/>
          </a:xfrm>
        </p:grpSpPr>
        <p:sp>
          <p:nvSpPr>
            <p:cNvPr id="33" name="矩形 32"/>
            <p:cNvSpPr/>
            <p:nvPr>
              <p:custDataLst>
                <p:tags r:id="rId20"/>
              </p:custDataLst>
            </p:nvPr>
          </p:nvSpPr>
          <p:spPr>
            <a:xfrm>
              <a:off x="7391434" y="3188978"/>
              <a:ext cx="119936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④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正确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00266" y="1814637"/>
              <a:ext cx="641286" cy="46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文本框 34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080895" y="4796790"/>
            <a:ext cx="797496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endParaRPr lang="zh-CN" altLang="en-US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r>
              <a:rPr lang="zh-CN" altLang="zh-CN" sz="3200" b="1">
                <a:solidFill>
                  <a:srgbClr val="000000"/>
                </a:solidFill>
                <a:latin typeface="Calibri"/>
              </a:rPr>
              <a:t>③</a:t>
            </a:r>
            <a:r>
              <a:rPr lang="zh-CN" altLang="zh-CN" sz="3200" b="1">
                <a:solidFill>
                  <a:srgbClr val="000000"/>
                </a:solidFill>
              </a:rPr>
              <a:t>温度计的玻璃泡</a:t>
            </a:r>
            <a:r>
              <a:rPr lang="zh-CN" altLang="zh-CN" sz="3200" b="1">
                <a:solidFill>
                  <a:srgbClr val="C00000"/>
                </a:solidFill>
              </a:rPr>
              <a:t>应全部浸入</a:t>
            </a:r>
            <a:r>
              <a:rPr lang="zh-CN" altLang="en-US" sz="3200" b="1">
                <a:solidFill>
                  <a:srgbClr val="000000"/>
                </a:solidFill>
              </a:rPr>
              <a:t>待</a:t>
            </a:r>
            <a:r>
              <a:rPr lang="zh-CN" altLang="zh-CN" sz="3200" b="1">
                <a:solidFill>
                  <a:srgbClr val="000000"/>
                </a:solidFill>
              </a:rPr>
              <a:t>测液体中</a:t>
            </a:r>
            <a:r>
              <a:rPr lang="zh-CN" altLang="en-US" sz="3200" b="1">
                <a:solidFill>
                  <a:srgbClr val="000000"/>
                </a:solidFill>
              </a:rPr>
              <a:t>，</a:t>
            </a:r>
            <a:endParaRPr lang="zh-CN" altLang="en-US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 </a:t>
            </a:r>
            <a:r>
              <a:rPr lang="en-US" altLang="zh-CN" sz="3200" b="1">
                <a:solidFill>
                  <a:srgbClr val="000000"/>
                </a:solidFill>
              </a:rPr>
              <a:t>   </a:t>
            </a:r>
            <a:r>
              <a:rPr lang="zh-CN" altLang="zh-CN" sz="3200" b="1">
                <a:solidFill>
                  <a:srgbClr val="C00000"/>
                </a:solidFill>
              </a:rPr>
              <a:t>不要碰</a:t>
            </a:r>
            <a:r>
              <a:rPr lang="zh-CN" altLang="zh-CN" sz="3200" b="1">
                <a:solidFill>
                  <a:srgbClr val="000000"/>
                </a:solidFill>
              </a:rPr>
              <a:t>容器</a:t>
            </a:r>
            <a:r>
              <a:rPr lang="zh-CN" altLang="zh-CN" sz="3200" b="1">
                <a:solidFill>
                  <a:srgbClr val="C00000"/>
                </a:solidFill>
              </a:rPr>
              <a:t>底</a:t>
            </a:r>
            <a:r>
              <a:rPr lang="zh-CN" altLang="zh-CN" sz="3200" b="1">
                <a:solidFill>
                  <a:srgbClr val="000000"/>
                </a:solidFill>
              </a:rPr>
              <a:t>部或容器</a:t>
            </a:r>
            <a:r>
              <a:rPr lang="zh-CN" altLang="en-US" sz="3200" b="1">
                <a:solidFill>
                  <a:srgbClr val="C00000"/>
                </a:solidFill>
              </a:rPr>
              <a:t>侧</a:t>
            </a:r>
            <a:r>
              <a:rPr lang="zh-CN" altLang="zh-CN" sz="3200" b="1">
                <a:solidFill>
                  <a:srgbClr val="C00000"/>
                </a:solidFill>
              </a:rPr>
              <a:t>壁</a:t>
            </a:r>
            <a:r>
              <a:rPr lang="zh-CN" altLang="en-US" sz="3200" b="1">
                <a:solidFill>
                  <a:srgbClr val="C00000"/>
                </a:solidFill>
              </a:rPr>
              <a:t>。</a:t>
            </a:r>
            <a:endParaRPr lang="zh-CN" alt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春夏秋冬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5350" y="255270"/>
            <a:ext cx="10467975" cy="619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47470" y="1198880"/>
            <a:ext cx="10176510" cy="166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① 要待温度计的示数</a:t>
            </a:r>
            <a:r>
              <a:rPr lang="zh-CN" altLang="en-US" sz="3200" b="1">
                <a:solidFill>
                  <a:srgbClr val="C00000"/>
                </a:solidFill>
              </a:rPr>
              <a:t>稳定后</a:t>
            </a:r>
            <a:r>
              <a:rPr lang="zh-CN" altLang="en-US" sz="3200" b="1">
                <a:solidFill>
                  <a:srgbClr val="000000"/>
                </a:solidFill>
              </a:rPr>
              <a:t>再读数。</a:t>
            </a:r>
            <a:endParaRPr lang="en-US" altLang="zh-CN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② 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读数时温度计的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玻璃泡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要继续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留在液体中。</a:t>
            </a:r>
            <a:endParaRPr lang="en-US" altLang="zh-CN" sz="3200" b="1">
              <a:solidFill>
                <a:srgbClr val="C00000"/>
              </a:solidFill>
              <a:sym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③ 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视线要与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温度计内液柱的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液面相平。</a:t>
            </a:r>
            <a:endParaRPr lang="zh-CN" altLang="en-US" sz="20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en-US" altLang="zh-CN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200" b="1">
              <a:solidFill>
                <a:srgbClr val="000000"/>
              </a:solidFill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08" name="图片 2150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2158" t="3459" r="12044" b="8627"/>
          <a:stretch>
            <a:fillRect/>
          </a:stretch>
        </p:blipFill>
        <p:spPr>
          <a:xfrm>
            <a:off x="6318250" y="3024188"/>
            <a:ext cx="2646363" cy="3419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9" name="组合 21508" title=""/>
          <p:cNvGrpSpPr/>
          <p:nvPr>
            <p:custDataLst>
              <p:tags r:id="rId7"/>
            </p:custDataLst>
          </p:nvPr>
        </p:nvGrpSpPr>
        <p:grpSpPr>
          <a:xfrm>
            <a:off x="8888413" y="3176588"/>
            <a:ext cx="1290637" cy="3133725"/>
            <a:chOff x="4639" y="2024"/>
            <a:chExt cx="813" cy="1974"/>
          </a:xfrm>
        </p:grpSpPr>
        <p:grpSp>
          <p:nvGrpSpPr>
            <p:cNvPr id="21510" name="组合 21509"/>
            <p:cNvGrpSpPr/>
            <p:nvPr>
              <p:custDataLst>
                <p:tags r:id="rId8"/>
              </p:custDataLst>
            </p:nvPr>
          </p:nvGrpSpPr>
          <p:grpSpPr>
            <a:xfrm>
              <a:off x="4740" y="2024"/>
              <a:ext cx="232" cy="296"/>
              <a:chOff x="2016" y="864"/>
              <a:chExt cx="192" cy="192"/>
            </a:xfrm>
          </p:grpSpPr>
          <p:sp>
            <p:nvSpPr>
              <p:cNvPr id="21511" name="直接连接符 21510"/>
              <p:cNvSpPr/>
              <p:nvPr>
                <p:custDataLst>
                  <p:tags r:id="rId9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512" name="直接连接符 21511"/>
              <p:cNvSpPr/>
              <p:nvPr>
                <p:custDataLst>
                  <p:tags r:id="rId10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21513" name="矩形 21512"/>
            <p:cNvSpPr/>
            <p:nvPr>
              <p:custDataLst>
                <p:tags r:id="rId11"/>
              </p:custDataLst>
            </p:nvPr>
          </p:nvSpPr>
          <p:spPr>
            <a:xfrm>
              <a:off x="4639" y="2616"/>
              <a:ext cx="813" cy="8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8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altLang="zh-CN" sz="8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  <p:grpSp>
          <p:nvGrpSpPr>
            <p:cNvPr id="21514" name="组合 21513"/>
            <p:cNvGrpSpPr/>
            <p:nvPr>
              <p:custDataLst>
                <p:tags r:id="rId12"/>
              </p:custDataLst>
            </p:nvPr>
          </p:nvGrpSpPr>
          <p:grpSpPr>
            <a:xfrm>
              <a:off x="4740" y="3702"/>
              <a:ext cx="232" cy="296"/>
              <a:chOff x="2016" y="864"/>
              <a:chExt cx="192" cy="192"/>
            </a:xfrm>
          </p:grpSpPr>
          <p:sp>
            <p:nvSpPr>
              <p:cNvPr id="21515" name="直接连接符 215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516" name="直接连接符 21515"/>
              <p:cNvSpPr/>
              <p:nvPr>
                <p:custDataLst>
                  <p:tags r:id="rId14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pic>
        <p:nvPicPr>
          <p:cNvPr id="21517" name="图片 21516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85925" y="3249613"/>
            <a:ext cx="2181225" cy="324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图片 21517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981450" y="3563938"/>
            <a:ext cx="1924050" cy="3003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9" name="组合 21518" title=""/>
          <p:cNvGrpSpPr/>
          <p:nvPr>
            <p:custDataLst>
              <p:tags r:id="rId19"/>
            </p:custDataLst>
          </p:nvPr>
        </p:nvGrpSpPr>
        <p:grpSpPr>
          <a:xfrm>
            <a:off x="2855913" y="2619375"/>
            <a:ext cx="3014662" cy="1322388"/>
            <a:chOff x="839" y="1650"/>
            <a:chExt cx="1899" cy="833"/>
          </a:xfrm>
        </p:grpSpPr>
        <p:sp>
          <p:nvSpPr>
            <p:cNvPr id="21520" name="矩形 21519"/>
            <p:cNvSpPr/>
            <p:nvPr>
              <p:custDataLst>
                <p:tags r:id="rId20"/>
              </p:custDataLst>
            </p:nvPr>
          </p:nvSpPr>
          <p:spPr>
            <a:xfrm>
              <a:off x="1925" y="1650"/>
              <a:ext cx="813" cy="8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8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altLang="zh-CN" sz="8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  <p:grpSp>
          <p:nvGrpSpPr>
            <p:cNvPr id="21521" name="组合 21520"/>
            <p:cNvGrpSpPr/>
            <p:nvPr>
              <p:custDataLst>
                <p:tags r:id="rId21"/>
              </p:custDataLst>
            </p:nvPr>
          </p:nvGrpSpPr>
          <p:grpSpPr>
            <a:xfrm>
              <a:off x="839" y="1860"/>
              <a:ext cx="232" cy="296"/>
              <a:chOff x="2016" y="864"/>
              <a:chExt cx="192" cy="192"/>
            </a:xfrm>
          </p:grpSpPr>
          <p:sp>
            <p:nvSpPr>
              <p:cNvPr id="21522" name="直接连接符 21521"/>
              <p:cNvSpPr/>
              <p:nvPr>
                <p:custDataLst>
                  <p:tags r:id="rId22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1523" name="直接连接符 21522"/>
              <p:cNvSpPr/>
              <p:nvPr>
                <p:custDataLst>
                  <p:tags r:id="rId23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53053" name="AutoShape 829" title=""/>
          <p:cNvSpPr/>
          <p:nvPr>
            <p:custDataLst>
              <p:tags r:id="rId24"/>
            </p:custDataLst>
          </p:nvPr>
        </p:nvSpPr>
        <p:spPr>
          <a:xfrm>
            <a:off x="8776970" y="2419985"/>
            <a:ext cx="1286510" cy="604520"/>
          </a:xfrm>
          <a:prstGeom prst="cloudCallout">
            <a:avLst>
              <a:gd name="adj1" fmla="val -51196"/>
              <a:gd name="adj2" fmla="val 8335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 anchor="t"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俯大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53054" name="AutoShape 830" title=""/>
          <p:cNvSpPr/>
          <p:nvPr>
            <p:custDataLst>
              <p:tags r:id="rId25"/>
            </p:custDataLst>
          </p:nvPr>
        </p:nvSpPr>
        <p:spPr>
          <a:xfrm>
            <a:off x="8776970" y="5335905"/>
            <a:ext cx="1773555" cy="506095"/>
          </a:xfrm>
          <a:prstGeom prst="cloudCallout">
            <a:avLst>
              <a:gd name="adj1" fmla="val -56631"/>
              <a:gd name="adj2" fmla="val 9797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 anchor="t"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仰小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5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53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3" grpId="0" animBg="1"/>
      <p:bldP spid="530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3570" y="1916430"/>
            <a:ext cx="536956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/>
              <a:t>首先要确定</a:t>
            </a:r>
            <a:r>
              <a:rPr lang="zh-CN" altLang="en-US" sz="3200" b="1">
                <a:solidFill>
                  <a:srgbClr val="C00000"/>
                </a:solidFill>
              </a:rPr>
              <a:t>零刻线</a:t>
            </a:r>
            <a:r>
              <a:rPr lang="zh-CN" altLang="en-US" sz="3200" b="1"/>
              <a:t>的位置。</a:t>
            </a:r>
            <a:endParaRPr lang="en-US" altLang="zh-CN" sz="32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en-US" altLang="zh-CN" sz="32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/>
              <a:t>观察液面</a:t>
            </a:r>
            <a:r>
              <a:rPr lang="en-US" altLang="zh-CN" sz="3200" b="1"/>
              <a:t>,</a:t>
            </a:r>
            <a:r>
              <a:rPr lang="zh-CN" altLang="en-US" sz="3200" b="1">
                <a:solidFill>
                  <a:srgbClr val="C00000"/>
                </a:solidFill>
              </a:rPr>
              <a:t>根据液面在零刻线以上还是以下来读数，</a:t>
            </a:r>
            <a:r>
              <a:rPr lang="zh-CN" altLang="en-US" sz="3200" b="1"/>
              <a:t>并记作零上或零下多少摄氏度。</a:t>
            </a:r>
            <a:endParaRPr lang="zh-CN" altLang="en-US" sz="3200" b="1"/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12865" y="2174875"/>
            <a:ext cx="1240790" cy="2503170"/>
          </a:xfrm>
          <a:prstGeom prst="rect">
            <a:avLst/>
          </a:prstGeom>
          <a:ln w="9525">
            <a:solidFill>
              <a:srgbClr val="61C0D1"/>
            </a:solidFill>
          </a:ln>
        </p:spPr>
      </p:pic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7799414" y="2654867"/>
            <a:ext cx="14784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US" altLang="zh-CN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53855" y="2185035"/>
            <a:ext cx="1254125" cy="2522855"/>
          </a:xfrm>
          <a:prstGeom prst="rect">
            <a:avLst/>
          </a:prstGeom>
          <a:ln>
            <a:solidFill>
              <a:srgbClr val="61C0D1"/>
            </a:solidFill>
          </a:ln>
        </p:spPr>
      </p:pic>
      <p:sp>
        <p:nvSpPr>
          <p:cNvPr id="128" name="文本框 127" title=""/>
          <p:cNvSpPr txBox="1"/>
          <p:nvPr>
            <p:custDataLst>
              <p:tags r:id="rId10"/>
            </p:custDataLst>
          </p:nvPr>
        </p:nvSpPr>
        <p:spPr>
          <a:xfrm>
            <a:off x="10604550" y="2935298"/>
            <a:ext cx="14784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u="sng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_-14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US" altLang="zh-CN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 title=""/>
          <p:cNvCxnSpPr/>
          <p:nvPr>
            <p:custDataLst>
              <p:tags r:id="rId11"/>
            </p:custDataLst>
          </p:nvPr>
        </p:nvCxnSpPr>
        <p:spPr bwMode="auto">
          <a:xfrm flipH="1">
            <a:off x="6499246" y="3276358"/>
            <a:ext cx="1130642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组合 6" title=""/>
          <p:cNvGrpSpPr/>
          <p:nvPr>
            <p:custDataLst>
              <p:tags r:id="rId12"/>
            </p:custDataLst>
          </p:nvPr>
        </p:nvGrpSpPr>
        <p:grpSpPr>
          <a:xfrm>
            <a:off x="6456066" y="4074626"/>
            <a:ext cx="2798171" cy="521970"/>
            <a:chOff x="7118984" y="2184924"/>
            <a:chExt cx="2798171" cy="521970"/>
          </a:xfrm>
        </p:grpSpPr>
        <p:sp>
          <p:nvSpPr>
            <p:cNvPr id="70673" name="文本框 2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224825" y="2184924"/>
              <a:ext cx="1692330" cy="5219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C00000"/>
                  </a:solidFill>
                  <a:sym typeface="宋体" panose="02010600030101010101" pitchFamily="2" charset="-122"/>
                </a:rPr>
                <a:t>零刻度线</a:t>
              </a:r>
              <a:endParaRPr lang="zh-CN" altLang="en-US" b="1">
                <a:solidFill>
                  <a:srgbClr val="C00000"/>
                </a:solidFill>
                <a:sym typeface="宋体" panose="02010600030101010101" pitchFamily="2" charset="-122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14"/>
              </p:custDataLst>
            </p:nvPr>
          </p:nvCxnSpPr>
          <p:spPr bwMode="auto">
            <a:xfrm flipH="1">
              <a:off x="7118984" y="2442728"/>
              <a:ext cx="1079287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9" name="直接连接符 128" title=""/>
          <p:cNvCxnSpPr/>
          <p:nvPr>
            <p:custDataLst>
              <p:tags r:id="rId15"/>
            </p:custDataLst>
          </p:nvPr>
        </p:nvCxnSpPr>
        <p:spPr bwMode="auto">
          <a:xfrm flipH="1">
            <a:off x="9386195" y="3296043"/>
            <a:ext cx="1130642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0" name="组合 129" title=""/>
          <p:cNvGrpSpPr/>
          <p:nvPr>
            <p:custDataLst>
              <p:tags r:id="rId16"/>
            </p:custDataLst>
          </p:nvPr>
        </p:nvGrpSpPr>
        <p:grpSpPr>
          <a:xfrm>
            <a:off x="9367322" y="1751197"/>
            <a:ext cx="2715653" cy="521970"/>
            <a:chOff x="7325822" y="2053996"/>
            <a:chExt cx="2715653" cy="521970"/>
          </a:xfrm>
        </p:grpSpPr>
        <p:sp>
          <p:nvSpPr>
            <p:cNvPr id="131" name="文本框 2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349145" y="2053996"/>
              <a:ext cx="1692330" cy="5219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C00000"/>
                  </a:solidFill>
                  <a:sym typeface="宋体" panose="02010600030101010101" pitchFamily="2" charset="-122"/>
                </a:rPr>
                <a:t>零刻度线</a:t>
              </a:r>
              <a:endParaRPr lang="zh-CN" altLang="en-US" b="1">
                <a:solidFill>
                  <a:srgbClr val="C00000"/>
                </a:solidFill>
                <a:sym typeface="宋体" panose="02010600030101010101" pitchFamily="2" charset="-122"/>
              </a:endParaRPr>
            </a:p>
          </p:txBody>
        </p:sp>
        <p:cxnSp>
          <p:nvCxnSpPr>
            <p:cNvPr id="132" name="直接连接符 131"/>
            <p:cNvCxnSpPr/>
            <p:nvPr>
              <p:custDataLst>
                <p:tags r:id="rId18"/>
              </p:custDataLst>
            </p:nvPr>
          </p:nvCxnSpPr>
          <p:spPr bwMode="auto">
            <a:xfrm flipH="1">
              <a:off x="7325822" y="2350613"/>
              <a:ext cx="1079287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6188" r="1368" b="3481"/>
          <a:stretch>
            <a:fillRect/>
          </a:stretch>
        </p:blipFill>
        <p:spPr>
          <a:xfrm>
            <a:off x="1327995" y="3623936"/>
            <a:ext cx="2059093" cy="1578908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文本框 15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7341" y="1248344"/>
            <a:ext cx="3938962" cy="155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量程：</a:t>
            </a:r>
            <a:endParaRPr lang="zh-CN" altLang="en-US" b="1">
              <a:latin typeface="Times New Roman" panose="02020603050405020304" pitchFamily="18" charset="0"/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分度值：</a:t>
            </a:r>
            <a:endParaRPr lang="zh-CN" altLang="en-US" b="1">
              <a:latin typeface="Times New Roman" panose="02020603050405020304" pitchFamily="18" charset="0"/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测温物质：水银</a:t>
            </a:r>
            <a:endParaRPr lang="zh-CN" altLang="en-US" b="1">
              <a:latin typeface="Times New Roman" panose="02020603050405020304" pitchFamily="18" charset="0"/>
            </a:endParaRPr>
          </a:p>
        </p:txBody>
      </p:sp>
      <p:pic>
        <p:nvPicPr>
          <p:cNvPr id="12" name="内容占位符 1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b="97647" l="586" r="99219" t="9412">
                        <a14:foregroundMark x1="30019" x2="31055" y1="29412" y2="29412"/>
                        <a14:foregroundMark x1="33291" x2="33398" y1="29412" y2="29412"/>
                        <a14:foregroundMark x1="36328" x2="42578" y1="28235" y2="27059"/>
                        <a14:foregroundMark x1="47954" x2="48511" y1="28701" y2="28878"/>
                        <a14:foregroundMark x1="46484" x2="46944" y1="28235" y2="28381"/>
                        <a14:foregroundMark x1="87233" x2="87500" y1="38764" y2="38824"/>
                        <a14:foregroundMark x1="56847" x2="60443" y1="31985" y2="32787"/>
                        <a14:foregroundMark x1="83503" x2="77162" y1="52232" y2="73505"/>
                        <a14:foregroundMark x1="87500" x2="87076" y1="38824" y2="40248"/>
                        <a14:foregroundMark x1="11054" x2="10966" y1="56352" y2="56303"/>
                        <a14:foregroundMark x1="17222" x2="23298" y1="40603" y2="36912"/>
                        <a14:foregroundMark x1="13418" x2="14870" y1="42913" y2="42031"/>
                        <a14:foregroundMark x1="9801" x2="10001" y1="45110" y2="44988"/>
                        <a14:foregroundMark x1="11534" x2="11555" y1="61752" y2="61755"/>
                        <a14:foregroundMark x1="54574" x2="55044" y1="76613" y2="76755"/>
                        <a14:foregroundMark x1="94506" x2="94965" y1="80819" y2="80718"/>
                        <a14:foregroundMark x1="90380" x2="91570" y1="81722" y2="81461"/>
                        <a14:foregroundMark x1="90820" x2="91081" y1="85882" y2="85882"/>
                        <a14:foregroundMark x1="92773" x2="88086" y1="34118" y2="34118"/>
                        <a14:foregroundMark x1="22852" x2="22852" y1="37647" y2="37647"/>
                        <a14:foregroundMark x1="9975" x2="9759" y1="44706" y2="44706"/>
                        <a14:foregroundMark x1="16992" x2="16873" y1="44706" y2="44706"/>
                        <a14:foregroundMark x1="56982" x2="60741" y1="30701" y2="30067"/>
                        <a14:foregroundMark x1="51740" x2="55591" y1="31586" y2="30936"/>
                        <a14:foregroundMark x1="32722" x2="47361" y1="34795" y2="32325"/>
                        <a14:foregroundMark x1="30558" x2="31927" y1="35160" y2="34929"/>
                        <a14:foregroundMark x1="26320" x2="29706" y1="35875" y2="35304"/>
                        <a14:foregroundMark x1="17497" x2="22537" y1="37364" y2="36514"/>
                        <a14:foregroundMark x1="86899" x2="89775" y1="41908" y2="75997"/>
                        <a14:foregroundMark x1="61141" x2="62109" y1="80417" y2="80000"/>
                        <a14:foregroundMark x1="59629" x2="60257" y1="81067" y2="80797"/>
                        <a14:foregroundMark x1="62305" x2="66016" y1="80000" y2="80000"/>
                        <a14:foregroundMark x1="74023" x2="74219" y1="78824" y2="78824"/>
                        <a14:foregroundMark x1="74414" x2="75977" y1="78824" y2="78824"/>
                        <a14:foregroundMark x1="78320" x2="78320" y1="80000" y2="80000"/>
                        <a14:foregroundMark x1="72266" x2="72266" y1="75294" y2="75294"/>
                        <a14:foregroundMark x1="70898" x2="70313" y1="76471" y2="76471"/>
                        <a14:foregroundMark x1="69336" x2="66992" y1="77647" y2="78824"/>
                        <a14:foregroundMark x1="66992" x2="66992" y1="78824" y2="78824"/>
                        <a14:foregroundMark x1="65430" x2="63281" y1="78824" y2="78824"/>
                        <a14:foregroundMark x1="60088" x2="59732" y1="79193" y2="79479"/>
                        <a14:foregroundMark x1="29844" x2="30469" y1="27550" y2="28235"/>
                        <a14:foregroundMark x1="60813" x2="60547" y1="29412" y2="29412"/>
                        <a14:foregroundMark x1="48102" x2="60233" y1="30101" y2="34709"/>
                        <a14:foregroundMark x1="46289" x2="47085" y1="29412" y2="29714"/>
                        <a14:foregroundMark x1="60345" x2="59375" y1="33682" y2="35294"/>
                        <a14:foregroundMark x1="45117" x2="45508" y1="34118" y2="34118"/>
                        <a14:foregroundMark x1="49109" x2="50781" y1="39627" y2="41176"/>
                        <a14:foregroundMark x1="54688" x2="55273" y1="44706" y2="44706"/>
                        <a14:foregroundMark x1="73828" x2="73828" y1="58824" y2="58824"/>
                        <a14:foregroundMark x1="67383" x2="67383" y1="64706" y2="64706"/>
                        <a14:foregroundMark x1="68164" x2="68164" y1="58824" y2="58824"/>
                        <a14:foregroundMark x1="68555" x2="67969" y1="61176" y2="62353"/>
                        <a14:foregroundMark x1="61523" x2="61523" y1="70588" y2="70588"/>
                        <a14:foregroundMark x1="66602" x2="66797" y1="77647" y2="77647"/>
                        <a14:foregroundMark x1="68750" x2="68750" y1="80000" y2="80000"/>
                        <a14:foregroundMark x1="73633" x2="75586" y1="70588" y2="70588"/>
                        <a14:foregroundMark x1="78711" x2="78711" y1="68235" y2="68235"/>
                        <a14:foregroundMark x1="69336" x2="69336" y1="76471" y2="76471"/>
                        <a14:foregroundMark x1="69141" x2="65234" y1="76471" y2="76471"/>
                        <a14:foregroundMark x1="55368" x2="54886" y1="73823" y2="73726"/>
                        <a14:foregroundMark x1="60921" x2="61133" y1="68235" y2="68235"/>
                        <a14:foregroundMark x1="71789" x2="80078" y1="30591" y2="31765"/>
                        <a14:foregroundMark x1="68700" x2="69018" y1="30153" y2="30198"/>
                        <a14:foregroundMark x1="1758" x2="9570" y1="45882" y2="58824"/>
                        <a14:foregroundMark x1="17732" x2="43164" y1="59967" y2="63529"/>
                        <a14:foregroundMark x1="15600" x2="17323" y1="59668" y2="59910"/>
                        <a14:foregroundMark x1="14804" x2="14832" y1="59557" y2="59561"/>
                        <a14:foregroundMark x1="9570" x2="13430" y1="58824" y2="59365"/>
                        <a14:foregroundMark x1="31055" x2="49219" y1="76471" y2="77647"/>
                        <a14:foregroundMark x1="49219" x2="52734" y1="77647" y2="77647"/>
                        <a14:foregroundMark x1="2930" x2="5859" y1="55294" y2="56471"/>
                        <a14:foregroundMark x1="1953" x2="6250" y1="56471" y2="45882"/>
                        <a14:foregroundMark x1="54102" x2="62109" y1="78824" y2="81176"/>
                        <a14:foregroundMark x1="26758" x2="35156" y1="27059" y2="28235"/>
                        <a14:foregroundMark x1="35156" x2="43750" y1="28235" y2="27059"/>
                        <a14:foregroundMark x1="43750" x2="49414" y1="27059" y2="28235"/>
                        <a14:foregroundMark x1="71887" x2="87891" y1="29623" y2="31765"/>
                        <a14:foregroundMark x1="68798" x2="69114" y1="29209" y2="29251"/>
                        <a14:foregroundMark x1="60156" x2="67578" y1="29412" y2="30588"/>
                        <a14:foregroundMark x1="68359" x2="70898" y1="30588" y2="30588"/>
                        <a14:backgroundMark x1="99023" x2="97656" y1="71765" y2="88235"/>
                        <a14:backgroundMark x1="64364" x2="64026" y1="98824" y2="98824"/>
                        <a14:backgroundMark x1="65395" x2="64559" y1="98824" y2="98824"/>
                        <a14:backgroundMark x1="67597" x2="67544" y1="98824" y2="98824"/>
                        <a14:backgroundMark x1="71910" x2="71699" y1="98824" y2="98824"/>
                        <a14:backgroundMark x1="72300" x2="72105" y1="98824" y2="98824"/>
                        <a14:backgroundMark x1="92188" x2="73863" y1="98824" y2="98824"/>
                        <a14:backgroundMark x1="24792" x2="25956" y1="94118" y2="94118"/>
                        <a14:backgroundMark x1="89258" x2="89258" y1="22353" y2="22353"/>
                        <a14:backgroundMark x1="17969" x2="17969" y1="16471" y2="16471"/>
                        <a14:backgroundMark x1="18945" x2="18945" y1="12941" y2="12941"/>
                        <a14:backgroundMark x1="20313" x2="20313" y1="8235" y2="8235"/>
                        <a14:backgroundMark x1="24023" x2="19531" y1="12941" y2="10588"/>
                        <a14:backgroundMark x1="27539" x2="22461" y1="10588" y2="10588"/>
                        <a14:backgroundMark x1="10375" x2="8008" y1="84524" y2="85882"/>
                        <a14:backgroundMark x1="25781" x2="26953" y1="94118" y2="96471"/>
                        <a14:backgroundMark x1="62695" x2="62695" y1="98824" y2="98824"/>
                        <a14:backgroundMark x1="26758" x2="26758" y1="96471" y2="96471"/>
                        <a14:backgroundMark x1="27148" x2="27148" y1="96471" y2="96471"/>
                        <a14:backgroundMark x1="27344" x2="28320" y1="97647" y2="97647"/>
                        <a14:backgroundMark x1="28320" x2="28843" y1="96471" y2="97258"/>
                        <a14:backgroundMark x1="63086" x2="62500" y1="98824" y2="98824"/>
                        <a14:backgroundMark x1="27930" x2="27930" y1="5882" y2="5882"/>
                        <a14:backgroundMark x1="62109" x2="62109" y1="98824" y2="98824"/>
                        <a14:backgroundMark x1="62305" x2="61914" y1="96471" y2="96471"/>
                        <a14:backgroundMark x1="51563" x2="51563" y1="95294" y2="95294"/>
                        <a14:backgroundMark x1="62695" x2="62500" y1="97647" y2="97647"/>
                        <a14:backgroundMark x1="61133" x2="60938" y1="95294" y2="95294"/>
                        <a14:backgroundMark x1="88396" x2="88477" y1="27055" y2="27059"/>
                        <a14:backgroundMark x1="51650" x2="53081" y1="87907" y2="88188"/>
                        <a14:backgroundMark x1="53086" x2="51687" y1="88137" y2="87553"/>
                        <a14:backgroundMark x1="9105" x2="9019" y1="63163" y2="63151"/>
                        <a14:backgroundMark x1="868" x2="586" y1="52858" y2="51765"/>
                        <a14:backgroundMark x1="90820" x2="93555" y1="88235" y2="89412"/>
                        <a14:backgroundMark x1="16016" x2="15430" y1="37647" y2="35294"/>
                        <a14:backgroundMark x1="15234" x2="17383" y1="37647" y2="31765"/>
                        <a14:backgroundMark x1="16797" x2="17773" y1="36471" y2="34118"/>
                        <a14:backgroundMark x1="18359" x2="18359" y1="35294" y2="35294"/>
                        <a14:backgroundMark x1="68056" x2="68849" y1="26144" y2="25953"/>
                        <a14:backgroundMark x1="71357" x2="72266" y1="26247" y2="2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75" y="3284855"/>
            <a:ext cx="6729095" cy="2052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3935730" y="1239520"/>
            <a:ext cx="204025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buFont typeface="+mj-ea"/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35℃~42℃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4224020" y="1703070"/>
            <a:ext cx="123253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buFont typeface="+mj-ea"/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0.1 ℃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6188" r="1368" b="3481"/>
          <a:stretch>
            <a:fillRect/>
          </a:stretch>
        </p:blipFill>
        <p:spPr>
          <a:xfrm>
            <a:off x="1991570" y="4581516"/>
            <a:ext cx="2059093" cy="1578908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文本框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52966" y="2064954"/>
            <a:ext cx="3938962" cy="25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量程：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35℃~42℃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分度值：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0.1 ℃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测温物质：水银</a:t>
            </a:r>
            <a:endParaRPr lang="zh-CN" altLang="en-US" b="1"/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有个细弯缩口</a:t>
            </a:r>
            <a:endParaRPr lang="zh-CN" altLang="en-US">
              <a:solidFill>
                <a:srgbClr val="000000"/>
              </a:solidFill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en-US" b="1"/>
          </a:p>
        </p:txBody>
      </p:sp>
      <p:pic>
        <p:nvPicPr>
          <p:cNvPr id="5" name="图片 25705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5412105" y="1927225"/>
            <a:ext cx="3534410" cy="2874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对话气泡: 椭圆形 3" title=""/>
          <p:cNvSpPr/>
          <p:nvPr>
            <p:custDataLst>
              <p:tags r:id="rId9"/>
            </p:custDataLst>
          </p:nvPr>
        </p:nvSpPr>
        <p:spPr>
          <a:xfrm>
            <a:off x="1677035" y="3542030"/>
            <a:ext cx="3041650" cy="685800"/>
          </a:xfrm>
          <a:prstGeom prst="wedgeEllipseCallout">
            <a:avLst>
              <a:gd name="adj1" fmla="val 132885"/>
              <a:gd name="adj2" fmla="val -83149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" name="Picture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39458" y="2345372"/>
            <a:ext cx="3239231" cy="3312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9" name="Picture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44908" y="2250279"/>
            <a:ext cx="3306623" cy="331200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AutoShape 4" title=""/>
          <p:cNvSpPr/>
          <p:nvPr>
            <p:custDataLst>
              <p:tags r:id="rId7"/>
            </p:custDataLst>
          </p:nvPr>
        </p:nvSpPr>
        <p:spPr>
          <a:xfrm>
            <a:off x="2223207" y="2524125"/>
            <a:ext cx="1567180" cy="1170305"/>
          </a:xfrm>
          <a:prstGeom prst="wedgeRoundRectCallout">
            <a:avLst>
              <a:gd name="adj1" fmla="val 60426"/>
              <a:gd name="adj2" fmla="val 142457"/>
              <a:gd name="adj3" fmla="val 16667"/>
            </a:avLst>
          </a:prstGeom>
          <a:solidFill>
            <a:srgbClr val="99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测温时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,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水银沿缩口上升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AutoShape 5" title=""/>
          <p:cNvSpPr/>
          <p:nvPr>
            <p:custDataLst>
              <p:tags r:id="rId8"/>
            </p:custDataLst>
          </p:nvPr>
        </p:nvSpPr>
        <p:spPr>
          <a:xfrm>
            <a:off x="7679762" y="2515235"/>
            <a:ext cx="1612900" cy="1500505"/>
          </a:xfrm>
          <a:prstGeom prst="wedgeRoundRectCallout">
            <a:avLst>
              <a:gd name="adj1" fmla="val -57519"/>
              <a:gd name="adj2" fmla="val 89906"/>
              <a:gd name="adj3" fmla="val 16667"/>
            </a:avLst>
          </a:prstGeom>
          <a:solidFill>
            <a:srgbClr val="99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2400" b="1">
                <a:latin typeface="华文楷体" panose="02010600040101010101" charset="-122"/>
                <a:ea typeface="华文楷体" panose="02010600040101010101" charset="-122"/>
              </a:rPr>
              <a:t>离开人体后，水银从缩口处断开</a:t>
            </a:r>
            <a:endParaRPr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4799965" y="1196340"/>
            <a:ext cx="2366010" cy="49911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2800">
                <a:solidFill>
                  <a:schemeClr val="bg1"/>
                </a:solidFill>
              </a:rPr>
              <a:t>缩口的作用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58374" name="Rectangle 6" title=""/>
          <p:cNvSpPr/>
          <p:nvPr>
            <p:custDataLst>
              <p:tags r:id="rId11"/>
            </p:custDataLst>
          </p:nvPr>
        </p:nvSpPr>
        <p:spPr>
          <a:xfrm>
            <a:off x="3359865" y="6081253"/>
            <a:ext cx="5238750" cy="4991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使用体温计前要往下用力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甩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几下。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13" title=""/>
          <p:cNvGrpSpPr/>
          <p:nvPr>
            <p:custDataLst>
              <p:tags r:id="rId3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  <a:endPara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3" name="图片 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709722" y="3656664"/>
            <a:ext cx="3218967" cy="2920237"/>
          </a:xfrm>
          <a:prstGeom prst="rect">
            <a:avLst/>
          </a:prstGeom>
        </p:spPr>
      </p:pic>
      <p:pic>
        <p:nvPicPr>
          <p:cNvPr id="4" name="Picture 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891790" y="2853055"/>
            <a:ext cx="3555365" cy="294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组合 5" title=""/>
          <p:cNvGrpSpPr/>
          <p:nvPr>
            <p:custDataLst>
              <p:tags r:id="rId20"/>
            </p:custDataLst>
          </p:nvPr>
        </p:nvGrpSpPr>
        <p:grpSpPr>
          <a:xfrm>
            <a:off x="7047766" y="1478798"/>
            <a:ext cx="3306654" cy="2581103"/>
            <a:chOff x="397893" y="379527"/>
            <a:chExt cx="3418839" cy="2613223"/>
          </a:xfrm>
        </p:grpSpPr>
        <p:pic>
          <p:nvPicPr>
            <p:cNvPr id="7" name="图片 6" descr="t010fe79025b6a80528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460000">
              <a:off x="397893" y="379527"/>
              <a:ext cx="2986955" cy="26132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 Box 23"/>
            <p:cNvSpPr txBox="1"/>
            <p:nvPr>
              <p:custDataLst>
                <p:tags r:id="rId23"/>
              </p:custDataLst>
            </p:nvPr>
          </p:nvSpPr>
          <p:spPr>
            <a:xfrm>
              <a:off x="1538588" y="2004917"/>
              <a:ext cx="2278144" cy="6377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/>
                <a:t>电子体温计</a:t>
              </a:r>
              <a:endParaRPr lang="zh-CN" altLang="en-US" b="1"/>
            </a:p>
          </p:txBody>
        </p:sp>
      </p:grpSp>
      <p:sp>
        <p:nvSpPr>
          <p:cNvPr id="8" name="文本框 7" title=""/>
          <p:cNvSpPr txBox="1"/>
          <p:nvPr>
            <p:custDataLst>
              <p:tags r:id="rId24"/>
            </p:custDataLst>
          </p:nvPr>
        </p:nvSpPr>
        <p:spPr>
          <a:xfrm>
            <a:off x="3207987" y="5871001"/>
            <a:ext cx="60960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半导体制成的体温计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5"/>
            </p:custDataLst>
          </p:nvPr>
        </p:nvSpPr>
        <p:spPr>
          <a:xfrm>
            <a:off x="1343532" y="1228929"/>
            <a:ext cx="98706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腋  窝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.0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～37.4 ℃）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口腔舌下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（36.7～ 37.7℃）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直  肠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（36.9～37.9℃）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13" title=""/>
          <p:cNvGrpSpPr/>
          <p:nvPr>
            <p:custDataLst>
              <p:tags r:id="rId3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  <a:endPara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2" name="图片 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4985" y="1628775"/>
            <a:ext cx="3337560" cy="31191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168390" y="1628775"/>
            <a:ext cx="3550285" cy="31191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1" name="文本框 10" title=""/>
          <p:cNvSpPr txBox="1"/>
          <p:nvPr>
            <p:custDataLst>
              <p:tags r:id="rId20"/>
            </p:custDataLst>
          </p:nvPr>
        </p:nvSpPr>
        <p:spPr>
          <a:xfrm>
            <a:off x="2809471" y="4958228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红外线温度计</a:t>
            </a:r>
            <a:endParaRPr lang="zh-CN" altLang="en-US" sz="3200" b="1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13" title=""/>
          <p:cNvGrpSpPr/>
          <p:nvPr>
            <p:custDataLst>
              <p:tags r:id="rId3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  <a:endPara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sp>
        <p:nvSpPr>
          <p:cNvPr id="4" name="Text Box 23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980634" y="2023325"/>
            <a:ext cx="358349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热电偶温度计</a:t>
            </a:r>
            <a:endParaRPr lang="zh-CN" altLang="en-US" sz="3200" b="1"/>
          </a:p>
        </p:txBody>
      </p:sp>
      <p:pic>
        <p:nvPicPr>
          <p:cNvPr id="6" name="Picture 4" title=""/>
          <p:cNvPicPr preferRelativeResize="0">
            <a:picLocks noChangeArrowheads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5375641" y="2622916"/>
            <a:ext cx="1980000" cy="1440000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1703912" y="2782516"/>
            <a:ext cx="4715121" cy="588576"/>
            <a:chOff x="982889" y="3505024"/>
            <a:chExt cx="4715121" cy="588576"/>
          </a:xfrm>
        </p:grpSpPr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996172" y="3505024"/>
              <a:ext cx="3287795" cy="540000"/>
              <a:chOff x="1635964" y="1686127"/>
              <a:chExt cx="3662867" cy="601602"/>
            </a:xfrm>
          </p:grpSpPr>
          <p:sp>
            <p:nvSpPr>
              <p:cNvPr id="6" name="圆角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E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178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982889" y="3510035"/>
              <a:ext cx="471512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二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温 度 计</a:t>
              </a:r>
              <a:endParaRPr lang="zh-CN" altLang="en-US" sz="32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27" name="文本框 26" title=""/>
          <p:cNvSpPr txBox="1"/>
          <p:nvPr>
            <p:custDataLst>
              <p:tags r:id="rId9"/>
            </p:custDataLst>
          </p:nvPr>
        </p:nvSpPr>
        <p:spPr>
          <a:xfrm>
            <a:off x="1889125" y="3698240"/>
            <a:ext cx="7957820" cy="79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原理：液体的热胀冷缩 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基本构造                                              </a:t>
            </a:r>
            <a:endParaRPr lang="zh-CN" altLang="en-US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2644" name="文本框 1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90980" y="2234565"/>
            <a:ext cx="5706110" cy="3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prstClr val="black"/>
                </a:solidFill>
              </a:rPr>
              <a:t>    </a:t>
            </a:r>
            <a:r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zh-CN" altLang="en-US" b="1">
                <a:solidFill>
                  <a:prstClr val="black"/>
                </a:solidFill>
              </a:rPr>
              <a:t>物理意义：表示物体冷热程度               </a:t>
            </a:r>
            <a:endParaRPr lang="zh-CN" altLang="en-US" sz="3200" b="1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1"/>
            </p:custDataLst>
          </p:nvPr>
        </p:nvGrpSpPr>
        <p:grpSpPr>
          <a:xfrm>
            <a:off x="1648032" y="1459324"/>
            <a:ext cx="4715121" cy="588542"/>
            <a:chOff x="902879" y="2188583"/>
            <a:chExt cx="4715121" cy="588542"/>
          </a:xfrm>
        </p:grpSpPr>
        <p:grpSp>
          <p:nvGrpSpPr>
            <p:cNvPr id="16" name="组合 15"/>
            <p:cNvGrpSpPr/>
            <p:nvPr>
              <p:custDataLst>
                <p:tags r:id="rId12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17" name="圆角矩形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4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902879" y="2193560"/>
              <a:ext cx="471512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一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温  度</a:t>
              </a:r>
              <a:endParaRPr lang="zh-CN" altLang="en-US" sz="32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1703912" y="4882461"/>
            <a:ext cx="4715121" cy="588576"/>
            <a:chOff x="982889" y="3505024"/>
            <a:chExt cx="4715121" cy="588576"/>
          </a:xfrm>
        </p:grpSpPr>
        <p:grpSp>
          <p:nvGrpSpPr>
            <p:cNvPr id="9" name="组合 8"/>
            <p:cNvGrpSpPr/>
            <p:nvPr>
              <p:custDataLst>
                <p:tags r:id="rId17"/>
              </p:custDataLst>
            </p:nvPr>
          </p:nvGrpSpPr>
          <p:grpSpPr>
            <a:xfrm>
              <a:off x="996172" y="3505024"/>
              <a:ext cx="3287795" cy="540000"/>
              <a:chOff x="1635964" y="1686127"/>
              <a:chExt cx="3662867" cy="601602"/>
            </a:xfrm>
          </p:grpSpPr>
          <p:sp>
            <p:nvSpPr>
              <p:cNvPr id="10" name="圆角矩形 9"/>
              <p:cNvSpPr/>
              <p:nvPr>
                <p:custDataLst>
                  <p:tags r:id="rId18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E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9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0B0F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20"/>
              </p:custDataLst>
            </p:nvPr>
          </p:nvSpPr>
          <p:spPr>
            <a:xfrm>
              <a:off x="982889" y="3510035"/>
              <a:ext cx="4715121" cy="58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三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体温计</a:t>
              </a:r>
              <a:endParaRPr lang="zh-CN" altLang="en-US" sz="32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" name="文本框 13" title=""/>
          <p:cNvSpPr txBox="1"/>
          <p:nvPr>
            <p:custDataLst>
              <p:tags r:id="rId21"/>
            </p:custDataLst>
          </p:nvPr>
        </p:nvSpPr>
        <p:spPr>
          <a:xfrm>
            <a:off x="1991360" y="5805170"/>
            <a:ext cx="7957820" cy="79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量程：35~42℃ 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分度值：0.1℃   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                          </a:t>
            </a:r>
            <a:endParaRPr lang="zh-CN" altLang="en-US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839470" y="1124585"/>
            <a:ext cx="6715760" cy="259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、练习使用温度计：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实验室常用的温度计是根据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___________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的规律制成的。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(2)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如图甲所示，错误的操作是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>
              <a:lnSpc>
                <a:spcPts val="3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温度计的玻璃泡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 30823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66166" y="2132653"/>
            <a:ext cx="217109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</a:rPr>
              <a:t>液体热胀冷缩</a:t>
            </a:r>
            <a:endParaRPr lang="zh-CN" altLang="en-US" sz="2800" b="0">
              <a:solidFill>
                <a:srgbClr val="C00000"/>
              </a:solidFill>
              <a:ea typeface="华文楷体" panose="02010600040101010101" charset="-122"/>
            </a:endParaRPr>
          </a:p>
        </p:txBody>
      </p:sp>
      <p:sp>
        <p:nvSpPr>
          <p:cNvPr id="5" name="矩形 308236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91534" y="3069191"/>
            <a:ext cx="185610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</a:rPr>
              <a:t>接触到容器底</a:t>
            </a:r>
            <a:endParaRPr lang="zh-CN" altLang="en-US" sz="2800" b="0">
              <a:solidFill>
                <a:srgbClr val="C00000"/>
              </a:solidFill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550968" y="3921991"/>
            <a:ext cx="7877387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）图乙温度计的分度值是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，读数方法正确的是</a:t>
            </a:r>
            <a:r>
              <a:rPr kumimoji="0" lang="en-US" altLang="zh-CN" sz="2800" b="0" i="1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______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选填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en-US" altLang="zh-CN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”“</a:t>
            </a:r>
            <a:r>
              <a:rPr lang="en-US" altLang="zh-CN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或“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）”，示数为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；如图丙所示温度计的示数是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kumimoji="0" lang="zh-CN" altLang="en-US" sz="2800" b="0" i="0" u="none" strike="noStrike" kern="12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矩形 309261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55088" y="3980465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 b="0">
              <a:solidFill>
                <a:srgbClr val="C00000"/>
              </a:solidFill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矩形 30926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79783" y="4581532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 i="1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endParaRPr lang="en-US" altLang="zh-CN" sz="2800" b="0" i="1">
              <a:solidFill>
                <a:srgbClr val="C00000"/>
              </a:solidFill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矩形 30926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343397" y="5229232"/>
            <a:ext cx="590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42</a:t>
            </a:r>
            <a:endParaRPr lang="en-US" altLang="zh-CN" sz="2800" b="0">
              <a:solidFill>
                <a:srgbClr val="C00000"/>
              </a:solidFill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矩形 309265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04170" y="5161008"/>
            <a:ext cx="795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en-US" altLang="zh-CN" sz="2800" b="0">
              <a:solidFill>
                <a:srgbClr val="C00000"/>
              </a:solidFill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12"/>
            </p:custDataLst>
          </p:nvPr>
        </p:nvGrpSpPr>
        <p:grpSpPr>
          <a:xfrm>
            <a:off x="6569710" y="1105535"/>
            <a:ext cx="5154930" cy="2884170"/>
            <a:chOff x="5459866" y="826348"/>
            <a:chExt cx="3384592" cy="1880851"/>
          </a:xfrm>
        </p:grpSpPr>
        <p:pic>
          <p:nvPicPr>
            <p:cNvPr id="2" name="图片 308232" descr="C:/Users/Administrator/Desktop/八上物理（深圳专版）原创（教用）2020武昌胡/八上物理（深圳专版）原创（教用）/八上物理（深圳专版）原创（教用）/八上物理（深圳专版）原创（教用）正文/Ls013.TIF"/>
            <p:cNvPicPr preferRelativeResize="0">
              <a:picLocks noChangeArrowheads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7" r="33051"/>
            <a:stretch>
              <a:fillRect/>
            </a:stretch>
          </p:blipFill>
          <p:spPr bwMode="auto">
            <a:xfrm>
              <a:off x="6368697" y="989312"/>
              <a:ext cx="1550510" cy="171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len="med" type="none" w="med"/>
                  <a:tailEnd len="med" type="none" w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rcRect l="80343"/>
            <a:stretch>
              <a:fillRect/>
            </a:stretch>
          </p:blipFill>
          <p:spPr>
            <a:xfrm>
              <a:off x="8035531" y="826348"/>
              <a:ext cx="808927" cy="180243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rcRect r="71240"/>
            <a:stretch>
              <a:fillRect/>
            </a:stretch>
          </p:blipFill>
          <p:spPr>
            <a:xfrm>
              <a:off x="5459866" y="987978"/>
              <a:ext cx="792507" cy="171922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6887" name="Text Box 2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2663" y="5164138"/>
            <a:ext cx="7848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夏季炎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热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</a:t>
            </a:r>
            <a:r>
              <a:rPr lang="en-US" altLang="zh-CN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冬季寒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冷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" name="Text Box 2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81225" y="5880100"/>
            <a:ext cx="82089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1</a:t>
            </a: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、温度的物理意义：表示物体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冷热程度</a:t>
            </a: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的物理量。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0247" name="文本框 10246" title=""/>
          <p:cNvSpPr txBox="1"/>
          <p:nvPr>
            <p:custDataLst>
              <p:tags r:id="rId5"/>
            </p:custDataLst>
          </p:nvPr>
        </p:nvSpPr>
        <p:spPr>
          <a:xfrm>
            <a:off x="9382125" y="4822825"/>
            <a:ext cx="163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sz="28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一、温度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81332" y="1917085"/>
            <a:ext cx="3408344" cy="2900025"/>
          </a:xfrm>
          <a:prstGeom prst="rect">
            <a:avLst/>
          </a:prstGeom>
        </p:spPr>
      </p:pic>
      <p:pic>
        <p:nvPicPr>
          <p:cNvPr id="6" name="Picture 4" title=""/>
          <p:cNvPicPr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"/>
          <a:stretch>
            <a:fillRect/>
          </a:stretch>
        </p:blipFill>
        <p:spPr bwMode="auto">
          <a:xfrm>
            <a:off x="6527850" y="1956778"/>
            <a:ext cx="3409200" cy="29016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5848" name="文本框 14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51100" y="1268730"/>
            <a:ext cx="3173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srgbClr val="0D0D0D"/>
                </a:solidFill>
              </a:rPr>
              <a:t>热的物体温度高</a:t>
            </a:r>
            <a:endParaRPr lang="zh-CN" altLang="en-US" b="1">
              <a:solidFill>
                <a:srgbClr val="0D0D0D"/>
              </a:solidFill>
            </a:endParaRPr>
          </a:p>
        </p:txBody>
      </p:sp>
      <p:sp>
        <p:nvSpPr>
          <p:cNvPr id="35849" name="文本框 1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61102" y="1268967"/>
            <a:ext cx="287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srgbClr val="0D0D0D"/>
                </a:solidFill>
              </a:rPr>
              <a:t>冷的物体温度低</a:t>
            </a:r>
            <a:endParaRPr lang="zh-CN" altLang="en-US" b="1">
              <a:solidFill>
                <a:srgbClr val="0D0D0D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/>
      <p:bldP spid="2" grpId="0"/>
      <p:bldP spid="35848" grpId="0"/>
      <p:bldP spid="358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87" name="Text Box 2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68563" y="1700213"/>
            <a:ext cx="79930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、如图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所示，温度计的示数为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  <a:endParaRPr lang="zh-CN" altLang="en-US" sz="2800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6628" name="组合 26627" title=""/>
          <p:cNvGrpSpPr/>
          <p:nvPr>
            <p:custDataLst>
              <p:tags r:id="rId5"/>
            </p:custDataLst>
          </p:nvPr>
        </p:nvGrpSpPr>
        <p:grpSpPr>
          <a:xfrm>
            <a:off x="3000375" y="3284538"/>
            <a:ext cx="1506538" cy="3060700"/>
            <a:chOff x="2744" y="1956"/>
            <a:chExt cx="949" cy="1928"/>
          </a:xfrm>
        </p:grpSpPr>
        <p:sp>
          <p:nvSpPr>
            <p:cNvPr id="26629" name="文本框 26628"/>
            <p:cNvSpPr txBox="1"/>
            <p:nvPr>
              <p:custDataLst>
                <p:tags r:id="rId6"/>
              </p:custDataLst>
            </p:nvPr>
          </p:nvSpPr>
          <p:spPr>
            <a:xfrm>
              <a:off x="2944" y="3571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/>
            <a:lstStyle/>
            <a:p>
              <a:pPr algn="just"/>
              <a:r>
                <a:rPr lang="zh-CN" altLang="en-US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图 </a:t>
              </a:r>
              <a:r>
                <a:rPr lang="en-US" altLang="zh-CN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endParaRPr lang="en-US" altLang="zh-CN" sz="24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6630" name="组合 26629"/>
            <p:cNvGrpSpPr/>
            <p:nvPr>
              <p:custDataLst>
                <p:tags r:id="rId7"/>
              </p:custDataLst>
            </p:nvPr>
          </p:nvGrpSpPr>
          <p:grpSpPr>
            <a:xfrm>
              <a:off x="2744" y="1956"/>
              <a:ext cx="949" cy="1640"/>
              <a:chOff x="2744" y="1956"/>
              <a:chExt cx="949" cy="1640"/>
            </a:xfrm>
          </p:grpSpPr>
          <p:grpSp>
            <p:nvGrpSpPr>
              <p:cNvPr id="26631" name="组合 26630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26632" name="直接连接符 2663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3" name="直接连接符 2663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4" name="直接连接符 26633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5" name="直接连接符 2663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6" name="直接连接符 2663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7" name="直接连接符 26636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8" name="直接连接符 26637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39" name="直接连接符 26638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0" name="直接连接符 2663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1" name="直接连接符 26640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2" name="直接连接符 26641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3" name="直接连接符 26642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4" name="直接连接符 26643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5" name="直接连接符 26644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6" name="直接连接符 26645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7" name="直接连接符 26646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48" name="直接连接符 26647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6649" name="矩形 26648"/>
              <p:cNvSpPr/>
              <p:nvPr>
                <p:custDataLst>
                  <p:tags r:id="rId26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0" name="矩形 26649"/>
              <p:cNvSpPr/>
              <p:nvPr>
                <p:custDataLst>
                  <p:tags r:id="rId27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1" name="矩形 26650"/>
              <p:cNvSpPr/>
              <p:nvPr>
                <p:custDataLst>
                  <p:tags r:id="rId28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2" name="矩形 26651"/>
              <p:cNvSpPr/>
              <p:nvPr>
                <p:custDataLst>
                  <p:tags r:id="rId29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653" name="组合 26652"/>
              <p:cNvGrpSpPr/>
              <p:nvPr>
                <p:custDataLst>
                  <p:tags r:id="rId30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26654" name="直接连接符 26653"/>
                <p:cNvSpPr/>
                <p:nvPr>
                  <p:custDataLst>
                    <p:tags r:id="rId31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55" name="直接连接符 26654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6656" name="文本框 26655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3364" y="2297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40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7" name="文本框 2665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℃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8" name="文本框 26657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3372" y="3107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30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9" name="任意多边形 26658"/>
              <p:cNvSpPr/>
              <p:nvPr>
                <p:custDataLst>
                  <p:tags r:id="rId36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60" name="任意多边形 26659"/>
              <p:cNvSpPr/>
              <p:nvPr>
                <p:custDataLst>
                  <p:tags r:id="rId37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61" name="直接连接符 26660"/>
              <p:cNvSpPr/>
              <p:nvPr>
                <p:custDataLst>
                  <p:tags r:id="rId38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6662" name="直接连接符 26661"/>
              <p:cNvSpPr/>
              <p:nvPr>
                <p:custDataLst>
                  <p:tags r:id="rId39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6" name="Text Box 23" title="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753350" y="1681163"/>
            <a:ext cx="9017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 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23" title="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2468563" y="2420938"/>
            <a:ext cx="79930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、如图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所示，温度计的示数为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  <a:endParaRPr lang="zh-CN" altLang="en-US" sz="2800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6665" name="组合 26664" title=""/>
          <p:cNvGrpSpPr/>
          <p:nvPr>
            <p:custDataLst>
              <p:tags r:id="rId42"/>
            </p:custDataLst>
          </p:nvPr>
        </p:nvGrpSpPr>
        <p:grpSpPr>
          <a:xfrm>
            <a:off x="5884863" y="3284538"/>
            <a:ext cx="1506537" cy="3060700"/>
            <a:chOff x="2744" y="1956"/>
            <a:chExt cx="949" cy="1928"/>
          </a:xfrm>
        </p:grpSpPr>
        <p:sp>
          <p:nvSpPr>
            <p:cNvPr id="26666" name="文本框 26665"/>
            <p:cNvSpPr txBox="1"/>
            <p:nvPr>
              <p:custDataLst>
                <p:tags r:id="rId43"/>
              </p:custDataLst>
            </p:nvPr>
          </p:nvSpPr>
          <p:spPr>
            <a:xfrm>
              <a:off x="2944" y="3571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/>
            <a:lstStyle/>
            <a:p>
              <a:pPr algn="just"/>
              <a:r>
                <a:rPr lang="zh-CN" altLang="en-US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图 </a:t>
              </a:r>
              <a:r>
                <a:rPr lang="en-US" altLang="zh-CN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  <a:endParaRPr lang="en-US" altLang="zh-CN" sz="24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6667" name="组合 26666"/>
            <p:cNvGrpSpPr/>
            <p:nvPr>
              <p:custDataLst>
                <p:tags r:id="rId44"/>
              </p:custDataLst>
            </p:nvPr>
          </p:nvGrpSpPr>
          <p:grpSpPr>
            <a:xfrm>
              <a:off x="2744" y="1956"/>
              <a:ext cx="949" cy="1640"/>
              <a:chOff x="2744" y="1956"/>
              <a:chExt cx="949" cy="1640"/>
            </a:xfrm>
          </p:grpSpPr>
          <p:grpSp>
            <p:nvGrpSpPr>
              <p:cNvPr id="26668" name="组合 26667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26669" name="直接连接符 26668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0" name="直接连接符 26669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1" name="直接连接符 26670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2" name="直接连接符 26671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3" name="直接连接符 26672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4" name="直接连接符 26673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5" name="直接连接符 26674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6" name="直接连接符 26675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7" name="直接连接符 26676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8" name="直接连接符 26677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79" name="直接连接符 26678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0" name="直接连接符 26679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1" name="直接连接符 26680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2" name="直接连接符 2668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3" name="直接连接符 26682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4" name="直接连接符 26683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85" name="直接连接符 26684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6686" name="矩形 26685"/>
              <p:cNvSpPr/>
              <p:nvPr>
                <p:custDataLst>
                  <p:tags r:id="rId63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7" name="矩形 26686"/>
              <p:cNvSpPr/>
              <p:nvPr>
                <p:custDataLst>
                  <p:tags r:id="rId64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8" name="矩形 26687"/>
              <p:cNvSpPr/>
              <p:nvPr>
                <p:custDataLst>
                  <p:tags r:id="rId65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9" name="矩形 26688"/>
              <p:cNvSpPr/>
              <p:nvPr>
                <p:custDataLst>
                  <p:tags r:id="rId66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690" name="组合 26689"/>
              <p:cNvGrpSpPr/>
              <p:nvPr>
                <p:custDataLst>
                  <p:tags r:id="rId67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26691" name="直接连接符 26690"/>
                <p:cNvSpPr/>
                <p:nvPr>
                  <p:custDataLst>
                    <p:tags r:id="rId68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6692" name="直接连接符 26691"/>
                <p:cNvSpPr/>
                <p:nvPr>
                  <p:custDataLst>
                    <p:tags r:id="rId69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6693" name="文本框 26692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3364" y="2297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10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4" name="文本框 26693"/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℃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5" name="文本框 26694"/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3372" y="3107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20</a:t>
                </a:r>
                <a:endParaRPr lang="en-US" altLang="zh-CN" sz="28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6" name="任意多边形 26695"/>
              <p:cNvSpPr/>
              <p:nvPr>
                <p:custDataLst>
                  <p:tags r:id="rId73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7" name="任意多边形 26696"/>
              <p:cNvSpPr/>
              <p:nvPr>
                <p:custDataLst>
                  <p:tags r:id="rId74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8" name="直接连接符 26697"/>
              <p:cNvSpPr/>
              <p:nvPr>
                <p:custDataLst>
                  <p:tags r:id="rId75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6699" name="直接连接符 26698"/>
              <p:cNvSpPr/>
              <p:nvPr>
                <p:custDataLst>
                  <p:tags r:id="rId76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17" name="Text Box 23" title=""/>
          <p:cNvSpPr txBox="1"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7599363" y="2400300"/>
            <a:ext cx="9017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-14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2" title=""/>
          <p:cNvSpPr/>
          <p:nvPr>
            <p:custDataLst>
              <p:tags r:id="rId4"/>
            </p:custDataLst>
          </p:nvPr>
        </p:nvSpPr>
        <p:spPr>
          <a:xfrm>
            <a:off x="1055371" y="1340452"/>
            <a:ext cx="7993380" cy="33997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5pPr>
          </a:lstStyle>
          <a:p>
            <a:pPr marL="36195" marR="0" lvl="2" indent="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4</a:t>
            </a:r>
            <a:r>
              <a:rPr kumimoji="0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、</a:t>
            </a: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100 ℃的水和100 ℃的水蒸气相比较（        ）</a:t>
            </a:r>
            <a:endParaRPr kumimoji="0" lang="en-US" altLang="zh-CN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marL="36195" marR="0" lvl="2" indent="457200" algn="l" defTabSz="914400" rtl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A. 100 ℃的水比100 ℃的水蒸气热</a:t>
            </a:r>
            <a:endParaRPr kumimoji="0" lang="zh-CN" altLang="en-US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B. 100 ℃的水比100 ℃的水蒸气冷</a:t>
            </a:r>
            <a:endParaRPr kumimoji="0" lang="zh-CN" altLang="en-US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C. 100 ℃的水和100 ℃的水蒸气冷热程度相同</a:t>
            </a:r>
            <a:endParaRPr kumimoji="0" lang="zh-CN" altLang="en-US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D. 水和水蒸气的状态不同，无法比较</a:t>
            </a:r>
            <a:endParaRPr kumimoji="0" lang="zh-CN" altLang="en-US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7751833" y="1484597"/>
            <a:ext cx="935037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  <a:sym typeface="Wingdings" panose="05000000000000000000"/>
              </a:rPr>
              <a:t>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845850" y="1256559"/>
            <a:ext cx="8975408" cy="330009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、下列温</a:t>
            </a:r>
            <a:r>
              <a:rPr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度值最接近实际的是（</a:t>
            </a: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）</a:t>
            </a:r>
            <a:endParaRPr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A．健康成年人的体温是39℃ </a:t>
            </a:r>
            <a:endParaRPr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B．让人感觉温暖而舒适的室内温度是25℃ </a:t>
            </a:r>
            <a:endParaRPr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C．洗澡时淋浴的适宜水温是60℃ </a:t>
            </a:r>
            <a:endParaRPr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D．加冰的橙汁饮料温度为-20℃ </a:t>
            </a:r>
            <a:endParaRPr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7046728" y="1386142"/>
            <a:ext cx="597218" cy="49911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B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28650" y="1076325"/>
            <a:ext cx="11315700" cy="20072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、张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艳同学所在的小组在做“用温度计测量水的温度”的实验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时，她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观察到教室墙上的温度计示数如图甲所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示，则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此时教室的温度是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℃；实验中如图乙所示测量水温的做法正确的是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415500" y="2421058"/>
            <a:ext cx="441960" cy="53403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15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10200418" y="2493192"/>
            <a:ext cx="411480" cy="5340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3500755"/>
            <a:ext cx="5550535" cy="299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559435" y="1071880"/>
            <a:ext cx="11264265" cy="342709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、用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体温计测量病人甲的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体温，示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数是38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℃，如果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该体温计未经甩过就用来测量病人乙的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体温，示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数也是38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℃，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判断正确的是 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）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A．乙的体温一定等于甲的体温  </a:t>
            </a:r>
            <a:endParaRPr lang="en-US" altLang="zh-CN" sz="2800" smtClean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．乙的体温不可能等于甲的体温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C．乙的体温不可能高于甲的体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</a:t>
            </a:r>
            <a:endParaRPr lang="en-US" altLang="zh-CN" sz="2800" smtClean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．乙的体温一定低于甲的体温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10776585" y="1701165"/>
            <a:ext cx="617855" cy="46101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576580" y="1038860"/>
            <a:ext cx="11355705" cy="394652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、小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明同学设计的一个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温度计，如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图所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示，瓶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中装的是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气体，瓶塞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不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漏气，弯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管水平部分有一小段液柱。</a:t>
            </a:r>
            <a:endParaRPr lang="zh-CN" altLang="en-US" sz="2800">
              <a:solidFill>
                <a:srgbClr val="0FB62A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（1）这个温度计是根据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（选填“液体热胀冷缩”或“气体热胀冷缩”）的规律制成的；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（2）将此装置放在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室内，当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周围的温度降低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时，</a:t>
            </a:r>
            <a:endParaRPr lang="en-US" altLang="zh-CN" sz="2800" smtClean="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柱将向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（选填“左”或“右”）移动。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4439726" y="2421042"/>
            <a:ext cx="227457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楷体" panose="02010609060101010101" pitchFamily="49" charset="-122"/>
                <a:sym typeface="+mn-ea"/>
              </a:rPr>
              <a:t>气体热胀冷缩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2279887" y="4293419"/>
            <a:ext cx="493395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楷体" panose="02010609060101010101" pitchFamily="49" charset="-122"/>
                <a:sym typeface="+mn-ea"/>
              </a:rPr>
              <a:t>左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r="83440" b="14425"/>
          <a:stretch>
            <a:fillRect/>
          </a:stretch>
        </p:blipFill>
        <p:spPr>
          <a:xfrm>
            <a:off x="8904605" y="3301365"/>
            <a:ext cx="2199640" cy="2483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6887" name="Text Box 2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47215" y="5517515"/>
            <a:ext cx="8792210" cy="1168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过一会儿，再把双手同时放入温水中。两只手对“温水”的感觉相同吗？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1267" name="图片 1126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25788" y="1763713"/>
            <a:ext cx="2425700" cy="301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126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59600" y="1772920"/>
            <a:ext cx="2638425" cy="3195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2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86038" y="4824413"/>
            <a:ext cx="7848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如上图所示，把两只手分别放入热水和冷水中。</a:t>
            </a:r>
            <a:endParaRPr lang="zh-CN" altLang="en-US" sz="2800" b="1">
              <a:solidFill>
                <a:srgbClr val="0D0D0D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一、温度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0"/>
            </p:custDataLst>
          </p:nvPr>
        </p:nvSpPr>
        <p:spPr>
          <a:xfrm>
            <a:off x="3485077" y="1181861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小实验：凭感觉判断温度高低</a:t>
            </a:r>
            <a:endParaRPr lang="zh-CN" altLang="en-US" sz="3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57779" y="2249357"/>
            <a:ext cx="1438781" cy="3853006"/>
          </a:xfrm>
          <a:prstGeom prst="rect">
            <a:avLst/>
          </a:prstGeom>
        </p:spPr>
      </p:pic>
      <p:sp>
        <p:nvSpPr>
          <p:cNvPr id="2" name="Text Box 2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33277" y="3969419"/>
            <a:ext cx="2912037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zh-CN" altLang="en-US" b="1">
                <a:sym typeface="宋体" panose="02010600030101010101" pitchFamily="2" charset="-122"/>
              </a:rPr>
              <a:t>气体温度计</a:t>
            </a:r>
            <a:r>
              <a:rPr lang="zh-CN" altLang="en-US" b="1"/>
              <a:t>原理：</a:t>
            </a:r>
            <a:endParaRPr lang="en-US" altLang="zh-CN" b="1"/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zh-CN" altLang="en-US" b="1"/>
              <a:t>气体的热胀冷缩</a:t>
            </a:r>
            <a:endParaRPr lang="zh-CN" altLang="en-US" b="1"/>
          </a:p>
        </p:txBody>
      </p:sp>
      <p:sp>
        <p:nvSpPr>
          <p:cNvPr id="6" name="椭圆 5" title=""/>
          <p:cNvSpPr/>
          <p:nvPr>
            <p:custDataLst>
              <p:tags r:id="rId6"/>
            </p:custDataLst>
          </p:nvPr>
        </p:nvSpPr>
        <p:spPr>
          <a:xfrm>
            <a:off x="5158730" y="4907263"/>
            <a:ext cx="661711" cy="586923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注: 弯曲线形 6" title=""/>
          <p:cNvSpPr/>
          <p:nvPr>
            <p:custDataLst>
              <p:tags r:id="rId7"/>
            </p:custDataLst>
          </p:nvPr>
        </p:nvSpPr>
        <p:spPr>
          <a:xfrm>
            <a:off x="6750050" y="2728595"/>
            <a:ext cx="2446655" cy="448310"/>
          </a:xfrm>
          <a:prstGeom prst="borderCallout2">
            <a:avLst>
              <a:gd name="adj1" fmla="val 53282"/>
              <a:gd name="adj2" fmla="val 1088"/>
              <a:gd name="adj3" fmla="val 73782"/>
              <a:gd name="adj4" fmla="val -6422"/>
              <a:gd name="adj5" fmla="val 1133"/>
              <a:gd name="adj6" fmla="val -25746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测温物质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空气</a:t>
            </a:r>
            <a:endParaRPr lang="zh-CN" altLang="en-US" sz="2800" b="1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标注: 弯曲线形 22" title=""/>
          <p:cNvSpPr/>
          <p:nvPr>
            <p:custDataLst>
              <p:tags r:id="rId8"/>
            </p:custDataLst>
          </p:nvPr>
        </p:nvSpPr>
        <p:spPr>
          <a:xfrm flipH="1">
            <a:off x="3744822" y="2682963"/>
            <a:ext cx="1494166" cy="422493"/>
          </a:xfrm>
          <a:prstGeom prst="borderCallout2">
            <a:avLst>
              <a:gd name="adj1" fmla="val 58422"/>
              <a:gd name="adj2" fmla="val 10594"/>
              <a:gd name="adj3" fmla="val -1118"/>
              <a:gd name="adj4" fmla="val -18059"/>
              <a:gd name="adj5" fmla="val -3699"/>
              <a:gd name="adj6" fmla="val -53036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球形容器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4" name="标注: 弯曲线形 23" title=""/>
          <p:cNvSpPr/>
          <p:nvPr>
            <p:custDataLst>
              <p:tags r:id="rId9"/>
            </p:custDataLst>
          </p:nvPr>
        </p:nvSpPr>
        <p:spPr>
          <a:xfrm flipH="1">
            <a:off x="4051917" y="4336997"/>
            <a:ext cx="1215646" cy="400902"/>
          </a:xfrm>
          <a:prstGeom prst="borderCallout2">
            <a:avLst>
              <a:gd name="adj1" fmla="val 35012"/>
              <a:gd name="adj2" fmla="val -378"/>
              <a:gd name="adj3" fmla="val 37542"/>
              <a:gd name="adj4" fmla="val -41716"/>
              <a:gd name="adj5" fmla="val -73439"/>
              <a:gd name="adj6" fmla="val -65619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玻璃管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Text Box 2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09140" y="5183505"/>
            <a:ext cx="313182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50000"/>
              </a:spcBef>
              <a:buFontTx/>
              <a:buNone/>
            </a:pPr>
            <a:r>
              <a:rPr lang="zh-CN" altLang="en-US" sz="2000" b="1" noProof="1"/>
              <a:t>   伽利略</a:t>
            </a:r>
            <a:r>
              <a:rPr lang="zh-CN" altLang="en-US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zh-CN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1564-1642</a:t>
            </a:r>
            <a:r>
              <a:rPr lang="zh-CN" altLang="en-US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000" b="1" noProof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30840" y="2802397"/>
            <a:ext cx="1721261" cy="2305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标注: 弯曲线形 16" title=""/>
          <p:cNvSpPr/>
          <p:nvPr>
            <p:custDataLst>
              <p:tags r:id="rId13"/>
            </p:custDataLst>
          </p:nvPr>
        </p:nvSpPr>
        <p:spPr>
          <a:xfrm flipH="1">
            <a:off x="7125830" y="5202000"/>
            <a:ext cx="875540" cy="340101"/>
          </a:xfrm>
          <a:prstGeom prst="borderCallout2">
            <a:avLst>
              <a:gd name="adj1" fmla="val 8503"/>
              <a:gd name="adj2" fmla="val 95027"/>
              <a:gd name="adj3" fmla="val 121707"/>
              <a:gd name="adj4" fmla="val 130536"/>
              <a:gd name="adj5" fmla="val 124753"/>
              <a:gd name="adj6" fmla="val 176534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水槽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4"/>
            </p:custDataLst>
          </p:nvPr>
        </p:nvSpPr>
        <p:spPr>
          <a:xfrm>
            <a:off x="3206312" y="1166703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世界上第一支温度计</a:t>
            </a:r>
            <a:endParaRPr lang="zh-CN" altLang="en-US" sz="3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35701" y="3235994"/>
            <a:ext cx="6096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23" grpId="0" animBg="1"/>
      <p:bldP spid="24" grpId="0" animBg="1"/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" name="文本框 45" title=""/>
          <p:cNvSpPr txBox="1"/>
          <p:nvPr>
            <p:custDataLst>
              <p:tags r:id="rId3"/>
            </p:custDataLst>
          </p:nvPr>
        </p:nvSpPr>
        <p:spPr>
          <a:xfrm>
            <a:off x="3493332" y="118186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小实验：用自制温度计测温度</a:t>
            </a:r>
            <a:endParaRPr lang="zh-CN" altLang="en-US" sz="30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b="9344"/>
          <a:stretch>
            <a:fillRect/>
          </a:stretch>
        </p:blipFill>
        <p:spPr>
          <a:xfrm>
            <a:off x="1684715" y="2060796"/>
            <a:ext cx="2887923" cy="621410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2243529" y="2348592"/>
            <a:ext cx="8294665" cy="2951162"/>
            <a:chOff x="-198046" y="1304652"/>
            <a:chExt cx="8294665" cy="2951162"/>
          </a:xfrm>
        </p:grpSpPr>
        <p:grpSp>
          <p:nvGrpSpPr>
            <p:cNvPr id="12" name="Group 15"/>
            <p:cNvGrpSpPr/>
            <p:nvPr>
              <p:custDataLst>
                <p:tags r:id="rId8"/>
              </p:custDataLst>
            </p:nvPr>
          </p:nvGrpSpPr>
          <p:grpSpPr>
            <a:xfrm>
              <a:off x="7015531" y="1304652"/>
              <a:ext cx="1081088" cy="2951162"/>
              <a:chOff x="1111" y="754"/>
              <a:chExt cx="543" cy="1633"/>
            </a:xfrm>
          </p:grpSpPr>
          <p:sp>
            <p:nvSpPr>
              <p:cNvPr id="15" name="Rectangle 16"/>
              <p:cNvSpPr/>
              <p:nvPr>
                <p:custDataLst>
                  <p:tags r:id="rId9"/>
                </p:custDataLst>
              </p:nvPr>
            </p:nvSpPr>
            <p:spPr>
              <a:xfrm>
                <a:off x="1351" y="1227"/>
                <a:ext cx="77" cy="1024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7" name="Group 17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1111" y="754"/>
                <a:ext cx="543" cy="1633"/>
                <a:chOff x="4150" y="981"/>
                <a:chExt cx="726" cy="2358"/>
              </a:xfrm>
            </p:grpSpPr>
            <p:sp>
              <p:nvSpPr>
                <p:cNvPr id="18" name="AutoShape 18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4150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1" name="Line 21"/>
                <p:cNvCxnSpPr/>
                <p:nvPr>
                  <p:custDataLst>
                    <p:tags r:id="rId12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cxnSp>
              <p:nvCxnSpPr>
                <p:cNvPr id="22" name="Line 22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>
                  <a:off x="4573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sp>
              <p:nvSpPr>
                <p:cNvPr id="19" name="AutoShape 1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Rectangle 2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3" name="矩形 7"/>
            <p:cNvSpPr/>
            <p:nvPr>
              <p:custDataLst>
                <p:tags r:id="rId16"/>
              </p:custDataLst>
            </p:nvPr>
          </p:nvSpPr>
          <p:spPr>
            <a:xfrm>
              <a:off x="-198046" y="1728197"/>
              <a:ext cx="6579235" cy="233045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indent="457200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在小瓶里装满带颜色的水。给小瓶配一个橡皮塞，橡皮塞上插进一根细玻璃管，使橡皮塞塞住瓶口。这样就制成了一个简单的温度计。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sp>
        <p:nvSpPr>
          <p:cNvPr id="24" name="Text Box 23" title=""/>
          <p:cNvSpPr/>
          <p:nvPr>
            <p:custDataLst>
              <p:tags r:id="rId17"/>
            </p:custDataLst>
          </p:nvPr>
        </p:nvSpPr>
        <p:spPr>
          <a:xfrm>
            <a:off x="2188845" y="5053965"/>
            <a:ext cx="6362065" cy="1210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</a:lstStyle>
          <a:p>
            <a:pPr lvl="0" indent="457200">
              <a:lnSpc>
                <a:spcPct val="1300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把自制温度计放入热水和冷水中，观察细管中水柱的变化。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6" name="文本框 45" title=""/>
          <p:cNvSpPr txBox="1"/>
          <p:nvPr>
            <p:custDataLst>
              <p:tags r:id="rId4"/>
            </p:custDataLst>
          </p:nvPr>
        </p:nvSpPr>
        <p:spPr>
          <a:xfrm>
            <a:off x="3493332" y="118186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小实验：用自制温度计测温度</a:t>
            </a:r>
            <a:endParaRPr lang="zh-CN" altLang="en-US" sz="3000" b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3602211" y="2475361"/>
            <a:ext cx="33612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观察实验并思考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420386" y="3242325"/>
            <a:ext cx="7489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</a:rPr>
              <a:t>1.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自制温度计是根据什么规律测温的？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 它是如何显示温度高低的呢？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214" name="Group 15" title=""/>
          <p:cNvGrpSpPr/>
          <p:nvPr>
            <p:custDataLst>
              <p:tags r:id="rId8"/>
            </p:custDataLst>
          </p:nvPr>
        </p:nvGrpSpPr>
        <p:grpSpPr>
          <a:xfrm>
            <a:off x="1703070" y="2422525"/>
            <a:ext cx="861695" cy="2389505"/>
            <a:chOff x="1113" y="754"/>
            <a:chExt cx="543" cy="1633"/>
          </a:xfrm>
        </p:grpSpPr>
        <p:sp>
          <p:nvSpPr>
            <p:cNvPr id="215" name="Rectangle 16"/>
            <p:cNvSpPr/>
            <p:nvPr>
              <p:custDataLst>
                <p:tags r:id="rId9"/>
              </p:custDataLst>
            </p:nvPr>
          </p:nvSpPr>
          <p:spPr>
            <a:xfrm>
              <a:off x="1351" y="1190"/>
              <a:ext cx="81" cy="1061"/>
            </a:xfrm>
            <a:prstGeom prst="rect">
              <a:avLst/>
            </a:prstGeom>
            <a:solidFill>
              <a:srgbClr val="FF99CC"/>
            </a:solidFill>
            <a:ln>
              <a:noFill/>
              <a:miter lim="800000"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6" name="Group 17"/>
            <p:cNvGrpSpPr/>
            <p:nvPr>
              <p:custDataLst>
                <p:tags r:id="rId10"/>
              </p:custDataLst>
            </p:nvPr>
          </p:nvGrpSpPr>
          <p:grpSpPr>
            <a:xfrm>
              <a:off x="1113" y="754"/>
              <a:ext cx="543" cy="1633"/>
              <a:chOff x="4152" y="981"/>
              <a:chExt cx="726" cy="2358"/>
            </a:xfrm>
          </p:grpSpPr>
          <p:sp>
            <p:nvSpPr>
              <p:cNvPr id="217" name="AutoShape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152" y="2251"/>
                <a:ext cx="726" cy="1088"/>
              </a:xfrm>
              <a:prstGeom prst="roundRect">
                <a:avLst>
                  <a:gd name="adj" fmla="val 16667"/>
                </a:avLst>
              </a:prstGeom>
              <a:solidFill>
                <a:srgbClr val="FF99CC"/>
              </a:solidFill>
              <a:ln w="19050"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218" name="Line 21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4468" y="981"/>
                <a:ext cx="0" cy="1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cxnSp>
            <p:nvCxnSpPr>
              <p:cNvPr id="219" name="Line 22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4576" y="982"/>
                <a:ext cx="0" cy="1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sp>
            <p:nvSpPr>
              <p:cNvPr id="220" name="AutoShape 19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32" y="2024"/>
                <a:ext cx="362" cy="272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1" name="Rectangle 20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86" y="2115"/>
                <a:ext cx="454" cy="90"/>
              </a:xfrm>
              <a:prstGeom prst="rect">
                <a:avLst/>
              </a:prstGeom>
              <a:solidFill>
                <a:srgbClr val="C0C0C0"/>
              </a:solidFill>
              <a:ln>
                <a:solidFill>
                  <a:srgbClr val="000080"/>
                </a:solidFill>
                <a:round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3091142" y="3336031"/>
            <a:ext cx="1755909" cy="3122264"/>
            <a:chOff x="1656677" y="1557396"/>
            <a:chExt cx="1755909" cy="3122264"/>
          </a:xfrm>
        </p:grpSpPr>
        <p:sp>
          <p:nvSpPr>
            <p:cNvPr id="4" name="Text Box 13"/>
            <p:cNvSpPr/>
            <p:nvPr>
              <p:custDataLst>
                <p:tags r:id="rId5"/>
              </p:custDataLst>
            </p:nvPr>
          </p:nvSpPr>
          <p:spPr>
            <a:xfrm>
              <a:off x="2018434" y="4219285"/>
              <a:ext cx="938212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冷水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6"/>
              </p:custDataLst>
            </p:nvPr>
          </p:nvGrpSpPr>
          <p:grpSpPr>
            <a:xfrm>
              <a:off x="1656677" y="1557396"/>
              <a:ext cx="1755909" cy="2640597"/>
              <a:chOff x="2613447" y="1184291"/>
              <a:chExt cx="1755909" cy="2640597"/>
            </a:xfrm>
          </p:grpSpPr>
          <p:grpSp>
            <p:nvGrpSpPr>
              <p:cNvPr id="42" name="组合 41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2613447" y="1719466"/>
                <a:ext cx="1755909" cy="2105422"/>
                <a:chOff x="1677860" y="3053391"/>
                <a:chExt cx="1457617" cy="1875503"/>
              </a:xfrm>
            </p:grpSpPr>
            <p:sp>
              <p:nvSpPr>
                <p:cNvPr id="44" name="AutoShape 207"/>
                <p:cNvSpPr>
                  <a:spLocks noChangeArrowhead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1756014" y="3078609"/>
                  <a:ext cx="1331695" cy="1850285"/>
                </a:xfrm>
                <a:prstGeom prst="roundRect">
                  <a:avLst>
                    <a:gd name="adj" fmla="val 16667"/>
                  </a:avLst>
                </a:prstGeom>
                <a:noFill/>
                <a:ln w="12700" algn="ctr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kumimoji="1" lang="zh-CN" altLang="en-US" sz="2400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208"/>
                <p:cNvSpPr>
                  <a:spLocks noChangeArrowhead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677860" y="3053391"/>
                  <a:ext cx="1457617" cy="2885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kumimoji="1" lang="zh-CN" altLang="en-US" sz="2400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" name="Group 209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1866494" y="3892117"/>
                  <a:ext cx="1103607" cy="0"/>
                  <a:chOff x="1427" y="1979"/>
                  <a:chExt cx="894" cy="0"/>
                </a:xfrm>
              </p:grpSpPr>
              <p:sp>
                <p:nvSpPr>
                  <p:cNvPr id="114" name="Line 210"/>
                  <p:cNvSpPr>
                    <a:spLocks noChangeShapeType="1"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Line 211"/>
                  <p:cNvSpPr>
                    <a:spLocks noChangeShapeType="1"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Line 212"/>
                  <p:cNvSpPr>
                    <a:spLocks noChangeShapeType="1"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Line 213"/>
                  <p:cNvSpPr>
                    <a:spLocks noChangeShapeType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Line 214"/>
                  <p:cNvSpPr>
                    <a:spLocks noChangeShapeType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7" name="Group 215"/>
                <p:cNvGrpSpPr/>
                <p:nvPr>
                  <p:custDataLst>
                    <p:tags r:id="rId16"/>
                  </p:custDataLst>
                </p:nvPr>
              </p:nvGrpSpPr>
              <p:grpSpPr>
                <a:xfrm>
                  <a:off x="1771458" y="4010877"/>
                  <a:ext cx="1102419" cy="0"/>
                  <a:chOff x="1427" y="1979"/>
                  <a:chExt cx="894" cy="0"/>
                </a:xfrm>
              </p:grpSpPr>
              <p:sp>
                <p:nvSpPr>
                  <p:cNvPr id="109" name="Line 216"/>
                  <p:cNvSpPr>
                    <a:spLocks noChangeShapeType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Line 217"/>
                  <p:cNvSpPr>
                    <a:spLocks noChangeShapeType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Line 218"/>
                  <p:cNvSpPr>
                    <a:spLocks noChangeShapeType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Line 219"/>
                  <p:cNvSpPr>
                    <a:spLocks noChangeShapeType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Line 220"/>
                  <p:cNvSpPr>
                    <a:spLocks noChangeShapeType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8" name="Group 221"/>
                <p:cNvGrpSpPr/>
                <p:nvPr>
                  <p:custDataLst>
                    <p:tags r:id="rId22"/>
                  </p:custDataLst>
                </p:nvPr>
              </p:nvGrpSpPr>
              <p:grpSpPr>
                <a:xfrm>
                  <a:off x="1941335" y="4129637"/>
                  <a:ext cx="1102419" cy="0"/>
                  <a:chOff x="1427" y="1979"/>
                  <a:chExt cx="894" cy="0"/>
                </a:xfrm>
              </p:grpSpPr>
              <p:sp>
                <p:nvSpPr>
                  <p:cNvPr id="104" name="Line 222"/>
                  <p:cNvSpPr>
                    <a:spLocks noChangeShapeType="1"/>
                  </p:cNvSpPr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Line 223"/>
                  <p:cNvSpPr>
                    <a:spLocks noChangeShapeType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Line 224"/>
                  <p:cNvSpPr>
                    <a:spLocks noChangeShapeType="1"/>
                  </p:cNvSpPr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Line 225"/>
                  <p:cNvSpPr>
                    <a:spLocks noChangeShapeType="1"/>
                  </p:cNvSpPr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Line 226"/>
                  <p:cNvSpPr>
                    <a:spLocks noChangeShapeType="1"/>
                  </p:cNvSpPr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9" name="Group 227"/>
                <p:cNvGrpSpPr/>
                <p:nvPr>
                  <p:custDataLst>
                    <p:tags r:id="rId28"/>
                  </p:custDataLst>
                </p:nvPr>
              </p:nvGrpSpPr>
              <p:grpSpPr>
                <a:xfrm>
                  <a:off x="1771458" y="4225833"/>
                  <a:ext cx="1102419" cy="0"/>
                  <a:chOff x="1427" y="1979"/>
                  <a:chExt cx="894" cy="0"/>
                </a:xfrm>
              </p:grpSpPr>
              <p:sp>
                <p:nvSpPr>
                  <p:cNvPr id="99" name="Line 228"/>
                  <p:cNvSpPr>
                    <a:spLocks noChangeShapeType="1"/>
                  </p:cNvSpPr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Line 229"/>
                  <p:cNvSpPr>
                    <a:spLocks noChangeShapeType="1"/>
                  </p:cNvSpPr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Line 230"/>
                  <p:cNvSpPr>
                    <a:spLocks noChangeShapeType="1"/>
                  </p:cNvSpPr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Line 231"/>
                  <p:cNvSpPr>
                    <a:spLocks noChangeShapeType="1"/>
                  </p:cNvSpPr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Line 232"/>
                  <p:cNvSpPr>
                    <a:spLocks noChangeShapeType="1"/>
                  </p:cNvSpPr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0" name="Group 233"/>
                <p:cNvGrpSpPr/>
                <p:nvPr>
                  <p:custDataLst>
                    <p:tags r:id="rId34"/>
                  </p:custDataLst>
                </p:nvPr>
              </p:nvGrpSpPr>
              <p:grpSpPr>
                <a:xfrm>
                  <a:off x="1978162" y="4381409"/>
                  <a:ext cx="1102419" cy="0"/>
                  <a:chOff x="1427" y="1979"/>
                  <a:chExt cx="894" cy="0"/>
                </a:xfrm>
              </p:grpSpPr>
              <p:sp>
                <p:nvSpPr>
                  <p:cNvPr id="94" name="Line 234"/>
                  <p:cNvSpPr>
                    <a:spLocks noChangeShapeType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Line 235"/>
                  <p:cNvSpPr>
                    <a:spLocks noChangeShapeType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Line 236"/>
                  <p:cNvSpPr>
                    <a:spLocks noChangeShapeType="1"/>
                  </p:cNvSpPr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Line 237"/>
                  <p:cNvSpPr>
                    <a:spLocks noChangeShapeType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Line 238"/>
                  <p:cNvSpPr>
                    <a:spLocks noChangeShapeType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1" name="Group 239"/>
                <p:cNvGrpSpPr/>
                <p:nvPr>
                  <p:custDataLst>
                    <p:tags r:id="rId40"/>
                  </p:custDataLst>
                </p:nvPr>
              </p:nvGrpSpPr>
              <p:grpSpPr>
                <a:xfrm>
                  <a:off x="1792841" y="4462166"/>
                  <a:ext cx="1102419" cy="0"/>
                  <a:chOff x="1427" y="1979"/>
                  <a:chExt cx="894" cy="0"/>
                </a:xfrm>
              </p:grpSpPr>
              <p:sp>
                <p:nvSpPr>
                  <p:cNvPr id="89" name="Line 240"/>
                  <p:cNvSpPr>
                    <a:spLocks noChangeShapeType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Line 241"/>
                  <p:cNvSpPr>
                    <a:spLocks noChangeShapeType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Line 242"/>
                  <p:cNvSpPr>
                    <a:spLocks noChangeShapeType="1"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Line 243"/>
                  <p:cNvSpPr>
                    <a:spLocks noChangeShapeType="1"/>
                  </p:cNvSpPr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Line 244"/>
                  <p:cNvSpPr>
                    <a:spLocks noChangeShapeType="1"/>
                  </p:cNvSpPr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2" name="Group 245"/>
                <p:cNvGrpSpPr/>
                <p:nvPr>
                  <p:custDataLst>
                    <p:tags r:id="rId46"/>
                  </p:custDataLst>
                </p:nvPr>
              </p:nvGrpSpPr>
              <p:grpSpPr>
                <a:xfrm>
                  <a:off x="1962718" y="4595177"/>
                  <a:ext cx="1102419" cy="0"/>
                  <a:chOff x="1427" y="1979"/>
                  <a:chExt cx="894" cy="0"/>
                </a:xfrm>
              </p:grpSpPr>
              <p:sp>
                <p:nvSpPr>
                  <p:cNvPr id="84" name="Line 246"/>
                  <p:cNvSpPr>
                    <a:spLocks noChangeShapeType="1"/>
                  </p:cNvSpPr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Line 247"/>
                  <p:cNvSpPr>
                    <a:spLocks noChangeShapeType="1"/>
                  </p:cNvSpPr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Line 248"/>
                  <p:cNvSpPr>
                    <a:spLocks noChangeShapeType="1"/>
                  </p:cNvSpPr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Line 249"/>
                  <p:cNvSpPr>
                    <a:spLocks noChangeShapeType="1"/>
                  </p:cNvSpPr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Line 250"/>
                  <p:cNvSpPr>
                    <a:spLocks noChangeShapeType="1"/>
                  </p:cNvSpPr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3" name="Group 251"/>
                <p:cNvGrpSpPr/>
                <p:nvPr>
                  <p:custDataLst>
                    <p:tags r:id="rId52"/>
                  </p:custDataLst>
                </p:nvPr>
              </p:nvGrpSpPr>
              <p:grpSpPr>
                <a:xfrm>
                  <a:off x="1799969" y="4713938"/>
                  <a:ext cx="1102419" cy="0"/>
                  <a:chOff x="1427" y="1979"/>
                  <a:chExt cx="894" cy="0"/>
                </a:xfrm>
              </p:grpSpPr>
              <p:sp>
                <p:nvSpPr>
                  <p:cNvPr id="79" name="Line 252"/>
                  <p:cNvSpPr>
                    <a:spLocks noChangeShapeType="1"/>
                  </p:cNvSpPr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Line 253"/>
                  <p:cNvSpPr>
                    <a:spLocks noChangeShapeType="1"/>
                  </p:cNvSpPr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Line 254"/>
                  <p:cNvSpPr>
                    <a:spLocks noChangeShapeType="1"/>
                  </p:cNvSpPr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Line 255"/>
                  <p:cNvSpPr>
                    <a:spLocks noChangeShapeType="1"/>
                  </p:cNvSpPr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Line 256"/>
                  <p:cNvSpPr>
                    <a:spLocks noChangeShapeType="1"/>
                  </p:cNvSpPr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4" name="Group 257"/>
                <p:cNvGrpSpPr/>
                <p:nvPr>
                  <p:custDataLst>
                    <p:tags r:id="rId58"/>
                  </p:custDataLst>
                </p:nvPr>
              </p:nvGrpSpPr>
              <p:grpSpPr>
                <a:xfrm>
                  <a:off x="1925892" y="4825572"/>
                  <a:ext cx="1102419" cy="0"/>
                  <a:chOff x="1427" y="1979"/>
                  <a:chExt cx="894" cy="0"/>
                </a:xfrm>
              </p:grpSpPr>
              <p:sp>
                <p:nvSpPr>
                  <p:cNvPr id="74" name="Line 258"/>
                  <p:cNvSpPr>
                    <a:spLocks noChangeShapeType="1"/>
                  </p:cNvSpPr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Line 259"/>
                  <p:cNvSpPr>
                    <a:spLocks noChangeShapeType="1"/>
                  </p:cNvSpPr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Line 260"/>
                  <p:cNvSpPr>
                    <a:spLocks noChangeShapeType="1"/>
                  </p:cNvSpPr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Line 261"/>
                  <p:cNvSpPr>
                    <a:spLocks noChangeShapeType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Line 262"/>
                  <p:cNvSpPr>
                    <a:spLocks noChangeShapeType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5" name="Line 263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1763142" y="3781670"/>
                  <a:ext cx="131743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8" name="Group 15"/>
              <p:cNvGrpSpPr/>
              <p:nvPr>
                <p:custDataLst>
                  <p:tags r:id="rId65"/>
                </p:custDataLst>
              </p:nvPr>
            </p:nvGrpSpPr>
            <p:grpSpPr>
              <a:xfrm>
                <a:off x="3097830" y="1184291"/>
                <a:ext cx="861540" cy="2389231"/>
                <a:chOff x="1111" y="754"/>
                <a:chExt cx="543" cy="1633"/>
              </a:xfrm>
            </p:grpSpPr>
            <p:sp>
              <p:nvSpPr>
                <p:cNvPr id="199" name="Rectangle 16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1351" y="1359"/>
                  <a:ext cx="72" cy="892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00" name="Group 17"/>
                <p:cNvGrpSpPr/>
                <p:nvPr>
                  <p:custDataLst>
                    <p:tags r:id="rId67"/>
                  </p:custDataLst>
                </p:nvPr>
              </p:nvGrpSpPr>
              <p:grpSpPr>
                <a:xfrm>
                  <a:off x="1111" y="754"/>
                  <a:ext cx="543" cy="1633"/>
                  <a:chOff x="4150" y="981"/>
                  <a:chExt cx="726" cy="2358"/>
                </a:xfrm>
              </p:grpSpPr>
              <p:sp>
                <p:nvSpPr>
                  <p:cNvPr id="201" name="AutoShape 18"/>
                  <p:cNvSpPr/>
                  <p:nvPr>
                    <p:custDataLst>
                      <p:tags r:id="rId68"/>
                    </p:custDataLst>
                  </p:nvPr>
                </p:nvSpPr>
                <p:spPr>
                  <a:xfrm>
                    <a:off x="4150" y="2251"/>
                    <a:ext cx="726" cy="10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99CC"/>
                  </a:solidFill>
                  <a:ln w="19050"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02" name="Line 21"/>
                  <p:cNvCxnSpPr/>
                  <p:nvPr>
                    <p:custDataLst>
                      <p:tags r:id="rId69"/>
                    </p:custDataLst>
                  </p:nvPr>
                </p:nvCxnSpPr>
                <p:spPr>
                  <a:xfrm flipH="1">
                    <a:off x="44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cxnSp>
                <p:nvCxnSpPr>
                  <p:cNvPr id="203" name="Line 22"/>
                  <p:cNvCxnSpPr/>
                  <p:nvPr>
                    <p:custDataLst>
                      <p:tags r:id="rId70"/>
                    </p:custDataLst>
                  </p:nvPr>
                </p:nvCxnSpPr>
                <p:spPr>
                  <a:xfrm flipH="1">
                    <a:off x="45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sp>
                <p:nvSpPr>
                  <p:cNvPr id="204" name="AutoShape 19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4332" y="2024"/>
                    <a:ext cx="362" cy="27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>
                      <a:lumMod val="50000"/>
                    </a:srgbClr>
                  </a:solidFill>
                  <a:ln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" name="Rectangle 20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4286" y="2115"/>
                    <a:ext cx="454" cy="9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solidFill>
                      <a:srgbClr val="000080"/>
                    </a:solidFill>
                    <a:round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9" name="组合 8" title=""/>
          <p:cNvGrpSpPr/>
          <p:nvPr>
            <p:custDataLst>
              <p:tags r:id="rId73"/>
            </p:custDataLst>
          </p:nvPr>
        </p:nvGrpSpPr>
        <p:grpSpPr>
          <a:xfrm>
            <a:off x="1517273" y="3336031"/>
            <a:ext cx="1357630" cy="3251200"/>
            <a:chOff x="82808" y="1557396"/>
            <a:chExt cx="1357630" cy="3251200"/>
          </a:xfrm>
        </p:grpSpPr>
        <p:grpSp>
          <p:nvGrpSpPr>
            <p:cNvPr id="214" name="Group 15"/>
            <p:cNvGrpSpPr/>
            <p:nvPr>
              <p:custDataLst>
                <p:tags r:id="rId74"/>
              </p:custDataLst>
            </p:nvPr>
          </p:nvGrpSpPr>
          <p:grpSpPr>
            <a:xfrm>
              <a:off x="394593" y="1557396"/>
              <a:ext cx="861540" cy="2389231"/>
              <a:chOff x="1113" y="754"/>
              <a:chExt cx="543" cy="1633"/>
            </a:xfrm>
          </p:grpSpPr>
          <p:sp>
            <p:nvSpPr>
              <p:cNvPr id="215" name="Rectangle 16"/>
              <p:cNvSpPr/>
              <p:nvPr>
                <p:custDataLst>
                  <p:tags r:id="rId75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6" name="Group 17"/>
              <p:cNvGrpSpPr/>
              <p:nvPr>
                <p:custDataLst>
                  <p:tags r:id="rId76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217" name="AutoShape 18"/>
                <p:cNvSpPr/>
                <p:nvPr>
                  <p:custDataLst>
                    <p:tags r:id="rId77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18" name="Line 21"/>
                <p:cNvCxnSpPr/>
                <p:nvPr>
                  <p:custDataLst>
                    <p:tags r:id="rId78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cxnSp>
              <p:nvCxnSpPr>
                <p:cNvPr id="219" name="Line 22"/>
                <p:cNvCxnSpPr/>
                <p:nvPr>
                  <p:custDataLst>
                    <p:tags r:id="rId79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sp>
              <p:nvSpPr>
                <p:cNvPr id="220" name="AutoShape 19"/>
                <p:cNvSpPr/>
                <p:nvPr>
                  <p:custDataLst>
                    <p:tags r:id="rId80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>
                    <a:lumMod val="50000"/>
                  </a:srgbClr>
                </a:solidFill>
                <a:ln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1" name="Rectangle 20"/>
                <p:cNvSpPr/>
                <p:nvPr>
                  <p:custDataLst>
                    <p:tags r:id="rId81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2" name="Text Box 13"/>
            <p:cNvSpPr/>
            <p:nvPr>
              <p:custDataLst>
                <p:tags r:id="rId82"/>
              </p:custDataLst>
            </p:nvPr>
          </p:nvSpPr>
          <p:spPr>
            <a:xfrm>
              <a:off x="82808" y="3978651"/>
              <a:ext cx="1357630" cy="8299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原来在空气中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cxnSp>
        <p:nvCxnSpPr>
          <p:cNvPr id="10" name="直接连接符 9" title=""/>
          <p:cNvCxnSpPr/>
          <p:nvPr>
            <p:custDataLst>
              <p:tags r:id="rId83"/>
            </p:custDataLst>
          </p:nvPr>
        </p:nvCxnSpPr>
        <p:spPr>
          <a:xfrm>
            <a:off x="2270935" y="3973940"/>
            <a:ext cx="1663816" cy="16494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87" name="椭圆形标注 22" title="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4446425" y="4043986"/>
            <a:ext cx="1143515" cy="454739"/>
          </a:xfrm>
          <a:prstGeom prst="wedgeEllipseCallout">
            <a:avLst>
              <a:gd name="adj1" fmla="val -59605"/>
              <a:gd name="adj2" fmla="val 100404"/>
            </a:avLst>
          </a:prstGeom>
          <a:solidFill>
            <a:srgbClr val="1973BF"/>
          </a:solidFill>
          <a:ln w="9525" algn="ctr">
            <a:solidFill>
              <a:srgbClr val="002060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algn="ctr" eaLnBrk="0" hangingPunct="0"/>
            <a:r>
              <a:rPr lang="zh-CN" altLang="zh-CN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冷缩</a:t>
            </a:r>
            <a:endParaRPr lang="zh-CN" altLang="zh-CN" sz="2400">
              <a:solidFill>
                <a:sysClr val="window" lastClr="FFFFFF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85"/>
            </p:custDataLst>
          </p:nvPr>
        </p:nvGrpSpPr>
        <p:grpSpPr>
          <a:xfrm>
            <a:off x="6344282" y="3135110"/>
            <a:ext cx="3035249" cy="3481705"/>
            <a:chOff x="434337" y="998335"/>
            <a:chExt cx="3035249" cy="3481705"/>
          </a:xfrm>
        </p:grpSpPr>
        <p:grpSp>
          <p:nvGrpSpPr>
            <p:cNvPr id="13" name="组合 12"/>
            <p:cNvGrpSpPr/>
            <p:nvPr>
              <p:custDataLst>
                <p:tags r:id="rId86"/>
              </p:custDataLst>
            </p:nvPr>
          </p:nvGrpSpPr>
          <p:grpSpPr>
            <a:xfrm>
              <a:off x="1713677" y="998335"/>
              <a:ext cx="1755909" cy="3334663"/>
              <a:chOff x="1713677" y="998335"/>
              <a:chExt cx="1755909" cy="3334663"/>
            </a:xfrm>
          </p:grpSpPr>
          <p:sp>
            <p:nvSpPr>
              <p:cNvPr id="14" name="Text Box 14"/>
              <p:cNvSpPr/>
              <p:nvPr>
                <p:custDataLst>
                  <p:tags r:id="rId87"/>
                </p:custDataLst>
              </p:nvPr>
            </p:nvSpPr>
            <p:spPr>
              <a:xfrm>
                <a:off x="2162205" y="3859500"/>
                <a:ext cx="938212" cy="47349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>
                  <a:spcBef>
                    <a:spcPct val="50000"/>
                  </a:spcBef>
                </a:pP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热水</a:t>
                </a:r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endParaRPr>
              </a:p>
            </p:txBody>
          </p:sp>
          <p:grpSp>
            <p:nvGrpSpPr>
              <p:cNvPr id="16" name="组合 15"/>
              <p:cNvGrpSpPr/>
              <p:nvPr>
                <p:custDataLst>
                  <p:tags r:id="rId88"/>
                </p:custDataLst>
              </p:nvPr>
            </p:nvGrpSpPr>
            <p:grpSpPr>
              <a:xfrm>
                <a:off x="1713677" y="1520976"/>
                <a:ext cx="1755909" cy="2126664"/>
                <a:chOff x="4410335" y="1360197"/>
                <a:chExt cx="1755909" cy="2126664"/>
              </a:xfrm>
            </p:grpSpPr>
            <p:grpSp>
              <p:nvGrpSpPr>
                <p:cNvPr id="120" name="组合 119"/>
                <p:cNvGrpSpPr/>
                <p:nvPr>
                  <p:custDataLst>
                    <p:tags r:id="rId89"/>
                  </p:custDataLst>
                </p:nvPr>
              </p:nvGrpSpPr>
              <p:grpSpPr>
                <a:xfrm>
                  <a:off x="4410335" y="1381440"/>
                  <a:ext cx="1755909" cy="2105421"/>
                  <a:chOff x="1677860" y="3053392"/>
                  <a:chExt cx="1457617" cy="1875502"/>
                </a:xfrm>
              </p:grpSpPr>
              <p:sp>
                <p:nvSpPr>
                  <p:cNvPr id="121" name="AutoShape 207"/>
                  <p:cNvSpPr>
                    <a:spLocks noChangeArrowheads="1"/>
                  </p:cNvSpPr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6014" y="3078609"/>
                    <a:ext cx="1331695" cy="1850285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12700" algn="ctr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kumimoji="1" lang="zh-CN" altLang="en-US" sz="2400" b="1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2" name="Rectangle 208"/>
                  <p:cNvSpPr>
                    <a:spLocks noChangeArrowheads="1"/>
                  </p:cNvSpPr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677860" y="3053392"/>
                    <a:ext cx="1457617" cy="28858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kumimoji="1" lang="zh-CN" altLang="en-US" sz="2400" b="1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23" name="Group 209"/>
                  <p:cNvGrpSpPr/>
                  <p:nvPr>
                    <p:custDataLst>
                      <p:tags r:id="rId92"/>
                    </p:custDataLst>
                  </p:nvPr>
                </p:nvGrpSpPr>
                <p:grpSpPr>
                  <a:xfrm>
                    <a:off x="1866494" y="3892117"/>
                    <a:ext cx="1103607" cy="0"/>
                    <a:chOff x="1427" y="1979"/>
                    <a:chExt cx="894" cy="0"/>
                  </a:xfrm>
                </p:grpSpPr>
                <p:sp>
                  <p:nvSpPr>
                    <p:cNvPr id="173" name="Line 210"/>
                    <p:cNvSpPr>
                      <a:spLocks noChangeShapeType="1"/>
                    </p:cNvSpPr>
                    <p:nvPr>
                      <p:custDataLst>
                        <p:tags r:id="rId93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Line 211"/>
                    <p:cNvSpPr>
                      <a:spLocks noChangeShapeType="1"/>
                    </p:cNvSpPr>
                    <p:nvPr>
                      <p:custDataLst>
                        <p:tags r:id="rId94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Line 212"/>
                    <p:cNvSpPr>
                      <a:spLocks noChangeShapeType="1"/>
                    </p:cNvSpPr>
                    <p:nvPr>
                      <p:custDataLst>
                        <p:tags r:id="rId95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Line 213"/>
                    <p:cNvSpPr>
                      <a:spLocks noChangeShapeType="1"/>
                    </p:cNvSpPr>
                    <p:nvPr>
                      <p:custDataLst>
                        <p:tags r:id="rId96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Line 214"/>
                    <p:cNvSpPr>
                      <a:spLocks noChangeShapeType="1"/>
                    </p:cNvSpPr>
                    <p:nvPr>
                      <p:custDataLst>
                        <p:tags r:id="rId97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4" name="Group 215"/>
                  <p:cNvGrpSpPr/>
                  <p:nvPr>
                    <p:custDataLst>
                      <p:tags r:id="rId98"/>
                    </p:custDataLst>
                  </p:nvPr>
                </p:nvGrpSpPr>
                <p:grpSpPr>
                  <a:xfrm>
                    <a:off x="1771458" y="401087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68" name="Line 216"/>
                    <p:cNvSpPr>
                      <a:spLocks noChangeShapeType="1"/>
                    </p:cNvSpPr>
                    <p:nvPr>
                      <p:custDataLst>
                        <p:tags r:id="rId99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Line 217"/>
                    <p:cNvSpPr>
                      <a:spLocks noChangeShapeType="1"/>
                    </p:cNvSpPr>
                    <p:nvPr>
                      <p:custDataLst>
                        <p:tags r:id="rId100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Line 218"/>
                    <p:cNvSpPr>
                      <a:spLocks noChangeShapeType="1"/>
                    </p:cNvSpPr>
                    <p:nvPr>
                      <p:custDataLst>
                        <p:tags r:id="rId101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1" name="Line 219"/>
                    <p:cNvSpPr>
                      <a:spLocks noChangeShapeType="1"/>
                    </p:cNvSpPr>
                    <p:nvPr>
                      <p:custDataLst>
                        <p:tags r:id="rId102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Line 220"/>
                    <p:cNvSpPr>
                      <a:spLocks noChangeShapeType="1"/>
                    </p:cNvSpPr>
                    <p:nvPr>
                      <p:custDataLst>
                        <p:tags r:id="rId103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5" name="Group 221"/>
                  <p:cNvGrpSpPr/>
                  <p:nvPr>
                    <p:custDataLst>
                      <p:tags r:id="rId104"/>
                    </p:custDataLst>
                  </p:nvPr>
                </p:nvGrpSpPr>
                <p:grpSpPr>
                  <a:xfrm>
                    <a:off x="1941335" y="412963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63" name="Line 222"/>
                    <p:cNvSpPr>
                      <a:spLocks noChangeShapeType="1"/>
                    </p:cNvSpPr>
                    <p:nvPr>
                      <p:custDataLst>
                        <p:tags r:id="rId105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Line 223"/>
                    <p:cNvSpPr>
                      <a:spLocks noChangeShapeType="1"/>
                    </p:cNvSpPr>
                    <p:nvPr>
                      <p:custDataLst>
                        <p:tags r:id="rId106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Line 224"/>
                    <p:cNvSpPr>
                      <a:spLocks noChangeShapeType="1"/>
                    </p:cNvSpPr>
                    <p:nvPr>
                      <p:custDataLst>
                        <p:tags r:id="rId107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Line 225"/>
                    <p:cNvSpPr>
                      <a:spLocks noChangeShapeType="1"/>
                    </p:cNvSpPr>
                    <p:nvPr>
                      <p:custDataLst>
                        <p:tags r:id="rId108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Line 226"/>
                    <p:cNvSpPr>
                      <a:spLocks noChangeShapeType="1"/>
                    </p:cNvSpPr>
                    <p:nvPr>
                      <p:custDataLst>
                        <p:tags r:id="rId109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6" name="Group 227"/>
                  <p:cNvGrpSpPr/>
                  <p:nvPr>
                    <p:custDataLst>
                      <p:tags r:id="rId110"/>
                    </p:custDataLst>
                  </p:nvPr>
                </p:nvGrpSpPr>
                <p:grpSpPr>
                  <a:xfrm>
                    <a:off x="1771458" y="4225833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58" name="Line 228"/>
                    <p:cNvSpPr>
                      <a:spLocks noChangeShapeType="1"/>
                    </p:cNvSpPr>
                    <p:nvPr>
                      <p:custDataLst>
                        <p:tags r:id="rId111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Line 229"/>
                    <p:cNvSpPr>
                      <a:spLocks noChangeShapeType="1"/>
                    </p:cNvSpPr>
                    <p:nvPr>
                      <p:custDataLst>
                        <p:tags r:id="rId112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Line 230"/>
                    <p:cNvSpPr>
                      <a:spLocks noChangeShapeType="1"/>
                    </p:cNvSpPr>
                    <p:nvPr>
                      <p:custDataLst>
                        <p:tags r:id="rId113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Line 231"/>
                    <p:cNvSpPr>
                      <a:spLocks noChangeShapeType="1"/>
                    </p:cNvSpPr>
                    <p:nvPr>
                      <p:custDataLst>
                        <p:tags r:id="rId114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Line 232"/>
                    <p:cNvSpPr>
                      <a:spLocks noChangeShapeType="1"/>
                    </p:cNvSpPr>
                    <p:nvPr>
                      <p:custDataLst>
                        <p:tags r:id="rId115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7" name="Group 233"/>
                  <p:cNvGrpSpPr/>
                  <p:nvPr>
                    <p:custDataLst>
                      <p:tags r:id="rId116"/>
                    </p:custDataLst>
                  </p:nvPr>
                </p:nvGrpSpPr>
                <p:grpSpPr>
                  <a:xfrm>
                    <a:off x="1978162" y="4381409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53" name="Line 234"/>
                    <p:cNvSpPr>
                      <a:spLocks noChangeShapeType="1"/>
                    </p:cNvSpPr>
                    <p:nvPr>
                      <p:custDataLst>
                        <p:tags r:id="rId117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4" name="Line 235"/>
                    <p:cNvSpPr>
                      <a:spLocks noChangeShapeType="1"/>
                    </p:cNvSpPr>
                    <p:nvPr>
                      <p:custDataLst>
                        <p:tags r:id="rId118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Line 236"/>
                    <p:cNvSpPr>
                      <a:spLocks noChangeShapeType="1"/>
                    </p:cNvSpPr>
                    <p:nvPr>
                      <p:custDataLst>
                        <p:tags r:id="rId119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Line 237"/>
                    <p:cNvSpPr>
                      <a:spLocks noChangeShapeType="1"/>
                    </p:cNvSpPr>
                    <p:nvPr>
                      <p:custDataLst>
                        <p:tags r:id="rId120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Line 238"/>
                    <p:cNvSpPr>
                      <a:spLocks noChangeShapeType="1"/>
                    </p:cNvSpPr>
                    <p:nvPr>
                      <p:custDataLst>
                        <p:tags r:id="rId121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Group 239"/>
                  <p:cNvGrpSpPr/>
                  <p:nvPr>
                    <p:custDataLst>
                      <p:tags r:id="rId122"/>
                    </p:custDataLst>
                  </p:nvPr>
                </p:nvGrpSpPr>
                <p:grpSpPr>
                  <a:xfrm>
                    <a:off x="1792841" y="4462166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48" name="Line 240"/>
                    <p:cNvSpPr>
                      <a:spLocks noChangeShapeType="1"/>
                    </p:cNvSpPr>
                    <p:nvPr>
                      <p:custDataLst>
                        <p:tags r:id="rId123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9" name="Line 241"/>
                    <p:cNvSpPr>
                      <a:spLocks noChangeShapeType="1"/>
                    </p:cNvSpPr>
                    <p:nvPr>
                      <p:custDataLst>
                        <p:tags r:id="rId124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0" name="Line 242"/>
                    <p:cNvSpPr>
                      <a:spLocks noChangeShapeType="1"/>
                    </p:cNvSpPr>
                    <p:nvPr>
                      <p:custDataLst>
                        <p:tags r:id="rId125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1" name="Line 243"/>
                    <p:cNvSpPr>
                      <a:spLocks noChangeShapeType="1"/>
                    </p:cNvSpPr>
                    <p:nvPr>
                      <p:custDataLst>
                        <p:tags r:id="rId126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2" name="Line 244"/>
                    <p:cNvSpPr>
                      <a:spLocks noChangeShapeType="1"/>
                    </p:cNvSpPr>
                    <p:nvPr>
                      <p:custDataLst>
                        <p:tags r:id="rId127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Group 245"/>
                  <p:cNvGrpSpPr/>
                  <p:nvPr>
                    <p:custDataLst>
                      <p:tags r:id="rId128"/>
                    </p:custDataLst>
                  </p:nvPr>
                </p:nvGrpSpPr>
                <p:grpSpPr>
                  <a:xfrm>
                    <a:off x="1962718" y="459517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43" name="Line 246"/>
                    <p:cNvSpPr>
                      <a:spLocks noChangeShapeType="1"/>
                    </p:cNvSpPr>
                    <p:nvPr>
                      <p:custDataLst>
                        <p:tags r:id="rId129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4" name="Line 247"/>
                    <p:cNvSpPr>
                      <a:spLocks noChangeShapeType="1"/>
                    </p:cNvSpPr>
                    <p:nvPr>
                      <p:custDataLst>
                        <p:tags r:id="rId130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5" name="Line 248"/>
                    <p:cNvSpPr>
                      <a:spLocks noChangeShapeType="1"/>
                    </p:cNvSpPr>
                    <p:nvPr>
                      <p:custDataLst>
                        <p:tags r:id="rId131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6" name="Line 249"/>
                    <p:cNvSpPr>
                      <a:spLocks noChangeShapeType="1"/>
                    </p:cNvSpPr>
                    <p:nvPr>
                      <p:custDataLst>
                        <p:tags r:id="rId132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7" name="Line 250"/>
                    <p:cNvSpPr>
                      <a:spLocks noChangeShapeType="1"/>
                    </p:cNvSpPr>
                    <p:nvPr>
                      <p:custDataLst>
                        <p:tags r:id="rId133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30" name="Group 251"/>
                  <p:cNvGrpSpPr/>
                  <p:nvPr>
                    <p:custDataLst>
                      <p:tags r:id="rId134"/>
                    </p:custDataLst>
                  </p:nvPr>
                </p:nvGrpSpPr>
                <p:grpSpPr>
                  <a:xfrm>
                    <a:off x="1799969" y="4713938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38" name="Line 252"/>
                    <p:cNvSpPr>
                      <a:spLocks noChangeShapeType="1"/>
                    </p:cNvSpPr>
                    <p:nvPr>
                      <p:custDataLst>
                        <p:tags r:id="rId135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9" name="Line 253"/>
                    <p:cNvSpPr>
                      <a:spLocks noChangeShapeType="1"/>
                    </p:cNvSpPr>
                    <p:nvPr>
                      <p:custDataLst>
                        <p:tags r:id="rId136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0" name="Line 254"/>
                    <p:cNvSpPr>
                      <a:spLocks noChangeShapeType="1"/>
                    </p:cNvSpPr>
                    <p:nvPr>
                      <p:custDataLst>
                        <p:tags r:id="rId137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1" name="Line 255"/>
                    <p:cNvSpPr>
                      <a:spLocks noChangeShapeType="1"/>
                    </p:cNvSpPr>
                    <p:nvPr>
                      <p:custDataLst>
                        <p:tags r:id="rId138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2" name="Line 256"/>
                    <p:cNvSpPr>
                      <a:spLocks noChangeShapeType="1"/>
                    </p:cNvSpPr>
                    <p:nvPr>
                      <p:custDataLst>
                        <p:tags r:id="rId139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31" name="Group 257"/>
                  <p:cNvGrpSpPr/>
                  <p:nvPr>
                    <p:custDataLst>
                      <p:tags r:id="rId140"/>
                    </p:custDataLst>
                  </p:nvPr>
                </p:nvGrpSpPr>
                <p:grpSpPr>
                  <a:xfrm>
                    <a:off x="1925892" y="4825572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33" name="Line 258"/>
                    <p:cNvSpPr>
                      <a:spLocks noChangeShapeType="1"/>
                    </p:cNvSpPr>
                    <p:nvPr>
                      <p:custDataLst>
                        <p:tags r:id="rId141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Line 259"/>
                    <p:cNvSpPr>
                      <a:spLocks noChangeShapeType="1"/>
                    </p:cNvSpPr>
                    <p:nvPr>
                      <p:custDataLst>
                        <p:tags r:id="rId142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Line 260"/>
                    <p:cNvSpPr>
                      <a:spLocks noChangeShapeType="1"/>
                    </p:cNvSpPr>
                    <p:nvPr>
                      <p:custDataLst>
                        <p:tags r:id="rId143"/>
                      </p:custDataLst>
                    </p:nvPr>
                  </p:nvSpPr>
                  <p:spPr bwMode="auto">
                    <a:xfrm>
                      <a:off x="180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6" name="Line 261"/>
                    <p:cNvSpPr>
                      <a:spLocks noChangeShapeType="1"/>
                    </p:cNvSpPr>
                    <p:nvPr>
                      <p:custDataLst>
                        <p:tags r:id="rId144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Line 262"/>
                    <p:cNvSpPr>
                      <a:spLocks noChangeShapeType="1"/>
                    </p:cNvSpPr>
                    <p:nvPr>
                      <p:custDataLst>
                        <p:tags r:id="rId145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32" name="Line 263"/>
                  <p:cNvSpPr>
                    <a:spLocks noChangeShapeType="1"/>
                  </p:cNvSpPr>
                  <p:nvPr>
                    <p:custDataLst>
                      <p:tags r:id="rId146"/>
                    </p:custDataLst>
                  </p:nvPr>
                </p:nvSpPr>
                <p:spPr bwMode="auto">
                  <a:xfrm>
                    <a:off x="1763142" y="3781670"/>
                    <a:ext cx="1317439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82" name="Freeform 36"/>
                <p:cNvSpPr/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4671477" y="1661397"/>
                  <a:ext cx="100615" cy="560158"/>
                </a:xfrm>
                <a:custGeom>
                  <a:gdLst>
                    <a:gd name="T0" fmla="*/ 45 w 97"/>
                    <a:gd name="T1" fmla="*/ 0 h 499"/>
                    <a:gd name="T2" fmla="*/ 90 w 97"/>
                    <a:gd name="T3" fmla="*/ 181 h 499"/>
                    <a:gd name="T4" fmla="*/ 0 w 97"/>
                    <a:gd name="T5" fmla="*/ 272 h 499"/>
                    <a:gd name="T6" fmla="*/ 90 w 97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499"/>
                    <a:gd name="T14" fmla="*/ 97 w 97"/>
                    <a:gd name="T15" fmla="*/ 499 h 499"/>
                  </a:gdLst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499">
                      <a:moveTo>
                        <a:pt x="45" y="0"/>
                      </a:moveTo>
                      <a:cubicBezTo>
                        <a:pt x="71" y="68"/>
                        <a:pt x="97" y="136"/>
                        <a:pt x="90" y="181"/>
                      </a:cubicBezTo>
                      <a:cubicBezTo>
                        <a:pt x="83" y="226"/>
                        <a:pt x="0" y="219"/>
                        <a:pt x="0" y="272"/>
                      </a:cubicBezTo>
                      <a:cubicBezTo>
                        <a:pt x="0" y="325"/>
                        <a:pt x="45" y="412"/>
                        <a:pt x="9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3" name="Freeform 37"/>
                <p:cNvSpPr/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5851109" y="1676170"/>
                  <a:ext cx="145736" cy="560158"/>
                </a:xfrm>
                <a:custGeom>
                  <a:gdLst>
                    <a:gd name="T0" fmla="*/ 136 w 136"/>
                    <a:gd name="T1" fmla="*/ 0 h 499"/>
                    <a:gd name="T2" fmla="*/ 45 w 136"/>
                    <a:gd name="T3" fmla="*/ 136 h 499"/>
                    <a:gd name="T4" fmla="*/ 91 w 136"/>
                    <a:gd name="T5" fmla="*/ 318 h 499"/>
                    <a:gd name="T6" fmla="*/ 0 w 136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6"/>
                    <a:gd name="T13" fmla="*/ 0 h 499"/>
                    <a:gd name="T14" fmla="*/ 136 w 136"/>
                    <a:gd name="T15" fmla="*/ 499 h 499"/>
                  </a:gdLst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6" h="499">
                      <a:moveTo>
                        <a:pt x="136" y="0"/>
                      </a:moveTo>
                      <a:cubicBezTo>
                        <a:pt x="94" y="41"/>
                        <a:pt x="52" y="83"/>
                        <a:pt x="45" y="136"/>
                      </a:cubicBezTo>
                      <a:cubicBezTo>
                        <a:pt x="38" y="189"/>
                        <a:pt x="99" y="258"/>
                        <a:pt x="91" y="318"/>
                      </a:cubicBezTo>
                      <a:cubicBezTo>
                        <a:pt x="83" y="378"/>
                        <a:pt x="41" y="438"/>
                        <a:pt x="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5" name="Freeform 43"/>
                <p:cNvSpPr/>
                <p:nvPr>
                  <p:custDataLst>
                    <p:tags r:id="rId149"/>
                  </p:custDataLst>
                </p:nvPr>
              </p:nvSpPr>
              <p:spPr bwMode="auto">
                <a:xfrm flipH="1">
                  <a:off x="5747841" y="1426569"/>
                  <a:ext cx="193957" cy="407490"/>
                </a:xfrm>
                <a:custGeom>
                  <a:gdLst>
                    <a:gd name="T0" fmla="*/ 0 w 181"/>
                    <a:gd name="T1" fmla="*/ 0 h 363"/>
                    <a:gd name="T2" fmla="*/ 91 w 181"/>
                    <a:gd name="T3" fmla="*/ 91 h 363"/>
                    <a:gd name="T4" fmla="*/ 91 w 181"/>
                    <a:gd name="T5" fmla="*/ 227 h 363"/>
                    <a:gd name="T6" fmla="*/ 181 w 181"/>
                    <a:gd name="T7" fmla="*/ 363 h 3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1"/>
                    <a:gd name="T13" fmla="*/ 0 h 363"/>
                    <a:gd name="T14" fmla="*/ 181 w 181"/>
                    <a:gd name="T15" fmla="*/ 363 h 363"/>
                  </a:gdLst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1" h="363">
                      <a:moveTo>
                        <a:pt x="0" y="0"/>
                      </a:moveTo>
                      <a:cubicBezTo>
                        <a:pt x="38" y="26"/>
                        <a:pt x="76" y="53"/>
                        <a:pt x="91" y="91"/>
                      </a:cubicBezTo>
                      <a:cubicBezTo>
                        <a:pt x="106" y="129"/>
                        <a:pt x="76" y="182"/>
                        <a:pt x="91" y="227"/>
                      </a:cubicBezTo>
                      <a:cubicBezTo>
                        <a:pt x="106" y="272"/>
                        <a:pt x="143" y="317"/>
                        <a:pt x="181" y="363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6" name="Freeform 36"/>
                <p:cNvSpPr/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4831077" y="1360197"/>
                  <a:ext cx="100615" cy="560158"/>
                </a:xfrm>
                <a:custGeom>
                  <a:gdLst>
                    <a:gd name="T0" fmla="*/ 45 w 97"/>
                    <a:gd name="T1" fmla="*/ 0 h 499"/>
                    <a:gd name="T2" fmla="*/ 90 w 97"/>
                    <a:gd name="T3" fmla="*/ 181 h 499"/>
                    <a:gd name="T4" fmla="*/ 0 w 97"/>
                    <a:gd name="T5" fmla="*/ 272 h 499"/>
                    <a:gd name="T6" fmla="*/ 90 w 97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499"/>
                    <a:gd name="T14" fmla="*/ 97 w 97"/>
                    <a:gd name="T15" fmla="*/ 499 h 499"/>
                  </a:gdLst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499">
                      <a:moveTo>
                        <a:pt x="45" y="0"/>
                      </a:moveTo>
                      <a:cubicBezTo>
                        <a:pt x="71" y="68"/>
                        <a:pt x="97" y="136"/>
                        <a:pt x="90" y="181"/>
                      </a:cubicBezTo>
                      <a:cubicBezTo>
                        <a:pt x="83" y="226"/>
                        <a:pt x="0" y="219"/>
                        <a:pt x="0" y="272"/>
                      </a:cubicBezTo>
                      <a:cubicBezTo>
                        <a:pt x="0" y="325"/>
                        <a:pt x="45" y="412"/>
                        <a:pt x="9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90" name="Group 15"/>
              <p:cNvGrpSpPr/>
              <p:nvPr>
                <p:custDataLst>
                  <p:tags r:id="rId151"/>
                </p:custDataLst>
              </p:nvPr>
            </p:nvGrpSpPr>
            <p:grpSpPr>
              <a:xfrm>
                <a:off x="2166943" y="998335"/>
                <a:ext cx="861540" cy="2389231"/>
                <a:chOff x="1111" y="754"/>
                <a:chExt cx="543" cy="1633"/>
              </a:xfrm>
            </p:grpSpPr>
            <p:sp>
              <p:nvSpPr>
                <p:cNvPr id="191" name="Rectangle 16"/>
                <p:cNvSpPr/>
                <p:nvPr>
                  <p:custDataLst>
                    <p:tags r:id="rId152"/>
                  </p:custDataLst>
                </p:nvPr>
              </p:nvSpPr>
              <p:spPr>
                <a:xfrm>
                  <a:off x="1351" y="926"/>
                  <a:ext cx="72" cy="1325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92" name="Group 17"/>
                <p:cNvGrpSpPr/>
                <p:nvPr>
                  <p:custDataLst>
                    <p:tags r:id="rId153"/>
                  </p:custDataLst>
                </p:nvPr>
              </p:nvGrpSpPr>
              <p:grpSpPr>
                <a:xfrm>
                  <a:off x="1111" y="754"/>
                  <a:ext cx="543" cy="1633"/>
                  <a:chOff x="4150" y="981"/>
                  <a:chExt cx="726" cy="2358"/>
                </a:xfrm>
              </p:grpSpPr>
              <p:sp>
                <p:nvSpPr>
                  <p:cNvPr id="193" name="AutoShape 18"/>
                  <p:cNvSpPr/>
                  <p:nvPr>
                    <p:custDataLst>
                      <p:tags r:id="rId154"/>
                    </p:custDataLst>
                  </p:nvPr>
                </p:nvSpPr>
                <p:spPr>
                  <a:xfrm>
                    <a:off x="4150" y="2251"/>
                    <a:ext cx="726" cy="10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99CC"/>
                  </a:solidFill>
                  <a:ln w="19050"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94" name="Line 21"/>
                  <p:cNvCxnSpPr/>
                  <p:nvPr>
                    <p:custDataLst>
                      <p:tags r:id="rId155"/>
                    </p:custDataLst>
                  </p:nvPr>
                </p:nvCxnSpPr>
                <p:spPr>
                  <a:xfrm flipH="1">
                    <a:off x="44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cxnSp>
                <p:nvCxnSpPr>
                  <p:cNvPr id="195" name="Line 22"/>
                  <p:cNvCxnSpPr/>
                  <p:nvPr>
                    <p:custDataLst>
                      <p:tags r:id="rId156"/>
                    </p:custDataLst>
                  </p:nvPr>
                </p:nvCxnSpPr>
                <p:spPr>
                  <a:xfrm flipH="1">
                    <a:off x="4565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sp>
                <p:nvSpPr>
                  <p:cNvPr id="196" name="AutoShape 19"/>
                  <p:cNvSpPr/>
                  <p:nvPr>
                    <p:custDataLst>
                      <p:tags r:id="rId157"/>
                    </p:custDataLst>
                  </p:nvPr>
                </p:nvSpPr>
                <p:spPr>
                  <a:xfrm>
                    <a:off x="4332" y="2024"/>
                    <a:ext cx="362" cy="27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>
                      <a:lumMod val="50000"/>
                    </a:srgbClr>
                  </a:solidFill>
                  <a:ln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7" name="Rectangle 20"/>
                  <p:cNvSpPr/>
                  <p:nvPr>
                    <p:custDataLst>
                      <p:tags r:id="rId158"/>
                    </p:custDataLst>
                  </p:nvPr>
                </p:nvSpPr>
                <p:spPr>
                  <a:xfrm>
                    <a:off x="4286" y="2115"/>
                    <a:ext cx="454" cy="9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solidFill>
                      <a:srgbClr val="000080"/>
                    </a:solidFill>
                    <a:round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25" name="Group 15"/>
            <p:cNvGrpSpPr/>
            <p:nvPr>
              <p:custDataLst>
                <p:tags r:id="rId159"/>
              </p:custDataLst>
            </p:nvPr>
          </p:nvGrpSpPr>
          <p:grpSpPr>
            <a:xfrm>
              <a:off x="606492" y="1035182"/>
              <a:ext cx="861540" cy="2389231"/>
              <a:chOff x="1113" y="754"/>
              <a:chExt cx="543" cy="1633"/>
            </a:xfrm>
          </p:grpSpPr>
          <p:sp>
            <p:nvSpPr>
              <p:cNvPr id="26" name="Rectangle 16"/>
              <p:cNvSpPr/>
              <p:nvPr>
                <p:custDataLst>
                  <p:tags r:id="rId160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17"/>
              <p:cNvGrpSpPr/>
              <p:nvPr>
                <p:custDataLst>
                  <p:tags r:id="rId161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28" name="AutoShape 18"/>
                <p:cNvSpPr/>
                <p:nvPr>
                  <p:custDataLst>
                    <p:tags r:id="rId162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" name="Line 21"/>
                <p:cNvCxnSpPr/>
                <p:nvPr>
                  <p:custDataLst>
                    <p:tags r:id="rId163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cxnSp>
              <p:nvCxnSpPr>
                <p:cNvPr id="30" name="Line 22"/>
                <p:cNvCxnSpPr/>
                <p:nvPr>
                  <p:custDataLst>
                    <p:tags r:id="rId164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sp>
              <p:nvSpPr>
                <p:cNvPr id="31" name="AutoShape 19"/>
                <p:cNvSpPr/>
                <p:nvPr>
                  <p:custDataLst>
                    <p:tags r:id="rId165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>
                    <a:lumMod val="50000"/>
                  </a:srgbClr>
                </a:solidFill>
                <a:ln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ectangle 20"/>
                <p:cNvSpPr/>
                <p:nvPr>
                  <p:custDataLst>
                    <p:tags r:id="rId166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07" name="Text Box 13"/>
            <p:cNvSpPr/>
            <p:nvPr>
              <p:custDataLst>
                <p:tags r:id="rId167"/>
              </p:custDataLst>
            </p:nvPr>
          </p:nvSpPr>
          <p:spPr>
            <a:xfrm>
              <a:off x="434337" y="3650095"/>
              <a:ext cx="1200150" cy="8299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原来在空气中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cxnSp>
        <p:nvCxnSpPr>
          <p:cNvPr id="206" name="直接连接符 205" title=""/>
          <p:cNvCxnSpPr/>
          <p:nvPr>
            <p:custDataLst>
              <p:tags r:id="rId168"/>
            </p:custDataLst>
          </p:nvPr>
        </p:nvCxnSpPr>
        <p:spPr>
          <a:xfrm>
            <a:off x="6895763" y="3817826"/>
            <a:ext cx="1663816" cy="16494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89" name="椭圆形标注 21" title=""/>
          <p:cNvSpPr>
            <a:spLocks noChangeArrowheads="1"/>
          </p:cNvSpPr>
          <p:nvPr>
            <p:custDataLst>
              <p:tags r:id="rId169"/>
            </p:custDataLst>
          </p:nvPr>
        </p:nvSpPr>
        <p:spPr bwMode="auto">
          <a:xfrm>
            <a:off x="9149995" y="3942546"/>
            <a:ext cx="1206713" cy="463550"/>
          </a:xfrm>
          <a:prstGeom prst="wedgeEllipseCallout">
            <a:avLst>
              <a:gd name="adj1" fmla="val -79794"/>
              <a:gd name="adj2" fmla="val 110387"/>
            </a:avLst>
          </a:prstGeom>
          <a:solidFill>
            <a:srgbClr val="C00000"/>
          </a:solidFill>
          <a:ln w="9525" algn="ctr">
            <a:solidFill>
              <a:sysClr val="windowText" lastClr="000000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algn="ctr" eaLnBrk="0" hangingPunct="0"/>
            <a:r>
              <a:rPr lang="zh-CN" altLang="zh-CN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热胀</a:t>
            </a:r>
            <a:endParaRPr lang="zh-CN" altLang="zh-CN" sz="2400">
              <a:solidFill>
                <a:sysClr val="window" lastClr="FFFFFF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3" name="Text Box 23" title=""/>
          <p:cNvSpPr txBox="1">
            <a:spLocks noChangeArrowheads="1"/>
          </p:cNvSpPr>
          <p:nvPr>
            <p:custDataLst>
              <p:tags r:id="rId170"/>
            </p:custDataLst>
          </p:nvPr>
        </p:nvSpPr>
        <p:spPr bwMode="auto">
          <a:xfrm>
            <a:off x="2882363" y="1587794"/>
            <a:ext cx="5262935" cy="5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zh-CN" altLang="en-US" b="1">
                <a:solidFill>
                  <a:srgbClr val="3333FF"/>
                </a:solidFill>
              </a:rPr>
              <a:t>根据液体热胀冷缩的性质</a:t>
            </a:r>
            <a:endParaRPr lang="zh-CN" altLang="en-US" b="1">
              <a:solidFill>
                <a:srgbClr val="3333FF"/>
              </a:solidFill>
            </a:endParaRPr>
          </a:p>
        </p:txBody>
      </p:sp>
      <p:sp>
        <p:nvSpPr>
          <p:cNvPr id="34" name="Text Box 23" title=""/>
          <p:cNvSpPr txBox="1">
            <a:spLocks noChangeArrowheads="1"/>
          </p:cNvSpPr>
          <p:nvPr>
            <p:custDataLst>
              <p:tags r:id="rId171"/>
            </p:custDataLst>
          </p:nvPr>
        </p:nvSpPr>
        <p:spPr bwMode="auto">
          <a:xfrm>
            <a:off x="2876413" y="2401670"/>
            <a:ext cx="5697008" cy="5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zh-CN" altLang="en-US" b="1">
                <a:solidFill>
                  <a:srgbClr val="3333FF"/>
                </a:solidFill>
              </a:rPr>
              <a:t>用液柱长短表示</a:t>
            </a:r>
            <a:r>
              <a:rPr lang="zh-CN" altLang="en-US" b="1">
                <a:solidFill>
                  <a:srgbClr val="3333FF"/>
                </a:solidFill>
                <a:sym typeface="+mn-ea"/>
              </a:rPr>
              <a:t>温度高低（转换法）</a:t>
            </a:r>
            <a:endParaRPr lang="en-US" altLang="zh-CN" b="1">
              <a:solidFill>
                <a:srgbClr val="3333FF"/>
              </a:solidFill>
              <a:sym typeface="+mn-ea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172"/>
            </p:custDataLst>
          </p:nvPr>
        </p:nvSpPr>
        <p:spPr>
          <a:xfrm>
            <a:off x="2422809" y="1186431"/>
            <a:ext cx="6450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自制温度计是根据什么规律测温的呢？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>
              <a:buAutoNum type="arabicPeriod"/>
            </a:pP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  它是如何显示温度高低的呢？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3" name="图片 2" title=""/>
          <p:cNvPicPr>
            <a:picLocks noChangeAspect="1"/>
          </p:cNvPicPr>
          <p:nvPr>
            <p:custDataLst>
              <p:tags r:id="rId174"/>
            </p:custDataLst>
          </p:nvPr>
        </p:nvPicPr>
        <p:blipFill>
          <a:blip r:embed="rId173"/>
          <a:stretch>
            <a:fillRect/>
          </a:stretch>
        </p:blipFill>
        <p:spPr>
          <a:xfrm>
            <a:off x="8933234" y="1347876"/>
            <a:ext cx="60960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椭圆 55" title=""/>
          <p:cNvSpPr/>
          <p:nvPr>
            <p:custDataLst>
              <p:tags r:id="rId175"/>
            </p:custDataLst>
          </p:nvPr>
        </p:nvSpPr>
        <p:spPr>
          <a:xfrm>
            <a:off x="8292828" y="2780817"/>
            <a:ext cx="452266" cy="10975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 title=""/>
          <p:cNvSpPr/>
          <p:nvPr>
            <p:custDataLst>
              <p:tags r:id="rId176"/>
            </p:custDataLst>
          </p:nvPr>
        </p:nvSpPr>
        <p:spPr>
          <a:xfrm>
            <a:off x="3802380" y="4139565"/>
            <a:ext cx="382270" cy="394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9" grpId="0" animBg="1"/>
      <p:bldP spid="33" grpId="0"/>
      <p:bldP spid="34" grpId="0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4"/>
            </p:custDataLst>
          </p:nvPr>
        </p:nvSpPr>
        <p:spPr>
          <a:xfrm>
            <a:off x="3547307" y="1181860"/>
            <a:ext cx="55567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改进自制温度计</a:t>
            </a:r>
            <a:endParaRPr lang="zh-CN" altLang="en-US" sz="30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ctr"/>
            <a:endParaRPr lang="zh-CN" altLang="en-US" sz="30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grpSp>
        <p:nvGrpSpPr>
          <p:cNvPr id="2" name="Group 15" title=""/>
          <p:cNvGrpSpPr/>
          <p:nvPr>
            <p:custDataLst>
              <p:tags r:id="rId5"/>
            </p:custDataLst>
          </p:nvPr>
        </p:nvGrpSpPr>
        <p:grpSpPr>
          <a:xfrm>
            <a:off x="5004708" y="2242687"/>
            <a:ext cx="320499" cy="3567436"/>
            <a:chOff x="1359" y="-137"/>
            <a:chExt cx="202" cy="2513"/>
          </a:xfrm>
        </p:grpSpPr>
        <p:sp>
          <p:nvSpPr>
            <p:cNvPr id="3" name="Rectangle 16"/>
            <p:cNvSpPr/>
            <p:nvPr>
              <p:custDataLst>
                <p:tags r:id="rId6"/>
              </p:custDataLst>
            </p:nvPr>
          </p:nvSpPr>
          <p:spPr>
            <a:xfrm>
              <a:off x="1433" y="130"/>
              <a:ext cx="56" cy="2076"/>
            </a:xfrm>
            <a:prstGeom prst="rect">
              <a:avLst/>
            </a:prstGeom>
            <a:solidFill>
              <a:srgbClr val="FF9191"/>
            </a:solidFill>
            <a:ln>
              <a:noFill/>
              <a:miter lim="800000"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17"/>
            <p:cNvGrpSpPr/>
            <p:nvPr>
              <p:custDataLst>
                <p:tags r:id="rId7"/>
              </p:custDataLst>
            </p:nvPr>
          </p:nvGrpSpPr>
          <p:grpSpPr>
            <a:xfrm>
              <a:off x="1359" y="-137"/>
              <a:ext cx="202" cy="2513"/>
              <a:chOff x="4450" y="-308"/>
              <a:chExt cx="269" cy="3627"/>
            </a:xfrm>
          </p:grpSpPr>
          <p:sp>
            <p:nvSpPr>
              <p:cNvPr id="5" name="AutoShape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450" y="3011"/>
                <a:ext cx="269" cy="308"/>
              </a:xfrm>
              <a:prstGeom prst="roundRect">
                <a:avLst>
                  <a:gd name="adj" fmla="val 28319"/>
                </a:avLst>
              </a:prstGeom>
              <a:solidFill>
                <a:srgbClr val="FF9191"/>
              </a:solidFill>
              <a:ln w="9525"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" name="Line 21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4619" y="-300"/>
                <a:ext cx="0" cy="33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cxnSp>
            <p:nvCxnSpPr>
              <p:cNvPr id="7" name="Line 22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4546" y="-308"/>
                <a:ext cx="0" cy="33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</p:grpSp>
      </p:grpSp>
      <p:grpSp>
        <p:nvGrpSpPr>
          <p:cNvPr id="13" name="组合 12" title=""/>
          <p:cNvGrpSpPr/>
          <p:nvPr>
            <p:custDataLst>
              <p:tags r:id="rId11"/>
            </p:custDataLst>
          </p:nvPr>
        </p:nvGrpSpPr>
        <p:grpSpPr>
          <a:xfrm>
            <a:off x="9100068" y="1901652"/>
            <a:ext cx="774853" cy="4096299"/>
            <a:chOff x="6427243" y="528323"/>
            <a:chExt cx="774853" cy="4294628"/>
          </a:xfrm>
        </p:grpSpPr>
        <p:sp>
          <p:nvSpPr>
            <p:cNvPr id="10" name="Text Box 35"/>
            <p:cNvSpPr/>
            <p:nvPr>
              <p:custDataLst>
                <p:tags r:id="rId12"/>
              </p:custDataLst>
            </p:nvPr>
          </p:nvSpPr>
          <p:spPr>
            <a:xfrm>
              <a:off x="6650281" y="1634351"/>
              <a:ext cx="551815" cy="193899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algn="ctr" eaLnBrk="0" hangingPunct="0">
                <a:spcBef>
                  <a:spcPct val="50000"/>
                </a:spcBef>
              </a:pPr>
              <a:r>
                <a:rPr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实</a:t>
              </a:r>
              <a:r>
                <a:rPr lang="zh-CN" altLang="en-US"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际</a:t>
              </a:r>
              <a:r>
                <a:rPr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温度计</a:t>
              </a:r>
              <a:endParaRPr sz="2400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pic>
          <p:nvPicPr>
            <p:cNvPr id="69" name="Object 2"/>
            <p:cNvPicPr/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427243" y="528323"/>
              <a:ext cx="258030" cy="4294628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</p:grpSp>
      <p:grpSp>
        <p:nvGrpSpPr>
          <p:cNvPr id="9" name="组合 8" title=""/>
          <p:cNvGrpSpPr/>
          <p:nvPr>
            <p:custDataLst>
              <p:tags r:id="rId15"/>
            </p:custDataLst>
          </p:nvPr>
        </p:nvGrpSpPr>
        <p:grpSpPr>
          <a:xfrm>
            <a:off x="3059907" y="3200663"/>
            <a:ext cx="2012950" cy="2844165"/>
            <a:chOff x="1903572" y="2101478"/>
            <a:chExt cx="2012950" cy="2844165"/>
          </a:xfrm>
        </p:grpSpPr>
        <p:sp>
          <p:nvSpPr>
            <p:cNvPr id="328" name="文本框 327"/>
            <p:cNvSpPr txBox="1"/>
            <p:nvPr>
              <p:custDataLst>
                <p:tags r:id="rId16"/>
              </p:custDataLst>
            </p:nvPr>
          </p:nvSpPr>
          <p:spPr>
            <a:xfrm>
              <a:off x="1903572" y="2638688"/>
              <a:ext cx="2012950" cy="230695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15900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玻璃瓶</a:t>
              </a:r>
              <a:r>
                <a:rPr kumimoji="0" lang="zh-CN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缩小为玻璃泡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，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endParaRPr>
            </a:p>
            <a:p>
              <a:pPr indent="215900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用热胀冷缩更明显的水银、煤油、酒精等液体。</a:t>
              </a:r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sp>
          <p:nvSpPr>
            <p:cNvPr id="339" name="下箭头 1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5400000" flipH="1" flipV="1">
              <a:off x="2724385" y="1836548"/>
              <a:ext cx="291831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41" name="组合 340" title=""/>
          <p:cNvGrpSpPr/>
          <p:nvPr>
            <p:custDataLst>
              <p:tags r:id="rId18"/>
            </p:custDataLst>
          </p:nvPr>
        </p:nvGrpSpPr>
        <p:grpSpPr>
          <a:xfrm>
            <a:off x="1910430" y="2682007"/>
            <a:ext cx="1149544" cy="2972507"/>
            <a:chOff x="2302619" y="1838842"/>
            <a:chExt cx="1149544" cy="2972507"/>
          </a:xfrm>
        </p:grpSpPr>
        <p:grpSp>
          <p:nvGrpSpPr>
            <p:cNvPr id="342" name="Group 15"/>
            <p:cNvGrpSpPr/>
            <p:nvPr>
              <p:custDataLst>
                <p:tags r:id="rId19"/>
              </p:custDataLst>
            </p:nvPr>
          </p:nvGrpSpPr>
          <p:grpSpPr>
            <a:xfrm>
              <a:off x="2590623" y="2422118"/>
              <a:ext cx="861540" cy="2389231"/>
              <a:chOff x="1113" y="754"/>
              <a:chExt cx="543" cy="1633"/>
            </a:xfrm>
          </p:grpSpPr>
          <p:sp>
            <p:nvSpPr>
              <p:cNvPr id="344" name="Rectangle 1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5" name="Group 17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346" name="AutoShape 18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47" name="Line 21"/>
                <p:cNvCxnSpPr/>
                <p:nvPr>
                  <p:custDataLst>
                    <p:tags r:id="rId23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cxnSp>
              <p:nvCxnSpPr>
                <p:cNvPr id="348" name="Line 22"/>
                <p:cNvCxnSpPr/>
                <p:nvPr>
                  <p:custDataLst>
                    <p:tags r:id="rId24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sp>
              <p:nvSpPr>
                <p:cNvPr id="349" name="AutoShape 19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0" name="Rectangle 20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43" name="Text Box 7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302619" y="1838842"/>
              <a:ext cx="5518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自制温度计</a:t>
              </a:r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sym typeface="楷体_GB2312" pitchFamily="49" charset="-122"/>
              </a:endParaRPr>
            </a:p>
          </p:txBody>
        </p:sp>
      </p:grpSp>
      <p:grpSp>
        <p:nvGrpSpPr>
          <p:cNvPr id="21" name="组合 20" title=""/>
          <p:cNvGrpSpPr/>
          <p:nvPr>
            <p:custDataLst>
              <p:tags r:id="rId28"/>
            </p:custDataLst>
          </p:nvPr>
        </p:nvGrpSpPr>
        <p:grpSpPr>
          <a:xfrm>
            <a:off x="6817006" y="2162149"/>
            <a:ext cx="1204175" cy="3639156"/>
            <a:chOff x="4643175" y="549505"/>
            <a:chExt cx="1204175" cy="3327554"/>
          </a:xfrm>
        </p:grpSpPr>
        <p:grpSp>
          <p:nvGrpSpPr>
            <p:cNvPr id="15" name="组合 14"/>
            <p:cNvGrpSpPr/>
            <p:nvPr>
              <p:custDataLst>
                <p:tags r:id="rId29"/>
              </p:custDataLst>
            </p:nvPr>
          </p:nvGrpSpPr>
          <p:grpSpPr>
            <a:xfrm>
              <a:off x="4643175" y="549505"/>
              <a:ext cx="1204175" cy="3327554"/>
              <a:chOff x="4162269" y="549505"/>
              <a:chExt cx="1204175" cy="3327554"/>
            </a:xfrm>
          </p:grpSpPr>
          <p:sp>
            <p:nvSpPr>
              <p:cNvPr id="11" name="Text Box 6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814629" y="2234693"/>
                <a:ext cx="551815" cy="1642366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sz="24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sym typeface="楷体_GB2312" pitchFamily="49" charset="-122"/>
                  </a:rPr>
                  <a:t>温度计模型</a:t>
                </a:r>
                <a:endParaRPr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endParaRPr>
              </a:p>
            </p:txBody>
          </p:sp>
          <p:grpSp>
            <p:nvGrpSpPr>
              <p:cNvPr id="74" name="组合 73"/>
              <p:cNvGrpSpPr/>
              <p:nvPr>
                <p:custDataLst>
                  <p:tags r:id="rId31"/>
                </p:custDataLst>
              </p:nvPr>
            </p:nvGrpSpPr>
            <p:grpSpPr>
              <a:xfrm>
                <a:off x="4162269" y="549505"/>
                <a:ext cx="1071292" cy="3071354"/>
                <a:chOff x="7280275" y="503238"/>
                <a:chExt cx="1431925" cy="4105275"/>
              </a:xfrm>
            </p:grpSpPr>
            <p:grpSp>
              <p:nvGrpSpPr>
                <p:cNvPr id="75" name="Group 311"/>
                <p:cNvGrpSpPr/>
                <p:nvPr>
                  <p:custDataLst>
                    <p:tags r:id="rId32"/>
                  </p:custDataLst>
                </p:nvPr>
              </p:nvGrpSpPr>
              <p:grpSpPr>
                <a:xfrm>
                  <a:off x="7813675" y="503238"/>
                  <a:ext cx="898525" cy="4105275"/>
                  <a:chOff x="2971" y="618"/>
                  <a:chExt cx="566" cy="2305"/>
                </a:xfrm>
              </p:grpSpPr>
              <p:sp>
                <p:nvSpPr>
                  <p:cNvPr id="308" name="Text Box 312"/>
                  <p:cNvSpPr txBox="1">
                    <a:spLocks noChangeArrowheads="1"/>
                  </p:cNvSpPr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971" y="618"/>
                    <a:ext cx="499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100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9" name="Text Box 313"/>
                  <p:cNvSpPr txBox="1">
                    <a:spLocks noChangeArrowheads="1"/>
                  </p:cNvSpPr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007" y="827"/>
                    <a:ext cx="448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90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0" name="Text Box 314"/>
                  <p:cNvSpPr txBox="1">
                    <a:spLocks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016" y="1035"/>
                    <a:ext cx="448" cy="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80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1" name="Text Box 315"/>
                  <p:cNvSpPr txBox="1">
                    <a:spLocks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007" y="1253"/>
                    <a:ext cx="455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70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2" name="Text Box 316"/>
                  <p:cNvSpPr txBox="1">
                    <a:spLocks noChangeArrowheads="1"/>
                  </p:cNvSpPr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998" y="1461"/>
                    <a:ext cx="358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60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3" name="Text Box 317"/>
                  <p:cNvSpPr txBox="1"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998" y="1679"/>
                    <a:ext cx="449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50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4" name="Text Box 318"/>
                  <p:cNvSpPr txBox="1">
                    <a:spLocks noChangeArrowheads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989" y="1870"/>
                    <a:ext cx="455" cy="2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40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5" name="Text Box 319"/>
                  <p:cNvSpPr txBox="1">
                    <a:spLocks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89" y="2069"/>
                    <a:ext cx="467" cy="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6" name="Text Box 320"/>
                  <p:cNvSpPr txBox="1">
                    <a:spLocks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89" y="2278"/>
                    <a:ext cx="455" cy="2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7" name="Text Box 321"/>
                  <p:cNvSpPr txBox="1">
                    <a:spLocks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98" y="2496"/>
                    <a:ext cx="539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8" name="Text Box 322"/>
                  <p:cNvSpPr txBox="1">
                    <a:spLocks noChangeArrowheads="1"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3041" y="2687"/>
                    <a:ext cx="32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0</a:t>
                    </a:r>
                    <a:endParaRPr lang="en-US" altLang="zh-CN" sz="1495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7" name="Line 83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447691" y="601670"/>
                  <a:ext cx="19392" cy="399096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8" name="Line 84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H="1">
                  <a:off x="7578646" y="578290"/>
                  <a:ext cx="1305" cy="401434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6" name="Rectangle 86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7461962" y="1101191"/>
                  <a:ext cx="119403" cy="3489983"/>
                </a:xfrm>
                <a:prstGeom prst="rect">
                  <a:avLst/>
                </a:prstGeom>
                <a:solidFill>
                  <a:srgbClr val="FF0000">
                    <a:alpha val="4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kumimoji="1" lang="zh-CN" altLang="en-US" sz="2695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0" name="Group 88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7280275" y="733425"/>
                  <a:ext cx="490538" cy="3675063"/>
                  <a:chOff x="5622" y="3035"/>
                  <a:chExt cx="726" cy="4744"/>
                </a:xfrm>
              </p:grpSpPr>
              <p:grpSp>
                <p:nvGrpSpPr>
                  <p:cNvPr id="84" name="Group 89"/>
                  <p:cNvGrpSpPr/>
                  <p:nvPr>
                    <p:custDataLst>
                      <p:tags r:id="rId48"/>
                    </p:custDataLst>
                  </p:nvPr>
                </p:nvGrpSpPr>
                <p:grpSpPr>
                  <a:xfrm>
                    <a:off x="5622" y="3035"/>
                    <a:ext cx="262" cy="4739"/>
                    <a:chOff x="5622" y="5839"/>
                    <a:chExt cx="262" cy="4739"/>
                  </a:xfrm>
                </p:grpSpPr>
                <p:grpSp>
                  <p:nvGrpSpPr>
                    <p:cNvPr id="196" name="xjhzhh5"/>
                    <p:cNvGrpSpPr/>
                    <p:nvPr>
                      <p:custDataLst>
                        <p:tags r:id="rId49"/>
                      </p:custDataLst>
                    </p:nvPr>
                  </p:nvGrpSpPr>
                  <p:grpSpPr>
                    <a:xfrm rot="-5400000">
                      <a:off x="5275" y="903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85" name="Line 91"/>
                      <p:cNvSpPr>
                        <a:spLocks noChangeShapeType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6" name="Line 92"/>
                      <p:cNvSpPr>
                        <a:spLocks noChangeShapeType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7" name="Line 93"/>
                      <p:cNvSpPr>
                        <a:spLocks noChangeShapeType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8" name="Line 94"/>
                      <p:cNvSpPr>
                        <a:spLocks noChangeShapeType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9" name="Line 95"/>
                      <p:cNvSpPr>
                        <a:spLocks noChangeShapeType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0" name="Line 96"/>
                      <p:cNvSpPr>
                        <a:spLocks noChangeShapeType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1" name="Line 97"/>
                      <p:cNvSpPr>
                        <a:spLocks noChangeShapeType="1"/>
                      </p:cNvSpPr>
                      <p:nvPr>
                        <p:custDataLst>
                          <p:tags r:id="rId56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2" name="Line 98"/>
                      <p:cNvSpPr>
                        <a:spLocks noChangeShapeType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3" name="Line 99"/>
                      <p:cNvSpPr>
                        <a:spLocks noChangeShapeType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4" name="Line 100"/>
                      <p:cNvSpPr>
                        <a:spLocks noChangeShapeType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5" name="Line 101"/>
                      <p:cNvSpPr>
                        <a:spLocks noChangeShapeType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6" name="Line 102"/>
                      <p:cNvSpPr>
                        <a:spLocks noChangeShapeType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" name="Line 103"/>
                      <p:cNvSpPr>
                        <a:spLocks noChangeShapeType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" name="Line 104"/>
                      <p:cNvSpPr>
                        <a:spLocks noChangeShapeType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9" name="Line 105"/>
                      <p:cNvSpPr>
                        <a:spLocks noChangeShapeType="1"/>
                      </p:cNvSpPr>
                      <p:nvPr>
                        <p:custDataLst>
                          <p:tags r:id="rId64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0" name="Line 106"/>
                      <p:cNvSpPr>
                        <a:spLocks noChangeShapeType="1"/>
                      </p:cNvSpPr>
                      <p:nvPr>
                        <p:custDataLst>
                          <p:tags r:id="rId65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1" name="Line 107"/>
                      <p:cNvSpPr>
                        <a:spLocks noChangeShapeType="1"/>
                      </p:cNvSpPr>
                      <p:nvPr>
                        <p:custDataLst>
                          <p:tags r:id="rId66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2" name="Line 108"/>
                      <p:cNvSpPr>
                        <a:spLocks noChangeShapeType="1"/>
                      </p:cNvSpPr>
                      <p:nvPr>
                        <p:custDataLst>
                          <p:tags r:id="rId67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3" name="Line 109"/>
                      <p:cNvSpPr>
                        <a:spLocks noChangeShapeType="1"/>
                      </p:cNvSpPr>
                      <p:nvPr>
                        <p:custDataLst>
                          <p:tags r:id="rId68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4" name="Line 110"/>
                      <p:cNvSpPr>
                        <a:spLocks noChangeShapeType="1"/>
                      </p:cNvSpPr>
                      <p:nvPr>
                        <p:custDataLst>
                          <p:tags r:id="rId69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5" name="Line 111"/>
                      <p:cNvSpPr>
                        <a:spLocks noChangeShapeType="1"/>
                      </p:cNvSpPr>
                      <p:nvPr>
                        <p:custDataLst>
                          <p:tags r:id="rId70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7" name="xjhzhh5"/>
                    <p:cNvGrpSpPr/>
                    <p:nvPr>
                      <p:custDataLst>
                        <p:tags r:id="rId71"/>
                      </p:custDataLst>
                    </p:nvPr>
                  </p:nvGrpSpPr>
                  <p:grpSpPr>
                    <a:xfrm rot="-5400000">
                      <a:off x="5279" y="714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64" name="Line 113"/>
                      <p:cNvSpPr>
                        <a:spLocks noChangeShapeType="1"/>
                      </p:cNvSpPr>
                      <p:nvPr>
                        <p:custDataLst>
                          <p:tags r:id="rId72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5" name="Line 114"/>
                      <p:cNvSpPr>
                        <a:spLocks noChangeShapeType="1"/>
                      </p:cNvSpPr>
                      <p:nvPr>
                        <p:custDataLst>
                          <p:tags r:id="rId73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6" name="Line 115"/>
                      <p:cNvSpPr>
                        <a:spLocks noChangeShapeType="1"/>
                      </p:cNvSpPr>
                      <p:nvPr>
                        <p:custDataLst>
                          <p:tags r:id="rId74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7" name="Line 116"/>
                      <p:cNvSpPr>
                        <a:spLocks noChangeShapeType="1"/>
                      </p:cNvSpPr>
                      <p:nvPr>
                        <p:custDataLst>
                          <p:tags r:id="rId75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8" name="Line 117"/>
                      <p:cNvSpPr>
                        <a:spLocks noChangeShapeType="1"/>
                      </p:cNvSpPr>
                      <p:nvPr>
                        <p:custDataLst>
                          <p:tags r:id="rId76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9" name="Line 118"/>
                      <p:cNvSpPr>
                        <a:spLocks noChangeShapeType="1"/>
                      </p:cNvSpPr>
                      <p:nvPr>
                        <p:custDataLst>
                          <p:tags r:id="rId77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0" name="Line 119"/>
                      <p:cNvSpPr>
                        <a:spLocks noChangeShapeType="1"/>
                      </p:cNvSpPr>
                      <p:nvPr>
                        <p:custDataLst>
                          <p:tags r:id="rId78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Line 120"/>
                      <p:cNvSpPr>
                        <a:spLocks noChangeShapeType="1"/>
                      </p:cNvSpPr>
                      <p:nvPr>
                        <p:custDataLst>
                          <p:tags r:id="rId79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2" name="Line 121"/>
                      <p:cNvSpPr>
                        <a:spLocks noChangeShapeType="1"/>
                      </p:cNvSpPr>
                      <p:nvPr>
                        <p:custDataLst>
                          <p:tags r:id="rId80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3" name="Line 122"/>
                      <p:cNvSpPr>
                        <a:spLocks noChangeShapeType="1"/>
                      </p:cNvSpPr>
                      <p:nvPr>
                        <p:custDataLst>
                          <p:tags r:id="rId81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4" name="Line 123"/>
                      <p:cNvSpPr>
                        <a:spLocks noChangeShapeType="1"/>
                      </p:cNvSpPr>
                      <p:nvPr>
                        <p:custDataLst>
                          <p:tags r:id="rId82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5" name="Line 124"/>
                      <p:cNvSpPr>
                        <a:spLocks noChangeShapeType="1"/>
                      </p:cNvSpPr>
                      <p:nvPr>
                        <p:custDataLst>
                          <p:tags r:id="rId83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6" name="Line 125"/>
                      <p:cNvSpPr>
                        <a:spLocks noChangeShapeType="1"/>
                      </p:cNvSpPr>
                      <p:nvPr>
                        <p:custDataLst>
                          <p:tags r:id="rId84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7" name="Line 126"/>
                      <p:cNvSpPr>
                        <a:spLocks noChangeShapeType="1"/>
                      </p:cNvSpPr>
                      <p:nvPr>
                        <p:custDataLst>
                          <p:tags r:id="rId85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8" name="Line 127"/>
                      <p:cNvSpPr>
                        <a:spLocks noChangeShapeType="1"/>
                      </p:cNvSpPr>
                      <p:nvPr>
                        <p:custDataLst>
                          <p:tags r:id="rId86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9" name="Line 128"/>
                      <p:cNvSpPr>
                        <a:spLocks noChangeShapeType="1"/>
                      </p:cNvSpPr>
                      <p:nvPr>
                        <p:custDataLst>
                          <p:tags r:id="rId87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0" name="Line 129"/>
                      <p:cNvSpPr>
                        <a:spLocks noChangeShapeType="1"/>
                      </p:cNvSpPr>
                      <p:nvPr>
                        <p:custDataLst>
                          <p:tags r:id="rId88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1" name="Line 130"/>
                      <p:cNvSpPr>
                        <a:spLocks noChangeShapeType="1"/>
                      </p:cNvSpPr>
                      <p:nvPr>
                        <p:custDataLst>
                          <p:tags r:id="rId89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2" name="Line 131"/>
                      <p:cNvSpPr>
                        <a:spLocks noChangeShapeType="1"/>
                      </p:cNvSpPr>
                      <p:nvPr>
                        <p:custDataLst>
                          <p:tags r:id="rId90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3" name="Line 132"/>
                      <p:cNvSpPr>
                        <a:spLocks noChangeShapeType="1"/>
                      </p:cNvSpPr>
                      <p:nvPr>
                        <p:custDataLst>
                          <p:tags r:id="rId91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4" name="Line 133"/>
                      <p:cNvSpPr>
                        <a:spLocks noChangeShapeType="1"/>
                      </p:cNvSpPr>
                      <p:nvPr>
                        <p:custDataLst>
                          <p:tags r:id="rId92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8" name="xjhzhh5"/>
                    <p:cNvGrpSpPr/>
                    <p:nvPr>
                      <p:custDataLst>
                        <p:tags r:id="rId93"/>
                      </p:custDataLst>
                    </p:nvPr>
                  </p:nvGrpSpPr>
                  <p:grpSpPr>
                    <a:xfrm rot="-5400000">
                      <a:off x="5283" y="9977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43" name="Line 135"/>
                      <p:cNvSpPr>
                        <a:spLocks noChangeShapeType="1"/>
                      </p:cNvSpPr>
                      <p:nvPr>
                        <p:custDataLst>
                          <p:tags r:id="rId94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4" name="Line 136"/>
                      <p:cNvSpPr>
                        <a:spLocks noChangeShapeType="1"/>
                      </p:cNvSpPr>
                      <p:nvPr>
                        <p:custDataLst>
                          <p:tags r:id="rId95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5" name="Line 137"/>
                      <p:cNvSpPr>
                        <a:spLocks noChangeShapeType="1"/>
                      </p:cNvSpPr>
                      <p:nvPr>
                        <p:custDataLst>
                          <p:tags r:id="rId96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6" name="Line 138"/>
                      <p:cNvSpPr>
                        <a:spLocks noChangeShapeType="1"/>
                      </p:cNvSpPr>
                      <p:nvPr>
                        <p:custDataLst>
                          <p:tags r:id="rId97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7" name="Line 139"/>
                      <p:cNvSpPr>
                        <a:spLocks noChangeShapeType="1"/>
                      </p:cNvSpPr>
                      <p:nvPr>
                        <p:custDataLst>
                          <p:tags r:id="rId98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8" name="Line 140"/>
                      <p:cNvSpPr>
                        <a:spLocks noChangeShapeType="1"/>
                      </p:cNvSpPr>
                      <p:nvPr>
                        <p:custDataLst>
                          <p:tags r:id="rId99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9" name="Line 141"/>
                      <p:cNvSpPr>
                        <a:spLocks noChangeShapeType="1"/>
                      </p:cNvSpPr>
                      <p:nvPr>
                        <p:custDataLst>
                          <p:tags r:id="rId100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0" name="Line 142"/>
                      <p:cNvSpPr>
                        <a:spLocks noChangeShapeType="1"/>
                      </p:cNvSpPr>
                      <p:nvPr>
                        <p:custDataLst>
                          <p:tags r:id="rId101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1" name="Line 143"/>
                      <p:cNvSpPr>
                        <a:spLocks noChangeShapeType="1"/>
                      </p:cNvSpPr>
                      <p:nvPr>
                        <p:custDataLst>
                          <p:tags r:id="rId102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2" name="Line 144"/>
                      <p:cNvSpPr>
                        <a:spLocks noChangeShapeType="1"/>
                      </p:cNvSpPr>
                      <p:nvPr>
                        <p:custDataLst>
                          <p:tags r:id="rId103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3" name="Line 145"/>
                      <p:cNvSpPr>
                        <a:spLocks noChangeShapeType="1"/>
                      </p:cNvSpPr>
                      <p:nvPr>
                        <p:custDataLst>
                          <p:tags r:id="rId104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4" name="Line 146"/>
                      <p:cNvSpPr>
                        <a:spLocks noChangeShapeType="1"/>
                      </p:cNvSpPr>
                      <p:nvPr>
                        <p:custDataLst>
                          <p:tags r:id="rId105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5" name="Line 147"/>
                      <p:cNvSpPr>
                        <a:spLocks noChangeShapeType="1"/>
                      </p:cNvSpPr>
                      <p:nvPr>
                        <p:custDataLst>
                          <p:tags r:id="rId106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6" name="Line 148"/>
                      <p:cNvSpPr>
                        <a:spLocks noChangeShapeType="1"/>
                      </p:cNvSpPr>
                      <p:nvPr>
                        <p:custDataLst>
                          <p:tags r:id="rId107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7" name="Line 149"/>
                      <p:cNvSpPr>
                        <a:spLocks noChangeShapeType="1"/>
                      </p:cNvSpPr>
                      <p:nvPr>
                        <p:custDataLst>
                          <p:tags r:id="rId108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8" name="Line 150"/>
                      <p:cNvSpPr>
                        <a:spLocks noChangeShapeType="1"/>
                      </p:cNvSpPr>
                      <p:nvPr>
                        <p:custDataLst>
                          <p:tags r:id="rId109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9" name="Line 151"/>
                      <p:cNvSpPr>
                        <a:spLocks noChangeShapeType="1"/>
                      </p:cNvSpPr>
                      <p:nvPr>
                        <p:custDataLst>
                          <p:tags r:id="rId110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0" name="Line 152"/>
                      <p:cNvSpPr>
                        <a:spLocks noChangeShapeType="1"/>
                      </p:cNvSpPr>
                      <p:nvPr>
                        <p:custDataLst>
                          <p:tags r:id="rId111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1" name="Line 153"/>
                      <p:cNvSpPr>
                        <a:spLocks noChangeShapeType="1"/>
                      </p:cNvSpPr>
                      <p:nvPr>
                        <p:custDataLst>
                          <p:tags r:id="rId112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2" name="Line 154"/>
                      <p:cNvSpPr>
                        <a:spLocks noChangeShapeType="1"/>
                      </p:cNvSpPr>
                      <p:nvPr>
                        <p:custDataLst>
                          <p:tags r:id="rId113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3" name="Line 155"/>
                      <p:cNvSpPr>
                        <a:spLocks noChangeShapeType="1"/>
                      </p:cNvSpPr>
                      <p:nvPr>
                        <p:custDataLst>
                          <p:tags r:id="rId114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9" name="xjhzhh5"/>
                    <p:cNvGrpSpPr/>
                    <p:nvPr>
                      <p:custDataLst>
                        <p:tags r:id="rId115"/>
                      </p:custDataLst>
                    </p:nvPr>
                  </p:nvGrpSpPr>
                  <p:grpSpPr>
                    <a:xfrm rot="-5400000">
                      <a:off x="5273" y="8086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22" name="Line 157"/>
                      <p:cNvSpPr>
                        <a:spLocks noChangeShapeType="1"/>
                      </p:cNvSpPr>
                      <p:nvPr>
                        <p:custDataLst>
                          <p:tags r:id="rId116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3" name="Line 158"/>
                      <p:cNvSpPr>
                        <a:spLocks noChangeShapeType="1"/>
                      </p:cNvSpPr>
                      <p:nvPr>
                        <p:custDataLst>
                          <p:tags r:id="rId117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4" name="Line 159"/>
                      <p:cNvSpPr>
                        <a:spLocks noChangeShapeType="1"/>
                      </p:cNvSpPr>
                      <p:nvPr>
                        <p:custDataLst>
                          <p:tags r:id="rId118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" name="Line 160"/>
                      <p:cNvSpPr>
                        <a:spLocks noChangeShapeType="1"/>
                      </p:cNvSpPr>
                      <p:nvPr>
                        <p:custDataLst>
                          <p:tags r:id="rId119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6" name="Line 161"/>
                      <p:cNvSpPr>
                        <a:spLocks noChangeShapeType="1"/>
                      </p:cNvSpPr>
                      <p:nvPr>
                        <p:custDataLst>
                          <p:tags r:id="rId120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7" name="Line 162"/>
                      <p:cNvSpPr>
                        <a:spLocks noChangeShapeType="1"/>
                      </p:cNvSpPr>
                      <p:nvPr>
                        <p:custDataLst>
                          <p:tags r:id="rId121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8" name="Line 163"/>
                      <p:cNvSpPr>
                        <a:spLocks noChangeShapeType="1"/>
                      </p:cNvSpPr>
                      <p:nvPr>
                        <p:custDataLst>
                          <p:tags r:id="rId122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9" name="Line 164"/>
                      <p:cNvSpPr>
                        <a:spLocks noChangeShapeType="1"/>
                      </p:cNvSpPr>
                      <p:nvPr>
                        <p:custDataLst>
                          <p:tags r:id="rId123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0" name="Line 165"/>
                      <p:cNvSpPr>
                        <a:spLocks noChangeShapeType="1"/>
                      </p:cNvSpPr>
                      <p:nvPr>
                        <p:custDataLst>
                          <p:tags r:id="rId124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1" name="Line 166"/>
                      <p:cNvSpPr>
                        <a:spLocks noChangeShapeType="1"/>
                      </p:cNvSpPr>
                      <p:nvPr>
                        <p:custDataLst>
                          <p:tags r:id="rId125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2" name="Line 167"/>
                      <p:cNvSpPr>
                        <a:spLocks noChangeShapeType="1"/>
                      </p:cNvSpPr>
                      <p:nvPr>
                        <p:custDataLst>
                          <p:tags r:id="rId126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3" name="Line 168"/>
                      <p:cNvSpPr>
                        <a:spLocks noChangeShapeType="1"/>
                      </p:cNvSpPr>
                      <p:nvPr>
                        <p:custDataLst>
                          <p:tags r:id="rId127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4" name="Line 169"/>
                      <p:cNvSpPr>
                        <a:spLocks noChangeShapeType="1"/>
                      </p:cNvSpPr>
                      <p:nvPr>
                        <p:custDataLst>
                          <p:tags r:id="rId128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5" name="Line 170"/>
                      <p:cNvSpPr>
                        <a:spLocks noChangeShapeType="1"/>
                      </p:cNvSpPr>
                      <p:nvPr>
                        <p:custDataLst>
                          <p:tags r:id="rId129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" name="Line 171"/>
                      <p:cNvSpPr>
                        <a:spLocks noChangeShapeType="1"/>
                      </p:cNvSpPr>
                      <p:nvPr>
                        <p:custDataLst>
                          <p:tags r:id="rId130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" name="Line 172"/>
                      <p:cNvSpPr>
                        <a:spLocks noChangeShapeType="1"/>
                      </p:cNvSpPr>
                      <p:nvPr>
                        <p:custDataLst>
                          <p:tags r:id="rId131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8" name="Line 173"/>
                      <p:cNvSpPr>
                        <a:spLocks noChangeShapeType="1"/>
                      </p:cNvSpPr>
                      <p:nvPr>
                        <p:custDataLst>
                          <p:tags r:id="rId132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9" name="Line 174"/>
                      <p:cNvSpPr>
                        <a:spLocks noChangeShapeType="1"/>
                      </p:cNvSpPr>
                      <p:nvPr>
                        <p:custDataLst>
                          <p:tags r:id="rId133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0" name="Line 175"/>
                      <p:cNvSpPr>
                        <a:spLocks noChangeShapeType="1"/>
                      </p:cNvSpPr>
                      <p:nvPr>
                        <p:custDataLst>
                          <p:tags r:id="rId134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1" name="Line 176"/>
                      <p:cNvSpPr>
                        <a:spLocks noChangeShapeType="1"/>
                      </p:cNvSpPr>
                      <p:nvPr>
                        <p:custDataLst>
                          <p:tags r:id="rId135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2" name="Line 177"/>
                      <p:cNvSpPr>
                        <a:spLocks noChangeShapeType="1"/>
                      </p:cNvSpPr>
                      <p:nvPr>
                        <p:custDataLst>
                          <p:tags r:id="rId136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00" name="xjhzhh5"/>
                    <p:cNvGrpSpPr/>
                    <p:nvPr>
                      <p:custDataLst>
                        <p:tags r:id="rId137"/>
                      </p:custDataLst>
                    </p:nvPr>
                  </p:nvGrpSpPr>
                  <p:grpSpPr>
                    <a:xfrm rot="-5400000">
                      <a:off x="5283" y="6188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01" name="Line 179"/>
                      <p:cNvSpPr>
                        <a:spLocks noChangeShapeType="1"/>
                      </p:cNvSpPr>
                      <p:nvPr>
                        <p:custDataLst>
                          <p:tags r:id="rId138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2" name="Line 180"/>
                      <p:cNvSpPr>
                        <a:spLocks noChangeShapeType="1"/>
                      </p:cNvSpPr>
                      <p:nvPr>
                        <p:custDataLst>
                          <p:tags r:id="rId139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Line 181"/>
                      <p:cNvSpPr>
                        <a:spLocks noChangeShapeType="1"/>
                      </p:cNvSpPr>
                      <p:nvPr>
                        <p:custDataLst>
                          <p:tags r:id="rId140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4" name="Line 182"/>
                      <p:cNvSpPr>
                        <a:spLocks noChangeShapeType="1"/>
                      </p:cNvSpPr>
                      <p:nvPr>
                        <p:custDataLst>
                          <p:tags r:id="rId141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5" name="Line 183"/>
                      <p:cNvSpPr>
                        <a:spLocks noChangeShapeType="1"/>
                      </p:cNvSpPr>
                      <p:nvPr>
                        <p:custDataLst>
                          <p:tags r:id="rId142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6" name="Line 184"/>
                      <p:cNvSpPr>
                        <a:spLocks noChangeShapeType="1"/>
                      </p:cNvSpPr>
                      <p:nvPr>
                        <p:custDataLst>
                          <p:tags r:id="rId143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7" name="Line 185"/>
                      <p:cNvSpPr>
                        <a:spLocks noChangeShapeType="1"/>
                      </p:cNvSpPr>
                      <p:nvPr>
                        <p:custDataLst>
                          <p:tags r:id="rId144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8" name="Line 186"/>
                      <p:cNvSpPr>
                        <a:spLocks noChangeShapeType="1"/>
                      </p:cNvSpPr>
                      <p:nvPr>
                        <p:custDataLst>
                          <p:tags r:id="rId145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9" name="Line 187"/>
                      <p:cNvSpPr>
                        <a:spLocks noChangeShapeType="1"/>
                      </p:cNvSpPr>
                      <p:nvPr>
                        <p:custDataLst>
                          <p:tags r:id="rId146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0" name="Line 188"/>
                      <p:cNvSpPr>
                        <a:spLocks noChangeShapeType="1"/>
                      </p:cNvSpPr>
                      <p:nvPr>
                        <p:custDataLst>
                          <p:tags r:id="rId147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1" name="Line 189"/>
                      <p:cNvSpPr>
                        <a:spLocks noChangeShapeType="1"/>
                      </p:cNvSpPr>
                      <p:nvPr>
                        <p:custDataLst>
                          <p:tags r:id="rId148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2" name="Line 190"/>
                      <p:cNvSpPr>
                        <a:spLocks noChangeShapeType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3" name="Line 191"/>
                      <p:cNvSpPr>
                        <a:spLocks noChangeShapeType="1"/>
                      </p:cNvSpPr>
                      <p:nvPr>
                        <p:custDataLst>
                          <p:tags r:id="rId150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4" name="Line 192"/>
                      <p:cNvSpPr>
                        <a:spLocks noChangeShapeType="1"/>
                      </p:cNvSpPr>
                      <p:nvPr>
                        <p:custDataLst>
                          <p:tags r:id="rId151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5" name="Line 193"/>
                      <p:cNvSpPr>
                        <a:spLocks noChangeShapeType="1"/>
                      </p:cNvSpPr>
                      <p:nvPr>
                        <p:custDataLst>
                          <p:tags r:id="rId152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6" name="Line 194"/>
                      <p:cNvSpPr>
                        <a:spLocks noChangeShapeType="1"/>
                      </p:cNvSpPr>
                      <p:nvPr>
                        <p:custDataLst>
                          <p:tags r:id="rId153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7" name="Line 195"/>
                      <p:cNvSpPr>
                        <a:spLocks noChangeShapeType="1"/>
                      </p:cNvSpPr>
                      <p:nvPr>
                        <p:custDataLst>
                          <p:tags r:id="rId154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8" name="Line 196"/>
                      <p:cNvSpPr>
                        <a:spLocks noChangeShapeType="1"/>
                      </p:cNvSpPr>
                      <p:nvPr>
                        <p:custDataLst>
                          <p:tags r:id="rId155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9" name="Line 197"/>
                      <p:cNvSpPr>
                        <a:spLocks noChangeShapeType="1"/>
                      </p:cNvSpPr>
                      <p:nvPr>
                        <p:custDataLst>
                          <p:tags r:id="rId156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0" name="Line 198"/>
                      <p:cNvSpPr>
                        <a:spLocks noChangeShapeType="1"/>
                      </p:cNvSpPr>
                      <p:nvPr>
                        <p:custDataLst>
                          <p:tags r:id="rId157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1" name="Line 199"/>
                      <p:cNvSpPr>
                        <a:spLocks noChangeShapeType="1"/>
                      </p:cNvSpPr>
                      <p:nvPr>
                        <p:custDataLst>
                          <p:tags r:id="rId158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85" name="Group 200"/>
                  <p:cNvGrpSpPr/>
                  <p:nvPr>
                    <p:custDataLst>
                      <p:tags r:id="rId159"/>
                    </p:custDataLst>
                  </p:nvPr>
                </p:nvGrpSpPr>
                <p:grpSpPr>
                  <a:xfrm flipH="1">
                    <a:off x="6086" y="3040"/>
                    <a:ext cx="262" cy="4739"/>
                    <a:chOff x="5622" y="5839"/>
                    <a:chExt cx="262" cy="4739"/>
                  </a:xfrm>
                </p:grpSpPr>
                <p:grpSp>
                  <p:nvGrpSpPr>
                    <p:cNvPr id="86" name="xjhzhh5"/>
                    <p:cNvGrpSpPr/>
                    <p:nvPr>
                      <p:custDataLst>
                        <p:tags r:id="rId160"/>
                      </p:custDataLst>
                    </p:nvPr>
                  </p:nvGrpSpPr>
                  <p:grpSpPr>
                    <a:xfrm rot="-5400000">
                      <a:off x="5275" y="903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75" name="Line 202"/>
                      <p:cNvSpPr>
                        <a:spLocks noChangeShapeType="1"/>
                      </p:cNvSpPr>
                      <p:nvPr>
                        <p:custDataLst>
                          <p:tags r:id="rId161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6" name="Line 203"/>
                      <p:cNvSpPr>
                        <a:spLocks noChangeShapeType="1"/>
                      </p:cNvSpPr>
                      <p:nvPr>
                        <p:custDataLst>
                          <p:tags r:id="rId162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7" name="Line 204"/>
                      <p:cNvSpPr>
                        <a:spLocks noChangeShapeType="1"/>
                      </p:cNvSpPr>
                      <p:nvPr>
                        <p:custDataLst>
                          <p:tags r:id="rId163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8" name="Line 205"/>
                      <p:cNvSpPr>
                        <a:spLocks noChangeShapeType="1"/>
                      </p:cNvSpPr>
                      <p:nvPr>
                        <p:custDataLst>
                          <p:tags r:id="rId164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9" name="Line 206"/>
                      <p:cNvSpPr>
                        <a:spLocks noChangeShapeType="1"/>
                      </p:cNvSpPr>
                      <p:nvPr>
                        <p:custDataLst>
                          <p:tags r:id="rId165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0" name="Line 207"/>
                      <p:cNvSpPr>
                        <a:spLocks noChangeShapeType="1"/>
                      </p:cNvSpPr>
                      <p:nvPr>
                        <p:custDataLst>
                          <p:tags r:id="rId166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1" name="Line 208"/>
                      <p:cNvSpPr>
                        <a:spLocks noChangeShapeType="1"/>
                      </p:cNvSpPr>
                      <p:nvPr>
                        <p:custDataLst>
                          <p:tags r:id="rId167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2" name="Line 209"/>
                      <p:cNvSpPr>
                        <a:spLocks noChangeShapeType="1"/>
                      </p:cNvSpPr>
                      <p:nvPr>
                        <p:custDataLst>
                          <p:tags r:id="rId168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3" name="Line 210"/>
                      <p:cNvSpPr>
                        <a:spLocks noChangeShapeType="1"/>
                      </p:cNvSpPr>
                      <p:nvPr>
                        <p:custDataLst>
                          <p:tags r:id="rId169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4" name="Line 211"/>
                      <p:cNvSpPr>
                        <a:spLocks noChangeShapeType="1"/>
                      </p:cNvSpPr>
                      <p:nvPr>
                        <p:custDataLst>
                          <p:tags r:id="rId170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5" name="Line 212"/>
                      <p:cNvSpPr>
                        <a:spLocks noChangeShapeType="1"/>
                      </p:cNvSpPr>
                      <p:nvPr>
                        <p:custDataLst>
                          <p:tags r:id="rId171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6" name="Line 213"/>
                      <p:cNvSpPr>
                        <a:spLocks noChangeShapeType="1"/>
                      </p:cNvSpPr>
                      <p:nvPr>
                        <p:custDataLst>
                          <p:tags r:id="rId172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7" name="Line 214"/>
                      <p:cNvSpPr>
                        <a:spLocks noChangeShapeType="1"/>
                      </p:cNvSpPr>
                      <p:nvPr>
                        <p:custDataLst>
                          <p:tags r:id="rId173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8" name="Line 215"/>
                      <p:cNvSpPr>
                        <a:spLocks noChangeShapeType="1"/>
                      </p:cNvSpPr>
                      <p:nvPr>
                        <p:custDataLst>
                          <p:tags r:id="rId174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9" name="Line 216"/>
                      <p:cNvSpPr>
                        <a:spLocks noChangeShapeType="1"/>
                      </p:cNvSpPr>
                      <p:nvPr>
                        <p:custDataLst>
                          <p:tags r:id="rId175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0" name="Line 217"/>
                      <p:cNvSpPr>
                        <a:spLocks noChangeShapeType="1"/>
                      </p:cNvSpPr>
                      <p:nvPr>
                        <p:custDataLst>
                          <p:tags r:id="rId176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1" name="Line 218"/>
                      <p:cNvSpPr>
                        <a:spLocks noChangeShapeType="1"/>
                      </p:cNvSpPr>
                      <p:nvPr>
                        <p:custDataLst>
                          <p:tags r:id="rId177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2" name="Line 219"/>
                      <p:cNvSpPr>
                        <a:spLocks noChangeShapeType="1"/>
                      </p:cNvSpPr>
                      <p:nvPr>
                        <p:custDataLst>
                          <p:tags r:id="rId178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3" name="Line 220"/>
                      <p:cNvSpPr>
                        <a:spLocks noChangeShapeType="1"/>
                      </p:cNvSpPr>
                      <p:nvPr>
                        <p:custDataLst>
                          <p:tags r:id="rId179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4" name="Line 221"/>
                      <p:cNvSpPr>
                        <a:spLocks noChangeShapeType="1"/>
                      </p:cNvSpPr>
                      <p:nvPr>
                        <p:custDataLst>
                          <p:tags r:id="rId180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5" name="Line 222"/>
                      <p:cNvSpPr>
                        <a:spLocks noChangeShapeType="1"/>
                      </p:cNvSpPr>
                      <p:nvPr>
                        <p:custDataLst>
                          <p:tags r:id="rId181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7" name="xjhzhh5"/>
                    <p:cNvGrpSpPr/>
                    <p:nvPr>
                      <p:custDataLst>
                        <p:tags r:id="rId182"/>
                      </p:custDataLst>
                    </p:nvPr>
                  </p:nvGrpSpPr>
                  <p:grpSpPr>
                    <a:xfrm rot="-5400000">
                      <a:off x="5279" y="714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54" name="Line 224"/>
                      <p:cNvSpPr>
                        <a:spLocks noChangeShapeType="1"/>
                      </p:cNvSpPr>
                      <p:nvPr>
                        <p:custDataLst>
                          <p:tags r:id="rId183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5" name="Line 225"/>
                      <p:cNvSpPr>
                        <a:spLocks noChangeShapeType="1"/>
                      </p:cNvSpPr>
                      <p:nvPr>
                        <p:custDataLst>
                          <p:tags r:id="rId184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6" name="Line 226"/>
                      <p:cNvSpPr>
                        <a:spLocks noChangeShapeType="1"/>
                      </p:cNvSpPr>
                      <p:nvPr>
                        <p:custDataLst>
                          <p:tags r:id="rId185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7" name="Line 227"/>
                      <p:cNvSpPr>
                        <a:spLocks noChangeShapeType="1"/>
                      </p:cNvSpPr>
                      <p:nvPr>
                        <p:custDataLst>
                          <p:tags r:id="rId186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8" name="Line 228"/>
                      <p:cNvSpPr>
                        <a:spLocks noChangeShapeType="1"/>
                      </p:cNvSpPr>
                      <p:nvPr>
                        <p:custDataLst>
                          <p:tags r:id="rId187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9" name="Line 229"/>
                      <p:cNvSpPr>
                        <a:spLocks noChangeShapeType="1"/>
                      </p:cNvSpPr>
                      <p:nvPr>
                        <p:custDataLst>
                          <p:tags r:id="rId188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0" name="Line 230"/>
                      <p:cNvSpPr>
                        <a:spLocks noChangeShapeType="1"/>
                      </p:cNvSpPr>
                      <p:nvPr>
                        <p:custDataLst>
                          <p:tags r:id="rId189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1" name="Line 231"/>
                      <p:cNvSpPr>
                        <a:spLocks noChangeShapeType="1"/>
                      </p:cNvSpPr>
                      <p:nvPr>
                        <p:custDataLst>
                          <p:tags r:id="rId190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2" name="Line 232"/>
                      <p:cNvSpPr>
                        <a:spLocks noChangeShapeType="1"/>
                      </p:cNvSpPr>
                      <p:nvPr>
                        <p:custDataLst>
                          <p:tags r:id="rId191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3" name="Line 233"/>
                      <p:cNvSpPr>
                        <a:spLocks noChangeShapeType="1"/>
                      </p:cNvSpPr>
                      <p:nvPr>
                        <p:custDataLst>
                          <p:tags r:id="rId192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" name="Line 234"/>
                      <p:cNvSpPr>
                        <a:spLocks noChangeShapeType="1"/>
                      </p:cNvSpPr>
                      <p:nvPr>
                        <p:custDataLst>
                          <p:tags r:id="rId193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5" name="Line 235"/>
                      <p:cNvSpPr>
                        <a:spLocks noChangeShapeType="1"/>
                      </p:cNvSpPr>
                      <p:nvPr>
                        <p:custDataLst>
                          <p:tags r:id="rId194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6" name="Line 236"/>
                      <p:cNvSpPr>
                        <a:spLocks noChangeShapeType="1"/>
                      </p:cNvSpPr>
                      <p:nvPr>
                        <p:custDataLst>
                          <p:tags r:id="rId195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7" name="Line 237"/>
                      <p:cNvSpPr>
                        <a:spLocks noChangeShapeType="1"/>
                      </p:cNvSpPr>
                      <p:nvPr>
                        <p:custDataLst>
                          <p:tags r:id="rId196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8" name="Line 238"/>
                      <p:cNvSpPr>
                        <a:spLocks noChangeShapeType="1"/>
                      </p:cNvSpPr>
                      <p:nvPr>
                        <p:custDataLst>
                          <p:tags r:id="rId197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9" name="Line 239"/>
                      <p:cNvSpPr>
                        <a:spLocks noChangeShapeType="1"/>
                      </p:cNvSpPr>
                      <p:nvPr>
                        <p:custDataLst>
                          <p:tags r:id="rId198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0" name="Line 240"/>
                      <p:cNvSpPr>
                        <a:spLocks noChangeShapeType="1"/>
                      </p:cNvSpPr>
                      <p:nvPr>
                        <p:custDataLst>
                          <p:tags r:id="rId199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1" name="Line 241"/>
                      <p:cNvSpPr>
                        <a:spLocks noChangeShapeType="1"/>
                      </p:cNvSpPr>
                      <p:nvPr>
                        <p:custDataLst>
                          <p:tags r:id="rId200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2" name="Line 242"/>
                      <p:cNvSpPr>
                        <a:spLocks noChangeShapeType="1"/>
                      </p:cNvSpPr>
                      <p:nvPr>
                        <p:custDataLst>
                          <p:tags r:id="rId201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3" name="Line 243"/>
                      <p:cNvSpPr>
                        <a:spLocks noChangeShapeType="1"/>
                      </p:cNvSpPr>
                      <p:nvPr>
                        <p:custDataLst>
                          <p:tags r:id="rId202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4" name="Line 244"/>
                      <p:cNvSpPr>
                        <a:spLocks noChangeShapeType="1"/>
                      </p:cNvSpPr>
                      <p:nvPr>
                        <p:custDataLst>
                          <p:tags r:id="rId203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8" name="xjhzhh5"/>
                    <p:cNvGrpSpPr/>
                    <p:nvPr>
                      <p:custDataLst>
                        <p:tags r:id="rId204"/>
                      </p:custDataLst>
                    </p:nvPr>
                  </p:nvGrpSpPr>
                  <p:grpSpPr>
                    <a:xfrm rot="-5400000">
                      <a:off x="5283" y="9977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33" name="Line 246"/>
                      <p:cNvSpPr>
                        <a:spLocks noChangeShapeType="1"/>
                      </p:cNvSpPr>
                      <p:nvPr>
                        <p:custDataLst>
                          <p:tags r:id="rId205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4" name="Line 247"/>
                      <p:cNvSpPr>
                        <a:spLocks noChangeShapeType="1"/>
                      </p:cNvSpPr>
                      <p:nvPr>
                        <p:custDataLst>
                          <p:tags r:id="rId206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5" name="Line 248"/>
                      <p:cNvSpPr>
                        <a:spLocks noChangeShapeType="1"/>
                      </p:cNvSpPr>
                      <p:nvPr>
                        <p:custDataLst>
                          <p:tags r:id="rId207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6" name="Line 249"/>
                      <p:cNvSpPr>
                        <a:spLocks noChangeShapeType="1"/>
                      </p:cNvSpPr>
                      <p:nvPr>
                        <p:custDataLst>
                          <p:tags r:id="rId208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7" name="Line 250"/>
                      <p:cNvSpPr>
                        <a:spLocks noChangeShapeType="1"/>
                      </p:cNvSpPr>
                      <p:nvPr>
                        <p:custDataLst>
                          <p:tags r:id="rId209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8" name="Line 251"/>
                      <p:cNvSpPr>
                        <a:spLocks noChangeShapeType="1"/>
                      </p:cNvSpPr>
                      <p:nvPr>
                        <p:custDataLst>
                          <p:tags r:id="rId210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9" name="Line 252"/>
                      <p:cNvSpPr>
                        <a:spLocks noChangeShapeType="1"/>
                      </p:cNvSpPr>
                      <p:nvPr>
                        <p:custDataLst>
                          <p:tags r:id="rId211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0" name="Line 253"/>
                      <p:cNvSpPr>
                        <a:spLocks noChangeShapeType="1"/>
                      </p:cNvSpPr>
                      <p:nvPr>
                        <p:custDataLst>
                          <p:tags r:id="rId212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1" name="Line 254"/>
                      <p:cNvSpPr>
                        <a:spLocks noChangeShapeType="1"/>
                      </p:cNvSpPr>
                      <p:nvPr>
                        <p:custDataLst>
                          <p:tags r:id="rId213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2" name="Line 255"/>
                      <p:cNvSpPr>
                        <a:spLocks noChangeShapeType="1"/>
                      </p:cNvSpPr>
                      <p:nvPr>
                        <p:custDataLst>
                          <p:tags r:id="rId214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3" name="Line 256"/>
                      <p:cNvSpPr>
                        <a:spLocks noChangeShapeType="1"/>
                      </p:cNvSpPr>
                      <p:nvPr>
                        <p:custDataLst>
                          <p:tags r:id="rId215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4" name="Line 257"/>
                      <p:cNvSpPr>
                        <a:spLocks noChangeShapeType="1"/>
                      </p:cNvSpPr>
                      <p:nvPr>
                        <p:custDataLst>
                          <p:tags r:id="rId216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5" name="Line 258"/>
                      <p:cNvSpPr>
                        <a:spLocks noChangeShapeType="1"/>
                      </p:cNvSpPr>
                      <p:nvPr>
                        <p:custDataLst>
                          <p:tags r:id="rId217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6" name="Line 259"/>
                      <p:cNvSpPr>
                        <a:spLocks noChangeShapeType="1"/>
                      </p:cNvSpPr>
                      <p:nvPr>
                        <p:custDataLst>
                          <p:tags r:id="rId218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7" name="Line 260"/>
                      <p:cNvSpPr>
                        <a:spLocks noChangeShapeType="1"/>
                      </p:cNvSpPr>
                      <p:nvPr>
                        <p:custDataLst>
                          <p:tags r:id="rId219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8" name="Line 261"/>
                      <p:cNvSpPr>
                        <a:spLocks noChangeShapeType="1"/>
                      </p:cNvSpPr>
                      <p:nvPr>
                        <p:custDataLst>
                          <p:tags r:id="rId220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9" name="Line 262"/>
                      <p:cNvSpPr>
                        <a:spLocks noChangeShapeType="1"/>
                      </p:cNvSpPr>
                      <p:nvPr>
                        <p:custDataLst>
                          <p:tags r:id="rId221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0" name="Line 263"/>
                      <p:cNvSpPr>
                        <a:spLocks noChangeShapeType="1"/>
                      </p:cNvSpPr>
                      <p:nvPr>
                        <p:custDataLst>
                          <p:tags r:id="rId222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1" name="Line 264"/>
                      <p:cNvSpPr>
                        <a:spLocks noChangeShapeType="1"/>
                      </p:cNvSpPr>
                      <p:nvPr>
                        <p:custDataLst>
                          <p:tags r:id="rId223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2" name="Line 265"/>
                      <p:cNvSpPr>
                        <a:spLocks noChangeShapeType="1"/>
                      </p:cNvSpPr>
                      <p:nvPr>
                        <p:custDataLst>
                          <p:tags r:id="rId224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3" name="Line 266"/>
                      <p:cNvSpPr>
                        <a:spLocks noChangeShapeType="1"/>
                      </p:cNvSpPr>
                      <p:nvPr>
                        <p:custDataLst>
                          <p:tags r:id="rId225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9" name="xjhzhh5"/>
                    <p:cNvGrpSpPr/>
                    <p:nvPr>
                      <p:custDataLst>
                        <p:tags r:id="rId226"/>
                      </p:custDataLst>
                    </p:nvPr>
                  </p:nvGrpSpPr>
                  <p:grpSpPr>
                    <a:xfrm rot="-5400000">
                      <a:off x="5273" y="8086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12" name="Line 268"/>
                      <p:cNvSpPr>
                        <a:spLocks noChangeShapeType="1"/>
                      </p:cNvSpPr>
                      <p:nvPr>
                        <p:custDataLst>
                          <p:tags r:id="rId227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" name="Line 269"/>
                      <p:cNvSpPr>
                        <a:spLocks noChangeShapeType="1"/>
                      </p:cNvSpPr>
                      <p:nvPr>
                        <p:custDataLst>
                          <p:tags r:id="rId228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4" name="Line 270"/>
                      <p:cNvSpPr>
                        <a:spLocks noChangeShapeType="1"/>
                      </p:cNvSpPr>
                      <p:nvPr>
                        <p:custDataLst>
                          <p:tags r:id="rId229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5" name="Line 271"/>
                      <p:cNvSpPr>
                        <a:spLocks noChangeShapeType="1"/>
                      </p:cNvSpPr>
                      <p:nvPr>
                        <p:custDataLst>
                          <p:tags r:id="rId230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6" name="Line 272"/>
                      <p:cNvSpPr>
                        <a:spLocks noChangeShapeType="1"/>
                      </p:cNvSpPr>
                      <p:nvPr>
                        <p:custDataLst>
                          <p:tags r:id="rId231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" name="Line 273"/>
                      <p:cNvSpPr>
                        <a:spLocks noChangeShapeType="1"/>
                      </p:cNvSpPr>
                      <p:nvPr>
                        <p:custDataLst>
                          <p:tags r:id="rId232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8" name="Line 274"/>
                      <p:cNvSpPr>
                        <a:spLocks noChangeShapeType="1"/>
                      </p:cNvSpPr>
                      <p:nvPr>
                        <p:custDataLst>
                          <p:tags r:id="rId233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9" name="Line 275"/>
                      <p:cNvSpPr>
                        <a:spLocks noChangeShapeType="1"/>
                      </p:cNvSpPr>
                      <p:nvPr>
                        <p:custDataLst>
                          <p:tags r:id="rId234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0" name="Line 276"/>
                      <p:cNvSpPr>
                        <a:spLocks noChangeShapeType="1"/>
                      </p:cNvSpPr>
                      <p:nvPr>
                        <p:custDataLst>
                          <p:tags r:id="rId235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1" name="Line 277"/>
                      <p:cNvSpPr>
                        <a:spLocks noChangeShapeType="1"/>
                      </p:cNvSpPr>
                      <p:nvPr>
                        <p:custDataLst>
                          <p:tags r:id="rId236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2" name="Line 278"/>
                      <p:cNvSpPr>
                        <a:spLocks noChangeShapeType="1"/>
                      </p:cNvSpPr>
                      <p:nvPr>
                        <p:custDataLst>
                          <p:tags r:id="rId237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3" name="Line 279"/>
                      <p:cNvSpPr>
                        <a:spLocks noChangeShapeType="1"/>
                      </p:cNvSpPr>
                      <p:nvPr>
                        <p:custDataLst>
                          <p:tags r:id="rId238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4" name="Line 280"/>
                      <p:cNvSpPr>
                        <a:spLocks noChangeShapeType="1"/>
                      </p:cNvSpPr>
                      <p:nvPr>
                        <p:custDataLst>
                          <p:tags r:id="rId239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5" name="Line 281"/>
                      <p:cNvSpPr>
                        <a:spLocks noChangeShapeType="1"/>
                      </p:cNvSpPr>
                      <p:nvPr>
                        <p:custDataLst>
                          <p:tags r:id="rId240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6" name="Line 282"/>
                      <p:cNvSpPr>
                        <a:spLocks noChangeShapeType="1"/>
                      </p:cNvSpPr>
                      <p:nvPr>
                        <p:custDataLst>
                          <p:tags r:id="rId241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7" name="Line 283"/>
                      <p:cNvSpPr>
                        <a:spLocks noChangeShapeType="1"/>
                      </p:cNvSpPr>
                      <p:nvPr>
                        <p:custDataLst>
                          <p:tags r:id="rId242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8" name="Line 284"/>
                      <p:cNvSpPr>
                        <a:spLocks noChangeShapeType="1"/>
                      </p:cNvSpPr>
                      <p:nvPr>
                        <p:custDataLst>
                          <p:tags r:id="rId243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9" name="Line 285"/>
                      <p:cNvSpPr>
                        <a:spLocks noChangeShapeType="1"/>
                      </p:cNvSpPr>
                      <p:nvPr>
                        <p:custDataLst>
                          <p:tags r:id="rId244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0" name="Line 286"/>
                      <p:cNvSpPr>
                        <a:spLocks noChangeShapeType="1"/>
                      </p:cNvSpPr>
                      <p:nvPr>
                        <p:custDataLst>
                          <p:tags r:id="rId245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1" name="Line 287"/>
                      <p:cNvSpPr>
                        <a:spLocks noChangeShapeType="1"/>
                      </p:cNvSpPr>
                      <p:nvPr>
                        <p:custDataLst>
                          <p:tags r:id="rId246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2" name="Line 288"/>
                      <p:cNvSpPr>
                        <a:spLocks noChangeShapeType="1"/>
                      </p:cNvSpPr>
                      <p:nvPr>
                        <p:custDataLst>
                          <p:tags r:id="rId247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0" name="xjhzhh5"/>
                    <p:cNvGrpSpPr/>
                    <p:nvPr>
                      <p:custDataLst>
                        <p:tags r:id="rId248"/>
                      </p:custDataLst>
                    </p:nvPr>
                  </p:nvGrpSpPr>
                  <p:grpSpPr>
                    <a:xfrm rot="-5400000">
                      <a:off x="5283" y="6188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91" name="Line 290"/>
                      <p:cNvSpPr>
                        <a:spLocks noChangeShapeType="1"/>
                      </p:cNvSpPr>
                      <p:nvPr>
                        <p:custDataLst>
                          <p:tags r:id="rId249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2" name="Line 291"/>
                      <p:cNvSpPr>
                        <a:spLocks noChangeShapeType="1"/>
                      </p:cNvSpPr>
                      <p:nvPr>
                        <p:custDataLst>
                          <p:tags r:id="rId250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3" name="Line 292"/>
                      <p:cNvSpPr>
                        <a:spLocks noChangeShapeType="1"/>
                      </p:cNvSpPr>
                      <p:nvPr>
                        <p:custDataLst>
                          <p:tags r:id="rId251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4" name="Line 293"/>
                      <p:cNvSpPr>
                        <a:spLocks noChangeShapeType="1"/>
                      </p:cNvSpPr>
                      <p:nvPr>
                        <p:custDataLst>
                          <p:tags r:id="rId252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5" name="Line 294"/>
                      <p:cNvSpPr>
                        <a:spLocks noChangeShapeType="1"/>
                      </p:cNvSpPr>
                      <p:nvPr>
                        <p:custDataLst>
                          <p:tags r:id="rId253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6" name="Line 295"/>
                      <p:cNvSpPr>
                        <a:spLocks noChangeShapeType="1"/>
                      </p:cNvSpPr>
                      <p:nvPr>
                        <p:custDataLst>
                          <p:tags r:id="rId254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7" name="Line 296"/>
                      <p:cNvSpPr>
                        <a:spLocks noChangeShapeType="1"/>
                      </p:cNvSpPr>
                      <p:nvPr>
                        <p:custDataLst>
                          <p:tags r:id="rId255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8" name="Line 297"/>
                      <p:cNvSpPr>
                        <a:spLocks noChangeShapeType="1"/>
                      </p:cNvSpPr>
                      <p:nvPr>
                        <p:custDataLst>
                          <p:tags r:id="rId256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9" name="Line 298"/>
                      <p:cNvSpPr>
                        <a:spLocks noChangeShapeType="1"/>
                      </p:cNvSpPr>
                      <p:nvPr>
                        <p:custDataLst>
                          <p:tags r:id="rId257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0" name="Line 299"/>
                      <p:cNvSpPr>
                        <a:spLocks noChangeShapeType="1"/>
                      </p:cNvSpPr>
                      <p:nvPr>
                        <p:custDataLst>
                          <p:tags r:id="rId258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1" name="Line 300"/>
                      <p:cNvSpPr>
                        <a:spLocks noChangeShapeType="1"/>
                      </p:cNvSpPr>
                      <p:nvPr>
                        <p:custDataLst>
                          <p:tags r:id="rId259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2" name="Line 301"/>
                      <p:cNvSpPr>
                        <a:spLocks noChangeShapeType="1"/>
                      </p:cNvSpPr>
                      <p:nvPr>
                        <p:custDataLst>
                          <p:tags r:id="rId260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Line 302"/>
                      <p:cNvSpPr>
                        <a:spLocks noChangeShapeType="1"/>
                      </p:cNvSpPr>
                      <p:nvPr>
                        <p:custDataLst>
                          <p:tags r:id="rId261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4" name="Line 303"/>
                      <p:cNvSpPr>
                        <a:spLocks noChangeShapeType="1"/>
                      </p:cNvSpPr>
                      <p:nvPr>
                        <p:custDataLst>
                          <p:tags r:id="rId262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Line 304"/>
                      <p:cNvSpPr>
                        <a:spLocks noChangeShapeType="1"/>
                      </p:cNvSpPr>
                      <p:nvPr>
                        <p:custDataLst>
                          <p:tags r:id="rId263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6" name="Line 305"/>
                      <p:cNvSpPr>
                        <a:spLocks noChangeShapeType="1"/>
                      </p:cNvSpPr>
                      <p:nvPr>
                        <p:custDataLst>
                          <p:tags r:id="rId264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" name="Line 306"/>
                      <p:cNvSpPr>
                        <a:spLocks noChangeShapeType="1"/>
                      </p:cNvSpPr>
                      <p:nvPr>
                        <p:custDataLst>
                          <p:tags r:id="rId265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8" name="Line 307"/>
                      <p:cNvSpPr>
                        <a:spLocks noChangeShapeType="1"/>
                      </p:cNvSpPr>
                      <p:nvPr>
                        <p:custDataLst>
                          <p:tags r:id="rId266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9" name="Line 308"/>
                      <p:cNvSpPr>
                        <a:spLocks noChangeShapeType="1"/>
                      </p:cNvSpPr>
                      <p:nvPr>
                        <p:custDataLst>
                          <p:tags r:id="rId267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0" name="Line 309"/>
                      <p:cNvSpPr>
                        <a:spLocks noChangeShapeType="1"/>
                      </p:cNvSpPr>
                      <p:nvPr>
                        <p:custDataLst>
                          <p:tags r:id="rId268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1" name="Line 310"/>
                      <p:cNvSpPr>
                        <a:spLocks noChangeShapeType="1"/>
                      </p:cNvSpPr>
                      <p:nvPr>
                        <p:custDataLst>
                          <p:tags r:id="rId269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  <p:sp>
          <p:nvSpPr>
            <p:cNvPr id="351" name="AutoShape 18"/>
            <p:cNvSpPr/>
            <p:nvPr>
              <p:custDataLst>
                <p:tags r:id="rId270"/>
              </p:custDataLst>
            </p:nvPr>
          </p:nvSpPr>
          <p:spPr>
            <a:xfrm>
              <a:off x="4658108" y="3584019"/>
              <a:ext cx="320499" cy="262681"/>
            </a:xfrm>
            <a:prstGeom prst="roundRect">
              <a:avLst>
                <a:gd name="adj" fmla="val 28319"/>
              </a:avLst>
            </a:prstGeom>
            <a:solidFill>
              <a:srgbClr val="FF9191"/>
            </a:solidFill>
            <a:ln w="9525">
              <a:solidFill>
                <a:schemeClr val="tx1"/>
              </a:solidFill>
              <a:bevel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271"/>
            </p:custDataLst>
          </p:nvPr>
        </p:nvGrpSpPr>
        <p:grpSpPr>
          <a:xfrm>
            <a:off x="5435506" y="3261598"/>
            <a:ext cx="1117588" cy="925581"/>
            <a:chOff x="4340624" y="1842403"/>
            <a:chExt cx="1117588" cy="925581"/>
          </a:xfrm>
        </p:grpSpPr>
        <p:sp>
          <p:nvSpPr>
            <p:cNvPr id="71" name="下箭头 11"/>
            <p:cNvSpPr>
              <a:spLocks noChangeArrowheads="1"/>
            </p:cNvSpPr>
            <p:nvPr>
              <p:custDataLst>
                <p:tags r:id="rId272"/>
              </p:custDataLst>
            </p:nvPr>
          </p:nvSpPr>
          <p:spPr bwMode="auto">
            <a:xfrm rot="5400000" flipH="1" flipV="1">
              <a:off x="4851237" y="1577473"/>
              <a:ext cx="291831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2" name="文本框 351"/>
            <p:cNvSpPr txBox="1"/>
            <p:nvPr>
              <p:custDataLst>
                <p:tags r:id="rId273"/>
              </p:custDataLst>
            </p:nvPr>
          </p:nvSpPr>
          <p:spPr>
            <a:xfrm>
              <a:off x="4340624" y="2307609"/>
              <a:ext cx="1117588" cy="46037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加刻度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22" name="组合 21" title=""/>
          <p:cNvGrpSpPr/>
          <p:nvPr>
            <p:custDataLst>
              <p:tags r:id="rId274"/>
            </p:custDataLst>
          </p:nvPr>
        </p:nvGrpSpPr>
        <p:grpSpPr>
          <a:xfrm>
            <a:off x="7550682" y="3289532"/>
            <a:ext cx="1548765" cy="876300"/>
            <a:chOff x="6315062" y="1849277"/>
            <a:chExt cx="1548765" cy="876300"/>
          </a:xfrm>
        </p:grpSpPr>
        <p:sp>
          <p:nvSpPr>
            <p:cNvPr id="72" name="下箭头 11"/>
            <p:cNvSpPr>
              <a:spLocks noChangeArrowheads="1"/>
            </p:cNvSpPr>
            <p:nvPr>
              <p:custDataLst>
                <p:tags r:id="rId275"/>
              </p:custDataLst>
            </p:nvPr>
          </p:nvSpPr>
          <p:spPr bwMode="auto">
            <a:xfrm rot="5400000" flipH="1" flipV="1">
              <a:off x="6928988" y="1587319"/>
              <a:ext cx="297776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3" name="文本框 352"/>
            <p:cNvSpPr txBox="1"/>
            <p:nvPr>
              <p:custDataLst>
                <p:tags r:id="rId276"/>
              </p:custDataLst>
            </p:nvPr>
          </p:nvSpPr>
          <p:spPr>
            <a:xfrm>
              <a:off x="6315062" y="2265202"/>
              <a:ext cx="1548765" cy="46037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内径更细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318"/>
</p:tagLst>
</file>

<file path=ppt/tags/tag10.xml><?xml version="1.0" encoding="utf-8"?>
<p:tagLst xmlns:p="http://schemas.openxmlformats.org/presentationml/2006/main">
  <p:tag name="AS_UNIQUEID" val="4327"/>
</p:tagLst>
</file>

<file path=ppt/tags/tag100.xml><?xml version="1.0" encoding="utf-8"?>
<p:tagLst xmlns:p="http://schemas.openxmlformats.org/presentationml/2006/main">
  <p:tag name="AS_UNIQUEID" val="4416"/>
</p:tagLst>
</file>

<file path=ppt/tags/tag1000.xml><?xml version="1.0" encoding="utf-8"?>
<p:tagLst xmlns:p="http://schemas.openxmlformats.org/presentationml/2006/main">
  <p:tag name="AS_UNIQUEID" val="4603"/>
</p:tagLst>
</file>

<file path=ppt/tags/tag1001.xml><?xml version="1.0" encoding="utf-8"?>
<p:tagLst xmlns:p="http://schemas.openxmlformats.org/presentationml/2006/main">
  <p:tag name="AS_UNIQUEID" val="4604"/>
</p:tagLst>
</file>

<file path=ppt/tags/tag1002.xml><?xml version="1.0" encoding="utf-8"?>
<p:tagLst xmlns:p="http://schemas.openxmlformats.org/presentationml/2006/main">
  <p:tag name="AS_UNIQUEID" val="4605"/>
</p:tagLst>
</file>

<file path=ppt/tags/tag1003.xml><?xml version="1.0" encoding="utf-8"?>
<p:tagLst xmlns:p="http://schemas.openxmlformats.org/presentationml/2006/main">
  <p:tag name="AS_UNIQUEID" val="4606"/>
</p:tagLst>
</file>

<file path=ppt/tags/tag1004.xml><?xml version="1.0" encoding="utf-8"?>
<p:tagLst xmlns:p="http://schemas.openxmlformats.org/presentationml/2006/main">
  <p:tag name="AS_UNIQUEID" val="4221"/>
</p:tagLst>
</file>

<file path=ppt/tags/tag1005.xml><?xml version="1.0" encoding="utf-8"?>
<p:tagLst xmlns:p="http://schemas.openxmlformats.org/presentationml/2006/main">
  <p:tag name="AS_UNIQUEID" val="4222"/>
</p:tagLst>
</file>

<file path=ppt/tags/tag1006.xml><?xml version="1.0" encoding="utf-8"?>
<p:tagLst xmlns:p="http://schemas.openxmlformats.org/presentationml/2006/main">
  <p:tag name="AS_UNIQUEID" val="4223"/>
</p:tagLst>
</file>

<file path=ppt/tags/tag1007.xml><?xml version="1.0" encoding="utf-8"?>
<p:tagLst xmlns:p="http://schemas.openxmlformats.org/presentationml/2006/main">
  <p:tag name="AS_UNIQUEID" val="4224"/>
</p:tagLst>
</file>

<file path=ppt/tags/tag1008.xml><?xml version="1.0" encoding="utf-8"?>
<p:tagLst xmlns:p="http://schemas.openxmlformats.org/presentationml/2006/main">
  <p:tag name="AS_UNIQUEID" val="4225"/>
</p:tagLst>
</file>

<file path=ppt/tags/tag1009.xml><?xml version="1.0" encoding="utf-8"?>
<p:tagLst xmlns:p="http://schemas.openxmlformats.org/presentationml/2006/main">
  <p:tag name="AS_UNIQUEID" val="4226"/>
</p:tagLst>
</file>

<file path=ppt/tags/tag101.xml><?xml version="1.0" encoding="utf-8"?>
<p:tagLst xmlns:p="http://schemas.openxmlformats.org/presentationml/2006/main">
  <p:tag name="AS_UNIQUEID" val="4417"/>
</p:tagLst>
</file>

<file path=ppt/tags/tag1010.xml><?xml version="1.0" encoding="utf-8"?>
<p:tagLst xmlns:p="http://schemas.openxmlformats.org/presentationml/2006/main">
  <p:tag name="AS_UNIQUEID" val="4227"/>
</p:tagLst>
</file>

<file path=ppt/tags/tag1011.xml><?xml version="1.0" encoding="utf-8"?>
<p:tagLst xmlns:p="http://schemas.openxmlformats.org/presentationml/2006/main">
  <p:tag name="AS_UNIQUEID" val="4228"/>
</p:tagLst>
</file>

<file path=ppt/tags/tag1012.xml><?xml version="1.0" encoding="utf-8"?>
<p:tagLst xmlns:p="http://schemas.openxmlformats.org/presentationml/2006/main">
  <p:tag name="AS_UNIQUEID" val="4229"/>
</p:tagLst>
</file>

<file path=ppt/tags/tag1013.xml><?xml version="1.0" encoding="utf-8"?>
<p:tagLst xmlns:p="http://schemas.openxmlformats.org/presentationml/2006/main">
  <p:tag name="AS_UNIQUEID" val="4230"/>
</p:tagLst>
</file>

<file path=ppt/tags/tag1014.xml><?xml version="1.0" encoding="utf-8"?>
<p:tagLst xmlns:p="http://schemas.openxmlformats.org/presentationml/2006/main">
  <p:tag name="AS_UNIQUEID" val="4231"/>
</p:tagLst>
</file>

<file path=ppt/tags/tag1015.xml><?xml version="1.0" encoding="utf-8"?>
<p:tagLst xmlns:p="http://schemas.openxmlformats.org/presentationml/2006/main">
  <p:tag name="AS_UNIQUEID" val="4232"/>
</p:tagLst>
</file>

<file path=ppt/tags/tag1016.xml><?xml version="1.0" encoding="utf-8"?>
<p:tagLst xmlns:p="http://schemas.openxmlformats.org/presentationml/2006/main">
  <p:tag name="AS_UNIQUEID" val="4607"/>
</p:tagLst>
</file>

<file path=ppt/tags/tag1017.xml><?xml version="1.0" encoding="utf-8"?>
<p:tagLst xmlns:p="http://schemas.openxmlformats.org/presentationml/2006/main">
  <p:tag name="AS_UNIQUEID" val="4608"/>
</p:tagLst>
</file>

<file path=ppt/tags/tag1018.xml><?xml version="1.0" encoding="utf-8"?>
<p:tagLst xmlns:p="http://schemas.openxmlformats.org/presentationml/2006/main">
  <p:tag name="AS_UNIQUEID" val="4609"/>
</p:tagLst>
</file>

<file path=ppt/tags/tag1019.xml><?xml version="1.0" encoding="utf-8"?>
<p:tagLst xmlns:p="http://schemas.openxmlformats.org/presentationml/2006/main">
  <p:tag name="AS_UNIQUEID" val="4610"/>
</p:tagLst>
</file>

<file path=ppt/tags/tag102.xml><?xml version="1.0" encoding="utf-8"?>
<p:tagLst xmlns:p="http://schemas.openxmlformats.org/presentationml/2006/main">
  <p:tag name="AS_UNIQUEID" val="4418"/>
</p:tagLst>
</file>

<file path=ppt/tags/tag1020.xml><?xml version="1.0" encoding="utf-8"?>
<p:tagLst xmlns:p="http://schemas.openxmlformats.org/presentationml/2006/main">
  <p:tag name="AS_UNIQUEID" val="4221"/>
</p:tagLst>
</file>

<file path=ppt/tags/tag1021.xml><?xml version="1.0" encoding="utf-8"?>
<p:tagLst xmlns:p="http://schemas.openxmlformats.org/presentationml/2006/main">
  <p:tag name="AS_UNIQUEID" val="4222"/>
</p:tagLst>
</file>

<file path=ppt/tags/tag1022.xml><?xml version="1.0" encoding="utf-8"?>
<p:tagLst xmlns:p="http://schemas.openxmlformats.org/presentationml/2006/main">
  <p:tag name="AS_UNIQUEID" val="4223"/>
</p:tagLst>
</file>

<file path=ppt/tags/tag1023.xml><?xml version="1.0" encoding="utf-8"?>
<p:tagLst xmlns:p="http://schemas.openxmlformats.org/presentationml/2006/main">
  <p:tag name="AS_UNIQUEID" val="4224"/>
</p:tagLst>
</file>

<file path=ppt/tags/tag1024.xml><?xml version="1.0" encoding="utf-8"?>
<p:tagLst xmlns:p="http://schemas.openxmlformats.org/presentationml/2006/main">
  <p:tag name="AS_UNIQUEID" val="4225"/>
</p:tagLst>
</file>

<file path=ppt/tags/tag1025.xml><?xml version="1.0" encoding="utf-8"?>
<p:tagLst xmlns:p="http://schemas.openxmlformats.org/presentationml/2006/main">
  <p:tag name="AS_UNIQUEID" val="4226"/>
</p:tagLst>
</file>

<file path=ppt/tags/tag1026.xml><?xml version="1.0" encoding="utf-8"?>
<p:tagLst xmlns:p="http://schemas.openxmlformats.org/presentationml/2006/main">
  <p:tag name="AS_UNIQUEID" val="4227"/>
</p:tagLst>
</file>

<file path=ppt/tags/tag1027.xml><?xml version="1.0" encoding="utf-8"?>
<p:tagLst xmlns:p="http://schemas.openxmlformats.org/presentationml/2006/main">
  <p:tag name="AS_UNIQUEID" val="4228"/>
</p:tagLst>
</file>

<file path=ppt/tags/tag1028.xml><?xml version="1.0" encoding="utf-8"?>
<p:tagLst xmlns:p="http://schemas.openxmlformats.org/presentationml/2006/main">
  <p:tag name="AS_UNIQUEID" val="4229"/>
</p:tagLst>
</file>

<file path=ppt/tags/tag1029.xml><?xml version="1.0" encoding="utf-8"?>
<p:tagLst xmlns:p="http://schemas.openxmlformats.org/presentationml/2006/main">
  <p:tag name="AS_UNIQUEID" val="4230"/>
</p:tagLst>
</file>

<file path=ppt/tags/tag103.xml><?xml version="1.0" encoding="utf-8"?>
<p:tagLst xmlns:p="http://schemas.openxmlformats.org/presentationml/2006/main">
  <p:tag name="AS_UNIQUEID" val="4419"/>
</p:tagLst>
</file>

<file path=ppt/tags/tag1030.xml><?xml version="1.0" encoding="utf-8"?>
<p:tagLst xmlns:p="http://schemas.openxmlformats.org/presentationml/2006/main">
  <p:tag name="AS_UNIQUEID" val="4231"/>
</p:tagLst>
</file>

<file path=ppt/tags/tag1031.xml><?xml version="1.0" encoding="utf-8"?>
<p:tagLst xmlns:p="http://schemas.openxmlformats.org/presentationml/2006/main">
  <p:tag name="AS_UNIQUEID" val="4232"/>
</p:tagLst>
</file>

<file path=ppt/tags/tag1032.xml><?xml version="1.0" encoding="utf-8"?>
<p:tagLst xmlns:p="http://schemas.openxmlformats.org/presentationml/2006/main">
  <p:tag name="AS_UNIQUEID" val="4611"/>
</p:tagLst>
</file>

<file path=ppt/tags/tag1033.xml><?xml version="1.0" encoding="utf-8"?>
<p:tagLst xmlns:p="http://schemas.openxmlformats.org/presentationml/2006/main">
  <p:tag name="AS_UNIQUEID" val="1532"/>
</p:tagLst>
</file>

<file path=ppt/tags/tag1034.xml><?xml version="1.0" encoding="utf-8"?>
<p:tagLst xmlns:p="http://schemas.openxmlformats.org/presentationml/2006/main">
  <p:tag name="AS_UNIQUEID" val="4612"/>
</p:tagLst>
</file>

<file path=ppt/tags/tag1035.xml><?xml version="1.0" encoding="utf-8"?>
<p:tagLst xmlns:p="http://schemas.openxmlformats.org/presentationml/2006/main">
  <p:tag name="AS_UNIQUEID" val="4613"/>
</p:tagLst>
</file>

<file path=ppt/tags/tag1036.xml><?xml version="1.0" encoding="utf-8"?>
<p:tagLst xmlns:p="http://schemas.openxmlformats.org/presentationml/2006/main">
  <p:tag name="AS_UNIQUEID" val="4614"/>
</p:tagLst>
</file>

<file path=ppt/tags/tag1037.xml><?xml version="1.0" encoding="utf-8"?>
<p:tagLst xmlns:p="http://schemas.openxmlformats.org/presentationml/2006/main">
  <p:tag name="AS_UNIQUEID" val="4615"/>
</p:tagLst>
</file>

<file path=ppt/tags/tag1038.xml><?xml version="1.0" encoding="utf-8"?>
<p:tagLst xmlns:p="http://schemas.openxmlformats.org/presentationml/2006/main">
  <p:tag name="AS_UNIQUEID" val="4616"/>
</p:tagLst>
</file>

<file path=ppt/tags/tag1039.xml><?xml version="1.0" encoding="utf-8"?>
<p:tagLst xmlns:p="http://schemas.openxmlformats.org/presentationml/2006/main">
  <p:tag name="AS_UNIQUEID" val="4617"/>
</p:tagLst>
</file>

<file path=ppt/tags/tag104.xml><?xml version="1.0" encoding="utf-8"?>
<p:tagLst xmlns:p="http://schemas.openxmlformats.org/presentationml/2006/main">
  <p:tag name="AS_UNIQUEID" val="4420"/>
</p:tagLst>
</file>

<file path=ppt/tags/tag1040.xml><?xml version="1.0" encoding="utf-8"?>
<p:tagLst xmlns:p="http://schemas.openxmlformats.org/presentationml/2006/main">
  <p:tag name="AS_UNIQUEID" val="4618"/>
</p:tagLst>
</file>

<file path=ppt/tags/tag1041.xml><?xml version="1.0" encoding="utf-8"?>
<p:tagLst xmlns:p="http://schemas.openxmlformats.org/presentationml/2006/main">
  <p:tag name="AS_UNIQUEID" val="4619"/>
</p:tagLst>
</file>

<file path=ppt/tags/tag1042.xml><?xml version="1.0" encoding="utf-8"?>
<p:tagLst xmlns:p="http://schemas.openxmlformats.org/presentationml/2006/main">
  <p:tag name="AS_UNIQUEID" val="4620"/>
</p:tagLst>
</file>

<file path=ppt/tags/tag1043.xml><?xml version="1.0" encoding="utf-8"?>
<p:tagLst xmlns:p="http://schemas.openxmlformats.org/presentationml/2006/main">
  <p:tag name="AS_UNIQUEID" val="4621"/>
</p:tagLst>
</file>

<file path=ppt/tags/tag1044.xml><?xml version="1.0" encoding="utf-8"?>
<p:tagLst xmlns:p="http://schemas.openxmlformats.org/presentationml/2006/main">
  <p:tag name="AS_UNIQUEID" val="4622"/>
</p:tagLst>
</file>

<file path=ppt/tags/tag1045.xml><?xml version="1.0" encoding="utf-8"?>
<p:tagLst xmlns:p="http://schemas.openxmlformats.org/presentationml/2006/main">
  <p:tag name="AS_UNIQUEID" val="4623"/>
</p:tagLst>
</file>

<file path=ppt/tags/tag1046.xml><?xml version="1.0" encoding="utf-8"?>
<p:tagLst xmlns:p="http://schemas.openxmlformats.org/presentationml/2006/main">
  <p:tag name="AS_UNIQUEID" val="4624"/>
</p:tagLst>
</file>

<file path=ppt/tags/tag1047.xml><?xml version="1.0" encoding="utf-8"?>
<p:tagLst xmlns:p="http://schemas.openxmlformats.org/presentationml/2006/main">
  <p:tag name="AS_UNIQUEID" val="4625"/>
</p:tagLst>
</file>

<file path=ppt/tags/tag1048.xml><?xml version="1.0" encoding="utf-8"?>
<p:tagLst xmlns:p="http://schemas.openxmlformats.org/presentationml/2006/main">
  <p:tag name="AS_UNIQUEID" val="4626"/>
</p:tagLst>
</file>

<file path=ppt/tags/tag1049.xml><?xml version="1.0" encoding="utf-8"?>
<p:tagLst xmlns:p="http://schemas.openxmlformats.org/presentationml/2006/main">
  <p:tag name="AS_UNIQUEID" val="4627"/>
</p:tagLst>
</file>

<file path=ppt/tags/tag105.xml><?xml version="1.0" encoding="utf-8"?>
<p:tagLst xmlns:p="http://schemas.openxmlformats.org/presentationml/2006/main">
  <p:tag name="AS_UNIQUEID" val="4421"/>
</p:tagLst>
</file>

<file path=ppt/tags/tag1050.xml><?xml version="1.0" encoding="utf-8"?>
<p:tagLst xmlns:p="http://schemas.openxmlformats.org/presentationml/2006/main">
  <p:tag name="AS_UNIQUEID" val="4628"/>
</p:tagLst>
</file>

<file path=ppt/tags/tag1051.xml><?xml version="1.0" encoding="utf-8"?>
<p:tagLst xmlns:p="http://schemas.openxmlformats.org/presentationml/2006/main">
  <p:tag name="AS_UNIQUEID" val="4629"/>
</p:tagLst>
</file>

<file path=ppt/tags/tag1052.xml><?xml version="1.0" encoding="utf-8"?>
<p:tagLst xmlns:p="http://schemas.openxmlformats.org/presentationml/2006/main">
  <p:tag name="AS_UNIQUEID" val="4630"/>
</p:tagLst>
</file>

<file path=ppt/tags/tag1053.xml><?xml version="1.0" encoding="utf-8"?>
<p:tagLst xmlns:p="http://schemas.openxmlformats.org/presentationml/2006/main">
  <p:tag name="AS_UNIQUEID" val="4631"/>
</p:tagLst>
</file>

<file path=ppt/tags/tag1054.xml><?xml version="1.0" encoding="utf-8"?>
<p:tagLst xmlns:p="http://schemas.openxmlformats.org/presentationml/2006/main">
  <p:tag name="AS_UNIQUEID" val="4632"/>
</p:tagLst>
</file>

<file path=ppt/tags/tag1055.xml><?xml version="1.0" encoding="utf-8"?>
<p:tagLst xmlns:p="http://schemas.openxmlformats.org/presentationml/2006/main">
  <p:tag name="AS_UNIQUEID" val="4633"/>
</p:tagLst>
</file>

<file path=ppt/tags/tag1056.xml><?xml version="1.0" encoding="utf-8"?>
<p:tagLst xmlns:p="http://schemas.openxmlformats.org/presentationml/2006/main">
  <p:tag name="AS_UNIQUEID" val="4163"/>
</p:tagLst>
</file>

<file path=ppt/tags/tag1057.xml><?xml version="1.0" encoding="utf-8"?>
<p:tagLst xmlns:p="http://schemas.openxmlformats.org/presentationml/2006/main">
  <p:tag name="AS_UNIQUEID" val="4164"/>
</p:tagLst>
</file>

<file path=ppt/tags/tag1058.xml><?xml version="1.0" encoding="utf-8"?>
<p:tagLst xmlns:p="http://schemas.openxmlformats.org/presentationml/2006/main">
  <p:tag name="AS_UNIQUEID" val="4165"/>
</p:tagLst>
</file>

<file path=ppt/tags/tag1059.xml><?xml version="1.0" encoding="utf-8"?>
<p:tagLst xmlns:p="http://schemas.openxmlformats.org/presentationml/2006/main">
  <p:tag name="AS_UNIQUEID" val="4166"/>
</p:tagLst>
</file>

<file path=ppt/tags/tag106.xml><?xml version="1.0" encoding="utf-8"?>
<p:tagLst xmlns:p="http://schemas.openxmlformats.org/presentationml/2006/main">
  <p:tag name="AS_UNIQUEID" val="4422"/>
</p:tagLst>
</file>

<file path=ppt/tags/tag1060.xml><?xml version="1.0" encoding="utf-8"?>
<p:tagLst xmlns:p="http://schemas.openxmlformats.org/presentationml/2006/main">
  <p:tag name="AS_UNIQUEID" val="4167"/>
</p:tagLst>
</file>

<file path=ppt/tags/tag1061.xml><?xml version="1.0" encoding="utf-8"?>
<p:tagLst xmlns:p="http://schemas.openxmlformats.org/presentationml/2006/main">
  <p:tag name="AS_UNIQUEID" val="4168"/>
</p:tagLst>
</file>

<file path=ppt/tags/tag1062.xml><?xml version="1.0" encoding="utf-8"?>
<p:tagLst xmlns:p="http://schemas.openxmlformats.org/presentationml/2006/main">
  <p:tag name="AS_UNIQUEID" val="4169"/>
</p:tagLst>
</file>

<file path=ppt/tags/tag1063.xml><?xml version="1.0" encoding="utf-8"?>
<p:tagLst xmlns:p="http://schemas.openxmlformats.org/presentationml/2006/main">
  <p:tag name="AS_UNIQUEID" val="4170"/>
</p:tagLst>
</file>

<file path=ppt/tags/tag1064.xml><?xml version="1.0" encoding="utf-8"?>
<p:tagLst xmlns:p="http://schemas.openxmlformats.org/presentationml/2006/main">
  <p:tag name="AS_UNIQUEID" val="4171"/>
</p:tagLst>
</file>

<file path=ppt/tags/tag1065.xml><?xml version="1.0" encoding="utf-8"?>
<p:tagLst xmlns:p="http://schemas.openxmlformats.org/presentationml/2006/main">
  <p:tag name="AS_UNIQUEID" val="4172"/>
</p:tagLst>
</file>

<file path=ppt/tags/tag1066.xml><?xml version="1.0" encoding="utf-8"?>
<p:tagLst xmlns:p="http://schemas.openxmlformats.org/presentationml/2006/main">
  <p:tag name="AS_UNIQUEID" val="4173"/>
</p:tagLst>
</file>

<file path=ppt/tags/tag1067.xml><?xml version="1.0" encoding="utf-8"?>
<p:tagLst xmlns:p="http://schemas.openxmlformats.org/presentationml/2006/main">
  <p:tag name="AS_UNIQUEID" val="4174"/>
</p:tagLst>
</file>

<file path=ppt/tags/tag1068.xml><?xml version="1.0" encoding="utf-8"?>
<p:tagLst xmlns:p="http://schemas.openxmlformats.org/presentationml/2006/main">
  <p:tag name="AS_UNIQUEID" val="4634"/>
</p:tagLst>
</file>

<file path=ppt/tags/tag1069.xml><?xml version="1.0" encoding="utf-8"?>
<p:tagLst xmlns:p="http://schemas.openxmlformats.org/presentationml/2006/main">
  <p:tag name="AS_UNIQUEID" val="4635"/>
</p:tagLst>
</file>

<file path=ppt/tags/tag107.xml><?xml version="1.0" encoding="utf-8"?>
<p:tagLst xmlns:p="http://schemas.openxmlformats.org/presentationml/2006/main">
  <p:tag name="AS_UNIQUEID" val="4423"/>
</p:tagLst>
</file>

<file path=ppt/tags/tag1070.xml><?xml version="1.0" encoding="utf-8"?>
<p:tagLst xmlns:p="http://schemas.openxmlformats.org/presentationml/2006/main">
  <p:tag name="AS_UNIQUEID" val="4636"/>
</p:tagLst>
</file>

<file path=ppt/tags/tag1071.xml><?xml version="1.0" encoding="utf-8"?>
<p:tagLst xmlns:p="http://schemas.openxmlformats.org/presentationml/2006/main">
  <p:tag name="AS_UNIQUEID" val="4637"/>
</p:tagLst>
</file>

<file path=ppt/tags/tag1072.xml><?xml version="1.0" encoding="utf-8"?>
<p:tagLst xmlns:p="http://schemas.openxmlformats.org/presentationml/2006/main">
  <p:tag name="AS_UNIQUEID" val="4638"/>
</p:tagLst>
</file>

<file path=ppt/tags/tag1073.xml><?xml version="1.0" encoding="utf-8"?>
<p:tagLst xmlns:p="http://schemas.openxmlformats.org/presentationml/2006/main">
  <p:tag name="AS_UNIQUEID" val="4639"/>
</p:tagLst>
</file>

<file path=ppt/tags/tag1074.xml><?xml version="1.0" encoding="utf-8"?>
<p:tagLst xmlns:p="http://schemas.openxmlformats.org/presentationml/2006/main">
  <p:tag name="AS_UNIQUEID" val="4640"/>
</p:tagLst>
</file>

<file path=ppt/tags/tag1075.xml><?xml version="1.0" encoding="utf-8"?>
<p:tagLst xmlns:p="http://schemas.openxmlformats.org/presentationml/2006/main">
  <p:tag name="AS_UNIQUEID" val="4641"/>
</p:tagLst>
</file>

<file path=ppt/tags/tag1076.xml><?xml version="1.0" encoding="utf-8"?>
<p:tagLst xmlns:p="http://schemas.openxmlformats.org/presentationml/2006/main">
  <p:tag name="AS_UNIQUEID" val="4642"/>
</p:tagLst>
</file>

<file path=ppt/tags/tag1077.xml><?xml version="1.0" encoding="utf-8"?>
<p:tagLst xmlns:p="http://schemas.openxmlformats.org/presentationml/2006/main">
  <p:tag name="AS_UNIQUEID" val="4643"/>
</p:tagLst>
</file>

<file path=ppt/tags/tag1078.xml><?xml version="1.0" encoding="utf-8"?>
<p:tagLst xmlns:p="http://schemas.openxmlformats.org/presentationml/2006/main">
  <p:tag name="AS_UNIQUEID" val="4644"/>
</p:tagLst>
</file>

<file path=ppt/tags/tag1079.xml><?xml version="1.0" encoding="utf-8"?>
<p:tagLst xmlns:p="http://schemas.openxmlformats.org/presentationml/2006/main">
  <p:tag name="AS_UNIQUEID" val="4645"/>
</p:tagLst>
</file>

<file path=ppt/tags/tag108.xml><?xml version="1.0" encoding="utf-8"?>
<p:tagLst xmlns:p="http://schemas.openxmlformats.org/presentationml/2006/main">
  <p:tag name="AS_UNIQUEID" val="4424"/>
</p:tagLst>
</file>

<file path=ppt/tags/tag1080.xml><?xml version="1.0" encoding="utf-8"?>
<p:tagLst xmlns:p="http://schemas.openxmlformats.org/presentationml/2006/main">
  <p:tag name="AS_UNIQUEID" val="4646"/>
</p:tagLst>
</file>

<file path=ppt/tags/tag1081.xml><?xml version="1.0" encoding="utf-8"?>
<p:tagLst xmlns:p="http://schemas.openxmlformats.org/presentationml/2006/main">
  <p:tag name="AS_UNIQUEID" val="4647"/>
</p:tagLst>
</file>

<file path=ppt/tags/tag1082.xml><?xml version="1.0" encoding="utf-8"?>
<p:tagLst xmlns:p="http://schemas.openxmlformats.org/presentationml/2006/main">
  <p:tag name="AS_UNIQUEID" val="4648"/>
</p:tagLst>
</file>

<file path=ppt/tags/tag1083.xml><?xml version="1.0" encoding="utf-8"?>
<p:tagLst xmlns:p="http://schemas.openxmlformats.org/presentationml/2006/main">
  <p:tag name="AS_UNIQUEID" val="4649"/>
</p:tagLst>
</file>

<file path=ppt/tags/tag1084.xml><?xml version="1.0" encoding="utf-8"?>
<p:tagLst xmlns:p="http://schemas.openxmlformats.org/presentationml/2006/main">
  <p:tag name="AS_UNIQUEID" val="4650"/>
</p:tagLst>
</file>

<file path=ppt/tags/tag1085.xml><?xml version="1.0" encoding="utf-8"?>
<p:tagLst xmlns:p="http://schemas.openxmlformats.org/presentationml/2006/main">
  <p:tag name="AS_UNIQUEID" val="4651"/>
</p:tagLst>
</file>

<file path=ppt/tags/tag1086.xml><?xml version="1.0" encoding="utf-8"?>
<p:tagLst xmlns:p="http://schemas.openxmlformats.org/presentationml/2006/main">
  <p:tag name="AS_UNIQUEID" val="4652"/>
</p:tagLst>
</file>

<file path=ppt/tags/tag1087.xml><?xml version="1.0" encoding="utf-8"?>
<p:tagLst xmlns:p="http://schemas.openxmlformats.org/presentationml/2006/main">
  <p:tag name="AS_UNIQUEID" val="4653"/>
</p:tagLst>
</file>

<file path=ppt/tags/tag1088.xml><?xml version="1.0" encoding="utf-8"?>
<p:tagLst xmlns:p="http://schemas.openxmlformats.org/presentationml/2006/main">
  <p:tag name="AS_UNIQUEID" val="4654"/>
</p:tagLst>
</file>

<file path=ppt/tags/tag1089.xml><?xml version="1.0" encoding="utf-8"?>
<p:tagLst xmlns:p="http://schemas.openxmlformats.org/presentationml/2006/main">
  <p:tag name="AS_UNIQUEID" val="4655"/>
</p:tagLst>
</file>

<file path=ppt/tags/tag109.xml><?xml version="1.0" encoding="utf-8"?>
<p:tagLst xmlns:p="http://schemas.openxmlformats.org/presentationml/2006/main">
  <p:tag name="AS_UNIQUEID" val="4425"/>
</p:tagLst>
</file>

<file path=ppt/tags/tag1090.xml><?xml version="1.0" encoding="utf-8"?>
<p:tagLst xmlns:p="http://schemas.openxmlformats.org/presentationml/2006/main">
  <p:tag name="AS_UNIQUEID" val="4656"/>
</p:tagLst>
</file>

<file path=ppt/tags/tag1091.xml><?xml version="1.0" encoding="utf-8"?>
<p:tagLst xmlns:p="http://schemas.openxmlformats.org/presentationml/2006/main">
  <p:tag name="AS_UNIQUEID" val="4657"/>
</p:tagLst>
</file>

<file path=ppt/tags/tag1092.xml><?xml version="1.0" encoding="utf-8"?>
<p:tagLst xmlns:p="http://schemas.openxmlformats.org/presentationml/2006/main">
  <p:tag name="AS_UNIQUEID" val="4658"/>
</p:tagLst>
</file>

<file path=ppt/tags/tag1093.xml><?xml version="1.0" encoding="utf-8"?>
<p:tagLst xmlns:p="http://schemas.openxmlformats.org/presentationml/2006/main">
  <p:tag name="AS_UNIQUEID" val="4659"/>
</p:tagLst>
</file>

<file path=ppt/tags/tag1094.xml><?xml version="1.0" encoding="utf-8"?>
<p:tagLst xmlns:p="http://schemas.openxmlformats.org/presentationml/2006/main">
  <p:tag name="AS_UNIQUEID" val="4660"/>
</p:tagLst>
</file>

<file path=ppt/tags/tag1095.xml><?xml version="1.0" encoding="utf-8"?>
<p:tagLst xmlns:p="http://schemas.openxmlformats.org/presentationml/2006/main">
  <p:tag name="AS_UNIQUEID" val="4661"/>
</p:tagLst>
</file>

<file path=ppt/tags/tag1096.xml><?xml version="1.0" encoding="utf-8"?>
<p:tagLst xmlns:p="http://schemas.openxmlformats.org/presentationml/2006/main">
  <p:tag name="AS_UNIQUEID" val="4662"/>
</p:tagLst>
</file>

<file path=ppt/tags/tag1097.xml><?xml version="1.0" encoding="utf-8"?>
<p:tagLst xmlns:p="http://schemas.openxmlformats.org/presentationml/2006/main">
  <p:tag name="AS_UNIQUEID" val="4663"/>
</p:tagLst>
</file>

<file path=ppt/tags/tag1098.xml><?xml version="1.0" encoding="utf-8"?>
<p:tagLst xmlns:p="http://schemas.openxmlformats.org/presentationml/2006/main">
  <p:tag name="AS_UNIQUEID" val="4664"/>
</p:tagLst>
</file>

<file path=ppt/tags/tag1099.xml><?xml version="1.0" encoding="utf-8"?>
<p:tagLst xmlns:p="http://schemas.openxmlformats.org/presentationml/2006/main">
  <p:tag name="AS_UNIQUEID" val="4665"/>
</p:tagLst>
</file>

<file path=ppt/tags/tag11.xml><?xml version="1.0" encoding="utf-8"?>
<p:tagLst xmlns:p="http://schemas.openxmlformats.org/presentationml/2006/main">
  <p:tag name="AS_UNIQUEID" val="4328"/>
</p:tagLst>
</file>

<file path=ppt/tags/tag110.xml><?xml version="1.0" encoding="utf-8"?>
<p:tagLst xmlns:p="http://schemas.openxmlformats.org/presentationml/2006/main">
  <p:tag name="AS_UNIQUEID" val="4426"/>
</p:tagLst>
</file>

<file path=ppt/tags/tag1100.xml><?xml version="1.0" encoding="utf-8"?>
<p:tagLst xmlns:p="http://schemas.openxmlformats.org/presentationml/2006/main">
  <p:tag name="AS_UNIQUEID" val="4666"/>
</p:tagLst>
</file>

<file path=ppt/tags/tag1101.xml><?xml version="1.0" encoding="utf-8"?>
<p:tagLst xmlns:p="http://schemas.openxmlformats.org/presentationml/2006/main">
  <p:tag name="AS_UNIQUEID" val="4667"/>
</p:tagLst>
</file>

<file path=ppt/tags/tag1102.xml><?xml version="1.0" encoding="utf-8"?>
<p:tagLst xmlns:p="http://schemas.openxmlformats.org/presentationml/2006/main">
  <p:tag name="AS_UNIQUEID" val="4668"/>
</p:tagLst>
</file>

<file path=ppt/tags/tag1103.xml><?xml version="1.0" encoding="utf-8"?>
<p:tagLst xmlns:p="http://schemas.openxmlformats.org/presentationml/2006/main">
  <p:tag name="AS_UNIQUEID" val="4669"/>
</p:tagLst>
</file>

<file path=ppt/tags/tag1104.xml><?xml version="1.0" encoding="utf-8"?>
<p:tagLst xmlns:p="http://schemas.openxmlformats.org/presentationml/2006/main">
  <p:tag name="AS_UNIQUEID" val="4670"/>
</p:tagLst>
</file>

<file path=ppt/tags/tag1105.xml><?xml version="1.0" encoding="utf-8"?>
<p:tagLst xmlns:p="http://schemas.openxmlformats.org/presentationml/2006/main">
  <p:tag name="AS_UNIQUEID" val="4671"/>
</p:tagLst>
</file>

<file path=ppt/tags/tag1106.xml><?xml version="1.0" encoding="utf-8"?>
<p:tagLst xmlns:p="http://schemas.openxmlformats.org/presentationml/2006/main">
  <p:tag name="AS_UNIQUEID" val="4672"/>
</p:tagLst>
</file>

<file path=ppt/tags/tag1107.xml><?xml version="1.0" encoding="utf-8"?>
<p:tagLst xmlns:p="http://schemas.openxmlformats.org/presentationml/2006/main">
  <p:tag name="AS_UNIQUEID" val="4673"/>
</p:tagLst>
</file>

<file path=ppt/tags/tag1108.xml><?xml version="1.0" encoding="utf-8"?>
<p:tagLst xmlns:p="http://schemas.openxmlformats.org/presentationml/2006/main">
  <p:tag name="AS_UNIQUEID" val="4674"/>
</p:tagLst>
</file>

<file path=ppt/tags/tag1109.xml><?xml version="1.0" encoding="utf-8"?>
<p:tagLst xmlns:p="http://schemas.openxmlformats.org/presentationml/2006/main">
  <p:tag name="AS_UNIQUEID" val="4675"/>
</p:tagLst>
</file>

<file path=ppt/tags/tag111.xml><?xml version="1.0" encoding="utf-8"?>
<p:tagLst xmlns:p="http://schemas.openxmlformats.org/presentationml/2006/main">
  <p:tag name="AS_UNIQUEID" val="4427"/>
</p:tagLst>
</file>

<file path=ppt/tags/tag1110.xml><?xml version="1.0" encoding="utf-8"?>
<p:tagLst xmlns:p="http://schemas.openxmlformats.org/presentationml/2006/main">
  <p:tag name="AS_UNIQUEID" val="4676"/>
</p:tagLst>
</file>

<file path=ppt/tags/tag1111.xml><?xml version="1.0" encoding="utf-8"?>
<p:tagLst xmlns:p="http://schemas.openxmlformats.org/presentationml/2006/main">
  <p:tag name="AS_UNIQUEID" val="4677"/>
</p:tagLst>
</file>

<file path=ppt/tags/tag1112.xml><?xml version="1.0" encoding="utf-8"?>
<p:tagLst xmlns:p="http://schemas.openxmlformats.org/presentationml/2006/main">
  <p:tag name="AS_UNIQUEID" val="4678"/>
</p:tagLst>
</file>

<file path=ppt/tags/tag1113.xml><?xml version="1.0" encoding="utf-8"?>
<p:tagLst xmlns:p="http://schemas.openxmlformats.org/presentationml/2006/main">
  <p:tag name="AS_UNIQUEID" val="4679"/>
</p:tagLst>
</file>

<file path=ppt/tags/tag1114.xml><?xml version="1.0" encoding="utf-8"?>
<p:tagLst xmlns:p="http://schemas.openxmlformats.org/presentationml/2006/main">
  <p:tag name="AS_UNIQUEID" val="4680"/>
</p:tagLst>
</file>

<file path=ppt/tags/tag1115.xml><?xml version="1.0" encoding="utf-8"?>
<p:tagLst xmlns:p="http://schemas.openxmlformats.org/presentationml/2006/main">
  <p:tag name="AS_UNIQUEID" val="4681"/>
</p:tagLst>
</file>

<file path=ppt/tags/tag1116.xml><?xml version="1.0" encoding="utf-8"?>
<p:tagLst xmlns:p="http://schemas.openxmlformats.org/presentationml/2006/main">
  <p:tag name="AS_UNIQUEID" val="4682"/>
</p:tagLst>
</file>

<file path=ppt/tags/tag1117.xml><?xml version="1.0" encoding="utf-8"?>
<p:tagLst xmlns:p="http://schemas.openxmlformats.org/presentationml/2006/main">
  <p:tag name="AS_UNIQUEID" val="4683"/>
</p:tagLst>
</file>

<file path=ppt/tags/tag1118.xml><?xml version="1.0" encoding="utf-8"?>
<p:tagLst xmlns:p="http://schemas.openxmlformats.org/presentationml/2006/main">
  <p:tag name="AS_UNIQUEID" val="4684"/>
</p:tagLst>
</file>

<file path=ppt/tags/tag1119.xml><?xml version="1.0" encoding="utf-8"?>
<p:tagLst xmlns:p="http://schemas.openxmlformats.org/presentationml/2006/main">
  <p:tag name="AS_UNIQUEID" val="4685"/>
</p:tagLst>
</file>

<file path=ppt/tags/tag112.xml><?xml version="1.0" encoding="utf-8"?>
<p:tagLst xmlns:p="http://schemas.openxmlformats.org/presentationml/2006/main">
  <p:tag name="AS_UNIQUEID" val="4428"/>
</p:tagLst>
</file>

<file path=ppt/tags/tag1120.xml><?xml version="1.0" encoding="utf-8"?>
<p:tagLst xmlns:p="http://schemas.openxmlformats.org/presentationml/2006/main">
  <p:tag name="AS_UNIQUEID" val="4686"/>
</p:tagLst>
</file>

<file path=ppt/tags/tag1121.xml><?xml version="1.0" encoding="utf-8"?>
<p:tagLst xmlns:p="http://schemas.openxmlformats.org/presentationml/2006/main">
  <p:tag name="AS_UNIQUEID" val="4687"/>
</p:tagLst>
</file>

<file path=ppt/tags/tag1122.xml><?xml version="1.0" encoding="utf-8"?>
<p:tagLst xmlns:p="http://schemas.openxmlformats.org/presentationml/2006/main">
  <p:tag name="AS_UNIQUEID" val="4688"/>
</p:tagLst>
</file>

<file path=ppt/tags/tag1123.xml><?xml version="1.0" encoding="utf-8"?>
<p:tagLst xmlns:p="http://schemas.openxmlformats.org/presentationml/2006/main">
  <p:tag name="AS_UNIQUEID" val="4689"/>
</p:tagLst>
</file>

<file path=ppt/tags/tag1124.xml><?xml version="1.0" encoding="utf-8"?>
<p:tagLst xmlns:p="http://schemas.openxmlformats.org/presentationml/2006/main">
  <p:tag name="AS_UNIQUEID" val="4690"/>
</p:tagLst>
</file>

<file path=ppt/tags/tag1125.xml><?xml version="1.0" encoding="utf-8"?>
<p:tagLst xmlns:p="http://schemas.openxmlformats.org/presentationml/2006/main">
  <p:tag name="AS_UNIQUEID" val="4691"/>
</p:tagLst>
</file>

<file path=ppt/tags/tag1126.xml><?xml version="1.0" encoding="utf-8"?>
<p:tagLst xmlns:p="http://schemas.openxmlformats.org/presentationml/2006/main">
  <p:tag name="AS_UNIQUEID" val="4692"/>
</p:tagLst>
</file>

<file path=ppt/tags/tag1127.xml><?xml version="1.0" encoding="utf-8"?>
<p:tagLst xmlns:p="http://schemas.openxmlformats.org/presentationml/2006/main">
  <p:tag name="AS_UNIQUEID" val="4693"/>
</p:tagLst>
</file>

<file path=ppt/tags/tag1128.xml><?xml version="1.0" encoding="utf-8"?>
<p:tagLst xmlns:p="http://schemas.openxmlformats.org/presentationml/2006/main">
  <p:tag name="AS_UNIQUEID" val="4694"/>
</p:tagLst>
</file>

<file path=ppt/tags/tag1129.xml><?xml version="1.0" encoding="utf-8"?>
<p:tagLst xmlns:p="http://schemas.openxmlformats.org/presentationml/2006/main">
  <p:tag name="AS_UNIQUEID" val="4695"/>
</p:tagLst>
</file>

<file path=ppt/tags/tag113.xml><?xml version="1.0" encoding="utf-8"?>
<p:tagLst xmlns:p="http://schemas.openxmlformats.org/presentationml/2006/main">
  <p:tag name="AS_UNIQUEID" val="4429"/>
</p:tagLst>
</file>

<file path=ppt/tags/tag1130.xml><?xml version="1.0" encoding="utf-8"?>
<p:tagLst xmlns:p="http://schemas.openxmlformats.org/presentationml/2006/main">
  <p:tag name="AS_UNIQUEID" val="4696"/>
</p:tagLst>
</file>

<file path=ppt/tags/tag1131.xml><?xml version="1.0" encoding="utf-8"?>
<p:tagLst xmlns:p="http://schemas.openxmlformats.org/presentationml/2006/main">
  <p:tag name="AS_UNIQUEID" val="4697"/>
</p:tagLst>
</file>

<file path=ppt/tags/tag1132.xml><?xml version="1.0" encoding="utf-8"?>
<p:tagLst xmlns:p="http://schemas.openxmlformats.org/presentationml/2006/main">
  <p:tag name="AS_UNIQUEID" val="4698"/>
</p:tagLst>
</file>

<file path=ppt/tags/tag1133.xml><?xml version="1.0" encoding="utf-8"?>
<p:tagLst xmlns:p="http://schemas.openxmlformats.org/presentationml/2006/main">
  <p:tag name="AS_UNIQUEID" val="4699"/>
</p:tagLst>
</file>

<file path=ppt/tags/tag1134.xml><?xml version="1.0" encoding="utf-8"?>
<p:tagLst xmlns:p="http://schemas.openxmlformats.org/presentationml/2006/main">
  <p:tag name="AS_UNIQUEID" val="4700"/>
</p:tagLst>
</file>

<file path=ppt/tags/tag1135.xml><?xml version="1.0" encoding="utf-8"?>
<p:tagLst xmlns:p="http://schemas.openxmlformats.org/presentationml/2006/main">
  <p:tag name="AS_UNIQUEID" val="4701"/>
</p:tagLst>
</file>

<file path=ppt/tags/tag1136.xml><?xml version="1.0" encoding="utf-8"?>
<p:tagLst xmlns:p="http://schemas.openxmlformats.org/presentationml/2006/main">
  <p:tag name="AS_UNIQUEID" val="4702"/>
</p:tagLst>
</file>

<file path=ppt/tags/tag1137.xml><?xml version="1.0" encoding="utf-8"?>
<p:tagLst xmlns:p="http://schemas.openxmlformats.org/presentationml/2006/main">
  <p:tag name="AS_UNIQUEID" val="4703"/>
</p:tagLst>
</file>

<file path=ppt/tags/tag1138.xml><?xml version="1.0" encoding="utf-8"?>
<p:tagLst xmlns:p="http://schemas.openxmlformats.org/presentationml/2006/main">
  <p:tag name="AS_UNIQUEID" val="4704"/>
</p:tagLst>
</file>

<file path=ppt/tags/tag1139.xml><?xml version="1.0" encoding="utf-8"?>
<p:tagLst xmlns:p="http://schemas.openxmlformats.org/presentationml/2006/main">
  <p:tag name="AS_UNIQUEID" val="4705"/>
</p:tagLst>
</file>

<file path=ppt/tags/tag114.xml><?xml version="1.0" encoding="utf-8"?>
<p:tagLst xmlns:p="http://schemas.openxmlformats.org/presentationml/2006/main">
  <p:tag name="AS_UNIQUEID" val="4430"/>
</p:tagLst>
</file>

<file path=ppt/tags/tag1140.xml><?xml version="1.0" encoding="utf-8"?>
<p:tagLst xmlns:p="http://schemas.openxmlformats.org/presentationml/2006/main">
  <p:tag name="AS_UNIQUEID" val="4706"/>
</p:tagLst>
</file>

<file path=ppt/tags/tag1141.xml><?xml version="1.0" encoding="utf-8"?>
<p:tagLst xmlns:p="http://schemas.openxmlformats.org/presentationml/2006/main">
  <p:tag name="AS_UNIQUEID" val="4707"/>
</p:tagLst>
</file>

<file path=ppt/tags/tag1142.xml><?xml version="1.0" encoding="utf-8"?>
<p:tagLst xmlns:p="http://schemas.openxmlformats.org/presentationml/2006/main">
  <p:tag name="AS_UNIQUEID" val="4708"/>
</p:tagLst>
</file>

<file path=ppt/tags/tag1143.xml><?xml version="1.0" encoding="utf-8"?>
<p:tagLst xmlns:p="http://schemas.openxmlformats.org/presentationml/2006/main">
  <p:tag name="AS_UNIQUEID" val="4709"/>
</p:tagLst>
</file>

<file path=ppt/tags/tag1144.xml><?xml version="1.0" encoding="utf-8"?>
<p:tagLst xmlns:p="http://schemas.openxmlformats.org/presentationml/2006/main">
  <p:tag name="AS_UNIQUEID" val="4710"/>
</p:tagLst>
</file>

<file path=ppt/tags/tag1145.xml><?xml version="1.0" encoding="utf-8"?>
<p:tagLst xmlns:p="http://schemas.openxmlformats.org/presentationml/2006/main">
  <p:tag name="AS_UNIQUEID" val="4711"/>
</p:tagLst>
</file>

<file path=ppt/tags/tag1146.xml><?xml version="1.0" encoding="utf-8"?>
<p:tagLst xmlns:p="http://schemas.openxmlformats.org/presentationml/2006/main">
  <p:tag name="AS_UNIQUEID" val="4316"/>
</p:tagLst>
</file>

<file path=ppt/tags/tag1147.xml><?xml version="1.0" encoding="utf-8"?>
<p:tagLst xmlns:p="http://schemas.openxmlformats.org/presentationml/2006/main">
  <p:tag name="AS_UNIQUEID" val="4317"/>
</p:tagLst>
</file>

<file path=ppt/tags/tag1148.xml><?xml version="1.0" encoding="utf-8"?>
<p:tagLst xmlns:p="http://schemas.openxmlformats.org/presentationml/2006/main">
  <p:tag name="AS_UNIQUEID" val="4712"/>
</p:tagLst>
</file>

<file path=ppt/tags/tag1149.xml><?xml version="1.0" encoding="utf-8"?>
<p:tagLst xmlns:p="http://schemas.openxmlformats.org/presentationml/2006/main">
  <p:tag name="AS_UNIQUEID" val="4713"/>
</p:tagLst>
</file>

<file path=ppt/tags/tag115.xml><?xml version="1.0" encoding="utf-8"?>
<p:tagLst xmlns:p="http://schemas.openxmlformats.org/presentationml/2006/main">
  <p:tag name="AS_UNIQUEID" val="4431"/>
</p:tagLst>
</file>

<file path=ppt/tags/tag1150.xml><?xml version="1.0" encoding="utf-8"?>
<p:tagLst xmlns:p="http://schemas.openxmlformats.org/presentationml/2006/main">
  <p:tag name="AS_UNIQUEID" val="4714"/>
</p:tagLst>
</file>

<file path=ppt/tags/tag1151.xml><?xml version="1.0" encoding="utf-8"?>
<p:tagLst xmlns:p="http://schemas.openxmlformats.org/presentationml/2006/main">
  <p:tag name="AS_UNIQUEID" val="4715"/>
</p:tagLst>
</file>

<file path=ppt/tags/tag1152.xml><?xml version="1.0" encoding="utf-8"?>
<p:tagLst xmlns:p="http://schemas.openxmlformats.org/presentationml/2006/main">
  <p:tag name="AS_UNIQUEID" val="4716"/>
</p:tagLst>
</file>

<file path=ppt/tags/tag1153.xml><?xml version="1.0" encoding="utf-8"?>
<p:tagLst xmlns:p="http://schemas.openxmlformats.org/presentationml/2006/main">
  <p:tag name="AS_UNIQUEID" val="4717"/>
</p:tagLst>
</file>

<file path=ppt/tags/tag1154.xml><?xml version="1.0" encoding="utf-8"?>
<p:tagLst xmlns:p="http://schemas.openxmlformats.org/presentationml/2006/main">
  <p:tag name="AS_UNIQUEID" val="4718"/>
</p:tagLst>
</file>

<file path=ppt/tags/tag1155.xml><?xml version="1.0" encoding="utf-8"?>
<p:tagLst xmlns:p="http://schemas.openxmlformats.org/presentationml/2006/main">
  <p:tag name="AS_UNIQUEID" val="4719"/>
</p:tagLst>
</file>

<file path=ppt/tags/tag1156.xml><?xml version="1.0" encoding="utf-8"?>
<p:tagLst xmlns:p="http://schemas.openxmlformats.org/presentationml/2006/main">
  <p:tag name="AS_UNIQUEID" val="4720"/>
</p:tagLst>
</file>

<file path=ppt/tags/tag1157.xml><?xml version="1.0" encoding="utf-8"?>
<p:tagLst xmlns:p="http://schemas.openxmlformats.org/presentationml/2006/main">
  <p:tag name="AS_UNIQUEID" val="4721"/>
  <p:tag name="KSO_WM_UNIT_PLACING_PICTURE_USER_VIEWPORT" val="{&quot;height&quot;:3421.4409448818897,&quot;width&quot;:6335.659842519685}"/>
</p:tagLst>
</file>

<file path=ppt/tags/tag1158.xml><?xml version="1.0" encoding="utf-8"?>
<p:tagLst xmlns:p="http://schemas.openxmlformats.org/presentationml/2006/main">
  <p:tag name="AS_UNIQUEID" val="4722"/>
</p:tagLst>
</file>

<file path=ppt/tags/tag1159.xml><?xml version="1.0" encoding="utf-8"?>
<p:tagLst xmlns:p="http://schemas.openxmlformats.org/presentationml/2006/main">
  <p:tag name="AS_UNIQUEID" val="4723"/>
</p:tagLst>
</file>

<file path=ppt/tags/tag116.xml><?xml version="1.0" encoding="utf-8"?>
<p:tagLst xmlns:p="http://schemas.openxmlformats.org/presentationml/2006/main">
  <p:tag name="AS_UNIQUEID" val="4432"/>
</p:tagLst>
</file>

<file path=ppt/tags/tag1160.xml><?xml version="1.0" encoding="utf-8"?>
<p:tagLst xmlns:p="http://schemas.openxmlformats.org/presentationml/2006/main">
  <p:tag name="AS_UNIQUEID" val="4724"/>
</p:tagLst>
</file>

<file path=ppt/tags/tag1161.xml><?xml version="1.0" encoding="utf-8"?>
<p:tagLst xmlns:p="http://schemas.openxmlformats.org/presentationml/2006/main">
  <p:tag name="AS_UNIQUEID" val="4725"/>
</p:tagLst>
</file>

<file path=ppt/tags/tag1162.xml><?xml version="1.0" encoding="utf-8"?>
<p:tagLst xmlns:p="http://schemas.openxmlformats.org/presentationml/2006/main">
  <p:tag name="AS_UNIQUEID" val="4726"/>
</p:tagLst>
</file>

<file path=ppt/tags/tag1163.xml><?xml version="1.0" encoding="utf-8"?>
<p:tagLst xmlns:p="http://schemas.openxmlformats.org/presentationml/2006/main">
  <p:tag name="AS_UNIQUEID" val="4727"/>
</p:tagLst>
</file>

<file path=ppt/tags/tag1164.xml><?xml version="1.0" encoding="utf-8"?>
<p:tagLst xmlns:p="http://schemas.openxmlformats.org/presentationml/2006/main">
  <p:tag name="AS_UNIQUEID" val="4728"/>
</p:tagLst>
</file>

<file path=ppt/tags/tag1165.xml><?xml version="1.0" encoding="utf-8"?>
<p:tagLst xmlns:p="http://schemas.openxmlformats.org/presentationml/2006/main">
  <p:tag name="AS_UNIQUEID" val="4729"/>
</p:tagLst>
</file>

<file path=ppt/tags/tag1166.xml><?xml version="1.0" encoding="utf-8"?>
<p:tagLst xmlns:p="http://schemas.openxmlformats.org/presentationml/2006/main">
  <p:tag name="AS_UNIQUEID" val="4730"/>
</p:tagLst>
</file>

<file path=ppt/tags/tag1167.xml><?xml version="1.0" encoding="utf-8"?>
<p:tagLst xmlns:p="http://schemas.openxmlformats.org/presentationml/2006/main">
  <p:tag name="AS_UNIQUEID" val="4731"/>
</p:tagLst>
</file>

<file path=ppt/tags/tag116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17.xml><?xml version="1.0" encoding="utf-8"?>
<p:tagLst xmlns:p="http://schemas.openxmlformats.org/presentationml/2006/main">
  <p:tag name="AS_UNIQUEID" val="4433"/>
</p:tagLst>
</file>

<file path=ppt/tags/tag118.xml><?xml version="1.0" encoding="utf-8"?>
<p:tagLst xmlns:p="http://schemas.openxmlformats.org/presentationml/2006/main">
  <p:tag name="AS_UNIQUEID" val="4434"/>
</p:tagLst>
</file>

<file path=ppt/tags/tag119.xml><?xml version="1.0" encoding="utf-8"?>
<p:tagLst xmlns:p="http://schemas.openxmlformats.org/presentationml/2006/main">
  <p:tag name="AS_UNIQUEID" val="4435"/>
</p:tagLst>
</file>

<file path=ppt/tags/tag12.xml><?xml version="1.0" encoding="utf-8"?>
<p:tagLst xmlns:p="http://schemas.openxmlformats.org/presentationml/2006/main">
  <p:tag name="AS_UNIQUEID" val="4329"/>
</p:tagLst>
</file>

<file path=ppt/tags/tag120.xml><?xml version="1.0" encoding="utf-8"?>
<p:tagLst xmlns:p="http://schemas.openxmlformats.org/presentationml/2006/main">
  <p:tag name="AS_UNIQUEID" val="4436"/>
</p:tagLst>
</file>

<file path=ppt/tags/tag121.xml><?xml version="1.0" encoding="utf-8"?>
<p:tagLst xmlns:p="http://schemas.openxmlformats.org/presentationml/2006/main">
  <p:tag name="AS_UNIQUEID" val="2989"/>
</p:tagLst>
</file>

<file path=ppt/tags/tag122.xml><?xml version="1.0" encoding="utf-8"?>
<p:tagLst xmlns:p="http://schemas.openxmlformats.org/presentationml/2006/main">
  <p:tag name="AS_UNIQUEID" val="2990"/>
</p:tagLst>
</file>

<file path=ppt/tags/tag123.xml><?xml version="1.0" encoding="utf-8"?>
<p:tagLst xmlns:p="http://schemas.openxmlformats.org/presentationml/2006/main">
  <p:tag name="AS_UNIQUEID" val="2991"/>
</p:tagLst>
</file>

<file path=ppt/tags/tag124.xml><?xml version="1.0" encoding="utf-8"?>
<p:tagLst xmlns:p="http://schemas.openxmlformats.org/presentationml/2006/main">
  <p:tag name="AS_UNIQUEID" val="2992"/>
</p:tagLst>
</file>

<file path=ppt/tags/tag125.xml><?xml version="1.0" encoding="utf-8"?>
<p:tagLst xmlns:p="http://schemas.openxmlformats.org/presentationml/2006/main">
  <p:tag name="AS_UNIQUEID" val="2993"/>
</p:tagLst>
</file>

<file path=ppt/tags/tag126.xml><?xml version="1.0" encoding="utf-8"?>
<p:tagLst xmlns:p="http://schemas.openxmlformats.org/presentationml/2006/main">
  <p:tag name="AS_UNIQUEID" val="2994"/>
</p:tagLst>
</file>

<file path=ppt/tags/tag127.xml><?xml version="1.0" encoding="utf-8"?>
<p:tagLst xmlns:p="http://schemas.openxmlformats.org/presentationml/2006/main">
  <p:tag name="AS_UNIQUEID" val="2995"/>
</p:tagLst>
</file>

<file path=ppt/tags/tag128.xml><?xml version="1.0" encoding="utf-8"?>
<p:tagLst xmlns:p="http://schemas.openxmlformats.org/presentationml/2006/main">
  <p:tag name="AS_UNIQUEID" val="2996"/>
</p:tagLst>
</file>

<file path=ppt/tags/tag129.xml><?xml version="1.0" encoding="utf-8"?>
<p:tagLst xmlns:p="http://schemas.openxmlformats.org/presentationml/2006/main">
  <p:tag name="AS_UNIQUEID" val="2997"/>
</p:tagLst>
</file>

<file path=ppt/tags/tag13.xml><?xml version="1.0" encoding="utf-8"?>
<p:tagLst xmlns:p="http://schemas.openxmlformats.org/presentationml/2006/main">
  <p:tag name="AS_UNIQUEID" val="4330"/>
</p:tagLst>
</file>

<file path=ppt/tags/tag130.xml><?xml version="1.0" encoding="utf-8"?>
<p:tagLst xmlns:p="http://schemas.openxmlformats.org/presentationml/2006/main">
  <p:tag name="AS_UNIQUEID" val="2998"/>
</p:tagLst>
</file>

<file path=ppt/tags/tag131.xml><?xml version="1.0" encoding="utf-8"?>
<p:tagLst xmlns:p="http://schemas.openxmlformats.org/presentationml/2006/main">
  <p:tag name="AS_UNIQUEID" val="2999"/>
</p:tagLst>
</file>

<file path=ppt/tags/tag132.xml><?xml version="1.0" encoding="utf-8"?>
<p:tagLst xmlns:p="http://schemas.openxmlformats.org/presentationml/2006/main">
  <p:tag name="AS_UNIQUEID" val="3000"/>
</p:tagLst>
</file>

<file path=ppt/tags/tag133.xml><?xml version="1.0" encoding="utf-8"?>
<p:tagLst xmlns:p="http://schemas.openxmlformats.org/presentationml/2006/main">
  <p:tag name="AS_UNIQUEID" val="4437"/>
</p:tagLst>
</file>

<file path=ppt/tags/tag134.xml><?xml version="1.0" encoding="utf-8"?>
<p:tagLst xmlns:p="http://schemas.openxmlformats.org/presentationml/2006/main">
  <p:tag name="AS_UNIQUEID" val="4438"/>
</p:tagLst>
</file>

<file path=ppt/tags/tag135.xml><?xml version="1.0" encoding="utf-8"?>
<p:tagLst xmlns:p="http://schemas.openxmlformats.org/presentationml/2006/main">
  <p:tag name="AS_UNIQUEID" val="4439"/>
</p:tagLst>
</file>

<file path=ppt/tags/tag136.xml><?xml version="1.0" encoding="utf-8"?>
<p:tagLst xmlns:p="http://schemas.openxmlformats.org/presentationml/2006/main">
  <p:tag name="AS_UNIQUEID" val="4440"/>
</p:tagLst>
</file>

<file path=ppt/tags/tag137.xml><?xml version="1.0" encoding="utf-8"?>
<p:tagLst xmlns:p="http://schemas.openxmlformats.org/presentationml/2006/main">
  <p:tag name="AS_UNIQUEID" val="4441"/>
</p:tagLst>
</file>

<file path=ppt/tags/tag138.xml><?xml version="1.0" encoding="utf-8"?>
<p:tagLst xmlns:p="http://schemas.openxmlformats.org/presentationml/2006/main">
  <p:tag name="AS_UNIQUEID" val="4442"/>
</p:tagLst>
</file>

<file path=ppt/tags/tag139.xml><?xml version="1.0" encoding="utf-8"?>
<p:tagLst xmlns:p="http://schemas.openxmlformats.org/presentationml/2006/main">
  <p:tag name="AS_UNIQUEID" val="4443"/>
</p:tagLst>
</file>

<file path=ppt/tags/tag14.xml><?xml version="1.0" encoding="utf-8"?>
<p:tagLst xmlns:p="http://schemas.openxmlformats.org/presentationml/2006/main">
  <p:tag name="AS_UNIQUEID" val="4331"/>
</p:tagLst>
</file>

<file path=ppt/tags/tag140.xml><?xml version="1.0" encoding="utf-8"?>
<p:tagLst xmlns:p="http://schemas.openxmlformats.org/presentationml/2006/main">
  <p:tag name="AS_UNIQUEID" val="4444"/>
</p:tagLst>
</file>

<file path=ppt/tags/tag141.xml><?xml version="1.0" encoding="utf-8"?>
<p:tagLst xmlns:p="http://schemas.openxmlformats.org/presentationml/2006/main">
  <p:tag name="AS_UNIQUEID" val="4445"/>
</p:tagLst>
</file>

<file path=ppt/tags/tag142.xml><?xml version="1.0" encoding="utf-8"?>
<p:tagLst xmlns:p="http://schemas.openxmlformats.org/presentationml/2006/main">
  <p:tag name="AS_UNIQUEID" val="3074"/>
</p:tagLst>
</file>

<file path=ppt/tags/tag143.xml><?xml version="1.0" encoding="utf-8"?>
<p:tagLst xmlns:p="http://schemas.openxmlformats.org/presentationml/2006/main">
  <p:tag name="AS_UNIQUEID" val="3075"/>
</p:tagLst>
</file>

<file path=ppt/tags/tag144.xml><?xml version="1.0" encoding="utf-8"?>
<p:tagLst xmlns:p="http://schemas.openxmlformats.org/presentationml/2006/main">
  <p:tag name="AS_UNIQUEID" val="3076"/>
</p:tagLst>
</file>

<file path=ppt/tags/tag145.xml><?xml version="1.0" encoding="utf-8"?>
<p:tagLst xmlns:p="http://schemas.openxmlformats.org/presentationml/2006/main">
  <p:tag name="AS_UNIQUEID" val="3077"/>
</p:tagLst>
</file>

<file path=ppt/tags/tag146.xml><?xml version="1.0" encoding="utf-8"?>
<p:tagLst xmlns:p="http://schemas.openxmlformats.org/presentationml/2006/main">
  <p:tag name="AS_UNIQUEID" val="3078"/>
</p:tagLst>
</file>

<file path=ppt/tags/tag147.xml><?xml version="1.0" encoding="utf-8"?>
<p:tagLst xmlns:p="http://schemas.openxmlformats.org/presentationml/2006/main">
  <p:tag name="AS_UNIQUEID" val="3079"/>
</p:tagLst>
</file>

<file path=ppt/tags/tag148.xml><?xml version="1.0" encoding="utf-8"?>
<p:tagLst xmlns:p="http://schemas.openxmlformats.org/presentationml/2006/main">
  <p:tag name="AS_UNIQUEID" val="3080"/>
</p:tagLst>
</file>

<file path=ppt/tags/tag149.xml><?xml version="1.0" encoding="utf-8"?>
<p:tagLst xmlns:p="http://schemas.openxmlformats.org/presentationml/2006/main">
  <p:tag name="AS_UNIQUEID" val="3081"/>
</p:tagLst>
</file>

<file path=ppt/tags/tag15.xml><?xml version="1.0" encoding="utf-8"?>
<p:tagLst xmlns:p="http://schemas.openxmlformats.org/presentationml/2006/main">
  <p:tag name="AS_UNIQUEID" val="4332"/>
</p:tagLst>
</file>

<file path=ppt/tags/tag150.xml><?xml version="1.0" encoding="utf-8"?>
<p:tagLst xmlns:p="http://schemas.openxmlformats.org/presentationml/2006/main">
  <p:tag name="AS_UNIQUEID" val="4446"/>
</p:tagLst>
</file>

<file path=ppt/tags/tag151.xml><?xml version="1.0" encoding="utf-8"?>
<p:tagLst xmlns:p="http://schemas.openxmlformats.org/presentationml/2006/main">
  <p:tag name="AS_UNIQUEID" val="4447"/>
</p:tagLst>
</file>

<file path=ppt/tags/tag152.xml><?xml version="1.0" encoding="utf-8"?>
<p:tagLst xmlns:p="http://schemas.openxmlformats.org/presentationml/2006/main">
  <p:tag name="AS_UNIQUEID" val="3004"/>
</p:tagLst>
</file>

<file path=ppt/tags/tag153.xml><?xml version="1.0" encoding="utf-8"?>
<p:tagLst xmlns:p="http://schemas.openxmlformats.org/presentationml/2006/main">
  <p:tag name="AS_UNIQUEID" val="3005"/>
</p:tagLst>
</file>

<file path=ppt/tags/tag154.xml><?xml version="1.0" encoding="utf-8"?>
<p:tagLst xmlns:p="http://schemas.openxmlformats.org/presentationml/2006/main">
  <p:tag name="AS_UNIQUEID" val="3006"/>
</p:tagLst>
</file>

<file path=ppt/tags/tag155.xml><?xml version="1.0" encoding="utf-8"?>
<p:tagLst xmlns:p="http://schemas.openxmlformats.org/presentationml/2006/main">
  <p:tag name="AS_UNIQUEID" val="3007"/>
</p:tagLst>
</file>

<file path=ppt/tags/tag156.xml><?xml version="1.0" encoding="utf-8"?>
<p:tagLst xmlns:p="http://schemas.openxmlformats.org/presentationml/2006/main">
  <p:tag name="AS_UNIQUEID" val="3008"/>
</p:tagLst>
</file>

<file path=ppt/tags/tag157.xml><?xml version="1.0" encoding="utf-8"?>
<p:tagLst xmlns:p="http://schemas.openxmlformats.org/presentationml/2006/main">
  <p:tag name="AS_UNIQUEID" val="3009"/>
</p:tagLst>
</file>

<file path=ppt/tags/tag158.xml><?xml version="1.0" encoding="utf-8"?>
<p:tagLst xmlns:p="http://schemas.openxmlformats.org/presentationml/2006/main">
  <p:tag name="AS_UNIQUEID" val="3010"/>
</p:tagLst>
</file>

<file path=ppt/tags/tag159.xml><?xml version="1.0" encoding="utf-8"?>
<p:tagLst xmlns:p="http://schemas.openxmlformats.org/presentationml/2006/main">
  <p:tag name="AS_UNIQUEID" val="3011"/>
</p:tagLst>
</file>

<file path=ppt/tags/tag16.xml><?xml version="1.0" encoding="utf-8"?>
<p:tagLst xmlns:p="http://schemas.openxmlformats.org/presentationml/2006/main">
  <p:tag name="AS_UNIQUEID" val="4333"/>
</p:tagLst>
</file>

<file path=ppt/tags/tag160.xml><?xml version="1.0" encoding="utf-8"?>
<p:tagLst xmlns:p="http://schemas.openxmlformats.org/presentationml/2006/main">
  <p:tag name="AS_UNIQUEID" val="3012"/>
</p:tagLst>
</file>

<file path=ppt/tags/tag161.xml><?xml version="1.0" encoding="utf-8"?>
<p:tagLst xmlns:p="http://schemas.openxmlformats.org/presentationml/2006/main">
  <p:tag name="AS_UNIQUEID" val="3013"/>
</p:tagLst>
</file>

<file path=ppt/tags/tag162.xml><?xml version="1.0" encoding="utf-8"?>
<p:tagLst xmlns:p="http://schemas.openxmlformats.org/presentationml/2006/main">
  <p:tag name="AS_UNIQUEID" val="3014"/>
</p:tagLst>
</file>

<file path=ppt/tags/tag163.xml><?xml version="1.0" encoding="utf-8"?>
<p:tagLst xmlns:p="http://schemas.openxmlformats.org/presentationml/2006/main">
  <p:tag name="AS_UNIQUEID" val="3015"/>
</p:tagLst>
</file>

<file path=ppt/tags/tag164.xml><?xml version="1.0" encoding="utf-8"?>
<p:tagLst xmlns:p="http://schemas.openxmlformats.org/presentationml/2006/main">
  <p:tag name="AS_UNIQUEID" val="3016"/>
</p:tagLst>
</file>

<file path=ppt/tags/tag165.xml><?xml version="1.0" encoding="utf-8"?>
<p:tagLst xmlns:p="http://schemas.openxmlformats.org/presentationml/2006/main">
  <p:tag name="AS_UNIQUEID" val="3017"/>
</p:tagLst>
</file>

<file path=ppt/tags/tag166.xml><?xml version="1.0" encoding="utf-8"?>
<p:tagLst xmlns:p="http://schemas.openxmlformats.org/presentationml/2006/main">
  <p:tag name="AS_UNIQUEID" val="3018"/>
</p:tagLst>
</file>

<file path=ppt/tags/tag167.xml><?xml version="1.0" encoding="utf-8"?>
<p:tagLst xmlns:p="http://schemas.openxmlformats.org/presentationml/2006/main">
  <p:tag name="AS_UNIQUEID" val="3019"/>
</p:tagLst>
</file>

<file path=ppt/tags/tag168.xml><?xml version="1.0" encoding="utf-8"?>
<p:tagLst xmlns:p="http://schemas.openxmlformats.org/presentationml/2006/main">
  <p:tag name="AS_UNIQUEID" val="3020"/>
</p:tagLst>
</file>

<file path=ppt/tags/tag169.xml><?xml version="1.0" encoding="utf-8"?>
<p:tagLst xmlns:p="http://schemas.openxmlformats.org/presentationml/2006/main">
  <p:tag name="AS_UNIQUEID" val="3021"/>
</p:tagLst>
</file>

<file path=ppt/tags/tag17.xml><?xml version="1.0" encoding="utf-8"?>
<p:tagLst xmlns:p="http://schemas.openxmlformats.org/presentationml/2006/main">
  <p:tag name="AS_UNIQUEID" val="4334"/>
</p:tagLst>
</file>

<file path=ppt/tags/tag170.xml><?xml version="1.0" encoding="utf-8"?>
<p:tagLst xmlns:p="http://schemas.openxmlformats.org/presentationml/2006/main">
  <p:tag name="AS_UNIQUEID" val="3022"/>
</p:tagLst>
</file>

<file path=ppt/tags/tag171.xml><?xml version="1.0" encoding="utf-8"?>
<p:tagLst xmlns:p="http://schemas.openxmlformats.org/presentationml/2006/main">
  <p:tag name="AS_UNIQUEID" val="3023"/>
</p:tagLst>
</file>

<file path=ppt/tags/tag172.xml><?xml version="1.0" encoding="utf-8"?>
<p:tagLst xmlns:p="http://schemas.openxmlformats.org/presentationml/2006/main">
  <p:tag name="AS_UNIQUEID" val="3024"/>
</p:tagLst>
</file>

<file path=ppt/tags/tag173.xml><?xml version="1.0" encoding="utf-8"?>
<p:tagLst xmlns:p="http://schemas.openxmlformats.org/presentationml/2006/main">
  <p:tag name="AS_UNIQUEID" val="3025"/>
</p:tagLst>
</file>

<file path=ppt/tags/tag174.xml><?xml version="1.0" encoding="utf-8"?>
<p:tagLst xmlns:p="http://schemas.openxmlformats.org/presentationml/2006/main">
  <p:tag name="AS_UNIQUEID" val="3026"/>
</p:tagLst>
</file>

<file path=ppt/tags/tag175.xml><?xml version="1.0" encoding="utf-8"?>
<p:tagLst xmlns:p="http://schemas.openxmlformats.org/presentationml/2006/main">
  <p:tag name="AS_UNIQUEID" val="3027"/>
</p:tagLst>
</file>

<file path=ppt/tags/tag176.xml><?xml version="1.0" encoding="utf-8"?>
<p:tagLst xmlns:p="http://schemas.openxmlformats.org/presentationml/2006/main">
  <p:tag name="AS_UNIQUEID" val="3028"/>
</p:tagLst>
</file>

<file path=ppt/tags/tag177.xml><?xml version="1.0" encoding="utf-8"?>
<p:tagLst xmlns:p="http://schemas.openxmlformats.org/presentationml/2006/main">
  <p:tag name="AS_UNIQUEID" val="3029"/>
</p:tagLst>
</file>

<file path=ppt/tags/tag178.xml><?xml version="1.0" encoding="utf-8"?>
<p:tagLst xmlns:p="http://schemas.openxmlformats.org/presentationml/2006/main">
  <p:tag name="AS_UNIQUEID" val="3030"/>
</p:tagLst>
</file>

<file path=ppt/tags/tag179.xml><?xml version="1.0" encoding="utf-8"?>
<p:tagLst xmlns:p="http://schemas.openxmlformats.org/presentationml/2006/main">
  <p:tag name="AS_UNIQUEID" val="3031"/>
</p:tagLst>
</file>

<file path=ppt/tags/tag18.xml><?xml version="1.0" encoding="utf-8"?>
<p:tagLst xmlns:p="http://schemas.openxmlformats.org/presentationml/2006/main">
  <p:tag name="AS_UNIQUEID" val="4335"/>
</p:tagLst>
</file>

<file path=ppt/tags/tag180.xml><?xml version="1.0" encoding="utf-8"?>
<p:tagLst xmlns:p="http://schemas.openxmlformats.org/presentationml/2006/main">
  <p:tag name="AS_UNIQUEID" val="3032"/>
</p:tagLst>
</file>

<file path=ppt/tags/tag181.xml><?xml version="1.0" encoding="utf-8"?>
<p:tagLst xmlns:p="http://schemas.openxmlformats.org/presentationml/2006/main">
  <p:tag name="AS_UNIQUEID" val="3033"/>
</p:tagLst>
</file>

<file path=ppt/tags/tag182.xml><?xml version="1.0" encoding="utf-8"?>
<p:tagLst xmlns:p="http://schemas.openxmlformats.org/presentationml/2006/main">
  <p:tag name="AS_UNIQUEID" val="3034"/>
</p:tagLst>
</file>

<file path=ppt/tags/tag183.xml><?xml version="1.0" encoding="utf-8"?>
<p:tagLst xmlns:p="http://schemas.openxmlformats.org/presentationml/2006/main">
  <p:tag name="AS_UNIQUEID" val="3035"/>
</p:tagLst>
</file>

<file path=ppt/tags/tag184.xml><?xml version="1.0" encoding="utf-8"?>
<p:tagLst xmlns:p="http://schemas.openxmlformats.org/presentationml/2006/main">
  <p:tag name="AS_UNIQUEID" val="3036"/>
</p:tagLst>
</file>

<file path=ppt/tags/tag185.xml><?xml version="1.0" encoding="utf-8"?>
<p:tagLst xmlns:p="http://schemas.openxmlformats.org/presentationml/2006/main">
  <p:tag name="AS_UNIQUEID" val="3037"/>
</p:tagLst>
</file>

<file path=ppt/tags/tag186.xml><?xml version="1.0" encoding="utf-8"?>
<p:tagLst xmlns:p="http://schemas.openxmlformats.org/presentationml/2006/main">
  <p:tag name="AS_UNIQUEID" val="3038"/>
</p:tagLst>
</file>

<file path=ppt/tags/tag187.xml><?xml version="1.0" encoding="utf-8"?>
<p:tagLst xmlns:p="http://schemas.openxmlformats.org/presentationml/2006/main">
  <p:tag name="AS_UNIQUEID" val="3039"/>
</p:tagLst>
</file>

<file path=ppt/tags/tag188.xml><?xml version="1.0" encoding="utf-8"?>
<p:tagLst xmlns:p="http://schemas.openxmlformats.org/presentationml/2006/main">
  <p:tag name="AS_UNIQUEID" val="3040"/>
</p:tagLst>
</file>

<file path=ppt/tags/tag189.xml><?xml version="1.0" encoding="utf-8"?>
<p:tagLst xmlns:p="http://schemas.openxmlformats.org/presentationml/2006/main">
  <p:tag name="AS_UNIQUEID" val="3041"/>
</p:tagLst>
</file>

<file path=ppt/tags/tag19.xml><?xml version="1.0" encoding="utf-8"?>
<p:tagLst xmlns:p="http://schemas.openxmlformats.org/presentationml/2006/main">
  <p:tag name="AS_UNIQUEID" val="4336"/>
</p:tagLst>
</file>

<file path=ppt/tags/tag190.xml><?xml version="1.0" encoding="utf-8"?>
<p:tagLst xmlns:p="http://schemas.openxmlformats.org/presentationml/2006/main">
  <p:tag name="AS_UNIQUEID" val="3042"/>
</p:tagLst>
</file>

<file path=ppt/tags/tag191.xml><?xml version="1.0" encoding="utf-8"?>
<p:tagLst xmlns:p="http://schemas.openxmlformats.org/presentationml/2006/main">
  <p:tag name="AS_UNIQUEID" val="3043"/>
</p:tagLst>
</file>

<file path=ppt/tags/tag192.xml><?xml version="1.0" encoding="utf-8"?>
<p:tagLst xmlns:p="http://schemas.openxmlformats.org/presentationml/2006/main">
  <p:tag name="AS_UNIQUEID" val="3044"/>
</p:tagLst>
</file>

<file path=ppt/tags/tag193.xml><?xml version="1.0" encoding="utf-8"?>
<p:tagLst xmlns:p="http://schemas.openxmlformats.org/presentationml/2006/main">
  <p:tag name="AS_UNIQUEID" val="3045"/>
</p:tagLst>
</file>

<file path=ppt/tags/tag194.xml><?xml version="1.0" encoding="utf-8"?>
<p:tagLst xmlns:p="http://schemas.openxmlformats.org/presentationml/2006/main">
  <p:tag name="AS_UNIQUEID" val="3046"/>
</p:tagLst>
</file>

<file path=ppt/tags/tag195.xml><?xml version="1.0" encoding="utf-8"?>
<p:tagLst xmlns:p="http://schemas.openxmlformats.org/presentationml/2006/main">
  <p:tag name="AS_UNIQUEID" val="3047"/>
</p:tagLst>
</file>

<file path=ppt/tags/tag196.xml><?xml version="1.0" encoding="utf-8"?>
<p:tagLst xmlns:p="http://schemas.openxmlformats.org/presentationml/2006/main">
  <p:tag name="AS_UNIQUEID" val="3048"/>
</p:tagLst>
</file>

<file path=ppt/tags/tag197.xml><?xml version="1.0" encoding="utf-8"?>
<p:tagLst xmlns:p="http://schemas.openxmlformats.org/presentationml/2006/main">
  <p:tag name="AS_UNIQUEID" val="3049"/>
</p:tagLst>
</file>

<file path=ppt/tags/tag198.xml><?xml version="1.0" encoding="utf-8"?>
<p:tagLst xmlns:p="http://schemas.openxmlformats.org/presentationml/2006/main">
  <p:tag name="AS_UNIQUEID" val="3050"/>
</p:tagLst>
</file>

<file path=ppt/tags/tag199.xml><?xml version="1.0" encoding="utf-8"?>
<p:tagLst xmlns:p="http://schemas.openxmlformats.org/presentationml/2006/main">
  <p:tag name="AS_UNIQUEID" val="3051"/>
</p:tagLst>
</file>

<file path=ppt/tags/tag2.xml><?xml version="1.0" encoding="utf-8"?>
<p:tagLst xmlns:p="http://schemas.openxmlformats.org/presentationml/2006/main">
  <p:tag name="AS_UNIQUEID" val="4319"/>
</p:tagLst>
</file>

<file path=ppt/tags/tag20.xml><?xml version="1.0" encoding="utf-8"?>
<p:tagLst xmlns:p="http://schemas.openxmlformats.org/presentationml/2006/main">
  <p:tag name="AS_UNIQUEID" val="4337"/>
</p:tagLst>
</file>

<file path=ppt/tags/tag200.xml><?xml version="1.0" encoding="utf-8"?>
<p:tagLst xmlns:p="http://schemas.openxmlformats.org/presentationml/2006/main">
  <p:tag name="AS_UNIQUEID" val="3052"/>
</p:tagLst>
</file>

<file path=ppt/tags/tag201.xml><?xml version="1.0" encoding="utf-8"?>
<p:tagLst xmlns:p="http://schemas.openxmlformats.org/presentationml/2006/main">
  <p:tag name="AS_UNIQUEID" val="3053"/>
</p:tagLst>
</file>

<file path=ppt/tags/tag202.xml><?xml version="1.0" encoding="utf-8"?>
<p:tagLst xmlns:p="http://schemas.openxmlformats.org/presentationml/2006/main">
  <p:tag name="AS_UNIQUEID" val="3054"/>
</p:tagLst>
</file>

<file path=ppt/tags/tag203.xml><?xml version="1.0" encoding="utf-8"?>
<p:tagLst xmlns:p="http://schemas.openxmlformats.org/presentationml/2006/main">
  <p:tag name="AS_UNIQUEID" val="3055"/>
</p:tagLst>
</file>

<file path=ppt/tags/tag204.xml><?xml version="1.0" encoding="utf-8"?>
<p:tagLst xmlns:p="http://schemas.openxmlformats.org/presentationml/2006/main">
  <p:tag name="AS_UNIQUEID" val="3056"/>
</p:tagLst>
</file>

<file path=ppt/tags/tag205.xml><?xml version="1.0" encoding="utf-8"?>
<p:tagLst xmlns:p="http://schemas.openxmlformats.org/presentationml/2006/main">
  <p:tag name="AS_UNIQUEID" val="3057"/>
</p:tagLst>
</file>

<file path=ppt/tags/tag206.xml><?xml version="1.0" encoding="utf-8"?>
<p:tagLst xmlns:p="http://schemas.openxmlformats.org/presentationml/2006/main">
  <p:tag name="AS_UNIQUEID" val="3058"/>
</p:tagLst>
</file>

<file path=ppt/tags/tag207.xml><?xml version="1.0" encoding="utf-8"?>
<p:tagLst xmlns:p="http://schemas.openxmlformats.org/presentationml/2006/main">
  <p:tag name="AS_UNIQUEID" val="3059"/>
</p:tagLst>
</file>

<file path=ppt/tags/tag208.xml><?xml version="1.0" encoding="utf-8"?>
<p:tagLst xmlns:p="http://schemas.openxmlformats.org/presentationml/2006/main">
  <p:tag name="AS_UNIQUEID" val="3060"/>
</p:tagLst>
</file>

<file path=ppt/tags/tag209.xml><?xml version="1.0" encoding="utf-8"?>
<p:tagLst xmlns:p="http://schemas.openxmlformats.org/presentationml/2006/main">
  <p:tag name="AS_UNIQUEID" val="3061"/>
</p:tagLst>
</file>

<file path=ppt/tags/tag21.xml><?xml version="1.0" encoding="utf-8"?>
<p:tagLst xmlns:p="http://schemas.openxmlformats.org/presentationml/2006/main">
  <p:tag name="AS_UNIQUEID" val="4338"/>
</p:tagLst>
</file>

<file path=ppt/tags/tag210.xml><?xml version="1.0" encoding="utf-8"?>
<p:tagLst xmlns:p="http://schemas.openxmlformats.org/presentationml/2006/main">
  <p:tag name="AS_UNIQUEID" val="3062"/>
</p:tagLst>
</file>

<file path=ppt/tags/tag211.xml><?xml version="1.0" encoding="utf-8"?>
<p:tagLst xmlns:p="http://schemas.openxmlformats.org/presentationml/2006/main">
  <p:tag name="AS_UNIQUEID" val="3063"/>
</p:tagLst>
</file>

<file path=ppt/tags/tag212.xml><?xml version="1.0" encoding="utf-8"?>
<p:tagLst xmlns:p="http://schemas.openxmlformats.org/presentationml/2006/main">
  <p:tag name="AS_UNIQUEID" val="3064"/>
</p:tagLst>
</file>

<file path=ppt/tags/tag213.xml><?xml version="1.0" encoding="utf-8"?>
<p:tagLst xmlns:p="http://schemas.openxmlformats.org/presentationml/2006/main">
  <p:tag name="AS_UNIQUEID" val="3065"/>
</p:tagLst>
</file>

<file path=ppt/tags/tag214.xml><?xml version="1.0" encoding="utf-8"?>
<p:tagLst xmlns:p="http://schemas.openxmlformats.org/presentationml/2006/main">
  <p:tag name="AS_UNIQUEID" val="3066"/>
</p:tagLst>
</file>

<file path=ppt/tags/tag215.xml><?xml version="1.0" encoding="utf-8"?>
<p:tagLst xmlns:p="http://schemas.openxmlformats.org/presentationml/2006/main">
  <p:tag name="AS_UNIQUEID" val="3067"/>
</p:tagLst>
</file>

<file path=ppt/tags/tag216.xml><?xml version="1.0" encoding="utf-8"?>
<p:tagLst xmlns:p="http://schemas.openxmlformats.org/presentationml/2006/main">
  <p:tag name="AS_UNIQUEID" val="3068"/>
</p:tagLst>
</file>

<file path=ppt/tags/tag217.xml><?xml version="1.0" encoding="utf-8"?>
<p:tagLst xmlns:p="http://schemas.openxmlformats.org/presentationml/2006/main">
  <p:tag name="AS_UNIQUEID" val="3069"/>
</p:tagLst>
</file>

<file path=ppt/tags/tag218.xml><?xml version="1.0" encoding="utf-8"?>
<p:tagLst xmlns:p="http://schemas.openxmlformats.org/presentationml/2006/main">
  <p:tag name="AS_UNIQUEID" val="3070"/>
</p:tagLst>
</file>

<file path=ppt/tags/tag219.xml><?xml version="1.0" encoding="utf-8"?>
<p:tagLst xmlns:p="http://schemas.openxmlformats.org/presentationml/2006/main">
  <p:tag name="AS_UNIQUEID" val="3071"/>
</p:tagLst>
</file>

<file path=ppt/tags/tag22.xml><?xml version="1.0" encoding="utf-8"?>
<p:tagLst xmlns:p="http://schemas.openxmlformats.org/presentationml/2006/main">
  <p:tag name="AS_UNIQUEID" val="4339"/>
</p:tagLst>
</file>

<file path=ppt/tags/tag220.xml><?xml version="1.0" encoding="utf-8"?>
<p:tagLst xmlns:p="http://schemas.openxmlformats.org/presentationml/2006/main">
  <p:tag name="AS_UNIQUEID" val="3072"/>
</p:tagLst>
</file>

<file path=ppt/tags/tag221.xml><?xml version="1.0" encoding="utf-8"?>
<p:tagLst xmlns:p="http://schemas.openxmlformats.org/presentationml/2006/main">
  <p:tag name="AS_UNIQUEID" val="3073"/>
</p:tagLst>
</file>

<file path=ppt/tags/tag222.xml><?xml version="1.0" encoding="utf-8"?>
<p:tagLst xmlns:p="http://schemas.openxmlformats.org/presentationml/2006/main">
  <p:tag name="AS_UNIQUEID" val="3074"/>
</p:tagLst>
</file>

<file path=ppt/tags/tag223.xml><?xml version="1.0" encoding="utf-8"?>
<p:tagLst xmlns:p="http://schemas.openxmlformats.org/presentationml/2006/main">
  <p:tag name="AS_UNIQUEID" val="3075"/>
</p:tagLst>
</file>

<file path=ppt/tags/tag224.xml><?xml version="1.0" encoding="utf-8"?>
<p:tagLst xmlns:p="http://schemas.openxmlformats.org/presentationml/2006/main">
  <p:tag name="AS_UNIQUEID" val="3076"/>
</p:tagLst>
</file>

<file path=ppt/tags/tag225.xml><?xml version="1.0" encoding="utf-8"?>
<p:tagLst xmlns:p="http://schemas.openxmlformats.org/presentationml/2006/main">
  <p:tag name="AS_UNIQUEID" val="3077"/>
</p:tagLst>
</file>

<file path=ppt/tags/tag226.xml><?xml version="1.0" encoding="utf-8"?>
<p:tagLst xmlns:p="http://schemas.openxmlformats.org/presentationml/2006/main">
  <p:tag name="AS_UNIQUEID" val="3078"/>
</p:tagLst>
</file>

<file path=ppt/tags/tag227.xml><?xml version="1.0" encoding="utf-8"?>
<p:tagLst xmlns:p="http://schemas.openxmlformats.org/presentationml/2006/main">
  <p:tag name="AS_UNIQUEID" val="3079"/>
</p:tagLst>
</file>

<file path=ppt/tags/tag228.xml><?xml version="1.0" encoding="utf-8"?>
<p:tagLst xmlns:p="http://schemas.openxmlformats.org/presentationml/2006/main">
  <p:tag name="AS_UNIQUEID" val="3080"/>
</p:tagLst>
</file>

<file path=ppt/tags/tag229.xml><?xml version="1.0" encoding="utf-8"?>
<p:tagLst xmlns:p="http://schemas.openxmlformats.org/presentationml/2006/main">
  <p:tag name="AS_UNIQUEID" val="3081"/>
</p:tagLst>
</file>

<file path=ppt/tags/tag23.xml><?xml version="1.0" encoding="utf-8"?>
<p:tagLst xmlns:p="http://schemas.openxmlformats.org/presentationml/2006/main">
  <p:tag name="AS_UNIQUEID" val="4340"/>
</p:tagLst>
</file>

<file path=ppt/tags/tag230.xml><?xml version="1.0" encoding="utf-8"?>
<p:tagLst xmlns:p="http://schemas.openxmlformats.org/presentationml/2006/main">
  <p:tag name="AS_UNIQUEID" val="3082"/>
</p:tagLst>
</file>

<file path=ppt/tags/tag231.xml><?xml version="1.0" encoding="utf-8"?>
<p:tagLst xmlns:p="http://schemas.openxmlformats.org/presentationml/2006/main">
  <p:tag name="AS_UNIQUEID" val="3083"/>
</p:tagLst>
</file>

<file path=ppt/tags/tag232.xml><?xml version="1.0" encoding="utf-8"?>
<p:tagLst xmlns:p="http://schemas.openxmlformats.org/presentationml/2006/main">
  <p:tag name="AS_UNIQUEID" val="3087"/>
</p:tagLst>
</file>

<file path=ppt/tags/tag233.xml><?xml version="1.0" encoding="utf-8"?>
<p:tagLst xmlns:p="http://schemas.openxmlformats.org/presentationml/2006/main">
  <p:tag name="AS_UNIQUEID" val="3092"/>
</p:tagLst>
</file>

<file path=ppt/tags/tag234.xml><?xml version="1.0" encoding="utf-8"?>
<p:tagLst xmlns:p="http://schemas.openxmlformats.org/presentationml/2006/main">
  <p:tag name="AS_UNIQUEID" val="3093"/>
</p:tagLst>
</file>

<file path=ppt/tags/tag235.xml><?xml version="1.0" encoding="utf-8"?>
<p:tagLst xmlns:p="http://schemas.openxmlformats.org/presentationml/2006/main">
  <p:tag name="AS_UNIQUEID" val="3094"/>
</p:tagLst>
</file>

<file path=ppt/tags/tag236.xml><?xml version="1.0" encoding="utf-8"?>
<p:tagLst xmlns:p="http://schemas.openxmlformats.org/presentationml/2006/main">
  <p:tag name="AS_UNIQUEID" val="3095"/>
</p:tagLst>
</file>

<file path=ppt/tags/tag237.xml><?xml version="1.0" encoding="utf-8"?>
<p:tagLst xmlns:p="http://schemas.openxmlformats.org/presentationml/2006/main">
  <p:tag name="AS_UNIQUEID" val="3096"/>
</p:tagLst>
</file>

<file path=ppt/tags/tag238.xml><?xml version="1.0" encoding="utf-8"?>
<p:tagLst xmlns:p="http://schemas.openxmlformats.org/presentationml/2006/main">
  <p:tag name="AS_UNIQUEID" val="3097"/>
</p:tagLst>
</file>

<file path=ppt/tags/tag239.xml><?xml version="1.0" encoding="utf-8"?>
<p:tagLst xmlns:p="http://schemas.openxmlformats.org/presentationml/2006/main">
  <p:tag name="AS_UNIQUEID" val="3098"/>
</p:tagLst>
</file>

<file path=ppt/tags/tag24.xml><?xml version="1.0" encoding="utf-8"?>
<p:tagLst xmlns:p="http://schemas.openxmlformats.org/presentationml/2006/main">
  <p:tag name="AS_UNIQUEID" val="4341"/>
</p:tagLst>
</file>

<file path=ppt/tags/tag240.xml><?xml version="1.0" encoding="utf-8"?>
<p:tagLst xmlns:p="http://schemas.openxmlformats.org/presentationml/2006/main">
  <p:tag name="AS_UNIQUEID" val="3099"/>
</p:tagLst>
</file>

<file path=ppt/tags/tag241.xml><?xml version="1.0" encoding="utf-8"?>
<p:tagLst xmlns:p="http://schemas.openxmlformats.org/presentationml/2006/main">
  <p:tag name="AS_UNIQUEID" val="3100"/>
</p:tagLst>
</file>

<file path=ppt/tags/tag242.xml><?xml version="1.0" encoding="utf-8"?>
<p:tagLst xmlns:p="http://schemas.openxmlformats.org/presentationml/2006/main">
  <p:tag name="AS_UNIQUEID" val="3101"/>
</p:tagLst>
</file>

<file path=ppt/tags/tag243.xml><?xml version="1.0" encoding="utf-8"?>
<p:tagLst xmlns:p="http://schemas.openxmlformats.org/presentationml/2006/main">
  <p:tag name="AS_UNIQUEID" val="3102"/>
</p:tagLst>
</file>

<file path=ppt/tags/tag244.xml><?xml version="1.0" encoding="utf-8"?>
<p:tagLst xmlns:p="http://schemas.openxmlformats.org/presentationml/2006/main">
  <p:tag name="AS_UNIQUEID" val="3103"/>
</p:tagLst>
</file>

<file path=ppt/tags/tag245.xml><?xml version="1.0" encoding="utf-8"?>
<p:tagLst xmlns:p="http://schemas.openxmlformats.org/presentationml/2006/main">
  <p:tag name="AS_UNIQUEID" val="3104"/>
</p:tagLst>
</file>

<file path=ppt/tags/tag246.xml><?xml version="1.0" encoding="utf-8"?>
<p:tagLst xmlns:p="http://schemas.openxmlformats.org/presentationml/2006/main">
  <p:tag name="AS_UNIQUEID" val="3105"/>
</p:tagLst>
</file>

<file path=ppt/tags/tag247.xml><?xml version="1.0" encoding="utf-8"?>
<p:tagLst xmlns:p="http://schemas.openxmlformats.org/presentationml/2006/main">
  <p:tag name="AS_UNIQUEID" val="3106"/>
</p:tagLst>
</file>

<file path=ppt/tags/tag248.xml><?xml version="1.0" encoding="utf-8"?>
<p:tagLst xmlns:p="http://schemas.openxmlformats.org/presentationml/2006/main">
  <p:tag name="AS_UNIQUEID" val="3107"/>
</p:tagLst>
</file>

<file path=ppt/tags/tag249.xml><?xml version="1.0" encoding="utf-8"?>
<p:tagLst xmlns:p="http://schemas.openxmlformats.org/presentationml/2006/main">
  <p:tag name="AS_UNIQUEID" val="3108"/>
</p:tagLst>
</file>

<file path=ppt/tags/tag25.xml><?xml version="1.0" encoding="utf-8"?>
<p:tagLst xmlns:p="http://schemas.openxmlformats.org/presentationml/2006/main">
  <p:tag name="AS_UNIQUEID" val="4342"/>
</p:tagLst>
</file>

<file path=ppt/tags/tag250.xml><?xml version="1.0" encoding="utf-8"?>
<p:tagLst xmlns:p="http://schemas.openxmlformats.org/presentationml/2006/main">
  <p:tag name="AS_UNIQUEID" val="3109"/>
</p:tagLst>
</file>

<file path=ppt/tags/tag251.xml><?xml version="1.0" encoding="utf-8"?>
<p:tagLst xmlns:p="http://schemas.openxmlformats.org/presentationml/2006/main">
  <p:tag name="AS_UNIQUEID" val="3110"/>
</p:tagLst>
</file>

<file path=ppt/tags/tag252.xml><?xml version="1.0" encoding="utf-8"?>
<p:tagLst xmlns:p="http://schemas.openxmlformats.org/presentationml/2006/main">
  <p:tag name="AS_UNIQUEID" val="3111"/>
</p:tagLst>
</file>

<file path=ppt/tags/tag253.xml><?xml version="1.0" encoding="utf-8"?>
<p:tagLst xmlns:p="http://schemas.openxmlformats.org/presentationml/2006/main">
  <p:tag name="AS_UNIQUEID" val="3112"/>
</p:tagLst>
</file>

<file path=ppt/tags/tag254.xml><?xml version="1.0" encoding="utf-8"?>
<p:tagLst xmlns:p="http://schemas.openxmlformats.org/presentationml/2006/main">
  <p:tag name="AS_UNIQUEID" val="3113"/>
</p:tagLst>
</file>

<file path=ppt/tags/tag255.xml><?xml version="1.0" encoding="utf-8"?>
<p:tagLst xmlns:p="http://schemas.openxmlformats.org/presentationml/2006/main">
  <p:tag name="AS_UNIQUEID" val="3114"/>
</p:tagLst>
</file>

<file path=ppt/tags/tag256.xml><?xml version="1.0" encoding="utf-8"?>
<p:tagLst xmlns:p="http://schemas.openxmlformats.org/presentationml/2006/main">
  <p:tag name="AS_UNIQUEID" val="3115"/>
</p:tagLst>
</file>

<file path=ppt/tags/tag257.xml><?xml version="1.0" encoding="utf-8"?>
<p:tagLst xmlns:p="http://schemas.openxmlformats.org/presentationml/2006/main">
  <p:tag name="AS_UNIQUEID" val="3116"/>
</p:tagLst>
</file>

<file path=ppt/tags/tag258.xml><?xml version="1.0" encoding="utf-8"?>
<p:tagLst xmlns:p="http://schemas.openxmlformats.org/presentationml/2006/main">
  <p:tag name="AS_UNIQUEID" val="3117"/>
</p:tagLst>
</file>

<file path=ppt/tags/tag259.xml><?xml version="1.0" encoding="utf-8"?>
<p:tagLst xmlns:p="http://schemas.openxmlformats.org/presentationml/2006/main">
  <p:tag name="AS_UNIQUEID" val="3118"/>
</p:tagLst>
</file>

<file path=ppt/tags/tag26.xml><?xml version="1.0" encoding="utf-8"?>
<p:tagLst xmlns:p="http://schemas.openxmlformats.org/presentationml/2006/main">
  <p:tag name="AS_UNIQUEID" val="4343"/>
</p:tagLst>
</file>

<file path=ppt/tags/tag260.xml><?xml version="1.0" encoding="utf-8"?>
<p:tagLst xmlns:p="http://schemas.openxmlformats.org/presentationml/2006/main">
  <p:tag name="AS_UNIQUEID" val="3119"/>
</p:tagLst>
</file>

<file path=ppt/tags/tag261.xml><?xml version="1.0" encoding="utf-8"?>
<p:tagLst xmlns:p="http://schemas.openxmlformats.org/presentationml/2006/main">
  <p:tag name="AS_UNIQUEID" val="3120"/>
</p:tagLst>
</file>

<file path=ppt/tags/tag262.xml><?xml version="1.0" encoding="utf-8"?>
<p:tagLst xmlns:p="http://schemas.openxmlformats.org/presentationml/2006/main">
  <p:tag name="AS_UNIQUEID" val="3121"/>
</p:tagLst>
</file>

<file path=ppt/tags/tag263.xml><?xml version="1.0" encoding="utf-8"?>
<p:tagLst xmlns:p="http://schemas.openxmlformats.org/presentationml/2006/main">
  <p:tag name="AS_UNIQUEID" val="3122"/>
</p:tagLst>
</file>

<file path=ppt/tags/tag264.xml><?xml version="1.0" encoding="utf-8"?>
<p:tagLst xmlns:p="http://schemas.openxmlformats.org/presentationml/2006/main">
  <p:tag name="AS_UNIQUEID" val="3123"/>
</p:tagLst>
</file>

<file path=ppt/tags/tag265.xml><?xml version="1.0" encoding="utf-8"?>
<p:tagLst xmlns:p="http://schemas.openxmlformats.org/presentationml/2006/main">
  <p:tag name="AS_UNIQUEID" val="3124"/>
</p:tagLst>
</file>

<file path=ppt/tags/tag266.xml><?xml version="1.0" encoding="utf-8"?>
<p:tagLst xmlns:p="http://schemas.openxmlformats.org/presentationml/2006/main">
  <p:tag name="AS_UNIQUEID" val="3125"/>
</p:tagLst>
</file>

<file path=ppt/tags/tag267.xml><?xml version="1.0" encoding="utf-8"?>
<p:tagLst xmlns:p="http://schemas.openxmlformats.org/presentationml/2006/main">
  <p:tag name="AS_UNIQUEID" val="3126"/>
</p:tagLst>
</file>

<file path=ppt/tags/tag268.xml><?xml version="1.0" encoding="utf-8"?>
<p:tagLst xmlns:p="http://schemas.openxmlformats.org/presentationml/2006/main">
  <p:tag name="AS_UNIQUEID" val="3127"/>
</p:tagLst>
</file>

<file path=ppt/tags/tag269.xml><?xml version="1.0" encoding="utf-8"?>
<p:tagLst xmlns:p="http://schemas.openxmlformats.org/presentationml/2006/main">
  <p:tag name="AS_UNIQUEID" val="3128"/>
</p:tagLst>
</file>

<file path=ppt/tags/tag27.xml><?xml version="1.0" encoding="utf-8"?>
<p:tagLst xmlns:p="http://schemas.openxmlformats.org/presentationml/2006/main">
  <p:tag name="AS_UNIQUEID" val="4344"/>
</p:tagLst>
</file>

<file path=ppt/tags/tag270.xml><?xml version="1.0" encoding="utf-8"?>
<p:tagLst xmlns:p="http://schemas.openxmlformats.org/presentationml/2006/main">
  <p:tag name="AS_UNIQUEID" val="3129"/>
</p:tagLst>
</file>

<file path=ppt/tags/tag271.xml><?xml version="1.0" encoding="utf-8"?>
<p:tagLst xmlns:p="http://schemas.openxmlformats.org/presentationml/2006/main">
  <p:tag name="AS_UNIQUEID" val="3130"/>
</p:tagLst>
</file>

<file path=ppt/tags/tag272.xml><?xml version="1.0" encoding="utf-8"?>
<p:tagLst xmlns:p="http://schemas.openxmlformats.org/presentationml/2006/main">
  <p:tag name="AS_UNIQUEID" val="3131"/>
</p:tagLst>
</file>

<file path=ppt/tags/tag273.xml><?xml version="1.0" encoding="utf-8"?>
<p:tagLst xmlns:p="http://schemas.openxmlformats.org/presentationml/2006/main">
  <p:tag name="AS_UNIQUEID" val="3132"/>
</p:tagLst>
</file>

<file path=ppt/tags/tag274.xml><?xml version="1.0" encoding="utf-8"?>
<p:tagLst xmlns:p="http://schemas.openxmlformats.org/presentationml/2006/main">
  <p:tag name="AS_UNIQUEID" val="3133"/>
</p:tagLst>
</file>

<file path=ppt/tags/tag275.xml><?xml version="1.0" encoding="utf-8"?>
<p:tagLst xmlns:p="http://schemas.openxmlformats.org/presentationml/2006/main">
  <p:tag name="AS_UNIQUEID" val="3134"/>
</p:tagLst>
</file>

<file path=ppt/tags/tag276.xml><?xml version="1.0" encoding="utf-8"?>
<p:tagLst xmlns:p="http://schemas.openxmlformats.org/presentationml/2006/main">
  <p:tag name="AS_UNIQUEID" val="3135"/>
</p:tagLst>
</file>

<file path=ppt/tags/tag277.xml><?xml version="1.0" encoding="utf-8"?>
<p:tagLst xmlns:p="http://schemas.openxmlformats.org/presentationml/2006/main">
  <p:tag name="AS_UNIQUEID" val="3136"/>
</p:tagLst>
</file>

<file path=ppt/tags/tag278.xml><?xml version="1.0" encoding="utf-8"?>
<p:tagLst xmlns:p="http://schemas.openxmlformats.org/presentationml/2006/main">
  <p:tag name="AS_UNIQUEID" val="3137"/>
</p:tagLst>
</file>

<file path=ppt/tags/tag279.xml><?xml version="1.0" encoding="utf-8"?>
<p:tagLst xmlns:p="http://schemas.openxmlformats.org/presentationml/2006/main">
  <p:tag name="AS_UNIQUEID" val="3138"/>
</p:tagLst>
</file>

<file path=ppt/tags/tag28.xml><?xml version="1.0" encoding="utf-8"?>
<p:tagLst xmlns:p="http://schemas.openxmlformats.org/presentationml/2006/main">
  <p:tag name="AS_UNIQUEID" val="4345"/>
</p:tagLst>
</file>

<file path=ppt/tags/tag280.xml><?xml version="1.0" encoding="utf-8"?>
<p:tagLst xmlns:p="http://schemas.openxmlformats.org/presentationml/2006/main">
  <p:tag name="AS_UNIQUEID" val="3139"/>
</p:tagLst>
</file>

<file path=ppt/tags/tag281.xml><?xml version="1.0" encoding="utf-8"?>
<p:tagLst xmlns:p="http://schemas.openxmlformats.org/presentationml/2006/main">
  <p:tag name="AS_UNIQUEID" val="3140"/>
</p:tagLst>
</file>

<file path=ppt/tags/tag282.xml><?xml version="1.0" encoding="utf-8"?>
<p:tagLst xmlns:p="http://schemas.openxmlformats.org/presentationml/2006/main">
  <p:tag name="AS_UNIQUEID" val="3141"/>
</p:tagLst>
</file>

<file path=ppt/tags/tag283.xml><?xml version="1.0" encoding="utf-8"?>
<p:tagLst xmlns:p="http://schemas.openxmlformats.org/presentationml/2006/main">
  <p:tag name="AS_UNIQUEID" val="3142"/>
</p:tagLst>
</file>

<file path=ppt/tags/tag284.xml><?xml version="1.0" encoding="utf-8"?>
<p:tagLst xmlns:p="http://schemas.openxmlformats.org/presentationml/2006/main">
  <p:tag name="AS_UNIQUEID" val="3143"/>
</p:tagLst>
</file>

<file path=ppt/tags/tag285.xml><?xml version="1.0" encoding="utf-8"?>
<p:tagLst xmlns:p="http://schemas.openxmlformats.org/presentationml/2006/main">
  <p:tag name="AS_UNIQUEID" val="3144"/>
</p:tagLst>
</file>

<file path=ppt/tags/tag286.xml><?xml version="1.0" encoding="utf-8"?>
<p:tagLst xmlns:p="http://schemas.openxmlformats.org/presentationml/2006/main">
  <p:tag name="AS_UNIQUEID" val="3145"/>
</p:tagLst>
</file>

<file path=ppt/tags/tag287.xml><?xml version="1.0" encoding="utf-8"?>
<p:tagLst xmlns:p="http://schemas.openxmlformats.org/presentationml/2006/main">
  <p:tag name="AS_UNIQUEID" val="3146"/>
</p:tagLst>
</file>

<file path=ppt/tags/tag288.xml><?xml version="1.0" encoding="utf-8"?>
<p:tagLst xmlns:p="http://schemas.openxmlformats.org/presentationml/2006/main">
  <p:tag name="AS_UNIQUEID" val="3147"/>
</p:tagLst>
</file>

<file path=ppt/tags/tag289.xml><?xml version="1.0" encoding="utf-8"?>
<p:tagLst xmlns:p="http://schemas.openxmlformats.org/presentationml/2006/main">
  <p:tag name="AS_UNIQUEID" val="3148"/>
</p:tagLst>
</file>

<file path=ppt/tags/tag29.xml><?xml version="1.0" encoding="utf-8"?>
<p:tagLst xmlns:p="http://schemas.openxmlformats.org/presentationml/2006/main">
  <p:tag name="AS_UNIQUEID" val="4346"/>
</p:tagLst>
</file>

<file path=ppt/tags/tag290.xml><?xml version="1.0" encoding="utf-8"?>
<p:tagLst xmlns:p="http://schemas.openxmlformats.org/presentationml/2006/main">
  <p:tag name="AS_UNIQUEID" val="3149"/>
</p:tagLst>
</file>

<file path=ppt/tags/tag291.xml><?xml version="1.0" encoding="utf-8"?>
<p:tagLst xmlns:p="http://schemas.openxmlformats.org/presentationml/2006/main">
  <p:tag name="AS_UNIQUEID" val="3150"/>
</p:tagLst>
</file>

<file path=ppt/tags/tag292.xml><?xml version="1.0" encoding="utf-8"?>
<p:tagLst xmlns:p="http://schemas.openxmlformats.org/presentationml/2006/main">
  <p:tag name="AS_UNIQUEID" val="3151"/>
</p:tagLst>
</file>

<file path=ppt/tags/tag293.xml><?xml version="1.0" encoding="utf-8"?>
<p:tagLst xmlns:p="http://schemas.openxmlformats.org/presentationml/2006/main">
  <p:tag name="AS_UNIQUEID" val="3152"/>
</p:tagLst>
</file>

<file path=ppt/tags/tag294.xml><?xml version="1.0" encoding="utf-8"?>
<p:tagLst xmlns:p="http://schemas.openxmlformats.org/presentationml/2006/main">
  <p:tag name="AS_UNIQUEID" val="3153"/>
</p:tagLst>
</file>

<file path=ppt/tags/tag295.xml><?xml version="1.0" encoding="utf-8"?>
<p:tagLst xmlns:p="http://schemas.openxmlformats.org/presentationml/2006/main">
  <p:tag name="AS_UNIQUEID" val="3154"/>
</p:tagLst>
</file>

<file path=ppt/tags/tag296.xml><?xml version="1.0" encoding="utf-8"?>
<p:tagLst xmlns:p="http://schemas.openxmlformats.org/presentationml/2006/main">
  <p:tag name="AS_UNIQUEID" val="3155"/>
</p:tagLst>
</file>

<file path=ppt/tags/tag297.xml><?xml version="1.0" encoding="utf-8"?>
<p:tagLst xmlns:p="http://schemas.openxmlformats.org/presentationml/2006/main">
  <p:tag name="AS_UNIQUEID" val="3156"/>
</p:tagLst>
</file>

<file path=ppt/tags/tag298.xml><?xml version="1.0" encoding="utf-8"?>
<p:tagLst xmlns:p="http://schemas.openxmlformats.org/presentationml/2006/main">
  <p:tag name="AS_UNIQUEID" val="3157"/>
</p:tagLst>
</file>

<file path=ppt/tags/tag299.xml><?xml version="1.0" encoding="utf-8"?>
<p:tagLst xmlns:p="http://schemas.openxmlformats.org/presentationml/2006/main">
  <p:tag name="AS_UNIQUEID" val="3158"/>
</p:tagLst>
</file>

<file path=ppt/tags/tag3.xml><?xml version="1.0" encoding="utf-8"?>
<p:tagLst xmlns:p="http://schemas.openxmlformats.org/presentationml/2006/main">
  <p:tag name="AS_UNIQUEID" val="4320"/>
</p:tagLst>
</file>

<file path=ppt/tags/tag30.xml><?xml version="1.0" encoding="utf-8"?>
<p:tagLst xmlns:p="http://schemas.openxmlformats.org/presentationml/2006/main">
  <p:tag name="AS_UNIQUEID" val="4347"/>
</p:tagLst>
</file>

<file path=ppt/tags/tag300.xml><?xml version="1.0" encoding="utf-8"?>
<p:tagLst xmlns:p="http://schemas.openxmlformats.org/presentationml/2006/main">
  <p:tag name="AS_UNIQUEID" val="3159"/>
</p:tagLst>
</file>

<file path=ppt/tags/tag301.xml><?xml version="1.0" encoding="utf-8"?>
<p:tagLst xmlns:p="http://schemas.openxmlformats.org/presentationml/2006/main">
  <p:tag name="AS_UNIQUEID" val="3160"/>
</p:tagLst>
</file>

<file path=ppt/tags/tag302.xml><?xml version="1.0" encoding="utf-8"?>
<p:tagLst xmlns:p="http://schemas.openxmlformats.org/presentationml/2006/main">
  <p:tag name="AS_UNIQUEID" val="3161"/>
</p:tagLst>
</file>

<file path=ppt/tags/tag303.xml><?xml version="1.0" encoding="utf-8"?>
<p:tagLst xmlns:p="http://schemas.openxmlformats.org/presentationml/2006/main">
  <p:tag name="AS_UNIQUEID" val="3162"/>
</p:tagLst>
</file>

<file path=ppt/tags/tag304.xml><?xml version="1.0" encoding="utf-8"?>
<p:tagLst xmlns:p="http://schemas.openxmlformats.org/presentationml/2006/main">
  <p:tag name="AS_UNIQUEID" val="3163"/>
</p:tagLst>
</file>

<file path=ppt/tags/tag305.xml><?xml version="1.0" encoding="utf-8"?>
<p:tagLst xmlns:p="http://schemas.openxmlformats.org/presentationml/2006/main">
  <p:tag name="AS_UNIQUEID" val="3164"/>
</p:tagLst>
</file>

<file path=ppt/tags/tag306.xml><?xml version="1.0" encoding="utf-8"?>
<p:tagLst xmlns:p="http://schemas.openxmlformats.org/presentationml/2006/main">
  <p:tag name="AS_UNIQUEID" val="3165"/>
</p:tagLst>
</file>

<file path=ppt/tags/tag307.xml><?xml version="1.0" encoding="utf-8"?>
<p:tagLst xmlns:p="http://schemas.openxmlformats.org/presentationml/2006/main">
  <p:tag name="AS_UNIQUEID" val="3166"/>
</p:tagLst>
</file>

<file path=ppt/tags/tag308.xml><?xml version="1.0" encoding="utf-8"?>
<p:tagLst xmlns:p="http://schemas.openxmlformats.org/presentationml/2006/main">
  <p:tag name="AS_UNIQUEID" val="3167"/>
</p:tagLst>
</file>

<file path=ppt/tags/tag309.xml><?xml version="1.0" encoding="utf-8"?>
<p:tagLst xmlns:p="http://schemas.openxmlformats.org/presentationml/2006/main">
  <p:tag name="AS_UNIQUEID" val="3168"/>
</p:tagLst>
</file>

<file path=ppt/tags/tag31.xml><?xml version="1.0" encoding="utf-8"?>
<p:tagLst xmlns:p="http://schemas.openxmlformats.org/presentationml/2006/main">
  <p:tag name="AS_UNIQUEID" val="4348"/>
</p:tagLst>
</file>

<file path=ppt/tags/tag310.xml><?xml version="1.0" encoding="utf-8"?>
<p:tagLst xmlns:p="http://schemas.openxmlformats.org/presentationml/2006/main">
  <p:tag name="AS_UNIQUEID" val="3169"/>
</p:tagLst>
</file>

<file path=ppt/tags/tag311.xml><?xml version="1.0" encoding="utf-8"?>
<p:tagLst xmlns:p="http://schemas.openxmlformats.org/presentationml/2006/main">
  <p:tag name="AS_UNIQUEID" val="3170"/>
</p:tagLst>
</file>

<file path=ppt/tags/tag312.xml><?xml version="1.0" encoding="utf-8"?>
<p:tagLst xmlns:p="http://schemas.openxmlformats.org/presentationml/2006/main">
  <p:tag name="AS_UNIQUEID" val="3171"/>
</p:tagLst>
</file>

<file path=ppt/tags/tag313.xml><?xml version="1.0" encoding="utf-8"?>
<p:tagLst xmlns:p="http://schemas.openxmlformats.org/presentationml/2006/main">
  <p:tag name="AS_UNIQUEID" val="3172"/>
</p:tagLst>
</file>

<file path=ppt/tags/tag314.xml><?xml version="1.0" encoding="utf-8"?>
<p:tagLst xmlns:p="http://schemas.openxmlformats.org/presentationml/2006/main">
  <p:tag name="AS_UNIQUEID" val="3173"/>
</p:tagLst>
</file>

<file path=ppt/tags/tag315.xml><?xml version="1.0" encoding="utf-8"?>
<p:tagLst xmlns:p="http://schemas.openxmlformats.org/presentationml/2006/main">
  <p:tag name="AS_UNIQUEID" val="3174"/>
</p:tagLst>
</file>

<file path=ppt/tags/tag316.xml><?xml version="1.0" encoding="utf-8"?>
<p:tagLst xmlns:p="http://schemas.openxmlformats.org/presentationml/2006/main">
  <p:tag name="AS_UNIQUEID" val="3091"/>
</p:tagLst>
</file>

<file path=ppt/tags/tag317.xml><?xml version="1.0" encoding="utf-8"?>
<p:tagLst xmlns:p="http://schemas.openxmlformats.org/presentationml/2006/main">
  <p:tag name="AS_UNIQUEID" val="3178"/>
</p:tagLst>
</file>

<file path=ppt/tags/tag318.xml><?xml version="1.0" encoding="utf-8"?>
<p:tagLst xmlns:p="http://schemas.openxmlformats.org/presentationml/2006/main">
  <p:tag name="AS_UNIQUEID" val="4448"/>
</p:tagLst>
</file>

<file path=ppt/tags/tag319.xml><?xml version="1.0" encoding="utf-8"?>
<p:tagLst xmlns:p="http://schemas.openxmlformats.org/presentationml/2006/main">
  <p:tag name="AS_UNIQUEID" val="4449"/>
</p:tagLst>
</file>

<file path=ppt/tags/tag32.xml><?xml version="1.0" encoding="utf-8"?>
<p:tagLst xmlns:p="http://schemas.openxmlformats.org/presentationml/2006/main">
  <p:tag name="AS_UNIQUEID" val="4349"/>
</p:tagLst>
</file>

<file path=ppt/tags/tag320.xml><?xml version="1.0" encoding="utf-8"?>
<p:tagLst xmlns:p="http://schemas.openxmlformats.org/presentationml/2006/main">
  <p:tag name="AS_UNIQUEID" val="4450"/>
</p:tagLst>
</file>

<file path=ppt/tags/tag321.xml><?xml version="1.0" encoding="utf-8"?>
<p:tagLst xmlns:p="http://schemas.openxmlformats.org/presentationml/2006/main">
  <p:tag name="AS_UNIQUEID" val="4451"/>
</p:tagLst>
</file>

<file path=ppt/tags/tag322.xml><?xml version="1.0" encoding="utf-8"?>
<p:tagLst xmlns:p="http://schemas.openxmlformats.org/presentationml/2006/main">
  <p:tag name="AS_UNIQUEID" val="4452"/>
</p:tagLst>
</file>

<file path=ppt/tags/tag323.xml><?xml version="1.0" encoding="utf-8"?>
<p:tagLst xmlns:p="http://schemas.openxmlformats.org/presentationml/2006/main">
  <p:tag name="AS_UNIQUEID" val="4453"/>
</p:tagLst>
</file>

<file path=ppt/tags/tag324.xml><?xml version="1.0" encoding="utf-8"?>
<p:tagLst xmlns:p="http://schemas.openxmlformats.org/presentationml/2006/main">
  <p:tag name="AS_UNIQUEID" val="4454"/>
</p:tagLst>
</file>

<file path=ppt/tags/tag325.xml><?xml version="1.0" encoding="utf-8"?>
<p:tagLst xmlns:p="http://schemas.openxmlformats.org/presentationml/2006/main">
  <p:tag name="AS_UNIQUEID" val="4455"/>
</p:tagLst>
</file>

<file path=ppt/tags/tag326.xml><?xml version="1.0" encoding="utf-8"?>
<p:tagLst xmlns:p="http://schemas.openxmlformats.org/presentationml/2006/main">
  <p:tag name="AS_UNIQUEID" val="4456"/>
</p:tagLst>
</file>

<file path=ppt/tags/tag327.xml><?xml version="1.0" encoding="utf-8"?>
<p:tagLst xmlns:p="http://schemas.openxmlformats.org/presentationml/2006/main">
  <p:tag name="AS_UNIQUEID" val="3333"/>
</p:tagLst>
</file>

<file path=ppt/tags/tag328.xml><?xml version="1.0" encoding="utf-8"?>
<p:tagLst xmlns:p="http://schemas.openxmlformats.org/presentationml/2006/main">
  <p:tag name="AS_UNIQUEID" val="3334"/>
</p:tagLst>
</file>

<file path=ppt/tags/tag329.xml><?xml version="1.0" encoding="utf-8"?>
<p:tagLst xmlns:p="http://schemas.openxmlformats.org/presentationml/2006/main">
  <p:tag name="AS_UNIQUEID" val="3335"/>
</p:tagLst>
</file>

<file path=ppt/tags/tag33.xml><?xml version="1.0" encoding="utf-8"?>
<p:tagLst xmlns:p="http://schemas.openxmlformats.org/presentationml/2006/main">
  <p:tag name="AS_UNIQUEID" val="4350"/>
</p:tagLst>
</file>

<file path=ppt/tags/tag330.xml><?xml version="1.0" encoding="utf-8"?>
<p:tagLst xmlns:p="http://schemas.openxmlformats.org/presentationml/2006/main">
  <p:tag name="AS_UNIQUEID" val="3336"/>
</p:tagLst>
</file>

<file path=ppt/tags/tag331.xml><?xml version="1.0" encoding="utf-8"?>
<p:tagLst xmlns:p="http://schemas.openxmlformats.org/presentationml/2006/main">
  <p:tag name="AS_UNIQUEID" val="3337"/>
</p:tagLst>
</file>

<file path=ppt/tags/tag332.xml><?xml version="1.0" encoding="utf-8"?>
<p:tagLst xmlns:p="http://schemas.openxmlformats.org/presentationml/2006/main">
  <p:tag name="AS_UNIQUEID" val="3338"/>
</p:tagLst>
</file>

<file path=ppt/tags/tag333.xml><?xml version="1.0" encoding="utf-8"?>
<p:tagLst xmlns:p="http://schemas.openxmlformats.org/presentationml/2006/main">
  <p:tag name="AS_UNIQUEID" val="3339"/>
</p:tagLst>
</file>

<file path=ppt/tags/tag334.xml><?xml version="1.0" encoding="utf-8"?>
<p:tagLst xmlns:p="http://schemas.openxmlformats.org/presentationml/2006/main">
  <p:tag name="AS_UNIQUEID" val="3340"/>
</p:tagLst>
</file>

<file path=ppt/tags/tag335.xml><?xml version="1.0" encoding="utf-8"?>
<p:tagLst xmlns:p="http://schemas.openxmlformats.org/presentationml/2006/main">
  <p:tag name="AS_UNIQUEID" val="3341"/>
</p:tagLst>
</file>

<file path=ppt/tags/tag336.xml><?xml version="1.0" encoding="utf-8"?>
<p:tagLst xmlns:p="http://schemas.openxmlformats.org/presentationml/2006/main">
  <p:tag name="AS_UNIQUEID" val="3345"/>
</p:tagLst>
</file>

<file path=ppt/tags/tag337.xml><?xml version="1.0" encoding="utf-8"?>
<p:tagLst xmlns:p="http://schemas.openxmlformats.org/presentationml/2006/main">
  <p:tag name="AS_UNIQUEID" val="3346"/>
</p:tagLst>
</file>

<file path=ppt/tags/tag338.xml><?xml version="1.0" encoding="utf-8"?>
<p:tagLst xmlns:p="http://schemas.openxmlformats.org/presentationml/2006/main">
  <p:tag name="AS_UNIQUEID" val="3347"/>
</p:tagLst>
</file>

<file path=ppt/tags/tag339.xml><?xml version="1.0" encoding="utf-8"?>
<p:tagLst xmlns:p="http://schemas.openxmlformats.org/presentationml/2006/main">
  <p:tag name="AS_UNIQUEID" val="3348"/>
</p:tagLst>
</file>

<file path=ppt/tags/tag34.xml><?xml version="1.0" encoding="utf-8"?>
<p:tagLst xmlns:p="http://schemas.openxmlformats.org/presentationml/2006/main">
  <p:tag name="AS_UNIQUEID" val="4351"/>
</p:tagLst>
</file>

<file path=ppt/tags/tag340.xml><?xml version="1.0" encoding="utf-8"?>
<p:tagLst xmlns:p="http://schemas.openxmlformats.org/presentationml/2006/main">
  <p:tag name="AS_UNIQUEID" val="3349"/>
</p:tagLst>
</file>

<file path=ppt/tags/tag341.xml><?xml version="1.0" encoding="utf-8"?>
<p:tagLst xmlns:p="http://schemas.openxmlformats.org/presentationml/2006/main">
  <p:tag name="AS_UNIQUEID" val="3350"/>
</p:tagLst>
</file>

<file path=ppt/tags/tag342.xml><?xml version="1.0" encoding="utf-8"?>
<p:tagLst xmlns:p="http://schemas.openxmlformats.org/presentationml/2006/main">
  <p:tag name="AS_UNIQUEID" val="3351"/>
</p:tagLst>
</file>

<file path=ppt/tags/tag343.xml><?xml version="1.0" encoding="utf-8"?>
<p:tagLst xmlns:p="http://schemas.openxmlformats.org/presentationml/2006/main">
  <p:tag name="AS_UNIQUEID" val="3352"/>
</p:tagLst>
</file>

<file path=ppt/tags/tag344.xml><?xml version="1.0" encoding="utf-8"?>
<p:tagLst xmlns:p="http://schemas.openxmlformats.org/presentationml/2006/main">
  <p:tag name="AS_UNIQUEID" val="3353"/>
</p:tagLst>
</file>

<file path=ppt/tags/tag345.xml><?xml version="1.0" encoding="utf-8"?>
<p:tagLst xmlns:p="http://schemas.openxmlformats.org/presentationml/2006/main">
  <p:tag name="AS_UNIQUEID" val="3354"/>
</p:tagLst>
</file>

<file path=ppt/tags/tag346.xml><?xml version="1.0" encoding="utf-8"?>
<p:tagLst xmlns:p="http://schemas.openxmlformats.org/presentationml/2006/main">
  <p:tag name="AS_UNIQUEID" val="3355"/>
</p:tagLst>
</file>

<file path=ppt/tags/tag347.xml><?xml version="1.0" encoding="utf-8"?>
<p:tagLst xmlns:p="http://schemas.openxmlformats.org/presentationml/2006/main">
  <p:tag name="AS_UNIQUEID" val="3356"/>
</p:tagLst>
</file>

<file path=ppt/tags/tag348.xml><?xml version="1.0" encoding="utf-8"?>
<p:tagLst xmlns:p="http://schemas.openxmlformats.org/presentationml/2006/main">
  <p:tag name="AS_UNIQUEID" val="3357"/>
</p:tagLst>
</file>

<file path=ppt/tags/tag349.xml><?xml version="1.0" encoding="utf-8"?>
<p:tagLst xmlns:p="http://schemas.openxmlformats.org/presentationml/2006/main">
  <p:tag name="AS_UNIQUEID" val="3358"/>
</p:tagLst>
</file>

<file path=ppt/tags/tag35.xml><?xml version="1.0" encoding="utf-8"?>
<p:tagLst xmlns:p="http://schemas.openxmlformats.org/presentationml/2006/main">
  <p:tag name="AS_UNIQUEID" val="4352"/>
</p:tagLst>
</file>

<file path=ppt/tags/tag350.xml><?xml version="1.0" encoding="utf-8"?>
<p:tagLst xmlns:p="http://schemas.openxmlformats.org/presentationml/2006/main">
  <p:tag name="AS_UNIQUEID" val="3359"/>
</p:tagLst>
</file>

<file path=ppt/tags/tag351.xml><?xml version="1.0" encoding="utf-8"?>
<p:tagLst xmlns:p="http://schemas.openxmlformats.org/presentationml/2006/main">
  <p:tag name="AS_UNIQUEID" val="3360"/>
</p:tagLst>
</file>

<file path=ppt/tags/tag352.xml><?xml version="1.0" encoding="utf-8"?>
<p:tagLst xmlns:p="http://schemas.openxmlformats.org/presentationml/2006/main">
  <p:tag name="AS_UNIQUEID" val="3361"/>
</p:tagLst>
</file>

<file path=ppt/tags/tag353.xml><?xml version="1.0" encoding="utf-8"?>
<p:tagLst xmlns:p="http://schemas.openxmlformats.org/presentationml/2006/main">
  <p:tag name="AS_UNIQUEID" val="3362"/>
</p:tagLst>
</file>

<file path=ppt/tags/tag354.xml><?xml version="1.0" encoding="utf-8"?>
<p:tagLst xmlns:p="http://schemas.openxmlformats.org/presentationml/2006/main">
  <p:tag name="AS_UNIQUEID" val="3363"/>
</p:tagLst>
</file>

<file path=ppt/tags/tag355.xml><?xml version="1.0" encoding="utf-8"?>
<p:tagLst xmlns:p="http://schemas.openxmlformats.org/presentationml/2006/main">
  <p:tag name="AS_UNIQUEID" val="3364"/>
</p:tagLst>
</file>

<file path=ppt/tags/tag356.xml><?xml version="1.0" encoding="utf-8"?>
<p:tagLst xmlns:p="http://schemas.openxmlformats.org/presentationml/2006/main">
  <p:tag name="AS_UNIQUEID" val="3365"/>
</p:tagLst>
</file>

<file path=ppt/tags/tag357.xml><?xml version="1.0" encoding="utf-8"?>
<p:tagLst xmlns:p="http://schemas.openxmlformats.org/presentationml/2006/main">
  <p:tag name="AS_UNIQUEID" val="3366"/>
</p:tagLst>
</file>

<file path=ppt/tags/tag358.xml><?xml version="1.0" encoding="utf-8"?>
<p:tagLst xmlns:p="http://schemas.openxmlformats.org/presentationml/2006/main">
  <p:tag name="AS_UNIQUEID" val="3367"/>
</p:tagLst>
</file>

<file path=ppt/tags/tag359.xml><?xml version="1.0" encoding="utf-8"?>
<p:tagLst xmlns:p="http://schemas.openxmlformats.org/presentationml/2006/main">
  <p:tag name="AS_UNIQUEID" val="3368"/>
</p:tagLst>
</file>

<file path=ppt/tags/tag36.xml><?xml version="1.0" encoding="utf-8"?>
<p:tagLst xmlns:p="http://schemas.openxmlformats.org/presentationml/2006/main">
  <p:tag name="AS_UNIQUEID" val="4353"/>
</p:tagLst>
</file>

<file path=ppt/tags/tag360.xml><?xml version="1.0" encoding="utf-8"?>
<p:tagLst xmlns:p="http://schemas.openxmlformats.org/presentationml/2006/main">
  <p:tag name="AS_UNIQUEID" val="3369"/>
</p:tagLst>
</file>

<file path=ppt/tags/tag361.xml><?xml version="1.0" encoding="utf-8"?>
<p:tagLst xmlns:p="http://schemas.openxmlformats.org/presentationml/2006/main">
  <p:tag name="AS_UNIQUEID" val="3370"/>
</p:tagLst>
</file>

<file path=ppt/tags/tag362.xml><?xml version="1.0" encoding="utf-8"?>
<p:tagLst xmlns:p="http://schemas.openxmlformats.org/presentationml/2006/main">
  <p:tag name="AS_UNIQUEID" val="3371"/>
</p:tagLst>
</file>

<file path=ppt/tags/tag363.xml><?xml version="1.0" encoding="utf-8"?>
<p:tagLst xmlns:p="http://schemas.openxmlformats.org/presentationml/2006/main">
  <p:tag name="AS_UNIQUEID" val="3372"/>
</p:tagLst>
</file>

<file path=ppt/tags/tag364.xml><?xml version="1.0" encoding="utf-8"?>
<p:tagLst xmlns:p="http://schemas.openxmlformats.org/presentationml/2006/main">
  <p:tag name="AS_UNIQUEID" val="3373"/>
</p:tagLst>
</file>

<file path=ppt/tags/tag365.xml><?xml version="1.0" encoding="utf-8"?>
<p:tagLst xmlns:p="http://schemas.openxmlformats.org/presentationml/2006/main">
  <p:tag name="AS_UNIQUEID" val="3374"/>
</p:tagLst>
</file>

<file path=ppt/tags/tag366.xml><?xml version="1.0" encoding="utf-8"?>
<p:tagLst xmlns:p="http://schemas.openxmlformats.org/presentationml/2006/main">
  <p:tag name="AS_UNIQUEID" val="3375"/>
</p:tagLst>
</file>

<file path=ppt/tags/tag367.xml><?xml version="1.0" encoding="utf-8"?>
<p:tagLst xmlns:p="http://schemas.openxmlformats.org/presentationml/2006/main">
  <p:tag name="AS_UNIQUEID" val="3376"/>
</p:tagLst>
</file>

<file path=ppt/tags/tag368.xml><?xml version="1.0" encoding="utf-8"?>
<p:tagLst xmlns:p="http://schemas.openxmlformats.org/presentationml/2006/main">
  <p:tag name="AS_UNIQUEID" val="3377"/>
</p:tagLst>
</file>

<file path=ppt/tags/tag369.xml><?xml version="1.0" encoding="utf-8"?>
<p:tagLst xmlns:p="http://schemas.openxmlformats.org/presentationml/2006/main">
  <p:tag name="AS_UNIQUEID" val="3378"/>
</p:tagLst>
</file>

<file path=ppt/tags/tag37.xml><?xml version="1.0" encoding="utf-8"?>
<p:tagLst xmlns:p="http://schemas.openxmlformats.org/presentationml/2006/main">
  <p:tag name="AS_UNIQUEID" val="4354"/>
</p:tagLst>
</file>

<file path=ppt/tags/tag370.xml><?xml version="1.0" encoding="utf-8"?>
<p:tagLst xmlns:p="http://schemas.openxmlformats.org/presentationml/2006/main">
  <p:tag name="AS_UNIQUEID" val="3379"/>
</p:tagLst>
</file>

<file path=ppt/tags/tag371.xml><?xml version="1.0" encoding="utf-8"?>
<p:tagLst xmlns:p="http://schemas.openxmlformats.org/presentationml/2006/main">
  <p:tag name="AS_UNIQUEID" val="3380"/>
</p:tagLst>
</file>

<file path=ppt/tags/tag372.xml><?xml version="1.0" encoding="utf-8"?>
<p:tagLst xmlns:p="http://schemas.openxmlformats.org/presentationml/2006/main">
  <p:tag name="AS_UNIQUEID" val="3381"/>
</p:tagLst>
</file>

<file path=ppt/tags/tag373.xml><?xml version="1.0" encoding="utf-8"?>
<p:tagLst xmlns:p="http://schemas.openxmlformats.org/presentationml/2006/main">
  <p:tag name="AS_UNIQUEID" val="3382"/>
</p:tagLst>
</file>

<file path=ppt/tags/tag374.xml><?xml version="1.0" encoding="utf-8"?>
<p:tagLst xmlns:p="http://schemas.openxmlformats.org/presentationml/2006/main">
  <p:tag name="AS_UNIQUEID" val="3383"/>
</p:tagLst>
</file>

<file path=ppt/tags/tag375.xml><?xml version="1.0" encoding="utf-8"?>
<p:tagLst xmlns:p="http://schemas.openxmlformats.org/presentationml/2006/main">
  <p:tag name="AS_UNIQUEID" val="3384"/>
</p:tagLst>
</file>

<file path=ppt/tags/tag376.xml><?xml version="1.0" encoding="utf-8"?>
<p:tagLst xmlns:p="http://schemas.openxmlformats.org/presentationml/2006/main">
  <p:tag name="AS_UNIQUEID" val="3385"/>
</p:tagLst>
</file>

<file path=ppt/tags/tag377.xml><?xml version="1.0" encoding="utf-8"?>
<p:tagLst xmlns:p="http://schemas.openxmlformats.org/presentationml/2006/main">
  <p:tag name="AS_UNIQUEID" val="3386"/>
</p:tagLst>
</file>

<file path=ppt/tags/tag378.xml><?xml version="1.0" encoding="utf-8"?>
<p:tagLst xmlns:p="http://schemas.openxmlformats.org/presentationml/2006/main">
  <p:tag name="AS_UNIQUEID" val="3387"/>
</p:tagLst>
</file>

<file path=ppt/tags/tag379.xml><?xml version="1.0" encoding="utf-8"?>
<p:tagLst xmlns:p="http://schemas.openxmlformats.org/presentationml/2006/main">
  <p:tag name="AS_UNIQUEID" val="3388"/>
</p:tagLst>
</file>

<file path=ppt/tags/tag38.xml><?xml version="1.0" encoding="utf-8"?>
<p:tagLst xmlns:p="http://schemas.openxmlformats.org/presentationml/2006/main">
  <p:tag name="AS_UNIQUEID" val="4355"/>
</p:tagLst>
</file>

<file path=ppt/tags/tag380.xml><?xml version="1.0" encoding="utf-8"?>
<p:tagLst xmlns:p="http://schemas.openxmlformats.org/presentationml/2006/main">
  <p:tag name="AS_UNIQUEID" val="3389"/>
</p:tagLst>
</file>

<file path=ppt/tags/tag381.xml><?xml version="1.0" encoding="utf-8"?>
<p:tagLst xmlns:p="http://schemas.openxmlformats.org/presentationml/2006/main">
  <p:tag name="AS_UNIQUEID" val="3390"/>
</p:tagLst>
</file>

<file path=ppt/tags/tag382.xml><?xml version="1.0" encoding="utf-8"?>
<p:tagLst xmlns:p="http://schemas.openxmlformats.org/presentationml/2006/main">
  <p:tag name="AS_UNIQUEID" val="3391"/>
</p:tagLst>
</file>

<file path=ppt/tags/tag383.xml><?xml version="1.0" encoding="utf-8"?>
<p:tagLst xmlns:p="http://schemas.openxmlformats.org/presentationml/2006/main">
  <p:tag name="AS_UNIQUEID" val="3392"/>
</p:tagLst>
</file>

<file path=ppt/tags/tag384.xml><?xml version="1.0" encoding="utf-8"?>
<p:tagLst xmlns:p="http://schemas.openxmlformats.org/presentationml/2006/main">
  <p:tag name="AS_UNIQUEID" val="3393"/>
</p:tagLst>
</file>

<file path=ppt/tags/tag385.xml><?xml version="1.0" encoding="utf-8"?>
<p:tagLst xmlns:p="http://schemas.openxmlformats.org/presentationml/2006/main">
  <p:tag name="AS_UNIQUEID" val="3394"/>
</p:tagLst>
</file>

<file path=ppt/tags/tag386.xml><?xml version="1.0" encoding="utf-8"?>
<p:tagLst xmlns:p="http://schemas.openxmlformats.org/presentationml/2006/main">
  <p:tag name="AS_UNIQUEID" val="3395"/>
</p:tagLst>
</file>

<file path=ppt/tags/tag387.xml><?xml version="1.0" encoding="utf-8"?>
<p:tagLst xmlns:p="http://schemas.openxmlformats.org/presentationml/2006/main">
  <p:tag name="AS_UNIQUEID" val="3396"/>
</p:tagLst>
</file>

<file path=ppt/tags/tag388.xml><?xml version="1.0" encoding="utf-8"?>
<p:tagLst xmlns:p="http://schemas.openxmlformats.org/presentationml/2006/main">
  <p:tag name="AS_UNIQUEID" val="3397"/>
</p:tagLst>
</file>

<file path=ppt/tags/tag389.xml><?xml version="1.0" encoding="utf-8"?>
<p:tagLst xmlns:p="http://schemas.openxmlformats.org/presentationml/2006/main">
  <p:tag name="AS_UNIQUEID" val="3398"/>
</p:tagLst>
</file>

<file path=ppt/tags/tag39.xml><?xml version="1.0" encoding="utf-8"?>
<p:tagLst xmlns:p="http://schemas.openxmlformats.org/presentationml/2006/main">
  <p:tag name="AS_UNIQUEID" val="4356"/>
</p:tagLst>
</file>

<file path=ppt/tags/tag390.xml><?xml version="1.0" encoding="utf-8"?>
<p:tagLst xmlns:p="http://schemas.openxmlformats.org/presentationml/2006/main">
  <p:tag name="AS_UNIQUEID" val="3399"/>
</p:tagLst>
</file>

<file path=ppt/tags/tag391.xml><?xml version="1.0" encoding="utf-8"?>
<p:tagLst xmlns:p="http://schemas.openxmlformats.org/presentationml/2006/main">
  <p:tag name="AS_UNIQUEID" val="3400"/>
</p:tagLst>
</file>

<file path=ppt/tags/tag392.xml><?xml version="1.0" encoding="utf-8"?>
<p:tagLst xmlns:p="http://schemas.openxmlformats.org/presentationml/2006/main">
  <p:tag name="AS_UNIQUEID" val="3401"/>
</p:tagLst>
</file>

<file path=ppt/tags/tag393.xml><?xml version="1.0" encoding="utf-8"?>
<p:tagLst xmlns:p="http://schemas.openxmlformats.org/presentationml/2006/main">
  <p:tag name="AS_UNIQUEID" val="3402"/>
</p:tagLst>
</file>

<file path=ppt/tags/tag394.xml><?xml version="1.0" encoding="utf-8"?>
<p:tagLst xmlns:p="http://schemas.openxmlformats.org/presentationml/2006/main">
  <p:tag name="AS_UNIQUEID" val="3403"/>
</p:tagLst>
</file>

<file path=ppt/tags/tag395.xml><?xml version="1.0" encoding="utf-8"?>
<p:tagLst xmlns:p="http://schemas.openxmlformats.org/presentationml/2006/main">
  <p:tag name="AS_UNIQUEID" val="3404"/>
</p:tagLst>
</file>

<file path=ppt/tags/tag396.xml><?xml version="1.0" encoding="utf-8"?>
<p:tagLst xmlns:p="http://schemas.openxmlformats.org/presentationml/2006/main">
  <p:tag name="AS_UNIQUEID" val="3405"/>
</p:tagLst>
</file>

<file path=ppt/tags/tag397.xml><?xml version="1.0" encoding="utf-8"?>
<p:tagLst xmlns:p="http://schemas.openxmlformats.org/presentationml/2006/main">
  <p:tag name="AS_UNIQUEID" val="3406"/>
</p:tagLst>
</file>

<file path=ppt/tags/tag398.xml><?xml version="1.0" encoding="utf-8"?>
<p:tagLst xmlns:p="http://schemas.openxmlformats.org/presentationml/2006/main">
  <p:tag name="AS_UNIQUEID" val="3407"/>
</p:tagLst>
</file>

<file path=ppt/tags/tag399.xml><?xml version="1.0" encoding="utf-8"?>
<p:tagLst xmlns:p="http://schemas.openxmlformats.org/presentationml/2006/main">
  <p:tag name="AS_UNIQUEID" val="3408"/>
</p:tagLst>
</file>

<file path=ppt/tags/tag4.xml><?xml version="1.0" encoding="utf-8"?>
<p:tagLst xmlns:p="http://schemas.openxmlformats.org/presentationml/2006/main">
  <p:tag name="AS_UNIQUEID" val="4321"/>
</p:tagLst>
</file>

<file path=ppt/tags/tag40.xml><?xml version="1.0" encoding="utf-8"?>
<p:tagLst xmlns:p="http://schemas.openxmlformats.org/presentationml/2006/main">
  <p:tag name="AS_UNIQUEID" val="4357"/>
</p:tagLst>
</file>

<file path=ppt/tags/tag400.xml><?xml version="1.0" encoding="utf-8"?>
<p:tagLst xmlns:p="http://schemas.openxmlformats.org/presentationml/2006/main">
  <p:tag name="AS_UNIQUEID" val="3409"/>
</p:tagLst>
</file>

<file path=ppt/tags/tag401.xml><?xml version="1.0" encoding="utf-8"?>
<p:tagLst xmlns:p="http://schemas.openxmlformats.org/presentationml/2006/main">
  <p:tag name="AS_UNIQUEID" val="3410"/>
</p:tagLst>
</file>

<file path=ppt/tags/tag402.xml><?xml version="1.0" encoding="utf-8"?>
<p:tagLst xmlns:p="http://schemas.openxmlformats.org/presentationml/2006/main">
  <p:tag name="AS_UNIQUEID" val="3411"/>
</p:tagLst>
</file>

<file path=ppt/tags/tag403.xml><?xml version="1.0" encoding="utf-8"?>
<p:tagLst xmlns:p="http://schemas.openxmlformats.org/presentationml/2006/main">
  <p:tag name="AS_UNIQUEID" val="3412"/>
</p:tagLst>
</file>

<file path=ppt/tags/tag404.xml><?xml version="1.0" encoding="utf-8"?>
<p:tagLst xmlns:p="http://schemas.openxmlformats.org/presentationml/2006/main">
  <p:tag name="AS_UNIQUEID" val="3413"/>
</p:tagLst>
</file>

<file path=ppt/tags/tag405.xml><?xml version="1.0" encoding="utf-8"?>
<p:tagLst xmlns:p="http://schemas.openxmlformats.org/presentationml/2006/main">
  <p:tag name="AS_UNIQUEID" val="3414"/>
</p:tagLst>
</file>

<file path=ppt/tags/tag406.xml><?xml version="1.0" encoding="utf-8"?>
<p:tagLst xmlns:p="http://schemas.openxmlformats.org/presentationml/2006/main">
  <p:tag name="AS_UNIQUEID" val="3415"/>
</p:tagLst>
</file>

<file path=ppt/tags/tag407.xml><?xml version="1.0" encoding="utf-8"?>
<p:tagLst xmlns:p="http://schemas.openxmlformats.org/presentationml/2006/main">
  <p:tag name="AS_UNIQUEID" val="3416"/>
</p:tagLst>
</file>

<file path=ppt/tags/tag408.xml><?xml version="1.0" encoding="utf-8"?>
<p:tagLst xmlns:p="http://schemas.openxmlformats.org/presentationml/2006/main">
  <p:tag name="AS_UNIQUEID" val="3417"/>
</p:tagLst>
</file>

<file path=ppt/tags/tag409.xml><?xml version="1.0" encoding="utf-8"?>
<p:tagLst xmlns:p="http://schemas.openxmlformats.org/presentationml/2006/main">
  <p:tag name="AS_UNIQUEID" val="3418"/>
</p:tagLst>
</file>

<file path=ppt/tags/tag41.xml><?xml version="1.0" encoding="utf-8"?>
<p:tagLst xmlns:p="http://schemas.openxmlformats.org/presentationml/2006/main">
  <p:tag name="AS_UNIQUEID" val="4358"/>
</p:tagLst>
</file>

<file path=ppt/tags/tag410.xml><?xml version="1.0" encoding="utf-8"?>
<p:tagLst xmlns:p="http://schemas.openxmlformats.org/presentationml/2006/main">
  <p:tag name="AS_UNIQUEID" val="3419"/>
</p:tagLst>
</file>

<file path=ppt/tags/tag411.xml><?xml version="1.0" encoding="utf-8"?>
<p:tagLst xmlns:p="http://schemas.openxmlformats.org/presentationml/2006/main">
  <p:tag name="AS_UNIQUEID" val="3420"/>
</p:tagLst>
</file>

<file path=ppt/tags/tag412.xml><?xml version="1.0" encoding="utf-8"?>
<p:tagLst xmlns:p="http://schemas.openxmlformats.org/presentationml/2006/main">
  <p:tag name="AS_UNIQUEID" val="3421"/>
</p:tagLst>
</file>

<file path=ppt/tags/tag413.xml><?xml version="1.0" encoding="utf-8"?>
<p:tagLst xmlns:p="http://schemas.openxmlformats.org/presentationml/2006/main">
  <p:tag name="AS_UNIQUEID" val="3422"/>
</p:tagLst>
</file>

<file path=ppt/tags/tag414.xml><?xml version="1.0" encoding="utf-8"?>
<p:tagLst xmlns:p="http://schemas.openxmlformats.org/presentationml/2006/main">
  <p:tag name="AS_UNIQUEID" val="3423"/>
</p:tagLst>
</file>

<file path=ppt/tags/tag415.xml><?xml version="1.0" encoding="utf-8"?>
<p:tagLst xmlns:p="http://schemas.openxmlformats.org/presentationml/2006/main">
  <p:tag name="AS_UNIQUEID" val="3424"/>
</p:tagLst>
</file>

<file path=ppt/tags/tag416.xml><?xml version="1.0" encoding="utf-8"?>
<p:tagLst xmlns:p="http://schemas.openxmlformats.org/presentationml/2006/main">
  <p:tag name="AS_UNIQUEID" val="3425"/>
</p:tagLst>
</file>

<file path=ppt/tags/tag417.xml><?xml version="1.0" encoding="utf-8"?>
<p:tagLst xmlns:p="http://schemas.openxmlformats.org/presentationml/2006/main">
  <p:tag name="AS_UNIQUEID" val="3426"/>
</p:tagLst>
</file>

<file path=ppt/tags/tag418.xml><?xml version="1.0" encoding="utf-8"?>
<p:tagLst xmlns:p="http://schemas.openxmlformats.org/presentationml/2006/main">
  <p:tag name="AS_UNIQUEID" val="3427"/>
</p:tagLst>
</file>

<file path=ppt/tags/tag419.xml><?xml version="1.0" encoding="utf-8"?>
<p:tagLst xmlns:p="http://schemas.openxmlformats.org/presentationml/2006/main">
  <p:tag name="AS_UNIQUEID" val="3428"/>
</p:tagLst>
</file>

<file path=ppt/tags/tag42.xml><?xml version="1.0" encoding="utf-8"?>
<p:tagLst xmlns:p="http://schemas.openxmlformats.org/presentationml/2006/main">
  <p:tag name="AS_UNIQUEID" val="4359"/>
</p:tagLst>
</file>

<file path=ppt/tags/tag420.xml><?xml version="1.0" encoding="utf-8"?>
<p:tagLst xmlns:p="http://schemas.openxmlformats.org/presentationml/2006/main">
  <p:tag name="AS_UNIQUEID" val="3429"/>
</p:tagLst>
</file>

<file path=ppt/tags/tag421.xml><?xml version="1.0" encoding="utf-8"?>
<p:tagLst xmlns:p="http://schemas.openxmlformats.org/presentationml/2006/main">
  <p:tag name="AS_UNIQUEID" val="3430"/>
</p:tagLst>
</file>

<file path=ppt/tags/tag422.xml><?xml version="1.0" encoding="utf-8"?>
<p:tagLst xmlns:p="http://schemas.openxmlformats.org/presentationml/2006/main">
  <p:tag name="AS_UNIQUEID" val="3431"/>
</p:tagLst>
</file>

<file path=ppt/tags/tag423.xml><?xml version="1.0" encoding="utf-8"?>
<p:tagLst xmlns:p="http://schemas.openxmlformats.org/presentationml/2006/main">
  <p:tag name="AS_UNIQUEID" val="3432"/>
</p:tagLst>
</file>

<file path=ppt/tags/tag424.xml><?xml version="1.0" encoding="utf-8"?>
<p:tagLst xmlns:p="http://schemas.openxmlformats.org/presentationml/2006/main">
  <p:tag name="AS_UNIQUEID" val="3433"/>
</p:tagLst>
</file>

<file path=ppt/tags/tag425.xml><?xml version="1.0" encoding="utf-8"?>
<p:tagLst xmlns:p="http://schemas.openxmlformats.org/presentationml/2006/main">
  <p:tag name="AS_UNIQUEID" val="3434"/>
</p:tagLst>
</file>

<file path=ppt/tags/tag426.xml><?xml version="1.0" encoding="utf-8"?>
<p:tagLst xmlns:p="http://schemas.openxmlformats.org/presentationml/2006/main">
  <p:tag name="AS_UNIQUEID" val="3435"/>
</p:tagLst>
</file>

<file path=ppt/tags/tag427.xml><?xml version="1.0" encoding="utf-8"?>
<p:tagLst xmlns:p="http://schemas.openxmlformats.org/presentationml/2006/main">
  <p:tag name="AS_UNIQUEID" val="3436"/>
</p:tagLst>
</file>

<file path=ppt/tags/tag428.xml><?xml version="1.0" encoding="utf-8"?>
<p:tagLst xmlns:p="http://schemas.openxmlformats.org/presentationml/2006/main">
  <p:tag name="AS_UNIQUEID" val="3437"/>
</p:tagLst>
</file>

<file path=ppt/tags/tag429.xml><?xml version="1.0" encoding="utf-8"?>
<p:tagLst xmlns:p="http://schemas.openxmlformats.org/presentationml/2006/main">
  <p:tag name="AS_UNIQUEID" val="3438"/>
</p:tagLst>
</file>

<file path=ppt/tags/tag43.xml><?xml version="1.0" encoding="utf-8"?>
<p:tagLst xmlns:p="http://schemas.openxmlformats.org/presentationml/2006/main">
  <p:tag name="AS_UNIQUEID" val="4360"/>
</p:tagLst>
</file>

<file path=ppt/tags/tag430.xml><?xml version="1.0" encoding="utf-8"?>
<p:tagLst xmlns:p="http://schemas.openxmlformats.org/presentationml/2006/main">
  <p:tag name="AS_UNIQUEID" val="3439"/>
</p:tagLst>
</file>

<file path=ppt/tags/tag431.xml><?xml version="1.0" encoding="utf-8"?>
<p:tagLst xmlns:p="http://schemas.openxmlformats.org/presentationml/2006/main">
  <p:tag name="AS_UNIQUEID" val="3440"/>
</p:tagLst>
</file>

<file path=ppt/tags/tag432.xml><?xml version="1.0" encoding="utf-8"?>
<p:tagLst xmlns:p="http://schemas.openxmlformats.org/presentationml/2006/main">
  <p:tag name="AS_UNIQUEID" val="3441"/>
</p:tagLst>
</file>

<file path=ppt/tags/tag433.xml><?xml version="1.0" encoding="utf-8"?>
<p:tagLst xmlns:p="http://schemas.openxmlformats.org/presentationml/2006/main">
  <p:tag name="AS_UNIQUEID" val="3442"/>
</p:tagLst>
</file>

<file path=ppt/tags/tag434.xml><?xml version="1.0" encoding="utf-8"?>
<p:tagLst xmlns:p="http://schemas.openxmlformats.org/presentationml/2006/main">
  <p:tag name="AS_UNIQUEID" val="3443"/>
</p:tagLst>
</file>

<file path=ppt/tags/tag435.xml><?xml version="1.0" encoding="utf-8"?>
<p:tagLst xmlns:p="http://schemas.openxmlformats.org/presentationml/2006/main">
  <p:tag name="AS_UNIQUEID" val="3444"/>
</p:tagLst>
</file>

<file path=ppt/tags/tag436.xml><?xml version="1.0" encoding="utf-8"?>
<p:tagLst xmlns:p="http://schemas.openxmlformats.org/presentationml/2006/main">
  <p:tag name="AS_UNIQUEID" val="3445"/>
</p:tagLst>
</file>

<file path=ppt/tags/tag437.xml><?xml version="1.0" encoding="utf-8"?>
<p:tagLst xmlns:p="http://schemas.openxmlformats.org/presentationml/2006/main">
  <p:tag name="AS_UNIQUEID" val="3446"/>
</p:tagLst>
</file>

<file path=ppt/tags/tag438.xml><?xml version="1.0" encoding="utf-8"?>
<p:tagLst xmlns:p="http://schemas.openxmlformats.org/presentationml/2006/main">
  <p:tag name="AS_UNIQUEID" val="3447"/>
</p:tagLst>
</file>

<file path=ppt/tags/tag439.xml><?xml version="1.0" encoding="utf-8"?>
<p:tagLst xmlns:p="http://schemas.openxmlformats.org/presentationml/2006/main">
  <p:tag name="AS_UNIQUEID" val="3448"/>
</p:tagLst>
</file>

<file path=ppt/tags/tag44.xml><?xml version="1.0" encoding="utf-8"?>
<p:tagLst xmlns:p="http://schemas.openxmlformats.org/presentationml/2006/main">
  <p:tag name="AS_UNIQUEID" val="4361"/>
</p:tagLst>
</file>

<file path=ppt/tags/tag440.xml><?xml version="1.0" encoding="utf-8"?>
<p:tagLst xmlns:p="http://schemas.openxmlformats.org/presentationml/2006/main">
  <p:tag name="AS_UNIQUEID" val="3449"/>
</p:tagLst>
</file>

<file path=ppt/tags/tag441.xml><?xml version="1.0" encoding="utf-8"?>
<p:tagLst xmlns:p="http://schemas.openxmlformats.org/presentationml/2006/main">
  <p:tag name="AS_UNIQUEID" val="3450"/>
</p:tagLst>
</file>

<file path=ppt/tags/tag442.xml><?xml version="1.0" encoding="utf-8"?>
<p:tagLst xmlns:p="http://schemas.openxmlformats.org/presentationml/2006/main">
  <p:tag name="AS_UNIQUEID" val="3451"/>
</p:tagLst>
</file>

<file path=ppt/tags/tag443.xml><?xml version="1.0" encoding="utf-8"?>
<p:tagLst xmlns:p="http://schemas.openxmlformats.org/presentationml/2006/main">
  <p:tag name="AS_UNIQUEID" val="3452"/>
</p:tagLst>
</file>

<file path=ppt/tags/tag444.xml><?xml version="1.0" encoding="utf-8"?>
<p:tagLst xmlns:p="http://schemas.openxmlformats.org/presentationml/2006/main">
  <p:tag name="AS_UNIQUEID" val="3453"/>
</p:tagLst>
</file>

<file path=ppt/tags/tag445.xml><?xml version="1.0" encoding="utf-8"?>
<p:tagLst xmlns:p="http://schemas.openxmlformats.org/presentationml/2006/main">
  <p:tag name="AS_UNIQUEID" val="3454"/>
</p:tagLst>
</file>

<file path=ppt/tags/tag446.xml><?xml version="1.0" encoding="utf-8"?>
<p:tagLst xmlns:p="http://schemas.openxmlformats.org/presentationml/2006/main">
  <p:tag name="AS_UNIQUEID" val="3455"/>
</p:tagLst>
</file>

<file path=ppt/tags/tag447.xml><?xml version="1.0" encoding="utf-8"?>
<p:tagLst xmlns:p="http://schemas.openxmlformats.org/presentationml/2006/main">
  <p:tag name="AS_UNIQUEID" val="3456"/>
</p:tagLst>
</file>

<file path=ppt/tags/tag448.xml><?xml version="1.0" encoding="utf-8"?>
<p:tagLst xmlns:p="http://schemas.openxmlformats.org/presentationml/2006/main">
  <p:tag name="AS_UNIQUEID" val="3457"/>
</p:tagLst>
</file>

<file path=ppt/tags/tag449.xml><?xml version="1.0" encoding="utf-8"?>
<p:tagLst xmlns:p="http://schemas.openxmlformats.org/presentationml/2006/main">
  <p:tag name="AS_UNIQUEID" val="3458"/>
</p:tagLst>
</file>

<file path=ppt/tags/tag45.xml><?xml version="1.0" encoding="utf-8"?>
<p:tagLst xmlns:p="http://schemas.openxmlformats.org/presentationml/2006/main">
  <p:tag name="AS_UNIQUEID" val="4362"/>
</p:tagLst>
</file>

<file path=ppt/tags/tag450.xml><?xml version="1.0" encoding="utf-8"?>
<p:tagLst xmlns:p="http://schemas.openxmlformats.org/presentationml/2006/main">
  <p:tag name="AS_UNIQUEID" val="3459"/>
</p:tagLst>
</file>

<file path=ppt/tags/tag451.xml><?xml version="1.0" encoding="utf-8"?>
<p:tagLst xmlns:p="http://schemas.openxmlformats.org/presentationml/2006/main">
  <p:tag name="AS_UNIQUEID" val="3460"/>
</p:tagLst>
</file>

<file path=ppt/tags/tag452.xml><?xml version="1.0" encoding="utf-8"?>
<p:tagLst xmlns:p="http://schemas.openxmlformats.org/presentationml/2006/main">
  <p:tag name="AS_UNIQUEID" val="3461"/>
</p:tagLst>
</file>

<file path=ppt/tags/tag453.xml><?xml version="1.0" encoding="utf-8"?>
<p:tagLst xmlns:p="http://schemas.openxmlformats.org/presentationml/2006/main">
  <p:tag name="AS_UNIQUEID" val="3462"/>
</p:tagLst>
</file>

<file path=ppt/tags/tag454.xml><?xml version="1.0" encoding="utf-8"?>
<p:tagLst xmlns:p="http://schemas.openxmlformats.org/presentationml/2006/main">
  <p:tag name="AS_UNIQUEID" val="3463"/>
</p:tagLst>
</file>

<file path=ppt/tags/tag455.xml><?xml version="1.0" encoding="utf-8"?>
<p:tagLst xmlns:p="http://schemas.openxmlformats.org/presentationml/2006/main">
  <p:tag name="AS_UNIQUEID" val="3464"/>
</p:tagLst>
</file>

<file path=ppt/tags/tag456.xml><?xml version="1.0" encoding="utf-8"?>
<p:tagLst xmlns:p="http://schemas.openxmlformats.org/presentationml/2006/main">
  <p:tag name="AS_UNIQUEID" val="3465"/>
</p:tagLst>
</file>

<file path=ppt/tags/tag457.xml><?xml version="1.0" encoding="utf-8"?>
<p:tagLst xmlns:p="http://schemas.openxmlformats.org/presentationml/2006/main">
  <p:tag name="AS_UNIQUEID" val="3466"/>
</p:tagLst>
</file>

<file path=ppt/tags/tag458.xml><?xml version="1.0" encoding="utf-8"?>
<p:tagLst xmlns:p="http://schemas.openxmlformats.org/presentationml/2006/main">
  <p:tag name="AS_UNIQUEID" val="3467"/>
</p:tagLst>
</file>

<file path=ppt/tags/tag459.xml><?xml version="1.0" encoding="utf-8"?>
<p:tagLst xmlns:p="http://schemas.openxmlformats.org/presentationml/2006/main">
  <p:tag name="AS_UNIQUEID" val="3468"/>
</p:tagLst>
</file>

<file path=ppt/tags/tag46.xml><?xml version="1.0" encoding="utf-8"?>
<p:tagLst xmlns:p="http://schemas.openxmlformats.org/presentationml/2006/main">
  <p:tag name="AS_UNIQUEID" val="4363"/>
</p:tagLst>
</file>

<file path=ppt/tags/tag460.xml><?xml version="1.0" encoding="utf-8"?>
<p:tagLst xmlns:p="http://schemas.openxmlformats.org/presentationml/2006/main">
  <p:tag name="AS_UNIQUEID" val="3469"/>
</p:tagLst>
</file>

<file path=ppt/tags/tag461.xml><?xml version="1.0" encoding="utf-8"?>
<p:tagLst xmlns:p="http://schemas.openxmlformats.org/presentationml/2006/main">
  <p:tag name="AS_UNIQUEID" val="3470"/>
</p:tagLst>
</file>

<file path=ppt/tags/tag462.xml><?xml version="1.0" encoding="utf-8"?>
<p:tagLst xmlns:p="http://schemas.openxmlformats.org/presentationml/2006/main">
  <p:tag name="AS_UNIQUEID" val="3471"/>
</p:tagLst>
</file>

<file path=ppt/tags/tag463.xml><?xml version="1.0" encoding="utf-8"?>
<p:tagLst xmlns:p="http://schemas.openxmlformats.org/presentationml/2006/main">
  <p:tag name="AS_UNIQUEID" val="3472"/>
</p:tagLst>
</file>

<file path=ppt/tags/tag464.xml><?xml version="1.0" encoding="utf-8"?>
<p:tagLst xmlns:p="http://schemas.openxmlformats.org/presentationml/2006/main">
  <p:tag name="AS_UNIQUEID" val="3473"/>
</p:tagLst>
</file>

<file path=ppt/tags/tag465.xml><?xml version="1.0" encoding="utf-8"?>
<p:tagLst xmlns:p="http://schemas.openxmlformats.org/presentationml/2006/main">
  <p:tag name="AS_UNIQUEID" val="3474"/>
</p:tagLst>
</file>

<file path=ppt/tags/tag466.xml><?xml version="1.0" encoding="utf-8"?>
<p:tagLst xmlns:p="http://schemas.openxmlformats.org/presentationml/2006/main">
  <p:tag name="AS_UNIQUEID" val="3475"/>
</p:tagLst>
</file>

<file path=ppt/tags/tag467.xml><?xml version="1.0" encoding="utf-8"?>
<p:tagLst xmlns:p="http://schemas.openxmlformats.org/presentationml/2006/main">
  <p:tag name="AS_UNIQUEID" val="3476"/>
</p:tagLst>
</file>

<file path=ppt/tags/tag468.xml><?xml version="1.0" encoding="utf-8"?>
<p:tagLst xmlns:p="http://schemas.openxmlformats.org/presentationml/2006/main">
  <p:tag name="AS_UNIQUEID" val="3477"/>
</p:tagLst>
</file>

<file path=ppt/tags/tag469.xml><?xml version="1.0" encoding="utf-8"?>
<p:tagLst xmlns:p="http://schemas.openxmlformats.org/presentationml/2006/main">
  <p:tag name="AS_UNIQUEID" val="3478"/>
</p:tagLst>
</file>

<file path=ppt/tags/tag47.xml><?xml version="1.0" encoding="utf-8"?>
<p:tagLst xmlns:p="http://schemas.openxmlformats.org/presentationml/2006/main">
  <p:tag name="AS_UNIQUEID" val="4364"/>
</p:tagLst>
</file>

<file path=ppt/tags/tag470.xml><?xml version="1.0" encoding="utf-8"?>
<p:tagLst xmlns:p="http://schemas.openxmlformats.org/presentationml/2006/main">
  <p:tag name="AS_UNIQUEID" val="3479"/>
</p:tagLst>
</file>

<file path=ppt/tags/tag471.xml><?xml version="1.0" encoding="utf-8"?>
<p:tagLst xmlns:p="http://schemas.openxmlformats.org/presentationml/2006/main">
  <p:tag name="AS_UNIQUEID" val="3480"/>
</p:tagLst>
</file>

<file path=ppt/tags/tag472.xml><?xml version="1.0" encoding="utf-8"?>
<p:tagLst xmlns:p="http://schemas.openxmlformats.org/presentationml/2006/main">
  <p:tag name="AS_UNIQUEID" val="3481"/>
</p:tagLst>
</file>

<file path=ppt/tags/tag473.xml><?xml version="1.0" encoding="utf-8"?>
<p:tagLst xmlns:p="http://schemas.openxmlformats.org/presentationml/2006/main">
  <p:tag name="AS_UNIQUEID" val="3482"/>
</p:tagLst>
</file>

<file path=ppt/tags/tag474.xml><?xml version="1.0" encoding="utf-8"?>
<p:tagLst xmlns:p="http://schemas.openxmlformats.org/presentationml/2006/main">
  <p:tag name="AS_UNIQUEID" val="3483"/>
</p:tagLst>
</file>

<file path=ppt/tags/tag475.xml><?xml version="1.0" encoding="utf-8"?>
<p:tagLst xmlns:p="http://schemas.openxmlformats.org/presentationml/2006/main">
  <p:tag name="AS_UNIQUEID" val="3484"/>
</p:tagLst>
</file>

<file path=ppt/tags/tag476.xml><?xml version="1.0" encoding="utf-8"?>
<p:tagLst xmlns:p="http://schemas.openxmlformats.org/presentationml/2006/main">
  <p:tag name="AS_UNIQUEID" val="3485"/>
</p:tagLst>
</file>

<file path=ppt/tags/tag477.xml><?xml version="1.0" encoding="utf-8"?>
<p:tagLst xmlns:p="http://schemas.openxmlformats.org/presentationml/2006/main">
  <p:tag name="AS_UNIQUEID" val="3486"/>
</p:tagLst>
</file>

<file path=ppt/tags/tag478.xml><?xml version="1.0" encoding="utf-8"?>
<p:tagLst xmlns:p="http://schemas.openxmlformats.org/presentationml/2006/main">
  <p:tag name="AS_UNIQUEID" val="3487"/>
</p:tagLst>
</file>

<file path=ppt/tags/tag479.xml><?xml version="1.0" encoding="utf-8"?>
<p:tagLst xmlns:p="http://schemas.openxmlformats.org/presentationml/2006/main">
  <p:tag name="AS_UNIQUEID" val="3488"/>
</p:tagLst>
</file>

<file path=ppt/tags/tag48.xml><?xml version="1.0" encoding="utf-8"?>
<p:tagLst xmlns:p="http://schemas.openxmlformats.org/presentationml/2006/main">
  <p:tag name="AS_UNIQUEID" val="4365"/>
</p:tagLst>
</file>

<file path=ppt/tags/tag480.xml><?xml version="1.0" encoding="utf-8"?>
<p:tagLst xmlns:p="http://schemas.openxmlformats.org/presentationml/2006/main">
  <p:tag name="AS_UNIQUEID" val="3489"/>
</p:tagLst>
</file>

<file path=ppt/tags/tag481.xml><?xml version="1.0" encoding="utf-8"?>
<p:tagLst xmlns:p="http://schemas.openxmlformats.org/presentationml/2006/main">
  <p:tag name="AS_UNIQUEID" val="3490"/>
</p:tagLst>
</file>

<file path=ppt/tags/tag482.xml><?xml version="1.0" encoding="utf-8"?>
<p:tagLst xmlns:p="http://schemas.openxmlformats.org/presentationml/2006/main">
  <p:tag name="AS_UNIQUEID" val="3491"/>
</p:tagLst>
</file>

<file path=ppt/tags/tag483.xml><?xml version="1.0" encoding="utf-8"?>
<p:tagLst xmlns:p="http://schemas.openxmlformats.org/presentationml/2006/main">
  <p:tag name="AS_UNIQUEID" val="3492"/>
</p:tagLst>
</file>

<file path=ppt/tags/tag484.xml><?xml version="1.0" encoding="utf-8"?>
<p:tagLst xmlns:p="http://schemas.openxmlformats.org/presentationml/2006/main">
  <p:tag name="AS_UNIQUEID" val="3493"/>
</p:tagLst>
</file>

<file path=ppt/tags/tag485.xml><?xml version="1.0" encoding="utf-8"?>
<p:tagLst xmlns:p="http://schemas.openxmlformats.org/presentationml/2006/main">
  <p:tag name="AS_UNIQUEID" val="3494"/>
</p:tagLst>
</file>

<file path=ppt/tags/tag486.xml><?xml version="1.0" encoding="utf-8"?>
<p:tagLst xmlns:p="http://schemas.openxmlformats.org/presentationml/2006/main">
  <p:tag name="AS_UNIQUEID" val="3495"/>
</p:tagLst>
</file>

<file path=ppt/tags/tag487.xml><?xml version="1.0" encoding="utf-8"?>
<p:tagLst xmlns:p="http://schemas.openxmlformats.org/presentationml/2006/main">
  <p:tag name="AS_UNIQUEID" val="3496"/>
</p:tagLst>
</file>

<file path=ppt/tags/tag488.xml><?xml version="1.0" encoding="utf-8"?>
<p:tagLst xmlns:p="http://schemas.openxmlformats.org/presentationml/2006/main">
  <p:tag name="AS_UNIQUEID" val="3497"/>
</p:tagLst>
</file>

<file path=ppt/tags/tag489.xml><?xml version="1.0" encoding="utf-8"?>
<p:tagLst xmlns:p="http://schemas.openxmlformats.org/presentationml/2006/main">
  <p:tag name="AS_UNIQUEID" val="3498"/>
</p:tagLst>
</file>

<file path=ppt/tags/tag49.xml><?xml version="1.0" encoding="utf-8"?>
<p:tagLst xmlns:p="http://schemas.openxmlformats.org/presentationml/2006/main">
  <p:tag name="AS_UNIQUEID" val="4366"/>
</p:tagLst>
</file>

<file path=ppt/tags/tag490.xml><?xml version="1.0" encoding="utf-8"?>
<p:tagLst xmlns:p="http://schemas.openxmlformats.org/presentationml/2006/main">
  <p:tag name="AS_UNIQUEID" val="3499"/>
</p:tagLst>
</file>

<file path=ppt/tags/tag491.xml><?xml version="1.0" encoding="utf-8"?>
<p:tagLst xmlns:p="http://schemas.openxmlformats.org/presentationml/2006/main">
  <p:tag name="AS_UNIQUEID" val="3500"/>
</p:tagLst>
</file>

<file path=ppt/tags/tag492.xml><?xml version="1.0" encoding="utf-8"?>
<p:tagLst xmlns:p="http://schemas.openxmlformats.org/presentationml/2006/main">
  <p:tag name="AS_UNIQUEID" val="3501"/>
</p:tagLst>
</file>

<file path=ppt/tags/tag493.xml><?xml version="1.0" encoding="utf-8"?>
<p:tagLst xmlns:p="http://schemas.openxmlformats.org/presentationml/2006/main">
  <p:tag name="AS_UNIQUEID" val="3502"/>
</p:tagLst>
</file>

<file path=ppt/tags/tag494.xml><?xml version="1.0" encoding="utf-8"?>
<p:tagLst xmlns:p="http://schemas.openxmlformats.org/presentationml/2006/main">
  <p:tag name="AS_UNIQUEID" val="3503"/>
</p:tagLst>
</file>

<file path=ppt/tags/tag495.xml><?xml version="1.0" encoding="utf-8"?>
<p:tagLst xmlns:p="http://schemas.openxmlformats.org/presentationml/2006/main">
  <p:tag name="AS_UNIQUEID" val="3504"/>
</p:tagLst>
</file>

<file path=ppt/tags/tag496.xml><?xml version="1.0" encoding="utf-8"?>
<p:tagLst xmlns:p="http://schemas.openxmlformats.org/presentationml/2006/main">
  <p:tag name="AS_UNIQUEID" val="3505"/>
</p:tagLst>
</file>

<file path=ppt/tags/tag497.xml><?xml version="1.0" encoding="utf-8"?>
<p:tagLst xmlns:p="http://schemas.openxmlformats.org/presentationml/2006/main">
  <p:tag name="AS_UNIQUEID" val="3506"/>
</p:tagLst>
</file>

<file path=ppt/tags/tag498.xml><?xml version="1.0" encoding="utf-8"?>
<p:tagLst xmlns:p="http://schemas.openxmlformats.org/presentationml/2006/main">
  <p:tag name="AS_UNIQUEID" val="3507"/>
</p:tagLst>
</file>

<file path=ppt/tags/tag499.xml><?xml version="1.0" encoding="utf-8"?>
<p:tagLst xmlns:p="http://schemas.openxmlformats.org/presentationml/2006/main">
  <p:tag name="AS_UNIQUEID" val="3508"/>
</p:tagLst>
</file>

<file path=ppt/tags/tag5.xml><?xml version="1.0" encoding="utf-8"?>
<p:tagLst xmlns:p="http://schemas.openxmlformats.org/presentationml/2006/main">
  <p:tag name="AS_UNIQUEID" val="4322"/>
</p:tagLst>
</file>

<file path=ppt/tags/tag50.xml><?xml version="1.0" encoding="utf-8"?>
<p:tagLst xmlns:p="http://schemas.openxmlformats.org/presentationml/2006/main">
  <p:tag name="AS_UNIQUEID" val="4367"/>
</p:tagLst>
</file>

<file path=ppt/tags/tag500.xml><?xml version="1.0" encoding="utf-8"?>
<p:tagLst xmlns:p="http://schemas.openxmlformats.org/presentationml/2006/main">
  <p:tag name="AS_UNIQUEID" val="3509"/>
</p:tagLst>
</file>

<file path=ppt/tags/tag501.xml><?xml version="1.0" encoding="utf-8"?>
<p:tagLst xmlns:p="http://schemas.openxmlformats.org/presentationml/2006/main">
  <p:tag name="AS_UNIQUEID" val="3510"/>
</p:tagLst>
</file>

<file path=ppt/tags/tag502.xml><?xml version="1.0" encoding="utf-8"?>
<p:tagLst xmlns:p="http://schemas.openxmlformats.org/presentationml/2006/main">
  <p:tag name="AS_UNIQUEID" val="3511"/>
</p:tagLst>
</file>

<file path=ppt/tags/tag503.xml><?xml version="1.0" encoding="utf-8"?>
<p:tagLst xmlns:p="http://schemas.openxmlformats.org/presentationml/2006/main">
  <p:tag name="AS_UNIQUEID" val="3512"/>
</p:tagLst>
</file>

<file path=ppt/tags/tag504.xml><?xml version="1.0" encoding="utf-8"?>
<p:tagLst xmlns:p="http://schemas.openxmlformats.org/presentationml/2006/main">
  <p:tag name="AS_UNIQUEID" val="3513"/>
</p:tagLst>
</file>

<file path=ppt/tags/tag505.xml><?xml version="1.0" encoding="utf-8"?>
<p:tagLst xmlns:p="http://schemas.openxmlformats.org/presentationml/2006/main">
  <p:tag name="AS_UNIQUEID" val="3514"/>
</p:tagLst>
</file>

<file path=ppt/tags/tag506.xml><?xml version="1.0" encoding="utf-8"?>
<p:tagLst xmlns:p="http://schemas.openxmlformats.org/presentationml/2006/main">
  <p:tag name="AS_UNIQUEID" val="3515"/>
</p:tagLst>
</file>

<file path=ppt/tags/tag507.xml><?xml version="1.0" encoding="utf-8"?>
<p:tagLst xmlns:p="http://schemas.openxmlformats.org/presentationml/2006/main">
  <p:tag name="AS_UNIQUEID" val="3516"/>
</p:tagLst>
</file>

<file path=ppt/tags/tag508.xml><?xml version="1.0" encoding="utf-8"?>
<p:tagLst xmlns:p="http://schemas.openxmlformats.org/presentationml/2006/main">
  <p:tag name="AS_UNIQUEID" val="3517"/>
</p:tagLst>
</file>

<file path=ppt/tags/tag509.xml><?xml version="1.0" encoding="utf-8"?>
<p:tagLst xmlns:p="http://schemas.openxmlformats.org/presentationml/2006/main">
  <p:tag name="AS_UNIQUEID" val="3518"/>
</p:tagLst>
</file>

<file path=ppt/tags/tag51.xml><?xml version="1.0" encoding="utf-8"?>
<p:tagLst xmlns:p="http://schemas.openxmlformats.org/presentationml/2006/main">
  <p:tag name="AS_UNIQUEID" val="4368"/>
</p:tagLst>
</file>

<file path=ppt/tags/tag510.xml><?xml version="1.0" encoding="utf-8"?>
<p:tagLst xmlns:p="http://schemas.openxmlformats.org/presentationml/2006/main">
  <p:tag name="AS_UNIQUEID" val="3519"/>
</p:tagLst>
</file>

<file path=ppt/tags/tag511.xml><?xml version="1.0" encoding="utf-8"?>
<p:tagLst xmlns:p="http://schemas.openxmlformats.org/presentationml/2006/main">
  <p:tag name="AS_UNIQUEID" val="3520"/>
</p:tagLst>
</file>

<file path=ppt/tags/tag512.xml><?xml version="1.0" encoding="utf-8"?>
<p:tagLst xmlns:p="http://schemas.openxmlformats.org/presentationml/2006/main">
  <p:tag name="AS_UNIQUEID" val="3521"/>
</p:tagLst>
</file>

<file path=ppt/tags/tag513.xml><?xml version="1.0" encoding="utf-8"?>
<p:tagLst xmlns:p="http://schemas.openxmlformats.org/presentationml/2006/main">
  <p:tag name="AS_UNIQUEID" val="3522"/>
</p:tagLst>
</file>

<file path=ppt/tags/tag514.xml><?xml version="1.0" encoding="utf-8"?>
<p:tagLst xmlns:p="http://schemas.openxmlformats.org/presentationml/2006/main">
  <p:tag name="AS_UNIQUEID" val="3523"/>
</p:tagLst>
</file>

<file path=ppt/tags/tag515.xml><?xml version="1.0" encoding="utf-8"?>
<p:tagLst xmlns:p="http://schemas.openxmlformats.org/presentationml/2006/main">
  <p:tag name="AS_UNIQUEID" val="3524"/>
</p:tagLst>
</file>

<file path=ppt/tags/tag516.xml><?xml version="1.0" encoding="utf-8"?>
<p:tagLst xmlns:p="http://schemas.openxmlformats.org/presentationml/2006/main">
  <p:tag name="AS_UNIQUEID" val="3525"/>
</p:tagLst>
</file>

<file path=ppt/tags/tag517.xml><?xml version="1.0" encoding="utf-8"?>
<p:tagLst xmlns:p="http://schemas.openxmlformats.org/presentationml/2006/main">
  <p:tag name="AS_UNIQUEID" val="3526"/>
</p:tagLst>
</file>

<file path=ppt/tags/tag518.xml><?xml version="1.0" encoding="utf-8"?>
<p:tagLst xmlns:p="http://schemas.openxmlformats.org/presentationml/2006/main">
  <p:tag name="AS_UNIQUEID" val="3527"/>
</p:tagLst>
</file>

<file path=ppt/tags/tag519.xml><?xml version="1.0" encoding="utf-8"?>
<p:tagLst xmlns:p="http://schemas.openxmlformats.org/presentationml/2006/main">
  <p:tag name="AS_UNIQUEID" val="3528"/>
</p:tagLst>
</file>

<file path=ppt/tags/tag52.xml><?xml version="1.0" encoding="utf-8"?>
<p:tagLst xmlns:p="http://schemas.openxmlformats.org/presentationml/2006/main">
  <p:tag name="AS_UNIQUEID" val="4369"/>
</p:tagLst>
</file>

<file path=ppt/tags/tag520.xml><?xml version="1.0" encoding="utf-8"?>
<p:tagLst xmlns:p="http://schemas.openxmlformats.org/presentationml/2006/main">
  <p:tag name="AS_UNIQUEID" val="3529"/>
</p:tagLst>
</file>

<file path=ppt/tags/tag521.xml><?xml version="1.0" encoding="utf-8"?>
<p:tagLst xmlns:p="http://schemas.openxmlformats.org/presentationml/2006/main">
  <p:tag name="AS_UNIQUEID" val="3530"/>
</p:tagLst>
</file>

<file path=ppt/tags/tag522.xml><?xml version="1.0" encoding="utf-8"?>
<p:tagLst xmlns:p="http://schemas.openxmlformats.org/presentationml/2006/main">
  <p:tag name="AS_UNIQUEID" val="3531"/>
</p:tagLst>
</file>

<file path=ppt/tags/tag523.xml><?xml version="1.0" encoding="utf-8"?>
<p:tagLst xmlns:p="http://schemas.openxmlformats.org/presentationml/2006/main">
  <p:tag name="AS_UNIQUEID" val="3532"/>
</p:tagLst>
</file>

<file path=ppt/tags/tag524.xml><?xml version="1.0" encoding="utf-8"?>
<p:tagLst xmlns:p="http://schemas.openxmlformats.org/presentationml/2006/main">
  <p:tag name="AS_UNIQUEID" val="3533"/>
</p:tagLst>
</file>

<file path=ppt/tags/tag525.xml><?xml version="1.0" encoding="utf-8"?>
<p:tagLst xmlns:p="http://schemas.openxmlformats.org/presentationml/2006/main">
  <p:tag name="AS_UNIQUEID" val="3534"/>
</p:tagLst>
</file>

<file path=ppt/tags/tag526.xml><?xml version="1.0" encoding="utf-8"?>
<p:tagLst xmlns:p="http://schemas.openxmlformats.org/presentationml/2006/main">
  <p:tag name="AS_UNIQUEID" val="3535"/>
</p:tagLst>
</file>

<file path=ppt/tags/tag527.xml><?xml version="1.0" encoding="utf-8"?>
<p:tagLst xmlns:p="http://schemas.openxmlformats.org/presentationml/2006/main">
  <p:tag name="AS_UNIQUEID" val="3536"/>
</p:tagLst>
</file>

<file path=ppt/tags/tag528.xml><?xml version="1.0" encoding="utf-8"?>
<p:tagLst xmlns:p="http://schemas.openxmlformats.org/presentationml/2006/main">
  <p:tag name="AS_UNIQUEID" val="3537"/>
</p:tagLst>
</file>

<file path=ppt/tags/tag529.xml><?xml version="1.0" encoding="utf-8"?>
<p:tagLst xmlns:p="http://schemas.openxmlformats.org/presentationml/2006/main">
  <p:tag name="AS_UNIQUEID" val="3538"/>
</p:tagLst>
</file>

<file path=ppt/tags/tag53.xml><?xml version="1.0" encoding="utf-8"?>
<p:tagLst xmlns:p="http://schemas.openxmlformats.org/presentationml/2006/main">
  <p:tag name="AS_UNIQUEID" val="4370"/>
</p:tagLst>
</file>

<file path=ppt/tags/tag530.xml><?xml version="1.0" encoding="utf-8"?>
<p:tagLst xmlns:p="http://schemas.openxmlformats.org/presentationml/2006/main">
  <p:tag name="AS_UNIQUEID" val="3539"/>
</p:tagLst>
</file>

<file path=ppt/tags/tag531.xml><?xml version="1.0" encoding="utf-8"?>
<p:tagLst xmlns:p="http://schemas.openxmlformats.org/presentationml/2006/main">
  <p:tag name="AS_UNIQUEID" val="3540"/>
</p:tagLst>
</file>

<file path=ppt/tags/tag532.xml><?xml version="1.0" encoding="utf-8"?>
<p:tagLst xmlns:p="http://schemas.openxmlformats.org/presentationml/2006/main">
  <p:tag name="AS_UNIQUEID" val="3541"/>
</p:tagLst>
</file>

<file path=ppt/tags/tag533.xml><?xml version="1.0" encoding="utf-8"?>
<p:tagLst xmlns:p="http://schemas.openxmlformats.org/presentationml/2006/main">
  <p:tag name="AS_UNIQUEID" val="3542"/>
</p:tagLst>
</file>

<file path=ppt/tags/tag534.xml><?xml version="1.0" encoding="utf-8"?>
<p:tagLst xmlns:p="http://schemas.openxmlformats.org/presentationml/2006/main">
  <p:tag name="AS_UNIQUEID" val="3543"/>
</p:tagLst>
</file>

<file path=ppt/tags/tag535.xml><?xml version="1.0" encoding="utf-8"?>
<p:tagLst xmlns:p="http://schemas.openxmlformats.org/presentationml/2006/main">
  <p:tag name="AS_UNIQUEID" val="3544"/>
</p:tagLst>
</file>

<file path=ppt/tags/tag536.xml><?xml version="1.0" encoding="utf-8"?>
<p:tagLst xmlns:p="http://schemas.openxmlformats.org/presentationml/2006/main">
  <p:tag name="AS_UNIQUEID" val="3545"/>
</p:tagLst>
</file>

<file path=ppt/tags/tag537.xml><?xml version="1.0" encoding="utf-8"?>
<p:tagLst xmlns:p="http://schemas.openxmlformats.org/presentationml/2006/main">
  <p:tag name="AS_UNIQUEID" val="3546"/>
</p:tagLst>
</file>

<file path=ppt/tags/tag538.xml><?xml version="1.0" encoding="utf-8"?>
<p:tagLst xmlns:p="http://schemas.openxmlformats.org/presentationml/2006/main">
  <p:tag name="AS_UNIQUEID" val="3547"/>
</p:tagLst>
</file>

<file path=ppt/tags/tag539.xml><?xml version="1.0" encoding="utf-8"?>
<p:tagLst xmlns:p="http://schemas.openxmlformats.org/presentationml/2006/main">
  <p:tag name="AS_UNIQUEID" val="3548"/>
</p:tagLst>
</file>

<file path=ppt/tags/tag54.xml><?xml version="1.0" encoding="utf-8"?>
<p:tagLst xmlns:p="http://schemas.openxmlformats.org/presentationml/2006/main">
  <p:tag name="AS_UNIQUEID" val="4371"/>
</p:tagLst>
</file>

<file path=ppt/tags/tag540.xml><?xml version="1.0" encoding="utf-8"?>
<p:tagLst xmlns:p="http://schemas.openxmlformats.org/presentationml/2006/main">
  <p:tag name="AS_UNIQUEID" val="3549"/>
</p:tagLst>
</file>

<file path=ppt/tags/tag541.xml><?xml version="1.0" encoding="utf-8"?>
<p:tagLst xmlns:p="http://schemas.openxmlformats.org/presentationml/2006/main">
  <p:tag name="AS_UNIQUEID" val="3550"/>
</p:tagLst>
</file>

<file path=ppt/tags/tag542.xml><?xml version="1.0" encoding="utf-8"?>
<p:tagLst xmlns:p="http://schemas.openxmlformats.org/presentationml/2006/main">
  <p:tag name="AS_UNIQUEID" val="3551"/>
</p:tagLst>
</file>

<file path=ppt/tags/tag543.xml><?xml version="1.0" encoding="utf-8"?>
<p:tagLst xmlns:p="http://schemas.openxmlformats.org/presentationml/2006/main">
  <p:tag name="AS_UNIQUEID" val="3552"/>
</p:tagLst>
</file>

<file path=ppt/tags/tag544.xml><?xml version="1.0" encoding="utf-8"?>
<p:tagLst xmlns:p="http://schemas.openxmlformats.org/presentationml/2006/main">
  <p:tag name="AS_UNIQUEID" val="3553"/>
</p:tagLst>
</file>

<file path=ppt/tags/tag545.xml><?xml version="1.0" encoding="utf-8"?>
<p:tagLst xmlns:p="http://schemas.openxmlformats.org/presentationml/2006/main">
  <p:tag name="AS_UNIQUEID" val="3554"/>
</p:tagLst>
</file>

<file path=ppt/tags/tag546.xml><?xml version="1.0" encoding="utf-8"?>
<p:tagLst xmlns:p="http://schemas.openxmlformats.org/presentationml/2006/main">
  <p:tag name="AS_UNIQUEID" val="3555"/>
</p:tagLst>
</file>

<file path=ppt/tags/tag547.xml><?xml version="1.0" encoding="utf-8"?>
<p:tagLst xmlns:p="http://schemas.openxmlformats.org/presentationml/2006/main">
  <p:tag name="AS_UNIQUEID" val="3556"/>
</p:tagLst>
</file>

<file path=ppt/tags/tag548.xml><?xml version="1.0" encoding="utf-8"?>
<p:tagLst xmlns:p="http://schemas.openxmlformats.org/presentationml/2006/main">
  <p:tag name="AS_UNIQUEID" val="3557"/>
</p:tagLst>
</file>

<file path=ppt/tags/tag549.xml><?xml version="1.0" encoding="utf-8"?>
<p:tagLst xmlns:p="http://schemas.openxmlformats.org/presentationml/2006/main">
  <p:tag name="AS_UNIQUEID" val="3558"/>
</p:tagLst>
</file>

<file path=ppt/tags/tag55.xml><?xml version="1.0" encoding="utf-8"?>
<p:tagLst xmlns:p="http://schemas.openxmlformats.org/presentationml/2006/main">
  <p:tag name="AS_UNIQUEID" val="4372"/>
</p:tagLst>
</file>

<file path=ppt/tags/tag550.xml><?xml version="1.0" encoding="utf-8"?>
<p:tagLst xmlns:p="http://schemas.openxmlformats.org/presentationml/2006/main">
  <p:tag name="AS_UNIQUEID" val="3559"/>
</p:tagLst>
</file>

<file path=ppt/tags/tag551.xml><?xml version="1.0" encoding="utf-8"?>
<p:tagLst xmlns:p="http://schemas.openxmlformats.org/presentationml/2006/main">
  <p:tag name="AS_UNIQUEID" val="3560"/>
</p:tagLst>
</file>

<file path=ppt/tags/tag552.xml><?xml version="1.0" encoding="utf-8"?>
<p:tagLst xmlns:p="http://schemas.openxmlformats.org/presentationml/2006/main">
  <p:tag name="AS_UNIQUEID" val="3561"/>
</p:tagLst>
</file>

<file path=ppt/tags/tag553.xml><?xml version="1.0" encoding="utf-8"?>
<p:tagLst xmlns:p="http://schemas.openxmlformats.org/presentationml/2006/main">
  <p:tag name="AS_UNIQUEID" val="3562"/>
</p:tagLst>
</file>

<file path=ppt/tags/tag554.xml><?xml version="1.0" encoding="utf-8"?>
<p:tagLst xmlns:p="http://schemas.openxmlformats.org/presentationml/2006/main">
  <p:tag name="AS_UNIQUEID" val="3563"/>
</p:tagLst>
</file>

<file path=ppt/tags/tag555.xml><?xml version="1.0" encoding="utf-8"?>
<p:tagLst xmlns:p="http://schemas.openxmlformats.org/presentationml/2006/main">
  <p:tag name="AS_UNIQUEID" val="3564"/>
</p:tagLst>
</file>

<file path=ppt/tags/tag556.xml><?xml version="1.0" encoding="utf-8"?>
<p:tagLst xmlns:p="http://schemas.openxmlformats.org/presentationml/2006/main">
  <p:tag name="AS_UNIQUEID" val="3565"/>
</p:tagLst>
</file>

<file path=ppt/tags/tag557.xml><?xml version="1.0" encoding="utf-8"?>
<p:tagLst xmlns:p="http://schemas.openxmlformats.org/presentationml/2006/main">
  <p:tag name="AS_UNIQUEID" val="3566"/>
</p:tagLst>
</file>

<file path=ppt/tags/tag558.xml><?xml version="1.0" encoding="utf-8"?>
<p:tagLst xmlns:p="http://schemas.openxmlformats.org/presentationml/2006/main">
  <p:tag name="AS_UNIQUEID" val="3567"/>
</p:tagLst>
</file>

<file path=ppt/tags/tag559.xml><?xml version="1.0" encoding="utf-8"?>
<p:tagLst xmlns:p="http://schemas.openxmlformats.org/presentationml/2006/main">
  <p:tag name="AS_UNIQUEID" val="3568"/>
</p:tagLst>
</file>

<file path=ppt/tags/tag56.xml><?xml version="1.0" encoding="utf-8"?>
<p:tagLst xmlns:p="http://schemas.openxmlformats.org/presentationml/2006/main">
  <p:tag name="AS_UNIQUEID" val="4373"/>
</p:tagLst>
</file>

<file path=ppt/tags/tag560.xml><?xml version="1.0" encoding="utf-8"?>
<p:tagLst xmlns:p="http://schemas.openxmlformats.org/presentationml/2006/main">
  <p:tag name="AS_UNIQUEID" val="3569"/>
</p:tagLst>
</file>

<file path=ppt/tags/tag561.xml><?xml version="1.0" encoding="utf-8"?>
<p:tagLst xmlns:p="http://schemas.openxmlformats.org/presentationml/2006/main">
  <p:tag name="AS_UNIQUEID" val="3570"/>
</p:tagLst>
</file>

<file path=ppt/tags/tag562.xml><?xml version="1.0" encoding="utf-8"?>
<p:tagLst xmlns:p="http://schemas.openxmlformats.org/presentationml/2006/main">
  <p:tag name="AS_UNIQUEID" val="3571"/>
</p:tagLst>
</file>

<file path=ppt/tags/tag563.xml><?xml version="1.0" encoding="utf-8"?>
<p:tagLst xmlns:p="http://schemas.openxmlformats.org/presentationml/2006/main">
  <p:tag name="AS_UNIQUEID" val="3572"/>
</p:tagLst>
</file>

<file path=ppt/tags/tag564.xml><?xml version="1.0" encoding="utf-8"?>
<p:tagLst xmlns:p="http://schemas.openxmlformats.org/presentationml/2006/main">
  <p:tag name="AS_UNIQUEID" val="3573"/>
</p:tagLst>
</file>

<file path=ppt/tags/tag565.xml><?xml version="1.0" encoding="utf-8"?>
<p:tagLst xmlns:p="http://schemas.openxmlformats.org/presentationml/2006/main">
  <p:tag name="AS_UNIQUEID" val="3574"/>
</p:tagLst>
</file>

<file path=ppt/tags/tag566.xml><?xml version="1.0" encoding="utf-8"?>
<p:tagLst xmlns:p="http://schemas.openxmlformats.org/presentationml/2006/main">
  <p:tag name="AS_UNIQUEID" val="3575"/>
</p:tagLst>
</file>

<file path=ppt/tags/tag567.xml><?xml version="1.0" encoding="utf-8"?>
<p:tagLst xmlns:p="http://schemas.openxmlformats.org/presentationml/2006/main">
  <p:tag name="AS_UNIQUEID" val="3576"/>
</p:tagLst>
</file>

<file path=ppt/tags/tag568.xml><?xml version="1.0" encoding="utf-8"?>
<p:tagLst xmlns:p="http://schemas.openxmlformats.org/presentationml/2006/main">
  <p:tag name="AS_UNIQUEID" val="3577"/>
</p:tagLst>
</file>

<file path=ppt/tags/tag569.xml><?xml version="1.0" encoding="utf-8"?>
<p:tagLst xmlns:p="http://schemas.openxmlformats.org/presentationml/2006/main">
  <p:tag name="AS_UNIQUEID" val="3578"/>
</p:tagLst>
</file>

<file path=ppt/tags/tag57.xml><?xml version="1.0" encoding="utf-8"?>
<p:tagLst xmlns:p="http://schemas.openxmlformats.org/presentationml/2006/main">
  <p:tag name="AS_UNIQUEID" val="4374"/>
</p:tagLst>
</file>

<file path=ppt/tags/tag570.xml><?xml version="1.0" encoding="utf-8"?>
<p:tagLst xmlns:p="http://schemas.openxmlformats.org/presentationml/2006/main">
  <p:tag name="AS_UNIQUEID" val="3579"/>
</p:tagLst>
</file>

<file path=ppt/tags/tag571.xml><?xml version="1.0" encoding="utf-8"?>
<p:tagLst xmlns:p="http://schemas.openxmlformats.org/presentationml/2006/main">
  <p:tag name="AS_UNIQUEID" val="3580"/>
</p:tagLst>
</file>

<file path=ppt/tags/tag572.xml><?xml version="1.0" encoding="utf-8"?>
<p:tagLst xmlns:p="http://schemas.openxmlformats.org/presentationml/2006/main">
  <p:tag name="AS_UNIQUEID" val="3581"/>
</p:tagLst>
</file>

<file path=ppt/tags/tag573.xml><?xml version="1.0" encoding="utf-8"?>
<p:tagLst xmlns:p="http://schemas.openxmlformats.org/presentationml/2006/main">
  <p:tag name="AS_UNIQUEID" val="3582"/>
</p:tagLst>
</file>

<file path=ppt/tags/tag574.xml><?xml version="1.0" encoding="utf-8"?>
<p:tagLst xmlns:p="http://schemas.openxmlformats.org/presentationml/2006/main">
  <p:tag name="AS_UNIQUEID" val="3583"/>
</p:tagLst>
</file>

<file path=ppt/tags/tag575.xml><?xml version="1.0" encoding="utf-8"?>
<p:tagLst xmlns:p="http://schemas.openxmlformats.org/presentationml/2006/main">
  <p:tag name="AS_UNIQUEID" val="3584"/>
</p:tagLst>
</file>

<file path=ppt/tags/tag576.xml><?xml version="1.0" encoding="utf-8"?>
<p:tagLst xmlns:p="http://schemas.openxmlformats.org/presentationml/2006/main">
  <p:tag name="AS_UNIQUEID" val="3585"/>
</p:tagLst>
</file>

<file path=ppt/tags/tag577.xml><?xml version="1.0" encoding="utf-8"?>
<p:tagLst xmlns:p="http://schemas.openxmlformats.org/presentationml/2006/main">
  <p:tag name="AS_UNIQUEID" val="3586"/>
</p:tagLst>
</file>

<file path=ppt/tags/tag578.xml><?xml version="1.0" encoding="utf-8"?>
<p:tagLst xmlns:p="http://schemas.openxmlformats.org/presentationml/2006/main">
  <p:tag name="AS_UNIQUEID" val="3587"/>
</p:tagLst>
</file>

<file path=ppt/tags/tag579.xml><?xml version="1.0" encoding="utf-8"?>
<p:tagLst xmlns:p="http://schemas.openxmlformats.org/presentationml/2006/main">
  <p:tag name="AS_UNIQUEID" val="3588"/>
</p:tagLst>
</file>

<file path=ppt/tags/tag58.xml><?xml version="1.0" encoding="utf-8"?>
<p:tagLst xmlns:p="http://schemas.openxmlformats.org/presentationml/2006/main">
  <p:tag name="AS_UNIQUEID" val="4375"/>
</p:tagLst>
</file>

<file path=ppt/tags/tag580.xml><?xml version="1.0" encoding="utf-8"?>
<p:tagLst xmlns:p="http://schemas.openxmlformats.org/presentationml/2006/main">
  <p:tag name="AS_UNIQUEID" val="3589"/>
</p:tagLst>
</file>

<file path=ppt/tags/tag581.xml><?xml version="1.0" encoding="utf-8"?>
<p:tagLst xmlns:p="http://schemas.openxmlformats.org/presentationml/2006/main">
  <p:tag name="AS_UNIQUEID" val="3590"/>
</p:tagLst>
</file>

<file path=ppt/tags/tag582.xml><?xml version="1.0" encoding="utf-8"?>
<p:tagLst xmlns:p="http://schemas.openxmlformats.org/presentationml/2006/main">
  <p:tag name="AS_UNIQUEID" val="3591"/>
</p:tagLst>
</file>

<file path=ppt/tags/tag583.xml><?xml version="1.0" encoding="utf-8"?>
<p:tagLst xmlns:p="http://schemas.openxmlformats.org/presentationml/2006/main">
  <p:tag name="AS_UNIQUEID" val="3592"/>
</p:tagLst>
</file>

<file path=ppt/tags/tag584.xml><?xml version="1.0" encoding="utf-8"?>
<p:tagLst xmlns:p="http://schemas.openxmlformats.org/presentationml/2006/main">
  <p:tag name="AS_UNIQUEID" val="3593"/>
</p:tagLst>
</file>

<file path=ppt/tags/tag585.xml><?xml version="1.0" encoding="utf-8"?>
<p:tagLst xmlns:p="http://schemas.openxmlformats.org/presentationml/2006/main">
  <p:tag name="AS_UNIQUEID" val="3594"/>
</p:tagLst>
</file>

<file path=ppt/tags/tag586.xml><?xml version="1.0" encoding="utf-8"?>
<p:tagLst xmlns:p="http://schemas.openxmlformats.org/presentationml/2006/main">
  <p:tag name="AS_UNIQUEID" val="3595"/>
</p:tagLst>
</file>

<file path=ppt/tags/tag587.xml><?xml version="1.0" encoding="utf-8"?>
<p:tagLst xmlns:p="http://schemas.openxmlformats.org/presentationml/2006/main">
  <p:tag name="AS_UNIQUEID" val="3596"/>
</p:tagLst>
</file>

<file path=ppt/tags/tag588.xml><?xml version="1.0" encoding="utf-8"?>
<p:tagLst xmlns:p="http://schemas.openxmlformats.org/presentationml/2006/main">
  <p:tag name="AS_UNIQUEID" val="3597"/>
</p:tagLst>
</file>

<file path=ppt/tags/tag589.xml><?xml version="1.0" encoding="utf-8"?>
<p:tagLst xmlns:p="http://schemas.openxmlformats.org/presentationml/2006/main">
  <p:tag name="AS_UNIQUEID" val="3598"/>
</p:tagLst>
</file>

<file path=ppt/tags/tag59.xml><?xml version="1.0" encoding="utf-8"?>
<p:tagLst xmlns:p="http://schemas.openxmlformats.org/presentationml/2006/main">
  <p:tag name="AS_UNIQUEID" val="4376"/>
</p:tagLst>
</file>

<file path=ppt/tags/tag590.xml><?xml version="1.0" encoding="utf-8"?>
<p:tagLst xmlns:p="http://schemas.openxmlformats.org/presentationml/2006/main">
  <p:tag name="AS_UNIQUEID" val="3599"/>
</p:tagLst>
</file>

<file path=ppt/tags/tag591.xml><?xml version="1.0" encoding="utf-8"?>
<p:tagLst xmlns:p="http://schemas.openxmlformats.org/presentationml/2006/main">
  <p:tag name="AS_UNIQUEID" val="3600"/>
</p:tagLst>
</file>

<file path=ppt/tags/tag592.xml><?xml version="1.0" encoding="utf-8"?>
<p:tagLst xmlns:p="http://schemas.openxmlformats.org/presentationml/2006/main">
  <p:tag name="AS_UNIQUEID" val="3601"/>
</p:tagLst>
</file>

<file path=ppt/tags/tag593.xml><?xml version="1.0" encoding="utf-8"?>
<p:tagLst xmlns:p="http://schemas.openxmlformats.org/presentationml/2006/main">
  <p:tag name="AS_UNIQUEID" val="3602"/>
</p:tagLst>
</file>

<file path=ppt/tags/tag594.xml><?xml version="1.0" encoding="utf-8"?>
<p:tagLst xmlns:p="http://schemas.openxmlformats.org/presentationml/2006/main">
  <p:tag name="AS_UNIQUEID" val="3603"/>
</p:tagLst>
</file>

<file path=ppt/tags/tag595.xml><?xml version="1.0" encoding="utf-8"?>
<p:tagLst xmlns:p="http://schemas.openxmlformats.org/presentationml/2006/main">
  <p:tag name="AS_UNIQUEID" val="3604"/>
</p:tagLst>
</file>

<file path=ppt/tags/tag596.xml><?xml version="1.0" encoding="utf-8"?>
<p:tagLst xmlns:p="http://schemas.openxmlformats.org/presentationml/2006/main">
  <p:tag name="AS_UNIQUEID" val="3605"/>
</p:tagLst>
</file>

<file path=ppt/tags/tag597.xml><?xml version="1.0" encoding="utf-8"?>
<p:tagLst xmlns:p="http://schemas.openxmlformats.org/presentationml/2006/main">
  <p:tag name="AS_UNIQUEID" val="3606"/>
</p:tagLst>
</file>

<file path=ppt/tags/tag598.xml><?xml version="1.0" encoding="utf-8"?>
<p:tagLst xmlns:p="http://schemas.openxmlformats.org/presentationml/2006/main">
  <p:tag name="AS_UNIQUEID" val="4457"/>
</p:tagLst>
</file>

<file path=ppt/tags/tag599.xml><?xml version="1.0" encoding="utf-8"?>
<p:tagLst xmlns:p="http://schemas.openxmlformats.org/presentationml/2006/main">
  <p:tag name="AS_UNIQUEID" val="4458"/>
</p:tagLst>
</file>

<file path=ppt/tags/tag6.xml><?xml version="1.0" encoding="utf-8"?>
<p:tagLst xmlns:p="http://schemas.openxmlformats.org/presentationml/2006/main">
  <p:tag name="AS_UNIQUEID" val="4323"/>
</p:tagLst>
</file>

<file path=ppt/tags/tag60.xml><?xml version="1.0" encoding="utf-8"?>
<p:tagLst xmlns:p="http://schemas.openxmlformats.org/presentationml/2006/main">
  <p:tag name="AS_UNIQUEID" val="4377"/>
</p:tagLst>
</file>

<file path=ppt/tags/tag600.xml><?xml version="1.0" encoding="utf-8"?>
<p:tagLst xmlns:p="http://schemas.openxmlformats.org/presentationml/2006/main">
  <p:tag name="AS_UNIQUEID" val="4459"/>
</p:tagLst>
</file>

<file path=ppt/tags/tag601.xml><?xml version="1.0" encoding="utf-8"?>
<p:tagLst xmlns:p="http://schemas.openxmlformats.org/presentationml/2006/main">
  <p:tag name="AS_UNIQUEID" val="4460"/>
</p:tagLst>
</file>

<file path=ppt/tags/tag602.xml><?xml version="1.0" encoding="utf-8"?>
<p:tagLst xmlns:p="http://schemas.openxmlformats.org/presentationml/2006/main">
  <p:tag name="AS_UNIQUEID" val="4461"/>
</p:tagLst>
</file>

<file path=ppt/tags/tag603.xml><?xml version="1.0" encoding="utf-8"?>
<p:tagLst xmlns:p="http://schemas.openxmlformats.org/presentationml/2006/main">
  <p:tag name="AS_UNIQUEID" val="4462"/>
</p:tagLst>
</file>

<file path=ppt/tags/tag604.xml><?xml version="1.0" encoding="utf-8"?>
<p:tagLst xmlns:p="http://schemas.openxmlformats.org/presentationml/2006/main">
  <p:tag name="AS_UNIQUEID" val="4463"/>
</p:tagLst>
</file>

<file path=ppt/tags/tag605.xml><?xml version="1.0" encoding="utf-8"?>
<p:tagLst xmlns:p="http://schemas.openxmlformats.org/presentationml/2006/main">
  <p:tag name="AS_UNIQUEID" val="4464"/>
</p:tagLst>
</file>

<file path=ppt/tags/tag606.xml><?xml version="1.0" encoding="utf-8"?>
<p:tagLst xmlns:p="http://schemas.openxmlformats.org/presentationml/2006/main">
  <p:tag name="AS_UNIQUEID" val="4465"/>
</p:tagLst>
</file>

<file path=ppt/tags/tag607.xml><?xml version="1.0" encoding="utf-8"?>
<p:tagLst xmlns:p="http://schemas.openxmlformats.org/presentationml/2006/main">
  <p:tag name="AS_UNIQUEID" val="4466"/>
</p:tagLst>
</file>

<file path=ppt/tags/tag608.xml><?xml version="1.0" encoding="utf-8"?>
<p:tagLst xmlns:p="http://schemas.openxmlformats.org/presentationml/2006/main">
  <p:tag name="AS_UNIQUEID" val="4467"/>
</p:tagLst>
</file>

<file path=ppt/tags/tag609.xml><?xml version="1.0" encoding="utf-8"?>
<p:tagLst xmlns:p="http://schemas.openxmlformats.org/presentationml/2006/main">
  <p:tag name="AS_UNIQUEID" val="4468"/>
</p:tagLst>
</file>

<file path=ppt/tags/tag61.xml><?xml version="1.0" encoding="utf-8"?>
<p:tagLst xmlns:p="http://schemas.openxmlformats.org/presentationml/2006/main">
  <p:tag name="AS_UNIQUEID" val="4378"/>
</p:tagLst>
</file>

<file path=ppt/tags/tag610.xml><?xml version="1.0" encoding="utf-8"?>
<p:tagLst xmlns:p="http://schemas.openxmlformats.org/presentationml/2006/main">
  <p:tag name="AS_UNIQUEID" val="3633"/>
</p:tagLst>
</file>

<file path=ppt/tags/tag611.xml><?xml version="1.0" encoding="utf-8"?>
<p:tagLst xmlns:p="http://schemas.openxmlformats.org/presentationml/2006/main">
  <p:tag name="AS_UNIQUEID" val="3634"/>
</p:tagLst>
</file>

<file path=ppt/tags/tag612.xml><?xml version="1.0" encoding="utf-8"?>
<p:tagLst xmlns:p="http://schemas.openxmlformats.org/presentationml/2006/main">
  <p:tag name="AS_UNIQUEID" val="3635"/>
</p:tagLst>
</file>

<file path=ppt/tags/tag613.xml><?xml version="1.0" encoding="utf-8"?>
<p:tagLst xmlns:p="http://schemas.openxmlformats.org/presentationml/2006/main">
  <p:tag name="AS_UNIQUEID" val="3636"/>
</p:tagLst>
</file>

<file path=ppt/tags/tag614.xml><?xml version="1.0" encoding="utf-8"?>
<p:tagLst xmlns:p="http://schemas.openxmlformats.org/presentationml/2006/main">
  <p:tag name="AS_UNIQUEID" val="3637"/>
</p:tagLst>
</file>

<file path=ppt/tags/tag615.xml><?xml version="1.0" encoding="utf-8"?>
<p:tagLst xmlns:p="http://schemas.openxmlformats.org/presentationml/2006/main">
  <p:tag name="AS_UNIQUEID" val="3638"/>
</p:tagLst>
</file>

<file path=ppt/tags/tag616.xml><?xml version="1.0" encoding="utf-8"?>
<p:tagLst xmlns:p="http://schemas.openxmlformats.org/presentationml/2006/main">
  <p:tag name="AS_UNIQUEID" val="3639"/>
</p:tagLst>
</file>

<file path=ppt/tags/tag617.xml><?xml version="1.0" encoding="utf-8"?>
<p:tagLst xmlns:p="http://schemas.openxmlformats.org/presentationml/2006/main">
  <p:tag name="AS_UNIQUEID" val="3640"/>
</p:tagLst>
</file>

<file path=ppt/tags/tag618.xml><?xml version="1.0" encoding="utf-8"?>
<p:tagLst xmlns:p="http://schemas.openxmlformats.org/presentationml/2006/main">
  <p:tag name="AS_UNIQUEID" val="3641"/>
</p:tagLst>
</file>

<file path=ppt/tags/tag619.xml><?xml version="1.0" encoding="utf-8"?>
<p:tagLst xmlns:p="http://schemas.openxmlformats.org/presentationml/2006/main">
  <p:tag name="AS_UNIQUEID" val="4469"/>
</p:tagLst>
</file>

<file path=ppt/tags/tag62.xml><?xml version="1.0" encoding="utf-8"?>
<p:tagLst xmlns:p="http://schemas.openxmlformats.org/presentationml/2006/main">
  <p:tag name="AS_UNIQUEID" val="4379"/>
</p:tagLst>
</file>

<file path=ppt/tags/tag620.xml><?xml version="1.0" encoding="utf-8"?>
<p:tagLst xmlns:p="http://schemas.openxmlformats.org/presentationml/2006/main">
  <p:tag name="AS_UNIQUEID" val="4470"/>
</p:tagLst>
</file>

<file path=ppt/tags/tag621.xml><?xml version="1.0" encoding="utf-8"?>
<p:tagLst xmlns:p="http://schemas.openxmlformats.org/presentationml/2006/main">
  <p:tag name="AS_UNIQUEID" val="4471"/>
</p:tagLst>
</file>

<file path=ppt/tags/tag622.xml><?xml version="1.0" encoding="utf-8"?>
<p:tagLst xmlns:p="http://schemas.openxmlformats.org/presentationml/2006/main">
  <p:tag name="AS_UNIQUEID" val="4472"/>
</p:tagLst>
</file>

<file path=ppt/tags/tag623.xml><?xml version="1.0" encoding="utf-8"?>
<p:tagLst xmlns:p="http://schemas.openxmlformats.org/presentationml/2006/main">
  <p:tag name="AS_UNIQUEID" val="4473"/>
</p:tagLst>
</file>

<file path=ppt/tags/tag624.xml><?xml version="1.0" encoding="utf-8"?>
<p:tagLst xmlns:p="http://schemas.openxmlformats.org/presentationml/2006/main">
  <p:tag name="AS_UNIQUEID" val="4474"/>
</p:tagLst>
</file>

<file path=ppt/tags/tag625.xml><?xml version="1.0" encoding="utf-8"?>
<p:tagLst xmlns:p="http://schemas.openxmlformats.org/presentationml/2006/main">
  <p:tag name="AS_UNIQUEID" val="4475"/>
</p:tagLst>
</file>

<file path=ppt/tags/tag626.xml><?xml version="1.0" encoding="utf-8"?>
<p:tagLst xmlns:p="http://schemas.openxmlformats.org/presentationml/2006/main">
  <p:tag name="AS_UNIQUEID" val="3611"/>
</p:tagLst>
</file>

<file path=ppt/tags/tag627.xml><?xml version="1.0" encoding="utf-8"?>
<p:tagLst xmlns:p="http://schemas.openxmlformats.org/presentationml/2006/main">
  <p:tag name="AS_UNIQUEID" val="3615"/>
</p:tagLst>
</file>

<file path=ppt/tags/tag628.xml><?xml version="1.0" encoding="utf-8"?>
<p:tagLst xmlns:p="http://schemas.openxmlformats.org/presentationml/2006/main">
  <p:tag name="AS_UNIQUEID" val="3616"/>
</p:tagLst>
</file>

<file path=ppt/tags/tag629.xml><?xml version="1.0" encoding="utf-8"?>
<p:tagLst xmlns:p="http://schemas.openxmlformats.org/presentationml/2006/main">
  <p:tag name="AS_UNIQUEID" val="3617"/>
</p:tagLst>
</file>

<file path=ppt/tags/tag63.xml><?xml version="1.0" encoding="utf-8"?>
<p:tagLst xmlns:p="http://schemas.openxmlformats.org/presentationml/2006/main">
  <p:tag name="AS_UNIQUEID" val="4380"/>
</p:tagLst>
</file>

<file path=ppt/tags/tag630.xml><?xml version="1.0" encoding="utf-8"?>
<p:tagLst xmlns:p="http://schemas.openxmlformats.org/presentationml/2006/main">
  <p:tag name="AS_UNIQUEID" val="3618"/>
</p:tagLst>
</file>

<file path=ppt/tags/tag631.xml><?xml version="1.0" encoding="utf-8"?>
<p:tagLst xmlns:p="http://schemas.openxmlformats.org/presentationml/2006/main">
  <p:tag name="AS_UNIQUEID" val="3619"/>
</p:tagLst>
</file>

<file path=ppt/tags/tag632.xml><?xml version="1.0" encoding="utf-8"?>
<p:tagLst xmlns:p="http://schemas.openxmlformats.org/presentationml/2006/main">
  <p:tag name="AS_UNIQUEID" val="3620"/>
</p:tagLst>
</file>

<file path=ppt/tags/tag633.xml><?xml version="1.0" encoding="utf-8"?>
<p:tagLst xmlns:p="http://schemas.openxmlformats.org/presentationml/2006/main">
  <p:tag name="AS_UNIQUEID" val="3621"/>
</p:tagLst>
</file>

<file path=ppt/tags/tag634.xml><?xml version="1.0" encoding="utf-8"?>
<p:tagLst xmlns:p="http://schemas.openxmlformats.org/presentationml/2006/main">
  <p:tag name="AS_UNIQUEID" val="3622"/>
</p:tagLst>
</file>

<file path=ppt/tags/tag635.xml><?xml version="1.0" encoding="utf-8"?>
<p:tagLst xmlns:p="http://schemas.openxmlformats.org/presentationml/2006/main">
  <p:tag name="AS_UNIQUEID" val="3623"/>
</p:tagLst>
</file>

<file path=ppt/tags/tag636.xml><?xml version="1.0" encoding="utf-8"?>
<p:tagLst xmlns:p="http://schemas.openxmlformats.org/presentationml/2006/main">
  <p:tag name="AS_UNIQUEID" val="3624"/>
</p:tagLst>
</file>

<file path=ppt/tags/tag637.xml><?xml version="1.0" encoding="utf-8"?>
<p:tagLst xmlns:p="http://schemas.openxmlformats.org/presentationml/2006/main">
  <p:tag name="AS_UNIQUEID" val="3625"/>
</p:tagLst>
</file>

<file path=ppt/tags/tag638.xml><?xml version="1.0" encoding="utf-8"?>
<p:tagLst xmlns:p="http://schemas.openxmlformats.org/presentationml/2006/main">
  <p:tag name="AS_UNIQUEID" val="3626"/>
</p:tagLst>
</file>

<file path=ppt/tags/tag639.xml><?xml version="1.0" encoding="utf-8"?>
<p:tagLst xmlns:p="http://schemas.openxmlformats.org/presentationml/2006/main">
  <p:tag name="AS_UNIQUEID" val="3627"/>
</p:tagLst>
</file>

<file path=ppt/tags/tag64.xml><?xml version="1.0" encoding="utf-8"?>
<p:tagLst xmlns:p="http://schemas.openxmlformats.org/presentationml/2006/main">
  <p:tag name="AS_UNIQUEID" val="4381"/>
</p:tagLst>
</file>

<file path=ppt/tags/tag640.xml><?xml version="1.0" encoding="utf-8"?>
<p:tagLst xmlns:p="http://schemas.openxmlformats.org/presentationml/2006/main">
  <p:tag name="AS_UNIQUEID" val="314"/>
</p:tagLst>
</file>

<file path=ppt/tags/tag641.xml><?xml version="1.0" encoding="utf-8"?>
<p:tagLst xmlns:p="http://schemas.openxmlformats.org/presentationml/2006/main">
  <p:tag name="AS_UNIQUEID" val="3628"/>
</p:tagLst>
</file>

<file path=ppt/tags/tag642.xml><?xml version="1.0" encoding="utf-8"?>
<p:tagLst xmlns:p="http://schemas.openxmlformats.org/presentationml/2006/main">
  <p:tag name="AS_UNIQUEID" val="3629"/>
</p:tagLst>
</file>

<file path=ppt/tags/tag643.xml><?xml version="1.0" encoding="utf-8"?>
<p:tagLst xmlns:p="http://schemas.openxmlformats.org/presentationml/2006/main">
  <p:tag name="AS_UNIQUEID" val="303"/>
</p:tagLst>
</file>

<file path=ppt/tags/tag644.xml><?xml version="1.0" encoding="utf-8"?>
<p:tagLst xmlns:p="http://schemas.openxmlformats.org/presentationml/2006/main">
  <p:tag name="AS_UNIQUEID" val="3630"/>
</p:tagLst>
</file>

<file path=ppt/tags/tag645.xml><?xml version="1.0" encoding="utf-8"?>
<p:tagLst xmlns:p="http://schemas.openxmlformats.org/presentationml/2006/main">
  <p:tag name="AS_UNIQUEID" val="4732"/>
</p:tagLst>
</file>

<file path=ppt/tags/tag646.xml><?xml version="1.0" encoding="utf-8"?>
<p:tagLst xmlns:p="http://schemas.openxmlformats.org/presentationml/2006/main">
  <p:tag name="AS_UNIQUEID" val="4476"/>
</p:tagLst>
</file>

<file path=ppt/tags/tag647.xml><?xml version="1.0" encoding="utf-8"?>
<p:tagLst xmlns:p="http://schemas.openxmlformats.org/presentationml/2006/main">
  <p:tag name="AS_UNIQUEID" val="4477"/>
</p:tagLst>
</file>

<file path=ppt/tags/tag648.xml><?xml version="1.0" encoding="utf-8"?>
<p:tagLst xmlns:p="http://schemas.openxmlformats.org/presentationml/2006/main">
  <p:tag name="AS_UNIQUEID" val="4478"/>
</p:tagLst>
</file>

<file path=ppt/tags/tag649.xml><?xml version="1.0" encoding="utf-8"?>
<p:tagLst xmlns:p="http://schemas.openxmlformats.org/presentationml/2006/main">
  <p:tag name="AS_UNIQUEID" val="4479"/>
</p:tagLst>
</file>

<file path=ppt/tags/tag65.xml><?xml version="1.0" encoding="utf-8"?>
<p:tagLst xmlns:p="http://schemas.openxmlformats.org/presentationml/2006/main">
  <p:tag name="AS_UNIQUEID" val="4382"/>
</p:tagLst>
</file>

<file path=ppt/tags/tag650.xml><?xml version="1.0" encoding="utf-8"?>
<p:tagLst xmlns:p="http://schemas.openxmlformats.org/presentationml/2006/main">
  <p:tag name="AS_UNIQUEID" val="4480"/>
</p:tagLst>
</file>

<file path=ppt/tags/tag651.xml><?xml version="1.0" encoding="utf-8"?>
<p:tagLst xmlns:p="http://schemas.openxmlformats.org/presentationml/2006/main">
  <p:tag name="AS_UNIQUEID" val="4481"/>
</p:tagLst>
</file>

<file path=ppt/tags/tag652.xml><?xml version="1.0" encoding="utf-8"?>
<p:tagLst xmlns:p="http://schemas.openxmlformats.org/presentationml/2006/main">
  <p:tag name="AS_UNIQUEID" val="4482"/>
</p:tagLst>
</file>

<file path=ppt/tags/tag653.xml><?xml version="1.0" encoding="utf-8"?>
<p:tagLst xmlns:p="http://schemas.openxmlformats.org/presentationml/2006/main">
  <p:tag name="AS_UNIQUEID" val="3611"/>
</p:tagLst>
</file>

<file path=ppt/tags/tag654.xml><?xml version="1.0" encoding="utf-8"?>
<p:tagLst xmlns:p="http://schemas.openxmlformats.org/presentationml/2006/main">
  <p:tag name="AS_UNIQUEID" val="3615"/>
</p:tagLst>
</file>

<file path=ppt/tags/tag655.xml><?xml version="1.0" encoding="utf-8"?>
<p:tagLst xmlns:p="http://schemas.openxmlformats.org/presentationml/2006/main">
  <p:tag name="AS_UNIQUEID" val="3616"/>
</p:tagLst>
</file>

<file path=ppt/tags/tag656.xml><?xml version="1.0" encoding="utf-8"?>
<p:tagLst xmlns:p="http://schemas.openxmlformats.org/presentationml/2006/main">
  <p:tag name="AS_UNIQUEID" val="3617"/>
</p:tagLst>
</file>

<file path=ppt/tags/tag657.xml><?xml version="1.0" encoding="utf-8"?>
<p:tagLst xmlns:p="http://schemas.openxmlformats.org/presentationml/2006/main">
  <p:tag name="AS_UNIQUEID" val="3618"/>
</p:tagLst>
</file>

<file path=ppt/tags/tag658.xml><?xml version="1.0" encoding="utf-8"?>
<p:tagLst xmlns:p="http://schemas.openxmlformats.org/presentationml/2006/main">
  <p:tag name="AS_UNIQUEID" val="3619"/>
</p:tagLst>
</file>

<file path=ppt/tags/tag659.xml><?xml version="1.0" encoding="utf-8"?>
<p:tagLst xmlns:p="http://schemas.openxmlformats.org/presentationml/2006/main">
  <p:tag name="AS_UNIQUEID" val="3620"/>
</p:tagLst>
</file>

<file path=ppt/tags/tag66.xml><?xml version="1.0" encoding="utf-8"?>
<p:tagLst xmlns:p="http://schemas.openxmlformats.org/presentationml/2006/main">
  <p:tag name="AS_UNIQUEID" val="4383"/>
</p:tagLst>
</file>

<file path=ppt/tags/tag660.xml><?xml version="1.0" encoding="utf-8"?>
<p:tagLst xmlns:p="http://schemas.openxmlformats.org/presentationml/2006/main">
  <p:tag name="AS_UNIQUEID" val="3621"/>
</p:tagLst>
</file>

<file path=ppt/tags/tag661.xml><?xml version="1.0" encoding="utf-8"?>
<p:tagLst xmlns:p="http://schemas.openxmlformats.org/presentationml/2006/main">
  <p:tag name="AS_UNIQUEID" val="3622"/>
</p:tagLst>
</file>

<file path=ppt/tags/tag662.xml><?xml version="1.0" encoding="utf-8"?>
<p:tagLst xmlns:p="http://schemas.openxmlformats.org/presentationml/2006/main">
  <p:tag name="AS_UNIQUEID" val="3623"/>
</p:tagLst>
</file>

<file path=ppt/tags/tag663.xml><?xml version="1.0" encoding="utf-8"?>
<p:tagLst xmlns:p="http://schemas.openxmlformats.org/presentationml/2006/main">
  <p:tag name="AS_UNIQUEID" val="3624"/>
</p:tagLst>
</file>

<file path=ppt/tags/tag664.xml><?xml version="1.0" encoding="utf-8"?>
<p:tagLst xmlns:p="http://schemas.openxmlformats.org/presentationml/2006/main">
  <p:tag name="AS_UNIQUEID" val="3625"/>
</p:tagLst>
</file>

<file path=ppt/tags/tag665.xml><?xml version="1.0" encoding="utf-8"?>
<p:tagLst xmlns:p="http://schemas.openxmlformats.org/presentationml/2006/main">
  <p:tag name="AS_UNIQUEID" val="3626"/>
</p:tagLst>
</file>

<file path=ppt/tags/tag666.xml><?xml version="1.0" encoding="utf-8"?>
<p:tagLst xmlns:p="http://schemas.openxmlformats.org/presentationml/2006/main">
  <p:tag name="AS_UNIQUEID" val="3627"/>
</p:tagLst>
</file>

<file path=ppt/tags/tag667.xml><?xml version="1.0" encoding="utf-8"?>
<p:tagLst xmlns:p="http://schemas.openxmlformats.org/presentationml/2006/main">
  <p:tag name="AS_UNIQUEID" val="314"/>
</p:tagLst>
</file>

<file path=ppt/tags/tag668.xml><?xml version="1.0" encoding="utf-8"?>
<p:tagLst xmlns:p="http://schemas.openxmlformats.org/presentationml/2006/main">
  <p:tag name="AS_UNIQUEID" val="3628"/>
</p:tagLst>
</file>

<file path=ppt/tags/tag669.xml><?xml version="1.0" encoding="utf-8"?>
<p:tagLst xmlns:p="http://schemas.openxmlformats.org/presentationml/2006/main">
  <p:tag name="AS_UNIQUEID" val="3629"/>
</p:tagLst>
</file>

<file path=ppt/tags/tag67.xml><?xml version="1.0" encoding="utf-8"?>
<p:tagLst xmlns:p="http://schemas.openxmlformats.org/presentationml/2006/main">
  <p:tag name="AS_UNIQUEID" val="4384"/>
</p:tagLst>
</file>

<file path=ppt/tags/tag670.xml><?xml version="1.0" encoding="utf-8"?>
<p:tagLst xmlns:p="http://schemas.openxmlformats.org/presentationml/2006/main">
  <p:tag name="AS_UNIQUEID" val="303"/>
</p:tagLst>
</file>

<file path=ppt/tags/tag671.xml><?xml version="1.0" encoding="utf-8"?>
<p:tagLst xmlns:p="http://schemas.openxmlformats.org/presentationml/2006/main">
  <p:tag name="AS_UNIQUEID" val="3630"/>
</p:tagLst>
</file>

<file path=ppt/tags/tag672.xml><?xml version="1.0" encoding="utf-8"?>
<p:tagLst xmlns:p="http://schemas.openxmlformats.org/presentationml/2006/main">
  <p:tag name="AS_UNIQUEID" val="4483"/>
</p:tagLst>
</file>

<file path=ppt/tags/tag673.xml><?xml version="1.0" encoding="utf-8"?>
<p:tagLst xmlns:p="http://schemas.openxmlformats.org/presentationml/2006/main">
  <p:tag name="AS_UNIQUEID" val="4484"/>
</p:tagLst>
</file>

<file path=ppt/tags/tag674.xml><?xml version="1.0" encoding="utf-8"?>
<p:tagLst xmlns:p="http://schemas.openxmlformats.org/presentationml/2006/main">
  <p:tag name="AS_UNIQUEID" val="4485"/>
</p:tagLst>
</file>

<file path=ppt/tags/tag675.xml><?xml version="1.0" encoding="utf-8"?>
<p:tagLst xmlns:p="http://schemas.openxmlformats.org/presentationml/2006/main">
  <p:tag name="AS_UNIQUEID" val="4486"/>
</p:tagLst>
</file>

<file path=ppt/tags/tag676.xml><?xml version="1.0" encoding="utf-8"?>
<p:tagLst xmlns:p="http://schemas.openxmlformats.org/presentationml/2006/main">
  <p:tag name="AS_UNIQUEID" val="4487"/>
</p:tagLst>
</file>

<file path=ppt/tags/tag677.xml><?xml version="1.0" encoding="utf-8"?>
<p:tagLst xmlns:p="http://schemas.openxmlformats.org/presentationml/2006/main">
  <p:tag name="AS_UNIQUEID" val="4488"/>
</p:tagLst>
</file>

<file path=ppt/tags/tag678.xml><?xml version="1.0" encoding="utf-8"?>
<p:tagLst xmlns:p="http://schemas.openxmlformats.org/presentationml/2006/main">
  <p:tag name="AS_UNIQUEID" val="4026"/>
</p:tagLst>
</file>

<file path=ppt/tags/tag679.xml><?xml version="1.0" encoding="utf-8"?>
<p:tagLst xmlns:p="http://schemas.openxmlformats.org/presentationml/2006/main">
  <p:tag name="AS_UNIQUEID" val="4028"/>
</p:tagLst>
</file>

<file path=ppt/tags/tag68.xml><?xml version="1.0" encoding="utf-8"?>
<p:tagLst xmlns:p="http://schemas.openxmlformats.org/presentationml/2006/main">
  <p:tag name="AS_UNIQUEID" val="4385"/>
</p:tagLst>
</file>

<file path=ppt/tags/tag680.xml><?xml version="1.0" encoding="utf-8"?>
<p:tagLst xmlns:p="http://schemas.openxmlformats.org/presentationml/2006/main">
  <p:tag name="AS_UNIQUEID" val="4030"/>
</p:tagLst>
</file>

<file path=ppt/tags/tag681.xml><?xml version="1.0" encoding="utf-8"?>
<p:tagLst xmlns:p="http://schemas.openxmlformats.org/presentationml/2006/main">
  <p:tag name="AS_UNIQUEID" val="4031"/>
</p:tagLst>
</file>

<file path=ppt/tags/tag682.xml><?xml version="1.0" encoding="utf-8"?>
<p:tagLst xmlns:p="http://schemas.openxmlformats.org/presentationml/2006/main">
  <p:tag name="AS_UNIQUEID" val="4033"/>
</p:tagLst>
</file>

<file path=ppt/tags/tag683.xml><?xml version="1.0" encoding="utf-8"?>
<p:tagLst xmlns:p="http://schemas.openxmlformats.org/presentationml/2006/main">
  <p:tag name="AS_UNIQUEID" val="4035"/>
</p:tagLst>
</file>

<file path=ppt/tags/tag684.xml><?xml version="1.0" encoding="utf-8"?>
<p:tagLst xmlns:p="http://schemas.openxmlformats.org/presentationml/2006/main">
  <p:tag name="AS_UNIQUEID" val="4489"/>
</p:tagLst>
</file>

<file path=ppt/tags/tag685.xml><?xml version="1.0" encoding="utf-8"?>
<p:tagLst xmlns:p="http://schemas.openxmlformats.org/presentationml/2006/main">
  <p:tag name="AS_UNIQUEID" val="4490"/>
</p:tagLst>
</file>

<file path=ppt/tags/tag686.xml><?xml version="1.0" encoding="utf-8"?>
<p:tagLst xmlns:p="http://schemas.openxmlformats.org/presentationml/2006/main">
  <p:tag name="AS_UNIQUEID" val="4491"/>
</p:tagLst>
</file>

<file path=ppt/tags/tag687.xml><?xml version="1.0" encoding="utf-8"?>
<p:tagLst xmlns:p="http://schemas.openxmlformats.org/presentationml/2006/main">
  <p:tag name="AS_UNIQUEID" val="4492"/>
</p:tagLst>
</file>

<file path=ppt/tags/tag688.xml><?xml version="1.0" encoding="utf-8"?>
<p:tagLst xmlns:p="http://schemas.openxmlformats.org/presentationml/2006/main">
  <p:tag name="AS_UNIQUEID" val="4493"/>
</p:tagLst>
</file>

<file path=ppt/tags/tag689.xml><?xml version="1.0" encoding="utf-8"?>
<p:tagLst xmlns:p="http://schemas.openxmlformats.org/presentationml/2006/main">
  <p:tag name="AS_UNIQUEID" val="4494"/>
</p:tagLst>
</file>

<file path=ppt/tags/tag69.xml><?xml version="1.0" encoding="utf-8"?>
<p:tagLst xmlns:p="http://schemas.openxmlformats.org/presentationml/2006/main">
  <p:tag name="AS_UNIQUEID" val="4386"/>
</p:tagLst>
</file>

<file path=ppt/tags/tag690.xml><?xml version="1.0" encoding="utf-8"?>
<p:tagLst xmlns:p="http://schemas.openxmlformats.org/presentationml/2006/main">
  <p:tag name="AS_UNIQUEID" val="3887"/>
</p:tagLst>
</file>

<file path=ppt/tags/tag691.xml><?xml version="1.0" encoding="utf-8"?>
<p:tagLst xmlns:p="http://schemas.openxmlformats.org/presentationml/2006/main">
  <p:tag name="AS_UNIQUEID" val="3888"/>
</p:tagLst>
</file>

<file path=ppt/tags/tag692.xml><?xml version="1.0" encoding="utf-8"?>
<p:tagLst xmlns:p="http://schemas.openxmlformats.org/presentationml/2006/main">
  <p:tag name="AS_UNIQUEID" val="3889"/>
</p:tagLst>
</file>

<file path=ppt/tags/tag693.xml><?xml version="1.0" encoding="utf-8"?>
<p:tagLst xmlns:p="http://schemas.openxmlformats.org/presentationml/2006/main">
  <p:tag name="AS_UNIQUEID" val="3890"/>
</p:tagLst>
</file>

<file path=ppt/tags/tag694.xml><?xml version="1.0" encoding="utf-8"?>
<p:tagLst xmlns:p="http://schemas.openxmlformats.org/presentationml/2006/main">
  <p:tag name="AS_UNIQUEID" val="3891"/>
</p:tagLst>
</file>

<file path=ppt/tags/tag695.xml><?xml version="1.0" encoding="utf-8"?>
<p:tagLst xmlns:p="http://schemas.openxmlformats.org/presentationml/2006/main">
  <p:tag name="AS_UNIQUEID" val="3892"/>
</p:tagLst>
</file>

<file path=ppt/tags/tag696.xml><?xml version="1.0" encoding="utf-8"?>
<p:tagLst xmlns:p="http://schemas.openxmlformats.org/presentationml/2006/main">
  <p:tag name="AS_UNIQUEID" val="3893"/>
</p:tagLst>
</file>

<file path=ppt/tags/tag697.xml><?xml version="1.0" encoding="utf-8"?>
<p:tagLst xmlns:p="http://schemas.openxmlformats.org/presentationml/2006/main">
  <p:tag name="AS_UNIQUEID" val="3894"/>
</p:tagLst>
</file>

<file path=ppt/tags/tag698.xml><?xml version="1.0" encoding="utf-8"?>
<p:tagLst xmlns:p="http://schemas.openxmlformats.org/presentationml/2006/main">
  <p:tag name="AS_UNIQUEID" val="3895"/>
</p:tagLst>
</file>

<file path=ppt/tags/tag699.xml><?xml version="1.0" encoding="utf-8"?>
<p:tagLst xmlns:p="http://schemas.openxmlformats.org/presentationml/2006/main">
  <p:tag name="AS_UNIQUEID" val="3896"/>
</p:tagLst>
</file>

<file path=ppt/tags/tag7.xml><?xml version="1.0" encoding="utf-8"?>
<p:tagLst xmlns:p="http://schemas.openxmlformats.org/presentationml/2006/main">
  <p:tag name="AS_UNIQUEID" val="4324"/>
</p:tagLst>
</file>

<file path=ppt/tags/tag70.xml><?xml version="1.0" encoding="utf-8"?>
<p:tagLst xmlns:p="http://schemas.openxmlformats.org/presentationml/2006/main">
  <p:tag name="AS_UNIQUEID" val="4387"/>
</p:tagLst>
</file>

<file path=ppt/tags/tag700.xml><?xml version="1.0" encoding="utf-8"?>
<p:tagLst xmlns:p="http://schemas.openxmlformats.org/presentationml/2006/main">
  <p:tag name="AS_UNIQUEID" val="3897"/>
</p:tagLst>
</file>

<file path=ppt/tags/tag701.xml><?xml version="1.0" encoding="utf-8"?>
<p:tagLst xmlns:p="http://schemas.openxmlformats.org/presentationml/2006/main">
  <p:tag name="AS_UNIQUEID" val="3898"/>
</p:tagLst>
</file>

<file path=ppt/tags/tag702.xml><?xml version="1.0" encoding="utf-8"?>
<p:tagLst xmlns:p="http://schemas.openxmlformats.org/presentationml/2006/main">
  <p:tag name="AS_UNIQUEID" val="3899"/>
</p:tagLst>
</file>

<file path=ppt/tags/tag703.xml><?xml version="1.0" encoding="utf-8"?>
<p:tagLst xmlns:p="http://schemas.openxmlformats.org/presentationml/2006/main">
  <p:tag name="AS_UNIQUEID" val="3900"/>
</p:tagLst>
</file>

<file path=ppt/tags/tag704.xml><?xml version="1.0" encoding="utf-8"?>
<p:tagLst xmlns:p="http://schemas.openxmlformats.org/presentationml/2006/main">
  <p:tag name="AS_UNIQUEID" val="3901"/>
</p:tagLst>
</file>

<file path=ppt/tags/tag705.xml><?xml version="1.0" encoding="utf-8"?>
<p:tagLst xmlns:p="http://schemas.openxmlformats.org/presentationml/2006/main">
  <p:tag name="AS_UNIQUEID" val="3902"/>
</p:tagLst>
</file>

<file path=ppt/tags/tag706.xml><?xml version="1.0" encoding="utf-8"?>
<p:tagLst xmlns:p="http://schemas.openxmlformats.org/presentationml/2006/main">
  <p:tag name="AS_UNIQUEID" val="3903"/>
</p:tagLst>
</file>

<file path=ppt/tags/tag707.xml><?xml version="1.0" encoding="utf-8"?>
<p:tagLst xmlns:p="http://schemas.openxmlformats.org/presentationml/2006/main">
  <p:tag name="AS_UNIQUEID" val="3904"/>
</p:tagLst>
</file>

<file path=ppt/tags/tag708.xml><?xml version="1.0" encoding="utf-8"?>
<p:tagLst xmlns:p="http://schemas.openxmlformats.org/presentationml/2006/main">
  <p:tag name="AS_UNIQUEID" val="3905"/>
</p:tagLst>
</file>

<file path=ppt/tags/tag709.xml><?xml version="1.0" encoding="utf-8"?>
<p:tagLst xmlns:p="http://schemas.openxmlformats.org/presentationml/2006/main">
  <p:tag name="AS_UNIQUEID" val="3906"/>
</p:tagLst>
</file>

<file path=ppt/tags/tag71.xml><?xml version="1.0" encoding="utf-8"?>
<p:tagLst xmlns:p="http://schemas.openxmlformats.org/presentationml/2006/main">
  <p:tag name="AS_UNIQUEID" val="4388"/>
</p:tagLst>
</file>

<file path=ppt/tags/tag710.xml><?xml version="1.0" encoding="utf-8"?>
<p:tagLst xmlns:p="http://schemas.openxmlformats.org/presentationml/2006/main">
  <p:tag name="AS_UNIQUEID" val="3907"/>
</p:tagLst>
</file>

<file path=ppt/tags/tag711.xml><?xml version="1.0" encoding="utf-8"?>
<p:tagLst xmlns:p="http://schemas.openxmlformats.org/presentationml/2006/main">
  <p:tag name="AS_UNIQUEID" val="3908"/>
</p:tagLst>
</file>

<file path=ppt/tags/tag712.xml><?xml version="1.0" encoding="utf-8"?>
<p:tagLst xmlns:p="http://schemas.openxmlformats.org/presentationml/2006/main">
  <p:tag name="AS_UNIQUEID" val="3909"/>
</p:tagLst>
</file>

<file path=ppt/tags/tag713.xml><?xml version="1.0" encoding="utf-8"?>
<p:tagLst xmlns:p="http://schemas.openxmlformats.org/presentationml/2006/main">
  <p:tag name="AS_UNIQUEID" val="3910"/>
</p:tagLst>
</file>

<file path=ppt/tags/tag714.xml><?xml version="1.0" encoding="utf-8"?>
<p:tagLst xmlns:p="http://schemas.openxmlformats.org/presentationml/2006/main">
  <p:tag name="AS_UNIQUEID" val="3911"/>
</p:tagLst>
</file>

<file path=ppt/tags/tag715.xml><?xml version="1.0" encoding="utf-8"?>
<p:tagLst xmlns:p="http://schemas.openxmlformats.org/presentationml/2006/main">
  <p:tag name="AS_UNIQUEID" val="3912"/>
</p:tagLst>
</file>

<file path=ppt/tags/tag716.xml><?xml version="1.0" encoding="utf-8"?>
<p:tagLst xmlns:p="http://schemas.openxmlformats.org/presentationml/2006/main">
  <p:tag name="AS_UNIQUEID" val="3913"/>
</p:tagLst>
</file>

<file path=ppt/tags/tag717.xml><?xml version="1.0" encoding="utf-8"?>
<p:tagLst xmlns:p="http://schemas.openxmlformats.org/presentationml/2006/main">
  <p:tag name="AS_UNIQUEID" val="3914"/>
</p:tagLst>
</file>

<file path=ppt/tags/tag718.xml><?xml version="1.0" encoding="utf-8"?>
<p:tagLst xmlns:p="http://schemas.openxmlformats.org/presentationml/2006/main">
  <p:tag name="AS_UNIQUEID" val="3915"/>
</p:tagLst>
</file>

<file path=ppt/tags/tag719.xml><?xml version="1.0" encoding="utf-8"?>
<p:tagLst xmlns:p="http://schemas.openxmlformats.org/presentationml/2006/main">
  <p:tag name="AS_UNIQUEID" val="3916"/>
</p:tagLst>
</file>

<file path=ppt/tags/tag72.xml><?xml version="1.0" encoding="utf-8"?>
<p:tagLst xmlns:p="http://schemas.openxmlformats.org/presentationml/2006/main">
  <p:tag name="AS_UNIQUEID" val="4389"/>
</p:tagLst>
</file>

<file path=ppt/tags/tag720.xml><?xml version="1.0" encoding="utf-8"?>
<p:tagLst xmlns:p="http://schemas.openxmlformats.org/presentationml/2006/main">
  <p:tag name="AS_UNIQUEID" val="3917"/>
</p:tagLst>
</file>

<file path=ppt/tags/tag721.xml><?xml version="1.0" encoding="utf-8"?>
<p:tagLst xmlns:p="http://schemas.openxmlformats.org/presentationml/2006/main">
  <p:tag name="AS_UNIQUEID" val="3918"/>
</p:tagLst>
</file>

<file path=ppt/tags/tag722.xml><?xml version="1.0" encoding="utf-8"?>
<p:tagLst xmlns:p="http://schemas.openxmlformats.org/presentationml/2006/main">
  <p:tag name="AS_UNIQUEID" val="3919"/>
</p:tagLst>
</file>

<file path=ppt/tags/tag723.xml><?xml version="1.0" encoding="utf-8"?>
<p:tagLst xmlns:p="http://schemas.openxmlformats.org/presentationml/2006/main">
  <p:tag name="AS_UNIQUEID" val="3920"/>
</p:tagLst>
</file>

<file path=ppt/tags/tag724.xml><?xml version="1.0" encoding="utf-8"?>
<p:tagLst xmlns:p="http://schemas.openxmlformats.org/presentationml/2006/main">
  <p:tag name="AS_UNIQUEID" val="3921"/>
</p:tagLst>
</file>

<file path=ppt/tags/tag725.xml><?xml version="1.0" encoding="utf-8"?>
<p:tagLst xmlns:p="http://schemas.openxmlformats.org/presentationml/2006/main">
  <p:tag name="AS_UNIQUEID" val="3922"/>
</p:tagLst>
</file>

<file path=ppt/tags/tag726.xml><?xml version="1.0" encoding="utf-8"?>
<p:tagLst xmlns:p="http://schemas.openxmlformats.org/presentationml/2006/main">
  <p:tag name="AS_UNIQUEID" val="3923"/>
</p:tagLst>
</file>

<file path=ppt/tags/tag727.xml><?xml version="1.0" encoding="utf-8"?>
<p:tagLst xmlns:p="http://schemas.openxmlformats.org/presentationml/2006/main">
  <p:tag name="AS_UNIQUEID" val="3924"/>
</p:tagLst>
</file>

<file path=ppt/tags/tag728.xml><?xml version="1.0" encoding="utf-8"?>
<p:tagLst xmlns:p="http://schemas.openxmlformats.org/presentationml/2006/main">
  <p:tag name="AS_UNIQUEID" val="3925"/>
</p:tagLst>
</file>

<file path=ppt/tags/tag729.xml><?xml version="1.0" encoding="utf-8"?>
<p:tagLst xmlns:p="http://schemas.openxmlformats.org/presentationml/2006/main">
  <p:tag name="AS_UNIQUEID" val="3926"/>
</p:tagLst>
</file>

<file path=ppt/tags/tag73.xml><?xml version="1.0" encoding="utf-8"?>
<p:tagLst xmlns:p="http://schemas.openxmlformats.org/presentationml/2006/main">
  <p:tag name="AS_UNIQUEID" val="4390"/>
</p:tagLst>
</file>

<file path=ppt/tags/tag730.xml><?xml version="1.0" encoding="utf-8"?>
<p:tagLst xmlns:p="http://schemas.openxmlformats.org/presentationml/2006/main">
  <p:tag name="AS_UNIQUEID" val="3927"/>
</p:tagLst>
</file>

<file path=ppt/tags/tag731.xml><?xml version="1.0" encoding="utf-8"?>
<p:tagLst xmlns:p="http://schemas.openxmlformats.org/presentationml/2006/main">
  <p:tag name="AS_UNIQUEID" val="3928"/>
</p:tagLst>
</file>

<file path=ppt/tags/tag732.xml><?xml version="1.0" encoding="utf-8"?>
<p:tagLst xmlns:p="http://schemas.openxmlformats.org/presentationml/2006/main">
  <p:tag name="AS_UNIQUEID" val="3929"/>
</p:tagLst>
</file>

<file path=ppt/tags/tag733.xml><?xml version="1.0" encoding="utf-8"?>
<p:tagLst xmlns:p="http://schemas.openxmlformats.org/presentationml/2006/main">
  <p:tag name="AS_UNIQUEID" val="3930"/>
</p:tagLst>
</file>

<file path=ppt/tags/tag734.xml><?xml version="1.0" encoding="utf-8"?>
<p:tagLst xmlns:p="http://schemas.openxmlformats.org/presentationml/2006/main">
  <p:tag name="AS_UNIQUEID" val="3931"/>
</p:tagLst>
</file>

<file path=ppt/tags/tag735.xml><?xml version="1.0" encoding="utf-8"?>
<p:tagLst xmlns:p="http://schemas.openxmlformats.org/presentationml/2006/main">
  <p:tag name="AS_UNIQUEID" val="3932"/>
</p:tagLst>
</file>

<file path=ppt/tags/tag736.xml><?xml version="1.0" encoding="utf-8"?>
<p:tagLst xmlns:p="http://schemas.openxmlformats.org/presentationml/2006/main">
  <p:tag name="AS_UNIQUEID" val="3933"/>
</p:tagLst>
</file>

<file path=ppt/tags/tag737.xml><?xml version="1.0" encoding="utf-8"?>
<p:tagLst xmlns:p="http://schemas.openxmlformats.org/presentationml/2006/main">
  <p:tag name="AS_UNIQUEID" val="3934"/>
</p:tagLst>
</file>

<file path=ppt/tags/tag738.xml><?xml version="1.0" encoding="utf-8"?>
<p:tagLst xmlns:p="http://schemas.openxmlformats.org/presentationml/2006/main">
  <p:tag name="AS_UNIQUEID" val="3935"/>
</p:tagLst>
</file>

<file path=ppt/tags/tag739.xml><?xml version="1.0" encoding="utf-8"?>
<p:tagLst xmlns:p="http://schemas.openxmlformats.org/presentationml/2006/main">
  <p:tag name="AS_UNIQUEID" val="3936"/>
</p:tagLst>
</file>

<file path=ppt/tags/tag74.xml><?xml version="1.0" encoding="utf-8"?>
<p:tagLst xmlns:p="http://schemas.openxmlformats.org/presentationml/2006/main">
  <p:tag name="AS_UNIQUEID" val="4391"/>
</p:tagLst>
</file>

<file path=ppt/tags/tag740.xml><?xml version="1.0" encoding="utf-8"?>
<p:tagLst xmlns:p="http://schemas.openxmlformats.org/presentationml/2006/main">
  <p:tag name="AS_UNIQUEID" val="3937"/>
</p:tagLst>
</file>

<file path=ppt/tags/tag741.xml><?xml version="1.0" encoding="utf-8"?>
<p:tagLst xmlns:p="http://schemas.openxmlformats.org/presentationml/2006/main">
  <p:tag name="AS_UNIQUEID" val="3938"/>
</p:tagLst>
</file>

<file path=ppt/tags/tag742.xml><?xml version="1.0" encoding="utf-8"?>
<p:tagLst xmlns:p="http://schemas.openxmlformats.org/presentationml/2006/main">
  <p:tag name="AS_UNIQUEID" val="3939"/>
</p:tagLst>
</file>

<file path=ppt/tags/tag743.xml><?xml version="1.0" encoding="utf-8"?>
<p:tagLst xmlns:p="http://schemas.openxmlformats.org/presentationml/2006/main">
  <p:tag name="AS_UNIQUEID" val="3940"/>
</p:tagLst>
</file>

<file path=ppt/tags/tag744.xml><?xml version="1.0" encoding="utf-8"?>
<p:tagLst xmlns:p="http://schemas.openxmlformats.org/presentationml/2006/main">
  <p:tag name="AS_UNIQUEID" val="3941"/>
</p:tagLst>
</file>

<file path=ppt/tags/tag745.xml><?xml version="1.0" encoding="utf-8"?>
<p:tagLst xmlns:p="http://schemas.openxmlformats.org/presentationml/2006/main">
  <p:tag name="AS_UNIQUEID" val="3942"/>
</p:tagLst>
</file>

<file path=ppt/tags/tag746.xml><?xml version="1.0" encoding="utf-8"?>
<p:tagLst xmlns:p="http://schemas.openxmlformats.org/presentationml/2006/main">
  <p:tag name="AS_UNIQUEID" val="3943"/>
</p:tagLst>
</file>

<file path=ppt/tags/tag747.xml><?xml version="1.0" encoding="utf-8"?>
<p:tagLst xmlns:p="http://schemas.openxmlformats.org/presentationml/2006/main">
  <p:tag name="AS_UNIQUEID" val="3944"/>
</p:tagLst>
</file>

<file path=ppt/tags/tag748.xml><?xml version="1.0" encoding="utf-8"?>
<p:tagLst xmlns:p="http://schemas.openxmlformats.org/presentationml/2006/main">
  <p:tag name="AS_UNIQUEID" val="3945"/>
</p:tagLst>
</file>

<file path=ppt/tags/tag749.xml><?xml version="1.0" encoding="utf-8"?>
<p:tagLst xmlns:p="http://schemas.openxmlformats.org/presentationml/2006/main">
  <p:tag name="AS_UNIQUEID" val="3946"/>
</p:tagLst>
</file>

<file path=ppt/tags/tag75.xml><?xml version="1.0" encoding="utf-8"?>
<p:tagLst xmlns:p="http://schemas.openxmlformats.org/presentationml/2006/main">
  <p:tag name="AS_UNIQUEID" val="4392"/>
</p:tagLst>
</file>

<file path=ppt/tags/tag750.xml><?xml version="1.0" encoding="utf-8"?>
<p:tagLst xmlns:p="http://schemas.openxmlformats.org/presentationml/2006/main">
  <p:tag name="AS_UNIQUEID" val="3947"/>
</p:tagLst>
</file>

<file path=ppt/tags/tag751.xml><?xml version="1.0" encoding="utf-8"?>
<p:tagLst xmlns:p="http://schemas.openxmlformats.org/presentationml/2006/main">
  <p:tag name="AS_UNIQUEID" val="3948"/>
</p:tagLst>
</file>

<file path=ppt/tags/tag752.xml><?xml version="1.0" encoding="utf-8"?>
<p:tagLst xmlns:p="http://schemas.openxmlformats.org/presentationml/2006/main">
  <p:tag name="AS_UNIQUEID" val="3949"/>
</p:tagLst>
</file>

<file path=ppt/tags/tag753.xml><?xml version="1.0" encoding="utf-8"?>
<p:tagLst xmlns:p="http://schemas.openxmlformats.org/presentationml/2006/main">
  <p:tag name="AS_UNIQUEID" val="3950"/>
</p:tagLst>
</file>

<file path=ppt/tags/tag754.xml><?xml version="1.0" encoding="utf-8"?>
<p:tagLst xmlns:p="http://schemas.openxmlformats.org/presentationml/2006/main">
  <p:tag name="AS_UNIQUEID" val="3951"/>
</p:tagLst>
</file>

<file path=ppt/tags/tag755.xml><?xml version="1.0" encoding="utf-8"?>
<p:tagLst xmlns:p="http://schemas.openxmlformats.org/presentationml/2006/main">
  <p:tag name="AS_UNIQUEID" val="3952"/>
</p:tagLst>
</file>

<file path=ppt/tags/tag756.xml><?xml version="1.0" encoding="utf-8"?>
<p:tagLst xmlns:p="http://schemas.openxmlformats.org/presentationml/2006/main">
  <p:tag name="AS_UNIQUEID" val="3953"/>
</p:tagLst>
</file>

<file path=ppt/tags/tag757.xml><?xml version="1.0" encoding="utf-8"?>
<p:tagLst xmlns:p="http://schemas.openxmlformats.org/presentationml/2006/main">
  <p:tag name="AS_UNIQUEID" val="3954"/>
</p:tagLst>
</file>

<file path=ppt/tags/tag758.xml><?xml version="1.0" encoding="utf-8"?>
<p:tagLst xmlns:p="http://schemas.openxmlformats.org/presentationml/2006/main">
  <p:tag name="AS_UNIQUEID" val="3955"/>
</p:tagLst>
</file>

<file path=ppt/tags/tag759.xml><?xml version="1.0" encoding="utf-8"?>
<p:tagLst xmlns:p="http://schemas.openxmlformats.org/presentationml/2006/main">
  <p:tag name="AS_UNIQUEID" val="3956"/>
</p:tagLst>
</file>

<file path=ppt/tags/tag76.xml><?xml version="1.0" encoding="utf-8"?>
<p:tagLst xmlns:p="http://schemas.openxmlformats.org/presentationml/2006/main">
  <p:tag name="AS_UNIQUEID" val="4393"/>
</p:tagLst>
</file>

<file path=ppt/tags/tag760.xml><?xml version="1.0" encoding="utf-8"?>
<p:tagLst xmlns:p="http://schemas.openxmlformats.org/presentationml/2006/main">
  <p:tag name="AS_UNIQUEID" val="3957"/>
</p:tagLst>
</file>

<file path=ppt/tags/tag761.xml><?xml version="1.0" encoding="utf-8"?>
<p:tagLst xmlns:p="http://schemas.openxmlformats.org/presentationml/2006/main">
  <p:tag name="AS_UNIQUEID" val="3958"/>
</p:tagLst>
</file>

<file path=ppt/tags/tag762.xml><?xml version="1.0" encoding="utf-8"?>
<p:tagLst xmlns:p="http://schemas.openxmlformats.org/presentationml/2006/main">
  <p:tag name="AS_UNIQUEID" val="3959"/>
</p:tagLst>
</file>

<file path=ppt/tags/tag763.xml><?xml version="1.0" encoding="utf-8"?>
<p:tagLst xmlns:p="http://schemas.openxmlformats.org/presentationml/2006/main">
  <p:tag name="AS_UNIQUEID" val="3960"/>
</p:tagLst>
</file>

<file path=ppt/tags/tag764.xml><?xml version="1.0" encoding="utf-8"?>
<p:tagLst xmlns:p="http://schemas.openxmlformats.org/presentationml/2006/main">
  <p:tag name="AS_UNIQUEID" val="3961"/>
</p:tagLst>
</file>

<file path=ppt/tags/tag765.xml><?xml version="1.0" encoding="utf-8"?>
<p:tagLst xmlns:p="http://schemas.openxmlformats.org/presentationml/2006/main">
  <p:tag name="AS_UNIQUEID" val="3962"/>
</p:tagLst>
</file>

<file path=ppt/tags/tag766.xml><?xml version="1.0" encoding="utf-8"?>
<p:tagLst xmlns:p="http://schemas.openxmlformats.org/presentationml/2006/main">
  <p:tag name="AS_UNIQUEID" val="3963"/>
</p:tagLst>
</file>

<file path=ppt/tags/tag767.xml><?xml version="1.0" encoding="utf-8"?>
<p:tagLst xmlns:p="http://schemas.openxmlformats.org/presentationml/2006/main">
  <p:tag name="AS_UNIQUEID" val="3964"/>
</p:tagLst>
</file>

<file path=ppt/tags/tag768.xml><?xml version="1.0" encoding="utf-8"?>
<p:tagLst xmlns:p="http://schemas.openxmlformats.org/presentationml/2006/main">
  <p:tag name="AS_UNIQUEID" val="3965"/>
</p:tagLst>
</file>

<file path=ppt/tags/tag769.xml><?xml version="1.0" encoding="utf-8"?>
<p:tagLst xmlns:p="http://schemas.openxmlformats.org/presentationml/2006/main">
  <p:tag name="AS_UNIQUEID" val="3966"/>
</p:tagLst>
</file>

<file path=ppt/tags/tag77.xml><?xml version="1.0" encoding="utf-8"?>
<p:tagLst xmlns:p="http://schemas.openxmlformats.org/presentationml/2006/main">
  <p:tag name="AS_UNIQUEID" val="4394"/>
</p:tagLst>
</file>

<file path=ppt/tags/tag770.xml><?xml version="1.0" encoding="utf-8"?>
<p:tagLst xmlns:p="http://schemas.openxmlformats.org/presentationml/2006/main">
  <p:tag name="AS_UNIQUEID" val="3967"/>
</p:tagLst>
</file>

<file path=ppt/tags/tag771.xml><?xml version="1.0" encoding="utf-8"?>
<p:tagLst xmlns:p="http://schemas.openxmlformats.org/presentationml/2006/main">
  <p:tag name="AS_UNIQUEID" val="3968"/>
</p:tagLst>
</file>

<file path=ppt/tags/tag772.xml><?xml version="1.0" encoding="utf-8"?>
<p:tagLst xmlns:p="http://schemas.openxmlformats.org/presentationml/2006/main">
  <p:tag name="AS_UNIQUEID" val="3969"/>
</p:tagLst>
</file>

<file path=ppt/tags/tag773.xml><?xml version="1.0" encoding="utf-8"?>
<p:tagLst xmlns:p="http://schemas.openxmlformats.org/presentationml/2006/main">
  <p:tag name="AS_UNIQUEID" val="3970"/>
</p:tagLst>
</file>

<file path=ppt/tags/tag774.xml><?xml version="1.0" encoding="utf-8"?>
<p:tagLst xmlns:p="http://schemas.openxmlformats.org/presentationml/2006/main">
  <p:tag name="AS_UNIQUEID" val="3971"/>
</p:tagLst>
</file>

<file path=ppt/tags/tag775.xml><?xml version="1.0" encoding="utf-8"?>
<p:tagLst xmlns:p="http://schemas.openxmlformats.org/presentationml/2006/main">
  <p:tag name="AS_UNIQUEID" val="3972"/>
</p:tagLst>
</file>

<file path=ppt/tags/tag776.xml><?xml version="1.0" encoding="utf-8"?>
<p:tagLst xmlns:p="http://schemas.openxmlformats.org/presentationml/2006/main">
  <p:tag name="AS_UNIQUEID" val="3973"/>
</p:tagLst>
</file>

<file path=ppt/tags/tag777.xml><?xml version="1.0" encoding="utf-8"?>
<p:tagLst xmlns:p="http://schemas.openxmlformats.org/presentationml/2006/main">
  <p:tag name="AS_UNIQUEID" val="3974"/>
</p:tagLst>
</file>

<file path=ppt/tags/tag778.xml><?xml version="1.0" encoding="utf-8"?>
<p:tagLst xmlns:p="http://schemas.openxmlformats.org/presentationml/2006/main">
  <p:tag name="AS_UNIQUEID" val="3975"/>
</p:tagLst>
</file>

<file path=ppt/tags/tag779.xml><?xml version="1.0" encoding="utf-8"?>
<p:tagLst xmlns:p="http://schemas.openxmlformats.org/presentationml/2006/main">
  <p:tag name="AS_UNIQUEID" val="3976"/>
</p:tagLst>
</file>

<file path=ppt/tags/tag78.xml><?xml version="1.0" encoding="utf-8"?>
<p:tagLst xmlns:p="http://schemas.openxmlformats.org/presentationml/2006/main">
  <p:tag name="AS_UNIQUEID" val="4395"/>
</p:tagLst>
</file>

<file path=ppt/tags/tag780.xml><?xml version="1.0" encoding="utf-8"?>
<p:tagLst xmlns:p="http://schemas.openxmlformats.org/presentationml/2006/main">
  <p:tag name="AS_UNIQUEID" val="3977"/>
</p:tagLst>
</file>

<file path=ppt/tags/tag781.xml><?xml version="1.0" encoding="utf-8"?>
<p:tagLst xmlns:p="http://schemas.openxmlformats.org/presentationml/2006/main">
  <p:tag name="AS_UNIQUEID" val="3978"/>
</p:tagLst>
</file>

<file path=ppt/tags/tag782.xml><?xml version="1.0" encoding="utf-8"?>
<p:tagLst xmlns:p="http://schemas.openxmlformats.org/presentationml/2006/main">
  <p:tag name="AS_UNIQUEID" val="3979"/>
</p:tagLst>
</file>

<file path=ppt/tags/tag783.xml><?xml version="1.0" encoding="utf-8"?>
<p:tagLst xmlns:p="http://schemas.openxmlformats.org/presentationml/2006/main">
  <p:tag name="AS_UNIQUEID" val="3980"/>
</p:tagLst>
</file>

<file path=ppt/tags/tag784.xml><?xml version="1.0" encoding="utf-8"?>
<p:tagLst xmlns:p="http://schemas.openxmlformats.org/presentationml/2006/main">
  <p:tag name="AS_UNIQUEID" val="3981"/>
</p:tagLst>
</file>

<file path=ppt/tags/tag785.xml><?xml version="1.0" encoding="utf-8"?>
<p:tagLst xmlns:p="http://schemas.openxmlformats.org/presentationml/2006/main">
  <p:tag name="AS_UNIQUEID" val="3982"/>
</p:tagLst>
</file>

<file path=ppt/tags/tag786.xml><?xml version="1.0" encoding="utf-8"?>
<p:tagLst xmlns:p="http://schemas.openxmlformats.org/presentationml/2006/main">
  <p:tag name="AS_UNIQUEID" val="3983"/>
</p:tagLst>
</file>

<file path=ppt/tags/tag787.xml><?xml version="1.0" encoding="utf-8"?>
<p:tagLst xmlns:p="http://schemas.openxmlformats.org/presentationml/2006/main">
  <p:tag name="AS_UNIQUEID" val="3984"/>
</p:tagLst>
</file>

<file path=ppt/tags/tag788.xml><?xml version="1.0" encoding="utf-8"?>
<p:tagLst xmlns:p="http://schemas.openxmlformats.org/presentationml/2006/main">
  <p:tag name="AS_UNIQUEID" val="3985"/>
</p:tagLst>
</file>

<file path=ppt/tags/tag789.xml><?xml version="1.0" encoding="utf-8"?>
<p:tagLst xmlns:p="http://schemas.openxmlformats.org/presentationml/2006/main">
  <p:tag name="AS_UNIQUEID" val="3986"/>
</p:tagLst>
</file>

<file path=ppt/tags/tag79.xml><?xml version="1.0" encoding="utf-8"?>
<p:tagLst xmlns:p="http://schemas.openxmlformats.org/presentationml/2006/main">
  <p:tag name="AS_UNIQUEID" val="4396"/>
</p:tagLst>
</file>

<file path=ppt/tags/tag790.xml><?xml version="1.0" encoding="utf-8"?>
<p:tagLst xmlns:p="http://schemas.openxmlformats.org/presentationml/2006/main">
  <p:tag name="AS_UNIQUEID" val="3987"/>
</p:tagLst>
</file>

<file path=ppt/tags/tag791.xml><?xml version="1.0" encoding="utf-8"?>
<p:tagLst xmlns:p="http://schemas.openxmlformats.org/presentationml/2006/main">
  <p:tag name="AS_UNIQUEID" val="3988"/>
</p:tagLst>
</file>

<file path=ppt/tags/tag792.xml><?xml version="1.0" encoding="utf-8"?>
<p:tagLst xmlns:p="http://schemas.openxmlformats.org/presentationml/2006/main">
  <p:tag name="AS_UNIQUEID" val="3989"/>
</p:tagLst>
</file>

<file path=ppt/tags/tag793.xml><?xml version="1.0" encoding="utf-8"?>
<p:tagLst xmlns:p="http://schemas.openxmlformats.org/presentationml/2006/main">
  <p:tag name="AS_UNIQUEID" val="3990"/>
</p:tagLst>
</file>

<file path=ppt/tags/tag794.xml><?xml version="1.0" encoding="utf-8"?>
<p:tagLst xmlns:p="http://schemas.openxmlformats.org/presentationml/2006/main">
  <p:tag name="AS_UNIQUEID" val="3991"/>
</p:tagLst>
</file>

<file path=ppt/tags/tag795.xml><?xml version="1.0" encoding="utf-8"?>
<p:tagLst xmlns:p="http://schemas.openxmlformats.org/presentationml/2006/main">
  <p:tag name="AS_UNIQUEID" val="3992"/>
</p:tagLst>
</file>

<file path=ppt/tags/tag796.xml><?xml version="1.0" encoding="utf-8"?>
<p:tagLst xmlns:p="http://schemas.openxmlformats.org/presentationml/2006/main">
  <p:tag name="AS_UNIQUEID" val="3993"/>
</p:tagLst>
</file>

<file path=ppt/tags/tag797.xml><?xml version="1.0" encoding="utf-8"?>
<p:tagLst xmlns:p="http://schemas.openxmlformats.org/presentationml/2006/main">
  <p:tag name="AS_UNIQUEID" val="3994"/>
</p:tagLst>
</file>

<file path=ppt/tags/tag798.xml><?xml version="1.0" encoding="utf-8"?>
<p:tagLst xmlns:p="http://schemas.openxmlformats.org/presentationml/2006/main">
  <p:tag name="AS_UNIQUEID" val="3995"/>
</p:tagLst>
</file>

<file path=ppt/tags/tag799.xml><?xml version="1.0" encoding="utf-8"?>
<p:tagLst xmlns:p="http://schemas.openxmlformats.org/presentationml/2006/main">
  <p:tag name="AS_UNIQUEID" val="3996"/>
</p:tagLst>
</file>

<file path=ppt/tags/tag8.xml><?xml version="1.0" encoding="utf-8"?>
<p:tagLst xmlns:p="http://schemas.openxmlformats.org/presentationml/2006/main">
  <p:tag name="AS_UNIQUEID" val="4325"/>
</p:tagLst>
</file>

<file path=ppt/tags/tag80.xml><?xml version="1.0" encoding="utf-8"?>
<p:tagLst xmlns:p="http://schemas.openxmlformats.org/presentationml/2006/main">
  <p:tag name="AS_UNIQUEID" val="4397"/>
</p:tagLst>
</file>

<file path=ppt/tags/tag800.xml><?xml version="1.0" encoding="utf-8"?>
<p:tagLst xmlns:p="http://schemas.openxmlformats.org/presentationml/2006/main">
  <p:tag name="AS_UNIQUEID" val="3997"/>
</p:tagLst>
</file>

<file path=ppt/tags/tag801.xml><?xml version="1.0" encoding="utf-8"?>
<p:tagLst xmlns:p="http://schemas.openxmlformats.org/presentationml/2006/main">
  <p:tag name="AS_UNIQUEID" val="3998"/>
</p:tagLst>
</file>

<file path=ppt/tags/tag802.xml><?xml version="1.0" encoding="utf-8"?>
<p:tagLst xmlns:p="http://schemas.openxmlformats.org/presentationml/2006/main">
  <p:tag name="AS_UNIQUEID" val="3999"/>
</p:tagLst>
</file>

<file path=ppt/tags/tag803.xml><?xml version="1.0" encoding="utf-8"?>
<p:tagLst xmlns:p="http://schemas.openxmlformats.org/presentationml/2006/main">
  <p:tag name="AS_UNIQUEID" val="4000"/>
</p:tagLst>
</file>

<file path=ppt/tags/tag804.xml><?xml version="1.0" encoding="utf-8"?>
<p:tagLst xmlns:p="http://schemas.openxmlformats.org/presentationml/2006/main">
  <p:tag name="AS_UNIQUEID" val="4001"/>
</p:tagLst>
</file>

<file path=ppt/tags/tag805.xml><?xml version="1.0" encoding="utf-8"?>
<p:tagLst xmlns:p="http://schemas.openxmlformats.org/presentationml/2006/main">
  <p:tag name="AS_UNIQUEID" val="4002"/>
</p:tagLst>
</file>

<file path=ppt/tags/tag806.xml><?xml version="1.0" encoding="utf-8"?>
<p:tagLst xmlns:p="http://schemas.openxmlformats.org/presentationml/2006/main">
  <p:tag name="AS_UNIQUEID" val="4003"/>
</p:tagLst>
</file>

<file path=ppt/tags/tag807.xml><?xml version="1.0" encoding="utf-8"?>
<p:tagLst xmlns:p="http://schemas.openxmlformats.org/presentationml/2006/main">
  <p:tag name="AS_UNIQUEID" val="4004"/>
</p:tagLst>
</file>

<file path=ppt/tags/tag808.xml><?xml version="1.0" encoding="utf-8"?>
<p:tagLst xmlns:p="http://schemas.openxmlformats.org/presentationml/2006/main">
  <p:tag name="AS_UNIQUEID" val="4005"/>
</p:tagLst>
</file>

<file path=ppt/tags/tag809.xml><?xml version="1.0" encoding="utf-8"?>
<p:tagLst xmlns:p="http://schemas.openxmlformats.org/presentationml/2006/main">
  <p:tag name="AS_UNIQUEID" val="4006"/>
</p:tagLst>
</file>

<file path=ppt/tags/tag81.xml><?xml version="1.0" encoding="utf-8"?>
<p:tagLst xmlns:p="http://schemas.openxmlformats.org/presentationml/2006/main">
  <p:tag name="AS_UNIQUEID" val="4398"/>
</p:tagLst>
</file>

<file path=ppt/tags/tag810.xml><?xml version="1.0" encoding="utf-8"?>
<p:tagLst xmlns:p="http://schemas.openxmlformats.org/presentationml/2006/main">
  <p:tag name="AS_UNIQUEID" val="4007"/>
</p:tagLst>
</file>

<file path=ppt/tags/tag811.xml><?xml version="1.0" encoding="utf-8"?>
<p:tagLst xmlns:p="http://schemas.openxmlformats.org/presentationml/2006/main">
  <p:tag name="AS_UNIQUEID" val="4008"/>
</p:tagLst>
</file>

<file path=ppt/tags/tag812.xml><?xml version="1.0" encoding="utf-8"?>
<p:tagLst xmlns:p="http://schemas.openxmlformats.org/presentationml/2006/main">
  <p:tag name="AS_UNIQUEID" val="4009"/>
</p:tagLst>
</file>

<file path=ppt/tags/tag813.xml><?xml version="1.0" encoding="utf-8"?>
<p:tagLst xmlns:p="http://schemas.openxmlformats.org/presentationml/2006/main">
  <p:tag name="AS_UNIQUEID" val="4010"/>
</p:tagLst>
</file>

<file path=ppt/tags/tag814.xml><?xml version="1.0" encoding="utf-8"?>
<p:tagLst xmlns:p="http://schemas.openxmlformats.org/presentationml/2006/main">
  <p:tag name="AS_UNIQUEID" val="4011"/>
</p:tagLst>
</file>

<file path=ppt/tags/tag815.xml><?xml version="1.0" encoding="utf-8"?>
<p:tagLst xmlns:p="http://schemas.openxmlformats.org/presentationml/2006/main">
  <p:tag name="AS_UNIQUEID" val="4012"/>
</p:tagLst>
</file>

<file path=ppt/tags/tag816.xml><?xml version="1.0" encoding="utf-8"?>
<p:tagLst xmlns:p="http://schemas.openxmlformats.org/presentationml/2006/main">
  <p:tag name="AS_UNIQUEID" val="4013"/>
</p:tagLst>
</file>

<file path=ppt/tags/tag817.xml><?xml version="1.0" encoding="utf-8"?>
<p:tagLst xmlns:p="http://schemas.openxmlformats.org/presentationml/2006/main">
  <p:tag name="AS_UNIQUEID" val="4014"/>
</p:tagLst>
</file>

<file path=ppt/tags/tag818.xml><?xml version="1.0" encoding="utf-8"?>
<p:tagLst xmlns:p="http://schemas.openxmlformats.org/presentationml/2006/main">
  <p:tag name="AS_UNIQUEID" val="4015"/>
</p:tagLst>
</file>

<file path=ppt/tags/tag819.xml><?xml version="1.0" encoding="utf-8"?>
<p:tagLst xmlns:p="http://schemas.openxmlformats.org/presentationml/2006/main">
  <p:tag name="AS_UNIQUEID" val="4016"/>
</p:tagLst>
</file>

<file path=ppt/tags/tag82.xml><?xml version="1.0" encoding="utf-8"?>
<p:tagLst xmlns:p="http://schemas.openxmlformats.org/presentationml/2006/main">
  <p:tag name="AS_UNIQUEID" val="4399"/>
</p:tagLst>
</file>

<file path=ppt/tags/tag820.xml><?xml version="1.0" encoding="utf-8"?>
<p:tagLst xmlns:p="http://schemas.openxmlformats.org/presentationml/2006/main">
  <p:tag name="AS_UNIQUEID" val="4017"/>
</p:tagLst>
</file>

<file path=ppt/tags/tag821.xml><?xml version="1.0" encoding="utf-8"?>
<p:tagLst xmlns:p="http://schemas.openxmlformats.org/presentationml/2006/main">
  <p:tag name="AS_UNIQUEID" val="4018"/>
</p:tagLst>
</file>

<file path=ppt/tags/tag822.xml><?xml version="1.0" encoding="utf-8"?>
<p:tagLst xmlns:p="http://schemas.openxmlformats.org/presentationml/2006/main">
  <p:tag name="AS_UNIQUEID" val="4019"/>
</p:tagLst>
</file>

<file path=ppt/tags/tag823.xml><?xml version="1.0" encoding="utf-8"?>
<p:tagLst xmlns:p="http://schemas.openxmlformats.org/presentationml/2006/main">
  <p:tag name="AS_UNIQUEID" val="4020"/>
</p:tagLst>
</file>

<file path=ppt/tags/tag824.xml><?xml version="1.0" encoding="utf-8"?>
<p:tagLst xmlns:p="http://schemas.openxmlformats.org/presentationml/2006/main">
  <p:tag name="AS_UNIQUEID" val="4021"/>
</p:tagLst>
</file>

<file path=ppt/tags/tag825.xml><?xml version="1.0" encoding="utf-8"?>
<p:tagLst xmlns:p="http://schemas.openxmlformats.org/presentationml/2006/main">
  <p:tag name="AS_UNIQUEID" val="4022"/>
</p:tagLst>
</file>

<file path=ppt/tags/tag826.xml><?xml version="1.0" encoding="utf-8"?>
<p:tagLst xmlns:p="http://schemas.openxmlformats.org/presentationml/2006/main">
  <p:tag name="AS_UNIQUEID" val="4023"/>
</p:tagLst>
</file>

<file path=ppt/tags/tag827.xml><?xml version="1.0" encoding="utf-8"?>
<p:tagLst xmlns:p="http://schemas.openxmlformats.org/presentationml/2006/main">
  <p:tag name="AS_UNIQUEID" val="4024"/>
</p:tagLst>
</file>

<file path=ppt/tags/tag828.xml><?xml version="1.0" encoding="utf-8"?>
<p:tagLst xmlns:p="http://schemas.openxmlformats.org/presentationml/2006/main">
  <p:tag name="AS_UNIQUEID" val="4025"/>
</p:tagLst>
</file>

<file path=ppt/tags/tag829.xml><?xml version="1.0" encoding="utf-8"?>
<p:tagLst xmlns:p="http://schemas.openxmlformats.org/presentationml/2006/main">
  <p:tag name="AS_UNIQUEID" val="4026"/>
</p:tagLst>
</file>

<file path=ppt/tags/tag83.xml><?xml version="1.0" encoding="utf-8"?>
<p:tagLst xmlns:p="http://schemas.openxmlformats.org/presentationml/2006/main">
  <p:tag name="AS_UNIQUEID" val="4400"/>
</p:tagLst>
</file>

<file path=ppt/tags/tag830.xml><?xml version="1.0" encoding="utf-8"?>
<p:tagLst xmlns:p="http://schemas.openxmlformats.org/presentationml/2006/main">
  <p:tag name="AS_UNIQUEID" val="4027"/>
</p:tagLst>
</file>

<file path=ppt/tags/tag831.xml><?xml version="1.0" encoding="utf-8"?>
<p:tagLst xmlns:p="http://schemas.openxmlformats.org/presentationml/2006/main">
  <p:tag name="AS_UNIQUEID" val="4028"/>
</p:tagLst>
</file>

<file path=ppt/tags/tag832.xml><?xml version="1.0" encoding="utf-8"?>
<p:tagLst xmlns:p="http://schemas.openxmlformats.org/presentationml/2006/main">
  <p:tag name="AS_UNIQUEID" val="4029"/>
</p:tagLst>
</file>

<file path=ppt/tags/tag833.xml><?xml version="1.0" encoding="utf-8"?>
<p:tagLst xmlns:p="http://schemas.openxmlformats.org/presentationml/2006/main">
  <p:tag name="AS_UNIQUEID" val="4030"/>
</p:tagLst>
</file>

<file path=ppt/tags/tag834.xml><?xml version="1.0" encoding="utf-8"?>
<p:tagLst xmlns:p="http://schemas.openxmlformats.org/presentationml/2006/main">
  <p:tag name="AS_UNIQUEID" val="4031"/>
</p:tagLst>
</file>

<file path=ppt/tags/tag835.xml><?xml version="1.0" encoding="utf-8"?>
<p:tagLst xmlns:p="http://schemas.openxmlformats.org/presentationml/2006/main">
  <p:tag name="AS_UNIQUEID" val="4032"/>
</p:tagLst>
</file>

<file path=ppt/tags/tag836.xml><?xml version="1.0" encoding="utf-8"?>
<p:tagLst xmlns:p="http://schemas.openxmlformats.org/presentationml/2006/main">
  <p:tag name="AS_UNIQUEID" val="4033"/>
</p:tagLst>
</file>

<file path=ppt/tags/tag837.xml><?xml version="1.0" encoding="utf-8"?>
<p:tagLst xmlns:p="http://schemas.openxmlformats.org/presentationml/2006/main">
  <p:tag name="AS_UNIQUEID" val="4034"/>
</p:tagLst>
</file>

<file path=ppt/tags/tag838.xml><?xml version="1.0" encoding="utf-8"?>
<p:tagLst xmlns:p="http://schemas.openxmlformats.org/presentationml/2006/main">
  <p:tag name="AS_UNIQUEID" val="4035"/>
</p:tagLst>
</file>

<file path=ppt/tags/tag839.xml><?xml version="1.0" encoding="utf-8"?>
<p:tagLst xmlns:p="http://schemas.openxmlformats.org/presentationml/2006/main">
  <p:tag name="AS_UNIQUEID" val="4495"/>
</p:tagLst>
</file>

<file path=ppt/tags/tag84.xml><?xml version="1.0" encoding="utf-8"?>
<p:tagLst xmlns:p="http://schemas.openxmlformats.org/presentationml/2006/main">
  <p:tag name="AS_UNIQUEID" val="4401"/>
</p:tagLst>
</file>

<file path=ppt/tags/tag840.xml><?xml version="1.0" encoding="utf-8"?>
<p:tagLst xmlns:p="http://schemas.openxmlformats.org/presentationml/2006/main">
  <p:tag name="AS_UNIQUEID" val="4496"/>
</p:tagLst>
</file>

<file path=ppt/tags/tag841.xml><?xml version="1.0" encoding="utf-8"?>
<p:tagLst xmlns:p="http://schemas.openxmlformats.org/presentationml/2006/main">
  <p:tag name="AS_UNIQUEID" val="4497"/>
</p:tagLst>
</file>

<file path=ppt/tags/tag842.xml><?xml version="1.0" encoding="utf-8"?>
<p:tagLst xmlns:p="http://schemas.openxmlformats.org/presentationml/2006/main">
  <p:tag name="AS_UNIQUEID" val="4498"/>
</p:tagLst>
</file>

<file path=ppt/tags/tag843.xml><?xml version="1.0" encoding="utf-8"?>
<p:tagLst xmlns:p="http://schemas.openxmlformats.org/presentationml/2006/main">
  <p:tag name="AS_UNIQUEID" val="4499"/>
</p:tagLst>
</file>

<file path=ppt/tags/tag844.xml><?xml version="1.0" encoding="utf-8"?>
<p:tagLst xmlns:p="http://schemas.openxmlformats.org/presentationml/2006/main">
  <p:tag name="AS_UNIQUEID" val="4500"/>
</p:tagLst>
</file>

<file path=ppt/tags/tag845.xml><?xml version="1.0" encoding="utf-8"?>
<p:tagLst xmlns:p="http://schemas.openxmlformats.org/presentationml/2006/main">
  <p:tag name="AS_UNIQUEID" val="4501"/>
</p:tagLst>
</file>

<file path=ppt/tags/tag846.xml><?xml version="1.0" encoding="utf-8"?>
<p:tagLst xmlns:p="http://schemas.openxmlformats.org/presentationml/2006/main">
  <p:tag name="AS_UNIQUEID" val="4502"/>
</p:tagLst>
</file>

<file path=ppt/tags/tag847.xml><?xml version="1.0" encoding="utf-8"?>
<p:tagLst xmlns:p="http://schemas.openxmlformats.org/presentationml/2006/main">
  <p:tag name="AS_UNIQUEID" val="4503"/>
</p:tagLst>
</file>

<file path=ppt/tags/tag848.xml><?xml version="1.0" encoding="utf-8"?>
<p:tagLst xmlns:p="http://schemas.openxmlformats.org/presentationml/2006/main">
  <p:tag name="AS_UNIQUEID" val="4504"/>
</p:tagLst>
</file>

<file path=ppt/tags/tag849.xml><?xml version="1.0" encoding="utf-8"?>
<p:tagLst xmlns:p="http://schemas.openxmlformats.org/presentationml/2006/main">
  <p:tag name="AS_UNIQUEID" val="4505"/>
</p:tagLst>
</file>

<file path=ppt/tags/tag85.xml><?xml version="1.0" encoding="utf-8"?>
<p:tagLst xmlns:p="http://schemas.openxmlformats.org/presentationml/2006/main">
  <p:tag name="AS_UNIQUEID" val="4402"/>
</p:tagLst>
</file>

<file path=ppt/tags/tag850.xml><?xml version="1.0" encoding="utf-8"?>
<p:tagLst xmlns:p="http://schemas.openxmlformats.org/presentationml/2006/main">
  <p:tag name="AS_UNIQUEID" val="4506"/>
</p:tagLst>
</file>

<file path=ppt/tags/tag851.xml><?xml version="1.0" encoding="utf-8"?>
<p:tagLst xmlns:p="http://schemas.openxmlformats.org/presentationml/2006/main">
  <p:tag name="AS_UNIQUEID" val="4507"/>
</p:tagLst>
</file>

<file path=ppt/tags/tag852.xml><?xml version="1.0" encoding="utf-8"?>
<p:tagLst xmlns:p="http://schemas.openxmlformats.org/presentationml/2006/main">
  <p:tag name="AS_UNIQUEID" val="4508"/>
</p:tagLst>
</file>

<file path=ppt/tags/tag853.xml><?xml version="1.0" encoding="utf-8"?>
<p:tagLst xmlns:p="http://schemas.openxmlformats.org/presentationml/2006/main">
  <p:tag name="AS_UNIQUEID" val="4509"/>
</p:tagLst>
</file>

<file path=ppt/tags/tag854.xml><?xml version="1.0" encoding="utf-8"?>
<p:tagLst xmlns:p="http://schemas.openxmlformats.org/presentationml/2006/main">
  <p:tag name="AS_UNIQUEID" val="4510"/>
</p:tagLst>
</file>

<file path=ppt/tags/tag855.xml><?xml version="1.0" encoding="utf-8"?>
<p:tagLst xmlns:p="http://schemas.openxmlformats.org/presentationml/2006/main">
  <p:tag name="AS_UNIQUEID" val="4511"/>
</p:tagLst>
</file>

<file path=ppt/tags/tag856.xml><?xml version="1.0" encoding="utf-8"?>
<p:tagLst xmlns:p="http://schemas.openxmlformats.org/presentationml/2006/main">
  <p:tag name="AS_UNIQUEID" val="4512"/>
</p:tagLst>
</file>

<file path=ppt/tags/tag857.xml><?xml version="1.0" encoding="utf-8"?>
<p:tagLst xmlns:p="http://schemas.openxmlformats.org/presentationml/2006/main">
  <p:tag name="AS_UNIQUEID" val="4513"/>
</p:tagLst>
</file>

<file path=ppt/tags/tag858.xml><?xml version="1.0" encoding="utf-8"?>
<p:tagLst xmlns:p="http://schemas.openxmlformats.org/presentationml/2006/main">
  <p:tag name="AS_UNIQUEID" val="4514"/>
</p:tagLst>
</file>

<file path=ppt/tags/tag859.xml><?xml version="1.0" encoding="utf-8"?>
<p:tagLst xmlns:p="http://schemas.openxmlformats.org/presentationml/2006/main">
  <p:tag name="AS_UNIQUEID" val="4046"/>
  <p:tag name="TABLE_ENDDRAG_ORIGIN_RECT" val="854*281"/>
  <p:tag name="TABLE_ENDDRAG_RECT" val="33*131*854*281"/>
</p:tagLst>
</file>

<file path=ppt/tags/tag86.xml><?xml version="1.0" encoding="utf-8"?>
<p:tagLst xmlns:p="http://schemas.openxmlformats.org/presentationml/2006/main">
  <p:tag name="AS_UNIQUEID" val="4403"/>
</p:tagLst>
</file>

<file path=ppt/tags/tag860.xml><?xml version="1.0" encoding="utf-8"?>
<p:tagLst xmlns:p="http://schemas.openxmlformats.org/presentationml/2006/main">
  <p:tag name="AS_UNIQUEID" val="4047"/>
</p:tagLst>
</file>

<file path=ppt/tags/tag861.xml><?xml version="1.0" encoding="utf-8"?>
<p:tagLst xmlns:p="http://schemas.openxmlformats.org/presentationml/2006/main">
  <p:tag name="AS_UNIQUEID" val="4048"/>
</p:tagLst>
</file>

<file path=ppt/tags/tag862.xml><?xml version="1.0" encoding="utf-8"?>
<p:tagLst xmlns:p="http://schemas.openxmlformats.org/presentationml/2006/main">
  <p:tag name="AS_UNIQUEID" val="4051"/>
</p:tagLst>
</file>

<file path=ppt/tags/tag863.xml><?xml version="1.0" encoding="utf-8"?>
<p:tagLst xmlns:p="http://schemas.openxmlformats.org/presentationml/2006/main">
  <p:tag name="AS_UNIQUEID" val="4052"/>
</p:tagLst>
</file>

<file path=ppt/tags/tag864.xml><?xml version="1.0" encoding="utf-8"?>
<p:tagLst xmlns:p="http://schemas.openxmlformats.org/presentationml/2006/main">
  <p:tag name="AS_UNIQUEID" val="4053"/>
</p:tagLst>
</file>

<file path=ppt/tags/tag865.xml><?xml version="1.0" encoding="utf-8"?>
<p:tagLst xmlns:p="http://schemas.openxmlformats.org/presentationml/2006/main">
  <p:tag name="AS_UNIQUEID" val="4054"/>
</p:tagLst>
</file>

<file path=ppt/tags/tag866.xml><?xml version="1.0" encoding="utf-8"?>
<p:tagLst xmlns:p="http://schemas.openxmlformats.org/presentationml/2006/main">
  <p:tag name="AS_UNIQUEID" val="4515"/>
</p:tagLst>
</file>

<file path=ppt/tags/tag867.xml><?xml version="1.0" encoding="utf-8"?>
<p:tagLst xmlns:p="http://schemas.openxmlformats.org/presentationml/2006/main">
  <p:tag name="AS_UNIQUEID" val="4516"/>
</p:tagLst>
</file>

<file path=ppt/tags/tag868.xml><?xml version="1.0" encoding="utf-8"?>
<p:tagLst xmlns:p="http://schemas.openxmlformats.org/presentationml/2006/main">
  <p:tag name="AS_UNIQUEID" val="4517"/>
</p:tagLst>
</file>

<file path=ppt/tags/tag869.xml><?xml version="1.0" encoding="utf-8"?>
<p:tagLst xmlns:p="http://schemas.openxmlformats.org/presentationml/2006/main">
  <p:tag name="AS_UNIQUEID" val="4518"/>
</p:tagLst>
</file>

<file path=ppt/tags/tag87.xml><?xml version="1.0" encoding="utf-8"?>
<p:tagLst xmlns:p="http://schemas.openxmlformats.org/presentationml/2006/main">
  <p:tag name="AS_UNIQUEID" val="4404"/>
</p:tagLst>
</file>

<file path=ppt/tags/tag870.xml><?xml version="1.0" encoding="utf-8"?>
<p:tagLst xmlns:p="http://schemas.openxmlformats.org/presentationml/2006/main">
  <p:tag name="AS_UNIQUEID" val="4519"/>
</p:tagLst>
</file>

<file path=ppt/tags/tag871.xml><?xml version="1.0" encoding="utf-8"?>
<p:tagLst xmlns:p="http://schemas.openxmlformats.org/presentationml/2006/main">
  <p:tag name="AS_UNIQUEID" val="4520"/>
</p:tagLst>
</file>

<file path=ppt/tags/tag872.xml><?xml version="1.0" encoding="utf-8"?>
<p:tagLst xmlns:p="http://schemas.openxmlformats.org/presentationml/2006/main">
  <p:tag name="AS_UNIQUEID" val="4521"/>
</p:tagLst>
</file>

<file path=ppt/tags/tag873.xml><?xml version="1.0" encoding="utf-8"?>
<p:tagLst xmlns:p="http://schemas.openxmlformats.org/presentationml/2006/main">
  <p:tag name="AS_UNIQUEID" val="4522"/>
</p:tagLst>
</file>

<file path=ppt/tags/tag874.xml><?xml version="1.0" encoding="utf-8"?>
<p:tagLst xmlns:p="http://schemas.openxmlformats.org/presentationml/2006/main">
  <p:tag name="AS_UNIQUEID" val="4523"/>
</p:tagLst>
</file>

<file path=ppt/tags/tag875.xml><?xml version="1.0" encoding="utf-8"?>
<p:tagLst xmlns:p="http://schemas.openxmlformats.org/presentationml/2006/main">
  <p:tag name="AS_UNIQUEID" val="4524"/>
</p:tagLst>
</file>

<file path=ppt/tags/tag876.xml><?xml version="1.0" encoding="utf-8"?>
<p:tagLst xmlns:p="http://schemas.openxmlformats.org/presentationml/2006/main">
  <p:tag name="AS_UNIQUEID" val="4525"/>
</p:tagLst>
</file>

<file path=ppt/tags/tag877.xml><?xml version="1.0" encoding="utf-8"?>
<p:tagLst xmlns:p="http://schemas.openxmlformats.org/presentationml/2006/main">
  <p:tag name="AS_UNIQUEID" val="4526"/>
</p:tagLst>
</file>

<file path=ppt/tags/tag878.xml><?xml version="1.0" encoding="utf-8"?>
<p:tagLst xmlns:p="http://schemas.openxmlformats.org/presentationml/2006/main">
  <p:tag name="AS_UNIQUEID" val="4527"/>
</p:tagLst>
</file>

<file path=ppt/tags/tag879.xml><?xml version="1.0" encoding="utf-8"?>
<p:tagLst xmlns:p="http://schemas.openxmlformats.org/presentationml/2006/main">
  <p:tag name="AS_UNIQUEID" val="4528"/>
  <p:tag name="KSO_WM_DIAGRAM_VIRTUALLY_FRAME" val="{&quot;height&quot;:140.2,&quot;left&quot;:162.2,&quot;top&quot;:140.15,&quot;width&quot;:414.5}"/>
</p:tagLst>
</file>

<file path=ppt/tags/tag88.xml><?xml version="1.0" encoding="utf-8"?>
<p:tagLst xmlns:p="http://schemas.openxmlformats.org/presentationml/2006/main">
  <p:tag name="AS_UNIQUEID" val="4405"/>
</p:tagLst>
</file>

<file path=ppt/tags/tag880.xml><?xml version="1.0" encoding="utf-8"?>
<p:tagLst xmlns:p="http://schemas.openxmlformats.org/presentationml/2006/main">
  <p:tag name="AS_UNIQUEID" val="4529"/>
  <p:tag name="KSO_WM_DIAGRAM_VIRTUALLY_FRAME" val="{&quot;height&quot;:140.2,&quot;left&quot;:162.2,&quot;top&quot;:140.15,&quot;width&quot;:414.5}"/>
</p:tagLst>
</file>

<file path=ppt/tags/tag881.xml><?xml version="1.0" encoding="utf-8"?>
<p:tagLst xmlns:p="http://schemas.openxmlformats.org/presentationml/2006/main">
  <p:tag name="AS_UNIQUEID" val="4530"/>
  <p:tag name="KSO_WM_DIAGRAM_VIRTUALLY_FRAME" val="{&quot;height&quot;:140.2,&quot;left&quot;:162.2,&quot;top&quot;:140.15,&quot;width&quot;:414.5}"/>
</p:tagLst>
</file>

<file path=ppt/tags/tag882.xml><?xml version="1.0" encoding="utf-8"?>
<p:tagLst xmlns:p="http://schemas.openxmlformats.org/presentationml/2006/main">
  <p:tag name="AS_UNIQUEID" val="4531"/>
  <p:tag name="KSO_WM_DIAGRAM_VIRTUALLY_FRAME" val="{&quot;height&quot;:140.2,&quot;left&quot;:162.2,&quot;top&quot;:140.15,&quot;width&quot;:414.5}"/>
</p:tagLst>
</file>

<file path=ppt/tags/tag883.xml><?xml version="1.0" encoding="utf-8"?>
<p:tagLst xmlns:p="http://schemas.openxmlformats.org/presentationml/2006/main">
  <p:tag name="AS_UNIQUEID" val="4532"/>
  <p:tag name="KSO_WM_DIAGRAM_VIRTUALLY_FRAME" val="{&quot;height&quot;:140.2,&quot;left&quot;:162.2,&quot;top&quot;:140.15,&quot;width&quot;:414.5}"/>
</p:tagLst>
</file>

<file path=ppt/tags/tag884.xml><?xml version="1.0" encoding="utf-8"?>
<p:tagLst xmlns:p="http://schemas.openxmlformats.org/presentationml/2006/main">
  <p:tag name="AS_UNIQUEID" val="4533"/>
  <p:tag name="KSO_WM_DIAGRAM_VIRTUALLY_FRAME" val="{&quot;height&quot;:140.2,&quot;left&quot;:162.2,&quot;top&quot;:140.15,&quot;width&quot;:414.5}"/>
</p:tagLst>
</file>

<file path=ppt/tags/tag885.xml><?xml version="1.0" encoding="utf-8"?>
<p:tagLst xmlns:p="http://schemas.openxmlformats.org/presentationml/2006/main">
  <p:tag name="AS_UNIQUEID" val="4534"/>
</p:tagLst>
</file>

<file path=ppt/tags/tag886.xml><?xml version="1.0" encoding="utf-8"?>
<p:tagLst xmlns:p="http://schemas.openxmlformats.org/presentationml/2006/main">
  <p:tag name="AS_UNIQUEID" val="4535"/>
</p:tagLst>
</file>

<file path=ppt/tags/tag887.xml><?xml version="1.0" encoding="utf-8"?>
<p:tagLst xmlns:p="http://schemas.openxmlformats.org/presentationml/2006/main">
  <p:tag name="AS_UNIQUEID" val="4536"/>
</p:tagLst>
</file>

<file path=ppt/tags/tag888.xml><?xml version="1.0" encoding="utf-8"?>
<p:tagLst xmlns:p="http://schemas.openxmlformats.org/presentationml/2006/main">
  <p:tag name="AS_UNIQUEID" val="4537"/>
</p:tagLst>
</file>

<file path=ppt/tags/tag889.xml><?xml version="1.0" encoding="utf-8"?>
<p:tagLst xmlns:p="http://schemas.openxmlformats.org/presentationml/2006/main">
  <p:tag name="AS_UNIQUEID" val="4538"/>
</p:tagLst>
</file>

<file path=ppt/tags/tag89.xml><?xml version="1.0" encoding="utf-8"?>
<p:tagLst xmlns:p="http://schemas.openxmlformats.org/presentationml/2006/main">
  <p:tag name="AS_UNIQUEID" val="4406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815*4452*854*85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890.xml><?xml version="1.0" encoding="utf-8"?>
<p:tagLst xmlns:p="http://schemas.openxmlformats.org/presentationml/2006/main">
  <p:tag name="AS_UNIQUEID" val="4064"/>
</p:tagLst>
</file>

<file path=ppt/tags/tag891.xml><?xml version="1.0" encoding="utf-8"?>
<p:tagLst xmlns:p="http://schemas.openxmlformats.org/presentationml/2006/main">
  <p:tag name="AS_UNIQUEID" val="4065"/>
</p:tagLst>
</file>

<file path=ppt/tags/tag892.xml><?xml version="1.0" encoding="utf-8"?>
<p:tagLst xmlns:p="http://schemas.openxmlformats.org/presentationml/2006/main">
  <p:tag name="AS_UNIQUEID" val="4066"/>
</p:tagLst>
</file>

<file path=ppt/tags/tag893.xml><?xml version="1.0" encoding="utf-8"?>
<p:tagLst xmlns:p="http://schemas.openxmlformats.org/presentationml/2006/main">
  <p:tag name="AS_UNIQUEID" val="4067"/>
</p:tagLst>
</file>

<file path=ppt/tags/tag894.xml><?xml version="1.0" encoding="utf-8"?>
<p:tagLst xmlns:p="http://schemas.openxmlformats.org/presentationml/2006/main">
  <p:tag name="AS_UNIQUEID" val="4068"/>
</p:tagLst>
</file>

<file path=ppt/tags/tag895.xml><?xml version="1.0" encoding="utf-8"?>
<p:tagLst xmlns:p="http://schemas.openxmlformats.org/presentationml/2006/main">
  <p:tag name="AS_UNIQUEID" val="4069"/>
</p:tagLst>
</file>

<file path=ppt/tags/tag896.xml><?xml version="1.0" encoding="utf-8"?>
<p:tagLst xmlns:p="http://schemas.openxmlformats.org/presentationml/2006/main">
  <p:tag name="AS_UNIQUEID" val="4070"/>
</p:tagLst>
</file>

<file path=ppt/tags/tag897.xml><?xml version="1.0" encoding="utf-8"?>
<p:tagLst xmlns:p="http://schemas.openxmlformats.org/presentationml/2006/main">
  <p:tag name="AS_UNIQUEID" val="4071"/>
</p:tagLst>
</file>

<file path=ppt/tags/tag898.xml><?xml version="1.0" encoding="utf-8"?>
<p:tagLst xmlns:p="http://schemas.openxmlformats.org/presentationml/2006/main">
  <p:tag name="AS_UNIQUEID" val="4072"/>
</p:tagLst>
</file>

<file path=ppt/tags/tag899.xml><?xml version="1.0" encoding="utf-8"?>
<p:tagLst xmlns:p="http://schemas.openxmlformats.org/presentationml/2006/main">
  <p:tag name="AS_UNIQUEID" val="4073"/>
</p:tagLst>
</file>

<file path=ppt/tags/tag9.xml><?xml version="1.0" encoding="utf-8"?>
<p:tagLst xmlns:p="http://schemas.openxmlformats.org/presentationml/2006/main">
  <p:tag name="AS_UNIQUEID" val="4326"/>
</p:tagLst>
</file>

<file path=ppt/tags/tag90.xml><?xml version="1.0" encoding="utf-8"?>
<p:tagLst xmlns:p="http://schemas.openxmlformats.org/presentationml/2006/main">
  <p:tag name="AS_UNIQUEID" val="4407"/>
</p:tagLst>
</file>

<file path=ppt/tags/tag900.xml><?xml version="1.0" encoding="utf-8"?>
<p:tagLst xmlns:p="http://schemas.openxmlformats.org/presentationml/2006/main">
  <p:tag name="AS_UNIQUEID" val="4074"/>
</p:tagLst>
</file>

<file path=ppt/tags/tag901.xml><?xml version="1.0" encoding="utf-8"?>
<p:tagLst xmlns:p="http://schemas.openxmlformats.org/presentationml/2006/main">
  <p:tag name="AS_UNIQUEID" val="4077"/>
</p:tagLst>
</file>

<file path=ppt/tags/tag902.xml><?xml version="1.0" encoding="utf-8"?>
<p:tagLst xmlns:p="http://schemas.openxmlformats.org/presentationml/2006/main">
  <p:tag name="AS_UNIQUEID" val="4079"/>
</p:tagLst>
</file>

<file path=ppt/tags/tag903.xml><?xml version="1.0" encoding="utf-8"?>
<p:tagLst xmlns:p="http://schemas.openxmlformats.org/presentationml/2006/main">
  <p:tag name="AS_UNIQUEID" val="4080"/>
</p:tagLst>
</file>

<file path=ppt/tags/tag904.xml><?xml version="1.0" encoding="utf-8"?>
<p:tagLst xmlns:p="http://schemas.openxmlformats.org/presentationml/2006/main">
  <p:tag name="AS_UNIQUEID" val="4081"/>
</p:tagLst>
</file>

<file path=ppt/tags/tag905.xml><?xml version="1.0" encoding="utf-8"?>
<p:tagLst xmlns:p="http://schemas.openxmlformats.org/presentationml/2006/main">
  <p:tag name="AS_UNIQUEID" val="4082"/>
</p:tagLst>
</file>

<file path=ppt/tags/tag906.xml><?xml version="1.0" encoding="utf-8"?>
<p:tagLst xmlns:p="http://schemas.openxmlformats.org/presentationml/2006/main">
  <p:tag name="AS_UNIQUEID" val="4539"/>
</p:tagLst>
</file>

<file path=ppt/tags/tag907.xml><?xml version="1.0" encoding="utf-8"?>
<p:tagLst xmlns:p="http://schemas.openxmlformats.org/presentationml/2006/main">
  <p:tag name="AS_UNIQUEID" val="4540"/>
</p:tagLst>
</file>

<file path=ppt/tags/tag908.xml><?xml version="1.0" encoding="utf-8"?>
<p:tagLst xmlns:p="http://schemas.openxmlformats.org/presentationml/2006/main">
  <p:tag name="AS_UNIQUEID" val="4541"/>
</p:tagLst>
</file>

<file path=ppt/tags/tag909.xml><?xml version="1.0" encoding="utf-8"?>
<p:tagLst xmlns:p="http://schemas.openxmlformats.org/presentationml/2006/main">
  <p:tag name="AS_UNIQUEID" val="4115"/>
</p:tagLst>
</file>

<file path=ppt/tags/tag91.xml><?xml version="1.0" encoding="utf-8"?>
<p:tagLst xmlns:p="http://schemas.openxmlformats.org/presentationml/2006/main">
  <p:tag name="AS_UNIQUEID" val="4408"/>
</p:tagLst>
</file>

<file path=ppt/tags/tag910.xml><?xml version="1.0" encoding="utf-8"?>
<p:tagLst xmlns:p="http://schemas.openxmlformats.org/presentationml/2006/main">
  <p:tag name="AS_UNIQUEID" val="1475"/>
</p:tagLst>
</file>

<file path=ppt/tags/tag911.xml><?xml version="1.0" encoding="utf-8"?>
<p:tagLst xmlns:p="http://schemas.openxmlformats.org/presentationml/2006/main">
  <p:tag name="AS_UNIQUEID" val="1476"/>
</p:tagLst>
</file>

<file path=ppt/tags/tag912.xml><?xml version="1.0" encoding="utf-8"?>
<p:tagLst xmlns:p="http://schemas.openxmlformats.org/presentationml/2006/main">
  <p:tag name="AS_UNIQUEID" val="1477"/>
</p:tagLst>
</file>

<file path=ppt/tags/tag913.xml><?xml version="1.0" encoding="utf-8"?>
<p:tagLst xmlns:p="http://schemas.openxmlformats.org/presentationml/2006/main">
  <p:tag name="AS_UNIQUEID" val="1480"/>
</p:tagLst>
</file>

<file path=ppt/tags/tag914.xml><?xml version="1.0" encoding="utf-8"?>
<p:tagLst xmlns:p="http://schemas.openxmlformats.org/presentationml/2006/main">
  <p:tag name="AS_UNIQUEID" val="1481"/>
</p:tagLst>
</file>

<file path=ppt/tags/tag915.xml><?xml version="1.0" encoding="utf-8"?>
<p:tagLst xmlns:p="http://schemas.openxmlformats.org/presentationml/2006/main">
  <p:tag name="AS_UNIQUEID" val="1482"/>
</p:tagLst>
</file>

<file path=ppt/tags/tag916.xml><?xml version="1.0" encoding="utf-8"?>
<p:tagLst xmlns:p="http://schemas.openxmlformats.org/presentationml/2006/main">
  <p:tag name="AS_UNIQUEID" val="1483"/>
</p:tagLst>
</file>

<file path=ppt/tags/tag917.xml><?xml version="1.0" encoding="utf-8"?>
<p:tagLst xmlns:p="http://schemas.openxmlformats.org/presentationml/2006/main">
  <p:tag name="AS_UNIQUEID" val="1484"/>
</p:tagLst>
</file>

<file path=ppt/tags/tag918.xml><?xml version="1.0" encoding="utf-8"?>
<p:tagLst xmlns:p="http://schemas.openxmlformats.org/presentationml/2006/main">
  <p:tag name="AS_UNIQUEID" val="1485"/>
</p:tagLst>
</file>

<file path=ppt/tags/tag919.xml><?xml version="1.0" encoding="utf-8"?>
<p:tagLst xmlns:p="http://schemas.openxmlformats.org/presentationml/2006/main">
  <p:tag name="AS_UNIQUEID" val="1486"/>
</p:tagLst>
</file>

<file path=ppt/tags/tag92.xml><?xml version="1.0" encoding="utf-8"?>
<p:tagLst xmlns:p="http://schemas.openxmlformats.org/presentationml/2006/main">
  <p:tag name="AS_UNIQUEID" val="4409"/>
</p:tagLst>
</file>

<file path=ppt/tags/tag920.xml><?xml version="1.0" encoding="utf-8"?>
<p:tagLst xmlns:p="http://schemas.openxmlformats.org/presentationml/2006/main">
  <p:tag name="AS_UNIQUEID" val="1487"/>
</p:tagLst>
</file>

<file path=ppt/tags/tag921.xml><?xml version="1.0" encoding="utf-8"?>
<p:tagLst xmlns:p="http://schemas.openxmlformats.org/presentationml/2006/main">
  <p:tag name="AS_UNIQUEID" val="1478"/>
</p:tagLst>
</file>

<file path=ppt/tags/tag922.xml><?xml version="1.0" encoding="utf-8"?>
<p:tagLst xmlns:p="http://schemas.openxmlformats.org/presentationml/2006/main">
  <p:tag name="AS_UNIQUEID" val="1488"/>
</p:tagLst>
</file>

<file path=ppt/tags/tag923.xml><?xml version="1.0" encoding="utf-8"?>
<p:tagLst xmlns:p="http://schemas.openxmlformats.org/presentationml/2006/main">
  <p:tag name="AS_UNIQUEID" val="1489"/>
</p:tagLst>
</file>

<file path=ppt/tags/tag924.xml><?xml version="1.0" encoding="utf-8"?>
<p:tagLst xmlns:p="http://schemas.openxmlformats.org/presentationml/2006/main">
  <p:tag name="AS_UNIQUEID" val="1490"/>
</p:tagLst>
</file>

<file path=ppt/tags/tag925.xml><?xml version="1.0" encoding="utf-8"?>
<p:tagLst xmlns:p="http://schemas.openxmlformats.org/presentationml/2006/main">
  <p:tag name="AS_UNIQUEID" val="4542"/>
</p:tagLst>
</file>

<file path=ppt/tags/tag926.xml><?xml version="1.0" encoding="utf-8"?>
<p:tagLst xmlns:p="http://schemas.openxmlformats.org/presentationml/2006/main">
  <p:tag name="AS_UNIQUEID" val="4543"/>
</p:tagLst>
</file>

<file path=ppt/tags/tag927.xml><?xml version="1.0" encoding="utf-8"?>
<p:tagLst xmlns:p="http://schemas.openxmlformats.org/presentationml/2006/main">
  <p:tag name="AS_UNIQUEID" val="4544"/>
</p:tagLst>
</file>

<file path=ppt/tags/tag928.xml><?xml version="1.0" encoding="utf-8"?>
<p:tagLst xmlns:p="http://schemas.openxmlformats.org/presentationml/2006/main">
  <p:tag name="AS_UNIQUEID" val="4545"/>
</p:tagLst>
</file>

<file path=ppt/tags/tag929.xml><?xml version="1.0" encoding="utf-8"?>
<p:tagLst xmlns:p="http://schemas.openxmlformats.org/presentationml/2006/main">
  <p:tag name="AS_UNIQUEID" val="4546"/>
  <p:tag name="KSO_WM_DIAGRAM_VIRTUALLY_FRAME" val="{&quot;height&quot;:487.25,&quot;left&quot;:132.75,&quot;top&quot;:29.875039370078742,&quot;width&quot;:722.7250393700788}"/>
</p:tagLst>
</file>

<file path=ppt/tags/tag93.xml><?xml version="1.0" encoding="utf-8"?>
<p:tagLst xmlns:p="http://schemas.openxmlformats.org/presentationml/2006/main">
  <p:tag name="AS_UNIQUEID" val="4410"/>
</p:tagLst>
</file>

<file path=ppt/tags/tag930.xml><?xml version="1.0" encoding="utf-8"?>
<p:tagLst xmlns:p="http://schemas.openxmlformats.org/presentationml/2006/main">
  <p:tag name="AS_UNIQUEID" val="4547"/>
  <p:tag name="KSO_WM_DIAGRAM_VIRTUALLY_FRAME" val="{&quot;height&quot;:487.25,&quot;left&quot;:132.75,&quot;top&quot;:29.875039370078742,&quot;width&quot;:722.7250393700788}"/>
</p:tagLst>
</file>

<file path=ppt/tags/tag931.xml><?xml version="1.0" encoding="utf-8"?>
<p:tagLst xmlns:p="http://schemas.openxmlformats.org/presentationml/2006/main">
  <p:tag name="AS_UNIQUEID" val="4548"/>
</p:tagLst>
</file>

<file path=ppt/tags/tag932.xml><?xml version="1.0" encoding="utf-8"?>
<p:tagLst xmlns:p="http://schemas.openxmlformats.org/presentationml/2006/main">
  <p:tag name="AS_UNIQUEID" val="4549"/>
  <p:tag name="KSO_WM_DIAGRAM_VIRTUALLY_FRAME" val="{&quot;height&quot;:487.25,&quot;left&quot;:132.75,&quot;top&quot;:29.875039370078742,&quot;width&quot;:722.7250393700788}"/>
</p:tagLst>
</file>

<file path=ppt/tags/tag933.xml><?xml version="1.0" encoding="utf-8"?>
<p:tagLst xmlns:p="http://schemas.openxmlformats.org/presentationml/2006/main">
  <p:tag name="AS_UNIQUEID" val="4550"/>
  <p:tag name="KSO_WM_DIAGRAM_VIRTUALLY_FRAME" val="{&quot;height&quot;:487.25,&quot;left&quot;:132.75,&quot;top&quot;:29.875039370078742,&quot;width&quot;:722.7250393700788}"/>
</p:tagLst>
</file>

<file path=ppt/tags/tag934.xml><?xml version="1.0" encoding="utf-8"?>
<p:tagLst xmlns:p="http://schemas.openxmlformats.org/presentationml/2006/main">
  <p:tag name="AS_UNIQUEID" val="4551"/>
</p:tagLst>
</file>

<file path=ppt/tags/tag935.xml><?xml version="1.0" encoding="utf-8"?>
<p:tagLst xmlns:p="http://schemas.openxmlformats.org/presentationml/2006/main">
  <p:tag name="AS_UNIQUEID" val="4552"/>
</p:tagLst>
</file>

<file path=ppt/tags/tag936.xml><?xml version="1.0" encoding="utf-8"?>
<p:tagLst xmlns:p="http://schemas.openxmlformats.org/presentationml/2006/main">
  <p:tag name="AS_UNIQUEID" val="4553"/>
  <p:tag name="KSO_WM_DIAGRAM_VIRTUALLY_FRAME" val="{&quot;height&quot;:487.25,&quot;left&quot;:132.75,&quot;top&quot;:29.875039370078742,&quot;width&quot;:722.7250393700788}"/>
</p:tagLst>
</file>

<file path=ppt/tags/tag937.xml><?xml version="1.0" encoding="utf-8"?>
<p:tagLst xmlns:p="http://schemas.openxmlformats.org/presentationml/2006/main">
  <p:tag name="AS_UNIQUEID" val="4554"/>
  <p:tag name="KSO_WM_DIAGRAM_VIRTUALLY_FRAME" val="{&quot;height&quot;:487.25,&quot;left&quot;:132.75,&quot;top&quot;:29.875039370078742,&quot;width&quot;:722.7250393700788}"/>
</p:tagLst>
</file>

<file path=ppt/tags/tag938.xml><?xml version="1.0" encoding="utf-8"?>
<p:tagLst xmlns:p="http://schemas.openxmlformats.org/presentationml/2006/main">
  <p:tag name="AS_UNIQUEID" val="4555"/>
  <p:tag name="KSO_WM_DIAGRAM_VIRTUALLY_FRAME" val="{&quot;height&quot;:487.25,&quot;left&quot;:132.75,&quot;top&quot;:29.875039370078742,&quot;width&quot;:722.7250393700788}"/>
</p:tagLst>
</file>

<file path=ppt/tags/tag939.xml><?xml version="1.0" encoding="utf-8"?>
<p:tagLst xmlns:p="http://schemas.openxmlformats.org/presentationml/2006/main">
  <p:tag name="AS_UNIQUEID" val="4556"/>
  <p:tag name="KSO_WM_DIAGRAM_VIRTUALLY_FRAME" val="{&quot;height&quot;:487.25,&quot;left&quot;:132.75,&quot;top&quot;:29.875039370078742,&quot;width&quot;:722.7250393700788}"/>
</p:tagLst>
</file>

<file path=ppt/tags/tag94.xml><?xml version="1.0" encoding="utf-8"?>
<p:tagLst xmlns:p="http://schemas.openxmlformats.org/presentationml/2006/main">
  <p:tag name="AS_UNIQUEID" val="4411"/>
</p:tagLst>
</file>

<file path=ppt/tags/tag940.xml><?xml version="1.0" encoding="utf-8"?>
<p:tagLst xmlns:p="http://schemas.openxmlformats.org/presentationml/2006/main">
  <p:tag name="AS_UNIQUEID" val="4557"/>
  <p:tag name="KSO_WM_DIAGRAM_VIRTUALLY_FRAME" val="{&quot;height&quot;:487.25,&quot;left&quot;:132.75,&quot;top&quot;:29.875039370078742,&quot;width&quot;:722.7250393700788}"/>
</p:tagLst>
</file>

<file path=ppt/tags/tag941.xml><?xml version="1.0" encoding="utf-8"?>
<p:tagLst xmlns:p="http://schemas.openxmlformats.org/presentationml/2006/main">
  <p:tag name="AS_UNIQUEID" val="4558"/>
</p:tagLst>
</file>

<file path=ppt/tags/tag942.xml><?xml version="1.0" encoding="utf-8"?>
<p:tagLst xmlns:p="http://schemas.openxmlformats.org/presentationml/2006/main">
  <p:tag name="AS_UNIQUEID" val="4559"/>
</p:tagLst>
</file>

<file path=ppt/tags/tag943.xml><?xml version="1.0" encoding="utf-8"?>
<p:tagLst xmlns:p="http://schemas.openxmlformats.org/presentationml/2006/main">
  <p:tag name="AS_UNIQUEID" val="4560"/>
  <p:tag name="KSO_WM_DIAGRAM_VIRTUALLY_FRAME" val="{&quot;height&quot;:487.25,&quot;left&quot;:132.75,&quot;top&quot;:29.875039370078742,&quot;width&quot;:722.7250393700788}"/>
</p:tagLst>
</file>

<file path=ppt/tags/tag944.xml><?xml version="1.0" encoding="utf-8"?>
<p:tagLst xmlns:p="http://schemas.openxmlformats.org/presentationml/2006/main">
  <p:tag name="AS_UNIQUEID" val="4561"/>
  <p:tag name="KSO_WM_DIAGRAM_VIRTUALLY_FRAME" val="{&quot;height&quot;:487.25,&quot;left&quot;:132.75,&quot;top&quot;:29.875039370078742,&quot;width&quot;:722.7250393700788}"/>
</p:tagLst>
</file>

<file path=ppt/tags/tag945.xml><?xml version="1.0" encoding="utf-8"?>
<p:tagLst xmlns:p="http://schemas.openxmlformats.org/presentationml/2006/main">
  <p:tag name="AS_UNIQUEID" val="4562"/>
  <p:tag name="KSO_WM_DIAGRAM_VIRTUALLY_FRAME" val="{&quot;height&quot;:487.25,&quot;left&quot;:132.75,&quot;top&quot;:29.875039370078742,&quot;width&quot;:722.7250393700788}"/>
</p:tagLst>
</file>

<file path=ppt/tags/tag946.xml><?xml version="1.0" encoding="utf-8"?>
<p:tagLst xmlns:p="http://schemas.openxmlformats.org/presentationml/2006/main">
  <p:tag name="AS_UNIQUEID" val="4563"/>
  <p:tag name="KSO_WM_DIAGRAM_VIRTUALLY_FRAME" val="{&quot;height&quot;:487.25,&quot;left&quot;:132.75,&quot;top&quot;:29.875039370078742,&quot;width&quot;:722.7250393700788}"/>
</p:tagLst>
</file>

<file path=ppt/tags/tag947.xml><?xml version="1.0" encoding="utf-8"?>
<p:tagLst xmlns:p="http://schemas.openxmlformats.org/presentationml/2006/main">
  <p:tag name="AS_UNIQUEID" val="4564"/>
</p:tagLst>
</file>

<file path=ppt/tags/tag948.xml><?xml version="1.0" encoding="utf-8"?>
<p:tagLst xmlns:p="http://schemas.openxmlformats.org/presentationml/2006/main">
  <p:tag name="AS_UNIQUEID" val="4565"/>
</p:tagLst>
</file>

<file path=ppt/tags/tag949.xml><?xml version="1.0" encoding="utf-8"?>
<p:tagLst xmlns:p="http://schemas.openxmlformats.org/presentationml/2006/main">
  <p:tag name="AS_UNIQUEID" val="4566"/>
</p:tagLst>
</file>

<file path=ppt/tags/tag95.xml><?xml version="1.0" encoding="utf-8"?>
<p:tagLst xmlns:p="http://schemas.openxmlformats.org/presentationml/2006/main">
  <p:tag name="AS_UNIQUEID" val="4412"/>
</p:tagLst>
</file>

<file path=ppt/tags/tag950.xml><?xml version="1.0" encoding="utf-8"?>
<p:tagLst xmlns:p="http://schemas.openxmlformats.org/presentationml/2006/main">
  <p:tag name="AS_UNIQUEID" val="4567"/>
</p:tagLst>
</file>

<file path=ppt/tags/tag951.xml><?xml version="1.0" encoding="utf-8"?>
<p:tagLst xmlns:p="http://schemas.openxmlformats.org/presentationml/2006/main">
  <p:tag name="AS_UNIQUEID" val="4568"/>
</p:tagLst>
</file>

<file path=ppt/tags/tag952.xml><?xml version="1.0" encoding="utf-8"?>
<p:tagLst xmlns:p="http://schemas.openxmlformats.org/presentationml/2006/main">
  <p:tag name="AS_UNIQUEID" val="4569"/>
</p:tagLst>
</file>

<file path=ppt/tags/tag953.xml><?xml version="1.0" encoding="utf-8"?>
<p:tagLst xmlns:p="http://schemas.openxmlformats.org/presentationml/2006/main">
  <p:tag name="AS_UNIQUEID" val="4570"/>
</p:tagLst>
</file>

<file path=ppt/tags/tag954.xml><?xml version="1.0" encoding="utf-8"?>
<p:tagLst xmlns:p="http://schemas.openxmlformats.org/presentationml/2006/main">
  <p:tag name="AS_UNIQUEID" val="4571"/>
</p:tagLst>
</file>

<file path=ppt/tags/tag955.xml><?xml version="1.0" encoding="utf-8"?>
<p:tagLst xmlns:p="http://schemas.openxmlformats.org/presentationml/2006/main">
  <p:tag name="AS_UNIQUEID" val="4572"/>
</p:tagLst>
</file>

<file path=ppt/tags/tag956.xml><?xml version="1.0" encoding="utf-8"?>
<p:tagLst xmlns:p="http://schemas.openxmlformats.org/presentationml/2006/main">
  <p:tag name="AS_UNIQUEID" val="4573"/>
</p:tagLst>
</file>

<file path=ppt/tags/tag957.xml><?xml version="1.0" encoding="utf-8"?>
<p:tagLst xmlns:p="http://schemas.openxmlformats.org/presentationml/2006/main">
  <p:tag name="AS_UNIQUEID" val="4574"/>
</p:tagLst>
</file>

<file path=ppt/tags/tag958.xml><?xml version="1.0" encoding="utf-8"?>
<p:tagLst xmlns:p="http://schemas.openxmlformats.org/presentationml/2006/main">
  <p:tag name="AS_UNIQUEID" val="4575"/>
</p:tagLst>
</file>

<file path=ppt/tags/tag959.xml><?xml version="1.0" encoding="utf-8"?>
<p:tagLst xmlns:p="http://schemas.openxmlformats.org/presentationml/2006/main">
  <p:tag name="AS_UNIQUEID" val="4576"/>
</p:tagLst>
</file>

<file path=ppt/tags/tag96.xml><?xml version="1.0" encoding="utf-8"?>
<p:tagLst xmlns:p="http://schemas.openxmlformats.org/presentationml/2006/main">
  <p:tag name="AS_UNIQUEID" val="2969"/>
</p:tagLst>
</file>

<file path=ppt/tags/tag960.xml><?xml version="1.0" encoding="utf-8"?>
<p:tagLst xmlns:p="http://schemas.openxmlformats.org/presentationml/2006/main">
  <p:tag name="AS_UNIQUEID" val="4577"/>
</p:tagLst>
</file>

<file path=ppt/tags/tag961.xml><?xml version="1.0" encoding="utf-8"?>
<p:tagLst xmlns:p="http://schemas.openxmlformats.org/presentationml/2006/main">
  <p:tag name="AS_UNIQUEID" val="4578"/>
</p:tagLst>
</file>

<file path=ppt/tags/tag962.xml><?xml version="1.0" encoding="utf-8"?>
<p:tagLst xmlns:p="http://schemas.openxmlformats.org/presentationml/2006/main">
  <p:tag name="AS_UNIQUEID" val="4579"/>
</p:tagLst>
</file>

<file path=ppt/tags/tag963.xml><?xml version="1.0" encoding="utf-8"?>
<p:tagLst xmlns:p="http://schemas.openxmlformats.org/presentationml/2006/main">
  <p:tag name="AS_UNIQUEID" val="4580"/>
</p:tagLst>
</file>

<file path=ppt/tags/tag964.xml><?xml version="1.0" encoding="utf-8"?>
<p:tagLst xmlns:p="http://schemas.openxmlformats.org/presentationml/2006/main">
  <p:tag name="AS_UNIQUEID" val="4188"/>
</p:tagLst>
</file>

<file path=ppt/tags/tag965.xml><?xml version="1.0" encoding="utf-8"?>
<p:tagLst xmlns:p="http://schemas.openxmlformats.org/presentationml/2006/main">
  <p:tag name="AS_UNIQUEID" val="4581"/>
</p:tagLst>
</file>

<file path=ppt/tags/tag966.xml><?xml version="1.0" encoding="utf-8"?>
<p:tagLst xmlns:p="http://schemas.openxmlformats.org/presentationml/2006/main">
  <p:tag name="AS_UNIQUEID" val="4582"/>
</p:tagLst>
</file>

<file path=ppt/tags/tag967.xml><?xml version="1.0" encoding="utf-8"?>
<p:tagLst xmlns:p="http://schemas.openxmlformats.org/presentationml/2006/main">
  <p:tag name="AS_UNIQUEID" val="4583"/>
</p:tagLst>
</file>

<file path=ppt/tags/tag968.xml><?xml version="1.0" encoding="utf-8"?>
<p:tagLst xmlns:p="http://schemas.openxmlformats.org/presentationml/2006/main">
  <p:tag name="AS_UNIQUEID" val="4584"/>
</p:tagLst>
</file>

<file path=ppt/tags/tag969.xml><?xml version="1.0" encoding="utf-8"?>
<p:tagLst xmlns:p="http://schemas.openxmlformats.org/presentationml/2006/main">
  <p:tag name="AS_UNIQUEID" val="4585"/>
</p:tagLst>
</file>

<file path=ppt/tags/tag97.xml><?xml version="1.0" encoding="utf-8"?>
<p:tagLst xmlns:p="http://schemas.openxmlformats.org/presentationml/2006/main">
  <p:tag name="AS_UNIQUEID" val="4413"/>
</p:tagLst>
</file>

<file path=ppt/tags/tag970.xml><?xml version="1.0" encoding="utf-8"?>
<p:tagLst xmlns:p="http://schemas.openxmlformats.org/presentationml/2006/main">
  <p:tag name="AS_UNIQUEID" val="4586"/>
</p:tagLst>
</file>

<file path=ppt/tags/tag971.xml><?xml version="1.0" encoding="utf-8"?>
<p:tagLst xmlns:p="http://schemas.openxmlformats.org/presentationml/2006/main">
  <p:tag name="AS_UNIQUEID" val="4188"/>
</p:tagLst>
</file>

<file path=ppt/tags/tag972.xml><?xml version="1.0" encoding="utf-8"?>
<p:tagLst xmlns:p="http://schemas.openxmlformats.org/presentationml/2006/main">
  <p:tag name="AS_UNIQUEID" val="4587"/>
</p:tagLst>
</file>

<file path=ppt/tags/tag973.xml><?xml version="1.0" encoding="utf-8"?>
<p:tagLst xmlns:p="http://schemas.openxmlformats.org/presentationml/2006/main">
  <p:tag name="AS_UNIQUEID" val="4588"/>
</p:tagLst>
</file>

<file path=ppt/tags/tag974.xml><?xml version="1.0" encoding="utf-8"?>
<p:tagLst xmlns:p="http://schemas.openxmlformats.org/presentationml/2006/main">
  <p:tag name="AS_UNIQUEID" val="4589"/>
</p:tagLst>
</file>

<file path=ppt/tags/tag975.xml><?xml version="1.0" encoding="utf-8"?>
<p:tagLst xmlns:p="http://schemas.openxmlformats.org/presentationml/2006/main">
  <p:tag name="AS_UNIQUEID" val="4590"/>
</p:tagLst>
</file>

<file path=ppt/tags/tag976.xml><?xml version="1.0" encoding="utf-8"?>
<p:tagLst xmlns:p="http://schemas.openxmlformats.org/presentationml/2006/main">
  <p:tag name="AS_UNIQUEID" val="4591"/>
</p:tagLst>
</file>

<file path=ppt/tags/tag977.xml><?xml version="1.0" encoding="utf-8"?>
<p:tagLst xmlns:p="http://schemas.openxmlformats.org/presentationml/2006/main">
  <p:tag name="AS_UNIQUEID" val="4592"/>
</p:tagLst>
</file>

<file path=ppt/tags/tag978.xml><?xml version="1.0" encoding="utf-8"?>
<p:tagLst xmlns:p="http://schemas.openxmlformats.org/presentationml/2006/main">
  <p:tag name="AS_UNIQUEID" val="4593"/>
</p:tagLst>
</file>

<file path=ppt/tags/tag979.xml><?xml version="1.0" encoding="utf-8"?>
<p:tagLst xmlns:p="http://schemas.openxmlformats.org/presentationml/2006/main">
  <p:tag name="AS_UNIQUEID" val="4594"/>
</p:tagLst>
</file>

<file path=ppt/tags/tag98.xml><?xml version="1.0" encoding="utf-8"?>
<p:tagLst xmlns:p="http://schemas.openxmlformats.org/presentationml/2006/main">
  <p:tag name="AS_UNIQUEID" val="4414"/>
</p:tagLst>
</file>

<file path=ppt/tags/tag980.xml><?xml version="1.0" encoding="utf-8"?>
<p:tagLst xmlns:p="http://schemas.openxmlformats.org/presentationml/2006/main">
  <p:tag name="AS_UNIQUEID" val="4595"/>
</p:tagLst>
</file>

<file path=ppt/tags/tag981.xml><?xml version="1.0" encoding="utf-8"?>
<p:tagLst xmlns:p="http://schemas.openxmlformats.org/presentationml/2006/main">
  <p:tag name="AS_UNIQUEID" val="4596"/>
</p:tagLst>
</file>

<file path=ppt/tags/tag982.xml><?xml version="1.0" encoding="utf-8"?>
<p:tagLst xmlns:p="http://schemas.openxmlformats.org/presentationml/2006/main">
  <p:tag name="AS_UNIQUEID" val="4597"/>
</p:tagLst>
</file>

<file path=ppt/tags/tag983.xml><?xml version="1.0" encoding="utf-8"?>
<p:tagLst xmlns:p="http://schemas.openxmlformats.org/presentationml/2006/main">
  <p:tag name="AS_UNIQUEID" val="4598"/>
</p:tagLst>
</file>

<file path=ppt/tags/tag984.xml><?xml version="1.0" encoding="utf-8"?>
<p:tagLst xmlns:p="http://schemas.openxmlformats.org/presentationml/2006/main">
  <p:tag name="AS_UNIQUEID" val="4221"/>
</p:tagLst>
</file>

<file path=ppt/tags/tag985.xml><?xml version="1.0" encoding="utf-8"?>
<p:tagLst xmlns:p="http://schemas.openxmlformats.org/presentationml/2006/main">
  <p:tag name="AS_UNIQUEID" val="4222"/>
</p:tagLst>
</file>

<file path=ppt/tags/tag986.xml><?xml version="1.0" encoding="utf-8"?>
<p:tagLst xmlns:p="http://schemas.openxmlformats.org/presentationml/2006/main">
  <p:tag name="AS_UNIQUEID" val="4223"/>
</p:tagLst>
</file>

<file path=ppt/tags/tag987.xml><?xml version="1.0" encoding="utf-8"?>
<p:tagLst xmlns:p="http://schemas.openxmlformats.org/presentationml/2006/main">
  <p:tag name="AS_UNIQUEID" val="4224"/>
</p:tagLst>
</file>

<file path=ppt/tags/tag988.xml><?xml version="1.0" encoding="utf-8"?>
<p:tagLst xmlns:p="http://schemas.openxmlformats.org/presentationml/2006/main">
  <p:tag name="AS_UNIQUEID" val="4225"/>
</p:tagLst>
</file>

<file path=ppt/tags/tag989.xml><?xml version="1.0" encoding="utf-8"?>
<p:tagLst xmlns:p="http://schemas.openxmlformats.org/presentationml/2006/main">
  <p:tag name="AS_UNIQUEID" val="4226"/>
</p:tagLst>
</file>

<file path=ppt/tags/tag99.xml><?xml version="1.0" encoding="utf-8"?>
<p:tagLst xmlns:p="http://schemas.openxmlformats.org/presentationml/2006/main">
  <p:tag name="AS_UNIQUEID" val="4415"/>
</p:tagLst>
</file>

<file path=ppt/tags/tag990.xml><?xml version="1.0" encoding="utf-8"?>
<p:tagLst xmlns:p="http://schemas.openxmlformats.org/presentationml/2006/main">
  <p:tag name="AS_UNIQUEID" val="4227"/>
</p:tagLst>
</file>

<file path=ppt/tags/tag991.xml><?xml version="1.0" encoding="utf-8"?>
<p:tagLst xmlns:p="http://schemas.openxmlformats.org/presentationml/2006/main">
  <p:tag name="AS_UNIQUEID" val="4228"/>
</p:tagLst>
</file>

<file path=ppt/tags/tag992.xml><?xml version="1.0" encoding="utf-8"?>
<p:tagLst xmlns:p="http://schemas.openxmlformats.org/presentationml/2006/main">
  <p:tag name="AS_UNIQUEID" val="4229"/>
</p:tagLst>
</file>

<file path=ppt/tags/tag993.xml><?xml version="1.0" encoding="utf-8"?>
<p:tagLst xmlns:p="http://schemas.openxmlformats.org/presentationml/2006/main">
  <p:tag name="AS_UNIQUEID" val="4230"/>
</p:tagLst>
</file>

<file path=ppt/tags/tag994.xml><?xml version="1.0" encoding="utf-8"?>
<p:tagLst xmlns:p="http://schemas.openxmlformats.org/presentationml/2006/main">
  <p:tag name="AS_UNIQUEID" val="4231"/>
</p:tagLst>
</file>

<file path=ppt/tags/tag995.xml><?xml version="1.0" encoding="utf-8"?>
<p:tagLst xmlns:p="http://schemas.openxmlformats.org/presentationml/2006/main">
  <p:tag name="AS_UNIQUEID" val="4232"/>
</p:tagLst>
</file>

<file path=ppt/tags/tag996.xml><?xml version="1.0" encoding="utf-8"?>
<p:tagLst xmlns:p="http://schemas.openxmlformats.org/presentationml/2006/main">
  <p:tag name="AS_UNIQUEID" val="4599"/>
</p:tagLst>
</file>

<file path=ppt/tags/tag997.xml><?xml version="1.0" encoding="utf-8"?>
<p:tagLst xmlns:p="http://schemas.openxmlformats.org/presentationml/2006/main">
  <p:tag name="AS_UNIQUEID" val="4600"/>
</p:tagLst>
</file>

<file path=ppt/tags/tag998.xml><?xml version="1.0" encoding="utf-8"?>
<p:tagLst xmlns:p="http://schemas.openxmlformats.org/presentationml/2006/main">
  <p:tag name="AS_UNIQUEID" val="4601"/>
</p:tagLst>
</file>

<file path=ppt/tags/tag999.xml><?xml version="1.0" encoding="utf-8"?>
<p:tagLst xmlns:p="http://schemas.openxmlformats.org/presentationml/2006/main">
  <p:tag name="AS_UNIQUEID" val="4602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268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宋体</vt:lpstr>
      <vt:lpstr>Cambria</vt:lpstr>
      <vt:lpstr>Calibri</vt:lpstr>
      <vt:lpstr>隶书</vt:lpstr>
      <vt:lpstr>华文楷体</vt:lpstr>
      <vt:lpstr>Times New Roman</vt:lpstr>
      <vt:lpstr>楷体_GB2312</vt:lpstr>
      <vt:lpstr>黑体</vt:lpstr>
      <vt:lpstr>Verdana</vt:lpstr>
      <vt:lpstr>Comic Sans MS</vt:lpstr>
      <vt:lpstr>Wingdings</vt:lpstr>
      <vt:lpstr>Wingdings 2</vt:lpstr>
      <vt:lpstr>楷体</vt:lpstr>
      <vt:lpstr>微软雅黑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2024-08-21T09:01:11Z</cp:lastPrinted>
  <dcterms:created xsi:type="dcterms:W3CDTF">2024-08-21T09:01:11Z</dcterms:created>
  <dcterms:modified xsi:type="dcterms:W3CDTF">2024-08-21T01:01:11Z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