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482">
          <p15:clr>
            <a:srgbClr val="A4A3A4"/>
          </p15:clr>
        </p15:guide>
        <p15:guide id="5" orient="horz" pos="3906">
          <p15:clr>
            <a:srgbClr val="A4A3A4"/>
          </p15:clr>
        </p15:guide>
        <p15:guide id="6" orient="horz" pos="255">
          <p15:clr>
            <a:srgbClr val="A4A3A4"/>
          </p15:clr>
        </p15:guide>
        <p15:guide id="7" orient="horz" pos="4110">
          <p15:clr>
            <a:srgbClr val="A4A3A4"/>
          </p15:clr>
        </p15:guide>
        <p15:guide id="8" orient="horz" pos="4315">
          <p15:clr>
            <a:srgbClr val="A4A3A4"/>
          </p15:clr>
        </p15:guide>
        <p15:guide id="9" pos="506">
          <p15:clr>
            <a:srgbClr val="A4A3A4"/>
          </p15:clr>
        </p15:guide>
        <p15:guide id="10" pos="7174">
          <p15:clr>
            <a:srgbClr val="A4A3A4"/>
          </p15:clr>
        </p15:guide>
        <p15:guide id="11" pos="257">
          <p15:clr>
            <a:srgbClr val="A4A3A4"/>
          </p15:clr>
        </p15:guide>
        <p15:guide id="12" pos="7423">
          <p15:clr>
            <a:srgbClr val="A4A3A4"/>
          </p15:clr>
        </p15:guide>
        <p15:guide id="13" pos="7673">
          <p15:clr>
            <a:srgbClr val="A4A3A4"/>
          </p15:clr>
        </p15:guide>
        <p15:guide id="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09" autoAdjust="0"/>
  </p:normalViewPr>
  <p:slideViewPr>
    <p:cSldViewPr snapToGrid="0" showGuides="1">
      <p:cViewPr varScale="1">
        <p:scale>
          <a:sx n="82" d="100"/>
          <a:sy n="82" d="100"/>
        </p:scale>
        <p:origin x="691" y="62"/>
      </p:cViewPr>
      <p:guideLst>
        <p:guide orient="horz" pos="2137"/>
        <p:guide pos="3840"/>
        <p:guide orient="horz"/>
        <p:guide orient="horz" pos="482"/>
        <p:guide orient="horz" pos="3906"/>
        <p:guide orient="horz" pos="255"/>
        <p:guide orient="horz" pos="4110"/>
        <p:guide orient="horz" pos="4315"/>
        <p:guide pos="506"/>
        <p:guide pos="7174"/>
        <p:guide pos="257"/>
        <p:guide pos="7423"/>
        <p:guide pos="7673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4634678-2639-43FF-BDCC-2CB0FC502517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3765A2D-E719-4E00-86BF-D9D2264DF5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4634678-2639-43FF-BDCC-2CB0FC502517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3765A2D-E719-4E00-86BF-D9D2264DF5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4634678-2639-43FF-BDCC-2CB0FC502517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3765A2D-E719-4E00-86BF-D9D2264DF5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4634678-2639-43FF-BDCC-2CB0FC502517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3765A2D-E719-4E00-86BF-D9D2264DF5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4634678-2639-43FF-BDCC-2CB0FC502517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3765A2D-E719-4E00-86BF-D9D2264DF5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4634678-2639-43FF-BDCC-2CB0FC502517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3765A2D-E719-4E00-86BF-D9D2264DF5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4634678-2639-43FF-BDCC-2CB0FC502517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23765A2D-E719-4E00-86BF-D9D2264DF5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4634678-2639-43FF-BDCC-2CB0FC502517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23765A2D-E719-4E00-86BF-D9D2264DF5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4634678-2639-43FF-BDCC-2CB0FC502517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23765A2D-E719-4E00-86BF-D9D2264DF5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4634678-2639-43FF-BDCC-2CB0FC502517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3765A2D-E719-4E00-86BF-D9D2264DF5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4634678-2639-43FF-BDCC-2CB0FC502517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3765A2D-E719-4E00-86BF-D9D2264DF5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34678-2639-43FF-BDCC-2CB0FC502517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65A2D-E719-4E00-86BF-D9D2264DF53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tags" Target="../tags/tag76.xml"/><Relationship Id="rId18" Type="http://schemas.openxmlformats.org/officeDocument/2006/relationships/image" Target="../media/image3.jpeg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tags" Target="../tags/tag75.xml"/><Relationship Id="rId17" Type="http://schemas.openxmlformats.org/officeDocument/2006/relationships/image" Target="../media/image2.jpeg"/><Relationship Id="rId2" Type="http://schemas.openxmlformats.org/officeDocument/2006/relationships/tags" Target="../tags/tag67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microsoft.com/office/2007/relationships/media" Target="../media/media1.mp3"/><Relationship Id="rId5" Type="http://schemas.openxmlformats.org/officeDocument/2006/relationships/tags" Target="../tags/tag70.xml"/><Relationship Id="rId15" Type="http://schemas.openxmlformats.org/officeDocument/2006/relationships/tags" Target="../tags/tag78.xml"/><Relationship Id="rId10" Type="http://schemas.openxmlformats.org/officeDocument/2006/relationships/tags" Target="../tags/tag74.xml"/><Relationship Id="rId19" Type="http://schemas.openxmlformats.org/officeDocument/2006/relationships/image" Target="../media/image4.png"/><Relationship Id="rId4" Type="http://schemas.openxmlformats.org/officeDocument/2006/relationships/tags" Target="../tags/tag69.xml"/><Relationship Id="rId9" Type="http://schemas.openxmlformats.org/officeDocument/2006/relationships/audio" Target="NULL" TargetMode="External"/><Relationship Id="rId14" Type="http://schemas.openxmlformats.org/officeDocument/2006/relationships/tags" Target="../tags/tag77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373.xml"/><Relationship Id="rId18" Type="http://schemas.openxmlformats.org/officeDocument/2006/relationships/tags" Target="../tags/tag378.xml"/><Relationship Id="rId26" Type="http://schemas.openxmlformats.org/officeDocument/2006/relationships/tags" Target="../tags/tag386.xml"/><Relationship Id="rId39" Type="http://schemas.openxmlformats.org/officeDocument/2006/relationships/tags" Target="../tags/tag399.xml"/><Relationship Id="rId21" Type="http://schemas.openxmlformats.org/officeDocument/2006/relationships/tags" Target="../tags/tag381.xml"/><Relationship Id="rId34" Type="http://schemas.openxmlformats.org/officeDocument/2006/relationships/tags" Target="../tags/tag394.xml"/><Relationship Id="rId42" Type="http://schemas.openxmlformats.org/officeDocument/2006/relationships/tags" Target="../tags/tag402.xml"/><Relationship Id="rId47" Type="http://schemas.openxmlformats.org/officeDocument/2006/relationships/image" Target="../media/image18.png"/><Relationship Id="rId7" Type="http://schemas.openxmlformats.org/officeDocument/2006/relationships/tags" Target="../tags/tag367.xml"/><Relationship Id="rId2" Type="http://schemas.openxmlformats.org/officeDocument/2006/relationships/tags" Target="../tags/tag362.xml"/><Relationship Id="rId16" Type="http://schemas.openxmlformats.org/officeDocument/2006/relationships/tags" Target="../tags/tag376.xml"/><Relationship Id="rId29" Type="http://schemas.openxmlformats.org/officeDocument/2006/relationships/tags" Target="../tags/tag389.xml"/><Relationship Id="rId1" Type="http://schemas.openxmlformats.org/officeDocument/2006/relationships/tags" Target="../tags/tag361.xml"/><Relationship Id="rId6" Type="http://schemas.openxmlformats.org/officeDocument/2006/relationships/tags" Target="../tags/tag366.xml"/><Relationship Id="rId11" Type="http://schemas.openxmlformats.org/officeDocument/2006/relationships/tags" Target="../tags/tag371.xml"/><Relationship Id="rId24" Type="http://schemas.openxmlformats.org/officeDocument/2006/relationships/tags" Target="../tags/tag384.xml"/><Relationship Id="rId32" Type="http://schemas.openxmlformats.org/officeDocument/2006/relationships/tags" Target="../tags/tag392.xml"/><Relationship Id="rId37" Type="http://schemas.openxmlformats.org/officeDocument/2006/relationships/tags" Target="../tags/tag397.xml"/><Relationship Id="rId40" Type="http://schemas.openxmlformats.org/officeDocument/2006/relationships/tags" Target="../tags/tag400.xml"/><Relationship Id="rId45" Type="http://schemas.openxmlformats.org/officeDocument/2006/relationships/image" Target="../media/image2.jpeg"/><Relationship Id="rId5" Type="http://schemas.openxmlformats.org/officeDocument/2006/relationships/tags" Target="../tags/tag365.xml"/><Relationship Id="rId15" Type="http://schemas.openxmlformats.org/officeDocument/2006/relationships/tags" Target="../tags/tag375.xml"/><Relationship Id="rId23" Type="http://schemas.openxmlformats.org/officeDocument/2006/relationships/tags" Target="../tags/tag383.xml"/><Relationship Id="rId28" Type="http://schemas.openxmlformats.org/officeDocument/2006/relationships/tags" Target="../tags/tag388.xml"/><Relationship Id="rId36" Type="http://schemas.openxmlformats.org/officeDocument/2006/relationships/tags" Target="../tags/tag396.xml"/><Relationship Id="rId10" Type="http://schemas.openxmlformats.org/officeDocument/2006/relationships/tags" Target="../tags/tag370.xml"/><Relationship Id="rId19" Type="http://schemas.openxmlformats.org/officeDocument/2006/relationships/tags" Target="../tags/tag379.xml"/><Relationship Id="rId31" Type="http://schemas.openxmlformats.org/officeDocument/2006/relationships/tags" Target="../tags/tag391.xml"/><Relationship Id="rId44" Type="http://schemas.openxmlformats.org/officeDocument/2006/relationships/slideLayout" Target="../slideLayouts/slideLayout1.xml"/><Relationship Id="rId4" Type="http://schemas.openxmlformats.org/officeDocument/2006/relationships/tags" Target="../tags/tag364.xml"/><Relationship Id="rId9" Type="http://schemas.openxmlformats.org/officeDocument/2006/relationships/tags" Target="../tags/tag369.xml"/><Relationship Id="rId14" Type="http://schemas.openxmlformats.org/officeDocument/2006/relationships/tags" Target="../tags/tag374.xml"/><Relationship Id="rId22" Type="http://schemas.openxmlformats.org/officeDocument/2006/relationships/tags" Target="../tags/tag382.xml"/><Relationship Id="rId27" Type="http://schemas.openxmlformats.org/officeDocument/2006/relationships/tags" Target="../tags/tag387.xml"/><Relationship Id="rId30" Type="http://schemas.openxmlformats.org/officeDocument/2006/relationships/tags" Target="../tags/tag390.xml"/><Relationship Id="rId35" Type="http://schemas.openxmlformats.org/officeDocument/2006/relationships/tags" Target="../tags/tag395.xml"/><Relationship Id="rId43" Type="http://schemas.openxmlformats.org/officeDocument/2006/relationships/tags" Target="../tags/tag403.xml"/><Relationship Id="rId8" Type="http://schemas.openxmlformats.org/officeDocument/2006/relationships/tags" Target="../tags/tag368.xml"/><Relationship Id="rId3" Type="http://schemas.openxmlformats.org/officeDocument/2006/relationships/tags" Target="../tags/tag363.xml"/><Relationship Id="rId12" Type="http://schemas.openxmlformats.org/officeDocument/2006/relationships/tags" Target="../tags/tag372.xml"/><Relationship Id="rId17" Type="http://schemas.openxmlformats.org/officeDocument/2006/relationships/tags" Target="../tags/tag377.xml"/><Relationship Id="rId25" Type="http://schemas.openxmlformats.org/officeDocument/2006/relationships/tags" Target="../tags/tag385.xml"/><Relationship Id="rId33" Type="http://schemas.openxmlformats.org/officeDocument/2006/relationships/tags" Target="../tags/tag393.xml"/><Relationship Id="rId38" Type="http://schemas.openxmlformats.org/officeDocument/2006/relationships/tags" Target="../tags/tag398.xml"/><Relationship Id="rId46" Type="http://schemas.openxmlformats.org/officeDocument/2006/relationships/image" Target="../media/image3.jpeg"/><Relationship Id="rId20" Type="http://schemas.openxmlformats.org/officeDocument/2006/relationships/tags" Target="../tags/tag380.xml"/><Relationship Id="rId41" Type="http://schemas.openxmlformats.org/officeDocument/2006/relationships/tags" Target="../tags/tag401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416.xml"/><Relationship Id="rId18" Type="http://schemas.openxmlformats.org/officeDocument/2006/relationships/tags" Target="../tags/tag421.xml"/><Relationship Id="rId26" Type="http://schemas.openxmlformats.org/officeDocument/2006/relationships/tags" Target="../tags/tag429.xml"/><Relationship Id="rId39" Type="http://schemas.openxmlformats.org/officeDocument/2006/relationships/tags" Target="../tags/tag442.xml"/><Relationship Id="rId21" Type="http://schemas.openxmlformats.org/officeDocument/2006/relationships/tags" Target="../tags/tag424.xml"/><Relationship Id="rId34" Type="http://schemas.openxmlformats.org/officeDocument/2006/relationships/tags" Target="../tags/tag437.xml"/><Relationship Id="rId42" Type="http://schemas.openxmlformats.org/officeDocument/2006/relationships/tags" Target="../tags/tag445.xml"/><Relationship Id="rId47" Type="http://schemas.openxmlformats.org/officeDocument/2006/relationships/slideLayout" Target="../slideLayouts/slideLayout1.xml"/><Relationship Id="rId50" Type="http://schemas.openxmlformats.org/officeDocument/2006/relationships/image" Target="../media/image19.jpeg"/><Relationship Id="rId7" Type="http://schemas.openxmlformats.org/officeDocument/2006/relationships/tags" Target="../tags/tag410.xml"/><Relationship Id="rId2" Type="http://schemas.openxmlformats.org/officeDocument/2006/relationships/tags" Target="../tags/tag405.xml"/><Relationship Id="rId16" Type="http://schemas.openxmlformats.org/officeDocument/2006/relationships/tags" Target="../tags/tag419.xml"/><Relationship Id="rId29" Type="http://schemas.openxmlformats.org/officeDocument/2006/relationships/tags" Target="../tags/tag432.xml"/><Relationship Id="rId11" Type="http://schemas.openxmlformats.org/officeDocument/2006/relationships/tags" Target="../tags/tag414.xml"/><Relationship Id="rId24" Type="http://schemas.openxmlformats.org/officeDocument/2006/relationships/tags" Target="../tags/tag427.xml"/><Relationship Id="rId32" Type="http://schemas.openxmlformats.org/officeDocument/2006/relationships/tags" Target="../tags/tag435.xml"/><Relationship Id="rId37" Type="http://schemas.openxmlformats.org/officeDocument/2006/relationships/tags" Target="../tags/tag440.xml"/><Relationship Id="rId40" Type="http://schemas.openxmlformats.org/officeDocument/2006/relationships/tags" Target="../tags/tag443.xml"/><Relationship Id="rId45" Type="http://schemas.openxmlformats.org/officeDocument/2006/relationships/tags" Target="../tags/tag448.xml"/><Relationship Id="rId53" Type="http://schemas.openxmlformats.org/officeDocument/2006/relationships/image" Target="../media/image22.png"/><Relationship Id="rId5" Type="http://schemas.openxmlformats.org/officeDocument/2006/relationships/tags" Target="../tags/tag408.xml"/><Relationship Id="rId10" Type="http://schemas.openxmlformats.org/officeDocument/2006/relationships/tags" Target="../tags/tag413.xml"/><Relationship Id="rId19" Type="http://schemas.openxmlformats.org/officeDocument/2006/relationships/tags" Target="../tags/tag422.xml"/><Relationship Id="rId31" Type="http://schemas.openxmlformats.org/officeDocument/2006/relationships/tags" Target="../tags/tag434.xml"/><Relationship Id="rId44" Type="http://schemas.openxmlformats.org/officeDocument/2006/relationships/tags" Target="../tags/tag447.xml"/><Relationship Id="rId52" Type="http://schemas.openxmlformats.org/officeDocument/2006/relationships/image" Target="../media/image21.jpeg"/><Relationship Id="rId4" Type="http://schemas.openxmlformats.org/officeDocument/2006/relationships/tags" Target="../tags/tag407.xml"/><Relationship Id="rId9" Type="http://schemas.openxmlformats.org/officeDocument/2006/relationships/tags" Target="../tags/tag412.xml"/><Relationship Id="rId14" Type="http://schemas.openxmlformats.org/officeDocument/2006/relationships/tags" Target="../tags/tag417.xml"/><Relationship Id="rId22" Type="http://schemas.openxmlformats.org/officeDocument/2006/relationships/tags" Target="../tags/tag425.xml"/><Relationship Id="rId27" Type="http://schemas.openxmlformats.org/officeDocument/2006/relationships/tags" Target="../tags/tag430.xml"/><Relationship Id="rId30" Type="http://schemas.openxmlformats.org/officeDocument/2006/relationships/tags" Target="../tags/tag433.xml"/><Relationship Id="rId35" Type="http://schemas.openxmlformats.org/officeDocument/2006/relationships/tags" Target="../tags/tag438.xml"/><Relationship Id="rId43" Type="http://schemas.openxmlformats.org/officeDocument/2006/relationships/tags" Target="../tags/tag446.xml"/><Relationship Id="rId48" Type="http://schemas.openxmlformats.org/officeDocument/2006/relationships/image" Target="../media/image2.jpeg"/><Relationship Id="rId8" Type="http://schemas.openxmlformats.org/officeDocument/2006/relationships/tags" Target="../tags/tag411.xml"/><Relationship Id="rId51" Type="http://schemas.openxmlformats.org/officeDocument/2006/relationships/image" Target="../media/image20.jpeg"/><Relationship Id="rId3" Type="http://schemas.openxmlformats.org/officeDocument/2006/relationships/tags" Target="../tags/tag406.xml"/><Relationship Id="rId12" Type="http://schemas.openxmlformats.org/officeDocument/2006/relationships/tags" Target="../tags/tag415.xml"/><Relationship Id="rId17" Type="http://schemas.openxmlformats.org/officeDocument/2006/relationships/tags" Target="../tags/tag420.xml"/><Relationship Id="rId25" Type="http://schemas.openxmlformats.org/officeDocument/2006/relationships/tags" Target="../tags/tag428.xml"/><Relationship Id="rId33" Type="http://schemas.openxmlformats.org/officeDocument/2006/relationships/tags" Target="../tags/tag436.xml"/><Relationship Id="rId38" Type="http://schemas.openxmlformats.org/officeDocument/2006/relationships/tags" Target="../tags/tag441.xml"/><Relationship Id="rId46" Type="http://schemas.openxmlformats.org/officeDocument/2006/relationships/tags" Target="../tags/tag449.xml"/><Relationship Id="rId20" Type="http://schemas.openxmlformats.org/officeDocument/2006/relationships/tags" Target="../tags/tag423.xml"/><Relationship Id="rId41" Type="http://schemas.openxmlformats.org/officeDocument/2006/relationships/tags" Target="../tags/tag444.xml"/><Relationship Id="rId1" Type="http://schemas.openxmlformats.org/officeDocument/2006/relationships/tags" Target="../tags/tag404.xml"/><Relationship Id="rId6" Type="http://schemas.openxmlformats.org/officeDocument/2006/relationships/tags" Target="../tags/tag409.xml"/><Relationship Id="rId15" Type="http://schemas.openxmlformats.org/officeDocument/2006/relationships/tags" Target="../tags/tag418.xml"/><Relationship Id="rId23" Type="http://schemas.openxmlformats.org/officeDocument/2006/relationships/tags" Target="../tags/tag426.xml"/><Relationship Id="rId28" Type="http://schemas.openxmlformats.org/officeDocument/2006/relationships/tags" Target="../tags/tag431.xml"/><Relationship Id="rId36" Type="http://schemas.openxmlformats.org/officeDocument/2006/relationships/tags" Target="../tags/tag439.xml"/><Relationship Id="rId49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462.xml"/><Relationship Id="rId18" Type="http://schemas.openxmlformats.org/officeDocument/2006/relationships/tags" Target="../tags/tag467.xml"/><Relationship Id="rId26" Type="http://schemas.openxmlformats.org/officeDocument/2006/relationships/tags" Target="../tags/tag475.xml"/><Relationship Id="rId39" Type="http://schemas.openxmlformats.org/officeDocument/2006/relationships/tags" Target="../tags/tag488.xml"/><Relationship Id="rId21" Type="http://schemas.openxmlformats.org/officeDocument/2006/relationships/tags" Target="../tags/tag470.xml"/><Relationship Id="rId34" Type="http://schemas.openxmlformats.org/officeDocument/2006/relationships/tags" Target="../tags/tag483.xml"/><Relationship Id="rId42" Type="http://schemas.openxmlformats.org/officeDocument/2006/relationships/tags" Target="../tags/tag491.xml"/><Relationship Id="rId47" Type="http://schemas.openxmlformats.org/officeDocument/2006/relationships/image" Target="../media/image3.jpeg"/><Relationship Id="rId7" Type="http://schemas.openxmlformats.org/officeDocument/2006/relationships/tags" Target="../tags/tag456.xml"/><Relationship Id="rId2" Type="http://schemas.openxmlformats.org/officeDocument/2006/relationships/tags" Target="../tags/tag451.xml"/><Relationship Id="rId16" Type="http://schemas.openxmlformats.org/officeDocument/2006/relationships/tags" Target="../tags/tag465.xml"/><Relationship Id="rId29" Type="http://schemas.openxmlformats.org/officeDocument/2006/relationships/tags" Target="../tags/tag478.xml"/><Relationship Id="rId1" Type="http://schemas.openxmlformats.org/officeDocument/2006/relationships/tags" Target="../tags/tag450.xml"/><Relationship Id="rId6" Type="http://schemas.openxmlformats.org/officeDocument/2006/relationships/tags" Target="../tags/tag455.xml"/><Relationship Id="rId11" Type="http://schemas.openxmlformats.org/officeDocument/2006/relationships/tags" Target="../tags/tag460.xml"/><Relationship Id="rId24" Type="http://schemas.openxmlformats.org/officeDocument/2006/relationships/tags" Target="../tags/tag473.xml"/><Relationship Id="rId32" Type="http://schemas.openxmlformats.org/officeDocument/2006/relationships/tags" Target="../tags/tag481.xml"/><Relationship Id="rId37" Type="http://schemas.openxmlformats.org/officeDocument/2006/relationships/tags" Target="../tags/tag486.xml"/><Relationship Id="rId40" Type="http://schemas.openxmlformats.org/officeDocument/2006/relationships/tags" Target="../tags/tag489.xml"/><Relationship Id="rId45" Type="http://schemas.openxmlformats.org/officeDocument/2006/relationships/slideLayout" Target="../slideLayouts/slideLayout1.xml"/><Relationship Id="rId5" Type="http://schemas.openxmlformats.org/officeDocument/2006/relationships/tags" Target="../tags/tag454.xml"/><Relationship Id="rId15" Type="http://schemas.openxmlformats.org/officeDocument/2006/relationships/tags" Target="../tags/tag464.xml"/><Relationship Id="rId23" Type="http://schemas.openxmlformats.org/officeDocument/2006/relationships/tags" Target="../tags/tag472.xml"/><Relationship Id="rId28" Type="http://schemas.openxmlformats.org/officeDocument/2006/relationships/tags" Target="../tags/tag477.xml"/><Relationship Id="rId36" Type="http://schemas.openxmlformats.org/officeDocument/2006/relationships/tags" Target="../tags/tag485.xml"/><Relationship Id="rId10" Type="http://schemas.openxmlformats.org/officeDocument/2006/relationships/tags" Target="../tags/tag459.xml"/><Relationship Id="rId19" Type="http://schemas.openxmlformats.org/officeDocument/2006/relationships/tags" Target="../tags/tag468.xml"/><Relationship Id="rId31" Type="http://schemas.openxmlformats.org/officeDocument/2006/relationships/tags" Target="../tags/tag480.xml"/><Relationship Id="rId44" Type="http://schemas.openxmlformats.org/officeDocument/2006/relationships/tags" Target="../tags/tag493.xml"/><Relationship Id="rId4" Type="http://schemas.openxmlformats.org/officeDocument/2006/relationships/tags" Target="../tags/tag453.xml"/><Relationship Id="rId9" Type="http://schemas.openxmlformats.org/officeDocument/2006/relationships/tags" Target="../tags/tag458.xml"/><Relationship Id="rId14" Type="http://schemas.openxmlformats.org/officeDocument/2006/relationships/tags" Target="../tags/tag463.xml"/><Relationship Id="rId22" Type="http://schemas.openxmlformats.org/officeDocument/2006/relationships/tags" Target="../tags/tag471.xml"/><Relationship Id="rId27" Type="http://schemas.openxmlformats.org/officeDocument/2006/relationships/tags" Target="../tags/tag476.xml"/><Relationship Id="rId30" Type="http://schemas.openxmlformats.org/officeDocument/2006/relationships/tags" Target="../tags/tag479.xml"/><Relationship Id="rId35" Type="http://schemas.openxmlformats.org/officeDocument/2006/relationships/tags" Target="../tags/tag484.xml"/><Relationship Id="rId43" Type="http://schemas.openxmlformats.org/officeDocument/2006/relationships/tags" Target="../tags/tag492.xml"/><Relationship Id="rId8" Type="http://schemas.openxmlformats.org/officeDocument/2006/relationships/tags" Target="../tags/tag457.xml"/><Relationship Id="rId3" Type="http://schemas.openxmlformats.org/officeDocument/2006/relationships/tags" Target="../tags/tag452.xml"/><Relationship Id="rId12" Type="http://schemas.openxmlformats.org/officeDocument/2006/relationships/tags" Target="../tags/tag461.xml"/><Relationship Id="rId17" Type="http://schemas.openxmlformats.org/officeDocument/2006/relationships/tags" Target="../tags/tag466.xml"/><Relationship Id="rId25" Type="http://schemas.openxmlformats.org/officeDocument/2006/relationships/tags" Target="../tags/tag474.xml"/><Relationship Id="rId33" Type="http://schemas.openxmlformats.org/officeDocument/2006/relationships/tags" Target="../tags/tag482.xml"/><Relationship Id="rId38" Type="http://schemas.openxmlformats.org/officeDocument/2006/relationships/tags" Target="../tags/tag487.xml"/><Relationship Id="rId46" Type="http://schemas.openxmlformats.org/officeDocument/2006/relationships/image" Target="../media/image2.jpeg"/><Relationship Id="rId20" Type="http://schemas.openxmlformats.org/officeDocument/2006/relationships/tags" Target="../tags/tag469.xml"/><Relationship Id="rId41" Type="http://schemas.openxmlformats.org/officeDocument/2006/relationships/tags" Target="../tags/tag490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506.xml"/><Relationship Id="rId18" Type="http://schemas.openxmlformats.org/officeDocument/2006/relationships/tags" Target="../tags/tag511.xml"/><Relationship Id="rId26" Type="http://schemas.openxmlformats.org/officeDocument/2006/relationships/tags" Target="../tags/tag519.xml"/><Relationship Id="rId39" Type="http://schemas.openxmlformats.org/officeDocument/2006/relationships/tags" Target="../tags/tag532.xml"/><Relationship Id="rId21" Type="http://schemas.openxmlformats.org/officeDocument/2006/relationships/tags" Target="../tags/tag514.xml"/><Relationship Id="rId34" Type="http://schemas.openxmlformats.org/officeDocument/2006/relationships/tags" Target="../tags/tag527.xml"/><Relationship Id="rId42" Type="http://schemas.openxmlformats.org/officeDocument/2006/relationships/tags" Target="../tags/tag535.xml"/><Relationship Id="rId47" Type="http://schemas.openxmlformats.org/officeDocument/2006/relationships/image" Target="../media/image3.jpeg"/><Relationship Id="rId7" Type="http://schemas.openxmlformats.org/officeDocument/2006/relationships/tags" Target="../tags/tag500.xml"/><Relationship Id="rId2" Type="http://schemas.openxmlformats.org/officeDocument/2006/relationships/tags" Target="../tags/tag495.xml"/><Relationship Id="rId16" Type="http://schemas.openxmlformats.org/officeDocument/2006/relationships/tags" Target="../tags/tag509.xml"/><Relationship Id="rId29" Type="http://schemas.openxmlformats.org/officeDocument/2006/relationships/tags" Target="../tags/tag522.xml"/><Relationship Id="rId1" Type="http://schemas.openxmlformats.org/officeDocument/2006/relationships/tags" Target="../tags/tag494.xml"/><Relationship Id="rId6" Type="http://schemas.openxmlformats.org/officeDocument/2006/relationships/tags" Target="../tags/tag499.xml"/><Relationship Id="rId11" Type="http://schemas.openxmlformats.org/officeDocument/2006/relationships/tags" Target="../tags/tag504.xml"/><Relationship Id="rId24" Type="http://schemas.openxmlformats.org/officeDocument/2006/relationships/tags" Target="../tags/tag517.xml"/><Relationship Id="rId32" Type="http://schemas.openxmlformats.org/officeDocument/2006/relationships/tags" Target="../tags/tag525.xml"/><Relationship Id="rId37" Type="http://schemas.openxmlformats.org/officeDocument/2006/relationships/tags" Target="../tags/tag530.xml"/><Relationship Id="rId40" Type="http://schemas.openxmlformats.org/officeDocument/2006/relationships/tags" Target="../tags/tag533.xml"/><Relationship Id="rId45" Type="http://schemas.openxmlformats.org/officeDocument/2006/relationships/slideLayout" Target="../slideLayouts/slideLayout1.xml"/><Relationship Id="rId5" Type="http://schemas.openxmlformats.org/officeDocument/2006/relationships/tags" Target="../tags/tag498.xml"/><Relationship Id="rId15" Type="http://schemas.openxmlformats.org/officeDocument/2006/relationships/tags" Target="../tags/tag508.xml"/><Relationship Id="rId23" Type="http://schemas.openxmlformats.org/officeDocument/2006/relationships/tags" Target="../tags/tag516.xml"/><Relationship Id="rId28" Type="http://schemas.openxmlformats.org/officeDocument/2006/relationships/tags" Target="../tags/tag521.xml"/><Relationship Id="rId36" Type="http://schemas.openxmlformats.org/officeDocument/2006/relationships/tags" Target="../tags/tag529.xml"/><Relationship Id="rId10" Type="http://schemas.openxmlformats.org/officeDocument/2006/relationships/tags" Target="../tags/tag503.xml"/><Relationship Id="rId19" Type="http://schemas.openxmlformats.org/officeDocument/2006/relationships/tags" Target="../tags/tag512.xml"/><Relationship Id="rId31" Type="http://schemas.openxmlformats.org/officeDocument/2006/relationships/tags" Target="../tags/tag524.xml"/><Relationship Id="rId44" Type="http://schemas.openxmlformats.org/officeDocument/2006/relationships/tags" Target="../tags/tag537.xml"/><Relationship Id="rId4" Type="http://schemas.openxmlformats.org/officeDocument/2006/relationships/tags" Target="../tags/tag497.xml"/><Relationship Id="rId9" Type="http://schemas.openxmlformats.org/officeDocument/2006/relationships/tags" Target="../tags/tag502.xml"/><Relationship Id="rId14" Type="http://schemas.openxmlformats.org/officeDocument/2006/relationships/tags" Target="../tags/tag507.xml"/><Relationship Id="rId22" Type="http://schemas.openxmlformats.org/officeDocument/2006/relationships/tags" Target="../tags/tag515.xml"/><Relationship Id="rId27" Type="http://schemas.openxmlformats.org/officeDocument/2006/relationships/tags" Target="../tags/tag520.xml"/><Relationship Id="rId30" Type="http://schemas.openxmlformats.org/officeDocument/2006/relationships/tags" Target="../tags/tag523.xml"/><Relationship Id="rId35" Type="http://schemas.openxmlformats.org/officeDocument/2006/relationships/tags" Target="../tags/tag528.xml"/><Relationship Id="rId43" Type="http://schemas.openxmlformats.org/officeDocument/2006/relationships/tags" Target="../tags/tag536.xml"/><Relationship Id="rId8" Type="http://schemas.openxmlformats.org/officeDocument/2006/relationships/tags" Target="../tags/tag501.xml"/><Relationship Id="rId3" Type="http://schemas.openxmlformats.org/officeDocument/2006/relationships/tags" Target="../tags/tag496.xml"/><Relationship Id="rId12" Type="http://schemas.openxmlformats.org/officeDocument/2006/relationships/tags" Target="../tags/tag505.xml"/><Relationship Id="rId17" Type="http://schemas.openxmlformats.org/officeDocument/2006/relationships/tags" Target="../tags/tag510.xml"/><Relationship Id="rId25" Type="http://schemas.openxmlformats.org/officeDocument/2006/relationships/tags" Target="../tags/tag518.xml"/><Relationship Id="rId33" Type="http://schemas.openxmlformats.org/officeDocument/2006/relationships/tags" Target="../tags/tag526.xml"/><Relationship Id="rId38" Type="http://schemas.openxmlformats.org/officeDocument/2006/relationships/tags" Target="../tags/tag531.xml"/><Relationship Id="rId46" Type="http://schemas.openxmlformats.org/officeDocument/2006/relationships/image" Target="../media/image2.jpeg"/><Relationship Id="rId20" Type="http://schemas.openxmlformats.org/officeDocument/2006/relationships/tags" Target="../tags/tag513.xml"/><Relationship Id="rId41" Type="http://schemas.openxmlformats.org/officeDocument/2006/relationships/tags" Target="../tags/tag534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550.xml"/><Relationship Id="rId18" Type="http://schemas.openxmlformats.org/officeDocument/2006/relationships/tags" Target="../tags/tag555.xml"/><Relationship Id="rId26" Type="http://schemas.openxmlformats.org/officeDocument/2006/relationships/tags" Target="../tags/tag563.xml"/><Relationship Id="rId39" Type="http://schemas.openxmlformats.org/officeDocument/2006/relationships/tags" Target="../tags/tag576.xml"/><Relationship Id="rId21" Type="http://schemas.openxmlformats.org/officeDocument/2006/relationships/tags" Target="../tags/tag558.xml"/><Relationship Id="rId34" Type="http://schemas.openxmlformats.org/officeDocument/2006/relationships/tags" Target="../tags/tag571.xml"/><Relationship Id="rId42" Type="http://schemas.openxmlformats.org/officeDocument/2006/relationships/tags" Target="../tags/tag579.xml"/><Relationship Id="rId7" Type="http://schemas.openxmlformats.org/officeDocument/2006/relationships/tags" Target="../tags/tag544.xml"/><Relationship Id="rId2" Type="http://schemas.openxmlformats.org/officeDocument/2006/relationships/tags" Target="../tags/tag539.xml"/><Relationship Id="rId16" Type="http://schemas.openxmlformats.org/officeDocument/2006/relationships/tags" Target="../tags/tag553.xml"/><Relationship Id="rId29" Type="http://schemas.openxmlformats.org/officeDocument/2006/relationships/tags" Target="../tags/tag566.xml"/><Relationship Id="rId1" Type="http://schemas.openxmlformats.org/officeDocument/2006/relationships/tags" Target="../tags/tag538.xml"/><Relationship Id="rId6" Type="http://schemas.openxmlformats.org/officeDocument/2006/relationships/tags" Target="../tags/tag543.xml"/><Relationship Id="rId11" Type="http://schemas.openxmlformats.org/officeDocument/2006/relationships/tags" Target="../tags/tag548.xml"/><Relationship Id="rId24" Type="http://schemas.openxmlformats.org/officeDocument/2006/relationships/tags" Target="../tags/tag561.xml"/><Relationship Id="rId32" Type="http://schemas.openxmlformats.org/officeDocument/2006/relationships/tags" Target="../tags/tag569.xml"/><Relationship Id="rId37" Type="http://schemas.openxmlformats.org/officeDocument/2006/relationships/tags" Target="../tags/tag574.xml"/><Relationship Id="rId40" Type="http://schemas.openxmlformats.org/officeDocument/2006/relationships/tags" Target="../tags/tag577.xml"/><Relationship Id="rId45" Type="http://schemas.openxmlformats.org/officeDocument/2006/relationships/image" Target="../media/image2.jpeg"/><Relationship Id="rId5" Type="http://schemas.openxmlformats.org/officeDocument/2006/relationships/tags" Target="../tags/tag542.xml"/><Relationship Id="rId15" Type="http://schemas.openxmlformats.org/officeDocument/2006/relationships/tags" Target="../tags/tag552.xml"/><Relationship Id="rId23" Type="http://schemas.openxmlformats.org/officeDocument/2006/relationships/tags" Target="../tags/tag560.xml"/><Relationship Id="rId28" Type="http://schemas.openxmlformats.org/officeDocument/2006/relationships/tags" Target="../tags/tag565.xml"/><Relationship Id="rId36" Type="http://schemas.openxmlformats.org/officeDocument/2006/relationships/tags" Target="../tags/tag573.xml"/><Relationship Id="rId10" Type="http://schemas.openxmlformats.org/officeDocument/2006/relationships/tags" Target="../tags/tag547.xml"/><Relationship Id="rId19" Type="http://schemas.openxmlformats.org/officeDocument/2006/relationships/tags" Target="../tags/tag556.xml"/><Relationship Id="rId31" Type="http://schemas.openxmlformats.org/officeDocument/2006/relationships/tags" Target="../tags/tag568.xml"/><Relationship Id="rId44" Type="http://schemas.openxmlformats.org/officeDocument/2006/relationships/slideLayout" Target="../slideLayouts/slideLayout1.xml"/><Relationship Id="rId4" Type="http://schemas.openxmlformats.org/officeDocument/2006/relationships/tags" Target="../tags/tag541.xml"/><Relationship Id="rId9" Type="http://schemas.openxmlformats.org/officeDocument/2006/relationships/tags" Target="../tags/tag546.xml"/><Relationship Id="rId14" Type="http://schemas.openxmlformats.org/officeDocument/2006/relationships/tags" Target="../tags/tag551.xml"/><Relationship Id="rId22" Type="http://schemas.openxmlformats.org/officeDocument/2006/relationships/tags" Target="../tags/tag559.xml"/><Relationship Id="rId27" Type="http://schemas.openxmlformats.org/officeDocument/2006/relationships/tags" Target="../tags/tag564.xml"/><Relationship Id="rId30" Type="http://schemas.openxmlformats.org/officeDocument/2006/relationships/tags" Target="../tags/tag567.xml"/><Relationship Id="rId35" Type="http://schemas.openxmlformats.org/officeDocument/2006/relationships/tags" Target="../tags/tag572.xml"/><Relationship Id="rId43" Type="http://schemas.openxmlformats.org/officeDocument/2006/relationships/tags" Target="../tags/tag580.xml"/><Relationship Id="rId8" Type="http://schemas.openxmlformats.org/officeDocument/2006/relationships/tags" Target="../tags/tag545.xml"/><Relationship Id="rId3" Type="http://schemas.openxmlformats.org/officeDocument/2006/relationships/tags" Target="../tags/tag540.xml"/><Relationship Id="rId12" Type="http://schemas.openxmlformats.org/officeDocument/2006/relationships/tags" Target="../tags/tag549.xml"/><Relationship Id="rId17" Type="http://schemas.openxmlformats.org/officeDocument/2006/relationships/tags" Target="../tags/tag554.xml"/><Relationship Id="rId25" Type="http://schemas.openxmlformats.org/officeDocument/2006/relationships/tags" Target="../tags/tag562.xml"/><Relationship Id="rId33" Type="http://schemas.openxmlformats.org/officeDocument/2006/relationships/tags" Target="../tags/tag570.xml"/><Relationship Id="rId38" Type="http://schemas.openxmlformats.org/officeDocument/2006/relationships/tags" Target="../tags/tag575.xml"/><Relationship Id="rId46" Type="http://schemas.openxmlformats.org/officeDocument/2006/relationships/image" Target="../media/image3.jpeg"/><Relationship Id="rId20" Type="http://schemas.openxmlformats.org/officeDocument/2006/relationships/tags" Target="../tags/tag557.xml"/><Relationship Id="rId41" Type="http://schemas.openxmlformats.org/officeDocument/2006/relationships/tags" Target="../tags/tag57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588.xml"/><Relationship Id="rId13" Type="http://schemas.openxmlformats.org/officeDocument/2006/relationships/tags" Target="../tags/tag593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583.xml"/><Relationship Id="rId21" Type="http://schemas.openxmlformats.org/officeDocument/2006/relationships/image" Target="../media/image23.png"/><Relationship Id="rId7" Type="http://schemas.openxmlformats.org/officeDocument/2006/relationships/tags" Target="../tags/tag587.xml"/><Relationship Id="rId12" Type="http://schemas.openxmlformats.org/officeDocument/2006/relationships/tags" Target="../tags/tag592.xml"/><Relationship Id="rId17" Type="http://schemas.openxmlformats.org/officeDocument/2006/relationships/tags" Target="../tags/tag597.xml"/><Relationship Id="rId2" Type="http://schemas.openxmlformats.org/officeDocument/2006/relationships/tags" Target="../tags/tag582.xml"/><Relationship Id="rId16" Type="http://schemas.openxmlformats.org/officeDocument/2006/relationships/tags" Target="../tags/tag596.xml"/><Relationship Id="rId20" Type="http://schemas.openxmlformats.org/officeDocument/2006/relationships/image" Target="../media/image3.jpeg"/><Relationship Id="rId1" Type="http://schemas.openxmlformats.org/officeDocument/2006/relationships/tags" Target="../tags/tag581.xml"/><Relationship Id="rId6" Type="http://schemas.openxmlformats.org/officeDocument/2006/relationships/tags" Target="../tags/tag586.xml"/><Relationship Id="rId11" Type="http://schemas.openxmlformats.org/officeDocument/2006/relationships/tags" Target="../tags/tag591.xml"/><Relationship Id="rId5" Type="http://schemas.openxmlformats.org/officeDocument/2006/relationships/tags" Target="../tags/tag585.xml"/><Relationship Id="rId15" Type="http://schemas.openxmlformats.org/officeDocument/2006/relationships/tags" Target="../tags/tag595.xml"/><Relationship Id="rId10" Type="http://schemas.openxmlformats.org/officeDocument/2006/relationships/tags" Target="../tags/tag590.xml"/><Relationship Id="rId19" Type="http://schemas.openxmlformats.org/officeDocument/2006/relationships/image" Target="../media/image2.jpeg"/><Relationship Id="rId4" Type="http://schemas.openxmlformats.org/officeDocument/2006/relationships/tags" Target="../tags/tag584.xml"/><Relationship Id="rId9" Type="http://schemas.openxmlformats.org/officeDocument/2006/relationships/tags" Target="../tags/tag589.xml"/><Relationship Id="rId14" Type="http://schemas.openxmlformats.org/officeDocument/2006/relationships/tags" Target="../tags/tag59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tags" Target="../tags/tag91.xml"/><Relationship Id="rId18" Type="http://schemas.openxmlformats.org/officeDocument/2006/relationships/tags" Target="../tags/tag96.xml"/><Relationship Id="rId26" Type="http://schemas.openxmlformats.org/officeDocument/2006/relationships/tags" Target="../tags/tag104.xml"/><Relationship Id="rId3" Type="http://schemas.openxmlformats.org/officeDocument/2006/relationships/tags" Target="../tags/tag81.xml"/><Relationship Id="rId21" Type="http://schemas.openxmlformats.org/officeDocument/2006/relationships/tags" Target="../tags/tag99.xml"/><Relationship Id="rId7" Type="http://schemas.openxmlformats.org/officeDocument/2006/relationships/tags" Target="../tags/tag85.xml"/><Relationship Id="rId12" Type="http://schemas.openxmlformats.org/officeDocument/2006/relationships/tags" Target="../tags/tag90.xml"/><Relationship Id="rId17" Type="http://schemas.openxmlformats.org/officeDocument/2006/relationships/tags" Target="../tags/tag95.xml"/><Relationship Id="rId25" Type="http://schemas.openxmlformats.org/officeDocument/2006/relationships/tags" Target="../tags/tag103.xml"/><Relationship Id="rId2" Type="http://schemas.openxmlformats.org/officeDocument/2006/relationships/tags" Target="../tags/tag80.xml"/><Relationship Id="rId16" Type="http://schemas.openxmlformats.org/officeDocument/2006/relationships/tags" Target="../tags/tag94.xml"/><Relationship Id="rId20" Type="http://schemas.openxmlformats.org/officeDocument/2006/relationships/tags" Target="../tags/tag98.xml"/><Relationship Id="rId29" Type="http://schemas.openxmlformats.org/officeDocument/2006/relationships/image" Target="../media/image3.jpeg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tags" Target="../tags/tag89.xml"/><Relationship Id="rId24" Type="http://schemas.openxmlformats.org/officeDocument/2006/relationships/tags" Target="../tags/tag102.xml"/><Relationship Id="rId32" Type="http://schemas.openxmlformats.org/officeDocument/2006/relationships/image" Target="../media/image7.png"/><Relationship Id="rId5" Type="http://schemas.openxmlformats.org/officeDocument/2006/relationships/tags" Target="../tags/tag83.xml"/><Relationship Id="rId15" Type="http://schemas.openxmlformats.org/officeDocument/2006/relationships/tags" Target="../tags/tag93.xml"/><Relationship Id="rId23" Type="http://schemas.openxmlformats.org/officeDocument/2006/relationships/tags" Target="../tags/tag101.xml"/><Relationship Id="rId28" Type="http://schemas.openxmlformats.org/officeDocument/2006/relationships/image" Target="../media/image2.jpeg"/><Relationship Id="rId10" Type="http://schemas.openxmlformats.org/officeDocument/2006/relationships/tags" Target="../tags/tag88.xml"/><Relationship Id="rId19" Type="http://schemas.openxmlformats.org/officeDocument/2006/relationships/tags" Target="../tags/tag97.xml"/><Relationship Id="rId31" Type="http://schemas.openxmlformats.org/officeDocument/2006/relationships/image" Target="../media/image6.png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tags" Target="../tags/tag92.xml"/><Relationship Id="rId22" Type="http://schemas.openxmlformats.org/officeDocument/2006/relationships/tags" Target="../tags/tag100.xml"/><Relationship Id="rId27" Type="http://schemas.openxmlformats.org/officeDocument/2006/relationships/slideLayout" Target="../slideLayouts/slideLayout1.xml"/><Relationship Id="rId30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13" Type="http://schemas.openxmlformats.org/officeDocument/2006/relationships/tags" Target="../tags/tag117.xml"/><Relationship Id="rId18" Type="http://schemas.openxmlformats.org/officeDocument/2006/relationships/tags" Target="../tags/tag122.xml"/><Relationship Id="rId3" Type="http://schemas.openxmlformats.org/officeDocument/2006/relationships/tags" Target="../tags/tag107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111.xml"/><Relationship Id="rId12" Type="http://schemas.openxmlformats.org/officeDocument/2006/relationships/tags" Target="../tags/tag116.xml"/><Relationship Id="rId17" Type="http://schemas.openxmlformats.org/officeDocument/2006/relationships/tags" Target="../tags/tag121.xml"/><Relationship Id="rId2" Type="http://schemas.openxmlformats.org/officeDocument/2006/relationships/tags" Target="../tags/tag106.xml"/><Relationship Id="rId16" Type="http://schemas.openxmlformats.org/officeDocument/2006/relationships/tags" Target="../tags/tag120.xml"/><Relationship Id="rId20" Type="http://schemas.openxmlformats.org/officeDocument/2006/relationships/tags" Target="../tags/tag124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tags" Target="../tags/tag115.xml"/><Relationship Id="rId24" Type="http://schemas.openxmlformats.org/officeDocument/2006/relationships/image" Target="../media/image8.png"/><Relationship Id="rId5" Type="http://schemas.openxmlformats.org/officeDocument/2006/relationships/tags" Target="../tags/tag109.xml"/><Relationship Id="rId15" Type="http://schemas.openxmlformats.org/officeDocument/2006/relationships/tags" Target="../tags/tag119.xml"/><Relationship Id="rId23" Type="http://schemas.openxmlformats.org/officeDocument/2006/relationships/image" Target="../media/image3.jpeg"/><Relationship Id="rId10" Type="http://schemas.openxmlformats.org/officeDocument/2006/relationships/tags" Target="../tags/tag114.xml"/><Relationship Id="rId19" Type="http://schemas.openxmlformats.org/officeDocument/2006/relationships/tags" Target="../tags/tag123.xml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tags" Target="../tags/tag118.xml"/><Relationship Id="rId2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37.xml"/><Relationship Id="rId18" Type="http://schemas.openxmlformats.org/officeDocument/2006/relationships/tags" Target="../tags/tag142.xml"/><Relationship Id="rId26" Type="http://schemas.openxmlformats.org/officeDocument/2006/relationships/tags" Target="../tags/tag150.xml"/><Relationship Id="rId39" Type="http://schemas.openxmlformats.org/officeDocument/2006/relationships/image" Target="../media/image9.png"/><Relationship Id="rId21" Type="http://schemas.openxmlformats.org/officeDocument/2006/relationships/tags" Target="../tags/tag145.xml"/><Relationship Id="rId34" Type="http://schemas.openxmlformats.org/officeDocument/2006/relationships/tags" Target="../tags/tag158.xml"/><Relationship Id="rId7" Type="http://schemas.openxmlformats.org/officeDocument/2006/relationships/tags" Target="../tags/tag131.xml"/><Relationship Id="rId2" Type="http://schemas.openxmlformats.org/officeDocument/2006/relationships/tags" Target="../tags/tag126.xml"/><Relationship Id="rId16" Type="http://schemas.openxmlformats.org/officeDocument/2006/relationships/tags" Target="../tags/tag140.xml"/><Relationship Id="rId20" Type="http://schemas.openxmlformats.org/officeDocument/2006/relationships/tags" Target="../tags/tag144.xml"/><Relationship Id="rId29" Type="http://schemas.openxmlformats.org/officeDocument/2006/relationships/tags" Target="../tags/tag153.xml"/><Relationship Id="rId41" Type="http://schemas.openxmlformats.org/officeDocument/2006/relationships/image" Target="../media/image10.png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tags" Target="../tags/tag135.xml"/><Relationship Id="rId24" Type="http://schemas.openxmlformats.org/officeDocument/2006/relationships/tags" Target="../tags/tag148.xml"/><Relationship Id="rId32" Type="http://schemas.openxmlformats.org/officeDocument/2006/relationships/tags" Target="../tags/tag156.xml"/><Relationship Id="rId37" Type="http://schemas.openxmlformats.org/officeDocument/2006/relationships/image" Target="../media/image2.jpeg"/><Relationship Id="rId40" Type="http://schemas.microsoft.com/office/2007/relationships/hdphoto" Target="../media/hdphoto1.wdp"/><Relationship Id="rId5" Type="http://schemas.openxmlformats.org/officeDocument/2006/relationships/tags" Target="../tags/tag129.xml"/><Relationship Id="rId15" Type="http://schemas.openxmlformats.org/officeDocument/2006/relationships/tags" Target="../tags/tag139.xml"/><Relationship Id="rId23" Type="http://schemas.openxmlformats.org/officeDocument/2006/relationships/tags" Target="../tags/tag147.xml"/><Relationship Id="rId28" Type="http://schemas.openxmlformats.org/officeDocument/2006/relationships/tags" Target="../tags/tag152.xml"/><Relationship Id="rId36" Type="http://schemas.openxmlformats.org/officeDocument/2006/relationships/slideLayout" Target="../slideLayouts/slideLayout1.xml"/><Relationship Id="rId10" Type="http://schemas.openxmlformats.org/officeDocument/2006/relationships/tags" Target="../tags/tag134.xml"/><Relationship Id="rId19" Type="http://schemas.openxmlformats.org/officeDocument/2006/relationships/tags" Target="../tags/tag143.xml"/><Relationship Id="rId31" Type="http://schemas.openxmlformats.org/officeDocument/2006/relationships/tags" Target="../tags/tag155.xml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tags" Target="../tags/tag138.xml"/><Relationship Id="rId22" Type="http://schemas.openxmlformats.org/officeDocument/2006/relationships/tags" Target="../tags/tag146.xml"/><Relationship Id="rId27" Type="http://schemas.openxmlformats.org/officeDocument/2006/relationships/tags" Target="../tags/tag151.xml"/><Relationship Id="rId30" Type="http://schemas.openxmlformats.org/officeDocument/2006/relationships/tags" Target="../tags/tag154.xml"/><Relationship Id="rId35" Type="http://schemas.openxmlformats.org/officeDocument/2006/relationships/tags" Target="../tags/tag159.xml"/><Relationship Id="rId8" Type="http://schemas.openxmlformats.org/officeDocument/2006/relationships/tags" Target="../tags/tag132.xml"/><Relationship Id="rId3" Type="http://schemas.openxmlformats.org/officeDocument/2006/relationships/tags" Target="../tags/tag127.xml"/><Relationship Id="rId12" Type="http://schemas.openxmlformats.org/officeDocument/2006/relationships/tags" Target="../tags/tag136.xml"/><Relationship Id="rId17" Type="http://schemas.openxmlformats.org/officeDocument/2006/relationships/tags" Target="../tags/tag141.xml"/><Relationship Id="rId25" Type="http://schemas.openxmlformats.org/officeDocument/2006/relationships/tags" Target="../tags/tag149.xml"/><Relationship Id="rId33" Type="http://schemas.openxmlformats.org/officeDocument/2006/relationships/tags" Target="../tags/tag157.xml"/><Relationship Id="rId38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72.xml"/><Relationship Id="rId18" Type="http://schemas.openxmlformats.org/officeDocument/2006/relationships/tags" Target="../tags/tag177.xml"/><Relationship Id="rId26" Type="http://schemas.openxmlformats.org/officeDocument/2006/relationships/tags" Target="../tags/tag185.xml"/><Relationship Id="rId39" Type="http://schemas.openxmlformats.org/officeDocument/2006/relationships/image" Target="../media/image2.jpeg"/><Relationship Id="rId21" Type="http://schemas.openxmlformats.org/officeDocument/2006/relationships/tags" Target="../tags/tag180.xml"/><Relationship Id="rId34" Type="http://schemas.openxmlformats.org/officeDocument/2006/relationships/tags" Target="../tags/tag193.xml"/><Relationship Id="rId42" Type="http://schemas.microsoft.com/office/2007/relationships/hdphoto" Target="../media/hdphoto1.wdp"/><Relationship Id="rId7" Type="http://schemas.openxmlformats.org/officeDocument/2006/relationships/tags" Target="../tags/tag166.xml"/><Relationship Id="rId2" Type="http://schemas.openxmlformats.org/officeDocument/2006/relationships/tags" Target="../tags/tag161.xml"/><Relationship Id="rId16" Type="http://schemas.openxmlformats.org/officeDocument/2006/relationships/tags" Target="../tags/tag175.xml"/><Relationship Id="rId20" Type="http://schemas.openxmlformats.org/officeDocument/2006/relationships/tags" Target="../tags/tag179.xml"/><Relationship Id="rId29" Type="http://schemas.openxmlformats.org/officeDocument/2006/relationships/tags" Target="../tags/tag188.xml"/><Relationship Id="rId41" Type="http://schemas.openxmlformats.org/officeDocument/2006/relationships/image" Target="../media/image9.png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tags" Target="../tags/tag170.xml"/><Relationship Id="rId24" Type="http://schemas.openxmlformats.org/officeDocument/2006/relationships/tags" Target="../tags/tag183.xml"/><Relationship Id="rId32" Type="http://schemas.openxmlformats.org/officeDocument/2006/relationships/tags" Target="../tags/tag191.xml"/><Relationship Id="rId37" Type="http://schemas.openxmlformats.org/officeDocument/2006/relationships/tags" Target="../tags/tag196.xml"/><Relationship Id="rId40" Type="http://schemas.openxmlformats.org/officeDocument/2006/relationships/image" Target="../media/image3.jpeg"/><Relationship Id="rId5" Type="http://schemas.openxmlformats.org/officeDocument/2006/relationships/tags" Target="../tags/tag164.xml"/><Relationship Id="rId15" Type="http://schemas.openxmlformats.org/officeDocument/2006/relationships/tags" Target="../tags/tag174.xml"/><Relationship Id="rId23" Type="http://schemas.openxmlformats.org/officeDocument/2006/relationships/tags" Target="../tags/tag182.xml"/><Relationship Id="rId28" Type="http://schemas.openxmlformats.org/officeDocument/2006/relationships/tags" Target="../tags/tag187.xml"/><Relationship Id="rId36" Type="http://schemas.openxmlformats.org/officeDocument/2006/relationships/tags" Target="../tags/tag195.xml"/><Relationship Id="rId10" Type="http://schemas.openxmlformats.org/officeDocument/2006/relationships/tags" Target="../tags/tag169.xml"/><Relationship Id="rId19" Type="http://schemas.openxmlformats.org/officeDocument/2006/relationships/tags" Target="../tags/tag178.xml"/><Relationship Id="rId31" Type="http://schemas.openxmlformats.org/officeDocument/2006/relationships/tags" Target="../tags/tag190.xml"/><Relationship Id="rId4" Type="http://schemas.openxmlformats.org/officeDocument/2006/relationships/tags" Target="../tags/tag163.xml"/><Relationship Id="rId9" Type="http://schemas.openxmlformats.org/officeDocument/2006/relationships/tags" Target="../tags/tag168.xml"/><Relationship Id="rId14" Type="http://schemas.openxmlformats.org/officeDocument/2006/relationships/tags" Target="../tags/tag173.xml"/><Relationship Id="rId22" Type="http://schemas.openxmlformats.org/officeDocument/2006/relationships/tags" Target="../tags/tag181.xml"/><Relationship Id="rId27" Type="http://schemas.openxmlformats.org/officeDocument/2006/relationships/tags" Target="../tags/tag186.xml"/><Relationship Id="rId30" Type="http://schemas.openxmlformats.org/officeDocument/2006/relationships/tags" Target="../tags/tag189.xml"/><Relationship Id="rId35" Type="http://schemas.openxmlformats.org/officeDocument/2006/relationships/tags" Target="../tags/tag194.xml"/><Relationship Id="rId43" Type="http://schemas.openxmlformats.org/officeDocument/2006/relationships/image" Target="../media/image10.png"/><Relationship Id="rId8" Type="http://schemas.openxmlformats.org/officeDocument/2006/relationships/tags" Target="../tags/tag167.xml"/><Relationship Id="rId3" Type="http://schemas.openxmlformats.org/officeDocument/2006/relationships/tags" Target="../tags/tag162.xml"/><Relationship Id="rId12" Type="http://schemas.openxmlformats.org/officeDocument/2006/relationships/tags" Target="../tags/tag171.xml"/><Relationship Id="rId17" Type="http://schemas.openxmlformats.org/officeDocument/2006/relationships/tags" Target="../tags/tag176.xml"/><Relationship Id="rId25" Type="http://schemas.openxmlformats.org/officeDocument/2006/relationships/tags" Target="../tags/tag184.xml"/><Relationship Id="rId33" Type="http://schemas.openxmlformats.org/officeDocument/2006/relationships/tags" Target="../tags/tag192.xml"/><Relationship Id="rId38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209.xml"/><Relationship Id="rId18" Type="http://schemas.openxmlformats.org/officeDocument/2006/relationships/tags" Target="../tags/tag214.xml"/><Relationship Id="rId26" Type="http://schemas.openxmlformats.org/officeDocument/2006/relationships/tags" Target="../tags/tag222.xml"/><Relationship Id="rId3" Type="http://schemas.openxmlformats.org/officeDocument/2006/relationships/tags" Target="../tags/tag199.xml"/><Relationship Id="rId21" Type="http://schemas.openxmlformats.org/officeDocument/2006/relationships/tags" Target="../tags/tag217.xml"/><Relationship Id="rId34" Type="http://schemas.microsoft.com/office/2007/relationships/hdphoto" Target="../media/hdphoto1.wdp"/><Relationship Id="rId7" Type="http://schemas.openxmlformats.org/officeDocument/2006/relationships/tags" Target="../tags/tag203.xml"/><Relationship Id="rId12" Type="http://schemas.openxmlformats.org/officeDocument/2006/relationships/tags" Target="../tags/tag208.xml"/><Relationship Id="rId17" Type="http://schemas.openxmlformats.org/officeDocument/2006/relationships/tags" Target="../tags/tag213.xml"/><Relationship Id="rId25" Type="http://schemas.openxmlformats.org/officeDocument/2006/relationships/tags" Target="../tags/tag221.xml"/><Relationship Id="rId33" Type="http://schemas.openxmlformats.org/officeDocument/2006/relationships/image" Target="../media/image9.png"/><Relationship Id="rId2" Type="http://schemas.openxmlformats.org/officeDocument/2006/relationships/tags" Target="../tags/tag198.xml"/><Relationship Id="rId16" Type="http://schemas.openxmlformats.org/officeDocument/2006/relationships/tags" Target="../tags/tag212.xml"/><Relationship Id="rId20" Type="http://schemas.openxmlformats.org/officeDocument/2006/relationships/tags" Target="../tags/tag216.xml"/><Relationship Id="rId29" Type="http://schemas.openxmlformats.org/officeDocument/2006/relationships/tags" Target="../tags/tag225.xml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tags" Target="../tags/tag207.xml"/><Relationship Id="rId24" Type="http://schemas.openxmlformats.org/officeDocument/2006/relationships/tags" Target="../tags/tag220.xml"/><Relationship Id="rId32" Type="http://schemas.openxmlformats.org/officeDocument/2006/relationships/image" Target="../media/image3.jpeg"/><Relationship Id="rId5" Type="http://schemas.openxmlformats.org/officeDocument/2006/relationships/tags" Target="../tags/tag201.xml"/><Relationship Id="rId15" Type="http://schemas.openxmlformats.org/officeDocument/2006/relationships/tags" Target="../tags/tag211.xml"/><Relationship Id="rId23" Type="http://schemas.openxmlformats.org/officeDocument/2006/relationships/tags" Target="../tags/tag219.xml"/><Relationship Id="rId28" Type="http://schemas.openxmlformats.org/officeDocument/2006/relationships/tags" Target="../tags/tag224.xml"/><Relationship Id="rId10" Type="http://schemas.openxmlformats.org/officeDocument/2006/relationships/tags" Target="../tags/tag206.xml"/><Relationship Id="rId19" Type="http://schemas.openxmlformats.org/officeDocument/2006/relationships/tags" Target="../tags/tag215.xml"/><Relationship Id="rId31" Type="http://schemas.openxmlformats.org/officeDocument/2006/relationships/image" Target="../media/image2.jpeg"/><Relationship Id="rId4" Type="http://schemas.openxmlformats.org/officeDocument/2006/relationships/tags" Target="../tags/tag200.xml"/><Relationship Id="rId9" Type="http://schemas.openxmlformats.org/officeDocument/2006/relationships/tags" Target="../tags/tag205.xml"/><Relationship Id="rId14" Type="http://schemas.openxmlformats.org/officeDocument/2006/relationships/tags" Target="../tags/tag210.xml"/><Relationship Id="rId22" Type="http://schemas.openxmlformats.org/officeDocument/2006/relationships/tags" Target="../tags/tag218.xml"/><Relationship Id="rId27" Type="http://schemas.openxmlformats.org/officeDocument/2006/relationships/tags" Target="../tags/tag223.xml"/><Relationship Id="rId30" Type="http://schemas.openxmlformats.org/officeDocument/2006/relationships/slideLayout" Target="../slideLayouts/slideLayout1.xml"/><Relationship Id="rId35" Type="http://schemas.openxmlformats.org/officeDocument/2006/relationships/image" Target="../media/image10.png"/><Relationship Id="rId8" Type="http://schemas.openxmlformats.org/officeDocument/2006/relationships/tags" Target="../tags/tag204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238.xml"/><Relationship Id="rId18" Type="http://schemas.openxmlformats.org/officeDocument/2006/relationships/tags" Target="../tags/tag243.xml"/><Relationship Id="rId26" Type="http://schemas.openxmlformats.org/officeDocument/2006/relationships/tags" Target="../tags/tag251.xml"/><Relationship Id="rId39" Type="http://schemas.openxmlformats.org/officeDocument/2006/relationships/tags" Target="../tags/tag264.xml"/><Relationship Id="rId21" Type="http://schemas.openxmlformats.org/officeDocument/2006/relationships/tags" Target="../tags/tag246.xml"/><Relationship Id="rId34" Type="http://schemas.openxmlformats.org/officeDocument/2006/relationships/tags" Target="../tags/tag259.xml"/><Relationship Id="rId42" Type="http://schemas.openxmlformats.org/officeDocument/2006/relationships/tags" Target="../tags/tag267.xml"/><Relationship Id="rId47" Type="http://schemas.openxmlformats.org/officeDocument/2006/relationships/image" Target="../media/image3.jpeg"/><Relationship Id="rId7" Type="http://schemas.openxmlformats.org/officeDocument/2006/relationships/tags" Target="../tags/tag232.xml"/><Relationship Id="rId2" Type="http://schemas.openxmlformats.org/officeDocument/2006/relationships/tags" Target="../tags/tag227.xml"/><Relationship Id="rId16" Type="http://schemas.openxmlformats.org/officeDocument/2006/relationships/tags" Target="../tags/tag241.xml"/><Relationship Id="rId29" Type="http://schemas.openxmlformats.org/officeDocument/2006/relationships/tags" Target="../tags/tag254.xml"/><Relationship Id="rId11" Type="http://schemas.openxmlformats.org/officeDocument/2006/relationships/tags" Target="../tags/tag236.xml"/><Relationship Id="rId24" Type="http://schemas.openxmlformats.org/officeDocument/2006/relationships/tags" Target="../tags/tag249.xml"/><Relationship Id="rId32" Type="http://schemas.openxmlformats.org/officeDocument/2006/relationships/tags" Target="../tags/tag257.xml"/><Relationship Id="rId37" Type="http://schemas.openxmlformats.org/officeDocument/2006/relationships/tags" Target="../tags/tag262.xml"/><Relationship Id="rId40" Type="http://schemas.openxmlformats.org/officeDocument/2006/relationships/tags" Target="../tags/tag265.xml"/><Relationship Id="rId45" Type="http://schemas.openxmlformats.org/officeDocument/2006/relationships/slideLayout" Target="../slideLayouts/slideLayout1.xml"/><Relationship Id="rId5" Type="http://schemas.openxmlformats.org/officeDocument/2006/relationships/tags" Target="../tags/tag230.xml"/><Relationship Id="rId15" Type="http://schemas.openxmlformats.org/officeDocument/2006/relationships/tags" Target="../tags/tag240.xml"/><Relationship Id="rId23" Type="http://schemas.openxmlformats.org/officeDocument/2006/relationships/tags" Target="../tags/tag248.xml"/><Relationship Id="rId28" Type="http://schemas.openxmlformats.org/officeDocument/2006/relationships/tags" Target="../tags/tag253.xml"/><Relationship Id="rId36" Type="http://schemas.openxmlformats.org/officeDocument/2006/relationships/tags" Target="../tags/tag261.xml"/><Relationship Id="rId49" Type="http://schemas.openxmlformats.org/officeDocument/2006/relationships/image" Target="../media/image12.png"/><Relationship Id="rId10" Type="http://schemas.openxmlformats.org/officeDocument/2006/relationships/tags" Target="../tags/tag235.xml"/><Relationship Id="rId19" Type="http://schemas.openxmlformats.org/officeDocument/2006/relationships/tags" Target="../tags/tag244.xml"/><Relationship Id="rId31" Type="http://schemas.openxmlformats.org/officeDocument/2006/relationships/tags" Target="../tags/tag256.xml"/><Relationship Id="rId44" Type="http://schemas.openxmlformats.org/officeDocument/2006/relationships/tags" Target="../tags/tag269.xml"/><Relationship Id="rId4" Type="http://schemas.openxmlformats.org/officeDocument/2006/relationships/tags" Target="../tags/tag229.xml"/><Relationship Id="rId9" Type="http://schemas.openxmlformats.org/officeDocument/2006/relationships/tags" Target="../tags/tag234.xml"/><Relationship Id="rId14" Type="http://schemas.openxmlformats.org/officeDocument/2006/relationships/tags" Target="../tags/tag239.xml"/><Relationship Id="rId22" Type="http://schemas.openxmlformats.org/officeDocument/2006/relationships/tags" Target="../tags/tag247.xml"/><Relationship Id="rId27" Type="http://schemas.openxmlformats.org/officeDocument/2006/relationships/tags" Target="../tags/tag252.xml"/><Relationship Id="rId30" Type="http://schemas.openxmlformats.org/officeDocument/2006/relationships/tags" Target="../tags/tag255.xml"/><Relationship Id="rId35" Type="http://schemas.openxmlformats.org/officeDocument/2006/relationships/tags" Target="../tags/tag260.xml"/><Relationship Id="rId43" Type="http://schemas.openxmlformats.org/officeDocument/2006/relationships/tags" Target="../tags/tag268.xml"/><Relationship Id="rId48" Type="http://schemas.openxmlformats.org/officeDocument/2006/relationships/image" Target="../media/image11.png"/><Relationship Id="rId8" Type="http://schemas.openxmlformats.org/officeDocument/2006/relationships/tags" Target="../tags/tag233.xml"/><Relationship Id="rId3" Type="http://schemas.openxmlformats.org/officeDocument/2006/relationships/tags" Target="../tags/tag228.xml"/><Relationship Id="rId12" Type="http://schemas.openxmlformats.org/officeDocument/2006/relationships/tags" Target="../tags/tag237.xml"/><Relationship Id="rId17" Type="http://schemas.openxmlformats.org/officeDocument/2006/relationships/tags" Target="../tags/tag242.xml"/><Relationship Id="rId25" Type="http://schemas.openxmlformats.org/officeDocument/2006/relationships/tags" Target="../tags/tag250.xml"/><Relationship Id="rId33" Type="http://schemas.openxmlformats.org/officeDocument/2006/relationships/tags" Target="../tags/tag258.xml"/><Relationship Id="rId38" Type="http://schemas.openxmlformats.org/officeDocument/2006/relationships/tags" Target="../tags/tag263.xml"/><Relationship Id="rId46" Type="http://schemas.openxmlformats.org/officeDocument/2006/relationships/image" Target="../media/image2.jpeg"/><Relationship Id="rId20" Type="http://schemas.openxmlformats.org/officeDocument/2006/relationships/tags" Target="../tags/tag245.xml"/><Relationship Id="rId41" Type="http://schemas.openxmlformats.org/officeDocument/2006/relationships/tags" Target="../tags/tag266.xml"/><Relationship Id="rId1" Type="http://schemas.openxmlformats.org/officeDocument/2006/relationships/tags" Target="../tags/tag226.xml"/><Relationship Id="rId6" Type="http://schemas.openxmlformats.org/officeDocument/2006/relationships/tags" Target="../tags/tag231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282.xml"/><Relationship Id="rId18" Type="http://schemas.openxmlformats.org/officeDocument/2006/relationships/tags" Target="../tags/tag287.xml"/><Relationship Id="rId26" Type="http://schemas.openxmlformats.org/officeDocument/2006/relationships/tags" Target="../tags/tag295.xml"/><Relationship Id="rId39" Type="http://schemas.openxmlformats.org/officeDocument/2006/relationships/tags" Target="../tags/tag308.xml"/><Relationship Id="rId21" Type="http://schemas.openxmlformats.org/officeDocument/2006/relationships/tags" Target="../tags/tag290.xml"/><Relationship Id="rId34" Type="http://schemas.openxmlformats.org/officeDocument/2006/relationships/tags" Target="../tags/tag303.xml"/><Relationship Id="rId42" Type="http://schemas.openxmlformats.org/officeDocument/2006/relationships/tags" Target="../tags/tag311.xml"/><Relationship Id="rId47" Type="http://schemas.openxmlformats.org/officeDocument/2006/relationships/tags" Target="../tags/tag316.xml"/><Relationship Id="rId50" Type="http://schemas.openxmlformats.org/officeDocument/2006/relationships/image" Target="../media/image2.jpeg"/><Relationship Id="rId55" Type="http://schemas.openxmlformats.org/officeDocument/2006/relationships/image" Target="../media/image15.jpeg"/><Relationship Id="rId7" Type="http://schemas.openxmlformats.org/officeDocument/2006/relationships/tags" Target="../tags/tag276.xml"/><Relationship Id="rId2" Type="http://schemas.openxmlformats.org/officeDocument/2006/relationships/tags" Target="../tags/tag271.xml"/><Relationship Id="rId16" Type="http://schemas.openxmlformats.org/officeDocument/2006/relationships/tags" Target="../tags/tag285.xml"/><Relationship Id="rId29" Type="http://schemas.openxmlformats.org/officeDocument/2006/relationships/tags" Target="../tags/tag298.xml"/><Relationship Id="rId11" Type="http://schemas.openxmlformats.org/officeDocument/2006/relationships/tags" Target="../tags/tag280.xml"/><Relationship Id="rId24" Type="http://schemas.openxmlformats.org/officeDocument/2006/relationships/tags" Target="../tags/tag293.xml"/><Relationship Id="rId32" Type="http://schemas.openxmlformats.org/officeDocument/2006/relationships/tags" Target="../tags/tag301.xml"/><Relationship Id="rId37" Type="http://schemas.openxmlformats.org/officeDocument/2006/relationships/tags" Target="../tags/tag306.xml"/><Relationship Id="rId40" Type="http://schemas.openxmlformats.org/officeDocument/2006/relationships/tags" Target="../tags/tag309.xml"/><Relationship Id="rId45" Type="http://schemas.openxmlformats.org/officeDocument/2006/relationships/tags" Target="../tags/tag314.xml"/><Relationship Id="rId53" Type="http://schemas.openxmlformats.org/officeDocument/2006/relationships/image" Target="../media/image14.png"/><Relationship Id="rId5" Type="http://schemas.openxmlformats.org/officeDocument/2006/relationships/tags" Target="../tags/tag274.xml"/><Relationship Id="rId10" Type="http://schemas.openxmlformats.org/officeDocument/2006/relationships/tags" Target="../tags/tag279.xml"/><Relationship Id="rId19" Type="http://schemas.openxmlformats.org/officeDocument/2006/relationships/tags" Target="../tags/tag288.xml"/><Relationship Id="rId31" Type="http://schemas.openxmlformats.org/officeDocument/2006/relationships/tags" Target="../tags/tag300.xml"/><Relationship Id="rId44" Type="http://schemas.openxmlformats.org/officeDocument/2006/relationships/tags" Target="../tags/tag313.xml"/><Relationship Id="rId52" Type="http://schemas.openxmlformats.org/officeDocument/2006/relationships/image" Target="../media/image13.jpeg"/><Relationship Id="rId4" Type="http://schemas.openxmlformats.org/officeDocument/2006/relationships/tags" Target="../tags/tag273.xml"/><Relationship Id="rId9" Type="http://schemas.openxmlformats.org/officeDocument/2006/relationships/tags" Target="../tags/tag278.xml"/><Relationship Id="rId14" Type="http://schemas.openxmlformats.org/officeDocument/2006/relationships/tags" Target="../tags/tag283.xml"/><Relationship Id="rId22" Type="http://schemas.openxmlformats.org/officeDocument/2006/relationships/tags" Target="../tags/tag291.xml"/><Relationship Id="rId27" Type="http://schemas.openxmlformats.org/officeDocument/2006/relationships/tags" Target="../tags/tag296.xml"/><Relationship Id="rId30" Type="http://schemas.openxmlformats.org/officeDocument/2006/relationships/tags" Target="../tags/tag299.xml"/><Relationship Id="rId35" Type="http://schemas.openxmlformats.org/officeDocument/2006/relationships/tags" Target="../tags/tag304.xml"/><Relationship Id="rId43" Type="http://schemas.openxmlformats.org/officeDocument/2006/relationships/tags" Target="../tags/tag312.xml"/><Relationship Id="rId48" Type="http://schemas.openxmlformats.org/officeDocument/2006/relationships/tags" Target="../tags/tag317.xml"/><Relationship Id="rId56" Type="http://schemas.openxmlformats.org/officeDocument/2006/relationships/image" Target="../media/image16.jpeg"/><Relationship Id="rId8" Type="http://schemas.openxmlformats.org/officeDocument/2006/relationships/tags" Target="../tags/tag277.xml"/><Relationship Id="rId51" Type="http://schemas.openxmlformats.org/officeDocument/2006/relationships/image" Target="../media/image3.jpeg"/><Relationship Id="rId3" Type="http://schemas.openxmlformats.org/officeDocument/2006/relationships/tags" Target="../tags/tag272.xml"/><Relationship Id="rId12" Type="http://schemas.openxmlformats.org/officeDocument/2006/relationships/tags" Target="../tags/tag281.xml"/><Relationship Id="rId17" Type="http://schemas.openxmlformats.org/officeDocument/2006/relationships/tags" Target="../tags/tag286.xml"/><Relationship Id="rId25" Type="http://schemas.openxmlformats.org/officeDocument/2006/relationships/tags" Target="../tags/tag294.xml"/><Relationship Id="rId33" Type="http://schemas.openxmlformats.org/officeDocument/2006/relationships/tags" Target="../tags/tag302.xml"/><Relationship Id="rId38" Type="http://schemas.openxmlformats.org/officeDocument/2006/relationships/tags" Target="../tags/tag307.xml"/><Relationship Id="rId46" Type="http://schemas.openxmlformats.org/officeDocument/2006/relationships/tags" Target="../tags/tag315.xml"/><Relationship Id="rId20" Type="http://schemas.openxmlformats.org/officeDocument/2006/relationships/tags" Target="../tags/tag289.xml"/><Relationship Id="rId41" Type="http://schemas.openxmlformats.org/officeDocument/2006/relationships/tags" Target="../tags/tag310.xml"/><Relationship Id="rId54" Type="http://schemas.microsoft.com/office/2007/relationships/hdphoto" Target="../media/hdphoto2.wdp"/><Relationship Id="rId1" Type="http://schemas.openxmlformats.org/officeDocument/2006/relationships/tags" Target="../tags/tag270.xml"/><Relationship Id="rId6" Type="http://schemas.openxmlformats.org/officeDocument/2006/relationships/tags" Target="../tags/tag275.xml"/><Relationship Id="rId15" Type="http://schemas.openxmlformats.org/officeDocument/2006/relationships/tags" Target="../tags/tag284.xml"/><Relationship Id="rId23" Type="http://schemas.openxmlformats.org/officeDocument/2006/relationships/tags" Target="../tags/tag292.xml"/><Relationship Id="rId28" Type="http://schemas.openxmlformats.org/officeDocument/2006/relationships/tags" Target="../tags/tag297.xml"/><Relationship Id="rId36" Type="http://schemas.openxmlformats.org/officeDocument/2006/relationships/tags" Target="../tags/tag305.xml"/><Relationship Id="rId49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330.xml"/><Relationship Id="rId18" Type="http://schemas.openxmlformats.org/officeDocument/2006/relationships/video" Target="../media/media2.wmv"/><Relationship Id="rId26" Type="http://schemas.openxmlformats.org/officeDocument/2006/relationships/tags" Target="../tags/tag341.xml"/><Relationship Id="rId39" Type="http://schemas.openxmlformats.org/officeDocument/2006/relationships/tags" Target="../tags/tag354.xml"/><Relationship Id="rId21" Type="http://schemas.openxmlformats.org/officeDocument/2006/relationships/tags" Target="../tags/tag336.xml"/><Relationship Id="rId34" Type="http://schemas.openxmlformats.org/officeDocument/2006/relationships/tags" Target="../tags/tag349.xml"/><Relationship Id="rId42" Type="http://schemas.openxmlformats.org/officeDocument/2006/relationships/tags" Target="../tags/tag357.xml"/><Relationship Id="rId47" Type="http://schemas.openxmlformats.org/officeDocument/2006/relationships/image" Target="../media/image2.jpeg"/><Relationship Id="rId7" Type="http://schemas.openxmlformats.org/officeDocument/2006/relationships/tags" Target="../tags/tag324.xml"/><Relationship Id="rId2" Type="http://schemas.openxmlformats.org/officeDocument/2006/relationships/tags" Target="../tags/tag319.xml"/><Relationship Id="rId16" Type="http://schemas.openxmlformats.org/officeDocument/2006/relationships/tags" Target="../tags/tag333.xml"/><Relationship Id="rId29" Type="http://schemas.openxmlformats.org/officeDocument/2006/relationships/tags" Target="../tags/tag344.xml"/><Relationship Id="rId11" Type="http://schemas.openxmlformats.org/officeDocument/2006/relationships/tags" Target="../tags/tag328.xml"/><Relationship Id="rId24" Type="http://schemas.openxmlformats.org/officeDocument/2006/relationships/tags" Target="../tags/tag339.xml"/><Relationship Id="rId32" Type="http://schemas.openxmlformats.org/officeDocument/2006/relationships/tags" Target="../tags/tag347.xml"/><Relationship Id="rId37" Type="http://schemas.openxmlformats.org/officeDocument/2006/relationships/tags" Target="../tags/tag352.xml"/><Relationship Id="rId40" Type="http://schemas.openxmlformats.org/officeDocument/2006/relationships/tags" Target="../tags/tag355.xml"/><Relationship Id="rId45" Type="http://schemas.openxmlformats.org/officeDocument/2006/relationships/tags" Target="../tags/tag360.xml"/><Relationship Id="rId5" Type="http://schemas.openxmlformats.org/officeDocument/2006/relationships/tags" Target="../tags/tag322.xml"/><Relationship Id="rId15" Type="http://schemas.openxmlformats.org/officeDocument/2006/relationships/tags" Target="../tags/tag332.xml"/><Relationship Id="rId23" Type="http://schemas.openxmlformats.org/officeDocument/2006/relationships/tags" Target="../tags/tag338.xml"/><Relationship Id="rId28" Type="http://schemas.openxmlformats.org/officeDocument/2006/relationships/tags" Target="../tags/tag343.xml"/><Relationship Id="rId36" Type="http://schemas.openxmlformats.org/officeDocument/2006/relationships/tags" Target="../tags/tag351.xml"/><Relationship Id="rId49" Type="http://schemas.openxmlformats.org/officeDocument/2006/relationships/image" Target="../media/image17.png"/><Relationship Id="rId10" Type="http://schemas.openxmlformats.org/officeDocument/2006/relationships/tags" Target="../tags/tag327.xml"/><Relationship Id="rId19" Type="http://schemas.openxmlformats.org/officeDocument/2006/relationships/tags" Target="../tags/tag334.xml"/><Relationship Id="rId31" Type="http://schemas.openxmlformats.org/officeDocument/2006/relationships/tags" Target="../tags/tag346.xml"/><Relationship Id="rId44" Type="http://schemas.openxmlformats.org/officeDocument/2006/relationships/tags" Target="../tags/tag359.xml"/><Relationship Id="rId4" Type="http://schemas.openxmlformats.org/officeDocument/2006/relationships/tags" Target="../tags/tag321.xml"/><Relationship Id="rId9" Type="http://schemas.openxmlformats.org/officeDocument/2006/relationships/tags" Target="../tags/tag326.xml"/><Relationship Id="rId14" Type="http://schemas.openxmlformats.org/officeDocument/2006/relationships/tags" Target="../tags/tag331.xml"/><Relationship Id="rId22" Type="http://schemas.openxmlformats.org/officeDocument/2006/relationships/tags" Target="../tags/tag337.xml"/><Relationship Id="rId27" Type="http://schemas.openxmlformats.org/officeDocument/2006/relationships/tags" Target="../tags/tag342.xml"/><Relationship Id="rId30" Type="http://schemas.openxmlformats.org/officeDocument/2006/relationships/tags" Target="../tags/tag345.xml"/><Relationship Id="rId35" Type="http://schemas.openxmlformats.org/officeDocument/2006/relationships/tags" Target="../tags/tag350.xml"/><Relationship Id="rId43" Type="http://schemas.openxmlformats.org/officeDocument/2006/relationships/tags" Target="../tags/tag358.xml"/><Relationship Id="rId48" Type="http://schemas.openxmlformats.org/officeDocument/2006/relationships/image" Target="../media/image3.jpeg"/><Relationship Id="rId8" Type="http://schemas.openxmlformats.org/officeDocument/2006/relationships/tags" Target="../tags/tag325.xml"/><Relationship Id="rId3" Type="http://schemas.openxmlformats.org/officeDocument/2006/relationships/tags" Target="../tags/tag320.xml"/><Relationship Id="rId12" Type="http://schemas.openxmlformats.org/officeDocument/2006/relationships/tags" Target="../tags/tag329.xml"/><Relationship Id="rId17" Type="http://schemas.microsoft.com/office/2007/relationships/media" Target="../media/media2.wmv"/><Relationship Id="rId25" Type="http://schemas.openxmlformats.org/officeDocument/2006/relationships/tags" Target="../tags/tag340.xml"/><Relationship Id="rId33" Type="http://schemas.openxmlformats.org/officeDocument/2006/relationships/tags" Target="../tags/tag348.xml"/><Relationship Id="rId38" Type="http://schemas.openxmlformats.org/officeDocument/2006/relationships/tags" Target="../tags/tag353.xml"/><Relationship Id="rId46" Type="http://schemas.openxmlformats.org/officeDocument/2006/relationships/slideLayout" Target="../slideLayouts/slideLayout1.xml"/><Relationship Id="rId20" Type="http://schemas.openxmlformats.org/officeDocument/2006/relationships/tags" Target="../tags/tag335.xml"/><Relationship Id="rId41" Type="http://schemas.openxmlformats.org/officeDocument/2006/relationships/tags" Target="../tags/tag356.xml"/><Relationship Id="rId1" Type="http://schemas.openxmlformats.org/officeDocument/2006/relationships/tags" Target="../tags/tag318.xml"/><Relationship Id="rId6" Type="http://schemas.openxmlformats.org/officeDocument/2006/relationships/tags" Target="../tags/tag3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112" y="59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5" descr="2177138_102222067368_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803275" y="765175"/>
            <a:ext cx="10621963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-11112" y="0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AutoShape 6" descr="查看源图像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5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12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3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14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15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</a:p>
          </p:txBody>
        </p:sp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2029247" y="2246579"/>
            <a:ext cx="84383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b="1" dirty="0"/>
              <a:t>第一节  声音的产生与传播</a:t>
            </a:r>
          </a:p>
          <a:p>
            <a:endParaRPr lang="zh-CN" altLang="en-US" sz="5400" dirty="0"/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3789515" y="3481154"/>
            <a:ext cx="4612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b="1"/>
              <a:t>sound generation and propagation</a:t>
            </a:r>
            <a:endParaRPr lang="zh-CN" altLang="en-US" b="1"/>
          </a:p>
        </p:txBody>
      </p:sp>
      <p:cxnSp>
        <p:nvCxnSpPr>
          <p:cNvPr id="15" name="直接连接符 14"/>
          <p:cNvCxnSpPr/>
          <p:nvPr>
            <p:custDataLst>
              <p:tags r:id="rId8"/>
            </p:custDataLst>
          </p:nvPr>
        </p:nvCxnSpPr>
        <p:spPr>
          <a:xfrm>
            <a:off x="3770722" y="3491913"/>
            <a:ext cx="452637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media2">
            <a:hlinkClick r:id="" action="ppaction://media"/>
          </p:cNvPr>
          <p:cNvPicPr>
            <a:picLocks noChangeAspect="1"/>
          </p:cNvPicPr>
          <p:nvPr>
            <a:audioFile r:link="rId9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11">
                  <p14:trim end="156190.93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140869" y="7395938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6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6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6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8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40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41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42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43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</a:p>
          </p:txBody>
        </p:sp>
      </p:grpSp>
      <p:grpSp>
        <p:nvGrpSpPr>
          <p:cNvPr id="25" name="组合 24"/>
          <p:cNvGrpSpPr/>
          <p:nvPr>
            <p:custDataLst>
              <p:tags r:id="rId9"/>
            </p:custDataLst>
          </p:nvPr>
        </p:nvGrpSpPr>
        <p:grpSpPr>
          <a:xfrm>
            <a:off x="431076" y="1279001"/>
            <a:ext cx="4100743" cy="467454"/>
            <a:chOff x="431076" y="1279001"/>
            <a:chExt cx="4100743" cy="467454"/>
          </a:xfrm>
        </p:grpSpPr>
        <p:sp>
          <p:nvSpPr>
            <p:cNvPr id="24" name="矩形 23"/>
            <p:cNvSpPr/>
            <p:nvPr>
              <p:custDataLst>
                <p:tags r:id="rId38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39"/>
              </p:custDataLst>
            </p:nvPr>
          </p:nvSpPr>
          <p:spPr>
            <a:xfrm>
              <a:off x="431076" y="1279001"/>
              <a:ext cx="4100743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三、      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声音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的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传播条件</a:t>
              </a:r>
              <a:endParaRPr lang="zh-CN" altLang="en-US" sz="2400" b="1">
                <a:ln w="19050" cap="flat" cmpd="sng">
                  <a:solidFill>
                    <a:schemeClr val="bg2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5820135" y="1279000"/>
            <a:ext cx="1352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3-2</a:t>
            </a:r>
          </a:p>
        </p:txBody>
      </p:sp>
      <p:grpSp>
        <p:nvGrpSpPr>
          <p:cNvPr id="53" name="组合 52"/>
          <p:cNvGrpSpPr/>
          <p:nvPr>
            <p:custDataLst>
              <p:tags r:id="rId11"/>
            </p:custDataLst>
          </p:nvPr>
        </p:nvGrpSpPr>
        <p:grpSpPr>
          <a:xfrm>
            <a:off x="1029100" y="2106560"/>
            <a:ext cx="2906058" cy="4138432"/>
            <a:chOff x="5386248" y="1998856"/>
            <a:chExt cx="2906058" cy="4138432"/>
          </a:xfrm>
        </p:grpSpPr>
        <p:sp>
          <p:nvSpPr>
            <p:cNvPr id="6" name="AutoShape 6" descr="查看源图像"/>
            <p:cNvSpPr>
              <a:spLocks noChangeAspect="1"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矩形: 圆角 36"/>
            <p:cNvSpPr/>
            <p:nvPr>
              <p:custDataLst>
                <p:tags r:id="rId33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34"/>
              </p:custDataLst>
            </p:nvPr>
          </p:nvSpPr>
          <p:spPr>
            <a:xfrm>
              <a:off x="5605874" y="2939245"/>
              <a:ext cx="248129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做下面实验，思考：为什么没有敲过的音叉也能让小球弹起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？</a:t>
              </a:r>
              <a:endParaRPr kumimoji="0" lang="zh-CN" altLang="en-US" sz="2000" i="1" u="none" strike="noStrike" kern="1200" normalizeH="0" baseline="0" noProof="0"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  <p:grpSp>
          <p:nvGrpSpPr>
            <p:cNvPr id="44" name="组合 43"/>
            <p:cNvGrpSpPr/>
            <p:nvPr>
              <p:custDataLst>
                <p:tags r:id="rId35"/>
              </p:custDataLst>
            </p:nvPr>
          </p:nvGrpSpPr>
          <p:grpSpPr>
            <a:xfrm>
              <a:off x="5386248" y="2731292"/>
              <a:ext cx="2906058" cy="74386"/>
              <a:chOff x="1902077" y="2754605"/>
              <a:chExt cx="2906058" cy="74386"/>
            </a:xfrm>
          </p:grpSpPr>
          <p:cxnSp>
            <p:nvCxnSpPr>
              <p:cNvPr id="45" name="直接连接符 44"/>
              <p:cNvCxnSpPr/>
              <p:nvPr>
                <p:custDataLst>
                  <p:tags r:id="rId36"/>
                </p:custDataLst>
              </p:nvPr>
            </p:nvCxnSpPr>
            <p:spPr>
              <a:xfrm>
                <a:off x="1902077" y="275460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>
                <p:custDataLst>
                  <p:tags r:id="rId37"/>
                </p:custDataLst>
              </p:nvPr>
            </p:nvCxnSpPr>
            <p:spPr>
              <a:xfrm>
                <a:off x="1909048" y="282899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矩形: 圆角 53"/>
          <p:cNvSpPr/>
          <p:nvPr>
            <p:custDataLst>
              <p:tags r:id="rId12"/>
            </p:custDataLst>
          </p:nvPr>
        </p:nvSpPr>
        <p:spPr>
          <a:xfrm>
            <a:off x="-3183105" y="-3197671"/>
            <a:ext cx="2899087" cy="4138432"/>
          </a:xfrm>
          <a:prstGeom prst="roundRect">
            <a:avLst>
              <a:gd name="adj" fmla="val 3950"/>
            </a:avLst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>
            <p:custDataLst>
              <p:tags r:id="rId13"/>
            </p:custDataLst>
          </p:nvPr>
        </p:nvGrpSpPr>
        <p:grpSpPr>
          <a:xfrm>
            <a:off x="4321692" y="2107623"/>
            <a:ext cx="3205819" cy="4138432"/>
            <a:chOff x="5386248" y="1998856"/>
            <a:chExt cx="2906058" cy="4138432"/>
          </a:xfrm>
        </p:grpSpPr>
        <p:sp>
          <p:nvSpPr>
            <p:cNvPr id="34" name="AutoShape 6" descr="查看源图像"/>
            <p:cNvSpPr>
              <a:spLocks noChangeAspect="1"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矩形: 圆角 34"/>
            <p:cNvSpPr/>
            <p:nvPr>
              <p:custDataLst>
                <p:tags r:id="rId26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27"/>
              </p:custDataLst>
            </p:nvPr>
          </p:nvSpPr>
          <p:spPr>
            <a:xfrm>
              <a:off x="5463254" y="2175687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学生实验</a:t>
              </a:r>
              <a:endParaRPr lang="zh-CN" altLang="en-US"/>
            </a:p>
          </p:txBody>
        </p:sp>
        <p:grpSp>
          <p:nvGrpSpPr>
            <p:cNvPr id="40" name="组合 39"/>
            <p:cNvGrpSpPr/>
            <p:nvPr>
              <p:custDataLst>
                <p:tags r:id="rId28"/>
              </p:custDataLst>
            </p:nvPr>
          </p:nvGrpSpPr>
          <p:grpSpPr>
            <a:xfrm>
              <a:off x="5393219" y="2704351"/>
              <a:ext cx="2899087" cy="64571"/>
              <a:chOff x="1909048" y="2727664"/>
              <a:chExt cx="2899087" cy="64571"/>
            </a:xfrm>
          </p:grpSpPr>
          <p:cxnSp>
            <p:nvCxnSpPr>
              <p:cNvPr id="42" name="直接连接符 41"/>
              <p:cNvCxnSpPr/>
              <p:nvPr>
                <p:custDataLst>
                  <p:tags r:id="rId30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>
                <p:custDataLst>
                  <p:tags r:id="rId31"/>
                </p:custDataLst>
              </p:nvPr>
            </p:nvCxnSpPr>
            <p:spPr>
              <a:xfrm>
                <a:off x="1909048" y="2727664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文本框 40"/>
            <p:cNvSpPr txBox="1"/>
            <p:nvPr>
              <p:custDataLst>
                <p:tags r:id="rId29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14"/>
            </p:custDataLst>
          </p:nvPr>
        </p:nvGrpSpPr>
        <p:grpSpPr>
          <a:xfrm>
            <a:off x="7866358" y="2107623"/>
            <a:ext cx="3466665" cy="4138432"/>
            <a:chOff x="5386248" y="1998856"/>
            <a:chExt cx="2906058" cy="4138432"/>
          </a:xfrm>
        </p:grpSpPr>
        <p:sp>
          <p:nvSpPr>
            <p:cNvPr id="56" name="AutoShape 6" descr="查看源图像"/>
            <p:cNvSpPr>
              <a:spLocks noChangeAspect="1"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矩形: 圆角 56"/>
            <p:cNvSpPr/>
            <p:nvPr>
              <p:custDataLst>
                <p:tags r:id="rId19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20"/>
              </p:custDataLst>
            </p:nvPr>
          </p:nvSpPr>
          <p:spPr>
            <a:xfrm>
              <a:off x="5440110" y="2083398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结论：</a:t>
              </a:r>
              <a:endParaRPr lang="zh-CN" altLang="en-US"/>
            </a:p>
          </p:txBody>
        </p:sp>
        <p:grpSp>
          <p:nvGrpSpPr>
            <p:cNvPr id="59" name="组合 58"/>
            <p:cNvGrpSpPr/>
            <p:nvPr>
              <p:custDataLst>
                <p:tags r:id="rId21"/>
              </p:custDataLst>
            </p:nvPr>
          </p:nvGrpSpPr>
          <p:grpSpPr>
            <a:xfrm>
              <a:off x="5393219" y="2693158"/>
              <a:ext cx="2899087" cy="75764"/>
              <a:chOff x="1909048" y="2716471"/>
              <a:chExt cx="2899087" cy="75764"/>
            </a:xfrm>
          </p:grpSpPr>
          <p:cxnSp>
            <p:nvCxnSpPr>
              <p:cNvPr id="61" name="直接连接符 60"/>
              <p:cNvCxnSpPr/>
              <p:nvPr>
                <p:custDataLst>
                  <p:tags r:id="rId23"/>
                </p:custDataLst>
              </p:nvPr>
            </p:nvCxnSpPr>
            <p:spPr>
              <a:xfrm>
                <a:off x="1909048" y="271647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>
                <p:custDataLst>
                  <p:tags r:id="rId24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文本框 59"/>
            <p:cNvSpPr txBox="1"/>
            <p:nvPr>
              <p:custDataLst>
                <p:tags r:id="rId22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文本框 50"/>
          <p:cNvSpPr txBox="1"/>
          <p:nvPr>
            <p:custDataLst>
              <p:tags r:id="rId15"/>
            </p:custDataLst>
          </p:nvPr>
        </p:nvSpPr>
        <p:spPr>
          <a:xfrm>
            <a:off x="8062971" y="3163960"/>
            <a:ext cx="28187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声音通过空气从敲响的音叉传播到另一个音叉，引起另一个音叉振动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------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空气传声。</a:t>
            </a:r>
          </a:p>
        </p:txBody>
      </p:sp>
      <p:sp>
        <p:nvSpPr>
          <p:cNvPr id="66" name="文本框 65"/>
          <p:cNvSpPr txBox="1"/>
          <p:nvPr>
            <p:custDataLst>
              <p:tags r:id="rId16"/>
            </p:custDataLst>
          </p:nvPr>
        </p:nvSpPr>
        <p:spPr>
          <a:xfrm>
            <a:off x="1172012" y="2278894"/>
            <a:ext cx="1200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观察</a:t>
            </a:r>
            <a:endParaRPr lang="en-US" altLang="zh-CN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3" t="10553" r="20206"/>
          <a:stretch>
            <a:fillRect/>
          </a:stretch>
        </p:blipFill>
        <p:spPr>
          <a:xfrm>
            <a:off x="4588884" y="3046949"/>
            <a:ext cx="2654405" cy="2284670"/>
          </a:xfrm>
          <a:prstGeom prst="roundRect">
            <a:avLst>
              <a:gd name="adj" fmla="val 496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1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9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6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8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43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44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45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46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</a:p>
          </p:txBody>
        </p:sp>
      </p:grpSp>
      <p:grpSp>
        <p:nvGrpSpPr>
          <p:cNvPr id="25" name="组合 24"/>
          <p:cNvGrpSpPr/>
          <p:nvPr>
            <p:custDataLst>
              <p:tags r:id="rId9"/>
            </p:custDataLst>
          </p:nvPr>
        </p:nvGrpSpPr>
        <p:grpSpPr>
          <a:xfrm>
            <a:off x="431076" y="1279001"/>
            <a:ext cx="4100743" cy="467454"/>
            <a:chOff x="431076" y="1279001"/>
            <a:chExt cx="4100743" cy="467454"/>
          </a:xfrm>
        </p:grpSpPr>
        <p:sp>
          <p:nvSpPr>
            <p:cNvPr id="24" name="矩形 23"/>
            <p:cNvSpPr/>
            <p:nvPr>
              <p:custDataLst>
                <p:tags r:id="rId41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42"/>
              </p:custDataLst>
            </p:nvPr>
          </p:nvSpPr>
          <p:spPr>
            <a:xfrm>
              <a:off x="431076" y="1279001"/>
              <a:ext cx="4100743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三、      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声音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的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传播条件</a:t>
              </a:r>
              <a:endParaRPr lang="zh-CN" altLang="en-US" sz="2400" b="1">
                <a:ln w="19050" cap="flat" cmpd="sng">
                  <a:solidFill>
                    <a:schemeClr val="bg2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5820135" y="1279000"/>
            <a:ext cx="1352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3-3</a:t>
            </a:r>
          </a:p>
        </p:txBody>
      </p:sp>
      <p:grpSp>
        <p:nvGrpSpPr>
          <p:cNvPr id="53" name="组合 52"/>
          <p:cNvGrpSpPr/>
          <p:nvPr>
            <p:custDataLst>
              <p:tags r:id="rId11"/>
            </p:custDataLst>
          </p:nvPr>
        </p:nvGrpSpPr>
        <p:grpSpPr>
          <a:xfrm>
            <a:off x="1029100" y="2106560"/>
            <a:ext cx="2906058" cy="4138432"/>
            <a:chOff x="5386248" y="1998856"/>
            <a:chExt cx="2906058" cy="4138432"/>
          </a:xfrm>
        </p:grpSpPr>
        <p:sp>
          <p:nvSpPr>
            <p:cNvPr id="6" name="AutoShape 6" descr="查看源图像"/>
            <p:cNvSpPr>
              <a:spLocks noChangeAspect="1"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矩形: 圆角 36"/>
            <p:cNvSpPr/>
            <p:nvPr>
              <p:custDataLst>
                <p:tags r:id="rId36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37"/>
              </p:custDataLst>
            </p:nvPr>
          </p:nvSpPr>
          <p:spPr>
            <a:xfrm>
              <a:off x="5570414" y="2955071"/>
              <a:ext cx="2481291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利用身边器材完成课本</a:t>
              </a: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3-8,3-9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的类似实验，根据你听到和看到的现象，你能得出什么结论？</a:t>
              </a:r>
              <a:endParaRPr kumimoji="0" lang="zh-CN" altLang="en-US" sz="2000" i="1" u="none" strike="noStrike" kern="1200" normalizeH="0" baseline="0" noProof="0"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  <p:grpSp>
          <p:nvGrpSpPr>
            <p:cNvPr id="44" name="组合 43"/>
            <p:cNvGrpSpPr/>
            <p:nvPr>
              <p:custDataLst>
                <p:tags r:id="rId38"/>
              </p:custDataLst>
            </p:nvPr>
          </p:nvGrpSpPr>
          <p:grpSpPr>
            <a:xfrm>
              <a:off x="5386248" y="2731292"/>
              <a:ext cx="2906058" cy="74386"/>
              <a:chOff x="1902077" y="2754605"/>
              <a:chExt cx="2906058" cy="74386"/>
            </a:xfrm>
          </p:grpSpPr>
          <p:cxnSp>
            <p:nvCxnSpPr>
              <p:cNvPr id="45" name="直接连接符 44"/>
              <p:cNvCxnSpPr/>
              <p:nvPr>
                <p:custDataLst>
                  <p:tags r:id="rId39"/>
                </p:custDataLst>
              </p:nvPr>
            </p:nvCxnSpPr>
            <p:spPr>
              <a:xfrm>
                <a:off x="1902077" y="275460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>
                <p:custDataLst>
                  <p:tags r:id="rId40"/>
                </p:custDataLst>
              </p:nvPr>
            </p:nvCxnSpPr>
            <p:spPr>
              <a:xfrm>
                <a:off x="1909048" y="282899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矩形: 圆角 53"/>
          <p:cNvSpPr/>
          <p:nvPr>
            <p:custDataLst>
              <p:tags r:id="rId12"/>
            </p:custDataLst>
          </p:nvPr>
        </p:nvSpPr>
        <p:spPr>
          <a:xfrm>
            <a:off x="-3183105" y="-3197671"/>
            <a:ext cx="2899087" cy="4138432"/>
          </a:xfrm>
          <a:prstGeom prst="roundRect">
            <a:avLst>
              <a:gd name="adj" fmla="val 3950"/>
            </a:avLst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>
            <p:custDataLst>
              <p:tags r:id="rId13"/>
            </p:custDataLst>
          </p:nvPr>
        </p:nvGrpSpPr>
        <p:grpSpPr>
          <a:xfrm>
            <a:off x="4321692" y="2107623"/>
            <a:ext cx="3205819" cy="4138432"/>
            <a:chOff x="5386248" y="1998856"/>
            <a:chExt cx="2906058" cy="4138432"/>
          </a:xfrm>
        </p:grpSpPr>
        <p:sp>
          <p:nvSpPr>
            <p:cNvPr id="34" name="AutoShape 6" descr="查看源图像"/>
            <p:cNvSpPr>
              <a:spLocks noChangeAspect="1"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矩形: 圆角 34"/>
            <p:cNvSpPr/>
            <p:nvPr>
              <p:custDataLst>
                <p:tags r:id="rId29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30"/>
              </p:custDataLst>
            </p:nvPr>
          </p:nvSpPr>
          <p:spPr>
            <a:xfrm>
              <a:off x="5463254" y="2175687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学生实验</a:t>
              </a:r>
              <a:endParaRPr lang="zh-CN" altLang="en-US"/>
            </a:p>
          </p:txBody>
        </p:sp>
        <p:grpSp>
          <p:nvGrpSpPr>
            <p:cNvPr id="40" name="组合 39"/>
            <p:cNvGrpSpPr/>
            <p:nvPr>
              <p:custDataLst>
                <p:tags r:id="rId31"/>
              </p:custDataLst>
            </p:nvPr>
          </p:nvGrpSpPr>
          <p:grpSpPr>
            <a:xfrm>
              <a:off x="5393219" y="2704351"/>
              <a:ext cx="2899087" cy="64571"/>
              <a:chOff x="1909048" y="2727664"/>
              <a:chExt cx="2899087" cy="64571"/>
            </a:xfrm>
          </p:grpSpPr>
          <p:cxnSp>
            <p:nvCxnSpPr>
              <p:cNvPr id="42" name="直接连接符 41"/>
              <p:cNvCxnSpPr/>
              <p:nvPr>
                <p:custDataLst>
                  <p:tags r:id="rId33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>
                <p:custDataLst>
                  <p:tags r:id="rId34"/>
                </p:custDataLst>
              </p:nvPr>
            </p:nvCxnSpPr>
            <p:spPr>
              <a:xfrm>
                <a:off x="1909048" y="2727664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文本框 40"/>
            <p:cNvSpPr txBox="1"/>
            <p:nvPr>
              <p:custDataLst>
                <p:tags r:id="rId32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14"/>
            </p:custDataLst>
          </p:nvPr>
        </p:nvGrpSpPr>
        <p:grpSpPr>
          <a:xfrm>
            <a:off x="7866358" y="2107623"/>
            <a:ext cx="3466665" cy="4138432"/>
            <a:chOff x="5386248" y="1998856"/>
            <a:chExt cx="2906058" cy="4138432"/>
          </a:xfrm>
        </p:grpSpPr>
        <p:sp>
          <p:nvSpPr>
            <p:cNvPr id="56" name="AutoShape 6" descr="查看源图像"/>
            <p:cNvSpPr>
              <a:spLocks noChangeAspect="1"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矩形: 圆角 56"/>
            <p:cNvSpPr/>
            <p:nvPr>
              <p:custDataLst>
                <p:tags r:id="rId22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23"/>
              </p:custDataLst>
            </p:nvPr>
          </p:nvSpPr>
          <p:spPr>
            <a:xfrm>
              <a:off x="5440110" y="2083398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结论：</a:t>
              </a:r>
              <a:endParaRPr lang="zh-CN" altLang="en-US"/>
            </a:p>
          </p:txBody>
        </p:sp>
        <p:grpSp>
          <p:nvGrpSpPr>
            <p:cNvPr id="59" name="组合 58"/>
            <p:cNvGrpSpPr/>
            <p:nvPr>
              <p:custDataLst>
                <p:tags r:id="rId24"/>
              </p:custDataLst>
            </p:nvPr>
          </p:nvGrpSpPr>
          <p:grpSpPr>
            <a:xfrm>
              <a:off x="5393219" y="2693158"/>
              <a:ext cx="2899087" cy="75764"/>
              <a:chOff x="1909048" y="2716471"/>
              <a:chExt cx="2899087" cy="75764"/>
            </a:xfrm>
          </p:grpSpPr>
          <p:cxnSp>
            <p:nvCxnSpPr>
              <p:cNvPr id="61" name="直接连接符 60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1909048" y="271647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文本框 59"/>
            <p:cNvSpPr txBox="1"/>
            <p:nvPr>
              <p:custDataLst>
                <p:tags r:id="rId25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文本框 50"/>
          <p:cNvSpPr txBox="1"/>
          <p:nvPr>
            <p:custDataLst>
              <p:tags r:id="rId15"/>
            </p:custDataLst>
          </p:nvPr>
        </p:nvSpPr>
        <p:spPr>
          <a:xfrm>
            <a:off x="8062971" y="3163960"/>
            <a:ext cx="28187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声音的传播是需要</a:t>
            </a:r>
            <a:r>
              <a:rPr lang="zh-CN" altLang="en-US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介质</a:t>
            </a:r>
            <a:r>
              <a:rPr lang="zh-CN" altLang="en-US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的，它既可以在</a:t>
            </a:r>
            <a:r>
              <a:rPr lang="zh-CN" altLang="en-US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气体</a:t>
            </a:r>
            <a:r>
              <a:rPr lang="zh-CN" altLang="en-US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中传播，也可以在</a:t>
            </a:r>
            <a:r>
              <a:rPr lang="zh-CN" altLang="en-US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固体</a:t>
            </a:r>
            <a:r>
              <a:rPr lang="zh-CN" altLang="en-US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液体</a:t>
            </a:r>
            <a:r>
              <a:rPr lang="zh-CN" altLang="en-US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中传播。</a:t>
            </a:r>
          </a:p>
        </p:txBody>
      </p:sp>
      <p:sp>
        <p:nvSpPr>
          <p:cNvPr id="66" name="文本框 65"/>
          <p:cNvSpPr txBox="1"/>
          <p:nvPr>
            <p:custDataLst>
              <p:tags r:id="rId16"/>
            </p:custDataLst>
          </p:nvPr>
        </p:nvSpPr>
        <p:spPr>
          <a:xfrm>
            <a:off x="1172012" y="2278894"/>
            <a:ext cx="1200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观察</a:t>
            </a:r>
            <a:endParaRPr lang="en-US" altLang="zh-CN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7" name="Picture 3" descr="聲音6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50">
            <a:lum contrast="20000"/>
          </a:blip>
          <a:srcRect b="9727"/>
          <a:stretch>
            <a:fillRect/>
          </a:stretch>
        </p:blipFill>
        <p:spPr>
          <a:xfrm>
            <a:off x="6007929" y="4296372"/>
            <a:ext cx="1357390" cy="970390"/>
          </a:xfrm>
          <a:prstGeom prst="roundRect">
            <a:avLst>
              <a:gd name="adj" fmla="val 688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Picture 4" descr="聲音9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51">
            <a:lum contrast="20000"/>
          </a:blip>
          <a:srcRect b="12262"/>
          <a:stretch>
            <a:fillRect/>
          </a:stretch>
        </p:blipFill>
        <p:spPr>
          <a:xfrm>
            <a:off x="6018034" y="3027872"/>
            <a:ext cx="1333860" cy="1052857"/>
          </a:xfrm>
          <a:prstGeom prst="roundRect">
            <a:avLst>
              <a:gd name="adj" fmla="val 801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9" name="Picture 11" descr="u=129885276,3616693625&amp;fm=23&amp;gp=0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52"/>
          <a:srcRect r="9264" b="9159"/>
          <a:stretch>
            <a:fillRect/>
          </a:stretch>
        </p:blipFill>
        <p:spPr>
          <a:xfrm>
            <a:off x="4427808" y="4255139"/>
            <a:ext cx="1452040" cy="1052857"/>
          </a:xfrm>
          <a:prstGeom prst="roundRect">
            <a:avLst>
              <a:gd name="adj" fmla="val 683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53"/>
          <a:stretch>
            <a:fillRect/>
          </a:stretch>
        </p:blipFill>
        <p:spPr>
          <a:xfrm>
            <a:off x="4427808" y="3035615"/>
            <a:ext cx="1374688" cy="1052858"/>
          </a:xfrm>
          <a:prstGeom prst="roundRect">
            <a:avLst>
              <a:gd name="adj" fmla="val 847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1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7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6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8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41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42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43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44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</a:p>
          </p:txBody>
        </p:sp>
      </p:grpSp>
      <p:grpSp>
        <p:nvGrpSpPr>
          <p:cNvPr id="25" name="组合 24"/>
          <p:cNvGrpSpPr/>
          <p:nvPr>
            <p:custDataLst>
              <p:tags r:id="rId9"/>
            </p:custDataLst>
          </p:nvPr>
        </p:nvGrpSpPr>
        <p:grpSpPr>
          <a:xfrm>
            <a:off x="431076" y="1279001"/>
            <a:ext cx="4365211" cy="467454"/>
            <a:chOff x="431076" y="1279001"/>
            <a:chExt cx="4365211" cy="467454"/>
          </a:xfrm>
        </p:grpSpPr>
        <p:sp>
          <p:nvSpPr>
            <p:cNvPr id="24" name="矩形 23"/>
            <p:cNvSpPr/>
            <p:nvPr>
              <p:custDataLst>
                <p:tags r:id="rId39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40"/>
              </p:custDataLst>
            </p:nvPr>
          </p:nvSpPr>
          <p:spPr>
            <a:xfrm>
              <a:off x="431076" y="1279001"/>
              <a:ext cx="4365211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四、  </a:t>
              </a:r>
              <a:r>
                <a:rPr kumimoji="0" lang="zh-CN" altLang="en-US" sz="2400" i="0" u="none" strike="noStrike" kern="10" normalizeH="0" baseline="0" noProof="0"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声音的传播速度</a:t>
              </a:r>
              <a:r>
                <a:rPr kumimoji="0" lang="en-US" altLang="zh-CN" sz="2400" i="0" u="none" strike="noStrike" kern="10" normalizeH="0" baseline="0" noProof="0"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——</a:t>
              </a:r>
              <a:r>
                <a:rPr kumimoji="0" lang="zh-CN" altLang="en-US" sz="2400" i="0" u="none" strike="noStrike" kern="10" normalizeH="0" baseline="0" noProof="0"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声速</a:t>
              </a:r>
            </a:p>
          </p:txBody>
        </p:sp>
      </p:grp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5820135" y="1279000"/>
            <a:ext cx="1352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4-1</a:t>
            </a:r>
          </a:p>
        </p:txBody>
      </p:sp>
      <p:grpSp>
        <p:nvGrpSpPr>
          <p:cNvPr id="53" name="组合 52"/>
          <p:cNvGrpSpPr/>
          <p:nvPr>
            <p:custDataLst>
              <p:tags r:id="rId11"/>
            </p:custDataLst>
          </p:nvPr>
        </p:nvGrpSpPr>
        <p:grpSpPr>
          <a:xfrm>
            <a:off x="1029100" y="2106560"/>
            <a:ext cx="2906058" cy="4138432"/>
            <a:chOff x="5386248" y="1998856"/>
            <a:chExt cx="2906058" cy="4138432"/>
          </a:xfrm>
        </p:grpSpPr>
        <p:sp>
          <p:nvSpPr>
            <p:cNvPr id="6" name="AutoShape 6" descr="查看源图像"/>
            <p:cNvSpPr>
              <a:spLocks noChangeAspect="1"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矩形: 圆角 36"/>
            <p:cNvSpPr/>
            <p:nvPr>
              <p:custDataLst>
                <p:tags r:id="rId34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35"/>
              </p:custDataLst>
            </p:nvPr>
          </p:nvSpPr>
          <p:spPr>
            <a:xfrm>
              <a:off x="5570414" y="2955071"/>
              <a:ext cx="248129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观看动画后阅读课本</a:t>
              </a:r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37</a:t>
              </a: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页中间至第</a:t>
              </a:r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38</a:t>
              </a: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页中间的内容</a:t>
              </a:r>
              <a:endParaRPr kumimoji="0" lang="zh-CN" altLang="en-US" sz="2000" i="1" u="none" strike="noStrike" kern="1200" normalizeH="0" baseline="0" noProof="0"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  <p:grpSp>
          <p:nvGrpSpPr>
            <p:cNvPr id="44" name="组合 43"/>
            <p:cNvGrpSpPr/>
            <p:nvPr>
              <p:custDataLst>
                <p:tags r:id="rId36"/>
              </p:custDataLst>
            </p:nvPr>
          </p:nvGrpSpPr>
          <p:grpSpPr>
            <a:xfrm>
              <a:off x="5386248" y="2731292"/>
              <a:ext cx="2906058" cy="74386"/>
              <a:chOff x="1902077" y="2754605"/>
              <a:chExt cx="2906058" cy="74386"/>
            </a:xfrm>
          </p:grpSpPr>
          <p:cxnSp>
            <p:nvCxnSpPr>
              <p:cNvPr id="45" name="直接连接符 44"/>
              <p:cNvCxnSpPr/>
              <p:nvPr>
                <p:custDataLst>
                  <p:tags r:id="rId37"/>
                </p:custDataLst>
              </p:nvPr>
            </p:nvCxnSpPr>
            <p:spPr>
              <a:xfrm>
                <a:off x="1902077" y="275460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>
                <p:custDataLst>
                  <p:tags r:id="rId38"/>
                </p:custDataLst>
              </p:nvPr>
            </p:nvCxnSpPr>
            <p:spPr>
              <a:xfrm>
                <a:off x="1909048" y="282899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矩形: 圆角 53"/>
          <p:cNvSpPr/>
          <p:nvPr>
            <p:custDataLst>
              <p:tags r:id="rId12"/>
            </p:custDataLst>
          </p:nvPr>
        </p:nvSpPr>
        <p:spPr>
          <a:xfrm>
            <a:off x="-3183105" y="-3197671"/>
            <a:ext cx="2899087" cy="4138432"/>
          </a:xfrm>
          <a:prstGeom prst="roundRect">
            <a:avLst>
              <a:gd name="adj" fmla="val 3950"/>
            </a:avLst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>
            <p:custDataLst>
              <p:tags r:id="rId13"/>
            </p:custDataLst>
          </p:nvPr>
        </p:nvGrpSpPr>
        <p:grpSpPr>
          <a:xfrm>
            <a:off x="4298246" y="2107623"/>
            <a:ext cx="3205819" cy="4138432"/>
            <a:chOff x="5386248" y="1998856"/>
            <a:chExt cx="2906058" cy="4138432"/>
          </a:xfrm>
        </p:grpSpPr>
        <p:sp>
          <p:nvSpPr>
            <p:cNvPr id="34" name="AutoShape 6" descr="查看源图像"/>
            <p:cNvSpPr>
              <a:spLocks noChangeAspect="1"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矩形: 圆角 34"/>
            <p:cNvSpPr/>
            <p:nvPr>
              <p:custDataLst>
                <p:tags r:id="rId27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28"/>
              </p:custDataLst>
            </p:nvPr>
          </p:nvSpPr>
          <p:spPr>
            <a:xfrm>
              <a:off x="5463254" y="2175687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问题</a:t>
              </a:r>
              <a:endParaRPr lang="zh-CN" altLang="en-US"/>
            </a:p>
          </p:txBody>
        </p:sp>
        <p:grpSp>
          <p:nvGrpSpPr>
            <p:cNvPr id="40" name="组合 39"/>
            <p:cNvGrpSpPr/>
            <p:nvPr>
              <p:custDataLst>
                <p:tags r:id="rId29"/>
              </p:custDataLst>
            </p:nvPr>
          </p:nvGrpSpPr>
          <p:grpSpPr>
            <a:xfrm>
              <a:off x="5393219" y="2704351"/>
              <a:ext cx="2899087" cy="64571"/>
              <a:chOff x="1909048" y="2727664"/>
              <a:chExt cx="2899087" cy="64571"/>
            </a:xfrm>
          </p:grpSpPr>
          <p:cxnSp>
            <p:nvCxnSpPr>
              <p:cNvPr id="42" name="直接连接符 41"/>
              <p:cNvCxnSpPr/>
              <p:nvPr>
                <p:custDataLst>
                  <p:tags r:id="rId31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>
                <p:custDataLst>
                  <p:tags r:id="rId32"/>
                </p:custDataLst>
              </p:nvPr>
            </p:nvCxnSpPr>
            <p:spPr>
              <a:xfrm>
                <a:off x="1909048" y="2727664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文本框 40"/>
            <p:cNvSpPr txBox="1"/>
            <p:nvPr>
              <p:custDataLst>
                <p:tags r:id="rId30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14"/>
            </p:custDataLst>
          </p:nvPr>
        </p:nvGrpSpPr>
        <p:grpSpPr>
          <a:xfrm>
            <a:off x="7866358" y="2107623"/>
            <a:ext cx="3466665" cy="4138432"/>
            <a:chOff x="5386248" y="1998856"/>
            <a:chExt cx="2906058" cy="4138432"/>
          </a:xfrm>
        </p:grpSpPr>
        <p:sp>
          <p:nvSpPr>
            <p:cNvPr id="56" name="AutoShape 6" descr="查看源图像"/>
            <p:cNvSpPr>
              <a:spLocks noChangeAspect="1"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矩形: 圆角 56"/>
            <p:cNvSpPr/>
            <p:nvPr>
              <p:custDataLst>
                <p:tags r:id="rId20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21"/>
              </p:custDataLst>
            </p:nvPr>
          </p:nvSpPr>
          <p:spPr>
            <a:xfrm>
              <a:off x="5437461" y="2165981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结论</a:t>
              </a:r>
              <a:r>
                <a:rPr lang="en-US" altLang="zh-CN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</a:t>
              </a:r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</a:t>
              </a:r>
              <a:endParaRPr lang="zh-CN" altLang="en-US"/>
            </a:p>
          </p:txBody>
        </p:sp>
        <p:grpSp>
          <p:nvGrpSpPr>
            <p:cNvPr id="59" name="组合 58"/>
            <p:cNvGrpSpPr/>
            <p:nvPr>
              <p:custDataLst>
                <p:tags r:id="rId22"/>
              </p:custDataLst>
            </p:nvPr>
          </p:nvGrpSpPr>
          <p:grpSpPr>
            <a:xfrm>
              <a:off x="5393219" y="2693158"/>
              <a:ext cx="2899087" cy="75764"/>
              <a:chOff x="1909048" y="2716471"/>
              <a:chExt cx="2899087" cy="75764"/>
            </a:xfrm>
          </p:grpSpPr>
          <p:cxnSp>
            <p:nvCxnSpPr>
              <p:cNvPr id="61" name="直接连接符 60"/>
              <p:cNvCxnSpPr/>
              <p:nvPr>
                <p:custDataLst>
                  <p:tags r:id="rId24"/>
                </p:custDataLst>
              </p:nvPr>
            </p:nvCxnSpPr>
            <p:spPr>
              <a:xfrm>
                <a:off x="1909048" y="271647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>
                <p:custDataLst>
                  <p:tags r:id="rId25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文本框 59"/>
            <p:cNvSpPr txBox="1"/>
            <p:nvPr>
              <p:custDataLst>
                <p:tags r:id="rId23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6" name="文本框 65"/>
          <p:cNvSpPr txBox="1"/>
          <p:nvPr>
            <p:custDataLst>
              <p:tags r:id="rId15"/>
            </p:custDataLst>
          </p:nvPr>
        </p:nvSpPr>
        <p:spPr>
          <a:xfrm>
            <a:off x="1172012" y="2278894"/>
            <a:ext cx="1200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观察</a:t>
            </a:r>
            <a:endParaRPr lang="en-US" altLang="zh-CN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16"/>
            </p:custDataLst>
          </p:nvPr>
        </p:nvSpPr>
        <p:spPr>
          <a:xfrm>
            <a:off x="4428996" y="3065034"/>
            <a:ext cx="28990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1.人耳是怎样听到声音的</a:t>
            </a:r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？2.声音的传播速度一定是</a:t>
            </a:r>
            <a:r>
              <a:rPr lang="en-US" altLang="zh-CN" sz="1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340m/s</a:t>
            </a:r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吗？</a:t>
            </a:r>
            <a:endParaRPr lang="en-US" altLang="zh-CN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3.如果在一根足够长的装满水的钢管的一端敲一下，在钢管的另一端你能听到几次声音，听到的声音依次是通过什么介质传来的？</a:t>
            </a:r>
            <a:endParaRPr lang="zh-CN" altLang="en-US"/>
          </a:p>
        </p:txBody>
      </p:sp>
      <p:sp>
        <p:nvSpPr>
          <p:cNvPr id="55" name="Text Box 7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8042893" y="3065341"/>
            <a:ext cx="3171781" cy="8617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声音以波的形式传播着，</a:t>
            </a:r>
            <a:endParaRPr kumimoji="0" lang="en-US" altLang="zh-CN" sz="2000" kern="1200" normalizeH="0" baseline="0" noProof="0"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叫做声波。</a:t>
            </a:r>
            <a:endParaRPr kumimoji="0" lang="zh-CN" altLang="en-US" sz="2000" kern="1200" normalizeH="0" baseline="0" noProof="0"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63" name="Text Box 11"/>
          <p:cNvSpPr txBox="1"/>
          <p:nvPr>
            <p:custDataLst>
              <p:tags r:id="rId18"/>
            </p:custDataLst>
          </p:nvPr>
        </p:nvSpPr>
        <p:spPr>
          <a:xfrm>
            <a:off x="8042893" y="4301056"/>
            <a:ext cx="319813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声波</a:t>
            </a:r>
            <a:r>
              <a:rPr lang="en-US" altLang="zh-CN" sz="2000">
                <a:latin typeface="黑体" panose="02010609060101010101" pitchFamily="2" charset="-122"/>
                <a:ea typeface="黑体" panose="02010609060101010101" pitchFamily="2" charset="-122"/>
              </a:rPr>
              <a:t>---</a:t>
            </a: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鼓膜振动</a:t>
            </a:r>
            <a:r>
              <a:rPr lang="en-US" altLang="zh-CN" sz="2000">
                <a:latin typeface="黑体" panose="02010609060101010101" pitchFamily="2" charset="-122"/>
                <a:ea typeface="黑体" panose="02010609060101010101" pitchFamily="2" charset="-122"/>
              </a:rPr>
              <a:t>---</a:t>
            </a:r>
          </a:p>
          <a:p>
            <a:pPr>
              <a:spcBef>
                <a:spcPct val="50000"/>
              </a:spcBef>
            </a:pP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听小骨及其他组织</a:t>
            </a:r>
            <a:r>
              <a:rPr lang="en-US" altLang="zh-CN" sz="2000">
                <a:latin typeface="黑体" panose="02010609060101010101" pitchFamily="2" charset="-122"/>
                <a:ea typeface="黑体" panose="02010609060101010101" pitchFamily="2" charset="-122"/>
              </a:rPr>
              <a:t>—</a:t>
            </a:r>
          </a:p>
          <a:p>
            <a:pPr>
              <a:spcBef>
                <a:spcPct val="50000"/>
              </a:spcBef>
            </a:pP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听觉神经</a:t>
            </a:r>
            <a:r>
              <a:rPr lang="en-US" altLang="zh-CN" sz="2000">
                <a:latin typeface="黑体" panose="02010609060101010101" pitchFamily="2" charset="-122"/>
                <a:ea typeface="黑体" panose="02010609060101010101" pitchFamily="2" charset="-122"/>
              </a:rPr>
              <a:t>---</a:t>
            </a: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大脑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5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7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6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8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41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42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43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44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</a:p>
          </p:txBody>
        </p:sp>
      </p:grpSp>
      <p:grpSp>
        <p:nvGrpSpPr>
          <p:cNvPr id="25" name="组合 24"/>
          <p:cNvGrpSpPr/>
          <p:nvPr>
            <p:custDataLst>
              <p:tags r:id="rId9"/>
            </p:custDataLst>
          </p:nvPr>
        </p:nvGrpSpPr>
        <p:grpSpPr>
          <a:xfrm>
            <a:off x="431076" y="1279001"/>
            <a:ext cx="4365211" cy="467454"/>
            <a:chOff x="431076" y="1279001"/>
            <a:chExt cx="4365211" cy="467454"/>
          </a:xfrm>
        </p:grpSpPr>
        <p:sp>
          <p:nvSpPr>
            <p:cNvPr id="24" name="矩形 23"/>
            <p:cNvSpPr/>
            <p:nvPr>
              <p:custDataLst>
                <p:tags r:id="rId39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40"/>
              </p:custDataLst>
            </p:nvPr>
          </p:nvSpPr>
          <p:spPr>
            <a:xfrm>
              <a:off x="431076" y="1279001"/>
              <a:ext cx="4365211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四、  </a:t>
              </a:r>
              <a:r>
                <a:rPr kumimoji="0" lang="zh-CN" altLang="en-US" sz="2400" i="0" u="none" strike="noStrike" kern="10" normalizeH="0" baseline="0" noProof="0"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声音的传播速度</a:t>
              </a:r>
              <a:r>
                <a:rPr kumimoji="0" lang="en-US" altLang="zh-CN" sz="2400" i="0" u="none" strike="noStrike" kern="10" normalizeH="0" baseline="0" noProof="0"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——</a:t>
              </a:r>
              <a:r>
                <a:rPr kumimoji="0" lang="zh-CN" altLang="en-US" sz="2400" i="0" u="none" strike="noStrike" kern="10" normalizeH="0" baseline="0" noProof="0"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声速</a:t>
              </a:r>
            </a:p>
          </p:txBody>
        </p:sp>
      </p:grp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5820135" y="1279000"/>
            <a:ext cx="1352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4-1</a:t>
            </a:r>
          </a:p>
        </p:txBody>
      </p:sp>
      <p:grpSp>
        <p:nvGrpSpPr>
          <p:cNvPr id="33" name="组合 32"/>
          <p:cNvGrpSpPr/>
          <p:nvPr>
            <p:custDataLst>
              <p:tags r:id="rId11"/>
            </p:custDataLst>
          </p:nvPr>
        </p:nvGrpSpPr>
        <p:grpSpPr>
          <a:xfrm>
            <a:off x="701606" y="1977852"/>
            <a:ext cx="3205819" cy="4138432"/>
            <a:chOff x="5386248" y="1998856"/>
            <a:chExt cx="2906058" cy="4138432"/>
          </a:xfrm>
        </p:grpSpPr>
        <p:sp>
          <p:nvSpPr>
            <p:cNvPr id="34" name="AutoShape 6" descr="查看源图像"/>
            <p:cNvSpPr>
              <a:spLocks noChangeAspect="1"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矩形: 圆角 34"/>
            <p:cNvSpPr/>
            <p:nvPr>
              <p:custDataLst>
                <p:tags r:id="rId33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34"/>
              </p:custDataLst>
            </p:nvPr>
          </p:nvSpPr>
          <p:spPr>
            <a:xfrm>
              <a:off x="5463254" y="2175687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问题</a:t>
              </a:r>
              <a:endParaRPr lang="zh-CN" altLang="en-US"/>
            </a:p>
          </p:txBody>
        </p:sp>
        <p:grpSp>
          <p:nvGrpSpPr>
            <p:cNvPr id="40" name="组合 39"/>
            <p:cNvGrpSpPr/>
            <p:nvPr>
              <p:custDataLst>
                <p:tags r:id="rId35"/>
              </p:custDataLst>
            </p:nvPr>
          </p:nvGrpSpPr>
          <p:grpSpPr>
            <a:xfrm>
              <a:off x="5393219" y="2704351"/>
              <a:ext cx="2899087" cy="64571"/>
              <a:chOff x="1909048" y="2727664"/>
              <a:chExt cx="2899087" cy="64571"/>
            </a:xfrm>
          </p:grpSpPr>
          <p:cxnSp>
            <p:nvCxnSpPr>
              <p:cNvPr id="42" name="直接连接符 41"/>
              <p:cNvCxnSpPr/>
              <p:nvPr>
                <p:custDataLst>
                  <p:tags r:id="rId37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>
                <p:custDataLst>
                  <p:tags r:id="rId38"/>
                </p:custDataLst>
              </p:nvPr>
            </p:nvCxnSpPr>
            <p:spPr>
              <a:xfrm>
                <a:off x="1909048" y="2727664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文本框 40"/>
            <p:cNvSpPr txBox="1"/>
            <p:nvPr>
              <p:custDataLst>
                <p:tags r:id="rId36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12"/>
            </p:custDataLst>
          </p:nvPr>
        </p:nvGrpSpPr>
        <p:grpSpPr>
          <a:xfrm>
            <a:off x="4227830" y="1977852"/>
            <a:ext cx="3466665" cy="4138432"/>
            <a:chOff x="5386248" y="1998856"/>
            <a:chExt cx="2906058" cy="4138432"/>
          </a:xfrm>
        </p:grpSpPr>
        <p:sp>
          <p:nvSpPr>
            <p:cNvPr id="56" name="AutoShape 6" descr="查看源图像"/>
            <p:cNvSpPr>
              <a:spLocks noChangeAspect="1"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矩形: 圆角 56"/>
            <p:cNvSpPr/>
            <p:nvPr>
              <p:custDataLst>
                <p:tags r:id="rId26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27"/>
              </p:custDataLst>
            </p:nvPr>
          </p:nvSpPr>
          <p:spPr>
            <a:xfrm>
              <a:off x="5437461" y="2165981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结论</a:t>
              </a:r>
              <a:r>
                <a:rPr lang="en-US" altLang="zh-CN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</a:t>
              </a:r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</a:t>
              </a:r>
              <a:endParaRPr lang="zh-CN" altLang="en-US"/>
            </a:p>
          </p:txBody>
        </p:sp>
        <p:grpSp>
          <p:nvGrpSpPr>
            <p:cNvPr id="59" name="组合 58"/>
            <p:cNvGrpSpPr/>
            <p:nvPr>
              <p:custDataLst>
                <p:tags r:id="rId28"/>
              </p:custDataLst>
            </p:nvPr>
          </p:nvGrpSpPr>
          <p:grpSpPr>
            <a:xfrm>
              <a:off x="5393219" y="2693158"/>
              <a:ext cx="2899087" cy="75764"/>
              <a:chOff x="1909048" y="2716471"/>
              <a:chExt cx="2899087" cy="75764"/>
            </a:xfrm>
          </p:grpSpPr>
          <p:cxnSp>
            <p:nvCxnSpPr>
              <p:cNvPr id="61" name="直接连接符 60"/>
              <p:cNvCxnSpPr/>
              <p:nvPr>
                <p:custDataLst>
                  <p:tags r:id="rId30"/>
                </p:custDataLst>
              </p:nvPr>
            </p:nvCxnSpPr>
            <p:spPr>
              <a:xfrm>
                <a:off x="1909048" y="271647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>
                <p:custDataLst>
                  <p:tags r:id="rId31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文本框 59"/>
            <p:cNvSpPr txBox="1"/>
            <p:nvPr>
              <p:custDataLst>
                <p:tags r:id="rId29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文本框 49"/>
          <p:cNvSpPr txBox="1"/>
          <p:nvPr>
            <p:custDataLst>
              <p:tags r:id="rId13"/>
            </p:custDataLst>
          </p:nvPr>
        </p:nvSpPr>
        <p:spPr>
          <a:xfrm>
            <a:off x="832356" y="2935263"/>
            <a:ext cx="28990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1.人耳是怎样听到声音的</a:t>
            </a:r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？2.声音的传播速度一定是</a:t>
            </a:r>
            <a:r>
              <a:rPr lang="en-US" altLang="zh-CN" sz="1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340m/s</a:t>
            </a:r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吗？</a:t>
            </a:r>
            <a:endParaRPr lang="en-US" altLang="zh-CN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3.如果在一根足够长的装满水的钢管的一端敲一下，在钢管的另一端你能听到几次声音，听到的声音依次是通过什么介质传来的？</a:t>
            </a:r>
            <a:endParaRPr lang="zh-CN" altLang="en-US"/>
          </a:p>
        </p:txBody>
      </p:sp>
      <p:sp>
        <p:nvSpPr>
          <p:cNvPr id="55" name="Text Box 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404365" y="2935570"/>
            <a:ext cx="3171781" cy="8617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声音以波的形式传播着，</a:t>
            </a:r>
            <a:endParaRPr kumimoji="0" lang="en-US" altLang="zh-CN" sz="2000" kern="1200" normalizeH="0" baseline="0" noProof="0"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叫做声波。</a:t>
            </a:r>
            <a:endParaRPr kumimoji="0" lang="zh-CN" altLang="en-US" sz="2000" kern="1200" normalizeH="0" baseline="0" noProof="0"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63" name="Text Box 11"/>
          <p:cNvSpPr txBox="1"/>
          <p:nvPr>
            <p:custDataLst>
              <p:tags r:id="rId15"/>
            </p:custDataLst>
          </p:nvPr>
        </p:nvSpPr>
        <p:spPr>
          <a:xfrm>
            <a:off x="4404365" y="4171285"/>
            <a:ext cx="319813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声波</a:t>
            </a:r>
            <a:r>
              <a:rPr lang="en-US" altLang="zh-CN" sz="2000">
                <a:latin typeface="黑体" panose="02010609060101010101" pitchFamily="2" charset="-122"/>
                <a:ea typeface="黑体" panose="02010609060101010101" pitchFamily="2" charset="-122"/>
              </a:rPr>
              <a:t>---</a:t>
            </a: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鼓膜振动</a:t>
            </a:r>
            <a:r>
              <a:rPr lang="en-US" altLang="zh-CN" sz="2000">
                <a:latin typeface="黑体" panose="02010609060101010101" pitchFamily="2" charset="-122"/>
                <a:ea typeface="黑体" panose="02010609060101010101" pitchFamily="2" charset="-122"/>
              </a:rPr>
              <a:t>---</a:t>
            </a:r>
          </a:p>
          <a:p>
            <a:pPr>
              <a:spcBef>
                <a:spcPct val="50000"/>
              </a:spcBef>
            </a:pP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听小骨及其他组织</a:t>
            </a:r>
            <a:r>
              <a:rPr lang="en-US" altLang="zh-CN" sz="2000">
                <a:latin typeface="黑体" panose="02010609060101010101" pitchFamily="2" charset="-122"/>
                <a:ea typeface="黑体" panose="02010609060101010101" pitchFamily="2" charset="-122"/>
              </a:rPr>
              <a:t>—</a:t>
            </a:r>
          </a:p>
          <a:p>
            <a:pPr>
              <a:spcBef>
                <a:spcPct val="50000"/>
              </a:spcBef>
            </a:pP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听觉神经</a:t>
            </a:r>
            <a:r>
              <a:rPr lang="en-US" altLang="zh-CN" sz="2000">
                <a:latin typeface="黑体" panose="02010609060101010101" pitchFamily="2" charset="-122"/>
                <a:ea typeface="黑体" panose="02010609060101010101" pitchFamily="2" charset="-122"/>
              </a:rPr>
              <a:t>---</a:t>
            </a: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大脑</a:t>
            </a:r>
          </a:p>
        </p:txBody>
      </p:sp>
      <p:grpSp>
        <p:nvGrpSpPr>
          <p:cNvPr id="47" name="组合 46"/>
          <p:cNvGrpSpPr/>
          <p:nvPr>
            <p:custDataLst>
              <p:tags r:id="rId16"/>
            </p:custDataLst>
          </p:nvPr>
        </p:nvGrpSpPr>
        <p:grpSpPr>
          <a:xfrm>
            <a:off x="8027501" y="1975449"/>
            <a:ext cx="3466665" cy="4138432"/>
            <a:chOff x="5386248" y="1998856"/>
            <a:chExt cx="2906058" cy="4138432"/>
          </a:xfrm>
        </p:grpSpPr>
        <p:sp>
          <p:nvSpPr>
            <p:cNvPr id="48" name="AutoShape 6" descr="查看源图像"/>
            <p:cNvSpPr>
              <a:spLocks noChangeAspect="1"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: 圆角 48"/>
            <p:cNvSpPr/>
            <p:nvPr>
              <p:custDataLst>
                <p:tags r:id="rId19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20"/>
              </p:custDataLst>
            </p:nvPr>
          </p:nvSpPr>
          <p:spPr>
            <a:xfrm>
              <a:off x="5437461" y="2165981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结论</a:t>
              </a:r>
              <a:r>
                <a:rPr lang="en-US" altLang="zh-CN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</a:t>
              </a:r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</a:t>
              </a:r>
              <a:endParaRPr lang="zh-CN" altLang="en-US"/>
            </a:p>
          </p:txBody>
        </p:sp>
        <p:grpSp>
          <p:nvGrpSpPr>
            <p:cNvPr id="64" name="组合 63"/>
            <p:cNvGrpSpPr/>
            <p:nvPr>
              <p:custDataLst>
                <p:tags r:id="rId21"/>
              </p:custDataLst>
            </p:nvPr>
          </p:nvGrpSpPr>
          <p:grpSpPr>
            <a:xfrm>
              <a:off x="5393219" y="2693158"/>
              <a:ext cx="2899087" cy="75764"/>
              <a:chOff x="1909048" y="2716471"/>
              <a:chExt cx="2899087" cy="75764"/>
            </a:xfrm>
          </p:grpSpPr>
          <p:cxnSp>
            <p:nvCxnSpPr>
              <p:cNvPr id="67" name="直接连接符 66"/>
              <p:cNvCxnSpPr/>
              <p:nvPr>
                <p:custDataLst>
                  <p:tags r:id="rId23"/>
                </p:custDataLst>
              </p:nvPr>
            </p:nvCxnSpPr>
            <p:spPr>
              <a:xfrm>
                <a:off x="1909048" y="271647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>
                <p:custDataLst>
                  <p:tags r:id="rId24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文本框 64"/>
            <p:cNvSpPr txBox="1"/>
            <p:nvPr>
              <p:custDataLst>
                <p:tags r:id="rId22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9" name="Text Box 7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8125442" y="2940371"/>
            <a:ext cx="3171781" cy="26132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lnSpc>
                <a:spcPct val="140000"/>
              </a:lnSpc>
              <a:buClrTx/>
              <a:buSzTx/>
              <a:buFontTx/>
              <a:buNone/>
              <a:defRPr/>
            </a:pPr>
            <a:r>
              <a:rPr kumimoji="1" lang="zh-CN" altLang="en-US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一般情况下，声音在固体、液体和气体中传播的速度不相同，它们的大小关系是： </a:t>
            </a:r>
            <a:r>
              <a:rPr kumimoji="0" lang="en-US" altLang="zh-CN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kumimoji="0" lang="zh-CN" altLang="en-US" sz="2000" kern="1200" normalizeH="0" baseline="-30000" noProof="0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固</a:t>
            </a:r>
            <a:r>
              <a:rPr kumimoji="0" lang="zh-CN" altLang="en-US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＞</a:t>
            </a:r>
            <a:r>
              <a:rPr kumimoji="0" lang="en-US" altLang="zh-CN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kumimoji="0" lang="zh-CN" altLang="en-US" sz="2000" kern="1200" normalizeH="0" baseline="-30000" noProof="0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液</a:t>
            </a:r>
            <a:r>
              <a:rPr kumimoji="0" lang="zh-CN" altLang="en-US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＞</a:t>
            </a:r>
            <a:r>
              <a:rPr kumimoji="0" lang="en-US" altLang="zh-CN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kumimoji="0" lang="zh-CN" altLang="en-US" sz="2000" kern="1200" normalizeH="0" baseline="-30000" noProof="0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气 </a:t>
            </a:r>
            <a:r>
              <a:rPr kumimoji="1" lang="zh-CN" altLang="en-US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；通常情况下</a:t>
            </a:r>
            <a:r>
              <a:rPr kumimoji="1" lang="en-US" altLang="zh-CN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, 15 ℃</a:t>
            </a:r>
            <a:r>
              <a:rPr kumimoji="1" lang="zh-CN" altLang="en-US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时，</a:t>
            </a:r>
            <a:r>
              <a:rPr kumimoji="1" lang="en-US" altLang="zh-CN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V</a:t>
            </a:r>
            <a:r>
              <a:rPr kumimoji="1" lang="zh-CN" altLang="en-US" sz="2000" kern="1200" normalizeH="0" baseline="-25000" noProof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空气</a:t>
            </a:r>
            <a:r>
              <a:rPr kumimoji="1" lang="en-US" altLang="zh-CN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=340 m/s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6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6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8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40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41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42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43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</a:p>
          </p:txBody>
        </p:sp>
      </p:grpSp>
      <p:grpSp>
        <p:nvGrpSpPr>
          <p:cNvPr id="25" name="组合 24"/>
          <p:cNvGrpSpPr/>
          <p:nvPr>
            <p:custDataLst>
              <p:tags r:id="rId9"/>
            </p:custDataLst>
          </p:nvPr>
        </p:nvGrpSpPr>
        <p:grpSpPr>
          <a:xfrm>
            <a:off x="431076" y="1279001"/>
            <a:ext cx="4365211" cy="467454"/>
            <a:chOff x="431076" y="1279001"/>
            <a:chExt cx="4365211" cy="467454"/>
          </a:xfrm>
        </p:grpSpPr>
        <p:sp>
          <p:nvSpPr>
            <p:cNvPr id="24" name="矩形 23"/>
            <p:cNvSpPr/>
            <p:nvPr>
              <p:custDataLst>
                <p:tags r:id="rId38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39"/>
              </p:custDataLst>
            </p:nvPr>
          </p:nvSpPr>
          <p:spPr>
            <a:xfrm>
              <a:off x="431076" y="1279001"/>
              <a:ext cx="4365211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五、    </a:t>
              </a:r>
              <a:r>
                <a:rPr kumimoji="0" lang="zh-CN" altLang="en-US" sz="2400" i="0" u="none" strike="noStrike" kern="10" normalizeH="0" baseline="0" noProof="0"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声音的反射</a:t>
              </a:r>
              <a:r>
                <a:rPr kumimoji="0" lang="en-US" altLang="zh-CN" sz="2400" i="0" u="none" strike="noStrike" kern="10" normalizeH="0" baseline="0" noProof="0"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——</a:t>
              </a:r>
              <a:r>
                <a:rPr kumimoji="0" lang="zh-CN" altLang="en-US" sz="2400" i="0" u="none" strike="noStrike" kern="10" normalizeH="0" baseline="0" noProof="0"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回声</a:t>
              </a:r>
            </a:p>
          </p:txBody>
        </p:sp>
      </p:grp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5820135" y="1279000"/>
            <a:ext cx="1352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5-1</a:t>
            </a:r>
          </a:p>
        </p:txBody>
      </p:sp>
      <p:grpSp>
        <p:nvGrpSpPr>
          <p:cNvPr id="33" name="组合 32"/>
          <p:cNvGrpSpPr/>
          <p:nvPr>
            <p:custDataLst>
              <p:tags r:id="rId11"/>
            </p:custDataLst>
          </p:nvPr>
        </p:nvGrpSpPr>
        <p:grpSpPr>
          <a:xfrm>
            <a:off x="869246" y="1977852"/>
            <a:ext cx="1871249" cy="4138432"/>
            <a:chOff x="5386248" y="1998856"/>
            <a:chExt cx="2906058" cy="4138432"/>
          </a:xfrm>
        </p:grpSpPr>
        <p:sp>
          <p:nvSpPr>
            <p:cNvPr id="34" name="AutoShape 6" descr="查看源图像"/>
            <p:cNvSpPr>
              <a:spLocks noChangeAspect="1"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矩形: 圆角 34"/>
            <p:cNvSpPr/>
            <p:nvPr>
              <p:custDataLst>
                <p:tags r:id="rId32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33"/>
              </p:custDataLst>
            </p:nvPr>
          </p:nvSpPr>
          <p:spPr>
            <a:xfrm>
              <a:off x="5463254" y="2175687"/>
              <a:ext cx="21233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问题</a:t>
              </a:r>
              <a:endParaRPr lang="zh-CN" altLang="en-US" sz="2000"/>
            </a:p>
          </p:txBody>
        </p:sp>
        <p:grpSp>
          <p:nvGrpSpPr>
            <p:cNvPr id="40" name="组合 39"/>
            <p:cNvGrpSpPr/>
            <p:nvPr>
              <p:custDataLst>
                <p:tags r:id="rId34"/>
              </p:custDataLst>
            </p:nvPr>
          </p:nvGrpSpPr>
          <p:grpSpPr>
            <a:xfrm>
              <a:off x="5393219" y="2704351"/>
              <a:ext cx="2899087" cy="64571"/>
              <a:chOff x="1909048" y="2727664"/>
              <a:chExt cx="2899087" cy="64571"/>
            </a:xfrm>
          </p:grpSpPr>
          <p:cxnSp>
            <p:nvCxnSpPr>
              <p:cNvPr id="42" name="直接连接符 41"/>
              <p:cNvCxnSpPr/>
              <p:nvPr>
                <p:custDataLst>
                  <p:tags r:id="rId36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>
                <p:custDataLst>
                  <p:tags r:id="rId37"/>
                </p:custDataLst>
              </p:nvPr>
            </p:nvCxnSpPr>
            <p:spPr>
              <a:xfrm>
                <a:off x="1909048" y="2727664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文本框 40"/>
            <p:cNvSpPr txBox="1"/>
            <p:nvPr>
              <p:custDataLst>
                <p:tags r:id="rId35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12"/>
            </p:custDataLst>
          </p:nvPr>
        </p:nvGrpSpPr>
        <p:grpSpPr>
          <a:xfrm>
            <a:off x="3028107" y="1975449"/>
            <a:ext cx="3466665" cy="4138432"/>
            <a:chOff x="5386248" y="1998856"/>
            <a:chExt cx="2906058" cy="4138432"/>
          </a:xfrm>
        </p:grpSpPr>
        <p:sp>
          <p:nvSpPr>
            <p:cNvPr id="56" name="AutoShape 6" descr="查看源图像"/>
            <p:cNvSpPr>
              <a:spLocks noChangeAspect="1"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矩形: 圆角 56"/>
            <p:cNvSpPr/>
            <p:nvPr>
              <p:custDataLst>
                <p:tags r:id="rId25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26"/>
              </p:custDataLst>
            </p:nvPr>
          </p:nvSpPr>
          <p:spPr>
            <a:xfrm>
              <a:off x="5437461" y="2165981"/>
              <a:ext cx="21233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讨论并回答</a:t>
              </a: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</a:t>
              </a:r>
              <a:endParaRPr lang="zh-CN" altLang="en-US" sz="2000"/>
            </a:p>
          </p:txBody>
        </p:sp>
        <p:grpSp>
          <p:nvGrpSpPr>
            <p:cNvPr id="59" name="组合 58"/>
            <p:cNvGrpSpPr/>
            <p:nvPr>
              <p:custDataLst>
                <p:tags r:id="rId27"/>
              </p:custDataLst>
            </p:nvPr>
          </p:nvGrpSpPr>
          <p:grpSpPr>
            <a:xfrm>
              <a:off x="5393219" y="2693158"/>
              <a:ext cx="2899087" cy="75764"/>
              <a:chOff x="1909048" y="2716471"/>
              <a:chExt cx="2899087" cy="75764"/>
            </a:xfrm>
          </p:grpSpPr>
          <p:cxnSp>
            <p:nvCxnSpPr>
              <p:cNvPr id="61" name="直接连接符 60"/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1909048" y="271647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>
                <p:custDataLst>
                  <p:tags r:id="rId30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文本框 59"/>
            <p:cNvSpPr txBox="1"/>
            <p:nvPr>
              <p:custDataLst>
                <p:tags r:id="rId28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文本框 49"/>
          <p:cNvSpPr txBox="1"/>
          <p:nvPr>
            <p:custDataLst>
              <p:tags r:id="rId13"/>
            </p:custDataLst>
          </p:nvPr>
        </p:nvSpPr>
        <p:spPr>
          <a:xfrm>
            <a:off x="999997" y="2935263"/>
            <a:ext cx="14841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阅读课本第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38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页最后自然段的内容</a:t>
            </a:r>
            <a:endParaRPr lang="zh-CN" altLang="en-US" sz="2000"/>
          </a:p>
        </p:txBody>
      </p:sp>
      <p:sp>
        <p:nvSpPr>
          <p:cNvPr id="55" name="Text Box 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204642" y="2933167"/>
            <a:ext cx="3171781" cy="19389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1.什么是回声现象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？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思考：什么条件下才能听到回声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3.回声现象在生产、医疗、科技等方面有什么应用？</a:t>
            </a:r>
            <a:endParaRPr kumimoji="0" lang="zh-CN" altLang="en-US" sz="2000" kern="1200" normalizeH="0" baseline="0" noProof="0"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grpSp>
        <p:nvGrpSpPr>
          <p:cNvPr id="47" name="组合 46"/>
          <p:cNvGrpSpPr/>
          <p:nvPr>
            <p:custDataLst>
              <p:tags r:id="rId15"/>
            </p:custDataLst>
          </p:nvPr>
        </p:nvGrpSpPr>
        <p:grpSpPr>
          <a:xfrm>
            <a:off x="6763922" y="1963563"/>
            <a:ext cx="4737223" cy="4138432"/>
            <a:chOff x="5386248" y="1998856"/>
            <a:chExt cx="2906058" cy="4138432"/>
          </a:xfrm>
        </p:grpSpPr>
        <p:sp>
          <p:nvSpPr>
            <p:cNvPr id="48" name="AutoShape 6" descr="查看源图像"/>
            <p:cNvSpPr>
              <a:spLocks noChangeAspect="1"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: 圆角 48"/>
            <p:cNvSpPr/>
            <p:nvPr>
              <p:custDataLst>
                <p:tags r:id="rId18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19"/>
              </p:custDataLst>
            </p:nvPr>
          </p:nvSpPr>
          <p:spPr>
            <a:xfrm>
              <a:off x="5437461" y="2165981"/>
              <a:ext cx="21233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结论：</a:t>
              </a:r>
              <a:endParaRPr lang="zh-CN" altLang="en-US" sz="2000"/>
            </a:p>
          </p:txBody>
        </p:sp>
        <p:grpSp>
          <p:nvGrpSpPr>
            <p:cNvPr id="64" name="组合 63"/>
            <p:cNvGrpSpPr/>
            <p:nvPr>
              <p:custDataLst>
                <p:tags r:id="rId20"/>
              </p:custDataLst>
            </p:nvPr>
          </p:nvGrpSpPr>
          <p:grpSpPr>
            <a:xfrm>
              <a:off x="5393219" y="2693158"/>
              <a:ext cx="2899087" cy="75764"/>
              <a:chOff x="1909048" y="2716471"/>
              <a:chExt cx="2899087" cy="75764"/>
            </a:xfrm>
          </p:grpSpPr>
          <p:cxnSp>
            <p:nvCxnSpPr>
              <p:cNvPr id="67" name="直接连接符 66"/>
              <p:cNvCxnSpPr/>
              <p:nvPr>
                <p:custDataLst>
                  <p:tags r:id="rId22"/>
                </p:custDataLst>
              </p:nvPr>
            </p:nvCxnSpPr>
            <p:spPr>
              <a:xfrm>
                <a:off x="1909048" y="271647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>
                <p:custDataLst>
                  <p:tags r:id="rId23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文本框 64"/>
            <p:cNvSpPr txBox="1"/>
            <p:nvPr>
              <p:custDataLst>
                <p:tags r:id="rId21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9" name="Text Box 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846329" y="2751037"/>
            <a:ext cx="4542396" cy="326627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lvl="0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Tx/>
              <a:buNone/>
              <a:defRPr/>
            </a:pPr>
            <a:r>
              <a:rPr kumimoji="1" lang="zh-CN" altLang="en-US" sz="2000" b="1" i="0" u="none" strike="noStrike" kern="0" normalizeH="0" baseline="0" noProof="0"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回声是由于声音在传播过程中遇到障碍物被反射回来而形成的。如果回声到达人耳比原声晚</a:t>
            </a:r>
            <a:r>
              <a:rPr kumimoji="1" lang="en-US" altLang="zh-CN" sz="2000" b="1" i="0" u="none" strike="noStrike" kern="0" normalizeH="0" baseline="0" noProof="0"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0.1s</a:t>
            </a:r>
            <a:r>
              <a:rPr kumimoji="1" lang="zh-CN" altLang="en-US" sz="2000" b="1" i="0" u="none" strike="noStrike" kern="0" normalizeH="0" baseline="0" noProof="0"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</a:t>
            </a:r>
            <a:r>
              <a:rPr kumimoji="1" lang="en-US" altLang="zh-CN" sz="2000" b="1" i="0" u="none" strike="noStrike" kern="0" normalizeH="0" baseline="0" noProof="0"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kumimoji="1" lang="zh-CN" altLang="en-US" sz="2000" b="1" i="0" u="none" strike="noStrike" kern="0" normalizeH="0" baseline="0" noProof="0"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人耳能把回声跟原声区分开；如果不到</a:t>
            </a:r>
            <a:r>
              <a:rPr kumimoji="1" lang="en-US" altLang="zh-CN" sz="2000" b="1" i="0" u="none" strike="noStrike" kern="0" normalizeH="0" baseline="0" noProof="0"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0.1s,</a:t>
            </a:r>
            <a:r>
              <a:rPr kumimoji="1" lang="zh-CN" altLang="en-US" sz="2000" b="1" i="0" u="none" strike="noStrike" kern="0" normalizeH="0" baseline="0" noProof="0"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回声和原声混在一起</a:t>
            </a:r>
            <a:r>
              <a:rPr kumimoji="1" lang="en-US" altLang="zh-CN" sz="2000" b="1" i="0" u="none" strike="noStrike" kern="0" normalizeH="0" baseline="0" noProof="0"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kumimoji="1" lang="zh-CN" altLang="en-US" sz="2000" b="1" i="0" u="none" strike="noStrike" kern="0" normalizeH="0" baseline="0" noProof="0"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使原声加强</a:t>
            </a:r>
            <a:r>
              <a:rPr kumimoji="1" lang="en-US" altLang="zh-CN" sz="2000" b="1" i="0" u="none" strike="noStrike" kern="0" normalizeH="0" baseline="0" noProof="0"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kumimoji="1" lang="zh-CN" altLang="en-US" sz="2000" b="1" i="0" u="none" strike="noStrike" kern="0" normalizeH="0" baseline="0" noProof="0"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在屋子里谈话比在旷野里听起来响亮，就是这个缘故。</a:t>
            </a:r>
            <a:endParaRPr kumimoji="1" lang="en-US" altLang="zh-CN" sz="2000" b="1" kern="1200" normalizeH="0" baseline="0" noProof="0"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0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6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8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14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5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16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17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</a:p>
          </p:txBody>
        </p:sp>
      </p:grpSp>
      <p:grpSp>
        <p:nvGrpSpPr>
          <p:cNvPr id="25" name="组合 24"/>
          <p:cNvGrpSpPr/>
          <p:nvPr>
            <p:custDataLst>
              <p:tags r:id="rId9"/>
            </p:custDataLst>
          </p:nvPr>
        </p:nvGrpSpPr>
        <p:grpSpPr>
          <a:xfrm>
            <a:off x="431076" y="1279001"/>
            <a:ext cx="4365211" cy="467454"/>
            <a:chOff x="431076" y="1279001"/>
            <a:chExt cx="4365211" cy="467454"/>
          </a:xfrm>
        </p:grpSpPr>
        <p:sp>
          <p:nvSpPr>
            <p:cNvPr id="24" name="矩形 23"/>
            <p:cNvSpPr/>
            <p:nvPr>
              <p:custDataLst>
                <p:tags r:id="rId12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13"/>
              </p:custDataLst>
            </p:nvPr>
          </p:nvSpPr>
          <p:spPr>
            <a:xfrm>
              <a:off x="431076" y="1279001"/>
              <a:ext cx="4365211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六、    </a:t>
              </a:r>
              <a:r>
                <a:rPr kumimoji="0" lang="zh-CN" altLang="en-US" sz="2400" i="0" u="none" strike="noStrike" kern="10" normalizeH="0" baseline="0" noProof="0"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课堂小结</a:t>
              </a:r>
            </a:p>
          </p:txBody>
        </p:sp>
      </p:grpSp>
      <p:sp>
        <p:nvSpPr>
          <p:cNvPr id="45" name="Rectangle 3"/>
          <p:cNvSpPr txBox="1">
            <a:spLocks noChangeArrowheads="1"/>
          </p:cNvSpPr>
          <p:nvPr>
            <p:custDataLst>
              <p:tags r:id="rId10"/>
            </p:custDataLst>
          </p:nvPr>
        </p:nvSpPr>
        <p:spPr>
          <a:xfrm>
            <a:off x="592773" y="1985637"/>
            <a:ext cx="9253649" cy="4583769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（一）、声音的产生★</a:t>
            </a:r>
          </a:p>
          <a:p>
            <a:pPr marL="342900" indent="-342900" algn="l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　　声音是由物体的振动产生的。　　</a:t>
            </a:r>
          </a:p>
          <a:p>
            <a:pPr marL="342900" indent="-342900" algn="l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（二）、声音的传播★</a:t>
            </a:r>
          </a:p>
          <a:p>
            <a:pPr marL="342900" indent="-342900" algn="l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　　声音的传播需要介质，</a:t>
            </a:r>
            <a:r>
              <a:rPr lang="en-US" altLang="zh-CN" sz="2000" b="1" kern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固体</a:t>
            </a: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、液体、气体都能传播声音，</a:t>
            </a:r>
            <a:r>
              <a:rPr lang="en-US" sz="2000" b="1" kern="0" err="1">
                <a:latin typeface="微软雅黑" panose="020B0503020204020204" pitchFamily="34" charset="-122"/>
                <a:ea typeface="微软雅黑" panose="020B0503020204020204" pitchFamily="34" charset="-122"/>
              </a:rPr>
              <a:t>真空不能传声。</a:t>
            </a:r>
            <a:endParaRPr lang="en-US" sz="20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　　声音以声波的形式传播着</a:t>
            </a:r>
            <a:r>
              <a:rPr lang="en-US" altLang="zh-CN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sz="20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（三）、声速</a:t>
            </a:r>
          </a:p>
          <a:p>
            <a:pPr marL="342900" indent="-342900" algn="l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　　声速的大小跟介质的种类有关；还跟介质的温度有关。</a:t>
            </a:r>
            <a:r>
              <a:rPr lang="en-US" altLang="zh-CN" sz="2000" b="1" kern="0" err="1">
                <a:latin typeface="微软雅黑" panose="020B0503020204020204" pitchFamily="34" charset="-122"/>
                <a:ea typeface="微软雅黑" panose="020B0503020204020204" pitchFamily="34" charset="-122"/>
              </a:rPr>
              <a:t>通常</a:t>
            </a: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情况下：</a:t>
            </a:r>
            <a:endParaRPr lang="en-US" sz="20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　　</a:t>
            </a:r>
            <a:r>
              <a:rPr 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15℃</a:t>
            </a: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时空气中的声速是</a:t>
            </a:r>
            <a:r>
              <a:rPr 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340m/s</a:t>
            </a: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★。</a:t>
            </a:r>
          </a:p>
          <a:p>
            <a:pPr algn="l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charset="0"/>
              <a:buChar char="n"/>
              <a:defRPr/>
            </a:pP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（四）、回声</a:t>
            </a:r>
            <a:endParaRPr lang="zh-CN" altLang="en-US" sz="20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defRPr/>
            </a:pPr>
            <a:endParaRPr lang="zh-CN" altLang="en-US" sz="20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7" name="New picture"/>
          <p:cNvPicPr/>
          <p:nvPr>
            <p:custDataLst>
              <p:tags r:id="rId11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1912600" y="10337800"/>
            <a:ext cx="304800" cy="228600"/>
          </a:xfrm>
          <a:prstGeom prst="cub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9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" descr="查看源图像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7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8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9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23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24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25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26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</a:p>
          </p:txBody>
        </p:sp>
      </p:grpSp>
      <p:grpSp>
        <p:nvGrpSpPr>
          <p:cNvPr id="25" name="组合 24"/>
          <p:cNvGrpSpPr/>
          <p:nvPr>
            <p:custDataLst>
              <p:tags r:id="rId10"/>
            </p:custDataLst>
          </p:nvPr>
        </p:nvGrpSpPr>
        <p:grpSpPr>
          <a:xfrm>
            <a:off x="431076" y="1279001"/>
            <a:ext cx="4100743" cy="467454"/>
            <a:chOff x="431076" y="1279001"/>
            <a:chExt cx="4100743" cy="467454"/>
          </a:xfrm>
        </p:grpSpPr>
        <p:sp>
          <p:nvSpPr>
            <p:cNvPr id="24" name="矩形 23"/>
            <p:cNvSpPr/>
            <p:nvPr>
              <p:custDataLst>
                <p:tags r:id="rId21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431076" y="1279001"/>
              <a:ext cx="4100743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一、         </a:t>
              </a:r>
              <a:r>
                <a:rPr lang="zh-CN" altLang="en-US" sz="2400" b="1"/>
                <a:t>声音的世界</a:t>
              </a:r>
            </a:p>
          </p:txBody>
        </p:sp>
      </p:grpSp>
      <p:sp>
        <p:nvSpPr>
          <p:cNvPr id="28" name="文本框 27"/>
          <p:cNvSpPr txBox="1"/>
          <p:nvPr>
            <p:custDataLst>
              <p:tags r:id="rId11"/>
            </p:custDataLst>
          </p:nvPr>
        </p:nvSpPr>
        <p:spPr>
          <a:xfrm>
            <a:off x="384900" y="2011237"/>
            <a:ext cx="6154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观察课本图</a:t>
            </a:r>
            <a:r>
              <a:rPr lang="en-US" altLang="zh-CN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3-1</a:t>
            </a:r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3-2</a:t>
            </a:r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3-3</a:t>
            </a:r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倾听下面的声音，</a:t>
            </a:r>
            <a:endParaRPr lang="en-US" altLang="zh-CN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12"/>
            </p:custDataLst>
          </p:nvPr>
        </p:nvGrpSpPr>
        <p:grpSpPr>
          <a:xfrm>
            <a:off x="8913396" y="2514945"/>
            <a:ext cx="2490818" cy="3574307"/>
            <a:chOff x="654413" y="2571646"/>
            <a:chExt cx="2683061" cy="3574307"/>
          </a:xfrm>
        </p:grpSpPr>
        <p:sp>
          <p:nvSpPr>
            <p:cNvPr id="2" name="矩形: 圆角 1"/>
            <p:cNvSpPr/>
            <p:nvPr>
              <p:custDataLst>
                <p:tags r:id="rId19"/>
              </p:custDataLst>
            </p:nvPr>
          </p:nvSpPr>
          <p:spPr>
            <a:xfrm>
              <a:off x="654413" y="2571646"/>
              <a:ext cx="2683061" cy="3574307"/>
            </a:xfrm>
            <a:prstGeom prst="roundRect">
              <a:avLst>
                <a:gd name="adj" fmla="val 361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20"/>
              </p:custDataLst>
            </p:nvPr>
          </p:nvSpPr>
          <p:spPr>
            <a:xfrm>
              <a:off x="847052" y="2995553"/>
              <a:ext cx="2303666" cy="2126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1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思考：</a:t>
              </a:r>
              <a:endParaRPr lang="en-US" altLang="zh-CN" sz="1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1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①你喜欢哪些声音？</a:t>
              </a:r>
              <a:endParaRPr lang="en-US" altLang="zh-CN" sz="1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1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哪些声音令你厌烦？</a:t>
              </a:r>
              <a:endParaRPr lang="en-US" altLang="zh-CN" sz="1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1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②关于声音，你想</a:t>
              </a:r>
              <a:endParaRPr lang="en-US" altLang="zh-CN" sz="1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1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知道哪些问题？</a:t>
              </a:r>
              <a:endParaRPr lang="zh-CN" altLang="en-US"/>
            </a:p>
          </p:txBody>
        </p:sp>
      </p:grpSp>
      <p:sp>
        <p:nvSpPr>
          <p:cNvPr id="26" name="矩形: 圆角 25"/>
          <p:cNvSpPr/>
          <p:nvPr>
            <p:custDataLst>
              <p:tags r:id="rId13"/>
            </p:custDataLst>
          </p:nvPr>
        </p:nvSpPr>
        <p:spPr>
          <a:xfrm>
            <a:off x="694697" y="2500424"/>
            <a:ext cx="2451472" cy="3574307"/>
          </a:xfrm>
          <a:prstGeom prst="roundRect">
            <a:avLst>
              <a:gd name="adj" fmla="val 36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/>
          <p:cNvSpPr/>
          <p:nvPr>
            <p:custDataLst>
              <p:tags r:id="rId14"/>
            </p:custDataLst>
          </p:nvPr>
        </p:nvSpPr>
        <p:spPr>
          <a:xfrm>
            <a:off x="3506531" y="2514946"/>
            <a:ext cx="2451473" cy="3574307"/>
          </a:xfrm>
          <a:prstGeom prst="roundRect">
            <a:avLst>
              <a:gd name="adj" fmla="val 36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: 圆角 32"/>
          <p:cNvSpPr/>
          <p:nvPr>
            <p:custDataLst>
              <p:tags r:id="rId15"/>
            </p:custDataLst>
          </p:nvPr>
        </p:nvSpPr>
        <p:spPr>
          <a:xfrm>
            <a:off x="6285912" y="2514946"/>
            <a:ext cx="2451473" cy="3574307"/>
          </a:xfrm>
          <a:prstGeom prst="roundRect">
            <a:avLst>
              <a:gd name="adj" fmla="val 36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查看源图像">
            <a:hlinkClick r:id="" action="ppaction://noaction"/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3" r="27668"/>
          <a:stretch>
            <a:fillRect/>
          </a:stretch>
        </p:blipFill>
        <p:spPr bwMode="auto">
          <a:xfrm>
            <a:off x="990962" y="2766966"/>
            <a:ext cx="1969108" cy="2933700"/>
          </a:xfrm>
          <a:prstGeom prst="roundRect">
            <a:avLst>
              <a:gd name="adj" fmla="val 975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图片 35">
            <a:hlinkClick r:id="" action="ppaction://noaction"/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6539696" y="2756704"/>
            <a:ext cx="2084290" cy="2930316"/>
          </a:xfrm>
          <a:prstGeom prst="roundRect">
            <a:avLst>
              <a:gd name="adj" fmla="val 733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图片 37">
            <a:hlinkClick r:id="" action="ppaction://noaction"/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/>
          <a:srcRect l="12960" r="39157"/>
          <a:stretch>
            <a:fillRect/>
          </a:stretch>
        </p:blipFill>
        <p:spPr>
          <a:xfrm>
            <a:off x="3727778" y="2811142"/>
            <a:ext cx="2051868" cy="2860599"/>
          </a:xfrm>
          <a:prstGeom prst="roundRect">
            <a:avLst>
              <a:gd name="adj" fmla="val 671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3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" descr="查看源图像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7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8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9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17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8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19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20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</a:p>
          </p:txBody>
        </p:sp>
      </p:grpSp>
      <p:grpSp>
        <p:nvGrpSpPr>
          <p:cNvPr id="25" name="组合 24"/>
          <p:cNvGrpSpPr/>
          <p:nvPr>
            <p:custDataLst>
              <p:tags r:id="rId10"/>
            </p:custDataLst>
          </p:nvPr>
        </p:nvGrpSpPr>
        <p:grpSpPr>
          <a:xfrm>
            <a:off x="431076" y="1279001"/>
            <a:ext cx="4100743" cy="467454"/>
            <a:chOff x="431076" y="1279001"/>
            <a:chExt cx="4100743" cy="467454"/>
          </a:xfrm>
        </p:grpSpPr>
        <p:sp>
          <p:nvSpPr>
            <p:cNvPr id="24" name="矩形 23"/>
            <p:cNvSpPr/>
            <p:nvPr>
              <p:custDataLst>
                <p:tags r:id="rId15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16"/>
              </p:custDataLst>
            </p:nvPr>
          </p:nvSpPr>
          <p:spPr>
            <a:xfrm>
              <a:off x="431076" y="1279001"/>
              <a:ext cx="4100743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二、         </a:t>
              </a:r>
              <a:r>
                <a:rPr lang="zh-CN" altLang="en-US" sz="2400" b="1"/>
                <a:t>声音产生的条件</a:t>
              </a:r>
            </a:p>
          </p:txBody>
        </p:sp>
      </p:grpSp>
      <p:sp>
        <p:nvSpPr>
          <p:cNvPr id="28" name="文本框 27"/>
          <p:cNvSpPr txBox="1"/>
          <p:nvPr>
            <p:custDataLst>
              <p:tags r:id="rId11"/>
            </p:custDataLst>
          </p:nvPr>
        </p:nvSpPr>
        <p:spPr>
          <a:xfrm>
            <a:off x="397768" y="2126843"/>
            <a:ext cx="1352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2-1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: 圆角 25"/>
          <p:cNvSpPr/>
          <p:nvPr>
            <p:custDataLst>
              <p:tags r:id="rId12"/>
            </p:custDataLst>
          </p:nvPr>
        </p:nvSpPr>
        <p:spPr>
          <a:xfrm>
            <a:off x="2449710" y="2109672"/>
            <a:ext cx="2899087" cy="4138432"/>
          </a:xfrm>
          <a:prstGeom prst="roundRect">
            <a:avLst>
              <a:gd name="adj" fmla="val 3950"/>
            </a:avLst>
          </a:prstGeom>
          <a:solidFill>
            <a:schemeClr val="accent1">
              <a:alpha val="57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>
            <p:custDataLst>
              <p:tags r:id="rId13"/>
            </p:custDataLst>
          </p:nvPr>
        </p:nvSpPr>
        <p:spPr>
          <a:xfrm>
            <a:off x="2678653" y="2817465"/>
            <a:ext cx="2595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做一做：</a:t>
            </a:r>
            <a:r>
              <a:rPr lang="zh-CN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用手摸喉头，同时发出“啊——的</a:t>
            </a:r>
            <a:endParaRPr lang="en-US" altLang="zh-CN" sz="1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zh-CN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声音，手有什么感觉？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66245" y="2123910"/>
            <a:ext cx="3008495" cy="4015298"/>
          </a:xfrm>
          <a:prstGeom prst="roundRect">
            <a:avLst>
              <a:gd name="adj" fmla="val 8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8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6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8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32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33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34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35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</a:p>
          </p:txBody>
        </p:sp>
      </p:grpSp>
      <p:grpSp>
        <p:nvGrpSpPr>
          <p:cNvPr id="25" name="组合 24"/>
          <p:cNvGrpSpPr/>
          <p:nvPr>
            <p:custDataLst>
              <p:tags r:id="rId9"/>
            </p:custDataLst>
          </p:nvPr>
        </p:nvGrpSpPr>
        <p:grpSpPr>
          <a:xfrm>
            <a:off x="431076" y="1279001"/>
            <a:ext cx="4100743" cy="467454"/>
            <a:chOff x="431076" y="1279001"/>
            <a:chExt cx="4100743" cy="467454"/>
          </a:xfrm>
        </p:grpSpPr>
        <p:sp>
          <p:nvSpPr>
            <p:cNvPr id="24" name="矩形 23"/>
            <p:cNvSpPr/>
            <p:nvPr>
              <p:custDataLst>
                <p:tags r:id="rId30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31"/>
              </p:custDataLst>
            </p:nvPr>
          </p:nvSpPr>
          <p:spPr>
            <a:xfrm>
              <a:off x="431076" y="1279001"/>
              <a:ext cx="4100743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二、         </a:t>
              </a:r>
              <a:r>
                <a:rPr lang="zh-CN" altLang="en-US" sz="2400" b="1"/>
                <a:t>声音产生的条件</a:t>
              </a:r>
            </a:p>
          </p:txBody>
        </p:sp>
      </p:grp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5414334" y="1307718"/>
            <a:ext cx="1352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2-2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2" name="组合 51"/>
          <p:cNvGrpSpPr/>
          <p:nvPr>
            <p:custDataLst>
              <p:tags r:id="rId11"/>
            </p:custDataLst>
          </p:nvPr>
        </p:nvGrpSpPr>
        <p:grpSpPr>
          <a:xfrm>
            <a:off x="1159109" y="2073047"/>
            <a:ext cx="2899087" cy="4138432"/>
            <a:chOff x="1909048" y="2179878"/>
            <a:chExt cx="2899087" cy="4138432"/>
          </a:xfrm>
        </p:grpSpPr>
        <p:sp>
          <p:nvSpPr>
            <p:cNvPr id="26" name="矩形: 圆角 25"/>
            <p:cNvSpPr/>
            <p:nvPr>
              <p:custDataLst>
                <p:tags r:id="rId24"/>
              </p:custDataLst>
            </p:nvPr>
          </p:nvSpPr>
          <p:spPr>
            <a:xfrm>
              <a:off x="1909048" y="2179878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994669" y="2900216"/>
              <a:ext cx="2410155" cy="1289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仿照课本3-4、3-5所示情景完成实验，仔细观察</a:t>
              </a:r>
              <a:endPara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26"/>
              </p:custDataLst>
            </p:nvPr>
          </p:nvSpPr>
          <p:spPr>
            <a:xfrm>
              <a:off x="1994669" y="2253479"/>
              <a:ext cx="11462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观察：</a:t>
              </a:r>
              <a:endParaRPr lang="zh-CN" altLang="en-US"/>
            </a:p>
          </p:txBody>
        </p:sp>
        <p:grpSp>
          <p:nvGrpSpPr>
            <p:cNvPr id="32" name="组合 31"/>
            <p:cNvGrpSpPr/>
            <p:nvPr>
              <p:custDataLst>
                <p:tags r:id="rId27"/>
              </p:custDataLst>
            </p:nvPr>
          </p:nvGrpSpPr>
          <p:grpSpPr>
            <a:xfrm>
              <a:off x="1909048" y="2648799"/>
              <a:ext cx="2899087" cy="68094"/>
              <a:chOff x="1909048" y="2648799"/>
              <a:chExt cx="2899087" cy="68094"/>
            </a:xfrm>
          </p:grpSpPr>
          <p:cxnSp>
            <p:nvCxnSpPr>
              <p:cNvPr id="31" name="直接连接符 30"/>
              <p:cNvCxnSpPr/>
              <p:nvPr>
                <p:custDataLst>
                  <p:tags r:id="rId28"/>
                </p:custDataLst>
              </p:nvPr>
            </p:nvCxnSpPr>
            <p:spPr>
              <a:xfrm>
                <a:off x="1909048" y="2648799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1909048" y="2716893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组合 52"/>
          <p:cNvGrpSpPr/>
          <p:nvPr>
            <p:custDataLst>
              <p:tags r:id="rId12"/>
            </p:custDataLst>
          </p:nvPr>
        </p:nvGrpSpPr>
        <p:grpSpPr>
          <a:xfrm>
            <a:off x="7925554" y="2057881"/>
            <a:ext cx="2906058" cy="4138432"/>
            <a:chOff x="5386248" y="1998856"/>
            <a:chExt cx="2906058" cy="4138432"/>
          </a:xfrm>
        </p:grpSpPr>
        <p:sp>
          <p:nvSpPr>
            <p:cNvPr id="6" name="AutoShape 6" descr="查看源图像"/>
            <p:cNvSpPr>
              <a:spLocks noChangeAspect="1"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矩形: 圆角 36"/>
            <p:cNvSpPr/>
            <p:nvPr>
              <p:custDataLst>
                <p:tags r:id="rId18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19"/>
              </p:custDataLst>
            </p:nvPr>
          </p:nvSpPr>
          <p:spPr>
            <a:xfrm>
              <a:off x="5440110" y="2083398"/>
              <a:ext cx="9405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讨论：</a:t>
              </a:r>
              <a:endParaRPr lang="zh-CN" altLang="en-US"/>
            </a:p>
          </p:txBody>
        </p:sp>
        <p:grpSp>
          <p:nvGrpSpPr>
            <p:cNvPr id="44" name="组合 43"/>
            <p:cNvGrpSpPr/>
            <p:nvPr>
              <p:custDataLst>
                <p:tags r:id="rId20"/>
              </p:custDataLst>
            </p:nvPr>
          </p:nvGrpSpPr>
          <p:grpSpPr>
            <a:xfrm>
              <a:off x="5393219" y="2551037"/>
              <a:ext cx="2899087" cy="74449"/>
              <a:chOff x="1909048" y="2574350"/>
              <a:chExt cx="2899087" cy="74449"/>
            </a:xfrm>
          </p:grpSpPr>
          <p:cxnSp>
            <p:nvCxnSpPr>
              <p:cNvPr id="45" name="直接连接符 44"/>
              <p:cNvCxnSpPr/>
              <p:nvPr>
                <p:custDataLst>
                  <p:tags r:id="rId22"/>
                </p:custDataLst>
              </p:nvPr>
            </p:nvCxnSpPr>
            <p:spPr>
              <a:xfrm>
                <a:off x="1909048" y="2648799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>
                <p:custDataLst>
                  <p:tags r:id="rId23"/>
                </p:custDataLst>
              </p:nvPr>
            </p:nvCxnSpPr>
            <p:spPr>
              <a:xfrm>
                <a:off x="1909048" y="2574350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文本框 47"/>
            <p:cNvSpPr txBox="1"/>
            <p:nvPr>
              <p:custDataLst>
                <p:tags r:id="rId21"/>
              </p:custDataLst>
            </p:nvPr>
          </p:nvSpPr>
          <p:spPr>
            <a:xfrm>
              <a:off x="5444457" y="2684853"/>
              <a:ext cx="2433585" cy="2536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①你看到了什么现象？这些现象说明了什么？</a:t>
              </a:r>
              <a:endParaRPr lang="en-US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②纸片和水（乒乓球）在实验中起什么作用？</a:t>
              </a:r>
              <a:endParaRPr lang="en-US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你能让发声的音叉立即停止发声吗？</a:t>
              </a:r>
            </a:p>
          </p:txBody>
        </p:sp>
      </p:grpSp>
      <p:grpSp>
        <p:nvGrpSpPr>
          <p:cNvPr id="55" name="组合 54"/>
          <p:cNvGrpSpPr/>
          <p:nvPr>
            <p:custDataLst>
              <p:tags r:id="rId13"/>
            </p:custDataLst>
          </p:nvPr>
        </p:nvGrpSpPr>
        <p:grpSpPr>
          <a:xfrm>
            <a:off x="4502150" y="2044112"/>
            <a:ext cx="2899087" cy="4138432"/>
            <a:chOff x="8545769" y="2190178"/>
            <a:chExt cx="2899087" cy="4138432"/>
          </a:xfrm>
        </p:grpSpPr>
        <p:sp>
          <p:nvSpPr>
            <p:cNvPr id="54" name="矩形: 圆角 53"/>
            <p:cNvSpPr/>
            <p:nvPr>
              <p:custDataLst>
                <p:tags r:id="rId14"/>
              </p:custDataLst>
            </p:nvPr>
          </p:nvSpPr>
          <p:spPr>
            <a:xfrm>
              <a:off x="8545769" y="2190178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9" name="Picture 4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70086" y="2378371"/>
              <a:ext cx="1798315" cy="1960351"/>
            </a:xfrm>
            <a:prstGeom prst="roundRect">
              <a:avLst>
                <a:gd name="adj" fmla="val 9175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图片 50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1"/>
            <a:stretch>
              <a:fillRect/>
            </a:stretch>
          </p:blipFill>
          <p:spPr>
            <a:xfrm>
              <a:off x="9086875" y="4501836"/>
              <a:ext cx="1798315" cy="1698939"/>
            </a:xfrm>
            <a:prstGeom prst="roundRect">
              <a:avLst>
                <a:gd name="adj" fmla="val 781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0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6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8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34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35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36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37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</a:p>
          </p:txBody>
        </p:sp>
      </p:grpSp>
      <p:grpSp>
        <p:nvGrpSpPr>
          <p:cNvPr id="25" name="组合 24"/>
          <p:cNvGrpSpPr/>
          <p:nvPr>
            <p:custDataLst>
              <p:tags r:id="rId9"/>
            </p:custDataLst>
          </p:nvPr>
        </p:nvGrpSpPr>
        <p:grpSpPr>
          <a:xfrm>
            <a:off x="431076" y="1279001"/>
            <a:ext cx="4100743" cy="467454"/>
            <a:chOff x="431076" y="1279001"/>
            <a:chExt cx="4100743" cy="467454"/>
          </a:xfrm>
        </p:grpSpPr>
        <p:sp>
          <p:nvSpPr>
            <p:cNvPr id="24" name="矩形 23"/>
            <p:cNvSpPr/>
            <p:nvPr>
              <p:custDataLst>
                <p:tags r:id="rId32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33"/>
              </p:custDataLst>
            </p:nvPr>
          </p:nvSpPr>
          <p:spPr>
            <a:xfrm>
              <a:off x="431076" y="1279001"/>
              <a:ext cx="4100743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二、         </a:t>
              </a:r>
              <a:r>
                <a:rPr lang="zh-CN" altLang="en-US" sz="2400" b="1"/>
                <a:t>声音产生的条件</a:t>
              </a:r>
            </a:p>
          </p:txBody>
        </p:sp>
      </p:grp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5414334" y="1307718"/>
            <a:ext cx="1352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2-2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>
            <p:custDataLst>
              <p:tags r:id="rId11"/>
            </p:custDataLst>
          </p:nvPr>
        </p:nvGrpSpPr>
        <p:grpSpPr>
          <a:xfrm>
            <a:off x="4589375" y="1939383"/>
            <a:ext cx="2906058" cy="4138432"/>
            <a:chOff x="5386248" y="1998856"/>
            <a:chExt cx="2906058" cy="4138432"/>
          </a:xfrm>
        </p:grpSpPr>
        <p:sp>
          <p:nvSpPr>
            <p:cNvPr id="6" name="AutoShape 6" descr="查看源图像"/>
            <p:cNvSpPr>
              <a:spLocks noChangeAspect="1"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矩形: 圆角 36"/>
            <p:cNvSpPr/>
            <p:nvPr>
              <p:custDataLst>
                <p:tags r:id="rId26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27"/>
              </p:custDataLst>
            </p:nvPr>
          </p:nvSpPr>
          <p:spPr>
            <a:xfrm>
              <a:off x="5440110" y="2083398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现象、结论：</a:t>
              </a:r>
              <a:endParaRPr lang="zh-CN" altLang="en-US"/>
            </a:p>
          </p:txBody>
        </p:sp>
        <p:grpSp>
          <p:nvGrpSpPr>
            <p:cNvPr id="44" name="组合 43"/>
            <p:cNvGrpSpPr/>
            <p:nvPr>
              <p:custDataLst>
                <p:tags r:id="rId28"/>
              </p:custDataLst>
            </p:nvPr>
          </p:nvGrpSpPr>
          <p:grpSpPr>
            <a:xfrm>
              <a:off x="5393219" y="2551037"/>
              <a:ext cx="2899087" cy="74449"/>
              <a:chOff x="1909048" y="2574350"/>
              <a:chExt cx="2899087" cy="74449"/>
            </a:xfrm>
          </p:grpSpPr>
          <p:cxnSp>
            <p:nvCxnSpPr>
              <p:cNvPr id="45" name="直接连接符 44"/>
              <p:cNvCxnSpPr/>
              <p:nvPr>
                <p:custDataLst>
                  <p:tags r:id="rId30"/>
                </p:custDataLst>
              </p:nvPr>
            </p:nvCxnSpPr>
            <p:spPr>
              <a:xfrm>
                <a:off x="1909048" y="2648799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>
                <p:custDataLst>
                  <p:tags r:id="rId31"/>
                </p:custDataLst>
              </p:nvPr>
            </p:nvCxnSpPr>
            <p:spPr>
              <a:xfrm>
                <a:off x="1909048" y="2574350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文本框 47"/>
            <p:cNvSpPr txBox="1"/>
            <p:nvPr>
              <p:custDataLst>
                <p:tags r:id="rId29"/>
              </p:custDataLst>
            </p:nvPr>
          </p:nvSpPr>
          <p:spPr>
            <a:xfrm>
              <a:off x="5444457" y="2684853"/>
              <a:ext cx="2618107" cy="2536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看到了：</a:t>
              </a:r>
              <a:r>
                <a: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发声的音叉和扬声器叉在振动。</a:t>
              </a:r>
            </a:p>
            <a:p>
              <a:pPr>
                <a:lnSpc>
                  <a:spcPct val="150000"/>
                </a:lnSpc>
              </a:pPr>
              <a:endParaRPr lang="en-US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这些现象说明</a:t>
              </a:r>
              <a:r>
                <a:rPr lang="en-US" altLang="zh-CN" sz="1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: </a:t>
              </a:r>
              <a:r>
                <a:rPr lang="zh-CN" altLang="en-US" sz="1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发生的物体在振动</a:t>
              </a:r>
              <a:r>
                <a:rPr lang="zh-CN" altLang="en-US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endParaRPr lang="en-US" altLang="zh-CN" sz="1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>
            <p:custDataLst>
              <p:tags r:id="rId12"/>
            </p:custDataLst>
          </p:nvPr>
        </p:nvGrpSpPr>
        <p:grpSpPr>
          <a:xfrm>
            <a:off x="803275" y="1976856"/>
            <a:ext cx="2899087" cy="4138432"/>
            <a:chOff x="8545769" y="2190178"/>
            <a:chExt cx="2899087" cy="4138432"/>
          </a:xfrm>
        </p:grpSpPr>
        <p:sp>
          <p:nvSpPr>
            <p:cNvPr id="54" name="矩形: 圆角 53"/>
            <p:cNvSpPr/>
            <p:nvPr>
              <p:custDataLst>
                <p:tags r:id="rId22"/>
              </p:custDataLst>
            </p:nvPr>
          </p:nvSpPr>
          <p:spPr>
            <a:xfrm>
              <a:off x="8545769" y="2190178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9" name="Picture 4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4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70086" y="2378371"/>
              <a:ext cx="1798315" cy="1960351"/>
            </a:xfrm>
            <a:prstGeom prst="roundRect">
              <a:avLst>
                <a:gd name="adj" fmla="val 9175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图片 50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43"/>
            <a:stretch>
              <a:fillRect/>
            </a:stretch>
          </p:blipFill>
          <p:spPr>
            <a:xfrm>
              <a:off x="9086875" y="4501836"/>
              <a:ext cx="1798315" cy="1698939"/>
            </a:xfrm>
            <a:prstGeom prst="roundRect">
              <a:avLst>
                <a:gd name="adj" fmla="val 781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38" name="WordArt 11"/>
          <p:cNvSpPr>
            <a:spLocks noTextEdit="1"/>
          </p:cNvSpPr>
          <p:nvPr>
            <p:custDataLst>
              <p:tags r:id="rId13"/>
            </p:custDataLst>
          </p:nvPr>
        </p:nvSpPr>
        <p:spPr>
          <a:xfrm>
            <a:off x="7052073" y="3504717"/>
            <a:ext cx="6388100" cy="16059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endParaRPr lang="zh-CN" altLang="en-US" sz="36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50" name="组合 49"/>
          <p:cNvGrpSpPr/>
          <p:nvPr>
            <p:custDataLst>
              <p:tags r:id="rId14"/>
            </p:custDataLst>
          </p:nvPr>
        </p:nvGrpSpPr>
        <p:grpSpPr>
          <a:xfrm>
            <a:off x="8033168" y="1971694"/>
            <a:ext cx="2906058" cy="4138432"/>
            <a:chOff x="5386248" y="1998856"/>
            <a:chExt cx="2906058" cy="4138432"/>
          </a:xfrm>
        </p:grpSpPr>
        <p:sp>
          <p:nvSpPr>
            <p:cNvPr id="56" name="AutoShape 6" descr="查看源图像"/>
            <p:cNvSpPr>
              <a:spLocks noChangeAspect="1"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矩形: 圆角 56"/>
            <p:cNvSpPr/>
            <p:nvPr>
              <p:custDataLst>
                <p:tags r:id="rId16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17"/>
              </p:custDataLst>
            </p:nvPr>
          </p:nvSpPr>
          <p:spPr>
            <a:xfrm>
              <a:off x="5440110" y="2083398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现象、结论：</a:t>
              </a:r>
              <a:endParaRPr lang="zh-CN" altLang="en-US"/>
            </a:p>
          </p:txBody>
        </p:sp>
        <p:grpSp>
          <p:nvGrpSpPr>
            <p:cNvPr id="59" name="组合 58"/>
            <p:cNvGrpSpPr/>
            <p:nvPr>
              <p:custDataLst>
                <p:tags r:id="rId18"/>
              </p:custDataLst>
            </p:nvPr>
          </p:nvGrpSpPr>
          <p:grpSpPr>
            <a:xfrm>
              <a:off x="5393219" y="2551037"/>
              <a:ext cx="2899087" cy="74449"/>
              <a:chOff x="1909048" y="2574350"/>
              <a:chExt cx="2899087" cy="74449"/>
            </a:xfrm>
          </p:grpSpPr>
          <p:cxnSp>
            <p:nvCxnSpPr>
              <p:cNvPr id="61" name="直接连接符 60"/>
              <p:cNvCxnSpPr/>
              <p:nvPr>
                <p:custDataLst>
                  <p:tags r:id="rId20"/>
                </p:custDataLst>
              </p:nvPr>
            </p:nvCxnSpPr>
            <p:spPr>
              <a:xfrm>
                <a:off x="1909048" y="2648799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>
                <p:custDataLst>
                  <p:tags r:id="rId21"/>
                </p:custDataLst>
              </p:nvPr>
            </p:nvCxnSpPr>
            <p:spPr>
              <a:xfrm>
                <a:off x="1909048" y="2574350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文本框 59"/>
            <p:cNvSpPr txBox="1"/>
            <p:nvPr>
              <p:custDataLst>
                <p:tags r:id="rId19"/>
              </p:custDataLst>
            </p:nvPr>
          </p:nvSpPr>
          <p:spPr>
            <a:xfrm>
              <a:off x="5506530" y="2649345"/>
              <a:ext cx="2580481" cy="21209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纸片和水（乒乓球）在实验中起到反应音叉和水振动作用</a:t>
              </a:r>
              <a:r>
                <a: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振动停止，发声也停止</a:t>
              </a:r>
              <a:endPara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6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8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26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27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28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29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</a:p>
          </p:txBody>
        </p:sp>
      </p:grpSp>
      <p:grpSp>
        <p:nvGrpSpPr>
          <p:cNvPr id="25" name="组合 24"/>
          <p:cNvGrpSpPr/>
          <p:nvPr>
            <p:custDataLst>
              <p:tags r:id="rId9"/>
            </p:custDataLst>
          </p:nvPr>
        </p:nvGrpSpPr>
        <p:grpSpPr>
          <a:xfrm>
            <a:off x="431076" y="1279001"/>
            <a:ext cx="4100743" cy="467454"/>
            <a:chOff x="431076" y="1279001"/>
            <a:chExt cx="4100743" cy="467454"/>
          </a:xfrm>
        </p:grpSpPr>
        <p:sp>
          <p:nvSpPr>
            <p:cNvPr id="24" name="矩形 23"/>
            <p:cNvSpPr/>
            <p:nvPr>
              <p:custDataLst>
                <p:tags r:id="rId24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25"/>
              </p:custDataLst>
            </p:nvPr>
          </p:nvSpPr>
          <p:spPr>
            <a:xfrm>
              <a:off x="431076" y="1279001"/>
              <a:ext cx="4100743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二、         </a:t>
              </a:r>
              <a:r>
                <a:rPr lang="zh-CN" altLang="en-US" sz="2400" b="1"/>
                <a:t>声音的产生条件</a:t>
              </a:r>
            </a:p>
          </p:txBody>
        </p:sp>
      </p:grp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5414334" y="1307718"/>
            <a:ext cx="1352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2-2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>
            <p:custDataLst>
              <p:tags r:id="rId11"/>
            </p:custDataLst>
          </p:nvPr>
        </p:nvGrpSpPr>
        <p:grpSpPr>
          <a:xfrm>
            <a:off x="6695143" y="1927290"/>
            <a:ext cx="2906058" cy="4138432"/>
            <a:chOff x="5386248" y="1998856"/>
            <a:chExt cx="2906058" cy="4138432"/>
          </a:xfrm>
        </p:grpSpPr>
        <p:sp>
          <p:nvSpPr>
            <p:cNvPr id="6" name="AutoShape 6" descr="查看源图像"/>
            <p:cNvSpPr>
              <a:spLocks noChangeAspect="1"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矩形: 圆角 36"/>
            <p:cNvSpPr/>
            <p:nvPr>
              <p:custDataLst>
                <p:tags r:id="rId18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19"/>
              </p:custDataLst>
            </p:nvPr>
          </p:nvSpPr>
          <p:spPr>
            <a:xfrm>
              <a:off x="5440110" y="2083398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转换法：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  <p:grpSp>
          <p:nvGrpSpPr>
            <p:cNvPr id="44" name="组合 43"/>
            <p:cNvGrpSpPr/>
            <p:nvPr>
              <p:custDataLst>
                <p:tags r:id="rId20"/>
              </p:custDataLst>
            </p:nvPr>
          </p:nvGrpSpPr>
          <p:grpSpPr>
            <a:xfrm>
              <a:off x="5393219" y="2551037"/>
              <a:ext cx="2899087" cy="74449"/>
              <a:chOff x="1909048" y="2574350"/>
              <a:chExt cx="2899087" cy="74449"/>
            </a:xfrm>
          </p:grpSpPr>
          <p:cxnSp>
            <p:nvCxnSpPr>
              <p:cNvPr id="45" name="直接连接符 44"/>
              <p:cNvCxnSpPr/>
              <p:nvPr>
                <p:custDataLst>
                  <p:tags r:id="rId22"/>
                </p:custDataLst>
              </p:nvPr>
            </p:nvCxnSpPr>
            <p:spPr>
              <a:xfrm>
                <a:off x="1909048" y="2648799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>
                <p:custDataLst>
                  <p:tags r:id="rId23"/>
                </p:custDataLst>
              </p:nvPr>
            </p:nvCxnSpPr>
            <p:spPr>
              <a:xfrm>
                <a:off x="1909048" y="2574350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文本框 47"/>
            <p:cNvSpPr txBox="1"/>
            <p:nvPr>
              <p:custDataLst>
                <p:tags r:id="rId21"/>
              </p:custDataLst>
            </p:nvPr>
          </p:nvSpPr>
          <p:spPr>
            <a:xfrm>
              <a:off x="5444457" y="2684853"/>
              <a:ext cx="2748639" cy="29518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0" lang="zh-CN" altLang="en-US" sz="1800" b="1" kern="1200" cap="none" spc="0" normalizeH="0" baseline="0" noProof="0"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证明正在发声的音叉在振动时，因为音叉的振动幅度小，不易直接观察，我们用乒乓球的摆动、水花四溅的现象，间接证明了音叉的摆动，这种方法在物理中称为</a:t>
              </a:r>
              <a:r>
                <a:rPr lang="zh-CN" alt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转换法</a:t>
              </a: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>
            <p:custDataLst>
              <p:tags r:id="rId12"/>
            </p:custDataLst>
          </p:nvPr>
        </p:nvGrpSpPr>
        <p:grpSpPr>
          <a:xfrm>
            <a:off x="2590799" y="1898573"/>
            <a:ext cx="2899087" cy="4138432"/>
            <a:chOff x="8545769" y="2190178"/>
            <a:chExt cx="2899087" cy="4138432"/>
          </a:xfrm>
        </p:grpSpPr>
        <p:sp>
          <p:nvSpPr>
            <p:cNvPr id="54" name="矩形: 圆角 53"/>
            <p:cNvSpPr/>
            <p:nvPr>
              <p:custDataLst>
                <p:tags r:id="rId14"/>
              </p:custDataLst>
            </p:nvPr>
          </p:nvSpPr>
          <p:spPr>
            <a:xfrm>
              <a:off x="8545769" y="2190178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9" name="Picture 4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70086" y="2378371"/>
              <a:ext cx="1798315" cy="1960351"/>
            </a:xfrm>
            <a:prstGeom prst="roundRect">
              <a:avLst>
                <a:gd name="adj" fmla="val 9175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图片 50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5"/>
            <a:stretch>
              <a:fillRect/>
            </a:stretch>
          </p:blipFill>
          <p:spPr>
            <a:xfrm>
              <a:off x="9086875" y="4501836"/>
              <a:ext cx="1798315" cy="1698939"/>
            </a:xfrm>
            <a:prstGeom prst="roundRect">
              <a:avLst>
                <a:gd name="adj" fmla="val 781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38" name="WordArt 11"/>
          <p:cNvSpPr>
            <a:spLocks noTextEdit="1"/>
          </p:cNvSpPr>
          <p:nvPr>
            <p:custDataLst>
              <p:tags r:id="rId13"/>
            </p:custDataLst>
          </p:nvPr>
        </p:nvSpPr>
        <p:spPr>
          <a:xfrm>
            <a:off x="7052073" y="3504717"/>
            <a:ext cx="6388100" cy="16059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endParaRPr lang="zh-CN" altLang="en-US" sz="36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7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6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8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41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42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43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44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</a:p>
          </p:txBody>
        </p:sp>
      </p:grpSp>
      <p:grpSp>
        <p:nvGrpSpPr>
          <p:cNvPr id="25" name="组合 24"/>
          <p:cNvGrpSpPr/>
          <p:nvPr>
            <p:custDataLst>
              <p:tags r:id="rId9"/>
            </p:custDataLst>
          </p:nvPr>
        </p:nvGrpSpPr>
        <p:grpSpPr>
          <a:xfrm>
            <a:off x="431076" y="1279001"/>
            <a:ext cx="4100743" cy="467454"/>
            <a:chOff x="431076" y="1279001"/>
            <a:chExt cx="4100743" cy="467454"/>
          </a:xfrm>
        </p:grpSpPr>
        <p:sp>
          <p:nvSpPr>
            <p:cNvPr id="24" name="矩形 23"/>
            <p:cNvSpPr/>
            <p:nvPr>
              <p:custDataLst>
                <p:tags r:id="rId39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40"/>
              </p:custDataLst>
            </p:nvPr>
          </p:nvSpPr>
          <p:spPr>
            <a:xfrm>
              <a:off x="431076" y="1279001"/>
              <a:ext cx="4100743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二、         </a:t>
              </a:r>
              <a:r>
                <a:rPr lang="zh-CN" altLang="en-US" sz="2400" b="1"/>
                <a:t>声音产生的条件</a:t>
              </a:r>
            </a:p>
          </p:txBody>
        </p:sp>
      </p:grp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5414334" y="1307718"/>
            <a:ext cx="1352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2-3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>
            <p:custDataLst>
              <p:tags r:id="rId11"/>
            </p:custDataLst>
          </p:nvPr>
        </p:nvGrpSpPr>
        <p:grpSpPr>
          <a:xfrm>
            <a:off x="1098550" y="2060260"/>
            <a:ext cx="2906058" cy="4138432"/>
            <a:chOff x="5386248" y="1998856"/>
            <a:chExt cx="2906058" cy="4138432"/>
          </a:xfrm>
        </p:grpSpPr>
        <p:sp>
          <p:nvSpPr>
            <p:cNvPr id="6" name="AutoShape 6" descr="查看源图像"/>
            <p:cNvSpPr>
              <a:spLocks noChangeAspect="1"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矩形: 圆角 36"/>
            <p:cNvSpPr/>
            <p:nvPr>
              <p:custDataLst>
                <p:tags r:id="rId33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34"/>
              </p:custDataLst>
            </p:nvPr>
          </p:nvSpPr>
          <p:spPr>
            <a:xfrm>
              <a:off x="5440110" y="2083398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观察、实践：</a:t>
              </a:r>
              <a:endParaRPr lang="zh-CN" altLang="en-US"/>
            </a:p>
          </p:txBody>
        </p:sp>
        <p:grpSp>
          <p:nvGrpSpPr>
            <p:cNvPr id="44" name="组合 43"/>
            <p:cNvGrpSpPr/>
            <p:nvPr>
              <p:custDataLst>
                <p:tags r:id="rId35"/>
              </p:custDataLst>
            </p:nvPr>
          </p:nvGrpSpPr>
          <p:grpSpPr>
            <a:xfrm>
              <a:off x="5393219" y="2551037"/>
              <a:ext cx="2899087" cy="74449"/>
              <a:chOff x="1909048" y="2574350"/>
              <a:chExt cx="2899087" cy="74449"/>
            </a:xfrm>
          </p:grpSpPr>
          <p:cxnSp>
            <p:nvCxnSpPr>
              <p:cNvPr id="45" name="直接连接符 44"/>
              <p:cNvCxnSpPr/>
              <p:nvPr>
                <p:custDataLst>
                  <p:tags r:id="rId37"/>
                </p:custDataLst>
              </p:nvPr>
            </p:nvCxnSpPr>
            <p:spPr>
              <a:xfrm>
                <a:off x="1909048" y="2648799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>
                <p:custDataLst>
                  <p:tags r:id="rId38"/>
                </p:custDataLst>
              </p:nvPr>
            </p:nvCxnSpPr>
            <p:spPr>
              <a:xfrm>
                <a:off x="1909048" y="2574350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文本框 47"/>
            <p:cNvSpPr txBox="1"/>
            <p:nvPr>
              <p:custDataLst>
                <p:tags r:id="rId36"/>
              </p:custDataLst>
            </p:nvPr>
          </p:nvSpPr>
          <p:spPr>
            <a:xfrm>
              <a:off x="5504177" y="3180213"/>
              <a:ext cx="2748639" cy="1710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请同学演示，并</a:t>
              </a:r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结合课</a:t>
              </a:r>
              <a:endParaRPr lang="en-US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本图</a:t>
              </a:r>
              <a:r>
                <a:rPr lang="en-US" altLang="zh-CN" sz="1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3-6</a:t>
              </a:r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及相关内容，</a:t>
              </a:r>
              <a:endParaRPr lang="en-US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再举几个能证明物体发</a:t>
              </a:r>
              <a:endParaRPr lang="en-US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声时振动的例子。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4" name="矩形: 圆角 53"/>
          <p:cNvSpPr/>
          <p:nvPr>
            <p:custDataLst>
              <p:tags r:id="rId12"/>
            </p:custDataLst>
          </p:nvPr>
        </p:nvSpPr>
        <p:spPr>
          <a:xfrm>
            <a:off x="-3121338" y="2060260"/>
            <a:ext cx="2899087" cy="4138432"/>
          </a:xfrm>
          <a:prstGeom prst="roundRect">
            <a:avLst>
              <a:gd name="adj" fmla="val 3950"/>
            </a:avLst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WordArt 11"/>
          <p:cNvSpPr>
            <a:spLocks noTextEdit="1"/>
          </p:cNvSpPr>
          <p:nvPr>
            <p:custDataLst>
              <p:tags r:id="rId13"/>
            </p:custDataLst>
          </p:nvPr>
        </p:nvSpPr>
        <p:spPr>
          <a:xfrm>
            <a:off x="7052073" y="3504717"/>
            <a:ext cx="6388100" cy="16059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endParaRPr lang="zh-CN" altLang="en-US" sz="36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3" name="组合 32"/>
          <p:cNvGrpSpPr/>
          <p:nvPr>
            <p:custDataLst>
              <p:tags r:id="rId14"/>
            </p:custDataLst>
          </p:nvPr>
        </p:nvGrpSpPr>
        <p:grpSpPr>
          <a:xfrm>
            <a:off x="4531819" y="2107623"/>
            <a:ext cx="2906058" cy="4138432"/>
            <a:chOff x="5386248" y="1998856"/>
            <a:chExt cx="2906058" cy="4138432"/>
          </a:xfrm>
        </p:grpSpPr>
        <p:sp>
          <p:nvSpPr>
            <p:cNvPr id="34" name="AutoShape 6" descr="查看源图像"/>
            <p:cNvSpPr>
              <a:spLocks noChangeAspect="1"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矩形: 圆角 34"/>
            <p:cNvSpPr/>
            <p:nvPr>
              <p:custDataLst>
                <p:tags r:id="rId26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27"/>
              </p:custDataLst>
            </p:nvPr>
          </p:nvSpPr>
          <p:spPr>
            <a:xfrm>
              <a:off x="5440110" y="2083398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演示</a:t>
              </a:r>
              <a:r>
                <a:rPr lang="en-US" altLang="zh-CN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</a:t>
              </a:r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</a:t>
              </a:r>
              <a:endParaRPr lang="zh-CN" altLang="en-US"/>
            </a:p>
          </p:txBody>
        </p:sp>
        <p:grpSp>
          <p:nvGrpSpPr>
            <p:cNvPr id="40" name="组合 39"/>
            <p:cNvGrpSpPr/>
            <p:nvPr>
              <p:custDataLst>
                <p:tags r:id="rId28"/>
              </p:custDataLst>
            </p:nvPr>
          </p:nvGrpSpPr>
          <p:grpSpPr>
            <a:xfrm>
              <a:off x="5393219" y="2551037"/>
              <a:ext cx="2899087" cy="74449"/>
              <a:chOff x="1909048" y="2574350"/>
              <a:chExt cx="2899087" cy="74449"/>
            </a:xfrm>
          </p:grpSpPr>
          <p:cxnSp>
            <p:nvCxnSpPr>
              <p:cNvPr id="42" name="直接连接符 41"/>
              <p:cNvCxnSpPr/>
              <p:nvPr>
                <p:custDataLst>
                  <p:tags r:id="rId30"/>
                </p:custDataLst>
              </p:nvPr>
            </p:nvCxnSpPr>
            <p:spPr>
              <a:xfrm>
                <a:off x="1909048" y="2648799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>
                <p:custDataLst>
                  <p:tags r:id="rId31"/>
                </p:custDataLst>
              </p:nvPr>
            </p:nvCxnSpPr>
            <p:spPr>
              <a:xfrm>
                <a:off x="1909048" y="2574350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文本框 40"/>
            <p:cNvSpPr txBox="1"/>
            <p:nvPr>
              <p:custDataLst>
                <p:tags r:id="rId29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07" y="3353500"/>
            <a:ext cx="2091052" cy="2029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2" name="组合 51"/>
          <p:cNvGrpSpPr/>
          <p:nvPr>
            <p:custDataLst>
              <p:tags r:id="rId16"/>
            </p:custDataLst>
          </p:nvPr>
        </p:nvGrpSpPr>
        <p:grpSpPr>
          <a:xfrm>
            <a:off x="8257535" y="2085198"/>
            <a:ext cx="2906058" cy="4138432"/>
            <a:chOff x="5386248" y="1998856"/>
            <a:chExt cx="2906058" cy="4138432"/>
          </a:xfrm>
        </p:grpSpPr>
        <p:sp>
          <p:nvSpPr>
            <p:cNvPr id="56" name="AutoShape 6" descr="查看源图像"/>
            <p:cNvSpPr>
              <a:spLocks noChangeAspect="1"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矩形: 圆角 56"/>
            <p:cNvSpPr/>
            <p:nvPr>
              <p:custDataLst>
                <p:tags r:id="rId19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20"/>
              </p:custDataLst>
            </p:nvPr>
          </p:nvSpPr>
          <p:spPr>
            <a:xfrm>
              <a:off x="5440110" y="2083398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演示</a:t>
              </a:r>
              <a:r>
                <a:rPr lang="en-US" altLang="zh-CN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</a:t>
              </a:r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</a:t>
              </a:r>
              <a:endParaRPr lang="zh-CN" altLang="en-US"/>
            </a:p>
          </p:txBody>
        </p:sp>
        <p:grpSp>
          <p:nvGrpSpPr>
            <p:cNvPr id="59" name="组合 58"/>
            <p:cNvGrpSpPr/>
            <p:nvPr>
              <p:custDataLst>
                <p:tags r:id="rId21"/>
              </p:custDataLst>
            </p:nvPr>
          </p:nvGrpSpPr>
          <p:grpSpPr>
            <a:xfrm>
              <a:off x="5393219" y="2551037"/>
              <a:ext cx="2899087" cy="74449"/>
              <a:chOff x="1909048" y="2574350"/>
              <a:chExt cx="2899087" cy="74449"/>
            </a:xfrm>
          </p:grpSpPr>
          <p:cxnSp>
            <p:nvCxnSpPr>
              <p:cNvPr id="61" name="直接连接符 60"/>
              <p:cNvCxnSpPr/>
              <p:nvPr>
                <p:custDataLst>
                  <p:tags r:id="rId23"/>
                </p:custDataLst>
              </p:nvPr>
            </p:nvCxnSpPr>
            <p:spPr>
              <a:xfrm>
                <a:off x="1909048" y="2648799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>
                <p:custDataLst>
                  <p:tags r:id="rId24"/>
                </p:custDataLst>
              </p:nvPr>
            </p:nvCxnSpPr>
            <p:spPr>
              <a:xfrm>
                <a:off x="1909048" y="2574350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文本框 59"/>
            <p:cNvSpPr txBox="1"/>
            <p:nvPr>
              <p:custDataLst>
                <p:tags r:id="rId22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/>
          <a:stretch>
            <a:fillRect/>
          </a:stretch>
        </p:blipFill>
        <p:spPr>
          <a:xfrm>
            <a:off x="8539809" y="3458368"/>
            <a:ext cx="2158388" cy="1924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1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6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8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45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46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47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48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</a:p>
          </p:txBody>
        </p:sp>
      </p:grpSp>
      <p:grpSp>
        <p:nvGrpSpPr>
          <p:cNvPr id="25" name="组合 24"/>
          <p:cNvGrpSpPr/>
          <p:nvPr>
            <p:custDataLst>
              <p:tags r:id="rId9"/>
            </p:custDataLst>
          </p:nvPr>
        </p:nvGrpSpPr>
        <p:grpSpPr>
          <a:xfrm>
            <a:off x="431076" y="1279001"/>
            <a:ext cx="4100743" cy="467454"/>
            <a:chOff x="431076" y="1279001"/>
            <a:chExt cx="4100743" cy="467454"/>
          </a:xfrm>
        </p:grpSpPr>
        <p:sp>
          <p:nvSpPr>
            <p:cNvPr id="24" name="矩形 23"/>
            <p:cNvSpPr/>
            <p:nvPr>
              <p:custDataLst>
                <p:tags r:id="rId43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44"/>
              </p:custDataLst>
            </p:nvPr>
          </p:nvSpPr>
          <p:spPr>
            <a:xfrm>
              <a:off x="431076" y="1279001"/>
              <a:ext cx="4100743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二、         </a:t>
              </a:r>
              <a:r>
                <a:rPr lang="zh-CN" altLang="en-US" sz="2400" b="1"/>
                <a:t>声音产生的条件</a:t>
              </a:r>
            </a:p>
          </p:txBody>
        </p:sp>
      </p:grp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10437583" y="1284789"/>
            <a:ext cx="1352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信息窗</a:t>
            </a:r>
            <a:endParaRPr lang="en-US" altLang="zh-CN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>
            <p:custDataLst>
              <p:tags r:id="rId11"/>
            </p:custDataLst>
          </p:nvPr>
        </p:nvGrpSpPr>
        <p:grpSpPr>
          <a:xfrm>
            <a:off x="1029100" y="2106560"/>
            <a:ext cx="2906058" cy="4138432"/>
            <a:chOff x="5386248" y="1998856"/>
            <a:chExt cx="2906058" cy="4138432"/>
          </a:xfrm>
        </p:grpSpPr>
        <p:sp>
          <p:nvSpPr>
            <p:cNvPr id="6" name="AutoShape 6" descr="查看源图像"/>
            <p:cNvSpPr>
              <a:spLocks noChangeAspect="1"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矩形: 圆角 36"/>
            <p:cNvSpPr/>
            <p:nvPr>
              <p:custDataLst>
                <p:tags r:id="rId38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39"/>
              </p:custDataLst>
            </p:nvPr>
          </p:nvSpPr>
          <p:spPr>
            <a:xfrm>
              <a:off x="5605874" y="2939245"/>
              <a:ext cx="248129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normalizeH="0" baseline="0" noProof="0">
                  <a:uLnTx/>
                  <a:uFillTx/>
                  <a:latin typeface="黑体" panose="02010609060101010101" pitchFamily="2" charset="-122"/>
                  <a:ea typeface="黑体" panose="02010609060101010101" pitchFamily="2" charset="-122"/>
                  <a:cs typeface="+mn-cs"/>
                </a:rPr>
                <a:t>一些动物的发声方法是不同部位的振动</a:t>
              </a:r>
              <a:endParaRPr kumimoji="0" lang="zh-CN" altLang="en-US" sz="2000" i="1" u="none" strike="noStrike" kern="1200" normalizeH="0" baseline="0" noProof="0"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  <p:grpSp>
          <p:nvGrpSpPr>
            <p:cNvPr id="44" name="组合 43"/>
            <p:cNvGrpSpPr/>
            <p:nvPr>
              <p:custDataLst>
                <p:tags r:id="rId40"/>
              </p:custDataLst>
            </p:nvPr>
          </p:nvGrpSpPr>
          <p:grpSpPr>
            <a:xfrm>
              <a:off x="5386248" y="2731292"/>
              <a:ext cx="2906058" cy="74386"/>
              <a:chOff x="1902077" y="2754605"/>
              <a:chExt cx="2906058" cy="74386"/>
            </a:xfrm>
          </p:grpSpPr>
          <p:cxnSp>
            <p:nvCxnSpPr>
              <p:cNvPr id="45" name="直接连接符 44"/>
              <p:cNvCxnSpPr/>
              <p:nvPr>
                <p:custDataLst>
                  <p:tags r:id="rId41"/>
                </p:custDataLst>
              </p:nvPr>
            </p:nvCxnSpPr>
            <p:spPr>
              <a:xfrm>
                <a:off x="1902077" y="275460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>
                <p:custDataLst>
                  <p:tags r:id="rId42"/>
                </p:custDataLst>
              </p:nvPr>
            </p:nvCxnSpPr>
            <p:spPr>
              <a:xfrm>
                <a:off x="1909048" y="282899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矩形: 圆角 53"/>
          <p:cNvSpPr/>
          <p:nvPr>
            <p:custDataLst>
              <p:tags r:id="rId12"/>
            </p:custDataLst>
          </p:nvPr>
        </p:nvSpPr>
        <p:spPr>
          <a:xfrm>
            <a:off x="-3183105" y="-3197671"/>
            <a:ext cx="2899087" cy="4138432"/>
          </a:xfrm>
          <a:prstGeom prst="roundRect">
            <a:avLst>
              <a:gd name="adj" fmla="val 3950"/>
            </a:avLst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WordArt 11"/>
          <p:cNvSpPr>
            <a:spLocks noTextEdit="1"/>
          </p:cNvSpPr>
          <p:nvPr>
            <p:custDataLst>
              <p:tags r:id="rId13"/>
            </p:custDataLst>
          </p:nvPr>
        </p:nvSpPr>
        <p:spPr>
          <a:xfrm>
            <a:off x="7052073" y="3504717"/>
            <a:ext cx="6388100" cy="16059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endParaRPr lang="zh-CN" altLang="en-US" sz="36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3" name="组合 32"/>
          <p:cNvGrpSpPr/>
          <p:nvPr>
            <p:custDataLst>
              <p:tags r:id="rId14"/>
            </p:custDataLst>
          </p:nvPr>
        </p:nvGrpSpPr>
        <p:grpSpPr>
          <a:xfrm>
            <a:off x="4462369" y="2107623"/>
            <a:ext cx="2906058" cy="4138432"/>
            <a:chOff x="5386248" y="1998856"/>
            <a:chExt cx="2906058" cy="4138432"/>
          </a:xfrm>
        </p:grpSpPr>
        <p:sp>
          <p:nvSpPr>
            <p:cNvPr id="34" name="AutoShape 6" descr="查看源图像"/>
            <p:cNvSpPr>
              <a:spLocks noChangeAspect="1"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矩形: 圆角 34"/>
            <p:cNvSpPr/>
            <p:nvPr>
              <p:custDataLst>
                <p:tags r:id="rId31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32"/>
              </p:custDataLst>
            </p:nvPr>
          </p:nvSpPr>
          <p:spPr>
            <a:xfrm>
              <a:off x="5440110" y="2083398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实例</a:t>
              </a:r>
              <a:r>
                <a:rPr lang="en-US" altLang="zh-CN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</a:t>
              </a:r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</a:t>
              </a:r>
              <a:endParaRPr lang="zh-CN" altLang="en-US"/>
            </a:p>
          </p:txBody>
        </p:sp>
        <p:grpSp>
          <p:nvGrpSpPr>
            <p:cNvPr id="40" name="组合 39"/>
            <p:cNvGrpSpPr/>
            <p:nvPr>
              <p:custDataLst>
                <p:tags r:id="rId33"/>
              </p:custDataLst>
            </p:nvPr>
          </p:nvGrpSpPr>
          <p:grpSpPr>
            <a:xfrm>
              <a:off x="5393219" y="2551037"/>
              <a:ext cx="2899087" cy="74449"/>
              <a:chOff x="1909048" y="2574350"/>
              <a:chExt cx="2899087" cy="74449"/>
            </a:xfrm>
          </p:grpSpPr>
          <p:cxnSp>
            <p:nvCxnSpPr>
              <p:cNvPr id="42" name="直接连接符 41"/>
              <p:cNvCxnSpPr/>
              <p:nvPr>
                <p:custDataLst>
                  <p:tags r:id="rId35"/>
                </p:custDataLst>
              </p:nvPr>
            </p:nvCxnSpPr>
            <p:spPr>
              <a:xfrm>
                <a:off x="1909048" y="2648799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>
                <p:custDataLst>
                  <p:tags r:id="rId36"/>
                </p:custDataLst>
              </p:nvPr>
            </p:nvCxnSpPr>
            <p:spPr>
              <a:xfrm>
                <a:off x="1909048" y="2574350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文本框 40"/>
            <p:cNvSpPr txBox="1"/>
            <p:nvPr>
              <p:custDataLst>
                <p:tags r:id="rId34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15"/>
            </p:custDataLst>
          </p:nvPr>
        </p:nvGrpSpPr>
        <p:grpSpPr>
          <a:xfrm>
            <a:off x="7866358" y="2107623"/>
            <a:ext cx="3466665" cy="4138432"/>
            <a:chOff x="5386248" y="1998856"/>
            <a:chExt cx="2906058" cy="4138432"/>
          </a:xfrm>
        </p:grpSpPr>
        <p:sp>
          <p:nvSpPr>
            <p:cNvPr id="56" name="AutoShape 6" descr="查看源图像"/>
            <p:cNvSpPr>
              <a:spLocks noChangeAspect="1"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矩形: 圆角 56"/>
            <p:cNvSpPr/>
            <p:nvPr>
              <p:custDataLst>
                <p:tags r:id="rId24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25"/>
              </p:custDataLst>
            </p:nvPr>
          </p:nvSpPr>
          <p:spPr>
            <a:xfrm>
              <a:off x="5440110" y="2083398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实例</a:t>
              </a:r>
              <a:r>
                <a:rPr lang="en-US" altLang="zh-CN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</a:t>
              </a:r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</a:t>
              </a:r>
              <a:endParaRPr lang="zh-CN" altLang="en-US"/>
            </a:p>
          </p:txBody>
        </p:sp>
        <p:grpSp>
          <p:nvGrpSpPr>
            <p:cNvPr id="59" name="组合 58"/>
            <p:cNvGrpSpPr/>
            <p:nvPr>
              <p:custDataLst>
                <p:tags r:id="rId26"/>
              </p:custDataLst>
            </p:nvPr>
          </p:nvGrpSpPr>
          <p:grpSpPr>
            <a:xfrm>
              <a:off x="5393219" y="2551037"/>
              <a:ext cx="2899087" cy="74449"/>
              <a:chOff x="1909048" y="2574350"/>
              <a:chExt cx="2899087" cy="74449"/>
            </a:xfrm>
          </p:grpSpPr>
          <p:cxnSp>
            <p:nvCxnSpPr>
              <p:cNvPr id="61" name="直接连接符 60"/>
              <p:cNvCxnSpPr/>
              <p:nvPr>
                <p:custDataLst>
                  <p:tags r:id="rId28"/>
                </p:custDataLst>
              </p:nvPr>
            </p:nvCxnSpPr>
            <p:spPr>
              <a:xfrm>
                <a:off x="1909048" y="2648799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1909048" y="2574350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文本框 59"/>
            <p:cNvSpPr txBox="1"/>
            <p:nvPr>
              <p:custDataLst>
                <p:tags r:id="rId27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9" name="文本框 48"/>
          <p:cNvSpPr txBox="1"/>
          <p:nvPr>
            <p:custDataLst>
              <p:tags r:id="rId16"/>
            </p:custDataLst>
          </p:nvPr>
        </p:nvSpPr>
        <p:spPr>
          <a:xfrm>
            <a:off x="4690893" y="2938845"/>
            <a:ext cx="2439110" cy="2561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normalizeH="0" baseline="0" noProof="0"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</a:rPr>
              <a:t>蝉是靠腹部的音膜和共鸣器发出声来的。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normalizeH="0" baseline="0" noProof="0"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</a:rPr>
              <a:t>蟋蟀等是依靠翅膀摩擦发声的。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normalizeH="0" baseline="0" noProof="0"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</a:rPr>
              <a:t>蝗虫是由腿节内侧和前翅纵脉相摩擦发声的。 </a:t>
            </a:r>
          </a:p>
        </p:txBody>
      </p:sp>
      <p:sp>
        <p:nvSpPr>
          <p:cNvPr id="51" name="文本框 50"/>
          <p:cNvSpPr txBox="1"/>
          <p:nvPr>
            <p:custDataLst>
              <p:tags r:id="rId17"/>
            </p:custDataLst>
          </p:nvPr>
        </p:nvSpPr>
        <p:spPr>
          <a:xfrm>
            <a:off x="7930611" y="2734253"/>
            <a:ext cx="3364589" cy="3383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1800" kern="1200" normalizeH="0" baseline="0" noProof="0">
                <a:latin typeface="Arial" panose="020B0604020202020204" pitchFamily="34" charset="0"/>
                <a:ea typeface="黑体" panose="02010609060101010101" pitchFamily="2" charset="-122"/>
                <a:cs typeface="+mn-cs"/>
              </a:rPr>
              <a:t>鱼主要是靠体內充满的气体发声的。鱼不仅可以利用肌肉敲打鱼鳔，并且还用肌肉在鱼鳔上来回摩擦，甚至利用肌肉把半个鳔中的空气挤到另外半个鳔中去。当肌肉用不同方式刺激鱼鳔时，就会发出不同的声音。一些群居鱼类误吞诱饵后逃脱时会发出警告声，整群鱼就会在瞬间逃走。</a:t>
            </a:r>
          </a:p>
        </p:txBody>
      </p:sp>
      <p:pic>
        <p:nvPicPr>
          <p:cNvPr id="55" name="Picture 8" descr="u=2094645684,2347439076&amp;fm=23&amp;gp=0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52">
            <a:clrChange>
              <a:clrFrom>
                <a:srgbClr val="F1F3F2"/>
              </a:clrFrom>
              <a:clrTo>
                <a:srgbClr val="F1F3F2">
                  <a:alpha val="0"/>
                </a:srgbClr>
              </a:clrTo>
            </a:clrChange>
          </a:blip>
          <a:srcRect l="11539" t="15384" r="3847" b="7692"/>
          <a:stretch>
            <a:fillRect/>
          </a:stretch>
        </p:blipFill>
        <p:spPr>
          <a:xfrm rot="1166402">
            <a:off x="5285146" y="2097709"/>
            <a:ext cx="1069978" cy="649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" name="Picture 10" descr="u=2163670620,3176875160&amp;fm=23&amp;gp=0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53">
            <a:clrChange>
              <a:clrFrom>
                <a:srgbClr val="E0D9D1"/>
              </a:clrFrom>
              <a:clrTo>
                <a:srgbClr val="E0D9D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-1250611">
            <a:off x="4795287" y="5490086"/>
            <a:ext cx="1066800" cy="739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" name="Picture 14" descr="u=3244507981,102581315&amp;fm=23&amp;gp=0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5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6755" y="5404977"/>
            <a:ext cx="1143000" cy="71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" name="Picture 12" descr="u=2793973110,2586011629&amp;fm=90&amp;gp=0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5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30453">
            <a:off x="8999220" y="2089401"/>
            <a:ext cx="801183" cy="62314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" name="文本框 65"/>
          <p:cNvSpPr txBox="1"/>
          <p:nvPr>
            <p:custDataLst>
              <p:tags r:id="rId22"/>
            </p:custDataLst>
          </p:nvPr>
        </p:nvSpPr>
        <p:spPr>
          <a:xfrm>
            <a:off x="1172012" y="2278894"/>
            <a:ext cx="1200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信息窗</a:t>
            </a:r>
            <a:endParaRPr lang="en-US" altLang="zh-CN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8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6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8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42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43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44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45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</a:p>
          </p:txBody>
        </p:sp>
      </p:grpSp>
      <p:grpSp>
        <p:nvGrpSpPr>
          <p:cNvPr id="25" name="组合 24"/>
          <p:cNvGrpSpPr/>
          <p:nvPr>
            <p:custDataLst>
              <p:tags r:id="rId9"/>
            </p:custDataLst>
          </p:nvPr>
        </p:nvGrpSpPr>
        <p:grpSpPr>
          <a:xfrm>
            <a:off x="431076" y="1279001"/>
            <a:ext cx="4100743" cy="467454"/>
            <a:chOff x="431076" y="1279001"/>
            <a:chExt cx="4100743" cy="467454"/>
          </a:xfrm>
        </p:grpSpPr>
        <p:sp>
          <p:nvSpPr>
            <p:cNvPr id="24" name="矩形 23"/>
            <p:cNvSpPr/>
            <p:nvPr>
              <p:custDataLst>
                <p:tags r:id="rId40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41"/>
              </p:custDataLst>
            </p:nvPr>
          </p:nvSpPr>
          <p:spPr>
            <a:xfrm>
              <a:off x="431076" y="1279001"/>
              <a:ext cx="4100743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三、      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声音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的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传播条件</a:t>
              </a:r>
              <a:endParaRPr lang="zh-CN" altLang="en-US" sz="2400" b="1">
                <a:ln w="19050" cap="flat" cmpd="sng">
                  <a:solidFill>
                    <a:schemeClr val="bg2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5820135" y="1279000"/>
            <a:ext cx="1352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3-1</a:t>
            </a:r>
          </a:p>
        </p:txBody>
      </p:sp>
      <p:grpSp>
        <p:nvGrpSpPr>
          <p:cNvPr id="53" name="组合 52"/>
          <p:cNvGrpSpPr/>
          <p:nvPr>
            <p:custDataLst>
              <p:tags r:id="rId11"/>
            </p:custDataLst>
          </p:nvPr>
        </p:nvGrpSpPr>
        <p:grpSpPr>
          <a:xfrm>
            <a:off x="1029100" y="2106560"/>
            <a:ext cx="2906058" cy="4138432"/>
            <a:chOff x="5386248" y="1998856"/>
            <a:chExt cx="2906058" cy="4138432"/>
          </a:xfrm>
        </p:grpSpPr>
        <p:sp>
          <p:nvSpPr>
            <p:cNvPr id="6" name="AutoShape 6" descr="查看源图像"/>
            <p:cNvSpPr>
              <a:spLocks noChangeAspect="1"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矩形: 圆角 36"/>
            <p:cNvSpPr/>
            <p:nvPr>
              <p:custDataLst>
                <p:tags r:id="rId35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36"/>
              </p:custDataLst>
            </p:nvPr>
          </p:nvSpPr>
          <p:spPr>
            <a:xfrm>
              <a:off x="5605874" y="2939245"/>
              <a:ext cx="2481291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观看课本图</a:t>
              </a: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3-7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所示的实验情景，体会抽气前、抽气后、再进气时的声音变化，你认为声音传播需要什么条件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？</a:t>
              </a:r>
              <a:endParaRPr kumimoji="0" lang="zh-CN" altLang="en-US" sz="2000" i="1" u="none" strike="noStrike" kern="1200" normalizeH="0" baseline="0" noProof="0"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  <p:grpSp>
          <p:nvGrpSpPr>
            <p:cNvPr id="44" name="组合 43"/>
            <p:cNvGrpSpPr/>
            <p:nvPr>
              <p:custDataLst>
                <p:tags r:id="rId37"/>
              </p:custDataLst>
            </p:nvPr>
          </p:nvGrpSpPr>
          <p:grpSpPr>
            <a:xfrm>
              <a:off x="5386248" y="2731292"/>
              <a:ext cx="2906058" cy="74386"/>
              <a:chOff x="1902077" y="2754605"/>
              <a:chExt cx="2906058" cy="74386"/>
            </a:xfrm>
          </p:grpSpPr>
          <p:cxnSp>
            <p:nvCxnSpPr>
              <p:cNvPr id="45" name="直接连接符 44"/>
              <p:cNvCxnSpPr/>
              <p:nvPr>
                <p:custDataLst>
                  <p:tags r:id="rId38"/>
                </p:custDataLst>
              </p:nvPr>
            </p:nvCxnSpPr>
            <p:spPr>
              <a:xfrm>
                <a:off x="1902077" y="275460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>
                <p:custDataLst>
                  <p:tags r:id="rId39"/>
                </p:custDataLst>
              </p:nvPr>
            </p:nvCxnSpPr>
            <p:spPr>
              <a:xfrm>
                <a:off x="1909048" y="282899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矩形: 圆角 53"/>
          <p:cNvSpPr/>
          <p:nvPr>
            <p:custDataLst>
              <p:tags r:id="rId12"/>
            </p:custDataLst>
          </p:nvPr>
        </p:nvSpPr>
        <p:spPr>
          <a:xfrm>
            <a:off x="-3183105" y="-3197671"/>
            <a:ext cx="2899087" cy="4138432"/>
          </a:xfrm>
          <a:prstGeom prst="roundRect">
            <a:avLst>
              <a:gd name="adj" fmla="val 3950"/>
            </a:avLst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>
            <p:custDataLst>
              <p:tags r:id="rId13"/>
            </p:custDataLst>
          </p:nvPr>
        </p:nvGrpSpPr>
        <p:grpSpPr>
          <a:xfrm>
            <a:off x="4298246" y="2107623"/>
            <a:ext cx="3205819" cy="4138432"/>
            <a:chOff x="5386248" y="1998856"/>
            <a:chExt cx="2906058" cy="4138432"/>
          </a:xfrm>
        </p:grpSpPr>
        <p:sp>
          <p:nvSpPr>
            <p:cNvPr id="34" name="AutoShape 6" descr="查看源图像"/>
            <p:cNvSpPr>
              <a:spLocks noChangeAspect="1"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矩形: 圆角 34"/>
            <p:cNvSpPr/>
            <p:nvPr>
              <p:custDataLst>
                <p:tags r:id="rId28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29"/>
              </p:custDataLst>
            </p:nvPr>
          </p:nvSpPr>
          <p:spPr>
            <a:xfrm>
              <a:off x="5463254" y="2175687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实例</a:t>
              </a:r>
              <a:endParaRPr lang="zh-CN" altLang="en-US"/>
            </a:p>
          </p:txBody>
        </p:sp>
        <p:grpSp>
          <p:nvGrpSpPr>
            <p:cNvPr id="40" name="组合 39"/>
            <p:cNvGrpSpPr/>
            <p:nvPr>
              <p:custDataLst>
                <p:tags r:id="rId30"/>
              </p:custDataLst>
            </p:nvPr>
          </p:nvGrpSpPr>
          <p:grpSpPr>
            <a:xfrm>
              <a:off x="5393219" y="2704351"/>
              <a:ext cx="2899087" cy="64571"/>
              <a:chOff x="1909048" y="2727664"/>
              <a:chExt cx="2899087" cy="64571"/>
            </a:xfrm>
          </p:grpSpPr>
          <p:cxnSp>
            <p:nvCxnSpPr>
              <p:cNvPr id="42" name="直接连接符 41"/>
              <p:cNvCxnSpPr/>
              <p:nvPr>
                <p:custDataLst>
                  <p:tags r:id="rId32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>
                <p:custDataLst>
                  <p:tags r:id="rId33"/>
                </p:custDataLst>
              </p:nvPr>
            </p:nvCxnSpPr>
            <p:spPr>
              <a:xfrm>
                <a:off x="1909048" y="2727664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文本框 40"/>
            <p:cNvSpPr txBox="1"/>
            <p:nvPr>
              <p:custDataLst>
                <p:tags r:id="rId31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14"/>
            </p:custDataLst>
          </p:nvPr>
        </p:nvGrpSpPr>
        <p:grpSpPr>
          <a:xfrm>
            <a:off x="7866358" y="2107623"/>
            <a:ext cx="3466665" cy="4138432"/>
            <a:chOff x="5386248" y="1998856"/>
            <a:chExt cx="2906058" cy="4138432"/>
          </a:xfrm>
        </p:grpSpPr>
        <p:sp>
          <p:nvSpPr>
            <p:cNvPr id="56" name="AutoShape 6" descr="查看源图像"/>
            <p:cNvSpPr>
              <a:spLocks noChangeAspect="1"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矩形: 圆角 56"/>
            <p:cNvSpPr/>
            <p:nvPr>
              <p:custDataLst>
                <p:tags r:id="rId21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22"/>
              </p:custDataLst>
            </p:nvPr>
          </p:nvSpPr>
          <p:spPr>
            <a:xfrm>
              <a:off x="5440110" y="2083398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结论：</a:t>
              </a:r>
              <a:endParaRPr lang="zh-CN" altLang="en-US"/>
            </a:p>
          </p:txBody>
        </p:sp>
        <p:grpSp>
          <p:nvGrpSpPr>
            <p:cNvPr id="59" name="组合 58"/>
            <p:cNvGrpSpPr/>
            <p:nvPr>
              <p:custDataLst>
                <p:tags r:id="rId23"/>
              </p:custDataLst>
            </p:nvPr>
          </p:nvGrpSpPr>
          <p:grpSpPr>
            <a:xfrm>
              <a:off x="5393219" y="2693158"/>
              <a:ext cx="2899087" cy="75764"/>
              <a:chOff x="1909048" y="2716471"/>
              <a:chExt cx="2899087" cy="75764"/>
            </a:xfrm>
          </p:grpSpPr>
          <p:cxnSp>
            <p:nvCxnSpPr>
              <p:cNvPr id="61" name="直接连接符 60"/>
              <p:cNvCxnSpPr/>
              <p:nvPr>
                <p:custDataLst>
                  <p:tags r:id="rId25"/>
                </p:custDataLst>
              </p:nvPr>
            </p:nvCxnSpPr>
            <p:spPr>
              <a:xfrm>
                <a:off x="1909048" y="271647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文本框 59"/>
            <p:cNvSpPr txBox="1"/>
            <p:nvPr>
              <p:custDataLst>
                <p:tags r:id="rId24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文本框 50"/>
          <p:cNvSpPr txBox="1"/>
          <p:nvPr>
            <p:custDataLst>
              <p:tags r:id="rId15"/>
            </p:custDataLst>
          </p:nvPr>
        </p:nvSpPr>
        <p:spPr>
          <a:xfrm>
            <a:off x="8062971" y="3163960"/>
            <a:ext cx="2818743" cy="87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1800" kern="1200" normalizeH="0" baseline="0" noProof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声音可以在空气中传播，</a:t>
            </a:r>
          </a:p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1800" kern="1200" normalizeH="0" baseline="0" noProof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但不能在真空中传播</a:t>
            </a:r>
            <a:endParaRPr kumimoji="0" lang="zh-CN" altLang="en-US" sz="1800" kern="1200" normalizeH="0" baseline="0" noProof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66" name="文本框 65"/>
          <p:cNvSpPr txBox="1"/>
          <p:nvPr>
            <p:custDataLst>
              <p:tags r:id="rId16"/>
            </p:custDataLst>
          </p:nvPr>
        </p:nvSpPr>
        <p:spPr>
          <a:xfrm>
            <a:off x="1172012" y="2278894"/>
            <a:ext cx="1200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观察</a:t>
            </a:r>
            <a:endParaRPr lang="en-US" altLang="zh-CN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media5">
            <a:hlinkClick r:id="" action="ppaction://media"/>
          </p:cNvPr>
          <p:cNvPicPr>
            <a:picLocks noChangeAspect="1"/>
          </p:cNvPicPr>
          <p:nvPr>
            <a:videoFile r:link="rId18"/>
            <p:custDataLst>
              <p:tags r:id="rId19"/>
            </p:custDataLst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4523543" y="3180076"/>
            <a:ext cx="2682875" cy="219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8" grpId="0" animBg="1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N2YyMDMyZjEyZmQxNzFkMThkZTQzMjQxYTM3MGViOGUifQ=="/>
  <p:tag name="KSO_WPP_MARK_KEY" val="c2960d4c-76df-4fe4-9df3-08ae8dd4598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1370</Words>
  <Application>Microsoft Office PowerPoint</Application>
  <PresentationFormat>宽屏</PresentationFormat>
  <Paragraphs>180</Paragraphs>
  <Slides>15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等线</vt:lpstr>
      <vt:lpstr>等线 Light</vt:lpstr>
      <vt:lpstr>黑体</vt:lpstr>
      <vt:lpstr>华文新魏</vt:lpstr>
      <vt:lpstr>宋体</vt:lpstr>
      <vt:lpstr>微软雅黑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2022-07-09T10:02:48Z</cp:lastPrinted>
  <dcterms:created xsi:type="dcterms:W3CDTF">2022-07-09T10:02:48Z</dcterms:created>
  <dcterms:modified xsi:type="dcterms:W3CDTF">2024-08-09T00:55:18Z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