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649" r:id="rId3"/>
    <p:sldId id="761" r:id="rId4"/>
    <p:sldId id="650" r:id="rId5"/>
    <p:sldId id="625" r:id="rId6"/>
    <p:sldId id="879" r:id="rId7"/>
    <p:sldId id="870" r:id="rId8"/>
    <p:sldId id="867" r:id="rId9"/>
    <p:sldId id="877" r:id="rId10"/>
    <p:sldId id="868" r:id="rId11"/>
    <p:sldId id="869" r:id="rId12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14"/>
    </p:embeddedFont>
    <p:embeddedFont>
      <p:font typeface="楷体" panose="02010609060101010101" pitchFamily="49" charset="-122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custDataLst>
    <p:tags r:id="rId1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9" userDrawn="1">
          <p15:clr>
            <a:srgbClr val="A4A3A4"/>
          </p15:clr>
        </p15:guide>
        <p15:guide id="2" pos="3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6">
              <a:alpha val="20000"/>
            </a:schemeClr>
          </a:solidFill>
        </a:fill>
      </a:tcStyle>
    </a:band1H>
    <a:band1V>
      <a:tcStyle>
        <a:fill>
          <a:solidFill>
            <a:schemeClr val="accent6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4"/>
    <p:restoredTop sz="95154"/>
  </p:normalViewPr>
  <p:slideViewPr>
    <p:cSldViewPr snapToGrid="0" showGuides="1">
      <p:cViewPr varScale="1">
        <p:scale>
          <a:sx n="141" d="100"/>
          <a:sy n="141" d="100"/>
        </p:scale>
        <p:origin x="756" y="126"/>
      </p:cViewPr>
      <p:guideLst>
        <p:guide orient="horz" pos="1719"/>
        <p:guide pos="30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tags" Target="tags/tag119.xml" /><Relationship Id="rId14" Type="http://schemas.openxmlformats.org/officeDocument/2006/relationships/font" Target="fonts/font1.fntdata" /><Relationship Id="rId15" Type="http://schemas.openxmlformats.org/officeDocument/2006/relationships/font" Target="fonts/font2.fntdata" /><Relationship Id="rId16" Type="http://schemas.openxmlformats.org/officeDocument/2006/relationships/font" Target="fonts/font3.fntdata" /><Relationship Id="rId17" Type="http://schemas.openxmlformats.org/officeDocument/2006/relationships/font" Target="fonts/font4.fntdata" /><Relationship Id="rId18" Type="http://schemas.openxmlformats.org/officeDocument/2006/relationships/font" Target="fonts/font5.fntdata" /><Relationship Id="rId19" Type="http://schemas.openxmlformats.org/officeDocument/2006/relationships/font" Target="fonts/font6.fntdata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9.xml" /><Relationship Id="rId2" Type="http://schemas.openxmlformats.org/officeDocument/2006/relationships/tags" Target="../tags/tag30.xml" /><Relationship Id="rId3" Type="http://schemas.openxmlformats.org/officeDocument/2006/relationships/tags" Target="../tags/tag31.xml" /><Relationship Id="rId4" Type="http://schemas.openxmlformats.org/officeDocument/2006/relationships/tags" Target="../tags/tag32.xml" /><Relationship Id="rId5" Type="http://schemas.openxmlformats.org/officeDocument/2006/relationships/tags" Target="../tags/tag33.xml" /><Relationship Id="rId6" Type="http://schemas.openxmlformats.org/officeDocument/2006/relationships/tags" Target="../tags/tag34.xml" /><Relationship Id="rId7" Type="http://schemas.openxmlformats.org/officeDocument/2006/relationships/tags" Target="../tags/tag35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47823E-AA69-4806-914E-A95FE51EF6F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2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40BA00AB-D75F-4074-92C2-73D258546C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9.xml" /><Relationship Id="rId11" Type="http://schemas.openxmlformats.org/officeDocument/2006/relationships/tags" Target="../tags/tag10.xml" /><Relationship Id="rId12" Type="http://schemas.openxmlformats.org/officeDocument/2006/relationships/tags" Target="../tags/tag11.xml" /><Relationship Id="rId13" Type="http://schemas.openxmlformats.org/officeDocument/2006/relationships/tags" Target="../tags/tag12.xml" /><Relationship Id="rId14" Type="http://schemas.openxmlformats.org/officeDocument/2006/relationships/tags" Target="../tags/tag13.xml" /><Relationship Id="rId15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tags" Target="../tags/tag7.xml" /><Relationship Id="rId9" Type="http://schemas.openxmlformats.org/officeDocument/2006/relationships/tags" Target="../tags/tag8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image" Target="../media/image2.jpeg" /><Relationship Id="rId3" Type="http://schemas.openxmlformats.org/officeDocument/2006/relationships/tags" Target="../tags/tag15.xml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image" Target="../media/image2.jpeg" /><Relationship Id="rId3" Type="http://schemas.openxmlformats.org/officeDocument/2006/relationships/tags" Target="../tags/tag17.xml" /><Relationship Id="rId4" Type="http://schemas.openxmlformats.org/officeDocument/2006/relationships/image" Target="../media/image3.png" /><Relationship Id="rId5" Type="http://schemas.openxmlformats.org/officeDocument/2006/relationships/tags" Target="../tags/tag18.xml" /><Relationship Id="rId6" Type="http://schemas.openxmlformats.org/officeDocument/2006/relationships/image" Target="../media/image4.png" /><Relationship Id="rId7" Type="http://schemas.openxmlformats.org/officeDocument/2006/relationships/tags" Target="../tags/tag19.xml" /><Relationship Id="rId8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.xml" /><Relationship Id="rId2" Type="http://schemas.openxmlformats.org/officeDocument/2006/relationships/image" Target="../media/image5.jpeg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.xml" /><Relationship Id="rId2" Type="http://schemas.openxmlformats.org/officeDocument/2006/relationships/image" Target="../media/image6.jpeg" /><Relationship Id="rId3" Type="http://schemas.openxmlformats.org/officeDocument/2006/relationships/tags" Target="../tags/tag24.xml" /><Relationship Id="rId4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/>
          <a:stretch>
            <a:fillRect/>
          </a:stretch>
        </p:blipFill>
        <p:spPr>
          <a:xfrm>
            <a:off x="4019401" y="-20538"/>
            <a:ext cx="5155457" cy="5158607"/>
          </a:xfrm>
          <a:prstGeom prst="rect">
            <a:avLst/>
          </a:prstGeom>
        </p:spPr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4648199" y="1"/>
            <a:ext cx="2361872" cy="2199291"/>
          </a:xfrm>
          <a:custGeom>
            <a:gdLst>
              <a:gd name="connsiteX0" fmla="*/ 0 w 2361872"/>
              <a:gd name="connsiteY0" fmla="*/ 0 h 2183107"/>
              <a:gd name="connsiteX1" fmla="*/ 2361872 w 2361872"/>
              <a:gd name="connsiteY1" fmla="*/ 0 h 2183107"/>
              <a:gd name="connsiteX2" fmla="*/ 1070660 w 2361872"/>
              <a:gd name="connsiteY2" fmla="*/ 2183107 h 2183107"/>
              <a:gd name="connsiteX3" fmla="*/ 0 w 2361872"/>
              <a:gd name="connsiteY3" fmla="*/ 11953 h 2183107"/>
              <a:gd name="connsiteX0-1" fmla="*/ 0 w 2361872"/>
              <a:gd name="connsiteY0-2" fmla="*/ 0 h 2199291"/>
              <a:gd name="connsiteX1-3" fmla="*/ 2361872 w 2361872"/>
              <a:gd name="connsiteY1-4" fmla="*/ 0 h 2199291"/>
              <a:gd name="connsiteX2-5" fmla="*/ 1127304 w 2361872"/>
              <a:gd name="connsiteY2-6" fmla="*/ 2199291 h 2199291"/>
              <a:gd name="connsiteX3-7" fmla="*/ 0 w 2361872"/>
              <a:gd name="connsiteY3-8" fmla="*/ 11953 h 2199291"/>
              <a:gd name="connsiteX4" fmla="*/ 0 w 2361872"/>
              <a:gd name="connsiteY4" fmla="*/ 0 h 2199291"/>
              <a:gd name="connsiteX0-9" fmla="*/ 0 w 2361872"/>
              <a:gd name="connsiteY0-10" fmla="*/ 0 h 2199291"/>
              <a:gd name="connsiteX1-11" fmla="*/ 2361872 w 2361872"/>
              <a:gd name="connsiteY1-12" fmla="*/ 0 h 2199291"/>
              <a:gd name="connsiteX2-13" fmla="*/ 1136829 w 2361872"/>
              <a:gd name="connsiteY2-14" fmla="*/ 2199291 h 2199291"/>
              <a:gd name="connsiteX3-15" fmla="*/ 0 w 2361872"/>
              <a:gd name="connsiteY3-16" fmla="*/ 11953 h 2199291"/>
              <a:gd name="connsiteX4-17" fmla="*/ 0 w 2361872"/>
              <a:gd name="connsiteY4-18" fmla="*/ 0 h 219929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2361872" h="2199291">
                <a:moveTo>
                  <a:pt x="0" y="0"/>
                </a:moveTo>
                <a:lnTo>
                  <a:pt x="2361872" y="0"/>
                </a:lnTo>
                <a:lnTo>
                  <a:pt x="1136829" y="2199291"/>
                </a:lnTo>
                <a:lnTo>
                  <a:pt x="0" y="11953"/>
                </a:lnTo>
                <a:lnTo>
                  <a:pt x="0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 flipV="1">
            <a:off x="4182155" y="3564433"/>
            <a:ext cx="1785606" cy="1579066"/>
          </a:xfrm>
          <a:custGeom>
            <a:gdLst>
              <a:gd name="connsiteX0" fmla="*/ 799852 w 1753238"/>
              <a:gd name="connsiteY0" fmla="*/ 1579066 h 1579066"/>
              <a:gd name="connsiteX1" fmla="*/ 1753238 w 1753238"/>
              <a:gd name="connsiteY1" fmla="*/ 0 h 1579066"/>
              <a:gd name="connsiteX2" fmla="*/ 0 w 1753238"/>
              <a:gd name="connsiteY2" fmla="*/ 0 h 1579066"/>
              <a:gd name="connsiteX3" fmla="*/ 0 w 1753238"/>
              <a:gd name="connsiteY3" fmla="*/ 8692 h 1579066"/>
              <a:gd name="connsiteX4" fmla="*/ 367718 w 1753238"/>
              <a:gd name="connsiteY4" fmla="*/ 739171 h 1579066"/>
              <a:gd name="connsiteX0-1" fmla="*/ 832220 w 1785606"/>
              <a:gd name="connsiteY0-2" fmla="*/ 1579066 h 1579066"/>
              <a:gd name="connsiteX1-3" fmla="*/ 1785606 w 1785606"/>
              <a:gd name="connsiteY1-4" fmla="*/ 0 h 1579066"/>
              <a:gd name="connsiteX2-5" fmla="*/ 32368 w 1785606"/>
              <a:gd name="connsiteY2-6" fmla="*/ 0 h 1579066"/>
              <a:gd name="connsiteX3-7" fmla="*/ 0 w 1785606"/>
              <a:gd name="connsiteY3-8" fmla="*/ 599 h 1579066"/>
              <a:gd name="connsiteX4-9" fmla="*/ 400086 w 1785606"/>
              <a:gd name="connsiteY4-10" fmla="*/ 739171 h 1579066"/>
              <a:gd name="connsiteX5" fmla="*/ 832220 w 1785606"/>
              <a:gd name="connsiteY5" fmla="*/ 1579066 h 1579066"/>
              <a:gd name="connsiteX0-11" fmla="*/ 850251 w 1785606"/>
              <a:gd name="connsiteY0-12" fmla="*/ 1579066 h 1579066"/>
              <a:gd name="connsiteX1-13" fmla="*/ 1785606 w 1785606"/>
              <a:gd name="connsiteY1-14" fmla="*/ 0 h 1579066"/>
              <a:gd name="connsiteX2-15" fmla="*/ 32368 w 1785606"/>
              <a:gd name="connsiteY2-16" fmla="*/ 0 h 1579066"/>
              <a:gd name="connsiteX3-17" fmla="*/ 0 w 1785606"/>
              <a:gd name="connsiteY3-18" fmla="*/ 599 h 1579066"/>
              <a:gd name="connsiteX4-19" fmla="*/ 400086 w 1785606"/>
              <a:gd name="connsiteY4-20" fmla="*/ 739171 h 1579066"/>
              <a:gd name="connsiteX5-21" fmla="*/ 850251 w 1785606"/>
              <a:gd name="connsiteY5-22" fmla="*/ 1579066 h 1579066"/>
              <a:gd name="connsiteX0-23" fmla="*/ 857978 w 1785606"/>
              <a:gd name="connsiteY0-24" fmla="*/ 1579066 h 1579066"/>
              <a:gd name="connsiteX1-25" fmla="*/ 1785606 w 1785606"/>
              <a:gd name="connsiteY1-26" fmla="*/ 0 h 1579066"/>
              <a:gd name="connsiteX2-27" fmla="*/ 32368 w 1785606"/>
              <a:gd name="connsiteY2-28" fmla="*/ 0 h 1579066"/>
              <a:gd name="connsiteX3-29" fmla="*/ 0 w 1785606"/>
              <a:gd name="connsiteY3-30" fmla="*/ 599 h 1579066"/>
              <a:gd name="connsiteX4-31" fmla="*/ 400086 w 1785606"/>
              <a:gd name="connsiteY4-32" fmla="*/ 739171 h 1579066"/>
              <a:gd name="connsiteX5-33" fmla="*/ 857978 w 1785606"/>
              <a:gd name="connsiteY5-34" fmla="*/ 1579066 h 157906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785606" h="1579066">
                <a:moveTo>
                  <a:pt x="857978" y="1579066"/>
                </a:moveTo>
                <a:lnTo>
                  <a:pt x="1785606" y="0"/>
                </a:lnTo>
                <a:lnTo>
                  <a:pt x="32368" y="0"/>
                </a:lnTo>
                <a:lnTo>
                  <a:pt x="0" y="599"/>
                </a:lnTo>
                <a:lnTo>
                  <a:pt x="400086" y="739171"/>
                </a:lnTo>
                <a:lnTo>
                  <a:pt x="857978" y="1579066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0" y="3216323"/>
            <a:ext cx="1515790" cy="1927176"/>
          </a:xfrm>
          <a:custGeom>
            <a:gdLst>
              <a:gd name="connsiteX0" fmla="*/ 123703 w 1515790"/>
              <a:gd name="connsiteY0" fmla="*/ 0 h 1927176"/>
              <a:gd name="connsiteX1" fmla="*/ 1515790 w 1515790"/>
              <a:gd name="connsiteY1" fmla="*/ 1927176 h 1927176"/>
              <a:gd name="connsiteX2" fmla="*/ 0 w 1515790"/>
              <a:gd name="connsiteY2" fmla="*/ 1927176 h 1927176"/>
              <a:gd name="connsiteX3" fmla="*/ 0 w 1515790"/>
              <a:gd name="connsiteY3" fmla="*/ 236286 h 19271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790" h="1927176">
                <a:moveTo>
                  <a:pt x="123703" y="0"/>
                </a:moveTo>
                <a:lnTo>
                  <a:pt x="1515790" y="1927176"/>
                </a:lnTo>
                <a:lnTo>
                  <a:pt x="0" y="1927176"/>
                </a:lnTo>
                <a:lnTo>
                  <a:pt x="0" y="23628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1678" y="3884262"/>
            <a:ext cx="1991619" cy="1259239"/>
          </a:xfrm>
          <a:custGeom>
            <a:gdLst>
              <a:gd name="connsiteX0" fmla="*/ 1018076 w 1991619"/>
              <a:gd name="connsiteY0" fmla="*/ 0 h 1259239"/>
              <a:gd name="connsiteX1" fmla="*/ 1991619 w 1991619"/>
              <a:gd name="connsiteY1" fmla="*/ 1259239 h 1259239"/>
              <a:gd name="connsiteX2" fmla="*/ 0 w 1991619"/>
              <a:gd name="connsiteY2" fmla="*/ 1259239 h 1259239"/>
              <a:gd name="connsiteX3" fmla="*/ 0 w 1991619"/>
              <a:gd name="connsiteY3" fmla="*/ 1245513 h 12592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619" h="1259239">
                <a:moveTo>
                  <a:pt x="1018076" y="0"/>
                </a:moveTo>
                <a:lnTo>
                  <a:pt x="1991619" y="1259239"/>
                </a:lnTo>
                <a:lnTo>
                  <a:pt x="0" y="1259239"/>
                </a:lnTo>
                <a:lnTo>
                  <a:pt x="0" y="1245513"/>
                </a:lnTo>
                <a:close/>
              </a:path>
            </a:pathLst>
          </a:custGeom>
          <a:solidFill>
            <a:srgbClr val="7EB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>
            <a:off x="6687146" y="3094441"/>
            <a:ext cx="2260428" cy="2043628"/>
            <a:chOff x="5106953" y="2425114"/>
            <a:chExt cx="2750981" cy="2487132"/>
          </a:xfrm>
        </p:grpSpPr>
        <p:sp>
          <p:nvSpPr>
            <p:cNvPr id="13" name="矩形 5"/>
            <p:cNvSpPr/>
            <p:nvPr>
              <p:custDataLst>
                <p:tags r:id="rId9"/>
              </p:custDataLst>
            </p:nvPr>
          </p:nvSpPr>
          <p:spPr>
            <a:xfrm>
              <a:off x="5106953" y="2425114"/>
              <a:ext cx="2572239" cy="2247004"/>
            </a:xfrm>
            <a:custGeom>
              <a:gdLst>
                <a:gd name="connsiteX0" fmla="*/ 0 w 5723068"/>
                <a:gd name="connsiteY0" fmla="*/ 0 h 1710466"/>
                <a:gd name="connsiteX1" fmla="*/ 5723068 w 5723068"/>
                <a:gd name="connsiteY1" fmla="*/ 0 h 1710466"/>
                <a:gd name="connsiteX2" fmla="*/ 5723068 w 5723068"/>
                <a:gd name="connsiteY2" fmla="*/ 1710466 h 1710466"/>
                <a:gd name="connsiteX3" fmla="*/ 0 w 5723068"/>
                <a:gd name="connsiteY3" fmla="*/ 1710466 h 1710466"/>
                <a:gd name="connsiteX4" fmla="*/ 0 w 5723068"/>
                <a:gd name="connsiteY4" fmla="*/ 0 h 1710466"/>
                <a:gd name="connsiteX0-1" fmla="*/ 828339 w 6551407"/>
                <a:gd name="connsiteY0-2" fmla="*/ 0 h 1710466"/>
                <a:gd name="connsiteX1-3" fmla="*/ 6551407 w 6551407"/>
                <a:gd name="connsiteY1-4" fmla="*/ 0 h 1710466"/>
                <a:gd name="connsiteX2-5" fmla="*/ 6551407 w 6551407"/>
                <a:gd name="connsiteY2-6" fmla="*/ 1710466 h 1710466"/>
                <a:gd name="connsiteX3-7" fmla="*/ 0 w 6551407"/>
                <a:gd name="connsiteY3-8" fmla="*/ 1699709 h 1710466"/>
                <a:gd name="connsiteX4-9" fmla="*/ 828339 w 6551407"/>
                <a:gd name="connsiteY4-10" fmla="*/ 0 h 1710466"/>
                <a:gd name="connsiteX0-11" fmla="*/ 882127 w 6551407"/>
                <a:gd name="connsiteY0-12" fmla="*/ 10758 h 1710466"/>
                <a:gd name="connsiteX1-13" fmla="*/ 6551407 w 6551407"/>
                <a:gd name="connsiteY1-14" fmla="*/ 0 h 1710466"/>
                <a:gd name="connsiteX2-15" fmla="*/ 6551407 w 6551407"/>
                <a:gd name="connsiteY2-16" fmla="*/ 1710466 h 1710466"/>
                <a:gd name="connsiteX3-17" fmla="*/ 0 w 6551407"/>
                <a:gd name="connsiteY3-18" fmla="*/ 1699709 h 1710466"/>
                <a:gd name="connsiteX4-19" fmla="*/ 882127 w 6551407"/>
                <a:gd name="connsiteY4-20" fmla="*/ 10758 h 1710466"/>
                <a:gd name="connsiteX0-21" fmla="*/ 882127 w 6551407"/>
                <a:gd name="connsiteY0-22" fmla="*/ 10758 h 1710466"/>
                <a:gd name="connsiteX1-23" fmla="*/ 6551407 w 6551407"/>
                <a:gd name="connsiteY1-24" fmla="*/ 0 h 1710466"/>
                <a:gd name="connsiteX2-25" fmla="*/ 6551407 w 6551407"/>
                <a:gd name="connsiteY2-26" fmla="*/ 1710466 h 1710466"/>
                <a:gd name="connsiteX3-27" fmla="*/ 0 w 6551407"/>
                <a:gd name="connsiteY3-28" fmla="*/ 1699709 h 1710466"/>
                <a:gd name="connsiteX4-29" fmla="*/ 882127 w 6551407"/>
                <a:gd name="connsiteY4-30" fmla="*/ 10758 h 1710466"/>
                <a:gd name="connsiteX0-31" fmla="*/ 882127 w 6551407"/>
                <a:gd name="connsiteY0-32" fmla="*/ 10758 h 1710466"/>
                <a:gd name="connsiteX1-33" fmla="*/ 2140772 w 6551407"/>
                <a:gd name="connsiteY1-34" fmla="*/ 0 h 1710466"/>
                <a:gd name="connsiteX2-35" fmla="*/ 6551407 w 6551407"/>
                <a:gd name="connsiteY2-36" fmla="*/ 1710466 h 1710466"/>
                <a:gd name="connsiteX3-37" fmla="*/ 0 w 6551407"/>
                <a:gd name="connsiteY3-38" fmla="*/ 1699709 h 1710466"/>
                <a:gd name="connsiteX4-39" fmla="*/ 882127 w 6551407"/>
                <a:gd name="connsiteY4-40" fmla="*/ 10758 h 1710466"/>
                <a:gd name="connsiteX0-41" fmla="*/ 882127 w 2140772"/>
                <a:gd name="connsiteY0-42" fmla="*/ 10758 h 1699709"/>
                <a:gd name="connsiteX1-43" fmla="*/ 2140772 w 2140772"/>
                <a:gd name="connsiteY1-44" fmla="*/ 0 h 1699709"/>
                <a:gd name="connsiteX2-45" fmla="*/ 1290918 w 2140772"/>
                <a:gd name="connsiteY2-46" fmla="*/ 1688951 h 1699709"/>
                <a:gd name="connsiteX3-47" fmla="*/ 0 w 2140772"/>
                <a:gd name="connsiteY3-48" fmla="*/ 1699709 h 1699709"/>
                <a:gd name="connsiteX4-49" fmla="*/ 882127 w 2140772"/>
                <a:gd name="connsiteY4-50" fmla="*/ 10758 h 1699709"/>
                <a:gd name="connsiteX0-51" fmla="*/ 1220498 w 2140772"/>
                <a:gd name="connsiteY0-52" fmla="*/ 35170 h 1699709"/>
                <a:gd name="connsiteX1-53" fmla="*/ 2140772 w 2140772"/>
                <a:gd name="connsiteY1-54" fmla="*/ 0 h 1699709"/>
                <a:gd name="connsiteX2-55" fmla="*/ 1290918 w 2140772"/>
                <a:gd name="connsiteY2-56" fmla="*/ 1688951 h 1699709"/>
                <a:gd name="connsiteX3-57" fmla="*/ 0 w 2140772"/>
                <a:gd name="connsiteY3-58" fmla="*/ 1699709 h 1699709"/>
                <a:gd name="connsiteX4-59" fmla="*/ 1220498 w 2140772"/>
                <a:gd name="connsiteY4-60" fmla="*/ 35170 h 1699709"/>
                <a:gd name="connsiteX0-61" fmla="*/ 1081169 w 2140772"/>
                <a:gd name="connsiteY0-62" fmla="*/ 18895 h 1699709"/>
                <a:gd name="connsiteX1-63" fmla="*/ 2140772 w 2140772"/>
                <a:gd name="connsiteY1-64" fmla="*/ 0 h 1699709"/>
                <a:gd name="connsiteX2-65" fmla="*/ 1290918 w 2140772"/>
                <a:gd name="connsiteY2-66" fmla="*/ 1688951 h 1699709"/>
                <a:gd name="connsiteX3-67" fmla="*/ 0 w 2140772"/>
                <a:gd name="connsiteY3-68" fmla="*/ 1699709 h 1699709"/>
                <a:gd name="connsiteX4-69" fmla="*/ 1081169 w 2140772"/>
                <a:gd name="connsiteY4-70" fmla="*/ 18895 h 1699709"/>
                <a:gd name="connsiteX0-71" fmla="*/ 1081169 w 2379622"/>
                <a:gd name="connsiteY0-72" fmla="*/ 18895 h 1699709"/>
                <a:gd name="connsiteX1-73" fmla="*/ 2379622 w 2379622"/>
                <a:gd name="connsiteY1-74" fmla="*/ 0 h 1699709"/>
                <a:gd name="connsiteX2-75" fmla="*/ 1290918 w 2379622"/>
                <a:gd name="connsiteY2-76" fmla="*/ 1688951 h 1699709"/>
                <a:gd name="connsiteX3-77" fmla="*/ 0 w 2379622"/>
                <a:gd name="connsiteY3-78" fmla="*/ 1699709 h 1699709"/>
                <a:gd name="connsiteX4-79" fmla="*/ 1081169 w 2379622"/>
                <a:gd name="connsiteY4-80" fmla="*/ 18895 h 169970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79622" h="1699709">
                  <a:moveTo>
                    <a:pt x="1081169" y="18895"/>
                  </a:moveTo>
                  <a:lnTo>
                    <a:pt x="2379622" y="0"/>
                  </a:lnTo>
                  <a:lnTo>
                    <a:pt x="1290918" y="1688951"/>
                  </a:lnTo>
                  <a:lnTo>
                    <a:pt x="0" y="1699709"/>
                  </a:lnTo>
                  <a:lnTo>
                    <a:pt x="1081169" y="18895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4" name="矩形 5"/>
            <p:cNvSpPr/>
            <p:nvPr>
              <p:custDataLst>
                <p:tags r:id="rId10"/>
              </p:custDataLst>
            </p:nvPr>
          </p:nvSpPr>
          <p:spPr>
            <a:xfrm>
              <a:off x="5264167" y="3146648"/>
              <a:ext cx="2021154" cy="1765598"/>
            </a:xfrm>
            <a:custGeom>
              <a:gdLst>
                <a:gd name="connsiteX0" fmla="*/ 0 w 5723068"/>
                <a:gd name="connsiteY0" fmla="*/ 0 h 1710466"/>
                <a:gd name="connsiteX1" fmla="*/ 5723068 w 5723068"/>
                <a:gd name="connsiteY1" fmla="*/ 0 h 1710466"/>
                <a:gd name="connsiteX2" fmla="*/ 5723068 w 5723068"/>
                <a:gd name="connsiteY2" fmla="*/ 1710466 h 1710466"/>
                <a:gd name="connsiteX3" fmla="*/ 0 w 5723068"/>
                <a:gd name="connsiteY3" fmla="*/ 1710466 h 1710466"/>
                <a:gd name="connsiteX4" fmla="*/ 0 w 5723068"/>
                <a:gd name="connsiteY4" fmla="*/ 0 h 1710466"/>
                <a:gd name="connsiteX0-1" fmla="*/ 828339 w 6551407"/>
                <a:gd name="connsiteY0-2" fmla="*/ 0 h 1710466"/>
                <a:gd name="connsiteX1-3" fmla="*/ 6551407 w 6551407"/>
                <a:gd name="connsiteY1-4" fmla="*/ 0 h 1710466"/>
                <a:gd name="connsiteX2-5" fmla="*/ 6551407 w 6551407"/>
                <a:gd name="connsiteY2-6" fmla="*/ 1710466 h 1710466"/>
                <a:gd name="connsiteX3-7" fmla="*/ 0 w 6551407"/>
                <a:gd name="connsiteY3-8" fmla="*/ 1699709 h 1710466"/>
                <a:gd name="connsiteX4-9" fmla="*/ 828339 w 6551407"/>
                <a:gd name="connsiteY4-10" fmla="*/ 0 h 1710466"/>
                <a:gd name="connsiteX0-11" fmla="*/ 882127 w 6551407"/>
                <a:gd name="connsiteY0-12" fmla="*/ 10758 h 1710466"/>
                <a:gd name="connsiteX1-13" fmla="*/ 6551407 w 6551407"/>
                <a:gd name="connsiteY1-14" fmla="*/ 0 h 1710466"/>
                <a:gd name="connsiteX2-15" fmla="*/ 6551407 w 6551407"/>
                <a:gd name="connsiteY2-16" fmla="*/ 1710466 h 1710466"/>
                <a:gd name="connsiteX3-17" fmla="*/ 0 w 6551407"/>
                <a:gd name="connsiteY3-18" fmla="*/ 1699709 h 1710466"/>
                <a:gd name="connsiteX4-19" fmla="*/ 882127 w 6551407"/>
                <a:gd name="connsiteY4-20" fmla="*/ 10758 h 1710466"/>
                <a:gd name="connsiteX0-21" fmla="*/ 882127 w 6551407"/>
                <a:gd name="connsiteY0-22" fmla="*/ 10758 h 1710466"/>
                <a:gd name="connsiteX1-23" fmla="*/ 6551407 w 6551407"/>
                <a:gd name="connsiteY1-24" fmla="*/ 0 h 1710466"/>
                <a:gd name="connsiteX2-25" fmla="*/ 6551407 w 6551407"/>
                <a:gd name="connsiteY2-26" fmla="*/ 1710466 h 1710466"/>
                <a:gd name="connsiteX3-27" fmla="*/ 0 w 6551407"/>
                <a:gd name="connsiteY3-28" fmla="*/ 1699709 h 1710466"/>
                <a:gd name="connsiteX4-29" fmla="*/ 882127 w 6551407"/>
                <a:gd name="connsiteY4-30" fmla="*/ 10758 h 1710466"/>
                <a:gd name="connsiteX0-31" fmla="*/ 882127 w 6551407"/>
                <a:gd name="connsiteY0-32" fmla="*/ 10758 h 1710466"/>
                <a:gd name="connsiteX1-33" fmla="*/ 2140772 w 6551407"/>
                <a:gd name="connsiteY1-34" fmla="*/ 0 h 1710466"/>
                <a:gd name="connsiteX2-35" fmla="*/ 6551407 w 6551407"/>
                <a:gd name="connsiteY2-36" fmla="*/ 1710466 h 1710466"/>
                <a:gd name="connsiteX3-37" fmla="*/ 0 w 6551407"/>
                <a:gd name="connsiteY3-38" fmla="*/ 1699709 h 1710466"/>
                <a:gd name="connsiteX4-39" fmla="*/ 882127 w 6551407"/>
                <a:gd name="connsiteY4-40" fmla="*/ 10758 h 1710466"/>
                <a:gd name="connsiteX0-41" fmla="*/ 882127 w 2140772"/>
                <a:gd name="connsiteY0-42" fmla="*/ 10758 h 1699709"/>
                <a:gd name="connsiteX1-43" fmla="*/ 2140772 w 2140772"/>
                <a:gd name="connsiteY1-44" fmla="*/ 0 h 1699709"/>
                <a:gd name="connsiteX2-45" fmla="*/ 1290918 w 2140772"/>
                <a:gd name="connsiteY2-46" fmla="*/ 1688951 h 1699709"/>
                <a:gd name="connsiteX3-47" fmla="*/ 0 w 2140772"/>
                <a:gd name="connsiteY3-48" fmla="*/ 1699709 h 1699709"/>
                <a:gd name="connsiteX4-49" fmla="*/ 882127 w 2140772"/>
                <a:gd name="connsiteY4-50" fmla="*/ 10758 h 1699709"/>
                <a:gd name="connsiteX0-51" fmla="*/ 1220498 w 2140772"/>
                <a:gd name="connsiteY0-52" fmla="*/ 35170 h 1699709"/>
                <a:gd name="connsiteX1-53" fmla="*/ 2140772 w 2140772"/>
                <a:gd name="connsiteY1-54" fmla="*/ 0 h 1699709"/>
                <a:gd name="connsiteX2-55" fmla="*/ 1290918 w 2140772"/>
                <a:gd name="connsiteY2-56" fmla="*/ 1688951 h 1699709"/>
                <a:gd name="connsiteX3-57" fmla="*/ 0 w 2140772"/>
                <a:gd name="connsiteY3-58" fmla="*/ 1699709 h 1699709"/>
                <a:gd name="connsiteX4-59" fmla="*/ 1220498 w 2140772"/>
                <a:gd name="connsiteY4-60" fmla="*/ 35170 h 1699709"/>
                <a:gd name="connsiteX0-61" fmla="*/ 1081169 w 2140772"/>
                <a:gd name="connsiteY0-62" fmla="*/ 18895 h 1699709"/>
                <a:gd name="connsiteX1-63" fmla="*/ 2140772 w 2140772"/>
                <a:gd name="connsiteY1-64" fmla="*/ 0 h 1699709"/>
                <a:gd name="connsiteX2-65" fmla="*/ 1290918 w 2140772"/>
                <a:gd name="connsiteY2-66" fmla="*/ 1688951 h 1699709"/>
                <a:gd name="connsiteX3-67" fmla="*/ 0 w 2140772"/>
                <a:gd name="connsiteY3-68" fmla="*/ 1699709 h 1699709"/>
                <a:gd name="connsiteX4-69" fmla="*/ 1081169 w 2140772"/>
                <a:gd name="connsiteY4-70" fmla="*/ 18895 h 1699709"/>
                <a:gd name="connsiteX0-71" fmla="*/ 1081169 w 2379622"/>
                <a:gd name="connsiteY0-72" fmla="*/ 18895 h 1699709"/>
                <a:gd name="connsiteX1-73" fmla="*/ 2379622 w 2379622"/>
                <a:gd name="connsiteY1-74" fmla="*/ 0 h 1699709"/>
                <a:gd name="connsiteX2-75" fmla="*/ 1290918 w 2379622"/>
                <a:gd name="connsiteY2-76" fmla="*/ 1688951 h 1699709"/>
                <a:gd name="connsiteX3-77" fmla="*/ 0 w 2379622"/>
                <a:gd name="connsiteY3-78" fmla="*/ 1699709 h 1699709"/>
                <a:gd name="connsiteX4-79" fmla="*/ 1081169 w 2379622"/>
                <a:gd name="connsiteY4-80" fmla="*/ 18895 h 169970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79622" h="1699709">
                  <a:moveTo>
                    <a:pt x="1081169" y="18895"/>
                  </a:moveTo>
                  <a:lnTo>
                    <a:pt x="2379622" y="0"/>
                  </a:lnTo>
                  <a:lnTo>
                    <a:pt x="1290918" y="1688951"/>
                  </a:lnTo>
                  <a:lnTo>
                    <a:pt x="0" y="1699709"/>
                  </a:lnTo>
                  <a:lnTo>
                    <a:pt x="1081169" y="18895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5" name="矩形 5"/>
            <p:cNvSpPr/>
            <p:nvPr>
              <p:custDataLst>
                <p:tags r:id="rId11"/>
              </p:custDataLst>
            </p:nvPr>
          </p:nvSpPr>
          <p:spPr>
            <a:xfrm>
              <a:off x="6576427" y="2695612"/>
              <a:ext cx="1281507" cy="1017478"/>
            </a:xfrm>
            <a:custGeom>
              <a:gdLst>
                <a:gd name="connsiteX0" fmla="*/ 0 w 5723068"/>
                <a:gd name="connsiteY0" fmla="*/ 0 h 1710466"/>
                <a:gd name="connsiteX1" fmla="*/ 5723068 w 5723068"/>
                <a:gd name="connsiteY1" fmla="*/ 0 h 1710466"/>
                <a:gd name="connsiteX2" fmla="*/ 5723068 w 5723068"/>
                <a:gd name="connsiteY2" fmla="*/ 1710466 h 1710466"/>
                <a:gd name="connsiteX3" fmla="*/ 0 w 5723068"/>
                <a:gd name="connsiteY3" fmla="*/ 1710466 h 1710466"/>
                <a:gd name="connsiteX4" fmla="*/ 0 w 5723068"/>
                <a:gd name="connsiteY4" fmla="*/ 0 h 1710466"/>
                <a:gd name="connsiteX0-1" fmla="*/ 828339 w 6551407"/>
                <a:gd name="connsiteY0-2" fmla="*/ 0 h 1710466"/>
                <a:gd name="connsiteX1-3" fmla="*/ 6551407 w 6551407"/>
                <a:gd name="connsiteY1-4" fmla="*/ 0 h 1710466"/>
                <a:gd name="connsiteX2-5" fmla="*/ 6551407 w 6551407"/>
                <a:gd name="connsiteY2-6" fmla="*/ 1710466 h 1710466"/>
                <a:gd name="connsiteX3-7" fmla="*/ 0 w 6551407"/>
                <a:gd name="connsiteY3-8" fmla="*/ 1699709 h 1710466"/>
                <a:gd name="connsiteX4-9" fmla="*/ 828339 w 6551407"/>
                <a:gd name="connsiteY4-10" fmla="*/ 0 h 1710466"/>
                <a:gd name="connsiteX0-11" fmla="*/ 882127 w 6551407"/>
                <a:gd name="connsiteY0-12" fmla="*/ 10758 h 1710466"/>
                <a:gd name="connsiteX1-13" fmla="*/ 6551407 w 6551407"/>
                <a:gd name="connsiteY1-14" fmla="*/ 0 h 1710466"/>
                <a:gd name="connsiteX2-15" fmla="*/ 6551407 w 6551407"/>
                <a:gd name="connsiteY2-16" fmla="*/ 1710466 h 1710466"/>
                <a:gd name="connsiteX3-17" fmla="*/ 0 w 6551407"/>
                <a:gd name="connsiteY3-18" fmla="*/ 1699709 h 1710466"/>
                <a:gd name="connsiteX4-19" fmla="*/ 882127 w 6551407"/>
                <a:gd name="connsiteY4-20" fmla="*/ 10758 h 1710466"/>
                <a:gd name="connsiteX0-21" fmla="*/ 882127 w 6551407"/>
                <a:gd name="connsiteY0-22" fmla="*/ 10758 h 1710466"/>
                <a:gd name="connsiteX1-23" fmla="*/ 6551407 w 6551407"/>
                <a:gd name="connsiteY1-24" fmla="*/ 0 h 1710466"/>
                <a:gd name="connsiteX2-25" fmla="*/ 6551407 w 6551407"/>
                <a:gd name="connsiteY2-26" fmla="*/ 1710466 h 1710466"/>
                <a:gd name="connsiteX3-27" fmla="*/ 0 w 6551407"/>
                <a:gd name="connsiteY3-28" fmla="*/ 1699709 h 1710466"/>
                <a:gd name="connsiteX4-29" fmla="*/ 882127 w 6551407"/>
                <a:gd name="connsiteY4-30" fmla="*/ 10758 h 1710466"/>
                <a:gd name="connsiteX0-31" fmla="*/ 882127 w 6551407"/>
                <a:gd name="connsiteY0-32" fmla="*/ 10758 h 1710466"/>
                <a:gd name="connsiteX1-33" fmla="*/ 2140772 w 6551407"/>
                <a:gd name="connsiteY1-34" fmla="*/ 0 h 1710466"/>
                <a:gd name="connsiteX2-35" fmla="*/ 6551407 w 6551407"/>
                <a:gd name="connsiteY2-36" fmla="*/ 1710466 h 1710466"/>
                <a:gd name="connsiteX3-37" fmla="*/ 0 w 6551407"/>
                <a:gd name="connsiteY3-38" fmla="*/ 1699709 h 1710466"/>
                <a:gd name="connsiteX4-39" fmla="*/ 882127 w 6551407"/>
                <a:gd name="connsiteY4-40" fmla="*/ 10758 h 1710466"/>
                <a:gd name="connsiteX0-41" fmla="*/ 882127 w 2140772"/>
                <a:gd name="connsiteY0-42" fmla="*/ 10758 h 1699709"/>
                <a:gd name="connsiteX1-43" fmla="*/ 2140772 w 2140772"/>
                <a:gd name="connsiteY1-44" fmla="*/ 0 h 1699709"/>
                <a:gd name="connsiteX2-45" fmla="*/ 1290918 w 2140772"/>
                <a:gd name="connsiteY2-46" fmla="*/ 1688951 h 1699709"/>
                <a:gd name="connsiteX3-47" fmla="*/ 0 w 2140772"/>
                <a:gd name="connsiteY3-48" fmla="*/ 1699709 h 1699709"/>
                <a:gd name="connsiteX4-49" fmla="*/ 882127 w 2140772"/>
                <a:gd name="connsiteY4-50" fmla="*/ 10758 h 169970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40772" h="1699709">
                  <a:moveTo>
                    <a:pt x="882127" y="10758"/>
                  </a:moveTo>
                  <a:lnTo>
                    <a:pt x="2140772" y="0"/>
                  </a:lnTo>
                  <a:lnTo>
                    <a:pt x="1290918" y="1688951"/>
                  </a:lnTo>
                  <a:lnTo>
                    <a:pt x="0" y="1699709"/>
                  </a:lnTo>
                  <a:lnTo>
                    <a:pt x="882127" y="1075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16" name="矩形 5"/>
          <p:cNvSpPr/>
          <p:nvPr userDrawn="1">
            <p:custDataLst>
              <p:tags r:id="rId12"/>
            </p:custDataLst>
          </p:nvPr>
        </p:nvSpPr>
        <p:spPr>
          <a:xfrm>
            <a:off x="2348836" y="-6439"/>
            <a:ext cx="828487" cy="657794"/>
          </a:xfrm>
          <a:custGeom>
            <a:gdLst>
              <a:gd name="connsiteX0" fmla="*/ 0 w 5723068"/>
              <a:gd name="connsiteY0" fmla="*/ 0 h 1710466"/>
              <a:gd name="connsiteX1" fmla="*/ 5723068 w 5723068"/>
              <a:gd name="connsiteY1" fmla="*/ 0 h 1710466"/>
              <a:gd name="connsiteX2" fmla="*/ 5723068 w 5723068"/>
              <a:gd name="connsiteY2" fmla="*/ 1710466 h 1710466"/>
              <a:gd name="connsiteX3" fmla="*/ 0 w 5723068"/>
              <a:gd name="connsiteY3" fmla="*/ 1710466 h 1710466"/>
              <a:gd name="connsiteX4" fmla="*/ 0 w 5723068"/>
              <a:gd name="connsiteY4" fmla="*/ 0 h 1710466"/>
              <a:gd name="connsiteX0-1" fmla="*/ 828339 w 6551407"/>
              <a:gd name="connsiteY0-2" fmla="*/ 0 h 1710466"/>
              <a:gd name="connsiteX1-3" fmla="*/ 6551407 w 6551407"/>
              <a:gd name="connsiteY1-4" fmla="*/ 0 h 1710466"/>
              <a:gd name="connsiteX2-5" fmla="*/ 6551407 w 6551407"/>
              <a:gd name="connsiteY2-6" fmla="*/ 1710466 h 1710466"/>
              <a:gd name="connsiteX3-7" fmla="*/ 0 w 6551407"/>
              <a:gd name="connsiteY3-8" fmla="*/ 1699709 h 1710466"/>
              <a:gd name="connsiteX4-9" fmla="*/ 828339 w 6551407"/>
              <a:gd name="connsiteY4-10" fmla="*/ 0 h 1710466"/>
              <a:gd name="connsiteX0-11" fmla="*/ 882127 w 6551407"/>
              <a:gd name="connsiteY0-12" fmla="*/ 10758 h 1710466"/>
              <a:gd name="connsiteX1-13" fmla="*/ 6551407 w 6551407"/>
              <a:gd name="connsiteY1-14" fmla="*/ 0 h 1710466"/>
              <a:gd name="connsiteX2-15" fmla="*/ 6551407 w 6551407"/>
              <a:gd name="connsiteY2-16" fmla="*/ 1710466 h 1710466"/>
              <a:gd name="connsiteX3-17" fmla="*/ 0 w 6551407"/>
              <a:gd name="connsiteY3-18" fmla="*/ 1699709 h 1710466"/>
              <a:gd name="connsiteX4-19" fmla="*/ 882127 w 6551407"/>
              <a:gd name="connsiteY4-20" fmla="*/ 10758 h 1710466"/>
              <a:gd name="connsiteX0-21" fmla="*/ 882127 w 6551407"/>
              <a:gd name="connsiteY0-22" fmla="*/ 10758 h 1710466"/>
              <a:gd name="connsiteX1-23" fmla="*/ 6551407 w 6551407"/>
              <a:gd name="connsiteY1-24" fmla="*/ 0 h 1710466"/>
              <a:gd name="connsiteX2-25" fmla="*/ 6551407 w 6551407"/>
              <a:gd name="connsiteY2-26" fmla="*/ 1710466 h 1710466"/>
              <a:gd name="connsiteX3-27" fmla="*/ 0 w 6551407"/>
              <a:gd name="connsiteY3-28" fmla="*/ 1699709 h 1710466"/>
              <a:gd name="connsiteX4-29" fmla="*/ 882127 w 6551407"/>
              <a:gd name="connsiteY4-30" fmla="*/ 10758 h 1710466"/>
              <a:gd name="connsiteX0-31" fmla="*/ 882127 w 6551407"/>
              <a:gd name="connsiteY0-32" fmla="*/ 10758 h 1710466"/>
              <a:gd name="connsiteX1-33" fmla="*/ 2140772 w 6551407"/>
              <a:gd name="connsiteY1-34" fmla="*/ 0 h 1710466"/>
              <a:gd name="connsiteX2-35" fmla="*/ 6551407 w 6551407"/>
              <a:gd name="connsiteY2-36" fmla="*/ 1710466 h 1710466"/>
              <a:gd name="connsiteX3-37" fmla="*/ 0 w 6551407"/>
              <a:gd name="connsiteY3-38" fmla="*/ 1699709 h 1710466"/>
              <a:gd name="connsiteX4-39" fmla="*/ 882127 w 6551407"/>
              <a:gd name="connsiteY4-40" fmla="*/ 10758 h 1710466"/>
              <a:gd name="connsiteX0-41" fmla="*/ 882127 w 2140772"/>
              <a:gd name="connsiteY0-42" fmla="*/ 10758 h 1699709"/>
              <a:gd name="connsiteX1-43" fmla="*/ 2140772 w 2140772"/>
              <a:gd name="connsiteY1-44" fmla="*/ 0 h 1699709"/>
              <a:gd name="connsiteX2-45" fmla="*/ 1290918 w 2140772"/>
              <a:gd name="connsiteY2-46" fmla="*/ 1688951 h 1699709"/>
              <a:gd name="connsiteX3-47" fmla="*/ 0 w 2140772"/>
              <a:gd name="connsiteY3-48" fmla="*/ 1699709 h 1699709"/>
              <a:gd name="connsiteX4-49" fmla="*/ 882127 w 2140772"/>
              <a:gd name="connsiteY4-50" fmla="*/ 10758 h 169970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40772" h="1699709">
                <a:moveTo>
                  <a:pt x="882127" y="10758"/>
                </a:moveTo>
                <a:lnTo>
                  <a:pt x="2140772" y="0"/>
                </a:lnTo>
                <a:lnTo>
                  <a:pt x="1290918" y="1688951"/>
                </a:lnTo>
                <a:lnTo>
                  <a:pt x="0" y="1699709"/>
                </a:lnTo>
                <a:lnTo>
                  <a:pt x="882127" y="10758"/>
                </a:lnTo>
                <a:close/>
              </a:path>
            </a:pathLst>
          </a:custGeom>
          <a:solidFill>
            <a:srgbClr val="57BFF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7" name="矩形 5"/>
          <p:cNvSpPr/>
          <p:nvPr userDrawn="1">
            <p:custDataLst>
              <p:tags r:id="rId13"/>
            </p:custDataLst>
          </p:nvPr>
        </p:nvSpPr>
        <p:spPr>
          <a:xfrm>
            <a:off x="1954898" y="420705"/>
            <a:ext cx="414244" cy="328897"/>
          </a:xfrm>
          <a:custGeom>
            <a:gdLst>
              <a:gd name="connsiteX0" fmla="*/ 0 w 5723068"/>
              <a:gd name="connsiteY0" fmla="*/ 0 h 1710466"/>
              <a:gd name="connsiteX1" fmla="*/ 5723068 w 5723068"/>
              <a:gd name="connsiteY1" fmla="*/ 0 h 1710466"/>
              <a:gd name="connsiteX2" fmla="*/ 5723068 w 5723068"/>
              <a:gd name="connsiteY2" fmla="*/ 1710466 h 1710466"/>
              <a:gd name="connsiteX3" fmla="*/ 0 w 5723068"/>
              <a:gd name="connsiteY3" fmla="*/ 1710466 h 1710466"/>
              <a:gd name="connsiteX4" fmla="*/ 0 w 5723068"/>
              <a:gd name="connsiteY4" fmla="*/ 0 h 1710466"/>
              <a:gd name="connsiteX0-1" fmla="*/ 828339 w 6551407"/>
              <a:gd name="connsiteY0-2" fmla="*/ 0 h 1710466"/>
              <a:gd name="connsiteX1-3" fmla="*/ 6551407 w 6551407"/>
              <a:gd name="connsiteY1-4" fmla="*/ 0 h 1710466"/>
              <a:gd name="connsiteX2-5" fmla="*/ 6551407 w 6551407"/>
              <a:gd name="connsiteY2-6" fmla="*/ 1710466 h 1710466"/>
              <a:gd name="connsiteX3-7" fmla="*/ 0 w 6551407"/>
              <a:gd name="connsiteY3-8" fmla="*/ 1699709 h 1710466"/>
              <a:gd name="connsiteX4-9" fmla="*/ 828339 w 6551407"/>
              <a:gd name="connsiteY4-10" fmla="*/ 0 h 1710466"/>
              <a:gd name="connsiteX0-11" fmla="*/ 882127 w 6551407"/>
              <a:gd name="connsiteY0-12" fmla="*/ 10758 h 1710466"/>
              <a:gd name="connsiteX1-13" fmla="*/ 6551407 w 6551407"/>
              <a:gd name="connsiteY1-14" fmla="*/ 0 h 1710466"/>
              <a:gd name="connsiteX2-15" fmla="*/ 6551407 w 6551407"/>
              <a:gd name="connsiteY2-16" fmla="*/ 1710466 h 1710466"/>
              <a:gd name="connsiteX3-17" fmla="*/ 0 w 6551407"/>
              <a:gd name="connsiteY3-18" fmla="*/ 1699709 h 1710466"/>
              <a:gd name="connsiteX4-19" fmla="*/ 882127 w 6551407"/>
              <a:gd name="connsiteY4-20" fmla="*/ 10758 h 1710466"/>
              <a:gd name="connsiteX0-21" fmla="*/ 882127 w 6551407"/>
              <a:gd name="connsiteY0-22" fmla="*/ 10758 h 1710466"/>
              <a:gd name="connsiteX1-23" fmla="*/ 6551407 w 6551407"/>
              <a:gd name="connsiteY1-24" fmla="*/ 0 h 1710466"/>
              <a:gd name="connsiteX2-25" fmla="*/ 6551407 w 6551407"/>
              <a:gd name="connsiteY2-26" fmla="*/ 1710466 h 1710466"/>
              <a:gd name="connsiteX3-27" fmla="*/ 0 w 6551407"/>
              <a:gd name="connsiteY3-28" fmla="*/ 1699709 h 1710466"/>
              <a:gd name="connsiteX4-29" fmla="*/ 882127 w 6551407"/>
              <a:gd name="connsiteY4-30" fmla="*/ 10758 h 1710466"/>
              <a:gd name="connsiteX0-31" fmla="*/ 882127 w 6551407"/>
              <a:gd name="connsiteY0-32" fmla="*/ 10758 h 1710466"/>
              <a:gd name="connsiteX1-33" fmla="*/ 2140772 w 6551407"/>
              <a:gd name="connsiteY1-34" fmla="*/ 0 h 1710466"/>
              <a:gd name="connsiteX2-35" fmla="*/ 6551407 w 6551407"/>
              <a:gd name="connsiteY2-36" fmla="*/ 1710466 h 1710466"/>
              <a:gd name="connsiteX3-37" fmla="*/ 0 w 6551407"/>
              <a:gd name="connsiteY3-38" fmla="*/ 1699709 h 1710466"/>
              <a:gd name="connsiteX4-39" fmla="*/ 882127 w 6551407"/>
              <a:gd name="connsiteY4-40" fmla="*/ 10758 h 1710466"/>
              <a:gd name="connsiteX0-41" fmla="*/ 882127 w 2140772"/>
              <a:gd name="connsiteY0-42" fmla="*/ 10758 h 1699709"/>
              <a:gd name="connsiteX1-43" fmla="*/ 2140772 w 2140772"/>
              <a:gd name="connsiteY1-44" fmla="*/ 0 h 1699709"/>
              <a:gd name="connsiteX2-45" fmla="*/ 1290918 w 2140772"/>
              <a:gd name="connsiteY2-46" fmla="*/ 1688951 h 1699709"/>
              <a:gd name="connsiteX3-47" fmla="*/ 0 w 2140772"/>
              <a:gd name="connsiteY3-48" fmla="*/ 1699709 h 1699709"/>
              <a:gd name="connsiteX4-49" fmla="*/ 882127 w 2140772"/>
              <a:gd name="connsiteY4-50" fmla="*/ 10758 h 169970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40772" h="1699709">
                <a:moveTo>
                  <a:pt x="882127" y="10758"/>
                </a:moveTo>
                <a:lnTo>
                  <a:pt x="2140772" y="0"/>
                </a:lnTo>
                <a:lnTo>
                  <a:pt x="1290918" y="1688951"/>
                </a:lnTo>
                <a:lnTo>
                  <a:pt x="0" y="1699709"/>
                </a:lnTo>
                <a:lnTo>
                  <a:pt x="882127" y="10758"/>
                </a:lnTo>
                <a:close/>
              </a:path>
            </a:pathLst>
          </a:custGeom>
          <a:solidFill>
            <a:srgbClr val="57BFF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 userDrawn="1">
            <p:custDataLst>
              <p:tags r:id="rId14"/>
            </p:custDataLst>
          </p:nvPr>
        </p:nvSpPr>
        <p:spPr>
          <a:xfrm>
            <a:off x="8062356" y="-6439"/>
            <a:ext cx="1076695" cy="610446"/>
          </a:xfrm>
          <a:custGeom>
            <a:gdLst>
              <a:gd name="connsiteX0" fmla="*/ 318832 w 1076695"/>
              <a:gd name="connsiteY0" fmla="*/ 0 h 610446"/>
              <a:gd name="connsiteX1" fmla="*/ 1076695 w 1076695"/>
              <a:gd name="connsiteY1" fmla="*/ 0 h 610446"/>
              <a:gd name="connsiteX2" fmla="*/ 772768 w 1076695"/>
              <a:gd name="connsiteY2" fmla="*/ 604006 h 610446"/>
              <a:gd name="connsiteX3" fmla="*/ 0 w 1076695"/>
              <a:gd name="connsiteY3" fmla="*/ 610446 h 6104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95" h="610446">
                <a:moveTo>
                  <a:pt x="318832" y="0"/>
                </a:moveTo>
                <a:lnTo>
                  <a:pt x="1076695" y="0"/>
                </a:lnTo>
                <a:lnTo>
                  <a:pt x="772768" y="604006"/>
                </a:lnTo>
                <a:lnTo>
                  <a:pt x="0" y="61044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074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4098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57" y="0"/>
            <a:ext cx="9047486" cy="508921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512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71475"/>
            <a:ext cx="9144000" cy="453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descr="R-C (22)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rcRect t="8004" b="7785"/>
          <a:stretch>
            <a:fillRect/>
          </a:stretch>
        </p:blipFill>
        <p:spPr>
          <a:xfrm>
            <a:off x="-3810" y="2858"/>
            <a:ext cx="9151620" cy="513778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7.png" /><Relationship Id="rId11" Type="http://schemas.openxmlformats.org/officeDocument/2006/relationships/tags" Target="../tags/tag28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ags" Target="../tags/tag27.xml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>
          <p:custDataLst>
            <p:tags r:id="rId8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tags" Target="../tags/tag40.xml" /><Relationship Id="rId7" Type="http://schemas.openxmlformats.org/officeDocument/2006/relationships/image" Target="../media/image8.png" /><Relationship Id="rId8" Type="http://schemas.openxmlformats.org/officeDocument/2006/relationships/tags" Target="../tags/tag4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13.xml" /><Relationship Id="rId3" Type="http://schemas.openxmlformats.org/officeDocument/2006/relationships/tags" Target="../tags/tag114.xml" /><Relationship Id="rId4" Type="http://schemas.openxmlformats.org/officeDocument/2006/relationships/tags" Target="../tags/tag115.xml" /><Relationship Id="rId5" Type="http://schemas.openxmlformats.org/officeDocument/2006/relationships/tags" Target="../tags/tag116.xml" /><Relationship Id="rId6" Type="http://schemas.openxmlformats.org/officeDocument/2006/relationships/tags" Target="../tags/tag117.xml" /><Relationship Id="rId7" Type="http://schemas.openxmlformats.org/officeDocument/2006/relationships/tags" Target="../tags/tag1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42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ags" Target="../tags/tag46.xml" /><Relationship Id="rId7" Type="http://schemas.openxmlformats.org/officeDocument/2006/relationships/tags" Target="../tags/tag4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56.xml" /><Relationship Id="rId11" Type="http://schemas.openxmlformats.org/officeDocument/2006/relationships/tags" Target="../tags/tag57.xml" /><Relationship Id="rId12" Type="http://schemas.openxmlformats.org/officeDocument/2006/relationships/tags" Target="../tags/tag58.xml" /><Relationship Id="rId13" Type="http://schemas.openxmlformats.org/officeDocument/2006/relationships/tags" Target="../tags/tag59.xml" /><Relationship Id="rId14" Type="http://schemas.openxmlformats.org/officeDocument/2006/relationships/tags" Target="../tags/tag60.xml" /><Relationship Id="rId15" Type="http://schemas.openxmlformats.org/officeDocument/2006/relationships/image" Target="../media/image9.png" /><Relationship Id="rId16" Type="http://schemas.openxmlformats.org/officeDocument/2006/relationships/tags" Target="../tags/tag61.xml" /><Relationship Id="rId17" Type="http://schemas.openxmlformats.org/officeDocument/2006/relationships/tags" Target="../tags/tag62.xml" /><Relationship Id="rId18" Type="http://schemas.openxmlformats.org/officeDocument/2006/relationships/tags" Target="../tags/tag63.xml" /><Relationship Id="rId19" Type="http://schemas.openxmlformats.org/officeDocument/2006/relationships/image" Target="../media/image10.png" /><Relationship Id="rId2" Type="http://schemas.openxmlformats.org/officeDocument/2006/relationships/tags" Target="../tags/tag48.xml" /><Relationship Id="rId20" Type="http://schemas.openxmlformats.org/officeDocument/2006/relationships/tags" Target="../tags/tag64.xml" /><Relationship Id="rId21" Type="http://schemas.openxmlformats.org/officeDocument/2006/relationships/tags" Target="../tags/tag65.xml" /><Relationship Id="rId22" Type="http://schemas.openxmlformats.org/officeDocument/2006/relationships/tags" Target="../tags/tag66.xml" /><Relationship Id="rId23" Type="http://schemas.openxmlformats.org/officeDocument/2006/relationships/tags" Target="../tags/tag67.xml" /><Relationship Id="rId24" Type="http://schemas.openxmlformats.org/officeDocument/2006/relationships/image" Target="../media/image11.png" /><Relationship Id="rId25" Type="http://schemas.openxmlformats.org/officeDocument/2006/relationships/tags" Target="../tags/tag68.xml" /><Relationship Id="rId26" Type="http://schemas.openxmlformats.org/officeDocument/2006/relationships/tags" Target="../tags/tag69.xml" /><Relationship Id="rId27" Type="http://schemas.openxmlformats.org/officeDocument/2006/relationships/tags" Target="../tags/tag70.xml" /><Relationship Id="rId28" Type="http://schemas.openxmlformats.org/officeDocument/2006/relationships/image" Target="../media/image12.png" /><Relationship Id="rId29" Type="http://schemas.openxmlformats.org/officeDocument/2006/relationships/tags" Target="../tags/tag71.xml" /><Relationship Id="rId3" Type="http://schemas.openxmlformats.org/officeDocument/2006/relationships/tags" Target="../tags/tag49.xml" /><Relationship Id="rId30" Type="http://schemas.openxmlformats.org/officeDocument/2006/relationships/tags" Target="../tags/tag72.xml" /><Relationship Id="rId31" Type="http://schemas.openxmlformats.org/officeDocument/2006/relationships/tags" Target="../tags/tag73.xml" /><Relationship Id="rId32" Type="http://schemas.openxmlformats.org/officeDocument/2006/relationships/image" Target="../media/image13.png" /><Relationship Id="rId33" Type="http://schemas.openxmlformats.org/officeDocument/2006/relationships/tags" Target="../tags/tag74.xml" /><Relationship Id="rId34" Type="http://schemas.openxmlformats.org/officeDocument/2006/relationships/tags" Target="../tags/tag75.xml" /><Relationship Id="rId35" Type="http://schemas.openxmlformats.org/officeDocument/2006/relationships/tags" Target="../tags/tag76.xml" /><Relationship Id="rId36" Type="http://schemas.openxmlformats.org/officeDocument/2006/relationships/image" Target="../media/image14.png" /><Relationship Id="rId37" Type="http://schemas.openxmlformats.org/officeDocument/2006/relationships/tags" Target="../tags/tag77.xml" /><Relationship Id="rId38" Type="http://schemas.openxmlformats.org/officeDocument/2006/relationships/tags" Target="../tags/tag78.xml" /><Relationship Id="rId39" Type="http://schemas.openxmlformats.org/officeDocument/2006/relationships/tags" Target="../tags/tag79.xml" /><Relationship Id="rId4" Type="http://schemas.openxmlformats.org/officeDocument/2006/relationships/tags" Target="../tags/tag50.xml" /><Relationship Id="rId5" Type="http://schemas.openxmlformats.org/officeDocument/2006/relationships/tags" Target="../tags/tag51.xml" /><Relationship Id="rId6" Type="http://schemas.openxmlformats.org/officeDocument/2006/relationships/tags" Target="../tags/tag52.xml" /><Relationship Id="rId7" Type="http://schemas.openxmlformats.org/officeDocument/2006/relationships/tags" Target="../tags/tag53.xml" /><Relationship Id="rId8" Type="http://schemas.openxmlformats.org/officeDocument/2006/relationships/tags" Target="../tags/tag54.xml" /><Relationship Id="rId9" Type="http://schemas.openxmlformats.org/officeDocument/2006/relationships/tags" Target="../tags/tag5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91.xml" /><Relationship Id="rId11" Type="http://schemas.openxmlformats.org/officeDocument/2006/relationships/tags" Target="../tags/tag9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tags" Target="../tags/tag87.xml" /><Relationship Id="rId7" Type="http://schemas.openxmlformats.org/officeDocument/2006/relationships/tags" Target="../tags/tag88.xml" /><Relationship Id="rId8" Type="http://schemas.openxmlformats.org/officeDocument/2006/relationships/tags" Target="../tags/tag89.xml" /><Relationship Id="rId9" Type="http://schemas.openxmlformats.org/officeDocument/2006/relationships/tags" Target="../tags/tag9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96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00.xml" /><Relationship Id="rId3" Type="http://schemas.openxmlformats.org/officeDocument/2006/relationships/tags" Target="../tags/tag10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02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tags" Target="../tags/tag105.xml" /><Relationship Id="rId6" Type="http://schemas.openxmlformats.org/officeDocument/2006/relationships/tags" Target="../tags/tag10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07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tags" Target="../tags/tag11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副标题 2" title=""/>
          <p:cNvSpPr txBox="1"/>
          <p:nvPr>
            <p:custDataLst>
              <p:tags r:id="rId3"/>
            </p:custDataLst>
          </p:nvPr>
        </p:nvSpPr>
        <p:spPr>
          <a:xfrm>
            <a:off x="1153795" y="2775903"/>
            <a:ext cx="3136900" cy="665163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字魂105号-简雅黑" panose="00000500000000000000" pitchFamily="2" charset="-122"/>
              </a:rPr>
              <a:t>沪科版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八年级上册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8" name="直接连接符 7" title=""/>
          <p:cNvCxnSpPr/>
          <p:nvPr>
            <p:custDataLst>
              <p:tags r:id="rId4"/>
            </p:custDataLst>
          </p:nvPr>
        </p:nvCxnSpPr>
        <p:spPr bwMode="auto">
          <a:xfrm>
            <a:off x="683895" y="2702243"/>
            <a:ext cx="40767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 title=""/>
          <p:cNvCxnSpPr/>
          <p:nvPr>
            <p:custDataLst>
              <p:tags r:id="rId5"/>
            </p:custDataLst>
          </p:nvPr>
        </p:nvCxnSpPr>
        <p:spPr bwMode="auto">
          <a:xfrm>
            <a:off x="1430020" y="1901190"/>
            <a:ext cx="25844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标题 1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028700"/>
            <a:ext cx="5444490" cy="1672590"/>
          </a:xfrm>
          <a:prstGeom prst="rect">
            <a:avLst/>
          </a:prstGeom>
          <a:noFill/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实践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设计一个研学旅行方案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10312400" y="10896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 title=""/>
          <p:cNvGrpSpPr/>
          <p:nvPr>
            <p:custDataLst>
              <p:tags r:id="rId3"/>
            </p:custDataLst>
          </p:nvPr>
        </p:nvGrpSpPr>
        <p:grpSpPr>
          <a:xfrm>
            <a:off x="666750" y="518795"/>
            <a:ext cx="2469515" cy="614680"/>
            <a:chOff x="6620" y="3115"/>
            <a:chExt cx="3889" cy="968"/>
          </a:xfrm>
        </p:grpSpPr>
        <p:sp>
          <p:nvSpPr>
            <p:cNvPr id="22" name="圆角矩形 21"/>
            <p:cNvSpPr/>
            <p:nvPr>
              <p:custDataLst>
                <p:tags r:id="rId4"/>
              </p:custDataLst>
            </p:nvPr>
          </p:nvSpPr>
          <p:spPr>
            <a:xfrm>
              <a:off x="6620" y="3115"/>
              <a:ext cx="3889" cy="968"/>
            </a:xfrm>
            <a:prstGeom prst="roundRect">
              <a:avLst/>
            </a:prstGeom>
            <a:solidFill>
              <a:srgbClr val="DAE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7612" y="3188"/>
              <a:ext cx="284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zh-CN" altLang="en-US" sz="2800" b="1">
                  <a:solidFill>
                    <a:srgbClr val="203864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拓展研究</a:t>
              </a:r>
              <a:endParaRPr lang="zh-CN" altLang="en-US" sz="2800" b="1">
                <a:solidFill>
                  <a:srgbClr val="203864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6"/>
              </p:custDataLst>
            </p:nvPr>
          </p:nvSpPr>
          <p:spPr>
            <a:xfrm>
              <a:off x="6923" y="3292"/>
              <a:ext cx="615" cy="615"/>
            </a:xfrm>
            <a:prstGeom prst="ellipse">
              <a:avLst/>
            </a:prstGeom>
            <a:solidFill>
              <a:srgbClr val="203864"/>
            </a:solidFill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1393190" y="1262063"/>
            <a:ext cx="6357620" cy="29356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indent="60960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sz="2400" b="1">
                <a:latin typeface="+mj-ea"/>
                <a:ea typeface="+mj-ea"/>
                <a:sym typeface="+mn-ea"/>
              </a:rPr>
              <a:t>查阅资料，了解我国古人及近代教育家关于</a:t>
            </a:r>
            <a:r>
              <a:rPr lang="en-US" altLang="zh-CN" sz="2400" b="1">
                <a:latin typeface="+mj-ea"/>
                <a:ea typeface="+mj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sym typeface="+mn-ea"/>
              </a:rPr>
              <a:t>知行合一</a:t>
            </a:r>
            <a:r>
              <a:rPr lang="en-US" altLang="zh-CN" sz="2400" b="1">
                <a:latin typeface="+mj-ea"/>
                <a:ea typeface="+mj-ea"/>
                <a:sym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sym typeface="+mn-ea"/>
              </a:rPr>
              <a:t>的教育思想，设计一个有利于初中生科学素养提升的科普类研学旅行方案，践行</a:t>
            </a:r>
            <a:r>
              <a:rPr lang="en-US" altLang="zh-CN" sz="2400" b="1">
                <a:latin typeface="+mj-ea"/>
                <a:ea typeface="+mj-ea"/>
                <a:sym typeface="+mn-ea"/>
              </a:rPr>
              <a:t>“</a:t>
            </a:r>
            <a:r>
              <a:rPr lang="zh-CN" altLang="en-US" sz="2400" b="1">
                <a:latin typeface="+mj-ea"/>
                <a:ea typeface="+mj-ea"/>
                <a:sym typeface="+mn-ea"/>
              </a:rPr>
              <a:t>生活即教育</a:t>
            </a:r>
            <a:r>
              <a:rPr lang="en-US" altLang="zh-CN" sz="2400" b="1">
                <a:latin typeface="+mj-ea"/>
                <a:ea typeface="+mj-ea"/>
                <a:sym typeface="+mn-ea"/>
              </a:rPr>
              <a:t>”“</a:t>
            </a:r>
            <a:r>
              <a:rPr lang="zh-CN" altLang="en-US" sz="2400" b="1">
                <a:latin typeface="+mj-ea"/>
                <a:ea typeface="+mj-ea"/>
                <a:sym typeface="+mn-ea"/>
              </a:rPr>
              <a:t>社会即学校</a:t>
            </a:r>
            <a:r>
              <a:rPr lang="en-US" altLang="zh-CN" sz="2400" b="1">
                <a:latin typeface="+mj-ea"/>
                <a:ea typeface="+mj-ea"/>
                <a:sym typeface="+mn-ea"/>
              </a:rPr>
              <a:t>”“</a:t>
            </a:r>
            <a:r>
              <a:rPr lang="zh-CN" altLang="en-US" sz="2400" b="1">
                <a:latin typeface="+mj-ea"/>
                <a:ea typeface="+mj-ea"/>
                <a:sym typeface="+mn-ea"/>
              </a:rPr>
              <a:t>教学做合一</a:t>
            </a:r>
            <a:r>
              <a:rPr lang="en-US" altLang="zh-CN" sz="2400" b="1">
                <a:latin typeface="+mj-ea"/>
                <a:ea typeface="+mj-ea"/>
                <a:sym typeface="+mn-ea"/>
              </a:rPr>
              <a:t>”</a:t>
            </a:r>
            <a:r>
              <a:rPr lang="zh-CN" altLang="en-US" sz="2400" b="1">
                <a:latin typeface="+mj-ea"/>
                <a:ea typeface="+mj-ea"/>
                <a:sym typeface="+mn-ea"/>
              </a:rPr>
              <a:t>的教育理念。</a:t>
            </a:r>
            <a:endParaRPr lang="zh-CN" altLang="en-US" sz="2400" b="1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5" name="组合 4" title=""/>
          <p:cNvGrpSpPr/>
          <p:nvPr>
            <p:custDataLst>
              <p:tags r:id="rId3"/>
            </p:custDataLst>
          </p:nvPr>
        </p:nvGrpSpPr>
        <p:grpSpPr>
          <a:xfrm>
            <a:off x="666750" y="518795"/>
            <a:ext cx="2469515" cy="614680"/>
            <a:chOff x="6620" y="3115"/>
            <a:chExt cx="3889" cy="968"/>
          </a:xfrm>
        </p:grpSpPr>
        <p:sp>
          <p:nvSpPr>
            <p:cNvPr id="22" name="圆角矩形 21"/>
            <p:cNvSpPr/>
            <p:nvPr>
              <p:custDataLst>
                <p:tags r:id="rId4"/>
              </p:custDataLst>
            </p:nvPr>
          </p:nvSpPr>
          <p:spPr>
            <a:xfrm>
              <a:off x="6620" y="3115"/>
              <a:ext cx="3889" cy="968"/>
            </a:xfrm>
            <a:prstGeom prst="roundRect">
              <a:avLst/>
            </a:prstGeom>
            <a:solidFill>
              <a:srgbClr val="DAE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7612" y="3188"/>
              <a:ext cx="284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zh-CN" altLang="en-US" sz="2800" b="1">
                  <a:solidFill>
                    <a:srgbClr val="203864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问题缘起</a:t>
              </a:r>
              <a:endParaRPr lang="zh-CN" altLang="en-US" sz="2800" b="1">
                <a:solidFill>
                  <a:srgbClr val="203864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6"/>
              </p:custDataLst>
            </p:nvPr>
          </p:nvSpPr>
          <p:spPr>
            <a:xfrm>
              <a:off x="6923" y="3292"/>
              <a:ext cx="615" cy="615"/>
            </a:xfrm>
            <a:prstGeom prst="ellipse">
              <a:avLst/>
            </a:prstGeom>
            <a:solidFill>
              <a:srgbClr val="203864"/>
            </a:solidFill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0" name="文本框 99" title=""/>
          <p:cNvSpPr txBox="1"/>
          <p:nvPr>
            <p:custDataLst>
              <p:tags r:id="rId7"/>
            </p:custDataLst>
          </p:nvPr>
        </p:nvSpPr>
        <p:spPr>
          <a:xfrm>
            <a:off x="811529" y="1320165"/>
            <a:ext cx="7575019" cy="2504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lvl="0" indent="609600" algn="l" eaLnBrk="1" hangingPunct="1">
              <a:lnSpc>
                <a:spcPct val="150000"/>
              </a:lnSpc>
              <a:buClrTx/>
              <a:buSzTx/>
              <a:buFontTx/>
            </a:pPr>
            <a:r>
              <a:rPr sz="2400" b="1" err="1">
                <a:ea typeface="黑体" panose="02010609060101010101" pitchFamily="49" charset="-122"/>
                <a:sym typeface="+mn-ea"/>
              </a:rPr>
              <a:t>研学旅行是一种将旅行与学习融为一体的</a:t>
            </a:r>
            <a:r>
              <a:rPr lang="zh-CN" altLang="en-US" sz="2400" b="1">
                <a:ea typeface="黑体" panose="02010609060101010101" pitchFamily="49" charset="-122"/>
                <a:sym typeface="+mn-ea"/>
              </a:rPr>
              <a:t>实践性学习方式</a:t>
            </a:r>
            <a:r>
              <a:rPr sz="2400" b="1">
                <a:ea typeface="黑体" panose="02010609060101010101" pitchFamily="49" charset="-122"/>
                <a:sym typeface="+mn-ea"/>
              </a:rPr>
              <a:t>，这体现了“知行合一”的思想。一趟有意义的研学旅行需要预先设计方案。下面大家来设计一个</a:t>
            </a:r>
            <a:r>
              <a:rPr sz="2400" b="1">
                <a:solidFill>
                  <a:srgbClr val="00B050"/>
                </a:solidFill>
                <a:ea typeface="黑体" panose="02010609060101010101" pitchFamily="49" charset="-122"/>
                <a:sym typeface="+mn-ea"/>
              </a:rPr>
              <a:t>乘坐高铁去研学</a:t>
            </a:r>
            <a:r>
              <a:rPr sz="2400" b="1">
                <a:ea typeface="黑体" panose="02010609060101010101" pitchFamily="49" charset="-122"/>
                <a:sym typeface="+mn-ea"/>
              </a:rPr>
              <a:t>的旅行方案。</a:t>
            </a:r>
            <a:endParaRPr sz="2400" b="1"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 title=""/>
          <p:cNvGrpSpPr/>
          <p:nvPr>
            <p:custDataLst>
              <p:tags r:id="rId3"/>
            </p:custDataLst>
          </p:nvPr>
        </p:nvGrpSpPr>
        <p:grpSpPr>
          <a:xfrm>
            <a:off x="666750" y="518795"/>
            <a:ext cx="2469515" cy="614680"/>
            <a:chOff x="6620" y="3115"/>
            <a:chExt cx="3889" cy="968"/>
          </a:xfrm>
        </p:grpSpPr>
        <p:sp>
          <p:nvSpPr>
            <p:cNvPr id="22" name="圆角矩形 21"/>
            <p:cNvSpPr/>
            <p:nvPr>
              <p:custDataLst>
                <p:tags r:id="rId4"/>
              </p:custDataLst>
            </p:nvPr>
          </p:nvSpPr>
          <p:spPr>
            <a:xfrm>
              <a:off x="6620" y="3115"/>
              <a:ext cx="3889" cy="968"/>
            </a:xfrm>
            <a:prstGeom prst="roundRect">
              <a:avLst/>
            </a:prstGeom>
            <a:solidFill>
              <a:srgbClr val="DAE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7612" y="3188"/>
              <a:ext cx="284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zh-CN" altLang="en-US" sz="2800" b="1">
                  <a:solidFill>
                    <a:srgbClr val="203864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活动方案</a:t>
              </a:r>
              <a:endParaRPr lang="zh-CN" altLang="en-US" sz="2800" b="1">
                <a:solidFill>
                  <a:srgbClr val="203864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6"/>
              </p:custDataLst>
            </p:nvPr>
          </p:nvSpPr>
          <p:spPr>
            <a:xfrm>
              <a:off x="6923" y="3292"/>
              <a:ext cx="615" cy="615"/>
            </a:xfrm>
            <a:prstGeom prst="ellipse">
              <a:avLst/>
            </a:prstGeom>
            <a:solidFill>
              <a:srgbClr val="203864"/>
            </a:solidFill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804545" y="1164590"/>
            <a:ext cx="770572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B0F0"/>
                </a:solidFill>
              </a:rPr>
              <a:t>思考：</a:t>
            </a:r>
            <a:r>
              <a:rPr lang="zh-CN" altLang="en-US" sz="2400" b="1"/>
              <a:t>在设计研学旅行方案中，我们需要了解哪些方面的内容？</a:t>
            </a:r>
            <a:endParaRPr lang="zh-CN" altLang="en-US" sz="2400" b="1"/>
          </a:p>
        </p:txBody>
      </p: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5486889" y="3993882"/>
            <a:ext cx="2665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DC00E4"/>
                </a:solidFill>
              </a:rPr>
              <a:t>国家有关政策法规</a:t>
            </a:r>
            <a:endParaRPr lang="zh-CN" altLang="en-US" sz="2400" b="1">
              <a:solidFill>
                <a:srgbClr val="DC00E4"/>
              </a:solidFill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9"/>
            </p:custDataLst>
          </p:nvPr>
        </p:nvSpPr>
        <p:spPr>
          <a:xfrm>
            <a:off x="1800079" y="2350429"/>
            <a:ext cx="14287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DC00E4"/>
                </a:solidFill>
              </a:rPr>
              <a:t>高铁时速</a:t>
            </a:r>
            <a:endParaRPr lang="zh-CN" altLang="en-US" sz="2400" b="1">
              <a:solidFill>
                <a:srgbClr val="DC00E4"/>
              </a:solidFill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0"/>
            </p:custDataLst>
          </p:nvPr>
        </p:nvSpPr>
        <p:spPr>
          <a:xfrm>
            <a:off x="5535784" y="2367477"/>
            <a:ext cx="2665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DC00E4"/>
                </a:solidFill>
              </a:rPr>
              <a:t>旅行地食宿条件</a:t>
            </a:r>
            <a:endParaRPr lang="zh-CN" altLang="en-US" sz="2400" b="1">
              <a:solidFill>
                <a:srgbClr val="DC00E4"/>
              </a:solidFill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5542134" y="3166013"/>
            <a:ext cx="1584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DC00E4"/>
                </a:solidFill>
              </a:rPr>
              <a:t>旅行预算</a:t>
            </a:r>
            <a:endParaRPr lang="zh-CN" altLang="en-US" sz="2400" b="1">
              <a:solidFill>
                <a:srgbClr val="DC00E4"/>
              </a:solidFill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2"/>
            </p:custDataLst>
          </p:nvPr>
        </p:nvSpPr>
        <p:spPr>
          <a:xfrm>
            <a:off x="1776815" y="3993883"/>
            <a:ext cx="14287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DC00E4"/>
                </a:solidFill>
              </a:rPr>
              <a:t>安全健康</a:t>
            </a:r>
            <a:endParaRPr lang="zh-CN" altLang="en-US" sz="2400" b="1">
              <a:solidFill>
                <a:srgbClr val="DC00E4"/>
              </a:solidFill>
            </a:endParaRPr>
          </a:p>
        </p:txBody>
      </p:sp>
      <p:grpSp>
        <p:nvGrpSpPr>
          <p:cNvPr id="15" name="组合 14" title=""/>
          <p:cNvGrpSpPr/>
          <p:nvPr>
            <p:custDataLst>
              <p:tags r:id="rId13"/>
            </p:custDataLst>
          </p:nvPr>
        </p:nvGrpSpPr>
        <p:grpSpPr>
          <a:xfrm>
            <a:off x="4736954" y="3928648"/>
            <a:ext cx="619760" cy="619760"/>
            <a:chOff x="783" y="5090"/>
            <a:chExt cx="976" cy="976"/>
          </a:xfrm>
        </p:grpSpPr>
        <p:sp>
          <p:nvSpPr>
            <p:cNvPr id="14" name="椭圆 13"/>
            <p:cNvSpPr/>
            <p:nvPr>
              <p:custDataLst>
                <p:tags r:id="rId14"/>
              </p:custDataLst>
            </p:nvPr>
          </p:nvSpPr>
          <p:spPr>
            <a:xfrm>
              <a:off x="783" y="5090"/>
              <a:ext cx="976" cy="976"/>
            </a:xfrm>
            <a:prstGeom prst="ellipse">
              <a:avLst/>
            </a:prstGeom>
            <a:solidFill>
              <a:srgbClr val="DDEBDE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3" name="图片 12" descr="education-law_1138713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988" y="5295"/>
              <a:ext cx="567" cy="567"/>
            </a:xfrm>
            <a:prstGeom prst="rect">
              <a:avLst/>
            </a:prstGeom>
          </p:spPr>
        </p:pic>
      </p:grpSp>
      <p:grpSp>
        <p:nvGrpSpPr>
          <p:cNvPr id="27" name="组合 26" title=""/>
          <p:cNvGrpSpPr/>
          <p:nvPr>
            <p:custDataLst>
              <p:tags r:id="rId17"/>
            </p:custDataLst>
          </p:nvPr>
        </p:nvGrpSpPr>
        <p:grpSpPr>
          <a:xfrm>
            <a:off x="1100944" y="2281263"/>
            <a:ext cx="619760" cy="619760"/>
            <a:chOff x="780" y="6535"/>
            <a:chExt cx="976" cy="976"/>
          </a:xfrm>
        </p:grpSpPr>
        <p:sp>
          <p:nvSpPr>
            <p:cNvPr id="18" name="椭圆 17"/>
            <p:cNvSpPr/>
            <p:nvPr>
              <p:custDataLst>
                <p:tags r:id="rId18"/>
              </p:custDataLst>
            </p:nvPr>
          </p:nvSpPr>
          <p:spPr>
            <a:xfrm>
              <a:off x="780" y="6535"/>
              <a:ext cx="976" cy="976"/>
            </a:xfrm>
            <a:prstGeom prst="ellipse">
              <a:avLst/>
            </a:prstGeom>
            <a:solidFill>
              <a:srgbClr val="DDEBDE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6" name="图片 15" descr="high-speed-train_685632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985" y="6740"/>
              <a:ext cx="567" cy="567"/>
            </a:xfrm>
            <a:prstGeom prst="rect">
              <a:avLst/>
            </a:prstGeom>
          </p:spPr>
        </p:pic>
      </p:grpSp>
      <p:sp>
        <p:nvSpPr>
          <p:cNvPr id="25" name="文本框 24" title=""/>
          <p:cNvSpPr txBox="1"/>
          <p:nvPr>
            <p:custDataLst>
              <p:tags r:id="rId21"/>
            </p:custDataLst>
          </p:nvPr>
        </p:nvSpPr>
        <p:spPr>
          <a:xfrm>
            <a:off x="1776815" y="3202892"/>
            <a:ext cx="14287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DC00E4"/>
                </a:solidFill>
              </a:rPr>
              <a:t>风土人情</a:t>
            </a:r>
            <a:endParaRPr lang="zh-CN" altLang="en-US" sz="2400" b="1">
              <a:solidFill>
                <a:srgbClr val="DC00E4"/>
              </a:solidFill>
            </a:endParaRPr>
          </a:p>
        </p:txBody>
      </p:sp>
      <p:grpSp>
        <p:nvGrpSpPr>
          <p:cNvPr id="41" name="组合 40" title=""/>
          <p:cNvGrpSpPr/>
          <p:nvPr>
            <p:custDataLst>
              <p:tags r:id="rId22"/>
            </p:custDataLst>
          </p:nvPr>
        </p:nvGrpSpPr>
        <p:grpSpPr>
          <a:xfrm>
            <a:off x="4736954" y="2315748"/>
            <a:ext cx="619760" cy="619760"/>
            <a:chOff x="6882" y="4599"/>
            <a:chExt cx="976" cy="976"/>
          </a:xfrm>
        </p:grpSpPr>
        <p:sp>
          <p:nvSpPr>
            <p:cNvPr id="20" name="椭圆 19"/>
            <p:cNvSpPr/>
            <p:nvPr>
              <p:custDataLst>
                <p:tags r:id="rId23"/>
              </p:custDataLst>
            </p:nvPr>
          </p:nvSpPr>
          <p:spPr>
            <a:xfrm>
              <a:off x="6882" y="4599"/>
              <a:ext cx="976" cy="976"/>
            </a:xfrm>
            <a:prstGeom prst="ellipse">
              <a:avLst/>
            </a:prstGeom>
            <a:solidFill>
              <a:srgbClr val="DDEBDE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 descr="food_1414286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7087" y="4804"/>
              <a:ext cx="567" cy="567"/>
            </a:xfrm>
            <a:prstGeom prst="rect">
              <a:avLst/>
            </a:prstGeom>
          </p:spPr>
        </p:pic>
      </p:grpSp>
      <p:grpSp>
        <p:nvGrpSpPr>
          <p:cNvPr id="31" name="组合 30" title=""/>
          <p:cNvGrpSpPr/>
          <p:nvPr>
            <p:custDataLst>
              <p:tags r:id="rId26"/>
            </p:custDataLst>
          </p:nvPr>
        </p:nvGrpSpPr>
        <p:grpSpPr>
          <a:xfrm>
            <a:off x="1100944" y="3086320"/>
            <a:ext cx="619760" cy="619760"/>
            <a:chOff x="3871" y="6535"/>
            <a:chExt cx="976" cy="976"/>
          </a:xfrm>
        </p:grpSpPr>
        <p:sp>
          <p:nvSpPr>
            <p:cNvPr id="28" name="椭圆 27"/>
            <p:cNvSpPr/>
            <p:nvPr>
              <p:custDataLst>
                <p:tags r:id="rId27"/>
              </p:custDataLst>
            </p:nvPr>
          </p:nvSpPr>
          <p:spPr>
            <a:xfrm>
              <a:off x="3871" y="6535"/>
              <a:ext cx="976" cy="976"/>
            </a:xfrm>
            <a:prstGeom prst="ellipse">
              <a:avLst/>
            </a:prstGeom>
            <a:solidFill>
              <a:srgbClr val="DDEBDE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28">
              <a:clrChange>
                <a:clrFrom>
                  <a:srgbClr val="F7F7F7">
                    <a:alpha val="100000"/>
                  </a:srgbClr>
                </a:clrFrom>
                <a:clrTo>
                  <a:srgbClr val="F7F7F7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6" y="6740"/>
              <a:ext cx="567" cy="567"/>
            </a:xfrm>
            <a:prstGeom prst="rect">
              <a:avLst/>
            </a:prstGeom>
          </p:spPr>
        </p:pic>
      </p:grpSp>
      <p:grpSp>
        <p:nvGrpSpPr>
          <p:cNvPr id="38" name="组合 37" title=""/>
          <p:cNvGrpSpPr/>
          <p:nvPr>
            <p:custDataLst>
              <p:tags r:id="rId30"/>
            </p:custDataLst>
          </p:nvPr>
        </p:nvGrpSpPr>
        <p:grpSpPr>
          <a:xfrm>
            <a:off x="4736954" y="3122198"/>
            <a:ext cx="619760" cy="619760"/>
            <a:chOff x="5184" y="6535"/>
            <a:chExt cx="976" cy="976"/>
          </a:xfrm>
        </p:grpSpPr>
        <p:sp>
          <p:nvSpPr>
            <p:cNvPr id="34" name="椭圆 33"/>
            <p:cNvSpPr/>
            <p:nvPr>
              <p:custDataLst>
                <p:tags r:id="rId31"/>
              </p:custDataLst>
            </p:nvPr>
          </p:nvSpPr>
          <p:spPr>
            <a:xfrm>
              <a:off x="5184" y="6535"/>
              <a:ext cx="976" cy="976"/>
            </a:xfrm>
            <a:prstGeom prst="ellipse">
              <a:avLst/>
            </a:prstGeom>
            <a:solidFill>
              <a:srgbClr val="DDEBDE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2">
              <a:clrChange>
                <a:clrFrom>
                  <a:srgbClr val="F7F7F7">
                    <a:alpha val="100000"/>
                  </a:srgbClr>
                </a:clrFrom>
                <a:clrTo>
                  <a:srgbClr val="F7F7F7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89" y="6740"/>
              <a:ext cx="567" cy="567"/>
            </a:xfrm>
            <a:prstGeom prst="rect">
              <a:avLst/>
            </a:prstGeom>
          </p:spPr>
        </p:pic>
      </p:grpSp>
      <p:grpSp>
        <p:nvGrpSpPr>
          <p:cNvPr id="40" name="组合 39" title=""/>
          <p:cNvGrpSpPr/>
          <p:nvPr>
            <p:custDataLst>
              <p:tags r:id="rId34"/>
            </p:custDataLst>
          </p:nvPr>
        </p:nvGrpSpPr>
        <p:grpSpPr>
          <a:xfrm>
            <a:off x="1100944" y="3928648"/>
            <a:ext cx="619760" cy="619760"/>
            <a:chOff x="6610" y="6535"/>
            <a:chExt cx="976" cy="976"/>
          </a:xfrm>
        </p:grpSpPr>
        <p:sp>
          <p:nvSpPr>
            <p:cNvPr id="37" name="椭圆 36"/>
            <p:cNvSpPr/>
            <p:nvPr>
              <p:custDataLst>
                <p:tags r:id="rId35"/>
              </p:custDataLst>
            </p:nvPr>
          </p:nvSpPr>
          <p:spPr>
            <a:xfrm>
              <a:off x="6610" y="6535"/>
              <a:ext cx="976" cy="976"/>
            </a:xfrm>
            <a:prstGeom prst="ellipse">
              <a:avLst/>
            </a:prstGeom>
            <a:solidFill>
              <a:srgbClr val="DDEBDE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36">
              <a:clrChange>
                <a:clrFrom>
                  <a:srgbClr val="F7F7F7">
                    <a:alpha val="100000"/>
                  </a:srgbClr>
                </a:clrFrom>
                <a:clrTo>
                  <a:srgbClr val="F7F7F7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15" y="6740"/>
              <a:ext cx="567" cy="567"/>
            </a:xfrm>
            <a:prstGeom prst="rect">
              <a:avLst/>
            </a:prstGeom>
          </p:spPr>
        </p:pic>
      </p:grpSp>
      <p:sp>
        <p:nvSpPr>
          <p:cNvPr id="42" name="文本框 41" title=""/>
          <p:cNvSpPr txBox="1"/>
          <p:nvPr>
            <p:custDataLst>
              <p:tags r:id="rId38"/>
            </p:custDataLst>
          </p:nvPr>
        </p:nvSpPr>
        <p:spPr>
          <a:xfrm>
            <a:off x="3143250" y="4324499"/>
            <a:ext cx="14287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DC00E4"/>
                </a:solidFill>
              </a:rPr>
              <a:t>……</a:t>
            </a:r>
            <a:endParaRPr lang="en-US" altLang="zh-CN" sz="2400" b="1">
              <a:solidFill>
                <a:srgbClr val="DC00E4"/>
              </a:solidFill>
            </a:endParaRPr>
          </a:p>
        </p:txBody>
      </p:sp>
    </p:spTree>
    <p:custDataLst>
      <p:tags r:id="rId3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25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4"/>
            </p:custDataLst>
          </p:nvPr>
        </p:nvSpPr>
        <p:spPr>
          <a:xfrm>
            <a:off x="725170" y="369570"/>
            <a:ext cx="441579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任务一：查阅资料并整理信息</a:t>
            </a:r>
            <a:endParaRPr lang="zh-CN" sz="2400" b="1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1206500" y="924560"/>
            <a:ext cx="694563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研学</a:t>
            </a:r>
            <a:r>
              <a:rPr lang="zh-CN" altLang="en-US" sz="2400" b="1">
                <a:ea typeface="黑体" panose="02010609060101010101" pitchFamily="49" charset="-122"/>
                <a:sym typeface="+mn-ea"/>
              </a:rPr>
              <a:t>目的</a:t>
            </a:r>
            <a:r>
              <a:rPr lang="zh-CN" sz="2400" b="1">
                <a:ea typeface="黑体" panose="02010609060101010101" pitchFamily="49" charset="-122"/>
                <a:sym typeface="+mn-ea"/>
              </a:rPr>
              <a:t>：</a:t>
            </a:r>
            <a:r>
              <a:rPr lang="en-US" altLang="zh-CN" sz="2400" b="1">
                <a:ea typeface="黑体" panose="02010609060101010101" pitchFamily="49" charset="-122"/>
                <a:sym typeface="+mn-ea"/>
              </a:rPr>
              <a:t>____________________________</a:t>
            </a:r>
            <a:endParaRPr lang="en-US" altLang="zh-CN" sz="2400" b="1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1206500" y="1479550"/>
            <a:ext cx="694563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研学</a:t>
            </a:r>
            <a:r>
              <a:rPr lang="zh-CN" altLang="en-US" sz="2400" b="1">
                <a:ea typeface="黑体" panose="02010609060101010101" pitchFamily="49" charset="-122"/>
                <a:sym typeface="+mn-ea"/>
              </a:rPr>
              <a:t>主题</a:t>
            </a:r>
            <a:r>
              <a:rPr lang="zh-CN" sz="2400" b="1">
                <a:ea typeface="黑体" panose="02010609060101010101" pitchFamily="49" charset="-122"/>
                <a:sym typeface="+mn-ea"/>
              </a:rPr>
              <a:t>：</a:t>
            </a:r>
            <a:r>
              <a:rPr lang="en-US" altLang="zh-CN" sz="2400" b="1">
                <a:ea typeface="黑体" panose="02010609060101010101" pitchFamily="49" charset="-122"/>
                <a:sym typeface="+mn-ea"/>
              </a:rPr>
              <a:t>____________________________</a:t>
            </a:r>
            <a:endParaRPr lang="en-US" altLang="zh-CN" sz="2400" b="1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1206500" y="2589530"/>
            <a:ext cx="694563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研学目的地：</a:t>
            </a:r>
            <a:r>
              <a:rPr lang="en-US" altLang="zh-CN" sz="2400" b="1">
                <a:ea typeface="黑体" panose="02010609060101010101" pitchFamily="49" charset="-122"/>
                <a:sym typeface="+mn-ea"/>
              </a:rPr>
              <a:t>__________________________</a:t>
            </a:r>
            <a:endParaRPr lang="en-US" altLang="zh-CN" sz="2400" b="1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8"/>
            </p:custDataLst>
          </p:nvPr>
        </p:nvSpPr>
        <p:spPr>
          <a:xfrm>
            <a:off x="1206500" y="3699510"/>
            <a:ext cx="694563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研学活动：</a:t>
            </a:r>
            <a:r>
              <a:rPr lang="en-US" altLang="zh-CN" sz="2400" b="1">
                <a:ea typeface="黑体" panose="02010609060101010101" pitchFamily="49" charset="-122"/>
                <a:sym typeface="+mn-ea"/>
              </a:rPr>
              <a:t>____________________________</a:t>
            </a:r>
            <a:endParaRPr lang="en-US" altLang="zh-CN" sz="2400" b="1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9"/>
            </p:custDataLst>
          </p:nvPr>
        </p:nvSpPr>
        <p:spPr>
          <a:xfrm>
            <a:off x="1206500" y="4254500"/>
            <a:ext cx="694563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ea typeface="黑体" panose="02010609060101010101" pitchFamily="49" charset="-122"/>
                <a:sym typeface="+mn-ea"/>
              </a:rPr>
              <a:t>_____________________________________</a:t>
            </a:r>
            <a:endParaRPr lang="en-US" altLang="zh-CN" sz="2400" b="1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0"/>
            </p:custDataLst>
          </p:nvPr>
        </p:nvSpPr>
        <p:spPr>
          <a:xfrm>
            <a:off x="1206500" y="2034540"/>
            <a:ext cx="694563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研学时间：</a:t>
            </a:r>
            <a:r>
              <a:rPr lang="en-US" altLang="zh-CN" sz="2400" b="1">
                <a:ea typeface="黑体" panose="02010609060101010101" pitchFamily="49" charset="-122"/>
                <a:sym typeface="+mn-ea"/>
              </a:rPr>
              <a:t>____________________________</a:t>
            </a:r>
            <a:endParaRPr lang="en-US" altLang="zh-CN" sz="2400" b="1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1"/>
            </p:custDataLst>
          </p:nvPr>
        </p:nvSpPr>
        <p:spPr>
          <a:xfrm>
            <a:off x="1206500" y="3144520"/>
            <a:ext cx="694563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协作单位：</a:t>
            </a:r>
            <a:r>
              <a:rPr lang="en-US" altLang="zh-CN" sz="2400" b="1">
                <a:ea typeface="黑体" panose="02010609060101010101" pitchFamily="49" charset="-122"/>
                <a:sym typeface="+mn-ea"/>
              </a:rPr>
              <a:t>__________________________</a:t>
            </a:r>
            <a:endParaRPr lang="en-US" altLang="zh-CN" sz="2400" b="1"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984250" y="1093470"/>
            <a:ext cx="441579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有哪些需要获得的资料？</a:t>
            </a:r>
            <a:endParaRPr lang="zh-CN" sz="2400" b="1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984250" y="1741170"/>
            <a:ext cx="7021830" cy="1337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indent="60833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研学旅行的政策文件、当地的学习资源、预算费用、安全预案、风土人情、食宿条件</a:t>
            </a:r>
            <a:r>
              <a:rPr lang="zh-CN" altLang="en-US" sz="2400" b="1">
                <a:ea typeface="黑体" panose="02010609060101010101" pitchFamily="49" charset="-122"/>
                <a:sym typeface="+mn-ea"/>
              </a:rPr>
              <a:t>。</a:t>
            </a:r>
            <a:endParaRPr lang="en-US" altLang="zh-CN" sz="2400" b="1"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746760" y="1113155"/>
            <a:ext cx="6945630" cy="529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调研铁路交通的发展进程：</a:t>
            </a:r>
            <a:endParaRPr lang="en-US" altLang="zh-CN" sz="2400" b="1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矩形 1" title=""/>
          <p:cNvSpPr/>
          <p:nvPr>
            <p:custDataLst>
              <p:tags r:id="rId4"/>
            </p:custDataLst>
          </p:nvPr>
        </p:nvSpPr>
        <p:spPr>
          <a:xfrm>
            <a:off x="746760" y="1640840"/>
            <a:ext cx="7641590" cy="31623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 title=""/>
          <p:cNvSpPr txBox="1"/>
          <p:nvPr>
            <p:custDataLst>
              <p:tags r:id="rId5"/>
            </p:custDataLst>
          </p:nvPr>
        </p:nvSpPr>
        <p:spPr>
          <a:xfrm>
            <a:off x="725170" y="529590"/>
            <a:ext cx="5551805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algn="l" eaLnBrk="1" hangingPunct="1">
              <a:lnSpc>
                <a:spcPct val="10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任务二：制作乘坐高铁的旅行方案</a:t>
            </a:r>
            <a:endParaRPr lang="zh-CN" sz="2400" b="1"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" name="表格 5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46810" y="670560"/>
          <a:ext cx="7231130" cy="40394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2000"/>
                <a:gridCol w="1599565"/>
                <a:gridCol w="1599565"/>
                <a:gridCol w="1980000"/>
              </a:tblGrid>
              <a:tr h="3672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FFFF"/>
                          </a:solidFill>
                          <a:latin typeface="+mj-lt"/>
                        </a:rPr>
                        <a:t>列车等级</a:t>
                      </a:r>
                      <a:endParaRPr lang="zh-CN" altLang="en-US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FFFF"/>
                          </a:solidFill>
                          <a:latin typeface="+mj-lt"/>
                        </a:rPr>
                        <a:t>车次</a:t>
                      </a:r>
                      <a:endParaRPr lang="zh-CN" altLang="en-US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FFFF"/>
                          </a:solidFill>
                          <a:latin typeface="+mj-lt"/>
                        </a:rPr>
                        <a:t>读音</a:t>
                      </a:r>
                      <a:endParaRPr lang="zh-CN" altLang="en-US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FFFF"/>
                          </a:solidFill>
                          <a:latin typeface="+mj-lt"/>
                        </a:rPr>
                        <a:t>时速</a:t>
                      </a:r>
                      <a:endParaRPr lang="zh-CN" altLang="en-US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</a:tr>
              <a:tr h="36766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高速动车组旅客列车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“G”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读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“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高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”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最高时速为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350km/h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</a:tr>
              <a:tr h="3672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城际动车组旅客列车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“C”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读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城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”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最高时速为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350km/h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36703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动车组旅客列车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“D”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读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动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”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200~250km/h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</a:tr>
              <a:tr h="3672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直达特快旅客列车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“Z”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读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直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”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160km/h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3672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特快旅客列车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“T”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读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特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”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140~160km/h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</a:tr>
              <a:tr h="3672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快速旅客列车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“K”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读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快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”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110~120km/h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3672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普通旅客快车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—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100~120km/h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</a:tr>
              <a:tr h="3672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通勤列车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—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80km/h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3672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临时旅客列车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“L”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读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临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”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100km/h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alpha val="10000"/>
                      </a:schemeClr>
                    </a:solidFill>
                  </a:tcPr>
                </a:tc>
              </a:tr>
              <a:tr h="3672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旅游列车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“Y”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读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“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游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  <a:sym typeface="+mn-ea"/>
                        </a:rPr>
                        <a:t>”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+mj-lt"/>
                          <a:ea typeface="黑体" panose="02010609060101010101" pitchFamily="49" charset="-122"/>
                        </a:rPr>
                        <a:t>120km/h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>
            <p:custDataLst>
              <p:tags r:id="rId3"/>
            </p:custDataLst>
          </p:nvPr>
        </p:nvSpPr>
        <p:spPr>
          <a:xfrm>
            <a:off x="948690" y="357505"/>
            <a:ext cx="29502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出发地：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" name="直接箭头连接符 1" title=""/>
          <p:cNvCxnSpPr>
            <a:stCxn id="5" idx="3"/>
            <a:endCxn id="3" idx="1"/>
          </p:cNvCxnSpPr>
          <p:nvPr>
            <p:custDataLst>
              <p:tags r:id="rId4"/>
            </p:custDataLst>
          </p:nvPr>
        </p:nvCxnSpPr>
        <p:spPr>
          <a:xfrm>
            <a:off x="3898900" y="588010"/>
            <a:ext cx="12636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5162550" y="357505"/>
            <a:ext cx="29502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到达地：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21970" y="971550"/>
          <a:ext cx="81000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/>
                <a:gridCol w="1440000"/>
                <a:gridCol w="1800000"/>
                <a:gridCol w="1620000"/>
                <a:gridCol w="1620000"/>
              </a:tblGrid>
              <a:tr h="540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</a:rPr>
                        <a:t>车次</a:t>
                      </a: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</a:rPr>
                        <a:t>类型</a:t>
                      </a: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</a:rPr>
                        <a:t>出发</a:t>
                      </a: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>
                          <a:solidFill>
                            <a:srgbClr val="000000"/>
                          </a:solidFill>
                        </a:rPr>
                        <a:t>到达时间</a:t>
                      </a: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</a:rPr>
                        <a:t>历时</a:t>
                      </a: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</a:rPr>
                        <a:t>价格</a:t>
                      </a: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240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 title=""/>
          <p:cNvGrpSpPr/>
          <p:nvPr>
            <p:custDataLst>
              <p:tags r:id="rId3"/>
            </p:custDataLst>
          </p:nvPr>
        </p:nvGrpSpPr>
        <p:grpSpPr>
          <a:xfrm>
            <a:off x="666750" y="518795"/>
            <a:ext cx="2469515" cy="614680"/>
            <a:chOff x="6620" y="3115"/>
            <a:chExt cx="3889" cy="968"/>
          </a:xfrm>
        </p:grpSpPr>
        <p:sp>
          <p:nvSpPr>
            <p:cNvPr id="22" name="圆角矩形 21"/>
            <p:cNvSpPr/>
            <p:nvPr>
              <p:custDataLst>
                <p:tags r:id="rId4"/>
              </p:custDataLst>
            </p:nvPr>
          </p:nvSpPr>
          <p:spPr>
            <a:xfrm>
              <a:off x="6620" y="3115"/>
              <a:ext cx="3889" cy="968"/>
            </a:xfrm>
            <a:prstGeom prst="roundRect">
              <a:avLst/>
            </a:prstGeom>
            <a:solidFill>
              <a:srgbClr val="DAE3F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7612" y="3188"/>
              <a:ext cx="284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zh-CN" altLang="en-US" sz="2800" b="1">
                  <a:solidFill>
                    <a:srgbClr val="203864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交流评价</a:t>
              </a:r>
              <a:endParaRPr lang="zh-CN" altLang="en-US" sz="2800" b="1">
                <a:solidFill>
                  <a:srgbClr val="203864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6"/>
              </p:custDataLst>
            </p:nvPr>
          </p:nvSpPr>
          <p:spPr>
            <a:xfrm>
              <a:off x="6923" y="3292"/>
              <a:ext cx="615" cy="615"/>
            </a:xfrm>
            <a:prstGeom prst="ellipse">
              <a:avLst/>
            </a:prstGeom>
            <a:solidFill>
              <a:srgbClr val="203864"/>
            </a:solidFill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1393190" y="1884045"/>
            <a:ext cx="6357620" cy="1376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lvl="0" indent="60960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sz="2400" b="1">
                <a:ea typeface="黑体" panose="02010609060101010101" pitchFamily="49" charset="-122"/>
                <a:sym typeface="+mn-ea"/>
              </a:rPr>
              <a:t>与同学分享旅行方案，交流并评价研学旅行方案的合法性、合理性及有效性。</a:t>
            </a:r>
            <a:endParaRPr lang="zh-CN" sz="2400" b="1"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235"/>
</p:tagLst>
</file>

<file path=ppt/tags/tag10.xml><?xml version="1.0" encoding="utf-8"?>
<p:tagLst xmlns:p="http://schemas.openxmlformats.org/presentationml/2006/main">
  <p:tag name="AS_UNIQUEID" val="231"/>
</p:tagLst>
</file>

<file path=ppt/tags/tag100.xml><?xml version="1.0" encoding="utf-8"?>
<p:tagLst xmlns:p="http://schemas.openxmlformats.org/presentationml/2006/main">
  <p:tag name="AS_UNIQUEID" val="304"/>
</p:tagLst>
</file>

<file path=ppt/tags/tag101.xml><?xml version="1.0" encoding="utf-8"?>
<p:tagLst xmlns:p="http://schemas.openxmlformats.org/presentationml/2006/main">
  <p:tag name="AS_UNIQUEID" val="305"/>
</p:tagLst>
</file>

<file path=ppt/tags/tag102.xml><?xml version="1.0" encoding="utf-8"?>
<p:tagLst xmlns:p="http://schemas.openxmlformats.org/presentationml/2006/main">
  <p:tag name="AS_UNIQUEID" val="306"/>
</p:tagLst>
</file>

<file path=ppt/tags/tag103.xml><?xml version="1.0" encoding="utf-8"?>
<p:tagLst xmlns:p="http://schemas.openxmlformats.org/presentationml/2006/main">
  <p:tag name="AS_UNIQUEID" val="307"/>
</p:tagLst>
</file>

<file path=ppt/tags/tag104.xml><?xml version="1.0" encoding="utf-8"?>
<p:tagLst xmlns:p="http://schemas.openxmlformats.org/presentationml/2006/main">
  <p:tag name="AS_UNIQUEID" val="308"/>
</p:tagLst>
</file>

<file path=ppt/tags/tag105.xml><?xml version="1.0" encoding="utf-8"?>
<p:tagLst xmlns:p="http://schemas.openxmlformats.org/presentationml/2006/main">
  <p:tag name="AS_UNIQUEID" val="309"/>
</p:tagLst>
</file>

<file path=ppt/tags/tag106.xml><?xml version="1.0" encoding="utf-8"?>
<p:tagLst xmlns:p="http://schemas.openxmlformats.org/presentationml/2006/main">
  <p:tag name="AS_UNIQUEID" val="310"/>
</p:tagLst>
</file>

<file path=ppt/tags/tag107.xml><?xml version="1.0" encoding="utf-8"?>
<p:tagLst xmlns:p="http://schemas.openxmlformats.org/presentationml/2006/main">
  <p:tag name="AS_UNIQUEID" val="311"/>
</p:tagLst>
</file>

<file path=ppt/tags/tag108.xml><?xml version="1.0" encoding="utf-8"?>
<p:tagLst xmlns:p="http://schemas.openxmlformats.org/presentationml/2006/main">
  <p:tag name="AS_UNIQUEID" val="312"/>
</p:tagLst>
</file>

<file path=ppt/tags/tag109.xml><?xml version="1.0" encoding="utf-8"?>
<p:tagLst xmlns:p="http://schemas.openxmlformats.org/presentationml/2006/main">
  <p:tag name="AS_UNIQUEID" val="313"/>
</p:tagLst>
</file>

<file path=ppt/tags/tag11.xml><?xml version="1.0" encoding="utf-8"?>
<p:tagLst xmlns:p="http://schemas.openxmlformats.org/presentationml/2006/main">
  <p:tag name="AS_UNIQUEID" val="232"/>
</p:tagLst>
</file>

<file path=ppt/tags/tag110.xml><?xml version="1.0" encoding="utf-8"?>
<p:tagLst xmlns:p="http://schemas.openxmlformats.org/presentationml/2006/main">
  <p:tag name="AS_UNIQUEID" val="314"/>
</p:tagLst>
</file>

<file path=ppt/tags/tag111.xml><?xml version="1.0" encoding="utf-8"?>
<p:tagLst xmlns:p="http://schemas.openxmlformats.org/presentationml/2006/main">
  <p:tag name="AS_UNIQUEID" val="315"/>
</p:tagLst>
</file>

<file path=ppt/tags/tag112.xml><?xml version="1.0" encoding="utf-8"?>
<p:tagLst xmlns:p="http://schemas.openxmlformats.org/presentationml/2006/main">
  <p:tag name="AS_UNIQUEID" val="189"/>
</p:tagLst>
</file>

<file path=ppt/tags/tag113.xml><?xml version="1.0" encoding="utf-8"?>
<p:tagLst xmlns:p="http://schemas.openxmlformats.org/presentationml/2006/main">
  <p:tag name="AS_UNIQUEID" val="316"/>
</p:tagLst>
</file>

<file path=ppt/tags/tag114.xml><?xml version="1.0" encoding="utf-8"?>
<p:tagLst xmlns:p="http://schemas.openxmlformats.org/presentationml/2006/main">
  <p:tag name="AS_UNIQUEID" val="317"/>
</p:tagLst>
</file>

<file path=ppt/tags/tag115.xml><?xml version="1.0" encoding="utf-8"?>
<p:tagLst xmlns:p="http://schemas.openxmlformats.org/presentationml/2006/main">
  <p:tag name="AS_UNIQUEID" val="318"/>
</p:tagLst>
</file>

<file path=ppt/tags/tag116.xml><?xml version="1.0" encoding="utf-8"?>
<p:tagLst xmlns:p="http://schemas.openxmlformats.org/presentationml/2006/main">
  <p:tag name="AS_UNIQUEID" val="319"/>
</p:tagLst>
</file>

<file path=ppt/tags/tag117.xml><?xml version="1.0" encoding="utf-8"?>
<p:tagLst xmlns:p="http://schemas.openxmlformats.org/presentationml/2006/main">
  <p:tag name="AS_UNIQUEID" val="320"/>
</p:tagLst>
</file>

<file path=ppt/tags/tag118.xml><?xml version="1.0" encoding="utf-8"?>
<p:tagLst xmlns:p="http://schemas.openxmlformats.org/presentationml/2006/main">
  <p:tag name="AS_UNIQUEID" val="189"/>
</p:tagLst>
</file>

<file path=ppt/tags/tag11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TFmYzMxYzE1NGFjZjA3YzNlZjRkZGVhNjQyYmRkOTYifQ=="/>
</p:tagLst>
</file>

<file path=ppt/tags/tag12.xml><?xml version="1.0" encoding="utf-8"?>
<p:tagLst xmlns:p="http://schemas.openxmlformats.org/presentationml/2006/main">
  <p:tag name="AS_UNIQUEID" val="233"/>
</p:tagLst>
</file>

<file path=ppt/tags/tag13.xml><?xml version="1.0" encoding="utf-8"?>
<p:tagLst xmlns:p="http://schemas.openxmlformats.org/presentationml/2006/main">
  <p:tag name="AS_UNIQUEID" val="234"/>
</p:tagLst>
</file>

<file path=ppt/tags/tag14.xml><?xml version="1.0" encoding="utf-8"?>
<p:tagLst xmlns:p="http://schemas.openxmlformats.org/presentationml/2006/main">
  <p:tag name="AS_UNIQUEID" val="236"/>
</p:tagLst>
</file>

<file path=ppt/tags/tag15.xml><?xml version="1.0" encoding="utf-8"?>
<p:tagLst xmlns:p="http://schemas.openxmlformats.org/presentationml/2006/main">
  <p:tag name="AS_UNIQUEID" val="237"/>
</p:tagLst>
</file>

<file path=ppt/tags/tag16.xml><?xml version="1.0" encoding="utf-8"?>
<p:tagLst xmlns:p="http://schemas.openxmlformats.org/presentationml/2006/main">
  <p:tag name="AS_UNIQUEID" val="238"/>
</p:tagLst>
</file>

<file path=ppt/tags/tag17.xml><?xml version="1.0" encoding="utf-8"?>
<p:tagLst xmlns:p="http://schemas.openxmlformats.org/presentationml/2006/main">
  <p:tag name="AS_UNIQUEID" val="239"/>
</p:tagLst>
</file>

<file path=ppt/tags/tag18.xml><?xml version="1.0" encoding="utf-8"?>
<p:tagLst xmlns:p="http://schemas.openxmlformats.org/presentationml/2006/main">
  <p:tag name="AS_UNIQUEID" val="240"/>
</p:tagLst>
</file>

<file path=ppt/tags/tag19.xml><?xml version="1.0" encoding="utf-8"?>
<p:tagLst xmlns:p="http://schemas.openxmlformats.org/presentationml/2006/main">
  <p:tag name="AS_UNIQUEID" val="241"/>
</p:tagLst>
</file>

<file path=ppt/tags/tag2.xml><?xml version="1.0" encoding="utf-8"?>
<p:tagLst xmlns:p="http://schemas.openxmlformats.org/presentationml/2006/main">
  <p:tag name="AS_UNIQUEID" val="223"/>
</p:tagLst>
</file>

<file path=ppt/tags/tag20.xml><?xml version="1.0" encoding="utf-8"?>
<p:tagLst xmlns:p="http://schemas.openxmlformats.org/presentationml/2006/main">
  <p:tag name="AS_UNIQUEID" val="242"/>
</p:tagLst>
</file>

<file path=ppt/tags/tag21.xml><?xml version="1.0" encoding="utf-8"?>
<p:tagLst xmlns:p="http://schemas.openxmlformats.org/presentationml/2006/main">
  <p:tag name="AS_UNIQUEID" val="243"/>
</p:tagLst>
</file>

<file path=ppt/tags/tag22.xml><?xml version="1.0" encoding="utf-8"?>
<p:tagLst xmlns:p="http://schemas.openxmlformats.org/presentationml/2006/main">
  <p:tag name="AS_UNIQUEID" val="244"/>
</p:tagLst>
</file>

<file path=ppt/tags/tag23.xml><?xml version="1.0" encoding="utf-8"?>
<p:tagLst xmlns:p="http://schemas.openxmlformats.org/presentationml/2006/main">
  <p:tag name="AS_UNIQUEID" val="245"/>
</p:tagLst>
</file>

<file path=ppt/tags/tag24.xml><?xml version="1.0" encoding="utf-8"?>
<p:tagLst xmlns:p="http://schemas.openxmlformats.org/presentationml/2006/main">
  <p:tag name="AS_UNIQUEID" val="246"/>
</p:tagLst>
</file>

<file path=ppt/tags/tag25.xml><?xml version="1.0" encoding="utf-8"?>
<p:tagLst xmlns:p="http://schemas.openxmlformats.org/presentationml/2006/main">
  <p:tag name="AS_UNIQUEID" val="247"/>
</p:tagLst>
</file>

<file path=ppt/tags/tag26.xml><?xml version="1.0" encoding="utf-8"?>
<p:tagLst xmlns:p="http://schemas.openxmlformats.org/presentationml/2006/main">
  <p:tag name="AS_UNIQUEID" val="248"/>
</p:tagLst>
</file>

<file path=ppt/tags/tag27.xml><?xml version="1.0" encoding="utf-8"?>
<p:tagLst xmlns:p="http://schemas.openxmlformats.org/presentationml/2006/main">
  <p:tag name="AS_UNIQUEID" val="249"/>
</p:tagLst>
</file>

<file path=ppt/tags/tag28.xml><?xml version="1.0" encoding="utf-8"?>
<p:tagLst xmlns:p="http://schemas.openxmlformats.org/presentationml/2006/main">
  <p:tag name="AS_UNIQUEID" val="250"/>
</p:tagLst>
</file>

<file path=ppt/tags/tag29.xml><?xml version="1.0" encoding="utf-8"?>
<p:tagLst xmlns:p="http://schemas.openxmlformats.org/presentationml/2006/main">
  <p:tag name="AS_UNIQUEID" val="251"/>
</p:tagLst>
</file>

<file path=ppt/tags/tag3.xml><?xml version="1.0" encoding="utf-8"?>
<p:tagLst xmlns:p="http://schemas.openxmlformats.org/presentationml/2006/main">
  <p:tag name="AS_UNIQUEID" val="224"/>
</p:tagLst>
</file>

<file path=ppt/tags/tag30.xml><?xml version="1.0" encoding="utf-8"?>
<p:tagLst xmlns:p="http://schemas.openxmlformats.org/presentationml/2006/main">
  <p:tag name="AS_UNIQUEID" val="252"/>
</p:tagLst>
</file>

<file path=ppt/tags/tag31.xml><?xml version="1.0" encoding="utf-8"?>
<p:tagLst xmlns:p="http://schemas.openxmlformats.org/presentationml/2006/main">
  <p:tag name="AS_UNIQUEID" val="253"/>
</p:tagLst>
</file>

<file path=ppt/tags/tag32.xml><?xml version="1.0" encoding="utf-8"?>
<p:tagLst xmlns:p="http://schemas.openxmlformats.org/presentationml/2006/main">
  <p:tag name="AS_UNIQUEID" val="254"/>
</p:tagLst>
</file>

<file path=ppt/tags/tag33.xml><?xml version="1.0" encoding="utf-8"?>
<p:tagLst xmlns:p="http://schemas.openxmlformats.org/presentationml/2006/main">
  <p:tag name="AS_UNIQUEID" val="255"/>
</p:tagLst>
</file>

<file path=ppt/tags/tag34.xml><?xml version="1.0" encoding="utf-8"?>
<p:tagLst xmlns:p="http://schemas.openxmlformats.org/presentationml/2006/main">
  <p:tag name="AS_UNIQUEID" val="256"/>
</p:tagLst>
</file>

<file path=ppt/tags/tag35.xml><?xml version="1.0" encoding="utf-8"?>
<p:tagLst xmlns:p="http://schemas.openxmlformats.org/presentationml/2006/main">
  <p:tag name="AS_UNIQUEID" val="257"/>
</p:tagLst>
</file>

<file path=ppt/tags/tag36.xml><?xml version="1.0" encoding="utf-8"?>
<p:tagLst xmlns:p="http://schemas.openxmlformats.org/presentationml/2006/main">
  <p:tag name="AS_UNIQUEID" val="258"/>
</p:tagLst>
</file>

<file path=ppt/tags/tag37.xml><?xml version="1.0" encoding="utf-8"?>
<p:tagLst xmlns:p="http://schemas.openxmlformats.org/presentationml/2006/main">
  <p:tag name="AS_UNIQUEID" val="259"/>
</p:tagLst>
</file>

<file path=ppt/tags/tag38.xml><?xml version="1.0" encoding="utf-8"?>
<p:tagLst xmlns:p="http://schemas.openxmlformats.org/presentationml/2006/main">
  <p:tag name="AS_UNIQUEID" val="260"/>
</p:tagLst>
</file>

<file path=ppt/tags/tag39.xml><?xml version="1.0" encoding="utf-8"?>
<p:tagLst xmlns:p="http://schemas.openxmlformats.org/presentationml/2006/main">
  <p:tag name="AS_UNIQUEID" val="261"/>
</p:tagLst>
</file>

<file path=ppt/tags/tag4.xml><?xml version="1.0" encoding="utf-8"?>
<p:tagLst xmlns:p="http://schemas.openxmlformats.org/presentationml/2006/main">
  <p:tag name="AS_UNIQUEID" val="225"/>
</p:tagLst>
</file>

<file path=ppt/tags/tag40.xml><?xml version="1.0" encoding="utf-8"?>
<p:tagLst xmlns:p="http://schemas.openxmlformats.org/presentationml/2006/main">
  <p:tag name="AS_UNIQUEID" val="262"/>
</p:tagLst>
</file>

<file path=ppt/tags/tag41.xml><?xml version="1.0" encoding="utf-8"?>
<p:tagLst xmlns:p="http://schemas.openxmlformats.org/presentationml/2006/main">
  <p:tag name="AS_UNIQUEID" val="321"/>
</p:tagLst>
</file>

<file path=ppt/tags/tag42.xml><?xml version="1.0" encoding="utf-8"?>
<p:tagLst xmlns:p="http://schemas.openxmlformats.org/presentationml/2006/main">
  <p:tag name="AS_UNIQUEID" val="263"/>
</p:tagLst>
</file>

<file path=ppt/tags/tag43.xml><?xml version="1.0" encoding="utf-8"?>
<p:tagLst xmlns:p="http://schemas.openxmlformats.org/presentationml/2006/main">
  <p:tag name="AS_UNIQUEID" val="264"/>
</p:tagLst>
</file>

<file path=ppt/tags/tag44.xml><?xml version="1.0" encoding="utf-8"?>
<p:tagLst xmlns:p="http://schemas.openxmlformats.org/presentationml/2006/main">
  <p:tag name="AS_UNIQUEID" val="265"/>
</p:tagLst>
</file>

<file path=ppt/tags/tag45.xml><?xml version="1.0" encoding="utf-8"?>
<p:tagLst xmlns:p="http://schemas.openxmlformats.org/presentationml/2006/main">
  <p:tag name="AS_UNIQUEID" val="266"/>
</p:tagLst>
</file>

<file path=ppt/tags/tag46.xml><?xml version="1.0" encoding="utf-8"?>
<p:tagLst xmlns:p="http://schemas.openxmlformats.org/presentationml/2006/main">
  <p:tag name="AS_UNIQUEID" val="267"/>
</p:tagLst>
</file>

<file path=ppt/tags/tag47.xml><?xml version="1.0" encoding="utf-8"?>
<p:tagLst xmlns:p="http://schemas.openxmlformats.org/presentationml/2006/main">
  <p:tag name="AS_UNIQUEID" val="189"/>
</p:tagLst>
</file>

<file path=ppt/tags/tag48.xml><?xml version="1.0" encoding="utf-8"?>
<p:tagLst xmlns:p="http://schemas.openxmlformats.org/presentationml/2006/main">
  <p:tag name="AS_UNIQUEID" val="268"/>
</p:tagLst>
</file>

<file path=ppt/tags/tag49.xml><?xml version="1.0" encoding="utf-8"?>
<p:tagLst xmlns:p="http://schemas.openxmlformats.org/presentationml/2006/main">
  <p:tag name="AS_UNIQUEID" val="269"/>
</p:tagLst>
</file>

<file path=ppt/tags/tag5.xml><?xml version="1.0" encoding="utf-8"?>
<p:tagLst xmlns:p="http://schemas.openxmlformats.org/presentationml/2006/main">
  <p:tag name="AS_UNIQUEID" val="226"/>
</p:tagLst>
</file>

<file path=ppt/tags/tag50.xml><?xml version="1.0" encoding="utf-8"?>
<p:tagLst xmlns:p="http://schemas.openxmlformats.org/presentationml/2006/main">
  <p:tag name="AS_UNIQUEID" val="270"/>
</p:tagLst>
</file>

<file path=ppt/tags/tag51.xml><?xml version="1.0" encoding="utf-8"?>
<p:tagLst xmlns:p="http://schemas.openxmlformats.org/presentationml/2006/main">
  <p:tag name="AS_UNIQUEID" val="271"/>
</p:tagLst>
</file>

<file path=ppt/tags/tag52.xml><?xml version="1.0" encoding="utf-8"?>
<p:tagLst xmlns:p="http://schemas.openxmlformats.org/presentationml/2006/main">
  <p:tag name="AS_UNIQUEID" val="272"/>
</p:tagLst>
</file>

<file path=ppt/tags/tag53.xml><?xml version="1.0" encoding="utf-8"?>
<p:tagLst xmlns:p="http://schemas.openxmlformats.org/presentationml/2006/main">
  <p:tag name="AS_UNIQUEID" val="273"/>
</p:tagLst>
</file>

<file path=ppt/tags/tag54.xml><?xml version="1.0" encoding="utf-8"?>
<p:tagLst xmlns:p="http://schemas.openxmlformats.org/presentationml/2006/main">
  <p:tag name="AS_UNIQUEID" val="274"/>
</p:tagLst>
</file>

<file path=ppt/tags/tag55.xml><?xml version="1.0" encoding="utf-8"?>
<p:tagLst xmlns:p="http://schemas.openxmlformats.org/presentationml/2006/main">
  <p:tag name="AS_UNIQUEID" val="275"/>
</p:tagLst>
</file>

<file path=ppt/tags/tag56.xml><?xml version="1.0" encoding="utf-8"?>
<p:tagLst xmlns:p="http://schemas.openxmlformats.org/presentationml/2006/main">
  <p:tag name="AS_UNIQUEID" val="276"/>
</p:tagLst>
</file>

<file path=ppt/tags/tag57.xml><?xml version="1.0" encoding="utf-8"?>
<p:tagLst xmlns:p="http://schemas.openxmlformats.org/presentationml/2006/main">
  <p:tag name="AS_UNIQUEID" val="277"/>
</p:tagLst>
</file>

<file path=ppt/tags/tag58.xml><?xml version="1.0" encoding="utf-8"?>
<p:tagLst xmlns:p="http://schemas.openxmlformats.org/presentationml/2006/main">
  <p:tag name="AS_UNIQUEID" val="278"/>
</p:tagLst>
</file>

<file path=ppt/tags/tag59.xml><?xml version="1.0" encoding="utf-8"?>
<p:tagLst xmlns:p="http://schemas.openxmlformats.org/presentationml/2006/main">
  <p:tag name="AS_UNIQUEID" val="279"/>
</p:tagLst>
</file>

<file path=ppt/tags/tag6.xml><?xml version="1.0" encoding="utf-8"?>
<p:tagLst xmlns:p="http://schemas.openxmlformats.org/presentationml/2006/main">
  <p:tag name="AS_UNIQUEID" val="227"/>
</p:tagLst>
</file>

<file path=ppt/tags/tag60.xml><?xml version="1.0" encoding="utf-8"?>
<p:tagLst xmlns:p="http://schemas.openxmlformats.org/presentationml/2006/main">
  <p:tag name="AS_UNIQUEID" val="280"/>
</p:tagLst>
</file>

<file path=ppt/tags/tag61.xml><?xml version="1.0" encoding="utf-8"?>
<p:tagLst xmlns:p="http://schemas.openxmlformats.org/presentationml/2006/main">
  <p:tag name="AS_UNIQUEID" val="281"/>
</p:tagLst>
</file>

<file path=ppt/tags/tag62.xml><?xml version="1.0" encoding="utf-8"?>
<p:tagLst xmlns:p="http://schemas.openxmlformats.org/presentationml/2006/main">
  <p:tag name="AS_UNIQUEID" val="282"/>
</p:tagLst>
</file>

<file path=ppt/tags/tag63.xml><?xml version="1.0" encoding="utf-8"?>
<p:tagLst xmlns:p="http://schemas.openxmlformats.org/presentationml/2006/main">
  <p:tag name="AS_UNIQUEID" val="283"/>
</p:tagLst>
</file>

<file path=ppt/tags/tag64.xml><?xml version="1.0" encoding="utf-8"?>
<p:tagLst xmlns:p="http://schemas.openxmlformats.org/presentationml/2006/main">
  <p:tag name="AS_UNIQUEID" val="284"/>
</p:tagLst>
</file>

<file path=ppt/tags/tag65.xml><?xml version="1.0" encoding="utf-8"?>
<p:tagLst xmlns:p="http://schemas.openxmlformats.org/presentationml/2006/main">
  <p:tag name="AS_UNIQUEID" val="285"/>
</p:tagLst>
</file>

<file path=ppt/tags/tag66.xml><?xml version="1.0" encoding="utf-8"?>
<p:tagLst xmlns:p="http://schemas.openxmlformats.org/presentationml/2006/main">
  <p:tag name="AS_UNIQUEID" val="286"/>
</p:tagLst>
</file>

<file path=ppt/tags/tag67.xml><?xml version="1.0" encoding="utf-8"?>
<p:tagLst xmlns:p="http://schemas.openxmlformats.org/presentationml/2006/main">
  <p:tag name="AS_UNIQUEID" val="287"/>
</p:tagLst>
</file>

<file path=ppt/tags/tag68.xml><?xml version="1.0" encoding="utf-8"?>
<p:tagLst xmlns:p="http://schemas.openxmlformats.org/presentationml/2006/main">
  <p:tag name="AS_UNIQUEID" val="288"/>
</p:tagLst>
</file>

<file path=ppt/tags/tag69.xml><?xml version="1.0" encoding="utf-8"?>
<p:tagLst xmlns:p="http://schemas.openxmlformats.org/presentationml/2006/main">
  <p:tag name="AS_UNIQUEID" val="289"/>
</p:tagLst>
</file>

<file path=ppt/tags/tag7.xml><?xml version="1.0" encoding="utf-8"?>
<p:tagLst xmlns:p="http://schemas.openxmlformats.org/presentationml/2006/main">
  <p:tag name="AS_UNIQUEID" val="228"/>
</p:tagLst>
</file>

<file path=ppt/tags/tag70.xml><?xml version="1.0" encoding="utf-8"?>
<p:tagLst xmlns:p="http://schemas.openxmlformats.org/presentationml/2006/main">
  <p:tag name="AS_UNIQUEID" val="290"/>
</p:tagLst>
</file>

<file path=ppt/tags/tag71.xml><?xml version="1.0" encoding="utf-8"?>
<p:tagLst xmlns:p="http://schemas.openxmlformats.org/presentationml/2006/main">
  <p:tag name="AS_UNIQUEID" val="291"/>
</p:tagLst>
</file>

<file path=ppt/tags/tag72.xml><?xml version="1.0" encoding="utf-8"?>
<p:tagLst xmlns:p="http://schemas.openxmlformats.org/presentationml/2006/main">
  <p:tag name="AS_UNIQUEID" val="292"/>
</p:tagLst>
</file>

<file path=ppt/tags/tag73.xml><?xml version="1.0" encoding="utf-8"?>
<p:tagLst xmlns:p="http://schemas.openxmlformats.org/presentationml/2006/main">
  <p:tag name="AS_UNIQUEID" val="293"/>
</p:tagLst>
</file>

<file path=ppt/tags/tag74.xml><?xml version="1.0" encoding="utf-8"?>
<p:tagLst xmlns:p="http://schemas.openxmlformats.org/presentationml/2006/main">
  <p:tag name="AS_UNIQUEID" val="294"/>
</p:tagLst>
</file>

<file path=ppt/tags/tag75.xml><?xml version="1.0" encoding="utf-8"?>
<p:tagLst xmlns:p="http://schemas.openxmlformats.org/presentationml/2006/main">
  <p:tag name="AS_UNIQUEID" val="295"/>
</p:tagLst>
</file>

<file path=ppt/tags/tag76.xml><?xml version="1.0" encoding="utf-8"?>
<p:tagLst xmlns:p="http://schemas.openxmlformats.org/presentationml/2006/main">
  <p:tag name="AS_UNIQUEID" val="296"/>
</p:tagLst>
</file>

<file path=ppt/tags/tag77.xml><?xml version="1.0" encoding="utf-8"?>
<p:tagLst xmlns:p="http://schemas.openxmlformats.org/presentationml/2006/main">
  <p:tag name="AS_UNIQUEID" val="297"/>
</p:tagLst>
</file>

<file path=ppt/tags/tag78.xml><?xml version="1.0" encoding="utf-8"?>
<p:tagLst xmlns:p="http://schemas.openxmlformats.org/presentationml/2006/main">
  <p:tag name="AS_UNIQUEID" val="298"/>
</p:tagLst>
</file>

<file path=ppt/tags/tag79.xml><?xml version="1.0" encoding="utf-8"?>
<p:tagLst xmlns:p="http://schemas.openxmlformats.org/presentationml/2006/main">
  <p:tag name="KSO_WM_TEMPLATE_CATEGORY" val="custom"/>
  <p:tag name="KSO_WM_TEMPLATE_INDEX" val="160240"/>
</p:tagLst>
</file>

<file path=ppt/tags/tag8.xml><?xml version="1.0" encoding="utf-8"?>
<p:tagLst xmlns:p="http://schemas.openxmlformats.org/presentationml/2006/main">
  <p:tag name="AS_UNIQUEID" val="229"/>
</p:tagLst>
</file>

<file path=ppt/tags/tag80.xml><?xml version="1.0" encoding="utf-8"?>
<p:tagLst xmlns:p="http://schemas.openxmlformats.org/presentationml/2006/main">
  <p:tag name="AS_UNIQUEID" val="299"/>
</p:tagLst>
</file>

<file path=ppt/tags/tag81.xml><?xml version="1.0" encoding="utf-8"?>
<p:tagLst xmlns:p="http://schemas.openxmlformats.org/presentationml/2006/main">
  <p:tag name="AS_UNIQUEID" val="2"/>
</p:tagLst>
</file>

<file path=ppt/tags/tag82.xml><?xml version="1.0" encoding="utf-8"?>
<p:tagLst xmlns:p="http://schemas.openxmlformats.org/presentationml/2006/main">
  <p:tag name="AS_UNIQUEID" val="3"/>
</p:tagLst>
</file>

<file path=ppt/tags/tag83.xml><?xml version="1.0" encoding="utf-8"?>
<p:tagLst xmlns:p="http://schemas.openxmlformats.org/presentationml/2006/main">
  <p:tag name="AS_UNIQUEID" val="4"/>
</p:tagLst>
</file>

<file path=ppt/tags/tag84.xml><?xml version="1.0" encoding="utf-8"?>
<p:tagLst xmlns:p="http://schemas.openxmlformats.org/presentationml/2006/main">
  <p:tag name="AS_UNIQUEID" val="300"/>
</p:tagLst>
</file>

<file path=ppt/tags/tag85.xml><?xml version="1.0" encoding="utf-8"?>
<p:tagLst xmlns:p="http://schemas.openxmlformats.org/presentationml/2006/main">
  <p:tag name="AS_UNIQUEID" val="189"/>
</p:tagLst>
</file>

<file path=ppt/tags/tag86.xml><?xml version="1.0" encoding="utf-8"?>
<p:tagLst xmlns:p="http://schemas.openxmlformats.org/presentationml/2006/main">
  <p:tag name="AS_UNIQUEID" val="189"/>
</p:tagLst>
</file>

<file path=ppt/tags/tag87.xml><?xml version="1.0" encoding="utf-8"?>
<p:tagLst xmlns:p="http://schemas.openxmlformats.org/presentationml/2006/main">
  <p:tag name="AS_UNIQUEID" val="189"/>
</p:tagLst>
</file>

<file path=ppt/tags/tag88.xml><?xml version="1.0" encoding="utf-8"?>
<p:tagLst xmlns:p="http://schemas.openxmlformats.org/presentationml/2006/main">
  <p:tag name="AS_UNIQUEID" val="189"/>
</p:tagLst>
</file>

<file path=ppt/tags/tag89.xml><?xml version="1.0" encoding="utf-8"?>
<p:tagLst xmlns:p="http://schemas.openxmlformats.org/presentationml/2006/main">
  <p:tag name="AS_UNIQUEID" val="189"/>
</p:tagLst>
</file>

<file path=ppt/tags/tag9.xml><?xml version="1.0" encoding="utf-8"?>
<p:tagLst xmlns:p="http://schemas.openxmlformats.org/presentationml/2006/main">
  <p:tag name="AS_UNIQUEID" val="230"/>
</p:tagLst>
</file>

<file path=ppt/tags/tag90.xml><?xml version="1.0" encoding="utf-8"?>
<p:tagLst xmlns:p="http://schemas.openxmlformats.org/presentationml/2006/main">
  <p:tag name="AS_UNIQUEID" val="189"/>
</p:tagLst>
</file>

<file path=ppt/tags/tag91.xml><?xml version="1.0" encoding="utf-8"?>
<p:tagLst xmlns:p="http://schemas.openxmlformats.org/presentationml/2006/main">
  <p:tag name="AS_UNIQUEID" val="189"/>
</p:tagLst>
</file>

<file path=ppt/tags/tag92.xml><?xml version="1.0" encoding="utf-8"?>
<p:tagLst xmlns:p="http://schemas.openxmlformats.org/presentationml/2006/main">
  <p:tag name="AS_UNIQUEID" val="189"/>
</p:tagLst>
</file>

<file path=ppt/tags/tag93.xml><?xml version="1.0" encoding="utf-8"?>
<p:tagLst xmlns:p="http://schemas.openxmlformats.org/presentationml/2006/main">
  <p:tag name="AS_UNIQUEID" val="301"/>
</p:tagLst>
</file>

<file path=ppt/tags/tag94.xml><?xml version="1.0" encoding="utf-8"?>
<p:tagLst xmlns:p="http://schemas.openxmlformats.org/presentationml/2006/main">
  <p:tag name="AS_UNIQUEID" val="189"/>
</p:tagLst>
</file>

<file path=ppt/tags/tag95.xml><?xml version="1.0" encoding="utf-8"?>
<p:tagLst xmlns:p="http://schemas.openxmlformats.org/presentationml/2006/main">
  <p:tag name="AS_UNIQUEID" val="189"/>
</p:tagLst>
</file>

<file path=ppt/tags/tag96.xml><?xml version="1.0" encoding="utf-8"?>
<p:tagLst xmlns:p="http://schemas.openxmlformats.org/presentationml/2006/main">
  <p:tag name="AS_UNIQUEID" val="302"/>
</p:tagLst>
</file>

<file path=ppt/tags/tag97.xml><?xml version="1.0" encoding="utf-8"?>
<p:tagLst xmlns:p="http://schemas.openxmlformats.org/presentationml/2006/main">
  <p:tag name="AS_UNIQUEID" val="189"/>
</p:tagLst>
</file>

<file path=ppt/tags/tag98.xml><?xml version="1.0" encoding="utf-8"?>
<p:tagLst xmlns:p="http://schemas.openxmlformats.org/presentationml/2006/main">
  <p:tag name="AS_UNIQUEID" val="303"/>
</p:tagLst>
</file>

<file path=ppt/tags/tag99.xml><?xml version="1.0" encoding="utf-8"?>
<p:tagLst xmlns:p="http://schemas.openxmlformats.org/presentationml/2006/main">
  <p:tag name="AS_UNIQUEID" val="189"/>
</p:tagLst>
</file>

<file path=ppt/theme/theme1.xml><?xml version="1.0" encoding="utf-8"?>
<a:theme xmlns:r="http://schemas.openxmlformats.org/officeDocument/2006/relationships"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宋-黑-T">
      <a:majorFont>
        <a:latin typeface="Times New Roman"/>
        <a:ea typeface="黑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黑体</vt:lpstr>
      <vt:lpstr>宋体</vt:lpstr>
      <vt:lpstr>微软雅黑</vt:lpstr>
      <vt:lpstr>Calibri</vt:lpstr>
      <vt:lpstr>楷体</vt:lpstr>
      <vt:lpstr>字魂105号-简雅黑</vt:lpstr>
      <vt:lpstr>2_默认设计模板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2024-08-07T14:57:22Z</cp:lastPrinted>
  <dcterms:created xsi:type="dcterms:W3CDTF">2024-08-07T14:57:22Z</dcterms:created>
  <dcterms:modified xsi:type="dcterms:W3CDTF">2024-08-07T06:57:22Z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