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Lst>
  <p:notesMasterIdLst>
    <p:notesMasterId r:id="rId3"/>
  </p:notesMasterIdLst>
  <p:sldIdLst>
    <p:sldId id="642" r:id="rId4"/>
    <p:sldId id="607" r:id="rId5"/>
    <p:sldId id="608" r:id="rId6"/>
    <p:sldId id="609" r:id="rId7"/>
    <p:sldId id="547" r:id="rId8"/>
    <p:sldId id="523" r:id="rId9"/>
    <p:sldId id="610" r:id="rId10"/>
    <p:sldId id="586" r:id="rId11"/>
    <p:sldId id="590" r:id="rId12"/>
    <p:sldId id="611" r:id="rId13"/>
    <p:sldId id="591" r:id="rId14"/>
    <p:sldId id="614" r:id="rId15"/>
    <p:sldId id="613" r:id="rId16"/>
    <p:sldId id="592" r:id="rId17"/>
    <p:sldId id="594" r:id="rId18"/>
    <p:sldId id="593" r:id="rId19"/>
    <p:sldId id="595" r:id="rId20"/>
    <p:sldId id="631" r:id="rId21"/>
    <p:sldId id="632" r:id="rId22"/>
    <p:sldId id="615" r:id="rId23"/>
    <p:sldId id="524" r:id="rId24"/>
    <p:sldId id="526" r:id="rId25"/>
    <p:sldId id="578" r:id="rId26"/>
    <p:sldId id="579" r:id="rId27"/>
    <p:sldId id="633" r:id="rId28"/>
  </p:sldIdLst>
  <p:sldSz cx="12192000" cy="6858000"/>
  <p:notesSz cx="6858000" cy="9144000"/>
  <p:custDataLst>
    <p:tags r:id="rId29"/>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402" userDrawn="1">
          <p15:clr>
            <a:srgbClr val="A4A3A4"/>
          </p15:clr>
        </p15:guide>
        <p15:guide id="2" pos="3944" userDrawn="1">
          <p15:clr>
            <a:srgbClr val="A4A3A4"/>
          </p15:clr>
        </p15:guide>
      </p15:sldGuideLst>
    </p:ext>
  </p:extLst>
</p:presentation>
</file>

<file path=ppt/commentAuthors.xml><?xml version="1.0" encoding="utf-8"?>
<p:cmAuthorLst xmlns:p="http://schemas.openxmlformats.org/presentationml/2006/main">
  <p:cmAuthor id="1" name="Administrator" initials="A" lastIdx="0" clrIdx="0"/>
  <p:cmAuthor id="2" name="作者" initials="作" lastIdx="0" clrIdx="1"/>
  <p:cmAuthor id="3" name="lenovo" initials="l" lastIdx="0" clrIdx="2"/>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32" y="40"/>
      </p:cViewPr>
      <p:guideLst>
        <p:guide orient="horz" pos="2402"/>
        <p:guide pos="3944"/>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tags" Target="tags/tag399.xml" /><Relationship Id="rId3" Type="http://schemas.openxmlformats.org/officeDocument/2006/relationships/notesMaster" Target="notesMasters/notesMaster1.xml" /><Relationship Id="rId30" Type="http://schemas.openxmlformats.org/officeDocument/2006/relationships/presProps" Target="presProps.xml" /><Relationship Id="rId31" Type="http://schemas.openxmlformats.org/officeDocument/2006/relationships/viewProps" Target="viewProps.xml" /><Relationship Id="rId32" Type="http://schemas.openxmlformats.org/officeDocument/2006/relationships/theme" Target="theme/theme1.xml" /><Relationship Id="rId33"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1_标题幻灯片">
    <p:spTree>
      <p:nvGrpSpPr>
        <p:cNvPr id="1" name=""/>
        <p:cNvGrpSpPr/>
        <p:nvPr/>
      </p:nvGrpSpPr>
      <p:grpSpPr>
        <a:xfrm>
          <a:off x="0" y="0"/>
          <a:ext cx="0" cy="0"/>
        </a:xfrm>
      </p:grpSpPr>
      <p:sp>
        <p:nvSpPr>
          <p:cNvPr id="2" name="标题 1"/>
          <p:cNvSpPr>
            <a:spLocks noGrp="1"/>
          </p:cNvSpPr>
          <p:nvPr>
            <p:ph type="ctrTitle"/>
          </p:nvPr>
        </p:nvSpPr>
        <p:spPr>
          <a:xfrm>
            <a:off x="1524150" y="1122363"/>
            <a:ext cx="91449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150" y="3602038"/>
            <a:ext cx="91449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83" y="6356350"/>
            <a:ext cx="2743470" cy="365125"/>
          </a:xfrm>
        </p:spPr>
        <p:txBody>
          <a:bodyPr/>
          <a:lstStyle/>
          <a:p>
            <a:fld id="{AC1B7B3F-A56B-4310-A966-BD55D80449F1}" type="datetimeFigureOut">
              <a:rPr lang="zh-CN" altLang="en-US" smtClean="0"/>
              <a:t/>
            </a:fld>
            <a:endParaRPr lang="zh-CN" altLang="en-US"/>
          </a:p>
        </p:txBody>
      </p:sp>
      <p:sp>
        <p:nvSpPr>
          <p:cNvPr id="5" name="页脚占位符 4"/>
          <p:cNvSpPr>
            <a:spLocks noGrp="1"/>
          </p:cNvSpPr>
          <p:nvPr>
            <p:ph type="ftr" sz="quarter" idx="11"/>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nvPr>
        </p:nvSpPr>
        <p:spPr>
          <a:xfrm>
            <a:off x="8611448" y="6356350"/>
            <a:ext cx="2743470" cy="365125"/>
          </a:xfrm>
        </p:spPr>
        <p:txBody>
          <a:bodyPr/>
          <a:lstStyle/>
          <a:p>
            <a:fld id="{73127340-2293-49D2-96F1-6E7BF0C8FD9C}"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4" name="日期占位符 3"/>
          <p:cNvSpPr>
            <a:spLocks noGrp="1"/>
          </p:cNvSpPr>
          <p:nvPr>
            <p:ph type="dt" sz="half" idx="10"/>
          </p:nvPr>
        </p:nvSpPr>
        <p:spPr>
          <a:xfrm>
            <a:off x="838283" y="6356350"/>
            <a:ext cx="2743470" cy="365125"/>
          </a:xfrm>
        </p:spPr>
        <p:txBody>
          <a:bodyPr/>
          <a:lstStyle/>
          <a:p>
            <a:fld id="{AC1B7B3F-A56B-4310-A966-BD55D80449F1}" type="datetimeFigureOut">
              <a:rPr lang="zh-CN" altLang="en-US" smtClean="0"/>
              <a:t/>
            </a:fld>
            <a:endParaRPr lang="zh-CN" altLang="en-US"/>
          </a:p>
        </p:txBody>
      </p:sp>
      <p:sp>
        <p:nvSpPr>
          <p:cNvPr id="5" name="页脚占位符 4"/>
          <p:cNvSpPr>
            <a:spLocks noGrp="1"/>
          </p:cNvSpPr>
          <p:nvPr>
            <p:ph type="ftr" sz="quarter" idx="11"/>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nvPr>
        </p:nvSpPr>
        <p:spPr>
          <a:xfrm>
            <a:off x="8611448" y="6356350"/>
            <a:ext cx="2743470" cy="365125"/>
          </a:xfrm>
        </p:spPr>
        <p:txBody>
          <a:bodyPr/>
          <a:lstStyle/>
          <a:p>
            <a:fld id="{73127340-2293-49D2-96F1-6E7BF0C8FD9C}"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a:xfrm>
            <a:off x="838283" y="6356350"/>
            <a:ext cx="2743470" cy="365125"/>
          </a:xfrm>
        </p:spPr>
        <p:txBody>
          <a:bodyPr/>
          <a:lstStyle/>
          <a:p>
            <a:fld id="{82F288E0-7875-42C4-84C8-98DBBD3BF4D2}" type="datetimeFigureOut">
              <a:rPr lang="zh-CN" altLang="en-US" smtClean="0"/>
              <a:t/>
            </a:fld>
            <a:endParaRPr lang="zh-CN" altLang="en-US"/>
          </a:p>
        </p:txBody>
      </p:sp>
      <p:sp>
        <p:nvSpPr>
          <p:cNvPr id="3" name="页脚占位符 2"/>
          <p:cNvSpPr>
            <a:spLocks noGrp="1"/>
          </p:cNvSpPr>
          <p:nvPr>
            <p:ph type="ftr" sz="quarter" idx="11"/>
          </p:nvPr>
        </p:nvSpPr>
        <p:spPr>
          <a:xfrm>
            <a:off x="4038998" y="6356350"/>
            <a:ext cx="4115205" cy="365125"/>
          </a:xfrm>
        </p:spPr>
        <p:txBody>
          <a:bodyPr/>
          <a:lstStyle/>
          <a:p>
            <a:endParaRPr lang="zh-CN" altLang="en-US"/>
          </a:p>
        </p:txBody>
      </p:sp>
      <p:sp>
        <p:nvSpPr>
          <p:cNvPr id="4" name="灯片编号占位符 3"/>
          <p:cNvSpPr>
            <a:spLocks noGrp="1"/>
          </p:cNvSpPr>
          <p:nvPr>
            <p:ph type="sldNum" sz="quarter" idx="12"/>
          </p:nvPr>
        </p:nvSpPr>
        <p:spPr>
          <a:xfrm>
            <a:off x="8611448" y="6356350"/>
            <a:ext cx="2743470" cy="365125"/>
          </a:xfrm>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file:///D:\qq&#25991;&#20214;\712321467\Image\C2C\Image2\%7b75232B38-A165-1FB7-499C-2E1C792CACB5%7d.png" TargetMode="External" /><Relationship Id="rId11" Type="http://schemas.openxmlformats.org/officeDocument/2006/relationships/image" Target="../media/image3.png"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image" Target="../media/image1.png" /><Relationship Id="rId7" Type="http://schemas.openxmlformats.org/officeDocument/2006/relationships/tags" Target="../tags/tag1.xml" /><Relationship Id="rId8" Type="http://schemas.openxmlformats.org/officeDocument/2006/relationships/image" Target="../media/image2.png" /><Relationship Id="rId9" Type="http://schemas.openxmlformats.org/officeDocument/2006/relationships/tags" Target="../tags/tag2.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noFill/>
        <a:effectLst/>
      </p:bgPr>
    </p:bg>
    <p:spTree>
      <p:nvGrpSpPr>
        <p:cNvPr id="1" name=""/>
        <p:cNvGrpSpPr/>
        <p:nvPr/>
      </p:nvGrpSpPr>
      <p:grpSpPr>
        <a:xfrm>
          <a:off x="0" y="0"/>
          <a:ext cx="0" cy="0"/>
        </a:xfrm>
      </p:grpSpPr>
      <p:pic>
        <p:nvPicPr>
          <p:cNvPr id="8" name="图片 7"/>
          <p:cNvPicPr>
            <a:picLocks noChangeAspect="1"/>
          </p:cNvPicPr>
          <p:nvPr userDrawn="1">
            <p:custDataLst>
              <p:tags r:id="rId7"/>
            </p:custDataLst>
          </p:nvPr>
        </p:nvPicPr>
        <p:blipFill>
          <a:blip r:embed="rId6">
            <a:extLst>
              <a:ext uri="{28A0092B-C50C-407E-A947-70E740481C1C}">
                <a14:useLocalDpi xmlns:a14="http://schemas.microsoft.com/office/drawing/2010/main" val="0"/>
              </a:ext>
            </a:extLst>
          </a:blip>
          <a:srcRect t="1563" b="-1"/>
          <a:stretch>
            <a:fillRect/>
          </a:stretch>
        </p:blipFill>
        <p:spPr>
          <a:xfrm>
            <a:off x="0" y="0"/>
            <a:ext cx="12190095" cy="6858000"/>
          </a:xfrm>
          <a:prstGeom prst="rect">
            <a:avLst/>
          </a:prstGeom>
        </p:spPr>
      </p:pic>
      <p:pic>
        <p:nvPicPr>
          <p:cNvPr id="3" name="图片 2" descr="8523"/>
          <p:cNvPicPr>
            <a:picLocks noChangeAspect="1"/>
          </p:cNvPicPr>
          <p:nvPr userDrawn="1">
            <p:custDataLst>
              <p:tags r:id="rId9"/>
            </p:custDataLst>
          </p:nvPr>
        </p:nvPicPr>
        <p:blipFill>
          <a:blip r:embed="rId8"/>
          <a:stretch>
            <a:fillRect/>
          </a:stretch>
        </p:blipFill>
        <p:spPr>
          <a:xfrm>
            <a:off x="76835" y="100330"/>
            <a:ext cx="12038965" cy="6648450"/>
          </a:xfrm>
          <a:prstGeom prst="rect">
            <a:avLst/>
          </a:prstGeom>
        </p:spPr>
      </p:pic>
      <p:pic>
        <p:nvPicPr>
          <p:cNvPr id="9" name="图片 1073743875" descr="学科网 zxxk.com" title=""/>
          <p:cNvPicPr>
            <a:picLocks noChangeAspect="1"/>
          </p:cNvPicPr>
          <p:nvPr/>
        </p:nvPicPr>
        <p:blipFill>
          <a:blip r:embed="rId11" r:link="rId10"/>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7.xml" /><Relationship Id="rId11" Type="http://schemas.openxmlformats.org/officeDocument/2006/relationships/tags" Target="../tags/tag8.xml" /><Relationship Id="rId12" Type="http://schemas.openxmlformats.org/officeDocument/2006/relationships/image" Target="../media/image7.png" /><Relationship Id="rId13" Type="http://schemas.openxmlformats.org/officeDocument/2006/relationships/tags" Target="../tags/tag9.xml" /><Relationship Id="rId14" Type="http://schemas.openxmlformats.org/officeDocument/2006/relationships/image" Target="../media/image8.png" /><Relationship Id="rId15" Type="http://schemas.openxmlformats.org/officeDocument/2006/relationships/tags" Target="../tags/tag10.xml" /><Relationship Id="rId16" Type="http://schemas.openxmlformats.org/officeDocument/2006/relationships/tags" Target="../tags/tag11.xml" /><Relationship Id="rId17" Type="http://schemas.openxmlformats.org/officeDocument/2006/relationships/tags" Target="../tags/tag12.xml" /><Relationship Id="rId2" Type="http://schemas.openxmlformats.org/officeDocument/2006/relationships/image" Target="../media/image1.png" /><Relationship Id="rId3" Type="http://schemas.openxmlformats.org/officeDocument/2006/relationships/tags" Target="../tags/tag3.xml" /><Relationship Id="rId4" Type="http://schemas.openxmlformats.org/officeDocument/2006/relationships/image" Target="../media/image4.png" /><Relationship Id="rId5" Type="http://schemas.openxmlformats.org/officeDocument/2006/relationships/tags" Target="../tags/tag4.xml" /><Relationship Id="rId6" Type="http://schemas.openxmlformats.org/officeDocument/2006/relationships/tags" Target="../tags/tag5.xml" /><Relationship Id="rId7" Type="http://schemas.openxmlformats.org/officeDocument/2006/relationships/image" Target="../media/image5.png" /><Relationship Id="rId8" Type="http://schemas.openxmlformats.org/officeDocument/2006/relationships/tags" Target="../tags/tag6.xml" /><Relationship Id="rId9" Type="http://schemas.openxmlformats.org/officeDocument/2006/relationships/image" Target="../media/image6.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15.jpeg" /><Relationship Id="rId3" Type="http://schemas.openxmlformats.org/officeDocument/2006/relationships/tags" Target="../tags/tag55.xml" /><Relationship Id="rId4" Type="http://schemas.openxmlformats.org/officeDocument/2006/relationships/tags" Target="../tags/tag56.xml" /><Relationship Id="rId5" Type="http://schemas.openxmlformats.org/officeDocument/2006/relationships/tags" Target="../tags/tag57.xml" /><Relationship Id="rId6" Type="http://schemas.openxmlformats.org/officeDocument/2006/relationships/tags" Target="../tags/tag58.xml" /><Relationship Id="rId7" Type="http://schemas.openxmlformats.org/officeDocument/2006/relationships/tags" Target="../tags/tag59.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60.xml" /><Relationship Id="rId3" Type="http://schemas.openxmlformats.org/officeDocument/2006/relationships/tags" Target="../tags/tag61.xml" /><Relationship Id="rId4" Type="http://schemas.openxmlformats.org/officeDocument/2006/relationships/tags" Target="../tags/tag62.xml" /><Relationship Id="rId5" Type="http://schemas.openxmlformats.org/officeDocument/2006/relationships/tags" Target="../tags/tag63.xml" /><Relationship Id="rId6" Type="http://schemas.openxmlformats.org/officeDocument/2006/relationships/image" Target="../media/image16.jpeg" /><Relationship Id="rId7" Type="http://schemas.openxmlformats.org/officeDocument/2006/relationships/image" Target="../media/image17.jpeg" /><Relationship Id="rId8" Type="http://schemas.openxmlformats.org/officeDocument/2006/relationships/tags" Target="../tags/tag64.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image" Target="../media/image13.jpeg" /><Relationship Id="rId7" Type="http://schemas.openxmlformats.org/officeDocument/2006/relationships/tags" Target="../tags/tag69.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70.xml" /><Relationship Id="rId3" Type="http://schemas.openxmlformats.org/officeDocument/2006/relationships/tags" Target="../tags/tag71.xml" /><Relationship Id="rId4" Type="http://schemas.openxmlformats.org/officeDocument/2006/relationships/tags" Target="../tags/tag72.xml" /><Relationship Id="rId5" Type="http://schemas.openxmlformats.org/officeDocument/2006/relationships/tags" Target="../tags/tag73.xml" /><Relationship Id="rId6" Type="http://schemas.openxmlformats.org/officeDocument/2006/relationships/image" Target="../media/image18.jpeg" /><Relationship Id="rId7" Type="http://schemas.openxmlformats.org/officeDocument/2006/relationships/tags" Target="../tags/tag74.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82.xml" /><Relationship Id="rId100" Type="http://schemas.openxmlformats.org/officeDocument/2006/relationships/tags" Target="../tags/tag172.xml" /><Relationship Id="rId101" Type="http://schemas.openxmlformats.org/officeDocument/2006/relationships/tags" Target="../tags/tag173.xml" /><Relationship Id="rId102" Type="http://schemas.openxmlformats.org/officeDocument/2006/relationships/tags" Target="../tags/tag174.xml" /><Relationship Id="rId103" Type="http://schemas.openxmlformats.org/officeDocument/2006/relationships/tags" Target="../tags/tag175.xml" /><Relationship Id="rId104" Type="http://schemas.openxmlformats.org/officeDocument/2006/relationships/tags" Target="../tags/tag176.xml" /><Relationship Id="rId105" Type="http://schemas.openxmlformats.org/officeDocument/2006/relationships/tags" Target="../tags/tag177.xml" /><Relationship Id="rId106" Type="http://schemas.openxmlformats.org/officeDocument/2006/relationships/tags" Target="../tags/tag178.xml" /><Relationship Id="rId107" Type="http://schemas.openxmlformats.org/officeDocument/2006/relationships/tags" Target="../tags/tag179.xml" /><Relationship Id="rId108" Type="http://schemas.openxmlformats.org/officeDocument/2006/relationships/tags" Target="../tags/tag180.xml" /><Relationship Id="rId109" Type="http://schemas.openxmlformats.org/officeDocument/2006/relationships/tags" Target="../tags/tag181.xml" /><Relationship Id="rId11" Type="http://schemas.openxmlformats.org/officeDocument/2006/relationships/tags" Target="../tags/tag83.xml" /><Relationship Id="rId110" Type="http://schemas.openxmlformats.org/officeDocument/2006/relationships/tags" Target="../tags/tag182.xml" /><Relationship Id="rId111" Type="http://schemas.openxmlformats.org/officeDocument/2006/relationships/tags" Target="../tags/tag183.xml" /><Relationship Id="rId112" Type="http://schemas.openxmlformats.org/officeDocument/2006/relationships/tags" Target="../tags/tag184.xml" /><Relationship Id="rId113" Type="http://schemas.openxmlformats.org/officeDocument/2006/relationships/tags" Target="../tags/tag185.xml" /><Relationship Id="rId114" Type="http://schemas.openxmlformats.org/officeDocument/2006/relationships/tags" Target="../tags/tag186.xml" /><Relationship Id="rId115" Type="http://schemas.openxmlformats.org/officeDocument/2006/relationships/tags" Target="../tags/tag187.xml" /><Relationship Id="rId116" Type="http://schemas.openxmlformats.org/officeDocument/2006/relationships/tags" Target="../tags/tag188.xml" /><Relationship Id="rId117" Type="http://schemas.openxmlformats.org/officeDocument/2006/relationships/tags" Target="../tags/tag189.xml" /><Relationship Id="rId118" Type="http://schemas.openxmlformats.org/officeDocument/2006/relationships/tags" Target="../tags/tag190.xml" /><Relationship Id="rId119" Type="http://schemas.openxmlformats.org/officeDocument/2006/relationships/tags" Target="../tags/tag191.xml" /><Relationship Id="rId12" Type="http://schemas.openxmlformats.org/officeDocument/2006/relationships/tags" Target="../tags/tag84.xml" /><Relationship Id="rId120" Type="http://schemas.openxmlformats.org/officeDocument/2006/relationships/tags" Target="../tags/tag192.xml" /><Relationship Id="rId121" Type="http://schemas.openxmlformats.org/officeDocument/2006/relationships/tags" Target="../tags/tag193.xml" /><Relationship Id="rId122" Type="http://schemas.openxmlformats.org/officeDocument/2006/relationships/tags" Target="../tags/tag194.xml" /><Relationship Id="rId123" Type="http://schemas.openxmlformats.org/officeDocument/2006/relationships/tags" Target="../tags/tag195.xml" /><Relationship Id="rId124" Type="http://schemas.openxmlformats.org/officeDocument/2006/relationships/tags" Target="../tags/tag196.xml" /><Relationship Id="rId125" Type="http://schemas.openxmlformats.org/officeDocument/2006/relationships/tags" Target="../tags/tag197.xml" /><Relationship Id="rId126" Type="http://schemas.openxmlformats.org/officeDocument/2006/relationships/tags" Target="../tags/tag198.xml" /><Relationship Id="rId127" Type="http://schemas.openxmlformats.org/officeDocument/2006/relationships/tags" Target="../tags/tag199.xml" /><Relationship Id="rId128" Type="http://schemas.openxmlformats.org/officeDocument/2006/relationships/tags" Target="../tags/tag200.xml" /><Relationship Id="rId129" Type="http://schemas.openxmlformats.org/officeDocument/2006/relationships/tags" Target="../tags/tag201.xml" /><Relationship Id="rId13" Type="http://schemas.openxmlformats.org/officeDocument/2006/relationships/tags" Target="../tags/tag85.xml" /><Relationship Id="rId130" Type="http://schemas.openxmlformats.org/officeDocument/2006/relationships/tags" Target="../tags/tag202.xml" /><Relationship Id="rId131" Type="http://schemas.openxmlformats.org/officeDocument/2006/relationships/tags" Target="../tags/tag203.xml" /><Relationship Id="rId132" Type="http://schemas.openxmlformats.org/officeDocument/2006/relationships/tags" Target="../tags/tag204.xml" /><Relationship Id="rId133" Type="http://schemas.openxmlformats.org/officeDocument/2006/relationships/tags" Target="../tags/tag205.xml" /><Relationship Id="rId134" Type="http://schemas.openxmlformats.org/officeDocument/2006/relationships/tags" Target="../tags/tag206.xml" /><Relationship Id="rId135" Type="http://schemas.openxmlformats.org/officeDocument/2006/relationships/tags" Target="../tags/tag207.xml" /><Relationship Id="rId136" Type="http://schemas.openxmlformats.org/officeDocument/2006/relationships/tags" Target="../tags/tag208.xml" /><Relationship Id="rId137" Type="http://schemas.openxmlformats.org/officeDocument/2006/relationships/tags" Target="../tags/tag209.xml" /><Relationship Id="rId138" Type="http://schemas.openxmlformats.org/officeDocument/2006/relationships/tags" Target="../tags/tag210.xml" /><Relationship Id="rId139" Type="http://schemas.openxmlformats.org/officeDocument/2006/relationships/tags" Target="../tags/tag211.xml" /><Relationship Id="rId14" Type="http://schemas.openxmlformats.org/officeDocument/2006/relationships/tags" Target="../tags/tag86.xml" /><Relationship Id="rId140" Type="http://schemas.openxmlformats.org/officeDocument/2006/relationships/tags" Target="../tags/tag212.xml" /><Relationship Id="rId141" Type="http://schemas.openxmlformats.org/officeDocument/2006/relationships/tags" Target="../tags/tag213.xml" /><Relationship Id="rId142" Type="http://schemas.openxmlformats.org/officeDocument/2006/relationships/tags" Target="../tags/tag214.xml" /><Relationship Id="rId143" Type="http://schemas.openxmlformats.org/officeDocument/2006/relationships/tags" Target="../tags/tag215.xml" /><Relationship Id="rId144" Type="http://schemas.openxmlformats.org/officeDocument/2006/relationships/tags" Target="../tags/tag216.xml" /><Relationship Id="rId145" Type="http://schemas.openxmlformats.org/officeDocument/2006/relationships/tags" Target="../tags/tag217.xml" /><Relationship Id="rId146" Type="http://schemas.openxmlformats.org/officeDocument/2006/relationships/tags" Target="../tags/tag218.xml" /><Relationship Id="rId147" Type="http://schemas.openxmlformats.org/officeDocument/2006/relationships/tags" Target="../tags/tag219.xml" /><Relationship Id="rId148" Type="http://schemas.openxmlformats.org/officeDocument/2006/relationships/tags" Target="../tags/tag220.xml" /><Relationship Id="rId149" Type="http://schemas.openxmlformats.org/officeDocument/2006/relationships/tags" Target="../tags/tag221.xml" /><Relationship Id="rId15" Type="http://schemas.openxmlformats.org/officeDocument/2006/relationships/tags" Target="../tags/tag87.xml" /><Relationship Id="rId150" Type="http://schemas.openxmlformats.org/officeDocument/2006/relationships/tags" Target="../tags/tag222.xml" /><Relationship Id="rId151" Type="http://schemas.openxmlformats.org/officeDocument/2006/relationships/tags" Target="../tags/tag223.xml" /><Relationship Id="rId152" Type="http://schemas.openxmlformats.org/officeDocument/2006/relationships/tags" Target="../tags/tag224.xml" /><Relationship Id="rId153" Type="http://schemas.openxmlformats.org/officeDocument/2006/relationships/tags" Target="../tags/tag225.xml" /><Relationship Id="rId154" Type="http://schemas.openxmlformats.org/officeDocument/2006/relationships/tags" Target="../tags/tag226.xml" /><Relationship Id="rId155" Type="http://schemas.openxmlformats.org/officeDocument/2006/relationships/tags" Target="../tags/tag227.xml" /><Relationship Id="rId156" Type="http://schemas.openxmlformats.org/officeDocument/2006/relationships/tags" Target="../tags/tag228.xml" /><Relationship Id="rId157" Type="http://schemas.openxmlformats.org/officeDocument/2006/relationships/tags" Target="../tags/tag229.xml" /><Relationship Id="rId158" Type="http://schemas.openxmlformats.org/officeDocument/2006/relationships/tags" Target="../tags/tag230.xml" /><Relationship Id="rId159" Type="http://schemas.openxmlformats.org/officeDocument/2006/relationships/tags" Target="../tags/tag231.xml" /><Relationship Id="rId16" Type="http://schemas.openxmlformats.org/officeDocument/2006/relationships/tags" Target="../tags/tag88.xml" /><Relationship Id="rId160" Type="http://schemas.openxmlformats.org/officeDocument/2006/relationships/tags" Target="../tags/tag232.xml" /><Relationship Id="rId161" Type="http://schemas.openxmlformats.org/officeDocument/2006/relationships/tags" Target="../tags/tag233.xml" /><Relationship Id="rId162" Type="http://schemas.openxmlformats.org/officeDocument/2006/relationships/tags" Target="../tags/tag234.xml" /><Relationship Id="rId163" Type="http://schemas.openxmlformats.org/officeDocument/2006/relationships/tags" Target="../tags/tag235.xml" /><Relationship Id="rId164" Type="http://schemas.openxmlformats.org/officeDocument/2006/relationships/tags" Target="../tags/tag236.xml" /><Relationship Id="rId165" Type="http://schemas.openxmlformats.org/officeDocument/2006/relationships/tags" Target="../tags/tag237.xml" /><Relationship Id="rId166" Type="http://schemas.openxmlformats.org/officeDocument/2006/relationships/tags" Target="../tags/tag238.xml" /><Relationship Id="rId167" Type="http://schemas.openxmlformats.org/officeDocument/2006/relationships/tags" Target="../tags/tag239.xml" /><Relationship Id="rId168" Type="http://schemas.openxmlformats.org/officeDocument/2006/relationships/tags" Target="../tags/tag240.xml" /><Relationship Id="rId169" Type="http://schemas.openxmlformats.org/officeDocument/2006/relationships/tags" Target="../tags/tag241.xml" /><Relationship Id="rId17" Type="http://schemas.openxmlformats.org/officeDocument/2006/relationships/tags" Target="../tags/tag89.xml" /><Relationship Id="rId170" Type="http://schemas.openxmlformats.org/officeDocument/2006/relationships/tags" Target="../tags/tag242.xml" /><Relationship Id="rId171" Type="http://schemas.openxmlformats.org/officeDocument/2006/relationships/tags" Target="../tags/tag243.xml" /><Relationship Id="rId172" Type="http://schemas.openxmlformats.org/officeDocument/2006/relationships/tags" Target="../tags/tag244.xml" /><Relationship Id="rId173" Type="http://schemas.openxmlformats.org/officeDocument/2006/relationships/tags" Target="../tags/tag245.xml" /><Relationship Id="rId174" Type="http://schemas.openxmlformats.org/officeDocument/2006/relationships/tags" Target="../tags/tag246.xml" /><Relationship Id="rId175" Type="http://schemas.openxmlformats.org/officeDocument/2006/relationships/tags" Target="../tags/tag247.xml" /><Relationship Id="rId176" Type="http://schemas.openxmlformats.org/officeDocument/2006/relationships/tags" Target="../tags/tag248.xml" /><Relationship Id="rId177" Type="http://schemas.openxmlformats.org/officeDocument/2006/relationships/tags" Target="../tags/tag249.xml" /><Relationship Id="rId178" Type="http://schemas.openxmlformats.org/officeDocument/2006/relationships/tags" Target="../tags/tag250.xml" /><Relationship Id="rId179" Type="http://schemas.openxmlformats.org/officeDocument/2006/relationships/tags" Target="../tags/tag251.xml" /><Relationship Id="rId18" Type="http://schemas.openxmlformats.org/officeDocument/2006/relationships/tags" Target="../tags/tag90.xml" /><Relationship Id="rId180" Type="http://schemas.openxmlformats.org/officeDocument/2006/relationships/tags" Target="../tags/tag252.xml" /><Relationship Id="rId181" Type="http://schemas.openxmlformats.org/officeDocument/2006/relationships/tags" Target="../tags/tag253.xml" /><Relationship Id="rId182" Type="http://schemas.openxmlformats.org/officeDocument/2006/relationships/tags" Target="../tags/tag254.xml" /><Relationship Id="rId183" Type="http://schemas.openxmlformats.org/officeDocument/2006/relationships/tags" Target="../tags/tag255.xml" /><Relationship Id="rId184" Type="http://schemas.openxmlformats.org/officeDocument/2006/relationships/tags" Target="../tags/tag256.xml" /><Relationship Id="rId185" Type="http://schemas.openxmlformats.org/officeDocument/2006/relationships/tags" Target="../tags/tag257.xml" /><Relationship Id="rId186" Type="http://schemas.openxmlformats.org/officeDocument/2006/relationships/tags" Target="../tags/tag258.xml" /><Relationship Id="rId187" Type="http://schemas.openxmlformats.org/officeDocument/2006/relationships/tags" Target="../tags/tag259.xml" /><Relationship Id="rId188" Type="http://schemas.openxmlformats.org/officeDocument/2006/relationships/tags" Target="../tags/tag260.xml" /><Relationship Id="rId189" Type="http://schemas.openxmlformats.org/officeDocument/2006/relationships/tags" Target="../tags/tag261.xml" /><Relationship Id="rId19" Type="http://schemas.openxmlformats.org/officeDocument/2006/relationships/tags" Target="../tags/tag91.xml" /><Relationship Id="rId190" Type="http://schemas.openxmlformats.org/officeDocument/2006/relationships/tags" Target="../tags/tag262.xml" /><Relationship Id="rId191" Type="http://schemas.openxmlformats.org/officeDocument/2006/relationships/tags" Target="../tags/tag263.xml" /><Relationship Id="rId192" Type="http://schemas.openxmlformats.org/officeDocument/2006/relationships/tags" Target="../tags/tag264.xml" /><Relationship Id="rId193" Type="http://schemas.openxmlformats.org/officeDocument/2006/relationships/tags" Target="../tags/tag265.xml" /><Relationship Id="rId194" Type="http://schemas.openxmlformats.org/officeDocument/2006/relationships/tags" Target="../tags/tag266.xml" /><Relationship Id="rId195" Type="http://schemas.openxmlformats.org/officeDocument/2006/relationships/tags" Target="../tags/tag267.xml" /><Relationship Id="rId196" Type="http://schemas.openxmlformats.org/officeDocument/2006/relationships/tags" Target="../tags/tag268.xml" /><Relationship Id="rId197" Type="http://schemas.openxmlformats.org/officeDocument/2006/relationships/tags" Target="../tags/tag269.xml" /><Relationship Id="rId198" Type="http://schemas.openxmlformats.org/officeDocument/2006/relationships/tags" Target="../tags/tag270.xml" /><Relationship Id="rId199" Type="http://schemas.openxmlformats.org/officeDocument/2006/relationships/tags" Target="../tags/tag271.xml" /><Relationship Id="rId2" Type="http://schemas.openxmlformats.org/officeDocument/2006/relationships/tags" Target="../tags/tag75.xml" /><Relationship Id="rId20" Type="http://schemas.openxmlformats.org/officeDocument/2006/relationships/tags" Target="../tags/tag92.xml" /><Relationship Id="rId200" Type="http://schemas.openxmlformats.org/officeDocument/2006/relationships/tags" Target="../tags/tag272.xml" /><Relationship Id="rId201" Type="http://schemas.openxmlformats.org/officeDocument/2006/relationships/tags" Target="../tags/tag273.xml" /><Relationship Id="rId202" Type="http://schemas.openxmlformats.org/officeDocument/2006/relationships/tags" Target="../tags/tag274.xml" /><Relationship Id="rId203" Type="http://schemas.openxmlformats.org/officeDocument/2006/relationships/tags" Target="../tags/tag275.xml" /><Relationship Id="rId204" Type="http://schemas.openxmlformats.org/officeDocument/2006/relationships/tags" Target="../tags/tag276.xml" /><Relationship Id="rId205" Type="http://schemas.openxmlformats.org/officeDocument/2006/relationships/tags" Target="../tags/tag277.xml" /><Relationship Id="rId206" Type="http://schemas.openxmlformats.org/officeDocument/2006/relationships/tags" Target="../tags/tag278.xml" /><Relationship Id="rId207" Type="http://schemas.openxmlformats.org/officeDocument/2006/relationships/tags" Target="../tags/tag279.xml" /><Relationship Id="rId208" Type="http://schemas.openxmlformats.org/officeDocument/2006/relationships/tags" Target="../tags/tag280.xml" /><Relationship Id="rId209" Type="http://schemas.openxmlformats.org/officeDocument/2006/relationships/tags" Target="../tags/tag281.xml" /><Relationship Id="rId21" Type="http://schemas.openxmlformats.org/officeDocument/2006/relationships/tags" Target="../tags/tag93.xml" /><Relationship Id="rId210" Type="http://schemas.openxmlformats.org/officeDocument/2006/relationships/tags" Target="../tags/tag282.xml" /><Relationship Id="rId211" Type="http://schemas.openxmlformats.org/officeDocument/2006/relationships/tags" Target="../tags/tag283.xml" /><Relationship Id="rId212" Type="http://schemas.openxmlformats.org/officeDocument/2006/relationships/tags" Target="../tags/tag284.xml" /><Relationship Id="rId213" Type="http://schemas.openxmlformats.org/officeDocument/2006/relationships/tags" Target="../tags/tag285.xml" /><Relationship Id="rId214" Type="http://schemas.openxmlformats.org/officeDocument/2006/relationships/tags" Target="../tags/tag286.xml" /><Relationship Id="rId215" Type="http://schemas.openxmlformats.org/officeDocument/2006/relationships/tags" Target="../tags/tag287.xml" /><Relationship Id="rId216" Type="http://schemas.openxmlformats.org/officeDocument/2006/relationships/tags" Target="../tags/tag288.xml" /><Relationship Id="rId217" Type="http://schemas.openxmlformats.org/officeDocument/2006/relationships/tags" Target="../tags/tag289.xml" /><Relationship Id="rId218" Type="http://schemas.openxmlformats.org/officeDocument/2006/relationships/tags" Target="../tags/tag290.xml" /><Relationship Id="rId219" Type="http://schemas.openxmlformats.org/officeDocument/2006/relationships/tags" Target="../tags/tag291.xml" /><Relationship Id="rId22" Type="http://schemas.openxmlformats.org/officeDocument/2006/relationships/tags" Target="../tags/tag94.xml" /><Relationship Id="rId220" Type="http://schemas.openxmlformats.org/officeDocument/2006/relationships/tags" Target="../tags/tag292.xml" /><Relationship Id="rId221" Type="http://schemas.openxmlformats.org/officeDocument/2006/relationships/tags" Target="../tags/tag293.xml" /><Relationship Id="rId222" Type="http://schemas.openxmlformats.org/officeDocument/2006/relationships/tags" Target="../tags/tag294.xml" /><Relationship Id="rId223" Type="http://schemas.openxmlformats.org/officeDocument/2006/relationships/tags" Target="../tags/tag295.xml" /><Relationship Id="rId224" Type="http://schemas.openxmlformats.org/officeDocument/2006/relationships/tags" Target="../tags/tag296.xml" /><Relationship Id="rId225" Type="http://schemas.openxmlformats.org/officeDocument/2006/relationships/tags" Target="../tags/tag297.xml" /><Relationship Id="rId226" Type="http://schemas.openxmlformats.org/officeDocument/2006/relationships/tags" Target="../tags/tag298.xml" /><Relationship Id="rId227" Type="http://schemas.openxmlformats.org/officeDocument/2006/relationships/tags" Target="../tags/tag299.xml" /><Relationship Id="rId228" Type="http://schemas.openxmlformats.org/officeDocument/2006/relationships/tags" Target="../tags/tag300.xml" /><Relationship Id="rId229" Type="http://schemas.openxmlformats.org/officeDocument/2006/relationships/tags" Target="../tags/tag301.xml" /><Relationship Id="rId23" Type="http://schemas.openxmlformats.org/officeDocument/2006/relationships/tags" Target="../tags/tag95.xml" /><Relationship Id="rId230" Type="http://schemas.openxmlformats.org/officeDocument/2006/relationships/tags" Target="../tags/tag302.xml" /><Relationship Id="rId231" Type="http://schemas.openxmlformats.org/officeDocument/2006/relationships/tags" Target="../tags/tag303.xml" /><Relationship Id="rId232" Type="http://schemas.openxmlformats.org/officeDocument/2006/relationships/tags" Target="../tags/tag304.xml" /><Relationship Id="rId233" Type="http://schemas.openxmlformats.org/officeDocument/2006/relationships/tags" Target="../tags/tag305.xml" /><Relationship Id="rId234" Type="http://schemas.openxmlformats.org/officeDocument/2006/relationships/tags" Target="../tags/tag306.xml" /><Relationship Id="rId235" Type="http://schemas.openxmlformats.org/officeDocument/2006/relationships/tags" Target="../tags/tag307.xml" /><Relationship Id="rId236" Type="http://schemas.openxmlformats.org/officeDocument/2006/relationships/tags" Target="../tags/tag308.xml" /><Relationship Id="rId237" Type="http://schemas.openxmlformats.org/officeDocument/2006/relationships/tags" Target="../tags/tag309.xml" /><Relationship Id="rId238" Type="http://schemas.openxmlformats.org/officeDocument/2006/relationships/tags" Target="../tags/tag310.xml" /><Relationship Id="rId239" Type="http://schemas.openxmlformats.org/officeDocument/2006/relationships/tags" Target="../tags/tag311.xml" /><Relationship Id="rId24" Type="http://schemas.openxmlformats.org/officeDocument/2006/relationships/tags" Target="../tags/tag96.xml" /><Relationship Id="rId240" Type="http://schemas.openxmlformats.org/officeDocument/2006/relationships/tags" Target="../tags/tag312.xml" /><Relationship Id="rId241" Type="http://schemas.openxmlformats.org/officeDocument/2006/relationships/tags" Target="../tags/tag313.xml" /><Relationship Id="rId242" Type="http://schemas.openxmlformats.org/officeDocument/2006/relationships/tags" Target="../tags/tag314.xml" /><Relationship Id="rId243" Type="http://schemas.openxmlformats.org/officeDocument/2006/relationships/tags" Target="../tags/tag315.xml" /><Relationship Id="rId244" Type="http://schemas.openxmlformats.org/officeDocument/2006/relationships/tags" Target="../tags/tag316.xml" /><Relationship Id="rId245" Type="http://schemas.openxmlformats.org/officeDocument/2006/relationships/tags" Target="../tags/tag317.xml" /><Relationship Id="rId246" Type="http://schemas.openxmlformats.org/officeDocument/2006/relationships/tags" Target="../tags/tag318.xml" /><Relationship Id="rId247" Type="http://schemas.openxmlformats.org/officeDocument/2006/relationships/tags" Target="../tags/tag319.xml" /><Relationship Id="rId248" Type="http://schemas.openxmlformats.org/officeDocument/2006/relationships/tags" Target="../tags/tag320.xml" /><Relationship Id="rId249" Type="http://schemas.openxmlformats.org/officeDocument/2006/relationships/tags" Target="../tags/tag321.xml" /><Relationship Id="rId25" Type="http://schemas.openxmlformats.org/officeDocument/2006/relationships/tags" Target="../tags/tag97.xml" /><Relationship Id="rId250" Type="http://schemas.openxmlformats.org/officeDocument/2006/relationships/tags" Target="../tags/tag322.xml" /><Relationship Id="rId251" Type="http://schemas.openxmlformats.org/officeDocument/2006/relationships/tags" Target="../tags/tag323.xml" /><Relationship Id="rId252" Type="http://schemas.openxmlformats.org/officeDocument/2006/relationships/tags" Target="../tags/tag324.xml" /><Relationship Id="rId253" Type="http://schemas.openxmlformats.org/officeDocument/2006/relationships/tags" Target="../tags/tag325.xml" /><Relationship Id="rId26" Type="http://schemas.openxmlformats.org/officeDocument/2006/relationships/tags" Target="../tags/tag98.xml" /><Relationship Id="rId27" Type="http://schemas.openxmlformats.org/officeDocument/2006/relationships/tags" Target="../tags/tag99.xml" /><Relationship Id="rId28" Type="http://schemas.openxmlformats.org/officeDocument/2006/relationships/tags" Target="../tags/tag100.xml" /><Relationship Id="rId29" Type="http://schemas.openxmlformats.org/officeDocument/2006/relationships/tags" Target="../tags/tag101.xml" /><Relationship Id="rId3" Type="http://schemas.openxmlformats.org/officeDocument/2006/relationships/tags" Target="../tags/tag76.xml" /><Relationship Id="rId30" Type="http://schemas.openxmlformats.org/officeDocument/2006/relationships/tags" Target="../tags/tag102.xml" /><Relationship Id="rId31" Type="http://schemas.openxmlformats.org/officeDocument/2006/relationships/tags" Target="../tags/tag103.xml" /><Relationship Id="rId32" Type="http://schemas.openxmlformats.org/officeDocument/2006/relationships/tags" Target="../tags/tag104.xml" /><Relationship Id="rId33" Type="http://schemas.openxmlformats.org/officeDocument/2006/relationships/tags" Target="../tags/tag105.xml" /><Relationship Id="rId34" Type="http://schemas.openxmlformats.org/officeDocument/2006/relationships/tags" Target="../tags/tag106.xml" /><Relationship Id="rId35" Type="http://schemas.openxmlformats.org/officeDocument/2006/relationships/tags" Target="../tags/tag107.xml" /><Relationship Id="rId36" Type="http://schemas.openxmlformats.org/officeDocument/2006/relationships/tags" Target="../tags/tag108.xml" /><Relationship Id="rId37" Type="http://schemas.openxmlformats.org/officeDocument/2006/relationships/tags" Target="../tags/tag109.xml" /><Relationship Id="rId38" Type="http://schemas.openxmlformats.org/officeDocument/2006/relationships/tags" Target="../tags/tag110.xml" /><Relationship Id="rId39" Type="http://schemas.openxmlformats.org/officeDocument/2006/relationships/tags" Target="../tags/tag111.xml" /><Relationship Id="rId4" Type="http://schemas.openxmlformats.org/officeDocument/2006/relationships/tags" Target="../tags/tag77.xml" /><Relationship Id="rId40" Type="http://schemas.openxmlformats.org/officeDocument/2006/relationships/tags" Target="../tags/tag112.xml" /><Relationship Id="rId41" Type="http://schemas.openxmlformats.org/officeDocument/2006/relationships/tags" Target="../tags/tag113.xml" /><Relationship Id="rId42" Type="http://schemas.openxmlformats.org/officeDocument/2006/relationships/tags" Target="../tags/tag114.xml" /><Relationship Id="rId43" Type="http://schemas.openxmlformats.org/officeDocument/2006/relationships/tags" Target="../tags/tag115.xml" /><Relationship Id="rId44" Type="http://schemas.openxmlformats.org/officeDocument/2006/relationships/tags" Target="../tags/tag116.xml" /><Relationship Id="rId45" Type="http://schemas.openxmlformats.org/officeDocument/2006/relationships/tags" Target="../tags/tag117.xml" /><Relationship Id="rId46" Type="http://schemas.openxmlformats.org/officeDocument/2006/relationships/tags" Target="../tags/tag118.xml" /><Relationship Id="rId47" Type="http://schemas.openxmlformats.org/officeDocument/2006/relationships/tags" Target="../tags/tag119.xml" /><Relationship Id="rId48" Type="http://schemas.openxmlformats.org/officeDocument/2006/relationships/tags" Target="../tags/tag120.xml" /><Relationship Id="rId49" Type="http://schemas.openxmlformats.org/officeDocument/2006/relationships/tags" Target="../tags/tag121.xml" /><Relationship Id="rId5" Type="http://schemas.openxmlformats.org/officeDocument/2006/relationships/tags" Target="../tags/tag78.xml" /><Relationship Id="rId50" Type="http://schemas.openxmlformats.org/officeDocument/2006/relationships/tags" Target="../tags/tag122.xml" /><Relationship Id="rId51" Type="http://schemas.openxmlformats.org/officeDocument/2006/relationships/tags" Target="../tags/tag123.xml" /><Relationship Id="rId52" Type="http://schemas.openxmlformats.org/officeDocument/2006/relationships/tags" Target="../tags/tag124.xml" /><Relationship Id="rId53" Type="http://schemas.openxmlformats.org/officeDocument/2006/relationships/tags" Target="../tags/tag125.xml" /><Relationship Id="rId54" Type="http://schemas.openxmlformats.org/officeDocument/2006/relationships/tags" Target="../tags/tag126.xml" /><Relationship Id="rId55" Type="http://schemas.openxmlformats.org/officeDocument/2006/relationships/tags" Target="../tags/tag127.xml" /><Relationship Id="rId56" Type="http://schemas.openxmlformats.org/officeDocument/2006/relationships/tags" Target="../tags/tag128.xml" /><Relationship Id="rId57" Type="http://schemas.openxmlformats.org/officeDocument/2006/relationships/tags" Target="../tags/tag129.xml" /><Relationship Id="rId58" Type="http://schemas.openxmlformats.org/officeDocument/2006/relationships/tags" Target="../tags/tag130.xml" /><Relationship Id="rId59" Type="http://schemas.openxmlformats.org/officeDocument/2006/relationships/tags" Target="../tags/tag131.xml" /><Relationship Id="rId6" Type="http://schemas.openxmlformats.org/officeDocument/2006/relationships/tags" Target="../tags/tag79.xml" /><Relationship Id="rId60" Type="http://schemas.openxmlformats.org/officeDocument/2006/relationships/tags" Target="../tags/tag132.xml" /><Relationship Id="rId61" Type="http://schemas.openxmlformats.org/officeDocument/2006/relationships/tags" Target="../tags/tag133.xml" /><Relationship Id="rId62" Type="http://schemas.openxmlformats.org/officeDocument/2006/relationships/tags" Target="../tags/tag134.xml" /><Relationship Id="rId63" Type="http://schemas.openxmlformats.org/officeDocument/2006/relationships/tags" Target="../tags/tag135.xml" /><Relationship Id="rId64" Type="http://schemas.openxmlformats.org/officeDocument/2006/relationships/tags" Target="../tags/tag136.xml" /><Relationship Id="rId65" Type="http://schemas.openxmlformats.org/officeDocument/2006/relationships/tags" Target="../tags/tag137.xml" /><Relationship Id="rId66" Type="http://schemas.openxmlformats.org/officeDocument/2006/relationships/tags" Target="../tags/tag138.xml" /><Relationship Id="rId67" Type="http://schemas.openxmlformats.org/officeDocument/2006/relationships/tags" Target="../tags/tag139.xml" /><Relationship Id="rId68" Type="http://schemas.openxmlformats.org/officeDocument/2006/relationships/tags" Target="../tags/tag140.xml" /><Relationship Id="rId69" Type="http://schemas.openxmlformats.org/officeDocument/2006/relationships/tags" Target="../tags/tag141.xml" /><Relationship Id="rId7" Type="http://schemas.openxmlformats.org/officeDocument/2006/relationships/image" Target="../media/image19.jpeg" /><Relationship Id="rId70" Type="http://schemas.openxmlformats.org/officeDocument/2006/relationships/tags" Target="../tags/tag142.xml" /><Relationship Id="rId71" Type="http://schemas.openxmlformats.org/officeDocument/2006/relationships/tags" Target="../tags/tag143.xml" /><Relationship Id="rId72" Type="http://schemas.openxmlformats.org/officeDocument/2006/relationships/tags" Target="../tags/tag144.xml" /><Relationship Id="rId73" Type="http://schemas.openxmlformats.org/officeDocument/2006/relationships/tags" Target="../tags/tag145.xml" /><Relationship Id="rId74" Type="http://schemas.openxmlformats.org/officeDocument/2006/relationships/tags" Target="../tags/tag146.xml" /><Relationship Id="rId75" Type="http://schemas.openxmlformats.org/officeDocument/2006/relationships/tags" Target="../tags/tag147.xml" /><Relationship Id="rId76" Type="http://schemas.openxmlformats.org/officeDocument/2006/relationships/tags" Target="../tags/tag148.xml" /><Relationship Id="rId77" Type="http://schemas.openxmlformats.org/officeDocument/2006/relationships/tags" Target="../tags/tag149.xml" /><Relationship Id="rId78" Type="http://schemas.openxmlformats.org/officeDocument/2006/relationships/tags" Target="../tags/tag150.xml" /><Relationship Id="rId79" Type="http://schemas.openxmlformats.org/officeDocument/2006/relationships/tags" Target="../tags/tag151.xml" /><Relationship Id="rId8" Type="http://schemas.openxmlformats.org/officeDocument/2006/relationships/tags" Target="../tags/tag80.xml" /><Relationship Id="rId80" Type="http://schemas.openxmlformats.org/officeDocument/2006/relationships/tags" Target="../tags/tag152.xml" /><Relationship Id="rId81" Type="http://schemas.openxmlformats.org/officeDocument/2006/relationships/tags" Target="../tags/tag153.xml" /><Relationship Id="rId82" Type="http://schemas.openxmlformats.org/officeDocument/2006/relationships/tags" Target="../tags/tag154.xml" /><Relationship Id="rId83" Type="http://schemas.openxmlformats.org/officeDocument/2006/relationships/tags" Target="../tags/tag155.xml" /><Relationship Id="rId84" Type="http://schemas.openxmlformats.org/officeDocument/2006/relationships/tags" Target="../tags/tag156.xml" /><Relationship Id="rId85" Type="http://schemas.openxmlformats.org/officeDocument/2006/relationships/tags" Target="../tags/tag157.xml" /><Relationship Id="rId86" Type="http://schemas.openxmlformats.org/officeDocument/2006/relationships/tags" Target="../tags/tag158.xml" /><Relationship Id="rId87" Type="http://schemas.openxmlformats.org/officeDocument/2006/relationships/tags" Target="../tags/tag159.xml" /><Relationship Id="rId88" Type="http://schemas.openxmlformats.org/officeDocument/2006/relationships/tags" Target="../tags/tag160.xml" /><Relationship Id="rId89" Type="http://schemas.openxmlformats.org/officeDocument/2006/relationships/tags" Target="../tags/tag161.xml" /><Relationship Id="rId9" Type="http://schemas.openxmlformats.org/officeDocument/2006/relationships/tags" Target="../tags/tag81.xml" /><Relationship Id="rId90" Type="http://schemas.openxmlformats.org/officeDocument/2006/relationships/tags" Target="../tags/tag162.xml" /><Relationship Id="rId91" Type="http://schemas.openxmlformats.org/officeDocument/2006/relationships/tags" Target="../tags/tag163.xml" /><Relationship Id="rId92" Type="http://schemas.openxmlformats.org/officeDocument/2006/relationships/tags" Target="../tags/tag164.xml" /><Relationship Id="rId93" Type="http://schemas.openxmlformats.org/officeDocument/2006/relationships/tags" Target="../tags/tag165.xml" /><Relationship Id="rId94" Type="http://schemas.openxmlformats.org/officeDocument/2006/relationships/tags" Target="../tags/tag166.xml" /><Relationship Id="rId95" Type="http://schemas.openxmlformats.org/officeDocument/2006/relationships/tags" Target="../tags/tag167.xml" /><Relationship Id="rId96" Type="http://schemas.openxmlformats.org/officeDocument/2006/relationships/tags" Target="../tags/tag168.xml" /><Relationship Id="rId97" Type="http://schemas.openxmlformats.org/officeDocument/2006/relationships/tags" Target="../tags/tag169.xml" /><Relationship Id="rId98" Type="http://schemas.openxmlformats.org/officeDocument/2006/relationships/tags" Target="../tags/tag170.xml" /><Relationship Id="rId99" Type="http://schemas.openxmlformats.org/officeDocument/2006/relationships/tags" Target="../tags/tag171.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33.xml" /><Relationship Id="rId11" Type="http://schemas.openxmlformats.org/officeDocument/2006/relationships/tags" Target="../tags/tag334.xml" /><Relationship Id="rId2" Type="http://schemas.openxmlformats.org/officeDocument/2006/relationships/tags" Target="../tags/tag326.xml" /><Relationship Id="rId3" Type="http://schemas.openxmlformats.org/officeDocument/2006/relationships/tags" Target="../tags/tag327.xml" /><Relationship Id="rId4" Type="http://schemas.openxmlformats.org/officeDocument/2006/relationships/tags" Target="../tags/tag328.xml" /><Relationship Id="rId5" Type="http://schemas.openxmlformats.org/officeDocument/2006/relationships/tags" Target="../tags/tag329.xml" /><Relationship Id="rId6" Type="http://schemas.openxmlformats.org/officeDocument/2006/relationships/image" Target="../media/image20.jpeg" /><Relationship Id="rId7" Type="http://schemas.openxmlformats.org/officeDocument/2006/relationships/tags" Target="../tags/tag330.xml" /><Relationship Id="rId8" Type="http://schemas.openxmlformats.org/officeDocument/2006/relationships/tags" Target="../tags/tag331.xml" /><Relationship Id="rId9" Type="http://schemas.openxmlformats.org/officeDocument/2006/relationships/tags" Target="../tags/tag33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42.xml" /><Relationship Id="rId2" Type="http://schemas.openxmlformats.org/officeDocument/2006/relationships/tags" Target="../tags/tag335.xml" /><Relationship Id="rId3" Type="http://schemas.openxmlformats.org/officeDocument/2006/relationships/tags" Target="../tags/tag336.xml" /><Relationship Id="rId4" Type="http://schemas.openxmlformats.org/officeDocument/2006/relationships/tags" Target="../tags/tag337.xml" /><Relationship Id="rId5" Type="http://schemas.openxmlformats.org/officeDocument/2006/relationships/tags" Target="../tags/tag338.xml" /><Relationship Id="rId6" Type="http://schemas.openxmlformats.org/officeDocument/2006/relationships/image" Target="../media/image21.jpeg" /><Relationship Id="rId7" Type="http://schemas.openxmlformats.org/officeDocument/2006/relationships/tags" Target="../tags/tag339.xml" /><Relationship Id="rId8" Type="http://schemas.openxmlformats.org/officeDocument/2006/relationships/tags" Target="../tags/tag340.xml" /><Relationship Id="rId9" Type="http://schemas.openxmlformats.org/officeDocument/2006/relationships/tags" Target="../tags/tag341.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343.xml" /><Relationship Id="rId3" Type="http://schemas.openxmlformats.org/officeDocument/2006/relationships/tags" Target="../tags/tag344.xml" /><Relationship Id="rId4" Type="http://schemas.openxmlformats.org/officeDocument/2006/relationships/tags" Target="../tags/tag345.xml" /><Relationship Id="rId5" Type="http://schemas.openxmlformats.org/officeDocument/2006/relationships/tags" Target="../tags/tag346.xml" /><Relationship Id="rId6" Type="http://schemas.openxmlformats.org/officeDocument/2006/relationships/tags" Target="../tags/tag347.xml" /><Relationship Id="rId7" Type="http://schemas.openxmlformats.org/officeDocument/2006/relationships/tags" Target="../tags/tag348.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349.xml" /><Relationship Id="rId3" Type="http://schemas.openxmlformats.org/officeDocument/2006/relationships/tags" Target="../tags/tag350.xml" /><Relationship Id="rId4" Type="http://schemas.openxmlformats.org/officeDocument/2006/relationships/tags" Target="../tags/tag351.xml" /><Relationship Id="rId5" Type="http://schemas.openxmlformats.org/officeDocument/2006/relationships/tags" Target="../tags/tag352.xml" /><Relationship Id="rId6" Type="http://schemas.openxmlformats.org/officeDocument/2006/relationships/tags" Target="../tags/tag353.xml" /><Relationship Id="rId7" Type="http://schemas.openxmlformats.org/officeDocument/2006/relationships/tags" Target="../tags/tag354.xml" /><Relationship Id="rId8" Type="http://schemas.openxmlformats.org/officeDocument/2006/relationships/tags" Target="../tags/tag355.xml" /><Relationship Id="rId9" Type="http://schemas.openxmlformats.org/officeDocument/2006/relationships/tags" Target="../tags/tag356.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65.xml" /><Relationship Id="rId2" Type="http://schemas.openxmlformats.org/officeDocument/2006/relationships/tags" Target="../tags/tag357.xml" /><Relationship Id="rId3" Type="http://schemas.openxmlformats.org/officeDocument/2006/relationships/tags" Target="../tags/tag358.xml" /><Relationship Id="rId4" Type="http://schemas.openxmlformats.org/officeDocument/2006/relationships/tags" Target="../tags/tag359.xml" /><Relationship Id="rId5" Type="http://schemas.openxmlformats.org/officeDocument/2006/relationships/tags" Target="../tags/tag360.xml" /><Relationship Id="rId6" Type="http://schemas.openxmlformats.org/officeDocument/2006/relationships/tags" Target="../tags/tag361.xml" /><Relationship Id="rId7" Type="http://schemas.openxmlformats.org/officeDocument/2006/relationships/tags" Target="../tags/tag362.xml" /><Relationship Id="rId8" Type="http://schemas.openxmlformats.org/officeDocument/2006/relationships/tags" Target="../tags/tag363.xml" /><Relationship Id="rId9" Type="http://schemas.openxmlformats.org/officeDocument/2006/relationships/tags" Target="../tags/tag364.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366.xml" /><Relationship Id="rId3" Type="http://schemas.openxmlformats.org/officeDocument/2006/relationships/tags" Target="../tags/tag367.xml" /><Relationship Id="rId4" Type="http://schemas.openxmlformats.org/officeDocument/2006/relationships/tags" Target="../tags/tag368.xml" /><Relationship Id="rId5" Type="http://schemas.openxmlformats.org/officeDocument/2006/relationships/tags" Target="../tags/tag369.xml" /><Relationship Id="rId6" Type="http://schemas.openxmlformats.org/officeDocument/2006/relationships/tags" Target="../tags/tag37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79.xml" /><Relationship Id="rId11" Type="http://schemas.openxmlformats.org/officeDocument/2006/relationships/tags" Target="../tags/tag380.xml" /><Relationship Id="rId12" Type="http://schemas.openxmlformats.org/officeDocument/2006/relationships/tags" Target="../tags/tag381.xml" /><Relationship Id="rId13" Type="http://schemas.openxmlformats.org/officeDocument/2006/relationships/tags" Target="../tags/tag382.xml" /><Relationship Id="rId14" Type="http://schemas.openxmlformats.org/officeDocument/2006/relationships/tags" Target="../tags/tag383.xml" /><Relationship Id="rId15" Type="http://schemas.openxmlformats.org/officeDocument/2006/relationships/tags" Target="../tags/tag384.xml" /><Relationship Id="rId16" Type="http://schemas.openxmlformats.org/officeDocument/2006/relationships/tags" Target="../tags/tag385.xml" /><Relationship Id="rId17" Type="http://schemas.openxmlformats.org/officeDocument/2006/relationships/tags" Target="../tags/tag386.xml" /><Relationship Id="rId18" Type="http://schemas.openxmlformats.org/officeDocument/2006/relationships/tags" Target="../tags/tag387.xml" /><Relationship Id="rId19" Type="http://schemas.openxmlformats.org/officeDocument/2006/relationships/tags" Target="../tags/tag388.xml" /><Relationship Id="rId2" Type="http://schemas.openxmlformats.org/officeDocument/2006/relationships/tags" Target="../tags/tag371.xml" /><Relationship Id="rId20" Type="http://schemas.openxmlformats.org/officeDocument/2006/relationships/tags" Target="../tags/tag389.xml" /><Relationship Id="rId3" Type="http://schemas.openxmlformats.org/officeDocument/2006/relationships/tags" Target="../tags/tag372.xml" /><Relationship Id="rId4" Type="http://schemas.openxmlformats.org/officeDocument/2006/relationships/tags" Target="../tags/tag373.xml" /><Relationship Id="rId5" Type="http://schemas.openxmlformats.org/officeDocument/2006/relationships/tags" Target="../tags/tag374.xml" /><Relationship Id="rId6" Type="http://schemas.openxmlformats.org/officeDocument/2006/relationships/tags" Target="../tags/tag375.xml" /><Relationship Id="rId7" Type="http://schemas.openxmlformats.org/officeDocument/2006/relationships/tags" Target="../tags/tag376.xml" /><Relationship Id="rId8" Type="http://schemas.openxmlformats.org/officeDocument/2006/relationships/tags" Target="../tags/tag377.xml" /><Relationship Id="rId9" Type="http://schemas.openxmlformats.org/officeDocument/2006/relationships/tags" Target="../tags/tag378.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390.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391.xml" /><Relationship Id="rId3" Type="http://schemas.openxmlformats.org/officeDocument/2006/relationships/tags" Target="../tags/tag392.xml" /><Relationship Id="rId4" Type="http://schemas.openxmlformats.org/officeDocument/2006/relationships/image" Target="NULL" TargetMode="External" /><Relationship Id="rId5" Type="http://schemas.openxmlformats.org/officeDocument/2006/relationships/image" Target="../media/image22.png" /><Relationship Id="rId6" Type="http://schemas.openxmlformats.org/officeDocument/2006/relationships/tags" Target="../tags/tag393.xml" /><Relationship Id="rId7" Type="http://schemas.openxmlformats.org/officeDocument/2006/relationships/tags" Target="../tags/tag394.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395.xml" /><Relationship Id="rId3" Type="http://schemas.openxmlformats.org/officeDocument/2006/relationships/tags" Target="../tags/tag396.xml" /><Relationship Id="rId4" Type="http://schemas.openxmlformats.org/officeDocument/2006/relationships/tags" Target="../tags/tag397.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398.xml" /><Relationship Id="rId3" Type="http://schemas.openxmlformats.org/officeDocument/2006/relationships/image" Target="../media/image23.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3.xml" /><Relationship Id="rId3" Type="http://schemas.openxmlformats.org/officeDocument/2006/relationships/image" Target="../media/image9.png" /><Relationship Id="rId4" Type="http://schemas.openxmlformats.org/officeDocument/2006/relationships/image" Target="../media/image10.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image" Target="../media/image11.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12.png" /><Relationship Id="rId11" Type="http://schemas.openxmlformats.org/officeDocument/2006/relationships/tags" Target="../tags/tag30.xml" /><Relationship Id="rId12" Type="http://schemas.openxmlformats.org/officeDocument/2006/relationships/tags" Target="../tags/tag31.xml" /><Relationship Id="rId13" Type="http://schemas.openxmlformats.org/officeDocument/2006/relationships/tags" Target="../tags/tag32.xml" /><Relationship Id="rId14" Type="http://schemas.openxmlformats.org/officeDocument/2006/relationships/tags" Target="../tags/tag33.xml" /><Relationship Id="rId15" Type="http://schemas.openxmlformats.org/officeDocument/2006/relationships/tags" Target="../tags/tag34.xml" /><Relationship Id="rId16" Type="http://schemas.openxmlformats.org/officeDocument/2006/relationships/tags" Target="../tags/tag35.xml" /><Relationship Id="rId17" Type="http://schemas.openxmlformats.org/officeDocument/2006/relationships/tags" Target="../tags/tag36.xml" /><Relationship Id="rId18" Type="http://schemas.openxmlformats.org/officeDocument/2006/relationships/tags" Target="../tags/tag37.xml" /><Relationship Id="rId19" Type="http://schemas.openxmlformats.org/officeDocument/2006/relationships/tags" Target="../tags/tag38.xml" /><Relationship Id="rId2" Type="http://schemas.openxmlformats.org/officeDocument/2006/relationships/tags" Target="../tags/tag22.xml" /><Relationship Id="rId20" Type="http://schemas.openxmlformats.org/officeDocument/2006/relationships/tags" Target="../tags/tag39.xml" /><Relationship Id="rId21" Type="http://schemas.openxmlformats.org/officeDocument/2006/relationships/tags" Target="../tags/tag40.xml" /><Relationship Id="rId22" Type="http://schemas.openxmlformats.org/officeDocument/2006/relationships/tags" Target="../tags/tag41.xml" /><Relationship Id="rId23" Type="http://schemas.openxmlformats.org/officeDocument/2006/relationships/tags" Target="../tags/tag42.xml" /><Relationship Id="rId24" Type="http://schemas.openxmlformats.org/officeDocument/2006/relationships/tags" Target="../tags/tag43.xml" /><Relationship Id="rId25" Type="http://schemas.openxmlformats.org/officeDocument/2006/relationships/tags" Target="../tags/tag44.xml" /><Relationship Id="rId3" Type="http://schemas.openxmlformats.org/officeDocument/2006/relationships/tags" Target="../tags/tag23.xml" /><Relationship Id="rId4" Type="http://schemas.openxmlformats.org/officeDocument/2006/relationships/tags" Target="../tags/tag24.xml" /><Relationship Id="rId5" Type="http://schemas.openxmlformats.org/officeDocument/2006/relationships/tags" Target="../tags/tag25.xml" /><Relationship Id="rId6" Type="http://schemas.openxmlformats.org/officeDocument/2006/relationships/tags" Target="../tags/tag26.xml" /><Relationship Id="rId7" Type="http://schemas.openxmlformats.org/officeDocument/2006/relationships/tags" Target="../tags/tag27.xml" /><Relationship Id="rId8" Type="http://schemas.openxmlformats.org/officeDocument/2006/relationships/tags" Target="../tags/tag28.xml" /><Relationship Id="rId9" Type="http://schemas.openxmlformats.org/officeDocument/2006/relationships/tags" Target="../tags/tag29.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50.xml" /><Relationship Id="rId3" Type="http://schemas.openxmlformats.org/officeDocument/2006/relationships/tags" Target="../tags/tag51.xml" /><Relationship Id="rId4" Type="http://schemas.openxmlformats.org/officeDocument/2006/relationships/tags" Target="../tags/tag52.xml" /><Relationship Id="rId5" Type="http://schemas.openxmlformats.org/officeDocument/2006/relationships/tags" Target="../tags/tag53.xml" /><Relationship Id="rId6" Type="http://schemas.openxmlformats.org/officeDocument/2006/relationships/image" Target="../media/image13.jpeg" /><Relationship Id="rId7" Type="http://schemas.openxmlformats.org/officeDocument/2006/relationships/image" Target="../media/image14.jpeg" /><Relationship Id="rId8" Type="http://schemas.openxmlformats.org/officeDocument/2006/relationships/tags" Target="../tags/tag54.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 2" title=""/>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rcRect t="1563" b="-1"/>
          <a:stretch>
            <a:fillRect/>
          </a:stretch>
        </p:blipFill>
        <p:spPr>
          <a:xfrm>
            <a:off x="0" y="0"/>
            <a:ext cx="12190095" cy="6858000"/>
          </a:xfrm>
          <a:prstGeom prst="rect">
            <a:avLst/>
          </a:prstGeom>
        </p:spPr>
      </p:pic>
      <p:grpSp>
        <p:nvGrpSpPr>
          <p:cNvPr id="5" name="组合 4" title=""/>
          <p:cNvGrpSpPr/>
          <p:nvPr userDrawn="1"/>
        </p:nvGrpSpPr>
        <p:grpSpPr>
          <a:xfrm>
            <a:off x="523010" y="514348"/>
            <a:ext cx="11144074" cy="5867404"/>
            <a:chOff x="523092" y="514348"/>
            <a:chExt cx="11145816" cy="5867404"/>
          </a:xfrm>
        </p:grpSpPr>
        <p:pic>
          <p:nvPicPr>
            <p:cNvPr id="18" name="图片 17"/>
            <p:cNvPicPr>
              <a:picLocks noChangeAspect="1"/>
            </p:cNvPicPr>
            <p:nvPr userDrawn="1">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523092" y="514348"/>
              <a:ext cx="11145816" cy="4914902"/>
            </a:xfrm>
            <a:prstGeom prst="rect">
              <a:avLst/>
            </a:prstGeom>
          </p:spPr>
        </p:pic>
        <p:pic>
          <p:nvPicPr>
            <p:cNvPr id="19" name="图片 18"/>
            <p:cNvPicPr>
              <a:picLocks noChangeAspect="1"/>
            </p:cNvPicPr>
            <p:nvPr userDrawn="1">
              <p:custDataLst>
                <p:tags r:id="rId6"/>
              </p:custDataLst>
            </p:nvPr>
          </p:nvPicPr>
          <p:blipFill>
            <a:blip r:embed="rId4">
              <a:extLst>
                <a:ext uri="{28A0092B-C50C-407E-A947-70E740481C1C}">
                  <a14:useLocalDpi xmlns:a14="http://schemas.microsoft.com/office/drawing/2010/main" val="0"/>
                </a:ext>
              </a:extLst>
            </a:blip>
            <a:srcRect t="39923"/>
            <a:stretch>
              <a:fillRect/>
            </a:stretch>
          </p:blipFill>
          <p:spPr>
            <a:xfrm>
              <a:off x="523092" y="3429000"/>
              <a:ext cx="11145816" cy="2952752"/>
            </a:xfrm>
            <a:prstGeom prst="rect">
              <a:avLst/>
            </a:prstGeom>
          </p:spPr>
        </p:pic>
      </p:grpSp>
      <p:pic>
        <p:nvPicPr>
          <p:cNvPr id="12" name="图片 11" title=""/>
          <p:cNvPicPr>
            <a:picLocks noChangeAspect="1"/>
          </p:cNvPicPr>
          <p:nvPr userDrawn="1">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0" y="5496560"/>
            <a:ext cx="12190095" cy="1361440"/>
          </a:xfrm>
          <a:prstGeom prst="rect">
            <a:avLst/>
          </a:prstGeom>
        </p:spPr>
      </p:pic>
      <p:pic>
        <p:nvPicPr>
          <p:cNvPr id="14" name="图片 13" title=""/>
          <p:cNvPicPr>
            <a:picLocks noChangeAspect="1"/>
          </p:cNvPicPr>
          <p:nvPr userDrawn="1">
            <p:custDataLst>
              <p:tags r:id="rId10"/>
            </p:custDataLst>
          </p:nvPr>
        </p:nvPicPr>
        <p:blipFill>
          <a:blip r:embed="rId9">
            <a:extLst>
              <a:ext uri="{28A0092B-C50C-407E-A947-70E740481C1C}">
                <a14:useLocalDpi xmlns:a14="http://schemas.microsoft.com/office/drawing/2010/main" val="0"/>
              </a:ext>
            </a:extLst>
          </a:blip>
          <a:srcRect r="20144" b="60278"/>
          <a:stretch>
            <a:fillRect/>
          </a:stretch>
        </p:blipFill>
        <p:spPr>
          <a:xfrm>
            <a:off x="1" y="0"/>
            <a:ext cx="5752201" cy="2724150"/>
          </a:xfrm>
          <a:prstGeom prst="rect">
            <a:avLst/>
          </a:prstGeom>
        </p:spPr>
      </p:pic>
      <p:sp>
        <p:nvSpPr>
          <p:cNvPr id="53" name="矩形 52" title=""/>
          <p:cNvSpPr/>
          <p:nvPr>
            <p:custDataLst>
              <p:tags r:id="rId11"/>
            </p:custDataLst>
          </p:nvPr>
        </p:nvSpPr>
        <p:spPr>
          <a:xfrm>
            <a:off x="3930968" y="4513580"/>
            <a:ext cx="4476750" cy="521970"/>
          </a:xfrm>
          <a:prstGeom prst="rect">
            <a:avLst/>
          </a:prstGeom>
        </p:spPr>
        <p:txBody>
          <a:bodyPr wrap="none">
            <a:spAutoFit/>
          </a:bodyPr>
          <a:lstStyle/>
          <a:p>
            <a:pPr algn="ctr"/>
            <a:r>
              <a:rPr lang="zh-CN" altLang="en-US" sz="2800" b="1">
                <a:latin typeface="仿宋" panose="02010609060101010101" charset="-122"/>
                <a:ea typeface="仿宋" panose="02010609060101010101" charset="-122"/>
                <a:cs typeface="仿宋" panose="02010609060101010101" charset="-122"/>
                <a:sym typeface="仿宋" panose="02010609060101010101" charset="-122"/>
              </a:rPr>
              <a:t>沪教版（</a:t>
            </a:r>
            <a:r>
              <a:rPr lang="en-US" altLang="zh-CN" sz="2800" b="1">
                <a:latin typeface="仿宋" panose="02010609060101010101" charset="-122"/>
                <a:ea typeface="仿宋" panose="02010609060101010101" charset="-122"/>
                <a:cs typeface="仿宋" panose="02010609060101010101" charset="-122"/>
                <a:sym typeface="仿宋" panose="02010609060101010101" charset="-122"/>
              </a:rPr>
              <a:t>2024</a:t>
            </a:r>
            <a:r>
              <a:rPr lang="zh-CN" altLang="en-US" sz="2800" b="1">
                <a:latin typeface="仿宋" panose="02010609060101010101" charset="-122"/>
                <a:ea typeface="仿宋" panose="02010609060101010101" charset="-122"/>
                <a:cs typeface="仿宋" panose="02010609060101010101" charset="-122"/>
                <a:sym typeface="仿宋" panose="02010609060101010101" charset="-122"/>
              </a:rPr>
              <a:t>）八年级上册</a:t>
            </a:r>
            <a:endParaRPr lang="zh-CN" altLang="en-US" sz="2800" b="1">
              <a:latin typeface="仿宋" panose="02010609060101010101" charset="-122"/>
              <a:ea typeface="仿宋" panose="02010609060101010101" charset="-122"/>
              <a:cs typeface="仿宋" panose="02010609060101010101" charset="-122"/>
              <a:sym typeface="仿宋" panose="02010609060101010101" charset="-122"/>
            </a:endParaRPr>
          </a:p>
        </p:txBody>
      </p:sp>
      <p:pic>
        <p:nvPicPr>
          <p:cNvPr id="10" name="图片 9" title=""/>
          <p:cNvPicPr>
            <a:picLocks noChangeAspect="1"/>
          </p:cNvPicPr>
          <p:nvPr>
            <p:custDataLst>
              <p:tags r:id="rId13"/>
            </p:custDataLst>
          </p:nvPr>
        </p:nvPicPr>
        <p:blipFill>
          <a:blip r:embed="rId12"/>
          <a:stretch>
            <a:fillRect/>
          </a:stretch>
        </p:blipFill>
        <p:spPr>
          <a:xfrm>
            <a:off x="8832850" y="3068955"/>
            <a:ext cx="3260090" cy="3260090"/>
          </a:xfrm>
          <a:prstGeom prst="rect">
            <a:avLst/>
          </a:prstGeom>
        </p:spPr>
      </p:pic>
      <p:pic>
        <p:nvPicPr>
          <p:cNvPr id="11" name="图片 10" title=""/>
          <p:cNvPicPr>
            <a:picLocks noChangeAspect="1"/>
          </p:cNvPicPr>
          <p:nvPr>
            <p:custDataLst>
              <p:tags r:id="rId15"/>
            </p:custDataLst>
          </p:nvPr>
        </p:nvPicPr>
        <p:blipFill>
          <a:blip r:embed="rId14"/>
          <a:stretch>
            <a:fillRect/>
          </a:stretch>
        </p:blipFill>
        <p:spPr>
          <a:xfrm>
            <a:off x="335915" y="3923030"/>
            <a:ext cx="3435985" cy="2458720"/>
          </a:xfrm>
          <a:prstGeom prst="rect">
            <a:avLst/>
          </a:prstGeom>
        </p:spPr>
      </p:pic>
      <p:sp>
        <p:nvSpPr>
          <p:cNvPr id="20" name="文本框 19" title=""/>
          <p:cNvSpPr txBox="1"/>
          <p:nvPr>
            <p:custDataLst>
              <p:tags r:id="rId16"/>
            </p:custDataLst>
          </p:nvPr>
        </p:nvSpPr>
        <p:spPr>
          <a:xfrm>
            <a:off x="2135505" y="1701165"/>
            <a:ext cx="7780020" cy="829945"/>
          </a:xfrm>
          <a:prstGeom prst="rect">
            <a:avLst/>
          </a:prstGeom>
          <a:noFill/>
        </p:spPr>
        <p:txBody>
          <a:bodyPr wrap="square" rtlCol="0">
            <a:spAutoFit/>
          </a:bodyPr>
          <a:lstStyle/>
          <a:p>
            <a:pPr marL="0" marR="0" indent="0" algn="ctr" defTabSz="914400" rtl="0" eaLnBrk="1" fontAlgn="auto" latinLnBrk="0" hangingPunct="1">
              <a:lnSpc>
                <a:spcPct val="100000"/>
              </a:lnSpc>
              <a:spcBef>
                <a:spcPct val="0"/>
              </a:spcBef>
              <a:spcAft>
                <a:spcPct val="0"/>
              </a:spcAft>
              <a:buClrTx/>
              <a:buSzTx/>
              <a:buFontTx/>
              <a:buNone/>
              <a:defRPr/>
            </a:pPr>
            <a:r>
              <a:rPr lang="zh-CN" sz="4800" b="1" kern="100" smtClean="0">
                <a:solidFill>
                  <a:schemeClr val="tx1"/>
                </a:solidFill>
                <a:latin typeface="+mj-ea"/>
                <a:ea typeface="+mj-ea"/>
                <a:cs typeface="+mn-ea"/>
                <a:sym typeface="+mn-lt"/>
              </a:rPr>
              <a:t>第</a:t>
            </a:r>
            <a:r>
              <a:rPr lang="en-US" altLang="zh-CN" sz="4800" b="1" kern="100" smtClean="0">
                <a:solidFill>
                  <a:schemeClr val="tx1"/>
                </a:solidFill>
                <a:latin typeface="+mj-ea"/>
                <a:ea typeface="+mj-ea"/>
                <a:cs typeface="+mn-ea"/>
                <a:sym typeface="+mn-lt"/>
              </a:rPr>
              <a:t>3</a:t>
            </a:r>
            <a:r>
              <a:rPr lang="zh-CN" altLang="en-US" sz="4800" b="1" kern="100" smtClean="0">
                <a:solidFill>
                  <a:schemeClr val="tx1"/>
                </a:solidFill>
                <a:latin typeface="+mj-ea"/>
                <a:ea typeface="+mj-ea"/>
                <a:cs typeface="+mn-ea"/>
                <a:sym typeface="+mn-lt"/>
              </a:rPr>
              <a:t>节</a:t>
            </a:r>
            <a:r>
              <a:rPr lang="en-US" sz="4800" b="1" kern="100" smtClean="0">
                <a:solidFill>
                  <a:schemeClr val="tx1"/>
                </a:solidFill>
                <a:latin typeface="+mj-ea"/>
                <a:ea typeface="+mj-ea"/>
                <a:cs typeface="+mn-ea"/>
                <a:sym typeface="+mn-lt"/>
              </a:rPr>
              <a:t>  </a:t>
            </a:r>
            <a:r>
              <a:rPr sz="4800" b="1" kern="100" smtClean="0">
                <a:solidFill>
                  <a:schemeClr val="tx1"/>
                </a:solidFill>
                <a:latin typeface="+mj-ea"/>
                <a:ea typeface="+mj-ea"/>
                <a:cs typeface="+mn-ea"/>
                <a:sym typeface="+mn-lt"/>
              </a:rPr>
              <a:t> </a:t>
            </a:r>
            <a:r>
              <a:rPr lang="zh-CN" sz="4800" b="1" kern="100" smtClean="0">
                <a:solidFill>
                  <a:schemeClr val="tx1"/>
                </a:solidFill>
                <a:latin typeface="+mj-ea"/>
                <a:ea typeface="+mj-ea"/>
                <a:cs typeface="+mn-ea"/>
                <a:sym typeface="+mn-lt"/>
              </a:rPr>
              <a:t>测量：长度和时间</a:t>
            </a:r>
            <a:endParaRPr lang="en-US" altLang="zh-CN" sz="4800" b="1" kern="100" smtClean="0">
              <a:solidFill>
                <a:schemeClr val="tx1"/>
              </a:solidFill>
              <a:latin typeface="+mj-ea"/>
              <a:ea typeface="+mj-ea"/>
              <a:cs typeface="+mn-ea"/>
              <a:sym typeface="+mn-lt"/>
            </a:endParaRPr>
          </a:p>
        </p:txBody>
      </p:sp>
      <p:sp>
        <p:nvSpPr>
          <p:cNvPr id="44" name="文本框 43" title=""/>
          <p:cNvSpPr txBox="1"/>
          <p:nvPr>
            <p:custDataLst>
              <p:tags r:id="rId17"/>
            </p:custDataLst>
          </p:nvPr>
        </p:nvSpPr>
        <p:spPr>
          <a:xfrm>
            <a:off x="5379175" y="3017828"/>
            <a:ext cx="1430992" cy="436245"/>
          </a:xfrm>
          <a:prstGeom prst="rect">
            <a:avLst/>
          </a:prstGeom>
          <a:noFill/>
        </p:spPr>
        <p:txBody>
          <a:bodyPr wrap="square" lIns="68565" tIns="34282" rIns="68565" bIns="34282" rtlCol="0">
            <a:spAutoFit/>
          </a:bodyPr>
          <a:lstStyle/>
          <a:p>
            <a:pPr algn="ctr"/>
            <a:r>
              <a:rPr lang="zh-CN" altLang="en-US" sz="2400" b="1" u="sng">
                <a:solidFill>
                  <a:srgbClr val="036EB8"/>
                </a:solidFill>
                <a:latin typeface="微软雅黑" panose="020b0503020204020204" charset="-122"/>
                <a:ea typeface="微软雅黑"/>
                <a:cs typeface="微软雅黑" panose="020b0503020204020204" charset="-122"/>
                <a:sym typeface="微软雅黑" panose="020b0503020204020204" charset="-122"/>
              </a:rPr>
              <a:t>第一课时</a:t>
            </a:r>
            <a:endParaRPr lang="zh-CN" altLang="en-US" sz="2400" b="1" u="sng">
              <a:solidFill>
                <a:srgbClr val="036EB8"/>
              </a:solidFill>
              <a:latin typeface="微软雅黑" panose="020b0503020204020204" charset="-122"/>
              <a:ea typeface="微软雅黑"/>
              <a:cs typeface="微软雅黑" panose="020b0503020204020204" charset="-122"/>
              <a:sym typeface="微软雅黑" panose="020b0503020204020204" charset="-122"/>
            </a:endParaRPr>
          </a:p>
        </p:txBody>
      </p:sp>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9" name="https://photo-static-api.fotomore.com/creative/vcg/veer/612/veer-144796279.jpg" title=""/>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67080" y="-170815"/>
            <a:ext cx="10319385" cy="6857365"/>
          </a:xfrm>
          <a:prstGeom prst="rect">
            <a:avLst/>
          </a:prstGeom>
        </p:spPr>
      </p:pic>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长度的测量工具</a:t>
            </a:r>
            <a:endParaRPr lang="zh-CN" altLang="en-US" sz="3200" b="1">
              <a:latin typeface="微软雅黑" panose="020b0503020204020204" charset="-122"/>
              <a:ea typeface="微软雅黑"/>
            </a:endParaRPr>
          </a:p>
        </p:txBody>
      </p:sp>
      <p:sp>
        <p:nvSpPr>
          <p:cNvPr id="2" name="文本框 1" title=""/>
          <p:cNvSpPr txBox="1"/>
          <p:nvPr>
            <p:custDataLst>
              <p:tags r:id="rId3"/>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圆角矩形标注 10" title=""/>
          <p:cNvSpPr/>
          <p:nvPr/>
        </p:nvSpPr>
        <p:spPr>
          <a:xfrm>
            <a:off x="4151630" y="1772920"/>
            <a:ext cx="1464945" cy="640715"/>
          </a:xfrm>
          <a:prstGeom prst="wedgeRoundRectCallout">
            <a:avLst>
              <a:gd name="adj1" fmla="val -88794"/>
              <a:gd name="adj2" fmla="val 79732"/>
              <a:gd name="adj3" fmla="val 16667"/>
            </a:avLst>
          </a:prstGeom>
          <a:solidFill>
            <a:srgbClr val="036EB8"/>
          </a:solidFill>
          <a:ln>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t>分度值</a:t>
            </a:r>
            <a:r>
              <a:rPr lang="en-US" altLang="zh-CN" sz="2000"/>
              <a:t>1mm</a:t>
            </a:r>
            <a:endParaRPr lang="en-US" altLang="zh-CN" sz="2000"/>
          </a:p>
        </p:txBody>
      </p:sp>
      <p:cxnSp>
        <p:nvCxnSpPr>
          <p:cNvPr id="14" name="直接连接符 13" title=""/>
          <p:cNvCxnSpPr/>
          <p:nvPr/>
        </p:nvCxnSpPr>
        <p:spPr>
          <a:xfrm flipH="1">
            <a:off x="3575685" y="2564765"/>
            <a:ext cx="0" cy="262255"/>
          </a:xfrm>
          <a:prstGeom prst="line">
            <a:avLst/>
          </a:prstGeom>
          <a:ln w="57150">
            <a:solidFill>
              <a:srgbClr val="FE0000"/>
            </a:solidFill>
          </a:ln>
        </p:spPr>
        <p:style>
          <a:lnRef idx="2">
            <a:schemeClr val="accent1"/>
          </a:lnRef>
          <a:fillRef idx="0">
            <a:srgbClr val="FFFFFF"/>
          </a:fillRef>
          <a:effectRef idx="0">
            <a:srgbClr val="FFFFFF"/>
          </a:effectRef>
          <a:fontRef idx="minor">
            <a:schemeClr val="tx1"/>
          </a:fontRef>
        </p:style>
      </p:cxnSp>
      <p:sp>
        <p:nvSpPr>
          <p:cNvPr id="15" name="圆角矩形标注 14" title=""/>
          <p:cNvSpPr/>
          <p:nvPr/>
        </p:nvSpPr>
        <p:spPr>
          <a:xfrm>
            <a:off x="1055370" y="3933190"/>
            <a:ext cx="1591945" cy="647065"/>
          </a:xfrm>
          <a:prstGeom prst="wedgeRoundRectCallout">
            <a:avLst>
              <a:gd name="adj1" fmla="val -39629"/>
              <a:gd name="adj2" fmla="val -163640"/>
              <a:gd name="adj3" fmla="val 16667"/>
            </a:avLst>
          </a:prstGeom>
          <a:solidFill>
            <a:srgbClr val="036EB8"/>
          </a:solidFill>
          <a:ln>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t>零刻度线</a:t>
            </a:r>
            <a:endParaRPr lang="zh-CN" altLang="en-US" sz="2000"/>
          </a:p>
        </p:txBody>
      </p:sp>
      <p:sp>
        <p:nvSpPr>
          <p:cNvPr id="16" name="圆角矩形标注 15" title=""/>
          <p:cNvSpPr/>
          <p:nvPr/>
        </p:nvSpPr>
        <p:spPr>
          <a:xfrm>
            <a:off x="479425" y="1772920"/>
            <a:ext cx="1464945" cy="640715"/>
          </a:xfrm>
          <a:prstGeom prst="wedgeRoundRectCallout">
            <a:avLst>
              <a:gd name="adj1" fmla="val 15279"/>
              <a:gd name="adj2" fmla="val 163875"/>
              <a:gd name="adj3" fmla="val 16667"/>
            </a:avLst>
          </a:prstGeom>
          <a:solidFill>
            <a:srgbClr val="036EB8"/>
          </a:solidFill>
          <a:ln>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t>单位</a:t>
            </a:r>
            <a:endParaRPr lang="zh-CN" altLang="en-US" sz="2000"/>
          </a:p>
        </p:txBody>
      </p:sp>
      <p:sp>
        <p:nvSpPr>
          <p:cNvPr id="20" name="文本框 19" title=""/>
          <p:cNvSpPr txBox="1"/>
          <p:nvPr/>
        </p:nvSpPr>
        <p:spPr>
          <a:xfrm>
            <a:off x="774065" y="4653280"/>
            <a:ext cx="9909810" cy="1942465"/>
          </a:xfrm>
          <a:prstGeom prst="rect">
            <a:avLst/>
          </a:prstGeom>
          <a:noFill/>
        </p:spPr>
        <p:txBody>
          <a:bodyPr wrap="square" rtlCol="0" anchor="t">
            <a:noAutofit/>
          </a:bodyPr>
          <a:lstStyle/>
          <a:p>
            <a:pPr>
              <a:lnSpc>
                <a:spcPct val="120000"/>
              </a:lnSpc>
            </a:pPr>
            <a:r>
              <a:rPr lang="en-US" altLang="zh-CN" sz="2400" b="1">
                <a:latin typeface="微软雅黑" panose="020b0503020204020204" charset="-122"/>
                <a:ea typeface="微软雅黑"/>
                <a:cs typeface="微软雅黑" panose="020b0503020204020204" charset="-122"/>
              </a:rPr>
              <a:t>1. </a:t>
            </a:r>
            <a:r>
              <a:rPr lang="zh-CN" altLang="en-US" sz="2400" b="1">
                <a:latin typeface="微软雅黑" panose="020b0503020204020204" charset="-122"/>
                <a:ea typeface="微软雅黑"/>
                <a:cs typeface="微软雅黑" panose="020b0503020204020204" charset="-122"/>
              </a:rPr>
              <a:t>零刻度线</a:t>
            </a:r>
            <a:r>
              <a:rPr lang="zh-CN" altLang="en-US" sz="2400">
                <a:latin typeface="微软雅黑" panose="020b0503020204020204" charset="-122"/>
                <a:ea typeface="微软雅黑"/>
                <a:cs typeface="微软雅黑" panose="020b0503020204020204" charset="-122"/>
              </a:rPr>
              <a:t>：刻度尺的起始刻度线。</a:t>
            </a:r>
            <a:endParaRPr lang="zh-CN" altLang="en-US" sz="2400">
              <a:latin typeface="微软雅黑" panose="020b0503020204020204" charset="-122"/>
              <a:ea typeface="微软雅黑"/>
              <a:cs typeface="微软雅黑" panose="020b0503020204020204" charset="-122"/>
            </a:endParaRPr>
          </a:p>
          <a:p>
            <a:pPr>
              <a:lnSpc>
                <a:spcPct val="120000"/>
              </a:lnSpc>
            </a:pPr>
            <a:r>
              <a:rPr lang="en-US" altLang="zh-CN" sz="2400" b="1">
                <a:latin typeface="微软雅黑" panose="020b0503020204020204" charset="-122"/>
                <a:ea typeface="微软雅黑"/>
                <a:cs typeface="微软雅黑" panose="020b0503020204020204" charset="-122"/>
                <a:sym typeface="+mn-ea"/>
              </a:rPr>
              <a:t>2. </a:t>
            </a:r>
            <a:r>
              <a:rPr lang="zh-CN" altLang="en-US" sz="2400" b="1">
                <a:latin typeface="微软雅黑" panose="020b0503020204020204" charset="-122"/>
                <a:ea typeface="微软雅黑"/>
                <a:cs typeface="微软雅黑" panose="020b0503020204020204" charset="-122"/>
                <a:sym typeface="+mn-ea"/>
              </a:rPr>
              <a:t>分度值</a:t>
            </a:r>
            <a:r>
              <a:rPr lang="zh-CN" altLang="en-US" sz="2400">
                <a:latin typeface="微软雅黑" panose="020b0503020204020204" charset="-122"/>
                <a:ea typeface="微软雅黑"/>
                <a:cs typeface="微软雅黑" panose="020b0503020204020204" charset="-122"/>
                <a:sym typeface="+mn-ea"/>
              </a:rPr>
              <a:t>：测量工具的最小刻度值叫分度值。它决定测量的精确程度，分度值越小测量结果越精确。</a:t>
            </a:r>
            <a:endParaRPr lang="zh-CN" altLang="en-US" sz="2400">
              <a:latin typeface="微软雅黑" panose="020b0503020204020204" charset="-122"/>
              <a:ea typeface="微软雅黑"/>
              <a:cs typeface="微软雅黑" panose="020b0503020204020204" charset="-122"/>
            </a:endParaRPr>
          </a:p>
          <a:p>
            <a:pPr>
              <a:lnSpc>
                <a:spcPct val="120000"/>
              </a:lnSpc>
            </a:pPr>
            <a:r>
              <a:rPr lang="en-US" altLang="zh-CN" sz="2400" b="1">
                <a:latin typeface="微软雅黑" panose="020b0503020204020204" charset="-122"/>
                <a:ea typeface="微软雅黑"/>
                <a:cs typeface="微软雅黑" panose="020b0503020204020204" charset="-122"/>
              </a:rPr>
              <a:t>3.</a:t>
            </a:r>
            <a:r>
              <a:rPr lang="en-US" altLang="zh-CN" sz="2400">
                <a:latin typeface="微软雅黑" panose="020b0503020204020204" charset="-122"/>
                <a:ea typeface="微软雅黑"/>
                <a:cs typeface="微软雅黑" panose="020b0503020204020204" charset="-122"/>
              </a:rPr>
              <a:t> </a:t>
            </a:r>
            <a:r>
              <a:rPr lang="zh-CN" altLang="en-US" sz="2400" b="1">
                <a:latin typeface="微软雅黑" panose="020b0503020204020204" charset="-122"/>
                <a:ea typeface="微软雅黑"/>
                <a:cs typeface="微软雅黑" panose="020b0503020204020204" charset="-122"/>
              </a:rPr>
              <a:t>量程</a:t>
            </a:r>
            <a:r>
              <a:rPr lang="zh-CN" altLang="en-US" sz="2400">
                <a:latin typeface="微软雅黑" panose="020b0503020204020204" charset="-122"/>
                <a:ea typeface="微软雅黑"/>
                <a:cs typeface="微软雅黑" panose="020b0503020204020204" charset="-122"/>
              </a:rPr>
              <a:t>：测量工具所能测量的范围。</a:t>
            </a:r>
            <a:endParaRPr lang="zh-CN" altLang="en-US" sz="2400">
              <a:latin typeface="微软雅黑" panose="020b0503020204020204" charset="-122"/>
              <a:ea typeface="微软雅黑"/>
              <a:cs typeface="微软雅黑" panose="020b0503020204020204" charset="-122"/>
            </a:endParaRPr>
          </a:p>
          <a:p>
            <a:pPr>
              <a:lnSpc>
                <a:spcPct val="120000"/>
              </a:lnSpc>
            </a:pPr>
            <a:endParaRPr lang="zh-CN" altLang="en-US" sz="2400">
              <a:latin typeface="微软雅黑" panose="020b0503020204020204" charset="-122"/>
              <a:ea typeface="微软雅黑"/>
              <a:cs typeface="微软雅黑" panose="020b0503020204020204" charset="-122"/>
            </a:endParaRPr>
          </a:p>
        </p:txBody>
      </p:sp>
      <p:sp>
        <p:nvSpPr>
          <p:cNvPr id="22" name="左大括号 21" title=""/>
          <p:cNvSpPr/>
          <p:nvPr/>
        </p:nvSpPr>
        <p:spPr>
          <a:xfrm rot="16200000">
            <a:off x="5652770" y="-1196975"/>
            <a:ext cx="609600" cy="9443085"/>
          </a:xfrm>
          <a:prstGeom prst="leftBrace">
            <a:avLst/>
          </a:prstGeom>
          <a:ln w="19050">
            <a:solidFill>
              <a:srgbClr val="FE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23" name="文本框 22" title=""/>
          <p:cNvSpPr txBox="1"/>
          <p:nvPr/>
        </p:nvSpPr>
        <p:spPr>
          <a:xfrm>
            <a:off x="4943475" y="3935095"/>
            <a:ext cx="2101850" cy="613410"/>
          </a:xfrm>
          <a:prstGeom prst="rect">
            <a:avLst/>
          </a:prstGeom>
          <a:solidFill>
            <a:srgbClr val="036EB8"/>
          </a:solidFill>
        </p:spPr>
        <p:txBody>
          <a:bodyPr wrap="square" rtlCol="0">
            <a:noAutofit/>
          </a:bodyPr>
          <a:lstStyle/>
          <a:p>
            <a:pPr>
              <a:lnSpc>
                <a:spcPct val="120000"/>
              </a:lnSpc>
            </a:pPr>
            <a:r>
              <a:rPr lang="zh-CN" altLang="en-US" sz="2400">
                <a:solidFill>
                  <a:schemeClr val="bg1"/>
                </a:solidFill>
                <a:latin typeface="微软雅黑" panose="020b0503020204020204" charset="-122"/>
                <a:ea typeface="微软雅黑"/>
              </a:rPr>
              <a:t>量程</a:t>
            </a:r>
            <a:r>
              <a:rPr lang="en-US" altLang="zh-CN" sz="2400">
                <a:solidFill>
                  <a:schemeClr val="bg1"/>
                </a:solidFill>
                <a:latin typeface="微软雅黑" panose="020b0503020204020204" charset="-122"/>
                <a:ea typeface="微软雅黑"/>
              </a:rPr>
              <a:t>:0~20cm</a:t>
            </a:r>
            <a:endParaRPr lang="en-US" altLang="zh-CN" sz="2400">
              <a:latin typeface="微软雅黑" panose="020b0503020204020204" charset="-122"/>
              <a:ea typeface="微软雅黑"/>
            </a:endParaRPr>
          </a:p>
          <a:p>
            <a:pPr>
              <a:lnSpc>
                <a:spcPct val="120000"/>
              </a:lnSpc>
            </a:pPr>
            <a:endParaRPr lang="en-US" altLang="zh-CN" sz="2400">
              <a:latin typeface="微软雅黑" panose="020b0503020204020204" charset="-122"/>
              <a:ea typeface="微软雅黑"/>
            </a:endParaRPr>
          </a:p>
        </p:txBody>
      </p:sp>
      <p:sp>
        <p:nvSpPr>
          <p:cNvPr id="32" name="矩形 31" title=""/>
          <p:cNvSpPr/>
          <p:nvPr>
            <p:custDataLst>
              <p:tags r:id="rId7"/>
            </p:custDataLst>
          </p:nvPr>
        </p:nvSpPr>
        <p:spPr>
          <a:xfrm>
            <a:off x="3431229" y="159615"/>
            <a:ext cx="41198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长度的单位及测量工具</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27" presetClass="entr" presetSubtype="0" fill="hold" nodeType="afterEffect">
                                  <p:stCondLst>
                                    <p:cond delay="0"/>
                                  </p:stCondLst>
                                  <p:iterate type="lt">
                                    <p:tmPct val="50000"/>
                                  </p:iterate>
                                  <p:childTnLst>
                                    <p:set>
                                      <p:cBhvr>
                                        <p:cTn id="10" dur="1" fill="hold">
                                          <p:stCondLst>
                                            <p:cond delay="0"/>
                                          </p:stCondLst>
                                        </p:cTn>
                                        <p:tgtEl>
                                          <p:spTgt spid="20">
                                            <p:txEl>
                                              <p:pRg st="0" end="0"/>
                                            </p:txEl>
                                          </p:spTgt>
                                        </p:tgtEl>
                                        <p:attrNameLst>
                                          <p:attrName>style.visibility</p:attrName>
                                        </p:attrNameLst>
                                      </p:cBhvr>
                                      <p:to>
                                        <p:strVal val="visible"/>
                                      </p:to>
                                    </p:set>
                                    <p:anim calcmode="discrete" valueType="clr">
                                      <p:cBhvr override="childStyle">
                                        <p:cTn id="11" dur="80"/>
                                        <p:tgtEl>
                                          <p:spTgt spid="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0">
                                            <p:txEl>
                                              <p:pRg st="0" end="0"/>
                                            </p:txEl>
                                          </p:spTgt>
                                        </p:tgtEl>
                                        <p:attrNameLst>
                                          <p:attrName>fillcolor</p:attrName>
                                        </p:attrNameLst>
                                      </p:cBhvr>
                                      <p:tavLst>
                                        <p:tav tm="0">
                                          <p:val>
                                            <p:clrVal>
                                              <a:schemeClr val="accent2"/>
                                            </p:clrVal>
                                          </p:val>
                                        </p:tav>
                                        <p:tav tm="50000">
                                          <p:val>
                                            <p:clrVal>
                                              <a:schemeClr val="hlink"/>
                                            </p:clrVal>
                                          </p:val>
                                        </p:tav>
                                      </p:tavLst>
                                    </p:anim>
                                    <p:set>
                                      <p:cBhvr>
                                        <p:cTn id="13" dur="80"/>
                                        <p:tgtEl>
                                          <p:spTgt spid="20">
                                            <p:txEl>
                                              <p:pRg st="0" end="0"/>
                                            </p:txEl>
                                          </p:spTgt>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par>
                          <p:cTn id="24" fill="hold" nodeType="afterGroup">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par>
                          <p:cTn id="28" fill="hold" nodeType="afterGroup">
                            <p:stCondLst>
                              <p:cond delay="1000"/>
                            </p:stCondLst>
                            <p:childTnLst>
                              <p:par>
                                <p:cTn id="29" presetID="27" presetClass="entr" presetSubtype="0" fill="hold" nodeType="afterEffect">
                                  <p:stCondLst>
                                    <p:cond delay="0"/>
                                  </p:stCondLst>
                                  <p:iterate type="lt">
                                    <p:tmPct val="50000"/>
                                  </p:iterate>
                                  <p:childTnLst>
                                    <p:set>
                                      <p:cBhvr>
                                        <p:cTn id="30" dur="1" fill="hold">
                                          <p:stCondLst>
                                            <p:cond delay="0"/>
                                          </p:stCondLst>
                                        </p:cTn>
                                        <p:tgtEl>
                                          <p:spTgt spid="20">
                                            <p:txEl>
                                              <p:pRg st="1" end="1"/>
                                            </p:txEl>
                                          </p:spTgt>
                                        </p:tgtEl>
                                        <p:attrNameLst>
                                          <p:attrName>style.visibility</p:attrName>
                                        </p:attrNameLst>
                                      </p:cBhvr>
                                      <p:to>
                                        <p:strVal val="visible"/>
                                      </p:to>
                                    </p:set>
                                    <p:anim calcmode="discrete" valueType="clr">
                                      <p:cBhvr override="childStyle">
                                        <p:cTn id="31" dur="80"/>
                                        <p:tgtEl>
                                          <p:spTgt spid="2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0">
                                            <p:txEl>
                                              <p:pRg st="1" end="1"/>
                                            </p:txEl>
                                          </p:spTgt>
                                        </p:tgtEl>
                                        <p:attrNameLst>
                                          <p:attrName>fillcolor</p:attrName>
                                        </p:attrNameLst>
                                      </p:cBhvr>
                                      <p:tavLst>
                                        <p:tav tm="0">
                                          <p:val>
                                            <p:clrVal>
                                              <a:schemeClr val="accent2"/>
                                            </p:clrVal>
                                          </p:val>
                                        </p:tav>
                                        <p:tav tm="50000">
                                          <p:val>
                                            <p:clrVal>
                                              <a:schemeClr val="hlink"/>
                                            </p:clrVal>
                                          </p:val>
                                        </p:tav>
                                      </p:tavLst>
                                    </p:anim>
                                    <p:set>
                                      <p:cBhvr>
                                        <p:cTn id="33" dur="80"/>
                                        <p:tgtEl>
                                          <p:spTgt spid="20">
                                            <p:txEl>
                                              <p:pRg st="1" end="1"/>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par>
                          <p:cTn id="39" fill="hold" nodeType="afterGroup">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par>
                          <p:cTn id="43" fill="hold" nodeType="afterGroup">
                            <p:stCondLst>
                              <p:cond delay="1000"/>
                            </p:stCondLst>
                            <p:childTnLst>
                              <p:par>
                                <p:cTn id="44" presetID="27" presetClass="entr" presetSubtype="0" fill="hold" nodeType="afterEffect">
                                  <p:stCondLst>
                                    <p:cond delay="0"/>
                                  </p:stCondLst>
                                  <p:iterate type="lt">
                                    <p:tmPct val="50000"/>
                                  </p:iterate>
                                  <p:childTnLst>
                                    <p:set>
                                      <p:cBhvr>
                                        <p:cTn id="45" dur="1" fill="hold">
                                          <p:stCondLst>
                                            <p:cond delay="0"/>
                                          </p:stCondLst>
                                        </p:cTn>
                                        <p:tgtEl>
                                          <p:spTgt spid="20">
                                            <p:txEl>
                                              <p:pRg st="2" end="2"/>
                                            </p:txEl>
                                          </p:spTgt>
                                        </p:tgtEl>
                                        <p:attrNameLst>
                                          <p:attrName>style.visibility</p:attrName>
                                        </p:attrNameLst>
                                      </p:cBhvr>
                                      <p:to>
                                        <p:strVal val="visible"/>
                                      </p:to>
                                    </p:set>
                                    <p:anim calcmode="discrete" valueType="clr">
                                      <p:cBhvr override="childStyle">
                                        <p:cTn id="46" dur="80"/>
                                        <p:tgtEl>
                                          <p:spTgt spid="2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20">
                                            <p:txEl>
                                              <p:pRg st="2" end="2"/>
                                            </p:txEl>
                                          </p:spTgt>
                                        </p:tgtEl>
                                        <p:attrNameLst>
                                          <p:attrName>fillcolor</p:attrName>
                                        </p:attrNameLst>
                                      </p:cBhvr>
                                      <p:tavLst>
                                        <p:tav tm="0">
                                          <p:val>
                                            <p:clrVal>
                                              <a:schemeClr val="accent2"/>
                                            </p:clrVal>
                                          </p:val>
                                        </p:tav>
                                        <p:tav tm="50000">
                                          <p:val>
                                            <p:clrVal>
                                              <a:schemeClr val="hlink"/>
                                            </p:clrVal>
                                          </p:val>
                                        </p:tav>
                                      </p:tavLst>
                                    </p:anim>
                                    <p:set>
                                      <p:cBhvr>
                                        <p:cTn id="48" dur="80"/>
                                        <p:tgtEl>
                                          <p:spTgt spid="20">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实验：长度的测量</a:t>
            </a:r>
            <a:endParaRPr lang="zh-CN" altLang="en-US" sz="3200" b="1">
              <a:latin typeface="微软雅黑" panose="020b0503020204020204" charset="-122"/>
              <a:ea typeface="微软雅黑"/>
            </a:endParaRPr>
          </a:p>
        </p:txBody>
      </p:sp>
      <p:sp>
        <p:nvSpPr>
          <p:cNvPr id="7" name="文本框 6" title=""/>
          <p:cNvSpPr txBox="1"/>
          <p:nvPr/>
        </p:nvSpPr>
        <p:spPr>
          <a:xfrm>
            <a:off x="767080" y="1682750"/>
            <a:ext cx="10509250" cy="565150"/>
          </a:xfrm>
          <a:prstGeom prst="rect">
            <a:avLst/>
          </a:prstGeom>
          <a:noFill/>
        </p:spPr>
        <p:txBody>
          <a:bodyPr wrap="square" rtlCol="0">
            <a:spAutoFit/>
          </a:bodyPr>
          <a:lstStyle/>
          <a:p>
            <a:pPr>
              <a:lnSpc>
                <a:spcPct val="110000"/>
              </a:lnSpc>
            </a:pPr>
            <a:r>
              <a:rPr lang="zh-CN" altLang="en-US" sz="2800">
                <a:latin typeface="微软雅黑" panose="020b0503020204020204" charset="-122"/>
                <a:ea typeface="微软雅黑"/>
              </a:rPr>
              <a:t>当精确度要求不高时，可以借助自然现象或身边的物品进行估测。</a:t>
            </a:r>
            <a:endParaRPr lang="zh-CN" altLang="en-US" sz="2800">
              <a:latin typeface="微软雅黑" panose="020b0503020204020204" charset="-122"/>
              <a:ea typeface="微软雅黑"/>
            </a:endParaRPr>
          </a:p>
        </p:txBody>
      </p:sp>
      <p:pic>
        <p:nvPicPr>
          <p:cNvPr id="9" name="图片 8" title=""/>
          <p:cNvPicPr>
            <a:picLocks noChangeAspect="1"/>
          </p:cNvPicPr>
          <p:nvPr/>
        </p:nvPicPr>
        <p:blipFill>
          <a:blip r:embed="rId6">
            <a:clrChange>
              <a:clrFrom>
                <a:srgbClr val="FFFFFF">
                  <a:alpha val="100000"/>
                </a:srgbClr>
              </a:clrFrom>
              <a:clrTo>
                <a:srgbClr val="FFFFFF">
                  <a:alpha val="100000"/>
                  <a:alpha val="0"/>
                </a:srgbClr>
              </a:clrTo>
            </a:clrChange>
          </a:blip>
          <a:srcRect r="47597" b="13019"/>
          <a:stretch>
            <a:fillRect/>
          </a:stretch>
        </p:blipFill>
        <p:spPr>
          <a:xfrm>
            <a:off x="2567305" y="2425700"/>
            <a:ext cx="2159635" cy="2832100"/>
          </a:xfrm>
          <a:prstGeom prst="rect">
            <a:avLst/>
          </a:prstGeom>
        </p:spPr>
      </p:pic>
      <p:sp>
        <p:nvSpPr>
          <p:cNvPr id="10" name="文本框 9" title=""/>
          <p:cNvSpPr txBox="1"/>
          <p:nvPr/>
        </p:nvSpPr>
        <p:spPr>
          <a:xfrm>
            <a:off x="2207260" y="5434330"/>
            <a:ext cx="3289300" cy="480060"/>
          </a:xfrm>
          <a:prstGeom prst="rect">
            <a:avLst/>
          </a:prstGeom>
          <a:noFill/>
        </p:spPr>
        <p:txBody>
          <a:bodyPr wrap="square" rtlCol="0">
            <a:noAutofit/>
          </a:bodyPr>
          <a:lstStyle/>
          <a:p>
            <a:r>
              <a:rPr lang="zh-CN" altLang="en-US" sz="2400" b="1">
                <a:latin typeface="宋体" panose="02010600030101010101" pitchFamily="2" charset="-122"/>
                <a:cs typeface="宋体" panose="02010600030101010101" pitchFamily="2" charset="-122"/>
              </a:rPr>
              <a:t>课桌的高度约为</a:t>
            </a:r>
            <a:r>
              <a:rPr lang="en-US" altLang="zh-CN" sz="2400" b="1">
                <a:latin typeface="宋体" panose="02010600030101010101" pitchFamily="2" charset="-122"/>
                <a:cs typeface="宋体" panose="02010600030101010101" pitchFamily="2" charset="-122"/>
              </a:rPr>
              <a:t>0.75m</a:t>
            </a:r>
            <a:endParaRPr lang="en-US" altLang="zh-CN" sz="2400" b="1">
              <a:latin typeface="宋体" panose="02010600030101010101" pitchFamily="2" charset="-122"/>
              <a:cs typeface="宋体" panose="02010600030101010101" pitchFamily="2" charset="-122"/>
            </a:endParaRPr>
          </a:p>
        </p:txBody>
      </p:sp>
      <p:pic>
        <p:nvPicPr>
          <p:cNvPr id="37" name="图片 36" title=""/>
          <p:cNvPicPr>
            <a:picLocks noChangeAspect="1"/>
          </p:cNvPicPr>
          <p:nvPr/>
        </p:nvPicPr>
        <p:blipFill>
          <a:blip r:embed="rId7">
            <a:clrChange>
              <a:clrFrom>
                <a:srgbClr val="FFFFFF">
                  <a:alpha val="100000"/>
                </a:srgbClr>
              </a:clrFrom>
              <a:clrTo>
                <a:srgbClr val="FFFFFF">
                  <a:alpha val="100000"/>
                  <a:alpha val="0"/>
                </a:srgbClr>
              </a:clrTo>
            </a:clrChange>
          </a:blip>
          <a:srcRect l="57515"/>
          <a:stretch>
            <a:fillRect/>
          </a:stretch>
        </p:blipFill>
        <p:spPr>
          <a:xfrm>
            <a:off x="6043295" y="2929890"/>
            <a:ext cx="1998980" cy="1993900"/>
          </a:xfrm>
          <a:prstGeom prst="rect">
            <a:avLst/>
          </a:prstGeom>
        </p:spPr>
      </p:pic>
      <p:sp>
        <p:nvSpPr>
          <p:cNvPr id="38" name="文本框 37" title=""/>
          <p:cNvSpPr txBox="1"/>
          <p:nvPr/>
        </p:nvSpPr>
        <p:spPr>
          <a:xfrm>
            <a:off x="5879465" y="5233670"/>
            <a:ext cx="3134995" cy="958850"/>
          </a:xfrm>
          <a:prstGeom prst="rect">
            <a:avLst/>
          </a:prstGeom>
          <a:noFill/>
        </p:spPr>
        <p:txBody>
          <a:bodyPr wrap="square" rtlCol="0">
            <a:noAutofit/>
          </a:bodyPr>
          <a:lstStyle/>
          <a:p>
            <a:r>
              <a:rPr lang="zh-CN" altLang="en-US" sz="2400" b="1">
                <a:latin typeface="宋体" panose="02010600030101010101" pitchFamily="2" charset="-122"/>
                <a:cs typeface="宋体" panose="02010600030101010101" pitchFamily="2" charset="-122"/>
              </a:rPr>
              <a:t>成年人走两步的距离大约为</a:t>
            </a:r>
            <a:r>
              <a:rPr lang="en-US" altLang="zh-CN" sz="2400" b="1">
                <a:latin typeface="宋体" panose="02010600030101010101" pitchFamily="2" charset="-122"/>
                <a:cs typeface="宋体" panose="02010600030101010101" pitchFamily="2" charset="-122"/>
              </a:rPr>
              <a:t>1.5m</a:t>
            </a:r>
            <a:endParaRPr lang="en-US" altLang="zh-CN" sz="2400" b="1">
              <a:latin typeface="宋体" panose="02010600030101010101" pitchFamily="2" charset="-122"/>
              <a:cs typeface="宋体" panose="02010600030101010101" pitchFamily="2" charset="-122"/>
            </a:endParaRPr>
          </a:p>
        </p:txBody>
      </p:sp>
      <p:grpSp>
        <p:nvGrpSpPr>
          <p:cNvPr id="11" name="组合 10" title=""/>
          <p:cNvGrpSpPr/>
          <p:nvPr/>
        </p:nvGrpSpPr>
        <p:grpSpPr>
          <a:xfrm>
            <a:off x="336170" y="1888684"/>
            <a:ext cx="295322" cy="210471"/>
            <a:chOff x="435463" y="1226414"/>
            <a:chExt cx="295380" cy="210512"/>
          </a:xfrm>
        </p:grpSpPr>
        <p:sp>
          <p:nvSpPr>
            <p:cNvPr id="12" name="矩形 11"/>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title=""/>
          <p:cNvSpPr/>
          <p:nvPr>
            <p:custDataLst>
              <p:tags r:id="rId8"/>
            </p:custDataLst>
          </p:nvPr>
        </p:nvSpPr>
        <p:spPr>
          <a:xfrm>
            <a:off x="3431229" y="159615"/>
            <a:ext cx="21513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长度的测量</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par>
                          <p:cTn id="10" fill="hold" nodeType="afterGroup">
                            <p:stCondLst>
                              <p:cond delay="8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nodeType="afterGroup">
                            <p:stCondLst>
                              <p:cond delay="580"/>
                            </p:stCondLst>
                            <p:childTnLst>
                              <p:par>
                                <p:cTn id="18" presetID="14" presetClass="entr" presetSubtype="1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8"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实验：长度的测量</a:t>
            </a:r>
            <a:endParaRPr lang="zh-CN" altLang="en-US" sz="3200" b="1">
              <a:latin typeface="微软雅黑" panose="020b0503020204020204" charset="-122"/>
              <a:ea typeface="微软雅黑"/>
            </a:endParaRPr>
          </a:p>
        </p:txBody>
      </p:sp>
      <p:sp>
        <p:nvSpPr>
          <p:cNvPr id="4" name="文本框 3" title=""/>
          <p:cNvSpPr txBox="1"/>
          <p:nvPr/>
        </p:nvSpPr>
        <p:spPr>
          <a:xfrm>
            <a:off x="774065" y="1701165"/>
            <a:ext cx="2167255" cy="633730"/>
          </a:xfrm>
          <a:prstGeom prst="rect">
            <a:avLst/>
          </a:prstGeom>
          <a:noFill/>
        </p:spPr>
        <p:txBody>
          <a:bodyPr wrap="square" rtlCol="0">
            <a:noAutofit/>
          </a:bodyPr>
          <a:lstStyle/>
          <a:p>
            <a:pPr>
              <a:lnSpc>
                <a:spcPct val="130000"/>
              </a:lnSpc>
            </a:pPr>
            <a:r>
              <a:rPr lang="zh-CN" altLang="en-US" sz="2800" b="1">
                <a:latin typeface="微软雅黑" panose="020b0503020204020204" charset="-122"/>
                <a:ea typeface="微软雅黑"/>
              </a:rPr>
              <a:t>实验目的：</a:t>
            </a:r>
            <a:endParaRPr lang="zh-CN" altLang="en-US" sz="2800" b="1">
              <a:latin typeface="微软雅黑" panose="020b0503020204020204" charset="-122"/>
              <a:ea typeface="微软雅黑"/>
            </a:endParaRPr>
          </a:p>
        </p:txBody>
      </p:sp>
      <p:grpSp>
        <p:nvGrpSpPr>
          <p:cNvPr id="6" name="组合 5" title=""/>
          <p:cNvGrpSpPr/>
          <p:nvPr/>
        </p:nvGrpSpPr>
        <p:grpSpPr>
          <a:xfrm>
            <a:off x="336170" y="1959804"/>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title=""/>
          <p:cNvSpPr txBox="1"/>
          <p:nvPr/>
        </p:nvSpPr>
        <p:spPr>
          <a:xfrm>
            <a:off x="839470" y="2277110"/>
            <a:ext cx="7764145" cy="1423035"/>
          </a:xfrm>
          <a:prstGeom prst="rect">
            <a:avLst/>
          </a:prstGeom>
          <a:noFill/>
        </p:spPr>
        <p:txBody>
          <a:bodyPr wrap="square" rtlCol="0" anchor="t">
            <a:noAutofit/>
          </a:bodyPr>
          <a:lstStyle/>
          <a:p>
            <a:pPr>
              <a:lnSpc>
                <a:spcPct val="150000"/>
              </a:lnSpc>
            </a:pPr>
            <a:r>
              <a:rPr lang="zh-CN" altLang="en-US" sz="2800">
                <a:latin typeface="微软雅黑" panose="020b0503020204020204" charset="-122"/>
                <a:ea typeface="微软雅黑"/>
              </a:rPr>
              <a:t>1.学会使用刻度尺测量长度。</a:t>
            </a:r>
            <a:endParaRPr lang="zh-CN" altLang="en-US" sz="2800">
              <a:latin typeface="微软雅黑" panose="020b0503020204020204" charset="-122"/>
              <a:ea typeface="微软雅黑"/>
            </a:endParaRPr>
          </a:p>
          <a:p>
            <a:pPr>
              <a:lnSpc>
                <a:spcPct val="150000"/>
              </a:lnSpc>
            </a:pPr>
            <a:r>
              <a:rPr lang="zh-CN" altLang="en-US" sz="2800">
                <a:latin typeface="微软雅黑" panose="020b0503020204020204" charset="-122"/>
                <a:ea typeface="微软雅黑"/>
              </a:rPr>
              <a:t>2.用刻度尺测量物理课本的长和宽。</a:t>
            </a:r>
            <a:endParaRPr lang="zh-CN" altLang="en-US" sz="2800">
              <a:latin typeface="微软雅黑" panose="020b0503020204020204" charset="-122"/>
              <a:ea typeface="微软雅黑"/>
            </a:endParaRPr>
          </a:p>
        </p:txBody>
      </p:sp>
      <p:sp>
        <p:nvSpPr>
          <p:cNvPr id="11" name="文本框 10" title=""/>
          <p:cNvSpPr txBox="1"/>
          <p:nvPr/>
        </p:nvSpPr>
        <p:spPr>
          <a:xfrm>
            <a:off x="774065" y="3787140"/>
            <a:ext cx="2167255" cy="633730"/>
          </a:xfrm>
          <a:prstGeom prst="rect">
            <a:avLst/>
          </a:prstGeom>
          <a:noFill/>
        </p:spPr>
        <p:txBody>
          <a:bodyPr wrap="square" rtlCol="0">
            <a:noAutofit/>
          </a:bodyPr>
          <a:lstStyle/>
          <a:p>
            <a:pPr>
              <a:lnSpc>
                <a:spcPct val="110000"/>
              </a:lnSpc>
            </a:pPr>
            <a:r>
              <a:rPr lang="zh-CN" altLang="en-US" sz="2800" b="1">
                <a:latin typeface="微软雅黑" panose="020b0503020204020204" charset="-122"/>
                <a:ea typeface="微软雅黑"/>
              </a:rPr>
              <a:t>实验器材：</a:t>
            </a:r>
            <a:endParaRPr lang="zh-CN" altLang="en-US" sz="2800" b="1">
              <a:latin typeface="微软雅黑" panose="020b0503020204020204" charset="-122"/>
              <a:ea typeface="微软雅黑"/>
            </a:endParaRPr>
          </a:p>
        </p:txBody>
      </p:sp>
      <p:grpSp>
        <p:nvGrpSpPr>
          <p:cNvPr id="12" name="组合 11" title=""/>
          <p:cNvGrpSpPr/>
          <p:nvPr/>
        </p:nvGrpSpPr>
        <p:grpSpPr>
          <a:xfrm>
            <a:off x="336170" y="3998789"/>
            <a:ext cx="295322" cy="210471"/>
            <a:chOff x="435463" y="1226414"/>
            <a:chExt cx="295380" cy="210512"/>
          </a:xfrm>
        </p:grpSpPr>
        <p:sp>
          <p:nvSpPr>
            <p:cNvPr id="13" name="矩形 1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title=""/>
          <p:cNvSpPr txBox="1"/>
          <p:nvPr/>
        </p:nvSpPr>
        <p:spPr>
          <a:xfrm>
            <a:off x="774065" y="4437380"/>
            <a:ext cx="3274060" cy="646430"/>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刻度尺、物理课本</a:t>
            </a:r>
            <a:endParaRPr lang="zh-CN" altLang="en-US" sz="2800">
              <a:latin typeface="微软雅黑" panose="020b0503020204020204" charset="-122"/>
              <a:ea typeface="微软雅黑"/>
            </a:endParaRPr>
          </a:p>
        </p:txBody>
      </p:sp>
      <p:pic>
        <p:nvPicPr>
          <p:cNvPr id="16" name="图片 1" title=""/>
          <p:cNvPicPr>
            <a:picLocks noChangeAspect="1"/>
          </p:cNvPicPr>
          <p:nvPr/>
        </p:nvPicPr>
        <p:blipFill>
          <a:blip r:embed="rId6">
            <a:clrChange>
              <a:clrFrom>
                <a:srgbClr val="FFFFFF">
                  <a:alpha val="100000"/>
                </a:srgbClr>
              </a:clrFrom>
              <a:clrTo>
                <a:srgbClr val="FFFFFF">
                  <a:alpha val="100000"/>
                  <a:alpha val="0"/>
                </a:srgbClr>
              </a:clrTo>
            </a:clrChange>
          </a:blip>
          <a:srcRect l="19817" b="71356"/>
          <a:stretch>
            <a:fillRect/>
          </a:stretch>
        </p:blipFill>
        <p:spPr>
          <a:xfrm>
            <a:off x="3935730" y="4252595"/>
            <a:ext cx="6447155" cy="1102360"/>
          </a:xfrm>
          <a:prstGeom prst="rect">
            <a:avLst/>
          </a:prstGeom>
          <a:noFill/>
          <a:ln w="9525">
            <a:noFill/>
          </a:ln>
        </p:spPr>
      </p:pic>
      <p:sp>
        <p:nvSpPr>
          <p:cNvPr id="32" name="矩形 31" title=""/>
          <p:cNvSpPr/>
          <p:nvPr>
            <p:custDataLst>
              <p:tags r:id="rId7"/>
            </p:custDataLst>
          </p:nvPr>
        </p:nvSpPr>
        <p:spPr>
          <a:xfrm>
            <a:off x="3431229" y="159615"/>
            <a:ext cx="21513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长度的测量</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par>
                                <p:cTn id="23" presetID="3"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5"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06" name="矩形 10" title=""/>
          <p:cNvSpPr/>
          <p:nvPr/>
        </p:nvSpPr>
        <p:spPr>
          <a:xfrm>
            <a:off x="839470" y="2493010"/>
            <a:ext cx="5707380" cy="3691890"/>
          </a:xfrm>
          <a:prstGeom prst="rect">
            <a:avLst/>
          </a:prstGeom>
          <a:noFill/>
          <a:ln w="9525">
            <a:noFill/>
          </a:ln>
        </p:spPr>
        <p:txBody>
          <a:bodyPr wrap="square">
            <a:noAutofit/>
          </a:bodyPr>
          <a:lstStyle/>
          <a:p>
            <a:pPr marL="0" indent="0">
              <a:lnSpc>
                <a:spcPts val="4500"/>
              </a:lnSpc>
            </a:pPr>
            <a:r>
              <a:rPr lang="en-US" sz="2600">
                <a:solidFill>
                  <a:schemeClr val="tx1"/>
                </a:solidFill>
                <a:latin typeface="微软雅黑" panose="020b0503020204020204" charset="-122"/>
                <a:ea typeface="微软雅黑"/>
                <a:cs typeface="微软雅黑" panose="020b0503020204020204" charset="-122"/>
                <a:sym typeface="微软雅黑" panose="020b0503020204020204" charset="-122"/>
              </a:rPr>
              <a:t>1. </a:t>
            </a:r>
            <a:r>
              <a:rPr lang="zh-CN" altLang="en-US" sz="2600">
                <a:solidFill>
                  <a:schemeClr val="tx1"/>
                </a:solidFill>
                <a:latin typeface="微软雅黑" panose="020b0503020204020204" charset="-122"/>
                <a:ea typeface="微软雅黑"/>
                <a:cs typeface="微软雅黑" panose="020b0503020204020204" charset="-122"/>
                <a:sym typeface="微软雅黑" panose="020b0503020204020204" charset="-122"/>
              </a:rPr>
              <a:t>观察刻度尺：了解使用的刻度尺的零刻度线、分度值和量程。</a:t>
            </a:r>
            <a:endParaRPr lang="en-US" altLang="zh-CN" sz="2600">
              <a:solidFill>
                <a:schemeClr val="tx1"/>
              </a:solidFill>
              <a:latin typeface="微软雅黑" panose="020b0503020204020204" charset="-122"/>
              <a:ea typeface="微软雅黑"/>
              <a:cs typeface="微软雅黑" panose="020b0503020204020204" charset="-122"/>
              <a:sym typeface="微软雅黑" panose="020b0503020204020204" charset="-122"/>
            </a:endParaRPr>
          </a:p>
          <a:p>
            <a:pPr marL="0" indent="0">
              <a:lnSpc>
                <a:spcPts val="4500"/>
              </a:lnSpc>
            </a:pPr>
            <a:r>
              <a:rPr lang="zh-CN" altLang="en-US" sz="2600">
                <a:solidFill>
                  <a:schemeClr val="tx1"/>
                </a:solidFill>
                <a:latin typeface="微软雅黑" panose="020b0503020204020204" charset="-122"/>
                <a:ea typeface="微软雅黑"/>
                <a:cs typeface="微软雅黑" panose="020b0503020204020204" charset="-122"/>
                <a:sym typeface="微软雅黑" panose="020b0503020204020204" charset="-122"/>
              </a:rPr>
              <a:t> ①</a:t>
            </a:r>
            <a:r>
              <a:rPr lang="zh-CN" altLang="en-US" sz="2600">
                <a:solidFill>
                  <a:srgbClr val="FF0000"/>
                </a:solidFill>
                <a:latin typeface="微软雅黑" panose="020b0503020204020204" charset="-122"/>
                <a:ea typeface="微软雅黑"/>
                <a:cs typeface="微软雅黑" panose="020b0503020204020204" charset="-122"/>
                <a:sym typeface="微软雅黑" panose="020b0503020204020204" charset="-122"/>
              </a:rPr>
              <a:t>看量程</a:t>
            </a:r>
            <a:r>
              <a:rPr lang="zh-CN" altLang="en-US" sz="2600">
                <a:solidFill>
                  <a:schemeClr val="tx1"/>
                </a:solidFill>
                <a:latin typeface="微软雅黑" panose="020b0503020204020204" charset="-122"/>
                <a:ea typeface="微软雅黑"/>
                <a:cs typeface="微软雅黑" panose="020b0503020204020204" charset="-122"/>
                <a:sym typeface="微软雅黑" panose="020b0503020204020204" charset="-122"/>
              </a:rPr>
              <a:t>：</a:t>
            </a:r>
            <a:r>
              <a:rPr lang="zh-CN" altLang="en-US" sz="2600">
                <a:solidFill>
                  <a:schemeClr val="tx1"/>
                </a:solidFill>
                <a:latin typeface="宋体" panose="02010600030101010101" pitchFamily="2" charset="-122"/>
                <a:ea typeface="宋体" panose="02010600030101010101" pitchFamily="2" charset="-122"/>
                <a:cs typeface="微软雅黑" panose="020b0503020204020204" charset="-122"/>
                <a:sym typeface="微软雅黑" panose="020b0503020204020204" charset="-122"/>
              </a:rPr>
              <a:t>所选取的刻度尺的量程应尽量大于被测物体的长度</a:t>
            </a:r>
            <a:r>
              <a:rPr lang="zh-CN" altLang="en-US" sz="2600">
                <a:solidFill>
                  <a:schemeClr val="tx1"/>
                </a:solidFill>
                <a:latin typeface="微软雅黑" panose="020b0503020204020204" charset="-122"/>
                <a:ea typeface="微软雅黑"/>
                <a:cs typeface="微软雅黑" panose="020b0503020204020204" charset="-122"/>
                <a:sym typeface="微软雅黑" panose="020b0503020204020204" charset="-122"/>
              </a:rPr>
              <a:t>。</a:t>
            </a:r>
            <a:endParaRPr lang="en-US" altLang="zh-CN" sz="2600">
              <a:solidFill>
                <a:schemeClr val="tx1"/>
              </a:solidFill>
              <a:latin typeface="微软雅黑" panose="020b0503020204020204" charset="-122"/>
              <a:ea typeface="微软雅黑"/>
              <a:cs typeface="微软雅黑" panose="020b0503020204020204" charset="-122"/>
              <a:sym typeface="微软雅黑" panose="020b0503020204020204" charset="-122"/>
            </a:endParaRPr>
          </a:p>
          <a:p>
            <a:pPr marL="0" indent="0">
              <a:lnSpc>
                <a:spcPts val="4500"/>
              </a:lnSpc>
            </a:pPr>
            <a:r>
              <a:rPr lang="zh-CN" altLang="en-US" sz="2600">
                <a:solidFill>
                  <a:schemeClr val="tx1"/>
                </a:solidFill>
                <a:latin typeface="微软雅黑" panose="020b0503020204020204" charset="-122"/>
                <a:ea typeface="微软雅黑"/>
                <a:cs typeface="微软雅黑" panose="020b0503020204020204" charset="-122"/>
                <a:sym typeface="微软雅黑" panose="020b0503020204020204" charset="-122"/>
              </a:rPr>
              <a:t> ②</a:t>
            </a:r>
            <a:r>
              <a:rPr lang="zh-CN" altLang="en-US" sz="2600">
                <a:solidFill>
                  <a:srgbClr val="FF0000"/>
                </a:solidFill>
                <a:latin typeface="微软雅黑" panose="020b0503020204020204" charset="-122"/>
                <a:ea typeface="微软雅黑"/>
                <a:cs typeface="微软雅黑" panose="020b0503020204020204" charset="-122"/>
                <a:sym typeface="微软雅黑" panose="020b0503020204020204" charset="-122"/>
              </a:rPr>
              <a:t>看分度值</a:t>
            </a:r>
            <a:r>
              <a:rPr lang="zh-CN" altLang="en-US" sz="2600">
                <a:solidFill>
                  <a:schemeClr val="tx1"/>
                </a:solidFill>
                <a:latin typeface="微软雅黑" panose="020b0503020204020204" charset="-122"/>
                <a:ea typeface="微软雅黑"/>
                <a:cs typeface="微软雅黑" panose="020b0503020204020204" charset="-122"/>
                <a:sym typeface="微软雅黑" panose="020b0503020204020204" charset="-122"/>
              </a:rPr>
              <a:t>：</a:t>
            </a:r>
            <a:r>
              <a:rPr lang="zh-CN" altLang="en-US" sz="2600">
                <a:solidFill>
                  <a:schemeClr val="tx1"/>
                </a:solidFill>
                <a:latin typeface="宋体" panose="02010600030101010101" pitchFamily="2" charset="-122"/>
                <a:ea typeface="宋体" panose="02010600030101010101" pitchFamily="2" charset="-122"/>
                <a:cs typeface="微软雅黑" panose="020b0503020204020204" charset="-122"/>
                <a:sym typeface="微软雅黑" panose="020b0503020204020204" charset="-122"/>
              </a:rPr>
              <a:t>根据测量精确度的要求，选择合适分度值的刻度尺</a:t>
            </a:r>
            <a:r>
              <a:rPr lang="zh-CN" altLang="en-US" sz="2600">
                <a:solidFill>
                  <a:schemeClr val="tx1"/>
                </a:solidFill>
                <a:latin typeface="微软雅黑" panose="020b0503020204020204" charset="-122"/>
                <a:ea typeface="微软雅黑"/>
                <a:cs typeface="微软雅黑" panose="020b0503020204020204" charset="-122"/>
                <a:sym typeface="微软雅黑" panose="020b0503020204020204" charset="-122"/>
              </a:rPr>
              <a:t>。</a:t>
            </a:r>
            <a:endParaRPr lang="zh-CN" altLang="en-US" sz="2600">
              <a:solidFill>
                <a:schemeClr val="tx1"/>
              </a:solidFill>
              <a:latin typeface="微软雅黑" panose="020b0503020204020204" charset="-122"/>
              <a:ea typeface="微软雅黑"/>
              <a:cs typeface="微软雅黑" panose="020b0503020204020204" charset="-122"/>
              <a:sym typeface="微软雅黑" panose="020b0503020204020204" charset="-122"/>
            </a:endParaRPr>
          </a:p>
        </p:txBody>
      </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实验：长度的测量</a:t>
            </a:r>
            <a:endParaRPr lang="zh-CN" altLang="en-US" sz="3200" b="1">
              <a:latin typeface="微软雅黑" panose="020b0503020204020204" charset="-122"/>
              <a:ea typeface="微软雅黑"/>
            </a:endParaRPr>
          </a:p>
        </p:txBody>
      </p:sp>
      <p:sp>
        <p:nvSpPr>
          <p:cNvPr id="6" name="文本框 5" title=""/>
          <p:cNvSpPr txBox="1"/>
          <p:nvPr/>
        </p:nvSpPr>
        <p:spPr>
          <a:xfrm>
            <a:off x="774065" y="1701165"/>
            <a:ext cx="2167255" cy="633730"/>
          </a:xfrm>
          <a:prstGeom prst="rect">
            <a:avLst/>
          </a:prstGeom>
          <a:noFill/>
        </p:spPr>
        <p:txBody>
          <a:bodyPr wrap="square" rtlCol="0">
            <a:noAutofit/>
          </a:bodyPr>
          <a:lstStyle/>
          <a:p>
            <a:pPr>
              <a:lnSpc>
                <a:spcPct val="130000"/>
              </a:lnSpc>
            </a:pPr>
            <a:r>
              <a:rPr lang="zh-CN" altLang="en-US" sz="2800" b="1">
                <a:latin typeface="微软雅黑" panose="020b0503020204020204" charset="-122"/>
                <a:ea typeface="微软雅黑"/>
              </a:rPr>
              <a:t>实验步骤：</a:t>
            </a:r>
            <a:endParaRPr lang="zh-CN" altLang="en-US" sz="2800" b="1">
              <a:latin typeface="微软雅黑" panose="020b0503020204020204" charset="-122"/>
              <a:ea typeface="微软雅黑"/>
            </a:endParaRPr>
          </a:p>
        </p:txBody>
      </p:sp>
      <p:grpSp>
        <p:nvGrpSpPr>
          <p:cNvPr id="8" name="组合 7" title=""/>
          <p:cNvGrpSpPr/>
          <p:nvPr/>
        </p:nvGrpSpPr>
        <p:grpSpPr>
          <a:xfrm>
            <a:off x="336170" y="1959804"/>
            <a:ext cx="295322" cy="210471"/>
            <a:chOff x="435463" y="1226414"/>
            <a:chExt cx="295380" cy="210512"/>
          </a:xfrm>
        </p:grpSpPr>
        <p:sp>
          <p:nvSpPr>
            <p:cNvPr id="9" name="矩形 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https://photo-static-api.fotomore.com/creative/vcg/veer/612/veer-159622683.jpg" title=""/>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6816090" y="2709545"/>
            <a:ext cx="5008880" cy="3067050"/>
          </a:xfrm>
          <a:prstGeom prst="rect">
            <a:avLst/>
          </a:prstGeom>
        </p:spPr>
      </p:pic>
      <p:sp>
        <p:nvSpPr>
          <p:cNvPr id="32" name="矩形 31" title=""/>
          <p:cNvSpPr/>
          <p:nvPr>
            <p:custDataLst>
              <p:tags r:id="rId7"/>
            </p:custDataLst>
          </p:nvPr>
        </p:nvSpPr>
        <p:spPr>
          <a:xfrm>
            <a:off x="3431229" y="159615"/>
            <a:ext cx="21513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长度的测量</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blinds(horizontal)">
                                      <p:cBhvr>
                                        <p:cTn id="12"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506"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784" name="矩形 264" title=""/>
          <p:cNvSpPr/>
          <p:nvPr/>
        </p:nvSpPr>
        <p:spPr>
          <a:xfrm>
            <a:off x="882650" y="2708910"/>
            <a:ext cx="5258435" cy="2548255"/>
          </a:xfrm>
          <a:prstGeom prst="rect">
            <a:avLst/>
          </a:prstGeom>
          <a:noFill/>
          <a:ln w="9525">
            <a:noFill/>
          </a:ln>
        </p:spPr>
        <p:txBody>
          <a:bodyPr wrap="square">
            <a:noAutofit/>
          </a:bodyPr>
          <a:lstStyle/>
          <a:p>
            <a:pPr marL="0" indent="0">
              <a:lnSpc>
                <a:spcPct val="150000"/>
              </a:lnSpc>
            </a:pPr>
            <a:r>
              <a:rPr lang="en-US" altLang="zh-CN" sz="2600">
                <a:solidFill>
                  <a:schemeClr val="tx1"/>
                </a:solidFill>
                <a:latin typeface="微软雅黑" panose="020b0503020204020204" charset="-122"/>
                <a:ea typeface="微软雅黑"/>
                <a:cs typeface="微软雅黑" panose="020b0503020204020204" charset="-122"/>
              </a:rPr>
              <a:t>2. </a:t>
            </a:r>
            <a:r>
              <a:rPr lang="zh-CN" altLang="en-US" sz="2600">
                <a:solidFill>
                  <a:schemeClr val="tx1"/>
                </a:solidFill>
                <a:latin typeface="微软雅黑" panose="020b0503020204020204" charset="-122"/>
                <a:ea typeface="微软雅黑"/>
                <a:cs typeface="微软雅黑" panose="020b0503020204020204" charset="-122"/>
              </a:rPr>
              <a:t>正确放置刻度尺：将刻度尺的</a:t>
            </a:r>
            <a:endParaRPr lang="zh-CN" altLang="en-US" sz="2600">
              <a:solidFill>
                <a:schemeClr val="tx1"/>
              </a:solidFill>
              <a:latin typeface="微软雅黑" panose="020b0503020204020204" charset="-122"/>
              <a:ea typeface="微软雅黑"/>
              <a:cs typeface="微软雅黑" panose="020b0503020204020204" charset="-122"/>
            </a:endParaRPr>
          </a:p>
          <a:p>
            <a:pPr marL="0" indent="0">
              <a:lnSpc>
                <a:spcPct val="150000"/>
              </a:lnSpc>
            </a:pPr>
            <a:r>
              <a:rPr lang="zh-CN" altLang="en-US" sz="2600">
                <a:solidFill>
                  <a:schemeClr val="tx1"/>
                </a:solidFill>
                <a:latin typeface="微软雅黑" panose="020b0503020204020204" charset="-122"/>
                <a:ea typeface="微软雅黑"/>
                <a:cs typeface="微软雅黑" panose="020b0503020204020204" charset="-122"/>
              </a:rPr>
              <a:t>零刻度线与被测量物体的一端</a:t>
            </a:r>
            <a:r>
              <a:rPr lang="zh-CN" altLang="en-US" sz="2600">
                <a:solidFill>
                  <a:srgbClr val="FF0000"/>
                </a:solidFill>
                <a:latin typeface="微软雅黑" panose="020b0503020204020204" charset="-122"/>
                <a:ea typeface="微软雅黑"/>
                <a:cs typeface="微软雅黑" panose="020b0503020204020204" charset="-122"/>
              </a:rPr>
              <a:t>对齐</a:t>
            </a:r>
            <a:r>
              <a:rPr lang="zh-CN" altLang="en-US" sz="2600">
                <a:solidFill>
                  <a:schemeClr val="tx1"/>
                </a:solidFill>
                <a:latin typeface="微软雅黑" panose="020b0503020204020204" charset="-122"/>
                <a:ea typeface="微软雅黑"/>
                <a:cs typeface="微软雅黑" panose="020b0503020204020204" charset="-122"/>
              </a:rPr>
              <a:t>，有刻度的一边要</a:t>
            </a:r>
            <a:r>
              <a:rPr lang="zh-CN" altLang="en-US" sz="2600">
                <a:solidFill>
                  <a:srgbClr val="FF0000"/>
                </a:solidFill>
                <a:latin typeface="微软雅黑" panose="020b0503020204020204" charset="-122"/>
                <a:ea typeface="微软雅黑"/>
                <a:cs typeface="微软雅黑" panose="020b0503020204020204" charset="-122"/>
              </a:rPr>
              <a:t>紧贴</a:t>
            </a:r>
            <a:r>
              <a:rPr lang="zh-CN" altLang="en-US" sz="2600">
                <a:solidFill>
                  <a:schemeClr val="tx1"/>
                </a:solidFill>
                <a:latin typeface="微软雅黑" panose="020b0503020204020204" charset="-122"/>
                <a:ea typeface="微软雅黑"/>
                <a:cs typeface="微软雅黑" panose="020b0503020204020204" charset="-122"/>
              </a:rPr>
              <a:t>被测量物体，且与被测边保持平行。</a:t>
            </a:r>
            <a:endParaRPr lang="zh-CN" altLang="en-US" sz="2600">
              <a:solidFill>
                <a:schemeClr val="tx1"/>
              </a:solidFill>
              <a:latin typeface="微软雅黑" panose="020b0503020204020204" charset="-122"/>
              <a:ea typeface="微软雅黑"/>
              <a:cs typeface="微软雅黑" panose="020b0503020204020204" charset="-122"/>
            </a:endParaRPr>
          </a:p>
        </p:txBody>
      </p:sp>
      <p:grpSp>
        <p:nvGrpSpPr>
          <p:cNvPr id="22530" name="Group 950" title=""/>
          <p:cNvGrpSpPr/>
          <p:nvPr/>
        </p:nvGrpSpPr>
        <p:grpSpPr>
          <a:xfrm>
            <a:off x="6358815" y="2460210"/>
            <a:ext cx="5220200" cy="1104670"/>
            <a:chOff x="476" y="2685"/>
            <a:chExt cx="4139" cy="749"/>
          </a:xfrm>
        </p:grpSpPr>
        <p:sp>
          <p:nvSpPr>
            <p:cNvPr id="22531" name="AutoShape 652"/>
            <p:cNvSpPr/>
            <p:nvPr>
              <p:custDataLst>
                <p:tags r:id="rId6"/>
              </p:custDataLst>
            </p:nvPr>
          </p:nvSpPr>
          <p:spPr>
            <a:xfrm>
              <a:off x="767" y="2685"/>
              <a:ext cx="1107" cy="749"/>
            </a:xfrm>
            <a:prstGeom prst="cube">
              <a:avLst>
                <a:gd name="adj" fmla="val 25000"/>
              </a:avLst>
            </a:prstGeom>
            <a:blipFill rotWithShape="1">
              <a:blip r:embed="rId7"/>
              <a:stretch>
                <a:fillRect/>
              </a:stretch>
            </a:blipFill>
            <a:ln w="25400">
              <a:noFill/>
            </a:ln>
          </p:spPr>
          <p:txBody>
            <a:bodyPr wrap="none" anchor="ctr" anchorCtr="0"/>
            <a:lstStyle>
              <a:lvl1pPr marL="2286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kumimoji="0" sz="18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1pPr>
              <a:lvl2pPr marL="6858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tabLst>
                  <a:tab pos="1609725"/>
                </a:tabLst>
                <a:defRPr kumimoji="0" sz="16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2pPr>
              <a:lvl3pPr marL="11430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defRPr kumimoji="0" sz="16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3pPr>
              <a:lvl4pPr marL="1600200" indent="-228600" algn="l" defTabSz="914400" rtl="0" eaLnBrk="1" fontAlgn="auto" latinLnBrk="0" hangingPunct="1">
                <a:lnSpc>
                  <a:spcPct val="120000"/>
                </a:lnSpc>
                <a:spcBef>
                  <a:spcPct val="0"/>
                </a:spcBef>
                <a:spcAft>
                  <a:spcPts val="300"/>
                </a:spcAft>
                <a:buClrTx/>
                <a:buSzTx/>
                <a:buFont typeface="Wingdings" panose="05000000000000000000" charset="0"/>
                <a:buChar char=""/>
                <a:defRPr kumimoji="0" sz="14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4pPr>
              <a:lvl5pPr marL="2057400" indent="-228600" algn="l" defTabSz="914400" rtl="0" eaLnBrk="1" fontAlgn="auto" latinLnBrk="0" hangingPunct="1">
                <a:lnSpc>
                  <a:spcPct val="120000"/>
                </a:lnSpc>
                <a:spcBef>
                  <a:spcPct val="0"/>
                </a:spcBef>
                <a:spcAft>
                  <a:spcPts val="300"/>
                </a:spcAft>
                <a:buClrTx/>
                <a:buSzTx/>
                <a:buFont typeface="Arial" panose="020b0604020202020204" pitchFamily="34" charset="0"/>
                <a:buChar char="•"/>
                <a:defRPr kumimoji="0" sz="14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5pPr>
            </a:lstStyle>
            <a:p>
              <a:pPr marL="0" lvl="0" indent="0">
                <a:lnSpc>
                  <a:spcPct val="100000"/>
                </a:lnSpc>
                <a:spcAft>
                  <a:spcPct val="0"/>
                </a:spcAft>
                <a:buFontTx/>
                <a:buNone/>
              </a:pPr>
              <a:endParaRPr lang="zh-CN" altLang="zh-CN">
                <a:solidFill>
                  <a:srgbClr val="000000"/>
                </a:solidFill>
                <a:ea typeface="宋体" panose="02010600030101010101" pitchFamily="2" charset="-122"/>
              </a:endParaRPr>
            </a:p>
          </p:txBody>
        </p:sp>
        <p:sp>
          <p:nvSpPr>
            <p:cNvPr id="22532" name="AutoShape 650"/>
            <p:cNvSpPr/>
            <p:nvPr>
              <p:custDataLst>
                <p:tags r:id="rId8"/>
              </p:custDataLst>
            </p:nvPr>
          </p:nvSpPr>
          <p:spPr>
            <a:xfrm>
              <a:off x="476" y="2967"/>
              <a:ext cx="4037" cy="282"/>
            </a:xfrm>
            <a:prstGeom prst="cube">
              <a:avLst>
                <a:gd name="adj" fmla="val 66912"/>
              </a:avLst>
            </a:prstGeom>
            <a:solidFill>
              <a:srgbClr val="FFFF00"/>
            </a:solidFill>
            <a:ln w="31750" cap="flat" cmpd="sng">
              <a:solidFill>
                <a:schemeClr val="tx1"/>
              </a:solidFill>
              <a:prstDash val="solid"/>
              <a:miter/>
              <a:headEnd type="none" w="med" len="med"/>
              <a:tailEnd type="none" w="med" len="med"/>
            </a:ln>
          </p:spPr>
          <p:txBody>
            <a:bodyPr wrap="none" anchor="ctr" anchorCtr="0"/>
            <a:lstStyle>
              <a:lvl1pPr marL="2286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kumimoji="0" sz="18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1pPr>
              <a:lvl2pPr marL="6858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tabLst>
                  <a:tab pos="1609725"/>
                </a:tabLst>
                <a:defRPr kumimoji="0" sz="16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2pPr>
              <a:lvl3pPr marL="11430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defRPr kumimoji="0" sz="16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3pPr>
              <a:lvl4pPr marL="1600200" indent="-228600" algn="l" defTabSz="914400" rtl="0" eaLnBrk="1" fontAlgn="auto" latinLnBrk="0" hangingPunct="1">
                <a:lnSpc>
                  <a:spcPct val="120000"/>
                </a:lnSpc>
                <a:spcBef>
                  <a:spcPct val="0"/>
                </a:spcBef>
                <a:spcAft>
                  <a:spcPts val="300"/>
                </a:spcAft>
                <a:buClrTx/>
                <a:buSzTx/>
                <a:buFont typeface="Wingdings" panose="05000000000000000000" charset="0"/>
                <a:buChar char=""/>
                <a:defRPr kumimoji="0" sz="14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4pPr>
              <a:lvl5pPr marL="2057400" indent="-228600" algn="l" defTabSz="914400" rtl="0" eaLnBrk="1" fontAlgn="auto" latinLnBrk="0" hangingPunct="1">
                <a:lnSpc>
                  <a:spcPct val="120000"/>
                </a:lnSpc>
                <a:spcBef>
                  <a:spcPct val="0"/>
                </a:spcBef>
                <a:spcAft>
                  <a:spcPts val="300"/>
                </a:spcAft>
                <a:buClrTx/>
                <a:buSzTx/>
                <a:buFont typeface="Arial" panose="020b0604020202020204" pitchFamily="34" charset="0"/>
                <a:buChar char="•"/>
                <a:defRPr kumimoji="0" sz="14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5pPr>
            </a:lstStyle>
            <a:p>
              <a:pPr marL="0" lvl="0" indent="0">
                <a:lnSpc>
                  <a:spcPct val="100000"/>
                </a:lnSpc>
                <a:spcAft>
                  <a:spcPct val="0"/>
                </a:spcAft>
                <a:buFontTx/>
                <a:buNone/>
              </a:pPr>
              <a:endParaRPr lang="zh-CN" altLang="zh-CN">
                <a:solidFill>
                  <a:srgbClr val="000000"/>
                </a:solidFill>
                <a:ea typeface="宋体" panose="02010600030101010101" pitchFamily="2" charset="-122"/>
              </a:endParaRPr>
            </a:p>
          </p:txBody>
        </p:sp>
        <p:grpSp>
          <p:nvGrpSpPr>
            <p:cNvPr id="22533" name="Group 815"/>
            <p:cNvGrpSpPr/>
            <p:nvPr/>
          </p:nvGrpSpPr>
          <p:grpSpPr>
            <a:xfrm>
              <a:off x="693" y="2981"/>
              <a:ext cx="3697" cy="16"/>
              <a:chOff x="793" y="3884"/>
              <a:chExt cx="3697" cy="21"/>
            </a:xfrm>
          </p:grpSpPr>
          <p:cxnSp>
            <p:nvCxnSpPr>
              <p:cNvPr id="22534" name="Line 655"/>
              <p:cNvCxnSpPr/>
              <p:nvPr>
                <p:custDataLst>
                  <p:tags r:id="rId9"/>
                </p:custDataLst>
              </p:nvPr>
            </p:nvCxnSpPr>
            <p:spPr>
              <a:xfrm rot="2700000" flipH="1">
                <a:off x="836" y="3859"/>
                <a:ext cx="0" cy="86"/>
              </a:xfrm>
              <a:prstGeom prst="line">
                <a:avLst/>
              </a:prstGeom>
              <a:ln w="25400" cap="flat" cmpd="sng">
                <a:solidFill>
                  <a:srgbClr val="333333"/>
                </a:solidFill>
                <a:prstDash val="solid"/>
                <a:headEnd type="none" w="med" len="med"/>
                <a:tailEnd type="none" w="med" len="med"/>
              </a:ln>
            </p:spPr>
          </p:cxnSp>
          <p:cxnSp>
            <p:nvCxnSpPr>
              <p:cNvPr id="22535" name="Line 656"/>
              <p:cNvCxnSpPr/>
              <p:nvPr>
                <p:custDataLst>
                  <p:tags r:id="rId10"/>
                </p:custDataLst>
              </p:nvPr>
            </p:nvCxnSpPr>
            <p:spPr>
              <a:xfrm rot="2700000" flipH="1">
                <a:off x="872" y="3859"/>
                <a:ext cx="0" cy="50"/>
              </a:xfrm>
              <a:prstGeom prst="line">
                <a:avLst/>
              </a:prstGeom>
              <a:ln w="25400" cap="flat" cmpd="sng">
                <a:solidFill>
                  <a:srgbClr val="333333"/>
                </a:solidFill>
                <a:prstDash val="solid"/>
                <a:headEnd type="none" w="med" len="med"/>
                <a:tailEnd type="none" w="med" len="med"/>
              </a:ln>
            </p:spPr>
          </p:cxnSp>
          <p:cxnSp>
            <p:nvCxnSpPr>
              <p:cNvPr id="22536" name="Line 657"/>
              <p:cNvCxnSpPr/>
              <p:nvPr>
                <p:custDataLst>
                  <p:tags r:id="rId11"/>
                </p:custDataLst>
              </p:nvPr>
            </p:nvCxnSpPr>
            <p:spPr>
              <a:xfrm rot="2700000" flipH="1">
                <a:off x="908" y="3859"/>
                <a:ext cx="0" cy="50"/>
              </a:xfrm>
              <a:prstGeom prst="line">
                <a:avLst/>
              </a:prstGeom>
              <a:ln w="25400" cap="flat" cmpd="sng">
                <a:solidFill>
                  <a:srgbClr val="333333"/>
                </a:solidFill>
                <a:prstDash val="solid"/>
                <a:headEnd type="none" w="med" len="med"/>
                <a:tailEnd type="none" w="med" len="med"/>
              </a:ln>
            </p:spPr>
          </p:cxnSp>
          <p:cxnSp>
            <p:nvCxnSpPr>
              <p:cNvPr id="22537" name="Line 658"/>
              <p:cNvCxnSpPr/>
              <p:nvPr>
                <p:custDataLst>
                  <p:tags r:id="rId12"/>
                </p:custDataLst>
              </p:nvPr>
            </p:nvCxnSpPr>
            <p:spPr>
              <a:xfrm rot="2700000" flipH="1">
                <a:off x="945" y="3859"/>
                <a:ext cx="0" cy="50"/>
              </a:xfrm>
              <a:prstGeom prst="line">
                <a:avLst/>
              </a:prstGeom>
              <a:ln w="25400" cap="flat" cmpd="sng">
                <a:solidFill>
                  <a:srgbClr val="333333"/>
                </a:solidFill>
                <a:prstDash val="solid"/>
                <a:headEnd type="none" w="med" len="med"/>
                <a:tailEnd type="none" w="med" len="med"/>
              </a:ln>
            </p:spPr>
          </p:cxnSp>
          <p:cxnSp>
            <p:nvCxnSpPr>
              <p:cNvPr id="22538" name="Line 659"/>
              <p:cNvCxnSpPr/>
              <p:nvPr>
                <p:custDataLst>
                  <p:tags r:id="rId13"/>
                </p:custDataLst>
              </p:nvPr>
            </p:nvCxnSpPr>
            <p:spPr>
              <a:xfrm rot="2700000" flipH="1">
                <a:off x="981" y="3859"/>
                <a:ext cx="0" cy="50"/>
              </a:xfrm>
              <a:prstGeom prst="line">
                <a:avLst/>
              </a:prstGeom>
              <a:ln w="25400" cap="flat" cmpd="sng">
                <a:solidFill>
                  <a:srgbClr val="333333"/>
                </a:solidFill>
                <a:prstDash val="solid"/>
                <a:headEnd type="none" w="med" len="med"/>
                <a:tailEnd type="none" w="med" len="med"/>
              </a:ln>
            </p:spPr>
          </p:cxnSp>
          <p:cxnSp>
            <p:nvCxnSpPr>
              <p:cNvPr id="22539" name="Line 660"/>
              <p:cNvCxnSpPr/>
              <p:nvPr>
                <p:custDataLst>
                  <p:tags r:id="rId14"/>
                </p:custDataLst>
              </p:nvPr>
            </p:nvCxnSpPr>
            <p:spPr>
              <a:xfrm rot="2700000" flipH="1">
                <a:off x="1017" y="3859"/>
                <a:ext cx="0" cy="86"/>
              </a:xfrm>
              <a:prstGeom prst="line">
                <a:avLst/>
              </a:prstGeom>
              <a:ln w="25400" cap="flat" cmpd="sng">
                <a:solidFill>
                  <a:srgbClr val="333333"/>
                </a:solidFill>
                <a:prstDash val="solid"/>
                <a:headEnd type="none" w="med" len="med"/>
                <a:tailEnd type="none" w="med" len="med"/>
              </a:ln>
            </p:spPr>
          </p:cxnSp>
          <p:cxnSp>
            <p:nvCxnSpPr>
              <p:cNvPr id="22540" name="Line 661"/>
              <p:cNvCxnSpPr/>
              <p:nvPr>
                <p:custDataLst>
                  <p:tags r:id="rId15"/>
                </p:custDataLst>
              </p:nvPr>
            </p:nvCxnSpPr>
            <p:spPr>
              <a:xfrm rot="2700000" flipH="1">
                <a:off x="1017" y="3859"/>
                <a:ext cx="0" cy="86"/>
              </a:xfrm>
              <a:prstGeom prst="line">
                <a:avLst/>
              </a:prstGeom>
              <a:ln w="25400" cap="flat" cmpd="sng">
                <a:solidFill>
                  <a:srgbClr val="333333"/>
                </a:solidFill>
                <a:prstDash val="solid"/>
                <a:headEnd type="none" w="med" len="med"/>
                <a:tailEnd type="none" w="med" len="med"/>
              </a:ln>
            </p:spPr>
          </p:cxnSp>
          <p:cxnSp>
            <p:nvCxnSpPr>
              <p:cNvPr id="22541" name="Line 662"/>
              <p:cNvCxnSpPr/>
              <p:nvPr>
                <p:custDataLst>
                  <p:tags r:id="rId16"/>
                </p:custDataLst>
              </p:nvPr>
            </p:nvCxnSpPr>
            <p:spPr>
              <a:xfrm rot="2700000" flipH="1">
                <a:off x="1053" y="3859"/>
                <a:ext cx="0" cy="50"/>
              </a:xfrm>
              <a:prstGeom prst="line">
                <a:avLst/>
              </a:prstGeom>
              <a:ln w="25400" cap="flat" cmpd="sng">
                <a:solidFill>
                  <a:srgbClr val="333333"/>
                </a:solidFill>
                <a:prstDash val="solid"/>
                <a:headEnd type="none" w="med" len="med"/>
                <a:tailEnd type="none" w="med" len="med"/>
              </a:ln>
            </p:spPr>
          </p:cxnSp>
          <p:cxnSp>
            <p:nvCxnSpPr>
              <p:cNvPr id="22542" name="Line 663"/>
              <p:cNvCxnSpPr/>
              <p:nvPr>
                <p:custDataLst>
                  <p:tags r:id="rId17"/>
                </p:custDataLst>
              </p:nvPr>
            </p:nvCxnSpPr>
            <p:spPr>
              <a:xfrm rot="2700000" flipH="1">
                <a:off x="1089" y="3859"/>
                <a:ext cx="0" cy="50"/>
              </a:xfrm>
              <a:prstGeom prst="line">
                <a:avLst/>
              </a:prstGeom>
              <a:ln w="25400" cap="flat" cmpd="sng">
                <a:solidFill>
                  <a:srgbClr val="333333"/>
                </a:solidFill>
                <a:prstDash val="solid"/>
                <a:headEnd type="none" w="med" len="med"/>
                <a:tailEnd type="none" w="med" len="med"/>
              </a:ln>
            </p:spPr>
          </p:cxnSp>
          <p:cxnSp>
            <p:nvCxnSpPr>
              <p:cNvPr id="22543" name="Line 664"/>
              <p:cNvCxnSpPr/>
              <p:nvPr>
                <p:custDataLst>
                  <p:tags r:id="rId18"/>
                </p:custDataLst>
              </p:nvPr>
            </p:nvCxnSpPr>
            <p:spPr>
              <a:xfrm rot="2700000" flipH="1">
                <a:off x="1126" y="3859"/>
                <a:ext cx="0" cy="50"/>
              </a:xfrm>
              <a:prstGeom prst="line">
                <a:avLst/>
              </a:prstGeom>
              <a:ln w="25400" cap="flat" cmpd="sng">
                <a:solidFill>
                  <a:srgbClr val="333333"/>
                </a:solidFill>
                <a:prstDash val="solid"/>
                <a:headEnd type="none" w="med" len="med"/>
                <a:tailEnd type="none" w="med" len="med"/>
              </a:ln>
            </p:spPr>
          </p:cxnSp>
          <p:cxnSp>
            <p:nvCxnSpPr>
              <p:cNvPr id="22544" name="Line 665"/>
              <p:cNvCxnSpPr/>
              <p:nvPr>
                <p:custDataLst>
                  <p:tags r:id="rId19"/>
                </p:custDataLst>
              </p:nvPr>
            </p:nvCxnSpPr>
            <p:spPr>
              <a:xfrm rot="2700000" flipH="1">
                <a:off x="1162" y="3859"/>
                <a:ext cx="0" cy="50"/>
              </a:xfrm>
              <a:prstGeom prst="line">
                <a:avLst/>
              </a:prstGeom>
              <a:ln w="25400" cap="flat" cmpd="sng">
                <a:solidFill>
                  <a:srgbClr val="333333"/>
                </a:solidFill>
                <a:prstDash val="solid"/>
                <a:headEnd type="none" w="med" len="med"/>
                <a:tailEnd type="none" w="med" len="med"/>
              </a:ln>
            </p:spPr>
          </p:cxnSp>
          <p:cxnSp>
            <p:nvCxnSpPr>
              <p:cNvPr id="22545" name="Line 666"/>
              <p:cNvCxnSpPr/>
              <p:nvPr>
                <p:custDataLst>
                  <p:tags r:id="rId20"/>
                </p:custDataLst>
              </p:nvPr>
            </p:nvCxnSpPr>
            <p:spPr>
              <a:xfrm rot="2700000" flipH="1">
                <a:off x="1198" y="3859"/>
                <a:ext cx="0" cy="86"/>
              </a:xfrm>
              <a:prstGeom prst="line">
                <a:avLst/>
              </a:prstGeom>
              <a:ln w="25400" cap="flat" cmpd="sng">
                <a:solidFill>
                  <a:srgbClr val="333333"/>
                </a:solidFill>
                <a:prstDash val="solid"/>
                <a:headEnd type="none" w="med" len="med"/>
                <a:tailEnd type="none" w="med" len="med"/>
              </a:ln>
            </p:spPr>
          </p:cxnSp>
          <p:cxnSp>
            <p:nvCxnSpPr>
              <p:cNvPr id="22546" name="Line 667"/>
              <p:cNvCxnSpPr/>
              <p:nvPr>
                <p:custDataLst>
                  <p:tags r:id="rId21"/>
                </p:custDataLst>
              </p:nvPr>
            </p:nvCxnSpPr>
            <p:spPr>
              <a:xfrm rot="2700000" flipH="1">
                <a:off x="1198" y="3859"/>
                <a:ext cx="0" cy="86"/>
              </a:xfrm>
              <a:prstGeom prst="line">
                <a:avLst/>
              </a:prstGeom>
              <a:ln w="25400" cap="flat" cmpd="sng">
                <a:solidFill>
                  <a:srgbClr val="333333"/>
                </a:solidFill>
                <a:prstDash val="solid"/>
                <a:headEnd type="none" w="med" len="med"/>
                <a:tailEnd type="none" w="med" len="med"/>
              </a:ln>
            </p:spPr>
          </p:cxnSp>
          <p:cxnSp>
            <p:nvCxnSpPr>
              <p:cNvPr id="22547" name="Line 668"/>
              <p:cNvCxnSpPr/>
              <p:nvPr>
                <p:custDataLst>
                  <p:tags r:id="rId22"/>
                </p:custDataLst>
              </p:nvPr>
            </p:nvCxnSpPr>
            <p:spPr>
              <a:xfrm rot="2700000" flipH="1">
                <a:off x="1234" y="3859"/>
                <a:ext cx="0" cy="50"/>
              </a:xfrm>
              <a:prstGeom prst="line">
                <a:avLst/>
              </a:prstGeom>
              <a:ln w="25400" cap="flat" cmpd="sng">
                <a:solidFill>
                  <a:srgbClr val="333333"/>
                </a:solidFill>
                <a:prstDash val="solid"/>
                <a:headEnd type="none" w="med" len="med"/>
                <a:tailEnd type="none" w="med" len="med"/>
              </a:ln>
            </p:spPr>
          </p:cxnSp>
          <p:cxnSp>
            <p:nvCxnSpPr>
              <p:cNvPr id="22548" name="Line 669"/>
              <p:cNvCxnSpPr/>
              <p:nvPr>
                <p:custDataLst>
                  <p:tags r:id="rId23"/>
                </p:custDataLst>
              </p:nvPr>
            </p:nvCxnSpPr>
            <p:spPr>
              <a:xfrm rot="2700000" flipH="1">
                <a:off x="1270" y="3859"/>
                <a:ext cx="0" cy="50"/>
              </a:xfrm>
              <a:prstGeom prst="line">
                <a:avLst/>
              </a:prstGeom>
              <a:ln w="25400" cap="flat" cmpd="sng">
                <a:solidFill>
                  <a:srgbClr val="333333"/>
                </a:solidFill>
                <a:prstDash val="solid"/>
                <a:headEnd type="none" w="med" len="med"/>
                <a:tailEnd type="none" w="med" len="med"/>
              </a:ln>
            </p:spPr>
          </p:cxnSp>
          <p:cxnSp>
            <p:nvCxnSpPr>
              <p:cNvPr id="22549" name="Line 670"/>
              <p:cNvCxnSpPr/>
              <p:nvPr>
                <p:custDataLst>
                  <p:tags r:id="rId24"/>
                </p:custDataLst>
              </p:nvPr>
            </p:nvCxnSpPr>
            <p:spPr>
              <a:xfrm rot="2700000" flipH="1">
                <a:off x="1307" y="3859"/>
                <a:ext cx="0" cy="50"/>
              </a:xfrm>
              <a:prstGeom prst="line">
                <a:avLst/>
              </a:prstGeom>
              <a:ln w="25400" cap="flat" cmpd="sng">
                <a:solidFill>
                  <a:srgbClr val="333333"/>
                </a:solidFill>
                <a:prstDash val="solid"/>
                <a:headEnd type="none" w="med" len="med"/>
                <a:tailEnd type="none" w="med" len="med"/>
              </a:ln>
            </p:spPr>
          </p:cxnSp>
          <p:cxnSp>
            <p:nvCxnSpPr>
              <p:cNvPr id="22550" name="Line 671"/>
              <p:cNvCxnSpPr/>
              <p:nvPr>
                <p:custDataLst>
                  <p:tags r:id="rId25"/>
                </p:custDataLst>
              </p:nvPr>
            </p:nvCxnSpPr>
            <p:spPr>
              <a:xfrm rot="2700000" flipH="1">
                <a:off x="1343" y="3859"/>
                <a:ext cx="0" cy="50"/>
              </a:xfrm>
              <a:prstGeom prst="line">
                <a:avLst/>
              </a:prstGeom>
              <a:ln w="25400" cap="flat" cmpd="sng">
                <a:solidFill>
                  <a:srgbClr val="333333"/>
                </a:solidFill>
                <a:prstDash val="solid"/>
                <a:headEnd type="none" w="med" len="med"/>
                <a:tailEnd type="none" w="med" len="med"/>
              </a:ln>
            </p:spPr>
          </p:cxnSp>
          <p:cxnSp>
            <p:nvCxnSpPr>
              <p:cNvPr id="22551" name="Line 672"/>
              <p:cNvCxnSpPr/>
              <p:nvPr>
                <p:custDataLst>
                  <p:tags r:id="rId26"/>
                </p:custDataLst>
              </p:nvPr>
            </p:nvCxnSpPr>
            <p:spPr>
              <a:xfrm rot="2700000" flipH="1">
                <a:off x="1379" y="3859"/>
                <a:ext cx="0" cy="86"/>
              </a:xfrm>
              <a:prstGeom prst="line">
                <a:avLst/>
              </a:prstGeom>
              <a:ln w="25400" cap="flat" cmpd="sng">
                <a:solidFill>
                  <a:srgbClr val="333333"/>
                </a:solidFill>
                <a:prstDash val="solid"/>
                <a:headEnd type="none" w="med" len="med"/>
                <a:tailEnd type="none" w="med" len="med"/>
              </a:ln>
            </p:spPr>
          </p:cxnSp>
          <p:cxnSp>
            <p:nvCxnSpPr>
              <p:cNvPr id="22552" name="Line 673"/>
              <p:cNvCxnSpPr/>
              <p:nvPr>
                <p:custDataLst>
                  <p:tags r:id="rId27"/>
                </p:custDataLst>
              </p:nvPr>
            </p:nvCxnSpPr>
            <p:spPr>
              <a:xfrm rot="2700000" flipH="1">
                <a:off x="1379" y="3859"/>
                <a:ext cx="0" cy="86"/>
              </a:xfrm>
              <a:prstGeom prst="line">
                <a:avLst/>
              </a:prstGeom>
              <a:ln w="25400" cap="flat" cmpd="sng">
                <a:solidFill>
                  <a:srgbClr val="333333"/>
                </a:solidFill>
                <a:prstDash val="solid"/>
                <a:headEnd type="none" w="med" len="med"/>
                <a:tailEnd type="none" w="med" len="med"/>
              </a:ln>
            </p:spPr>
          </p:cxnSp>
          <p:cxnSp>
            <p:nvCxnSpPr>
              <p:cNvPr id="22553" name="Line 674"/>
              <p:cNvCxnSpPr/>
              <p:nvPr>
                <p:custDataLst>
                  <p:tags r:id="rId28"/>
                </p:custDataLst>
              </p:nvPr>
            </p:nvCxnSpPr>
            <p:spPr>
              <a:xfrm rot="2700000" flipH="1">
                <a:off x="1431" y="3859"/>
                <a:ext cx="0" cy="50"/>
              </a:xfrm>
              <a:prstGeom prst="line">
                <a:avLst/>
              </a:prstGeom>
              <a:ln w="25400" cap="flat" cmpd="sng">
                <a:solidFill>
                  <a:srgbClr val="333333"/>
                </a:solidFill>
                <a:prstDash val="solid"/>
                <a:headEnd type="none" w="med" len="med"/>
                <a:tailEnd type="none" w="med" len="med"/>
              </a:ln>
            </p:spPr>
          </p:cxnSp>
          <p:cxnSp>
            <p:nvCxnSpPr>
              <p:cNvPr id="22554" name="Line 675"/>
              <p:cNvCxnSpPr/>
              <p:nvPr>
                <p:custDataLst>
                  <p:tags r:id="rId29"/>
                </p:custDataLst>
              </p:nvPr>
            </p:nvCxnSpPr>
            <p:spPr>
              <a:xfrm rot="2700000" flipH="1">
                <a:off x="1451" y="3859"/>
                <a:ext cx="0" cy="50"/>
              </a:xfrm>
              <a:prstGeom prst="line">
                <a:avLst/>
              </a:prstGeom>
              <a:ln w="25400" cap="flat" cmpd="sng">
                <a:solidFill>
                  <a:srgbClr val="333333"/>
                </a:solidFill>
                <a:prstDash val="solid"/>
                <a:headEnd type="none" w="med" len="med"/>
                <a:tailEnd type="none" w="med" len="med"/>
              </a:ln>
            </p:spPr>
          </p:cxnSp>
          <p:cxnSp>
            <p:nvCxnSpPr>
              <p:cNvPr id="22555" name="Line 676"/>
              <p:cNvCxnSpPr/>
              <p:nvPr>
                <p:custDataLst>
                  <p:tags r:id="rId30"/>
                </p:custDataLst>
              </p:nvPr>
            </p:nvCxnSpPr>
            <p:spPr>
              <a:xfrm rot="2700000" flipH="1">
                <a:off x="1488" y="3859"/>
                <a:ext cx="0" cy="50"/>
              </a:xfrm>
              <a:prstGeom prst="line">
                <a:avLst/>
              </a:prstGeom>
              <a:ln w="25400" cap="flat" cmpd="sng">
                <a:solidFill>
                  <a:srgbClr val="333333"/>
                </a:solidFill>
                <a:prstDash val="solid"/>
                <a:headEnd type="none" w="med" len="med"/>
                <a:tailEnd type="none" w="med" len="med"/>
              </a:ln>
            </p:spPr>
          </p:cxnSp>
          <p:cxnSp>
            <p:nvCxnSpPr>
              <p:cNvPr id="22556" name="Line 677"/>
              <p:cNvCxnSpPr/>
              <p:nvPr>
                <p:custDataLst>
                  <p:tags r:id="rId31"/>
                </p:custDataLst>
              </p:nvPr>
            </p:nvCxnSpPr>
            <p:spPr>
              <a:xfrm rot="2700000" flipH="1">
                <a:off x="1524" y="3859"/>
                <a:ext cx="0" cy="50"/>
              </a:xfrm>
              <a:prstGeom prst="line">
                <a:avLst/>
              </a:prstGeom>
              <a:ln w="25400" cap="flat" cmpd="sng">
                <a:solidFill>
                  <a:srgbClr val="333333"/>
                </a:solidFill>
                <a:prstDash val="solid"/>
                <a:headEnd type="none" w="med" len="med"/>
                <a:tailEnd type="none" w="med" len="med"/>
              </a:ln>
            </p:spPr>
          </p:cxnSp>
          <p:cxnSp>
            <p:nvCxnSpPr>
              <p:cNvPr id="22557" name="Line 678"/>
              <p:cNvCxnSpPr/>
              <p:nvPr>
                <p:custDataLst>
                  <p:tags r:id="rId32"/>
                </p:custDataLst>
              </p:nvPr>
            </p:nvCxnSpPr>
            <p:spPr>
              <a:xfrm rot="2700000" flipH="1">
                <a:off x="1560" y="3859"/>
                <a:ext cx="0" cy="86"/>
              </a:xfrm>
              <a:prstGeom prst="line">
                <a:avLst/>
              </a:prstGeom>
              <a:ln w="25400" cap="flat" cmpd="sng">
                <a:solidFill>
                  <a:srgbClr val="333333"/>
                </a:solidFill>
                <a:prstDash val="solid"/>
                <a:headEnd type="none" w="med" len="med"/>
                <a:tailEnd type="none" w="med" len="med"/>
              </a:ln>
            </p:spPr>
          </p:cxnSp>
          <p:cxnSp>
            <p:nvCxnSpPr>
              <p:cNvPr id="22558" name="Line 679"/>
              <p:cNvCxnSpPr/>
              <p:nvPr>
                <p:custDataLst>
                  <p:tags r:id="rId33"/>
                </p:custDataLst>
              </p:nvPr>
            </p:nvCxnSpPr>
            <p:spPr>
              <a:xfrm rot="2700000" flipH="1">
                <a:off x="1561" y="3859"/>
                <a:ext cx="0" cy="86"/>
              </a:xfrm>
              <a:prstGeom prst="line">
                <a:avLst/>
              </a:prstGeom>
              <a:ln w="25400" cap="flat" cmpd="sng">
                <a:solidFill>
                  <a:srgbClr val="333333"/>
                </a:solidFill>
                <a:prstDash val="solid"/>
                <a:headEnd type="none" w="med" len="med"/>
                <a:tailEnd type="none" w="med" len="med"/>
              </a:ln>
            </p:spPr>
          </p:cxnSp>
          <p:cxnSp>
            <p:nvCxnSpPr>
              <p:cNvPr id="22559" name="Line 680"/>
              <p:cNvCxnSpPr/>
              <p:nvPr>
                <p:custDataLst>
                  <p:tags r:id="rId34"/>
                </p:custDataLst>
              </p:nvPr>
            </p:nvCxnSpPr>
            <p:spPr>
              <a:xfrm rot="2700000" flipH="1">
                <a:off x="1597" y="3859"/>
                <a:ext cx="0" cy="50"/>
              </a:xfrm>
              <a:prstGeom prst="line">
                <a:avLst/>
              </a:prstGeom>
              <a:ln w="25400" cap="flat" cmpd="sng">
                <a:solidFill>
                  <a:srgbClr val="333333"/>
                </a:solidFill>
                <a:prstDash val="solid"/>
                <a:headEnd type="none" w="med" len="med"/>
                <a:tailEnd type="none" w="med" len="med"/>
              </a:ln>
            </p:spPr>
          </p:cxnSp>
          <p:cxnSp>
            <p:nvCxnSpPr>
              <p:cNvPr id="22560" name="Line 681"/>
              <p:cNvCxnSpPr/>
              <p:nvPr>
                <p:custDataLst>
                  <p:tags r:id="rId35"/>
                </p:custDataLst>
              </p:nvPr>
            </p:nvCxnSpPr>
            <p:spPr>
              <a:xfrm rot="2700000" flipH="1">
                <a:off x="1633" y="3859"/>
                <a:ext cx="0" cy="50"/>
              </a:xfrm>
              <a:prstGeom prst="line">
                <a:avLst/>
              </a:prstGeom>
              <a:ln w="25400" cap="flat" cmpd="sng">
                <a:solidFill>
                  <a:srgbClr val="333333"/>
                </a:solidFill>
                <a:prstDash val="solid"/>
                <a:headEnd type="none" w="med" len="med"/>
                <a:tailEnd type="none" w="med" len="med"/>
              </a:ln>
            </p:spPr>
          </p:cxnSp>
          <p:cxnSp>
            <p:nvCxnSpPr>
              <p:cNvPr id="22561" name="Line 682"/>
              <p:cNvCxnSpPr/>
              <p:nvPr>
                <p:custDataLst>
                  <p:tags r:id="rId36"/>
                </p:custDataLst>
              </p:nvPr>
            </p:nvCxnSpPr>
            <p:spPr>
              <a:xfrm rot="2700000" flipH="1">
                <a:off x="1670" y="3859"/>
                <a:ext cx="0" cy="50"/>
              </a:xfrm>
              <a:prstGeom prst="line">
                <a:avLst/>
              </a:prstGeom>
              <a:ln w="25400" cap="flat" cmpd="sng">
                <a:solidFill>
                  <a:srgbClr val="333333"/>
                </a:solidFill>
                <a:prstDash val="solid"/>
                <a:headEnd type="none" w="med" len="med"/>
                <a:tailEnd type="none" w="med" len="med"/>
              </a:ln>
            </p:spPr>
          </p:cxnSp>
          <p:cxnSp>
            <p:nvCxnSpPr>
              <p:cNvPr id="22562" name="Line 683"/>
              <p:cNvCxnSpPr/>
              <p:nvPr>
                <p:custDataLst>
                  <p:tags r:id="rId37"/>
                </p:custDataLst>
              </p:nvPr>
            </p:nvCxnSpPr>
            <p:spPr>
              <a:xfrm rot="2700000" flipH="1">
                <a:off x="1706" y="3859"/>
                <a:ext cx="0" cy="50"/>
              </a:xfrm>
              <a:prstGeom prst="line">
                <a:avLst/>
              </a:prstGeom>
              <a:ln w="25400" cap="flat" cmpd="sng">
                <a:solidFill>
                  <a:srgbClr val="333333"/>
                </a:solidFill>
                <a:prstDash val="solid"/>
                <a:headEnd type="none" w="med" len="med"/>
                <a:tailEnd type="none" w="med" len="med"/>
              </a:ln>
            </p:spPr>
          </p:cxnSp>
          <p:cxnSp>
            <p:nvCxnSpPr>
              <p:cNvPr id="22563" name="Line 684"/>
              <p:cNvCxnSpPr/>
              <p:nvPr>
                <p:custDataLst>
                  <p:tags r:id="rId38"/>
                </p:custDataLst>
              </p:nvPr>
            </p:nvCxnSpPr>
            <p:spPr>
              <a:xfrm rot="2700000" flipH="1">
                <a:off x="1742" y="3859"/>
                <a:ext cx="0" cy="86"/>
              </a:xfrm>
              <a:prstGeom prst="line">
                <a:avLst/>
              </a:prstGeom>
              <a:ln w="25400" cap="flat" cmpd="sng">
                <a:solidFill>
                  <a:srgbClr val="333333"/>
                </a:solidFill>
                <a:prstDash val="solid"/>
                <a:headEnd type="none" w="med" len="med"/>
                <a:tailEnd type="none" w="med" len="med"/>
              </a:ln>
            </p:spPr>
          </p:cxnSp>
          <p:cxnSp>
            <p:nvCxnSpPr>
              <p:cNvPr id="22564" name="Line 685"/>
              <p:cNvCxnSpPr/>
              <p:nvPr>
                <p:custDataLst>
                  <p:tags r:id="rId39"/>
                </p:custDataLst>
              </p:nvPr>
            </p:nvCxnSpPr>
            <p:spPr>
              <a:xfrm rot="2700000" flipH="1">
                <a:off x="1742" y="3859"/>
                <a:ext cx="0" cy="86"/>
              </a:xfrm>
              <a:prstGeom prst="line">
                <a:avLst/>
              </a:prstGeom>
              <a:ln w="25400" cap="flat" cmpd="sng">
                <a:solidFill>
                  <a:srgbClr val="333333"/>
                </a:solidFill>
                <a:prstDash val="solid"/>
                <a:headEnd type="none" w="med" len="med"/>
                <a:tailEnd type="none" w="med" len="med"/>
              </a:ln>
            </p:spPr>
          </p:cxnSp>
          <p:cxnSp>
            <p:nvCxnSpPr>
              <p:cNvPr id="22565" name="Line 686"/>
              <p:cNvCxnSpPr/>
              <p:nvPr>
                <p:custDataLst>
                  <p:tags r:id="rId40"/>
                </p:custDataLst>
              </p:nvPr>
            </p:nvCxnSpPr>
            <p:spPr>
              <a:xfrm rot="2700000" flipH="1">
                <a:off x="1778" y="3859"/>
                <a:ext cx="0" cy="50"/>
              </a:xfrm>
              <a:prstGeom prst="line">
                <a:avLst/>
              </a:prstGeom>
              <a:ln w="25400" cap="flat" cmpd="sng">
                <a:solidFill>
                  <a:srgbClr val="333333"/>
                </a:solidFill>
                <a:prstDash val="solid"/>
                <a:headEnd type="none" w="med" len="med"/>
                <a:tailEnd type="none" w="med" len="med"/>
              </a:ln>
            </p:spPr>
          </p:cxnSp>
          <p:cxnSp>
            <p:nvCxnSpPr>
              <p:cNvPr id="22566" name="Line 687"/>
              <p:cNvCxnSpPr/>
              <p:nvPr>
                <p:custDataLst>
                  <p:tags r:id="rId41"/>
                </p:custDataLst>
              </p:nvPr>
            </p:nvCxnSpPr>
            <p:spPr>
              <a:xfrm rot="2700000" flipH="1">
                <a:off x="1814" y="3859"/>
                <a:ext cx="0" cy="50"/>
              </a:xfrm>
              <a:prstGeom prst="line">
                <a:avLst/>
              </a:prstGeom>
              <a:ln w="25400" cap="flat" cmpd="sng">
                <a:solidFill>
                  <a:srgbClr val="333333"/>
                </a:solidFill>
                <a:prstDash val="solid"/>
                <a:headEnd type="none" w="med" len="med"/>
                <a:tailEnd type="none" w="med" len="med"/>
              </a:ln>
            </p:spPr>
          </p:cxnSp>
          <p:cxnSp>
            <p:nvCxnSpPr>
              <p:cNvPr id="22567" name="Line 688"/>
              <p:cNvCxnSpPr/>
              <p:nvPr>
                <p:custDataLst>
                  <p:tags r:id="rId42"/>
                </p:custDataLst>
              </p:nvPr>
            </p:nvCxnSpPr>
            <p:spPr>
              <a:xfrm rot="2700000" flipH="1">
                <a:off x="1851" y="3859"/>
                <a:ext cx="0" cy="50"/>
              </a:xfrm>
              <a:prstGeom prst="line">
                <a:avLst/>
              </a:prstGeom>
              <a:ln w="25400" cap="flat" cmpd="sng">
                <a:solidFill>
                  <a:srgbClr val="333333"/>
                </a:solidFill>
                <a:prstDash val="solid"/>
                <a:headEnd type="none" w="med" len="med"/>
                <a:tailEnd type="none" w="med" len="med"/>
              </a:ln>
            </p:spPr>
          </p:cxnSp>
          <p:cxnSp>
            <p:nvCxnSpPr>
              <p:cNvPr id="22568" name="Line 689"/>
              <p:cNvCxnSpPr/>
              <p:nvPr>
                <p:custDataLst>
                  <p:tags r:id="rId43"/>
                </p:custDataLst>
              </p:nvPr>
            </p:nvCxnSpPr>
            <p:spPr>
              <a:xfrm rot="2700000" flipH="1">
                <a:off x="1887" y="3859"/>
                <a:ext cx="0" cy="50"/>
              </a:xfrm>
              <a:prstGeom prst="line">
                <a:avLst/>
              </a:prstGeom>
              <a:ln w="25400" cap="flat" cmpd="sng">
                <a:solidFill>
                  <a:srgbClr val="333333"/>
                </a:solidFill>
                <a:prstDash val="solid"/>
                <a:headEnd type="none" w="med" len="med"/>
                <a:tailEnd type="none" w="med" len="med"/>
              </a:ln>
            </p:spPr>
          </p:cxnSp>
          <p:cxnSp>
            <p:nvCxnSpPr>
              <p:cNvPr id="22569" name="Line 690"/>
              <p:cNvCxnSpPr/>
              <p:nvPr>
                <p:custDataLst>
                  <p:tags r:id="rId44"/>
                </p:custDataLst>
              </p:nvPr>
            </p:nvCxnSpPr>
            <p:spPr>
              <a:xfrm rot="2700000" flipH="1">
                <a:off x="1923" y="3859"/>
                <a:ext cx="0" cy="86"/>
              </a:xfrm>
              <a:prstGeom prst="line">
                <a:avLst/>
              </a:prstGeom>
              <a:ln w="25400" cap="flat" cmpd="sng">
                <a:solidFill>
                  <a:srgbClr val="333333"/>
                </a:solidFill>
                <a:prstDash val="solid"/>
                <a:headEnd type="none" w="med" len="med"/>
                <a:tailEnd type="none" w="med" len="med"/>
              </a:ln>
            </p:spPr>
          </p:cxnSp>
          <p:cxnSp>
            <p:nvCxnSpPr>
              <p:cNvPr id="22570" name="Line 691"/>
              <p:cNvCxnSpPr/>
              <p:nvPr>
                <p:custDataLst>
                  <p:tags r:id="rId45"/>
                </p:custDataLst>
              </p:nvPr>
            </p:nvCxnSpPr>
            <p:spPr>
              <a:xfrm rot="2700000" flipH="1">
                <a:off x="1923" y="3859"/>
                <a:ext cx="0" cy="86"/>
              </a:xfrm>
              <a:prstGeom prst="line">
                <a:avLst/>
              </a:prstGeom>
              <a:ln w="25400" cap="flat" cmpd="sng">
                <a:solidFill>
                  <a:srgbClr val="333333"/>
                </a:solidFill>
                <a:prstDash val="solid"/>
                <a:headEnd type="none" w="med" len="med"/>
                <a:tailEnd type="none" w="med" len="med"/>
              </a:ln>
            </p:spPr>
          </p:cxnSp>
          <p:cxnSp>
            <p:nvCxnSpPr>
              <p:cNvPr id="22571" name="Line 692"/>
              <p:cNvCxnSpPr/>
              <p:nvPr>
                <p:custDataLst>
                  <p:tags r:id="rId46"/>
                </p:custDataLst>
              </p:nvPr>
            </p:nvCxnSpPr>
            <p:spPr>
              <a:xfrm rot="2700000" flipH="1">
                <a:off x="1959" y="3859"/>
                <a:ext cx="0" cy="50"/>
              </a:xfrm>
              <a:prstGeom prst="line">
                <a:avLst/>
              </a:prstGeom>
              <a:ln w="25400" cap="flat" cmpd="sng">
                <a:solidFill>
                  <a:srgbClr val="333333"/>
                </a:solidFill>
                <a:prstDash val="solid"/>
                <a:headEnd type="none" w="med" len="med"/>
                <a:tailEnd type="none" w="med" len="med"/>
              </a:ln>
            </p:spPr>
          </p:cxnSp>
          <p:cxnSp>
            <p:nvCxnSpPr>
              <p:cNvPr id="22572" name="Line 693"/>
              <p:cNvCxnSpPr/>
              <p:nvPr>
                <p:custDataLst>
                  <p:tags r:id="rId47"/>
                </p:custDataLst>
              </p:nvPr>
            </p:nvCxnSpPr>
            <p:spPr>
              <a:xfrm rot="2700000" flipH="1">
                <a:off x="1995" y="3859"/>
                <a:ext cx="0" cy="50"/>
              </a:xfrm>
              <a:prstGeom prst="line">
                <a:avLst/>
              </a:prstGeom>
              <a:ln w="25400" cap="flat" cmpd="sng">
                <a:solidFill>
                  <a:srgbClr val="333333"/>
                </a:solidFill>
                <a:prstDash val="solid"/>
                <a:headEnd type="none" w="med" len="med"/>
                <a:tailEnd type="none" w="med" len="med"/>
              </a:ln>
            </p:spPr>
          </p:cxnSp>
          <p:cxnSp>
            <p:nvCxnSpPr>
              <p:cNvPr id="22573" name="Line 694"/>
              <p:cNvCxnSpPr/>
              <p:nvPr>
                <p:custDataLst>
                  <p:tags r:id="rId48"/>
                </p:custDataLst>
              </p:nvPr>
            </p:nvCxnSpPr>
            <p:spPr>
              <a:xfrm rot="2700000" flipH="1">
                <a:off x="2032" y="3859"/>
                <a:ext cx="0" cy="50"/>
              </a:xfrm>
              <a:prstGeom prst="line">
                <a:avLst/>
              </a:prstGeom>
              <a:ln w="25400" cap="flat" cmpd="sng">
                <a:solidFill>
                  <a:srgbClr val="333333"/>
                </a:solidFill>
                <a:prstDash val="solid"/>
                <a:headEnd type="none" w="med" len="med"/>
                <a:tailEnd type="none" w="med" len="med"/>
              </a:ln>
            </p:spPr>
          </p:cxnSp>
          <p:cxnSp>
            <p:nvCxnSpPr>
              <p:cNvPr id="22574" name="Line 695"/>
              <p:cNvCxnSpPr/>
              <p:nvPr>
                <p:custDataLst>
                  <p:tags r:id="rId49"/>
                </p:custDataLst>
              </p:nvPr>
            </p:nvCxnSpPr>
            <p:spPr>
              <a:xfrm rot="2700000" flipH="1">
                <a:off x="2068" y="3859"/>
                <a:ext cx="0" cy="50"/>
              </a:xfrm>
              <a:prstGeom prst="line">
                <a:avLst/>
              </a:prstGeom>
              <a:ln w="25400" cap="flat" cmpd="sng">
                <a:solidFill>
                  <a:srgbClr val="333333"/>
                </a:solidFill>
                <a:prstDash val="solid"/>
                <a:headEnd type="none" w="med" len="med"/>
                <a:tailEnd type="none" w="med" len="med"/>
              </a:ln>
            </p:spPr>
          </p:cxnSp>
          <p:cxnSp>
            <p:nvCxnSpPr>
              <p:cNvPr id="22575" name="Line 696"/>
              <p:cNvCxnSpPr/>
              <p:nvPr>
                <p:custDataLst>
                  <p:tags r:id="rId50"/>
                </p:custDataLst>
              </p:nvPr>
            </p:nvCxnSpPr>
            <p:spPr>
              <a:xfrm rot="2700000" flipH="1">
                <a:off x="2104" y="3859"/>
                <a:ext cx="0" cy="86"/>
              </a:xfrm>
              <a:prstGeom prst="line">
                <a:avLst/>
              </a:prstGeom>
              <a:ln w="25400" cap="flat" cmpd="sng">
                <a:solidFill>
                  <a:srgbClr val="333333"/>
                </a:solidFill>
                <a:prstDash val="solid"/>
                <a:headEnd type="none" w="med" len="med"/>
                <a:tailEnd type="none" w="med" len="med"/>
              </a:ln>
            </p:spPr>
          </p:cxnSp>
          <p:cxnSp>
            <p:nvCxnSpPr>
              <p:cNvPr id="22576" name="Line 697"/>
              <p:cNvCxnSpPr/>
              <p:nvPr>
                <p:custDataLst>
                  <p:tags r:id="rId51"/>
                </p:custDataLst>
              </p:nvPr>
            </p:nvCxnSpPr>
            <p:spPr>
              <a:xfrm rot="2700000" flipH="1">
                <a:off x="2104" y="3859"/>
                <a:ext cx="0" cy="86"/>
              </a:xfrm>
              <a:prstGeom prst="line">
                <a:avLst/>
              </a:prstGeom>
              <a:ln w="25400" cap="flat" cmpd="sng">
                <a:solidFill>
                  <a:srgbClr val="333333"/>
                </a:solidFill>
                <a:prstDash val="solid"/>
                <a:headEnd type="none" w="med" len="med"/>
                <a:tailEnd type="none" w="med" len="med"/>
              </a:ln>
            </p:spPr>
          </p:cxnSp>
          <p:cxnSp>
            <p:nvCxnSpPr>
              <p:cNvPr id="22577" name="Line 698"/>
              <p:cNvCxnSpPr/>
              <p:nvPr>
                <p:custDataLst>
                  <p:tags r:id="rId52"/>
                </p:custDataLst>
              </p:nvPr>
            </p:nvCxnSpPr>
            <p:spPr>
              <a:xfrm rot="2700000" flipH="1">
                <a:off x="2140" y="3859"/>
                <a:ext cx="0" cy="50"/>
              </a:xfrm>
              <a:prstGeom prst="line">
                <a:avLst/>
              </a:prstGeom>
              <a:ln w="25400" cap="flat" cmpd="sng">
                <a:solidFill>
                  <a:srgbClr val="333333"/>
                </a:solidFill>
                <a:prstDash val="solid"/>
                <a:headEnd type="none" w="med" len="med"/>
                <a:tailEnd type="none" w="med" len="med"/>
              </a:ln>
            </p:spPr>
          </p:cxnSp>
          <p:cxnSp>
            <p:nvCxnSpPr>
              <p:cNvPr id="22578" name="Line 699"/>
              <p:cNvCxnSpPr/>
              <p:nvPr>
                <p:custDataLst>
                  <p:tags r:id="rId53"/>
                </p:custDataLst>
              </p:nvPr>
            </p:nvCxnSpPr>
            <p:spPr>
              <a:xfrm rot="2700000" flipH="1">
                <a:off x="2176" y="3859"/>
                <a:ext cx="0" cy="50"/>
              </a:xfrm>
              <a:prstGeom prst="line">
                <a:avLst/>
              </a:prstGeom>
              <a:ln w="25400" cap="flat" cmpd="sng">
                <a:solidFill>
                  <a:srgbClr val="333333"/>
                </a:solidFill>
                <a:prstDash val="solid"/>
                <a:headEnd type="none" w="med" len="med"/>
                <a:tailEnd type="none" w="med" len="med"/>
              </a:ln>
            </p:spPr>
          </p:cxnSp>
          <p:cxnSp>
            <p:nvCxnSpPr>
              <p:cNvPr id="22579" name="Line 700"/>
              <p:cNvCxnSpPr/>
              <p:nvPr>
                <p:custDataLst>
                  <p:tags r:id="rId54"/>
                </p:custDataLst>
              </p:nvPr>
            </p:nvCxnSpPr>
            <p:spPr>
              <a:xfrm rot="2700000" flipH="1">
                <a:off x="2213" y="3859"/>
                <a:ext cx="0" cy="50"/>
              </a:xfrm>
              <a:prstGeom prst="line">
                <a:avLst/>
              </a:prstGeom>
              <a:ln w="25400" cap="flat" cmpd="sng">
                <a:solidFill>
                  <a:srgbClr val="333333"/>
                </a:solidFill>
                <a:prstDash val="solid"/>
                <a:headEnd type="none" w="med" len="med"/>
                <a:tailEnd type="none" w="med" len="med"/>
              </a:ln>
            </p:spPr>
          </p:cxnSp>
          <p:cxnSp>
            <p:nvCxnSpPr>
              <p:cNvPr id="22580" name="Line 701"/>
              <p:cNvCxnSpPr/>
              <p:nvPr>
                <p:custDataLst>
                  <p:tags r:id="rId55"/>
                </p:custDataLst>
              </p:nvPr>
            </p:nvCxnSpPr>
            <p:spPr>
              <a:xfrm rot="2700000" flipH="1">
                <a:off x="2249" y="3859"/>
                <a:ext cx="0" cy="50"/>
              </a:xfrm>
              <a:prstGeom prst="line">
                <a:avLst/>
              </a:prstGeom>
              <a:ln w="25400" cap="flat" cmpd="sng">
                <a:solidFill>
                  <a:srgbClr val="333333"/>
                </a:solidFill>
                <a:prstDash val="solid"/>
                <a:headEnd type="none" w="med" len="med"/>
                <a:tailEnd type="none" w="med" len="med"/>
              </a:ln>
            </p:spPr>
          </p:cxnSp>
          <p:cxnSp>
            <p:nvCxnSpPr>
              <p:cNvPr id="22581" name="Line 702"/>
              <p:cNvCxnSpPr/>
              <p:nvPr>
                <p:custDataLst>
                  <p:tags r:id="rId56"/>
                </p:custDataLst>
              </p:nvPr>
            </p:nvCxnSpPr>
            <p:spPr>
              <a:xfrm rot="2700000" flipH="1">
                <a:off x="2285" y="3859"/>
                <a:ext cx="0" cy="86"/>
              </a:xfrm>
              <a:prstGeom prst="line">
                <a:avLst/>
              </a:prstGeom>
              <a:ln w="25400" cap="flat" cmpd="sng">
                <a:solidFill>
                  <a:srgbClr val="333333"/>
                </a:solidFill>
                <a:prstDash val="solid"/>
                <a:headEnd type="none" w="med" len="med"/>
                <a:tailEnd type="none" w="med" len="med"/>
              </a:ln>
            </p:spPr>
          </p:cxnSp>
          <p:cxnSp>
            <p:nvCxnSpPr>
              <p:cNvPr id="22582" name="Line 703"/>
              <p:cNvCxnSpPr/>
              <p:nvPr>
                <p:custDataLst>
                  <p:tags r:id="rId57"/>
                </p:custDataLst>
              </p:nvPr>
            </p:nvCxnSpPr>
            <p:spPr>
              <a:xfrm rot="2700000" flipH="1">
                <a:off x="2285" y="3859"/>
                <a:ext cx="0" cy="86"/>
              </a:xfrm>
              <a:prstGeom prst="line">
                <a:avLst/>
              </a:prstGeom>
              <a:ln w="25400" cap="flat" cmpd="sng">
                <a:solidFill>
                  <a:srgbClr val="333333"/>
                </a:solidFill>
                <a:prstDash val="solid"/>
                <a:headEnd type="none" w="med" len="med"/>
                <a:tailEnd type="none" w="med" len="med"/>
              </a:ln>
            </p:spPr>
          </p:cxnSp>
          <p:cxnSp>
            <p:nvCxnSpPr>
              <p:cNvPr id="22583" name="Line 704"/>
              <p:cNvCxnSpPr/>
              <p:nvPr>
                <p:custDataLst>
                  <p:tags r:id="rId58"/>
                </p:custDataLst>
              </p:nvPr>
            </p:nvCxnSpPr>
            <p:spPr>
              <a:xfrm rot="2700000" flipH="1">
                <a:off x="2321" y="3859"/>
                <a:ext cx="0" cy="50"/>
              </a:xfrm>
              <a:prstGeom prst="line">
                <a:avLst/>
              </a:prstGeom>
              <a:ln w="25400" cap="flat" cmpd="sng">
                <a:solidFill>
                  <a:srgbClr val="333333"/>
                </a:solidFill>
                <a:prstDash val="solid"/>
                <a:headEnd type="none" w="med" len="med"/>
                <a:tailEnd type="none" w="med" len="med"/>
              </a:ln>
            </p:spPr>
          </p:cxnSp>
          <p:cxnSp>
            <p:nvCxnSpPr>
              <p:cNvPr id="22584" name="Line 705"/>
              <p:cNvCxnSpPr/>
              <p:nvPr>
                <p:custDataLst>
                  <p:tags r:id="rId59"/>
                </p:custDataLst>
              </p:nvPr>
            </p:nvCxnSpPr>
            <p:spPr>
              <a:xfrm rot="2700000" flipH="1">
                <a:off x="2357" y="3859"/>
                <a:ext cx="0" cy="50"/>
              </a:xfrm>
              <a:prstGeom prst="line">
                <a:avLst/>
              </a:prstGeom>
              <a:ln w="25400" cap="flat" cmpd="sng">
                <a:solidFill>
                  <a:srgbClr val="333333"/>
                </a:solidFill>
                <a:prstDash val="solid"/>
                <a:headEnd type="none" w="med" len="med"/>
                <a:tailEnd type="none" w="med" len="med"/>
              </a:ln>
            </p:spPr>
          </p:cxnSp>
          <p:cxnSp>
            <p:nvCxnSpPr>
              <p:cNvPr id="22585" name="Line 706"/>
              <p:cNvCxnSpPr/>
              <p:nvPr>
                <p:custDataLst>
                  <p:tags r:id="rId60"/>
                </p:custDataLst>
              </p:nvPr>
            </p:nvCxnSpPr>
            <p:spPr>
              <a:xfrm rot="2700000" flipH="1">
                <a:off x="2394" y="3859"/>
                <a:ext cx="0" cy="50"/>
              </a:xfrm>
              <a:prstGeom prst="line">
                <a:avLst/>
              </a:prstGeom>
              <a:ln w="25400" cap="flat" cmpd="sng">
                <a:solidFill>
                  <a:srgbClr val="333333"/>
                </a:solidFill>
                <a:prstDash val="solid"/>
                <a:headEnd type="none" w="med" len="med"/>
                <a:tailEnd type="none" w="med" len="med"/>
              </a:ln>
            </p:spPr>
          </p:cxnSp>
          <p:cxnSp>
            <p:nvCxnSpPr>
              <p:cNvPr id="22586" name="Line 707"/>
              <p:cNvCxnSpPr/>
              <p:nvPr>
                <p:custDataLst>
                  <p:tags r:id="rId61"/>
                </p:custDataLst>
              </p:nvPr>
            </p:nvCxnSpPr>
            <p:spPr>
              <a:xfrm rot="2700000" flipH="1">
                <a:off x="2430" y="3859"/>
                <a:ext cx="0" cy="50"/>
              </a:xfrm>
              <a:prstGeom prst="line">
                <a:avLst/>
              </a:prstGeom>
              <a:ln w="25400" cap="flat" cmpd="sng">
                <a:solidFill>
                  <a:srgbClr val="333333"/>
                </a:solidFill>
                <a:prstDash val="solid"/>
                <a:headEnd type="none" w="med" len="med"/>
                <a:tailEnd type="none" w="med" len="med"/>
              </a:ln>
            </p:spPr>
          </p:cxnSp>
          <p:cxnSp>
            <p:nvCxnSpPr>
              <p:cNvPr id="22587" name="Line 708"/>
              <p:cNvCxnSpPr/>
              <p:nvPr>
                <p:custDataLst>
                  <p:tags r:id="rId62"/>
                </p:custDataLst>
              </p:nvPr>
            </p:nvCxnSpPr>
            <p:spPr>
              <a:xfrm rot="2700000" flipH="1">
                <a:off x="2466" y="3859"/>
                <a:ext cx="0" cy="86"/>
              </a:xfrm>
              <a:prstGeom prst="line">
                <a:avLst/>
              </a:prstGeom>
              <a:ln w="25400" cap="flat" cmpd="sng">
                <a:solidFill>
                  <a:srgbClr val="333333"/>
                </a:solidFill>
                <a:prstDash val="solid"/>
                <a:headEnd type="none" w="med" len="med"/>
                <a:tailEnd type="none" w="med" len="med"/>
              </a:ln>
            </p:spPr>
          </p:cxnSp>
          <p:cxnSp>
            <p:nvCxnSpPr>
              <p:cNvPr id="22588" name="Line 709"/>
              <p:cNvCxnSpPr/>
              <p:nvPr>
                <p:custDataLst>
                  <p:tags r:id="rId63"/>
                </p:custDataLst>
              </p:nvPr>
            </p:nvCxnSpPr>
            <p:spPr>
              <a:xfrm rot="2700000" flipH="1">
                <a:off x="2466" y="3859"/>
                <a:ext cx="0" cy="86"/>
              </a:xfrm>
              <a:prstGeom prst="line">
                <a:avLst/>
              </a:prstGeom>
              <a:ln w="25400" cap="flat" cmpd="sng">
                <a:solidFill>
                  <a:srgbClr val="333333"/>
                </a:solidFill>
                <a:prstDash val="solid"/>
                <a:headEnd type="none" w="med" len="med"/>
                <a:tailEnd type="none" w="med" len="med"/>
              </a:ln>
            </p:spPr>
          </p:cxnSp>
          <p:cxnSp>
            <p:nvCxnSpPr>
              <p:cNvPr id="22589" name="Line 710"/>
              <p:cNvCxnSpPr/>
              <p:nvPr>
                <p:custDataLst>
                  <p:tags r:id="rId64"/>
                </p:custDataLst>
              </p:nvPr>
            </p:nvCxnSpPr>
            <p:spPr>
              <a:xfrm rot="2700000" flipH="1">
                <a:off x="2502" y="3859"/>
                <a:ext cx="0" cy="50"/>
              </a:xfrm>
              <a:prstGeom prst="line">
                <a:avLst/>
              </a:prstGeom>
              <a:ln w="25400" cap="flat" cmpd="sng">
                <a:solidFill>
                  <a:srgbClr val="333333"/>
                </a:solidFill>
                <a:prstDash val="solid"/>
                <a:headEnd type="none" w="med" len="med"/>
                <a:tailEnd type="none" w="med" len="med"/>
              </a:ln>
            </p:spPr>
          </p:cxnSp>
          <p:cxnSp>
            <p:nvCxnSpPr>
              <p:cNvPr id="22590" name="Line 711"/>
              <p:cNvCxnSpPr/>
              <p:nvPr>
                <p:custDataLst>
                  <p:tags r:id="rId65"/>
                </p:custDataLst>
              </p:nvPr>
            </p:nvCxnSpPr>
            <p:spPr>
              <a:xfrm rot="2700000" flipH="1">
                <a:off x="2538" y="3859"/>
                <a:ext cx="0" cy="50"/>
              </a:xfrm>
              <a:prstGeom prst="line">
                <a:avLst/>
              </a:prstGeom>
              <a:ln w="25400" cap="flat" cmpd="sng">
                <a:solidFill>
                  <a:srgbClr val="333333"/>
                </a:solidFill>
                <a:prstDash val="solid"/>
                <a:headEnd type="none" w="med" len="med"/>
                <a:tailEnd type="none" w="med" len="med"/>
              </a:ln>
            </p:spPr>
          </p:cxnSp>
          <p:cxnSp>
            <p:nvCxnSpPr>
              <p:cNvPr id="22591" name="Line 712"/>
              <p:cNvCxnSpPr/>
              <p:nvPr>
                <p:custDataLst>
                  <p:tags r:id="rId66"/>
                </p:custDataLst>
              </p:nvPr>
            </p:nvCxnSpPr>
            <p:spPr>
              <a:xfrm rot="2700000" flipH="1">
                <a:off x="2575" y="3859"/>
                <a:ext cx="0" cy="50"/>
              </a:xfrm>
              <a:prstGeom prst="line">
                <a:avLst/>
              </a:prstGeom>
              <a:ln w="25400" cap="flat" cmpd="sng">
                <a:solidFill>
                  <a:srgbClr val="333333"/>
                </a:solidFill>
                <a:prstDash val="solid"/>
                <a:headEnd type="none" w="med" len="med"/>
                <a:tailEnd type="none" w="med" len="med"/>
              </a:ln>
            </p:spPr>
          </p:cxnSp>
          <p:cxnSp>
            <p:nvCxnSpPr>
              <p:cNvPr id="22592" name="Line 713"/>
              <p:cNvCxnSpPr/>
              <p:nvPr>
                <p:custDataLst>
                  <p:tags r:id="rId67"/>
                </p:custDataLst>
              </p:nvPr>
            </p:nvCxnSpPr>
            <p:spPr>
              <a:xfrm rot="2700000" flipH="1">
                <a:off x="2611" y="3859"/>
                <a:ext cx="0" cy="50"/>
              </a:xfrm>
              <a:prstGeom prst="line">
                <a:avLst/>
              </a:prstGeom>
              <a:ln w="25400" cap="flat" cmpd="sng">
                <a:solidFill>
                  <a:srgbClr val="333333"/>
                </a:solidFill>
                <a:prstDash val="solid"/>
                <a:headEnd type="none" w="med" len="med"/>
                <a:tailEnd type="none" w="med" len="med"/>
              </a:ln>
            </p:spPr>
          </p:cxnSp>
          <p:cxnSp>
            <p:nvCxnSpPr>
              <p:cNvPr id="22593" name="Line 714"/>
              <p:cNvCxnSpPr/>
              <p:nvPr>
                <p:custDataLst>
                  <p:tags r:id="rId68"/>
                </p:custDataLst>
              </p:nvPr>
            </p:nvCxnSpPr>
            <p:spPr>
              <a:xfrm rot="2700000" flipH="1">
                <a:off x="2647" y="3859"/>
                <a:ext cx="0" cy="86"/>
              </a:xfrm>
              <a:prstGeom prst="line">
                <a:avLst/>
              </a:prstGeom>
              <a:ln w="25400" cap="flat" cmpd="sng">
                <a:solidFill>
                  <a:srgbClr val="333333"/>
                </a:solidFill>
                <a:prstDash val="solid"/>
                <a:headEnd type="none" w="med" len="med"/>
                <a:tailEnd type="none" w="med" len="med"/>
              </a:ln>
            </p:spPr>
          </p:cxnSp>
          <p:cxnSp>
            <p:nvCxnSpPr>
              <p:cNvPr id="22594" name="Line 715"/>
              <p:cNvCxnSpPr/>
              <p:nvPr>
                <p:custDataLst>
                  <p:tags r:id="rId69"/>
                </p:custDataLst>
              </p:nvPr>
            </p:nvCxnSpPr>
            <p:spPr>
              <a:xfrm rot="2700000" flipH="1">
                <a:off x="2647" y="3859"/>
                <a:ext cx="0" cy="86"/>
              </a:xfrm>
              <a:prstGeom prst="line">
                <a:avLst/>
              </a:prstGeom>
              <a:ln w="25400" cap="flat" cmpd="sng">
                <a:solidFill>
                  <a:srgbClr val="333333"/>
                </a:solidFill>
                <a:prstDash val="solid"/>
                <a:headEnd type="none" w="med" len="med"/>
                <a:tailEnd type="none" w="med" len="med"/>
              </a:ln>
            </p:spPr>
          </p:cxnSp>
          <p:cxnSp>
            <p:nvCxnSpPr>
              <p:cNvPr id="22595" name="Line 716"/>
              <p:cNvCxnSpPr/>
              <p:nvPr>
                <p:custDataLst>
                  <p:tags r:id="rId70"/>
                </p:custDataLst>
              </p:nvPr>
            </p:nvCxnSpPr>
            <p:spPr>
              <a:xfrm rot="2700000" flipH="1">
                <a:off x="2683" y="3859"/>
                <a:ext cx="0" cy="50"/>
              </a:xfrm>
              <a:prstGeom prst="line">
                <a:avLst/>
              </a:prstGeom>
              <a:ln w="25400" cap="flat" cmpd="sng">
                <a:solidFill>
                  <a:srgbClr val="333333"/>
                </a:solidFill>
                <a:prstDash val="solid"/>
                <a:headEnd type="none" w="med" len="med"/>
                <a:tailEnd type="none" w="med" len="med"/>
              </a:ln>
            </p:spPr>
          </p:cxnSp>
          <p:cxnSp>
            <p:nvCxnSpPr>
              <p:cNvPr id="22596" name="Line 717"/>
              <p:cNvCxnSpPr/>
              <p:nvPr>
                <p:custDataLst>
                  <p:tags r:id="rId71"/>
                </p:custDataLst>
              </p:nvPr>
            </p:nvCxnSpPr>
            <p:spPr>
              <a:xfrm rot="2700000" flipH="1">
                <a:off x="2719" y="3859"/>
                <a:ext cx="0" cy="50"/>
              </a:xfrm>
              <a:prstGeom prst="line">
                <a:avLst/>
              </a:prstGeom>
              <a:ln w="25400" cap="flat" cmpd="sng">
                <a:solidFill>
                  <a:srgbClr val="333333"/>
                </a:solidFill>
                <a:prstDash val="solid"/>
                <a:headEnd type="none" w="med" len="med"/>
                <a:tailEnd type="none" w="med" len="med"/>
              </a:ln>
            </p:spPr>
          </p:cxnSp>
          <p:cxnSp>
            <p:nvCxnSpPr>
              <p:cNvPr id="22597" name="Line 718"/>
              <p:cNvCxnSpPr/>
              <p:nvPr>
                <p:custDataLst>
                  <p:tags r:id="rId72"/>
                </p:custDataLst>
              </p:nvPr>
            </p:nvCxnSpPr>
            <p:spPr>
              <a:xfrm rot="2700000" flipH="1">
                <a:off x="2756" y="3859"/>
                <a:ext cx="0" cy="50"/>
              </a:xfrm>
              <a:prstGeom prst="line">
                <a:avLst/>
              </a:prstGeom>
              <a:ln w="25400" cap="flat" cmpd="sng">
                <a:solidFill>
                  <a:srgbClr val="333333"/>
                </a:solidFill>
                <a:prstDash val="solid"/>
                <a:headEnd type="none" w="med" len="med"/>
                <a:tailEnd type="none" w="med" len="med"/>
              </a:ln>
            </p:spPr>
          </p:cxnSp>
          <p:cxnSp>
            <p:nvCxnSpPr>
              <p:cNvPr id="22598" name="Line 719"/>
              <p:cNvCxnSpPr/>
              <p:nvPr>
                <p:custDataLst>
                  <p:tags r:id="rId73"/>
                </p:custDataLst>
              </p:nvPr>
            </p:nvCxnSpPr>
            <p:spPr>
              <a:xfrm rot="2700000" flipH="1">
                <a:off x="2792" y="3859"/>
                <a:ext cx="0" cy="50"/>
              </a:xfrm>
              <a:prstGeom prst="line">
                <a:avLst/>
              </a:prstGeom>
              <a:ln w="25400" cap="flat" cmpd="sng">
                <a:solidFill>
                  <a:srgbClr val="333333"/>
                </a:solidFill>
                <a:prstDash val="solid"/>
                <a:headEnd type="none" w="med" len="med"/>
                <a:tailEnd type="none" w="med" len="med"/>
              </a:ln>
            </p:spPr>
          </p:cxnSp>
          <p:cxnSp>
            <p:nvCxnSpPr>
              <p:cNvPr id="22599" name="Line 720"/>
              <p:cNvCxnSpPr/>
              <p:nvPr>
                <p:custDataLst>
                  <p:tags r:id="rId74"/>
                </p:custDataLst>
              </p:nvPr>
            </p:nvCxnSpPr>
            <p:spPr>
              <a:xfrm rot="2700000" flipH="1">
                <a:off x="2828" y="3859"/>
                <a:ext cx="0" cy="86"/>
              </a:xfrm>
              <a:prstGeom prst="line">
                <a:avLst/>
              </a:prstGeom>
              <a:ln w="25400" cap="flat" cmpd="sng">
                <a:solidFill>
                  <a:srgbClr val="333333"/>
                </a:solidFill>
                <a:prstDash val="solid"/>
                <a:headEnd type="none" w="med" len="med"/>
                <a:tailEnd type="none" w="med" len="med"/>
              </a:ln>
            </p:spPr>
          </p:cxnSp>
          <p:cxnSp>
            <p:nvCxnSpPr>
              <p:cNvPr id="22600" name="Line 721"/>
              <p:cNvCxnSpPr/>
              <p:nvPr>
                <p:custDataLst>
                  <p:tags r:id="rId75"/>
                </p:custDataLst>
              </p:nvPr>
            </p:nvCxnSpPr>
            <p:spPr>
              <a:xfrm rot="2700000" flipH="1">
                <a:off x="2828" y="3859"/>
                <a:ext cx="0" cy="86"/>
              </a:xfrm>
              <a:prstGeom prst="line">
                <a:avLst/>
              </a:prstGeom>
              <a:ln w="25400" cap="flat" cmpd="sng">
                <a:solidFill>
                  <a:srgbClr val="333333"/>
                </a:solidFill>
                <a:prstDash val="solid"/>
                <a:headEnd type="none" w="med" len="med"/>
                <a:tailEnd type="none" w="med" len="med"/>
              </a:ln>
            </p:spPr>
          </p:cxnSp>
          <p:cxnSp>
            <p:nvCxnSpPr>
              <p:cNvPr id="22601" name="Line 722"/>
              <p:cNvCxnSpPr/>
              <p:nvPr>
                <p:custDataLst>
                  <p:tags r:id="rId76"/>
                </p:custDataLst>
              </p:nvPr>
            </p:nvCxnSpPr>
            <p:spPr>
              <a:xfrm rot="2700000" flipH="1">
                <a:off x="2864" y="3859"/>
                <a:ext cx="0" cy="50"/>
              </a:xfrm>
              <a:prstGeom prst="line">
                <a:avLst/>
              </a:prstGeom>
              <a:ln w="25400" cap="flat" cmpd="sng">
                <a:solidFill>
                  <a:srgbClr val="333333"/>
                </a:solidFill>
                <a:prstDash val="solid"/>
                <a:headEnd type="none" w="med" len="med"/>
                <a:tailEnd type="none" w="med" len="med"/>
              </a:ln>
            </p:spPr>
          </p:cxnSp>
          <p:cxnSp>
            <p:nvCxnSpPr>
              <p:cNvPr id="22602" name="Line 723"/>
              <p:cNvCxnSpPr/>
              <p:nvPr>
                <p:custDataLst>
                  <p:tags r:id="rId77"/>
                </p:custDataLst>
              </p:nvPr>
            </p:nvCxnSpPr>
            <p:spPr>
              <a:xfrm rot="2700000" flipH="1">
                <a:off x="2900" y="3859"/>
                <a:ext cx="0" cy="50"/>
              </a:xfrm>
              <a:prstGeom prst="line">
                <a:avLst/>
              </a:prstGeom>
              <a:ln w="25400" cap="flat" cmpd="sng">
                <a:solidFill>
                  <a:srgbClr val="333333"/>
                </a:solidFill>
                <a:prstDash val="solid"/>
                <a:headEnd type="none" w="med" len="med"/>
                <a:tailEnd type="none" w="med" len="med"/>
              </a:ln>
            </p:spPr>
          </p:cxnSp>
          <p:cxnSp>
            <p:nvCxnSpPr>
              <p:cNvPr id="22603" name="Line 724"/>
              <p:cNvCxnSpPr/>
              <p:nvPr>
                <p:custDataLst>
                  <p:tags r:id="rId78"/>
                </p:custDataLst>
              </p:nvPr>
            </p:nvCxnSpPr>
            <p:spPr>
              <a:xfrm rot="2700000" flipH="1">
                <a:off x="2937" y="3859"/>
                <a:ext cx="0" cy="50"/>
              </a:xfrm>
              <a:prstGeom prst="line">
                <a:avLst/>
              </a:prstGeom>
              <a:ln w="25400" cap="flat" cmpd="sng">
                <a:solidFill>
                  <a:srgbClr val="333333"/>
                </a:solidFill>
                <a:prstDash val="solid"/>
                <a:headEnd type="none" w="med" len="med"/>
                <a:tailEnd type="none" w="med" len="med"/>
              </a:ln>
            </p:spPr>
          </p:cxnSp>
          <p:cxnSp>
            <p:nvCxnSpPr>
              <p:cNvPr id="22604" name="Line 725"/>
              <p:cNvCxnSpPr/>
              <p:nvPr>
                <p:custDataLst>
                  <p:tags r:id="rId79"/>
                </p:custDataLst>
              </p:nvPr>
            </p:nvCxnSpPr>
            <p:spPr>
              <a:xfrm rot="2700000" flipH="1">
                <a:off x="2973" y="3859"/>
                <a:ext cx="0" cy="50"/>
              </a:xfrm>
              <a:prstGeom prst="line">
                <a:avLst/>
              </a:prstGeom>
              <a:ln w="25400" cap="flat" cmpd="sng">
                <a:solidFill>
                  <a:srgbClr val="333333"/>
                </a:solidFill>
                <a:prstDash val="solid"/>
                <a:headEnd type="none" w="med" len="med"/>
                <a:tailEnd type="none" w="med" len="med"/>
              </a:ln>
            </p:spPr>
          </p:cxnSp>
          <p:cxnSp>
            <p:nvCxnSpPr>
              <p:cNvPr id="22605" name="Line 726"/>
              <p:cNvCxnSpPr/>
              <p:nvPr>
                <p:custDataLst>
                  <p:tags r:id="rId80"/>
                </p:custDataLst>
              </p:nvPr>
            </p:nvCxnSpPr>
            <p:spPr>
              <a:xfrm rot="2700000" flipH="1">
                <a:off x="3009" y="3859"/>
                <a:ext cx="0" cy="86"/>
              </a:xfrm>
              <a:prstGeom prst="line">
                <a:avLst/>
              </a:prstGeom>
              <a:ln w="25400" cap="flat" cmpd="sng">
                <a:solidFill>
                  <a:srgbClr val="333333"/>
                </a:solidFill>
                <a:prstDash val="solid"/>
                <a:headEnd type="none" w="med" len="med"/>
                <a:tailEnd type="none" w="med" len="med"/>
              </a:ln>
            </p:spPr>
          </p:cxnSp>
          <p:cxnSp>
            <p:nvCxnSpPr>
              <p:cNvPr id="22606" name="Line 727"/>
              <p:cNvCxnSpPr/>
              <p:nvPr>
                <p:custDataLst>
                  <p:tags r:id="rId81"/>
                </p:custDataLst>
              </p:nvPr>
            </p:nvCxnSpPr>
            <p:spPr>
              <a:xfrm rot="2700000" flipH="1">
                <a:off x="3009" y="3859"/>
                <a:ext cx="0" cy="86"/>
              </a:xfrm>
              <a:prstGeom prst="line">
                <a:avLst/>
              </a:prstGeom>
              <a:ln w="25400" cap="flat" cmpd="sng">
                <a:solidFill>
                  <a:srgbClr val="333333"/>
                </a:solidFill>
                <a:prstDash val="solid"/>
                <a:headEnd type="none" w="med" len="med"/>
                <a:tailEnd type="none" w="med" len="med"/>
              </a:ln>
            </p:spPr>
          </p:cxnSp>
          <p:cxnSp>
            <p:nvCxnSpPr>
              <p:cNvPr id="22607" name="Line 728"/>
              <p:cNvCxnSpPr/>
              <p:nvPr>
                <p:custDataLst>
                  <p:tags r:id="rId82"/>
                </p:custDataLst>
              </p:nvPr>
            </p:nvCxnSpPr>
            <p:spPr>
              <a:xfrm rot="2700000" flipH="1">
                <a:off x="3045" y="3859"/>
                <a:ext cx="0" cy="50"/>
              </a:xfrm>
              <a:prstGeom prst="line">
                <a:avLst/>
              </a:prstGeom>
              <a:ln w="25400" cap="flat" cmpd="sng">
                <a:solidFill>
                  <a:srgbClr val="333333"/>
                </a:solidFill>
                <a:prstDash val="solid"/>
                <a:headEnd type="none" w="med" len="med"/>
                <a:tailEnd type="none" w="med" len="med"/>
              </a:ln>
            </p:spPr>
          </p:cxnSp>
          <p:cxnSp>
            <p:nvCxnSpPr>
              <p:cNvPr id="22608" name="Line 729"/>
              <p:cNvCxnSpPr/>
              <p:nvPr>
                <p:custDataLst>
                  <p:tags r:id="rId83"/>
                </p:custDataLst>
              </p:nvPr>
            </p:nvCxnSpPr>
            <p:spPr>
              <a:xfrm rot="2700000" flipH="1">
                <a:off x="3081" y="3859"/>
                <a:ext cx="0" cy="50"/>
              </a:xfrm>
              <a:prstGeom prst="line">
                <a:avLst/>
              </a:prstGeom>
              <a:ln w="25400" cap="flat" cmpd="sng">
                <a:solidFill>
                  <a:srgbClr val="333333"/>
                </a:solidFill>
                <a:prstDash val="solid"/>
                <a:headEnd type="none" w="med" len="med"/>
                <a:tailEnd type="none" w="med" len="med"/>
              </a:ln>
            </p:spPr>
          </p:cxnSp>
          <p:cxnSp>
            <p:nvCxnSpPr>
              <p:cNvPr id="22609" name="Line 730"/>
              <p:cNvCxnSpPr/>
              <p:nvPr>
                <p:custDataLst>
                  <p:tags r:id="rId84"/>
                </p:custDataLst>
              </p:nvPr>
            </p:nvCxnSpPr>
            <p:spPr>
              <a:xfrm rot="2700000" flipH="1">
                <a:off x="3118" y="3859"/>
                <a:ext cx="0" cy="50"/>
              </a:xfrm>
              <a:prstGeom prst="line">
                <a:avLst/>
              </a:prstGeom>
              <a:ln w="25400" cap="flat" cmpd="sng">
                <a:solidFill>
                  <a:srgbClr val="333333"/>
                </a:solidFill>
                <a:prstDash val="solid"/>
                <a:headEnd type="none" w="med" len="med"/>
                <a:tailEnd type="none" w="med" len="med"/>
              </a:ln>
            </p:spPr>
          </p:cxnSp>
          <p:cxnSp>
            <p:nvCxnSpPr>
              <p:cNvPr id="22610" name="Line 731"/>
              <p:cNvCxnSpPr/>
              <p:nvPr>
                <p:custDataLst>
                  <p:tags r:id="rId85"/>
                </p:custDataLst>
              </p:nvPr>
            </p:nvCxnSpPr>
            <p:spPr>
              <a:xfrm rot="2700000" flipH="1">
                <a:off x="3154" y="3859"/>
                <a:ext cx="0" cy="50"/>
              </a:xfrm>
              <a:prstGeom prst="line">
                <a:avLst/>
              </a:prstGeom>
              <a:ln w="25400" cap="flat" cmpd="sng">
                <a:solidFill>
                  <a:srgbClr val="333333"/>
                </a:solidFill>
                <a:prstDash val="solid"/>
                <a:headEnd type="none" w="med" len="med"/>
                <a:tailEnd type="none" w="med" len="med"/>
              </a:ln>
            </p:spPr>
          </p:cxnSp>
          <p:cxnSp>
            <p:nvCxnSpPr>
              <p:cNvPr id="22611" name="Line 732"/>
              <p:cNvCxnSpPr/>
              <p:nvPr>
                <p:custDataLst>
                  <p:tags r:id="rId86"/>
                </p:custDataLst>
              </p:nvPr>
            </p:nvCxnSpPr>
            <p:spPr>
              <a:xfrm rot="2700000" flipH="1">
                <a:off x="3190" y="3859"/>
                <a:ext cx="0" cy="86"/>
              </a:xfrm>
              <a:prstGeom prst="line">
                <a:avLst/>
              </a:prstGeom>
              <a:ln w="25400" cap="flat" cmpd="sng">
                <a:solidFill>
                  <a:srgbClr val="333333"/>
                </a:solidFill>
                <a:prstDash val="solid"/>
                <a:headEnd type="none" w="med" len="med"/>
                <a:tailEnd type="none" w="med" len="med"/>
              </a:ln>
            </p:spPr>
          </p:cxnSp>
          <p:cxnSp>
            <p:nvCxnSpPr>
              <p:cNvPr id="22612" name="Line 733"/>
              <p:cNvCxnSpPr/>
              <p:nvPr>
                <p:custDataLst>
                  <p:tags r:id="rId87"/>
                </p:custDataLst>
              </p:nvPr>
            </p:nvCxnSpPr>
            <p:spPr>
              <a:xfrm rot="2700000" flipH="1">
                <a:off x="3190" y="3859"/>
                <a:ext cx="0" cy="86"/>
              </a:xfrm>
              <a:prstGeom prst="line">
                <a:avLst/>
              </a:prstGeom>
              <a:ln w="25400" cap="flat" cmpd="sng">
                <a:solidFill>
                  <a:srgbClr val="333333"/>
                </a:solidFill>
                <a:prstDash val="solid"/>
                <a:headEnd type="none" w="med" len="med"/>
                <a:tailEnd type="none" w="med" len="med"/>
              </a:ln>
            </p:spPr>
          </p:cxnSp>
          <p:cxnSp>
            <p:nvCxnSpPr>
              <p:cNvPr id="22613" name="Line 734"/>
              <p:cNvCxnSpPr/>
              <p:nvPr>
                <p:custDataLst>
                  <p:tags r:id="rId88"/>
                </p:custDataLst>
              </p:nvPr>
            </p:nvCxnSpPr>
            <p:spPr>
              <a:xfrm rot="2700000" flipH="1">
                <a:off x="3226" y="3859"/>
                <a:ext cx="0" cy="50"/>
              </a:xfrm>
              <a:prstGeom prst="line">
                <a:avLst/>
              </a:prstGeom>
              <a:ln w="25400" cap="flat" cmpd="sng">
                <a:solidFill>
                  <a:srgbClr val="333333"/>
                </a:solidFill>
                <a:prstDash val="solid"/>
                <a:headEnd type="none" w="med" len="med"/>
                <a:tailEnd type="none" w="med" len="med"/>
              </a:ln>
            </p:spPr>
          </p:cxnSp>
          <p:cxnSp>
            <p:nvCxnSpPr>
              <p:cNvPr id="22614" name="Line 735"/>
              <p:cNvCxnSpPr/>
              <p:nvPr>
                <p:custDataLst>
                  <p:tags r:id="rId89"/>
                </p:custDataLst>
              </p:nvPr>
            </p:nvCxnSpPr>
            <p:spPr>
              <a:xfrm rot="2700000" flipH="1">
                <a:off x="3262" y="3859"/>
                <a:ext cx="0" cy="50"/>
              </a:xfrm>
              <a:prstGeom prst="line">
                <a:avLst/>
              </a:prstGeom>
              <a:ln w="25400" cap="flat" cmpd="sng">
                <a:solidFill>
                  <a:srgbClr val="333333"/>
                </a:solidFill>
                <a:prstDash val="solid"/>
                <a:headEnd type="none" w="med" len="med"/>
                <a:tailEnd type="none" w="med" len="med"/>
              </a:ln>
            </p:spPr>
          </p:cxnSp>
          <p:cxnSp>
            <p:nvCxnSpPr>
              <p:cNvPr id="22615" name="Line 736"/>
              <p:cNvCxnSpPr/>
              <p:nvPr>
                <p:custDataLst>
                  <p:tags r:id="rId90"/>
                </p:custDataLst>
              </p:nvPr>
            </p:nvCxnSpPr>
            <p:spPr>
              <a:xfrm rot="2700000" flipH="1">
                <a:off x="3299" y="3859"/>
                <a:ext cx="0" cy="50"/>
              </a:xfrm>
              <a:prstGeom prst="line">
                <a:avLst/>
              </a:prstGeom>
              <a:ln w="25400" cap="flat" cmpd="sng">
                <a:solidFill>
                  <a:srgbClr val="333333"/>
                </a:solidFill>
                <a:prstDash val="solid"/>
                <a:headEnd type="none" w="med" len="med"/>
                <a:tailEnd type="none" w="med" len="med"/>
              </a:ln>
            </p:spPr>
          </p:cxnSp>
          <p:cxnSp>
            <p:nvCxnSpPr>
              <p:cNvPr id="22616" name="Line 737"/>
              <p:cNvCxnSpPr/>
              <p:nvPr>
                <p:custDataLst>
                  <p:tags r:id="rId91"/>
                </p:custDataLst>
              </p:nvPr>
            </p:nvCxnSpPr>
            <p:spPr>
              <a:xfrm rot="2700000" flipH="1">
                <a:off x="3335" y="3859"/>
                <a:ext cx="0" cy="50"/>
              </a:xfrm>
              <a:prstGeom prst="line">
                <a:avLst/>
              </a:prstGeom>
              <a:ln w="25400" cap="flat" cmpd="sng">
                <a:solidFill>
                  <a:srgbClr val="333333"/>
                </a:solidFill>
                <a:prstDash val="solid"/>
                <a:headEnd type="none" w="med" len="med"/>
                <a:tailEnd type="none" w="med" len="med"/>
              </a:ln>
            </p:spPr>
          </p:cxnSp>
          <p:cxnSp>
            <p:nvCxnSpPr>
              <p:cNvPr id="22617" name="Line 738"/>
              <p:cNvCxnSpPr/>
              <p:nvPr>
                <p:custDataLst>
                  <p:tags r:id="rId92"/>
                </p:custDataLst>
              </p:nvPr>
            </p:nvCxnSpPr>
            <p:spPr>
              <a:xfrm rot="2700000" flipH="1">
                <a:off x="3371" y="3859"/>
                <a:ext cx="0" cy="86"/>
              </a:xfrm>
              <a:prstGeom prst="line">
                <a:avLst/>
              </a:prstGeom>
              <a:ln w="25400" cap="flat" cmpd="sng">
                <a:solidFill>
                  <a:srgbClr val="333333"/>
                </a:solidFill>
                <a:prstDash val="solid"/>
                <a:headEnd type="none" w="med" len="med"/>
                <a:tailEnd type="none" w="med" len="med"/>
              </a:ln>
            </p:spPr>
          </p:cxnSp>
          <p:cxnSp>
            <p:nvCxnSpPr>
              <p:cNvPr id="22618" name="Line 739"/>
              <p:cNvCxnSpPr/>
              <p:nvPr>
                <p:custDataLst>
                  <p:tags r:id="rId93"/>
                </p:custDataLst>
              </p:nvPr>
            </p:nvCxnSpPr>
            <p:spPr>
              <a:xfrm rot="2700000" flipH="1">
                <a:off x="3371" y="3859"/>
                <a:ext cx="0" cy="86"/>
              </a:xfrm>
              <a:prstGeom prst="line">
                <a:avLst/>
              </a:prstGeom>
              <a:ln w="25400" cap="flat" cmpd="sng">
                <a:solidFill>
                  <a:srgbClr val="333333"/>
                </a:solidFill>
                <a:prstDash val="solid"/>
                <a:headEnd type="none" w="med" len="med"/>
                <a:tailEnd type="none" w="med" len="med"/>
              </a:ln>
            </p:spPr>
          </p:cxnSp>
          <p:cxnSp>
            <p:nvCxnSpPr>
              <p:cNvPr id="22619" name="Line 740"/>
              <p:cNvCxnSpPr/>
              <p:nvPr>
                <p:custDataLst>
                  <p:tags r:id="rId94"/>
                </p:custDataLst>
              </p:nvPr>
            </p:nvCxnSpPr>
            <p:spPr>
              <a:xfrm rot="2700000" flipH="1">
                <a:off x="3407" y="3859"/>
                <a:ext cx="0" cy="50"/>
              </a:xfrm>
              <a:prstGeom prst="line">
                <a:avLst/>
              </a:prstGeom>
              <a:ln w="25400" cap="flat" cmpd="sng">
                <a:solidFill>
                  <a:srgbClr val="333333"/>
                </a:solidFill>
                <a:prstDash val="solid"/>
                <a:headEnd type="none" w="med" len="med"/>
                <a:tailEnd type="none" w="med" len="med"/>
              </a:ln>
            </p:spPr>
          </p:cxnSp>
          <p:cxnSp>
            <p:nvCxnSpPr>
              <p:cNvPr id="22620" name="Line 741"/>
              <p:cNvCxnSpPr/>
              <p:nvPr>
                <p:custDataLst>
                  <p:tags r:id="rId95"/>
                </p:custDataLst>
              </p:nvPr>
            </p:nvCxnSpPr>
            <p:spPr>
              <a:xfrm rot="2700000" flipH="1">
                <a:off x="3443" y="3859"/>
                <a:ext cx="0" cy="50"/>
              </a:xfrm>
              <a:prstGeom prst="line">
                <a:avLst/>
              </a:prstGeom>
              <a:ln w="25400" cap="flat" cmpd="sng">
                <a:solidFill>
                  <a:srgbClr val="333333"/>
                </a:solidFill>
                <a:prstDash val="solid"/>
                <a:headEnd type="none" w="med" len="med"/>
                <a:tailEnd type="none" w="med" len="med"/>
              </a:ln>
            </p:spPr>
          </p:cxnSp>
          <p:cxnSp>
            <p:nvCxnSpPr>
              <p:cNvPr id="22621" name="Line 742"/>
              <p:cNvCxnSpPr/>
              <p:nvPr>
                <p:custDataLst>
                  <p:tags r:id="rId96"/>
                </p:custDataLst>
              </p:nvPr>
            </p:nvCxnSpPr>
            <p:spPr>
              <a:xfrm rot="2700000" flipH="1">
                <a:off x="3480" y="3859"/>
                <a:ext cx="0" cy="50"/>
              </a:xfrm>
              <a:prstGeom prst="line">
                <a:avLst/>
              </a:prstGeom>
              <a:ln w="25400" cap="flat" cmpd="sng">
                <a:solidFill>
                  <a:srgbClr val="333333"/>
                </a:solidFill>
                <a:prstDash val="solid"/>
                <a:headEnd type="none" w="med" len="med"/>
                <a:tailEnd type="none" w="med" len="med"/>
              </a:ln>
            </p:spPr>
          </p:cxnSp>
          <p:cxnSp>
            <p:nvCxnSpPr>
              <p:cNvPr id="22622" name="Line 743"/>
              <p:cNvCxnSpPr/>
              <p:nvPr>
                <p:custDataLst>
                  <p:tags r:id="rId97"/>
                </p:custDataLst>
              </p:nvPr>
            </p:nvCxnSpPr>
            <p:spPr>
              <a:xfrm rot="2700000" flipH="1">
                <a:off x="3516" y="3859"/>
                <a:ext cx="0" cy="50"/>
              </a:xfrm>
              <a:prstGeom prst="line">
                <a:avLst/>
              </a:prstGeom>
              <a:ln w="25400" cap="flat" cmpd="sng">
                <a:solidFill>
                  <a:srgbClr val="333333"/>
                </a:solidFill>
                <a:prstDash val="solid"/>
                <a:headEnd type="none" w="med" len="med"/>
                <a:tailEnd type="none" w="med" len="med"/>
              </a:ln>
            </p:spPr>
          </p:cxnSp>
          <p:cxnSp>
            <p:nvCxnSpPr>
              <p:cNvPr id="22623" name="Line 744"/>
              <p:cNvCxnSpPr/>
              <p:nvPr>
                <p:custDataLst>
                  <p:tags r:id="rId98"/>
                </p:custDataLst>
              </p:nvPr>
            </p:nvCxnSpPr>
            <p:spPr>
              <a:xfrm rot="2700000" flipH="1">
                <a:off x="3552" y="3859"/>
                <a:ext cx="0" cy="86"/>
              </a:xfrm>
              <a:prstGeom prst="line">
                <a:avLst/>
              </a:prstGeom>
              <a:ln w="25400" cap="flat" cmpd="sng">
                <a:solidFill>
                  <a:srgbClr val="333333"/>
                </a:solidFill>
                <a:prstDash val="solid"/>
                <a:headEnd type="none" w="med" len="med"/>
                <a:tailEnd type="none" w="med" len="med"/>
              </a:ln>
            </p:spPr>
          </p:cxnSp>
          <p:cxnSp>
            <p:nvCxnSpPr>
              <p:cNvPr id="22624" name="Line 745"/>
              <p:cNvCxnSpPr/>
              <p:nvPr>
                <p:custDataLst>
                  <p:tags r:id="rId99"/>
                </p:custDataLst>
              </p:nvPr>
            </p:nvCxnSpPr>
            <p:spPr>
              <a:xfrm rot="2700000" flipH="1">
                <a:off x="3552" y="3859"/>
                <a:ext cx="0" cy="86"/>
              </a:xfrm>
              <a:prstGeom prst="line">
                <a:avLst/>
              </a:prstGeom>
              <a:ln w="25400" cap="flat" cmpd="sng">
                <a:solidFill>
                  <a:srgbClr val="333333"/>
                </a:solidFill>
                <a:prstDash val="solid"/>
                <a:headEnd type="none" w="med" len="med"/>
                <a:tailEnd type="none" w="med" len="med"/>
              </a:ln>
            </p:spPr>
          </p:cxnSp>
          <p:cxnSp>
            <p:nvCxnSpPr>
              <p:cNvPr id="22625" name="Line 746"/>
              <p:cNvCxnSpPr/>
              <p:nvPr>
                <p:custDataLst>
                  <p:tags r:id="rId100"/>
                </p:custDataLst>
              </p:nvPr>
            </p:nvCxnSpPr>
            <p:spPr>
              <a:xfrm rot="2700000" flipH="1">
                <a:off x="3588" y="3859"/>
                <a:ext cx="0" cy="50"/>
              </a:xfrm>
              <a:prstGeom prst="line">
                <a:avLst/>
              </a:prstGeom>
              <a:ln w="25400" cap="flat" cmpd="sng">
                <a:solidFill>
                  <a:srgbClr val="333333"/>
                </a:solidFill>
                <a:prstDash val="solid"/>
                <a:headEnd type="none" w="med" len="med"/>
                <a:tailEnd type="none" w="med" len="med"/>
              </a:ln>
            </p:spPr>
          </p:cxnSp>
          <p:cxnSp>
            <p:nvCxnSpPr>
              <p:cNvPr id="22626" name="Line 778"/>
              <p:cNvCxnSpPr/>
              <p:nvPr>
                <p:custDataLst>
                  <p:tags r:id="rId101"/>
                </p:custDataLst>
              </p:nvPr>
            </p:nvCxnSpPr>
            <p:spPr>
              <a:xfrm rot="2700000" flipH="1">
                <a:off x="3628" y="3862"/>
                <a:ext cx="0" cy="50"/>
              </a:xfrm>
              <a:prstGeom prst="line">
                <a:avLst/>
              </a:prstGeom>
              <a:ln w="25400" cap="flat" cmpd="sng">
                <a:solidFill>
                  <a:srgbClr val="333333"/>
                </a:solidFill>
                <a:prstDash val="solid"/>
                <a:headEnd type="none" w="med" len="med"/>
                <a:tailEnd type="none" w="med" len="med"/>
              </a:ln>
            </p:spPr>
          </p:cxnSp>
          <p:cxnSp>
            <p:nvCxnSpPr>
              <p:cNvPr id="22627" name="Line 779"/>
              <p:cNvCxnSpPr/>
              <p:nvPr>
                <p:custDataLst>
                  <p:tags r:id="rId102"/>
                </p:custDataLst>
              </p:nvPr>
            </p:nvCxnSpPr>
            <p:spPr>
              <a:xfrm rot="2700000" flipH="1">
                <a:off x="3665" y="3862"/>
                <a:ext cx="0" cy="50"/>
              </a:xfrm>
              <a:prstGeom prst="line">
                <a:avLst/>
              </a:prstGeom>
              <a:ln w="25400" cap="flat" cmpd="sng">
                <a:solidFill>
                  <a:srgbClr val="333333"/>
                </a:solidFill>
                <a:prstDash val="solid"/>
                <a:headEnd type="none" w="med" len="med"/>
                <a:tailEnd type="none" w="med" len="med"/>
              </a:ln>
            </p:spPr>
          </p:cxnSp>
          <p:cxnSp>
            <p:nvCxnSpPr>
              <p:cNvPr id="22628" name="Line 780"/>
              <p:cNvCxnSpPr/>
              <p:nvPr>
                <p:custDataLst>
                  <p:tags r:id="rId103"/>
                </p:custDataLst>
              </p:nvPr>
            </p:nvCxnSpPr>
            <p:spPr>
              <a:xfrm rot="2700000" flipH="1">
                <a:off x="3701" y="3862"/>
                <a:ext cx="0" cy="50"/>
              </a:xfrm>
              <a:prstGeom prst="line">
                <a:avLst/>
              </a:prstGeom>
              <a:ln w="25400" cap="flat" cmpd="sng">
                <a:solidFill>
                  <a:srgbClr val="333333"/>
                </a:solidFill>
                <a:prstDash val="solid"/>
                <a:headEnd type="none" w="med" len="med"/>
                <a:tailEnd type="none" w="med" len="med"/>
              </a:ln>
            </p:spPr>
          </p:cxnSp>
          <p:cxnSp>
            <p:nvCxnSpPr>
              <p:cNvPr id="22629" name="Line 781"/>
              <p:cNvCxnSpPr/>
              <p:nvPr>
                <p:custDataLst>
                  <p:tags r:id="rId104"/>
                </p:custDataLst>
              </p:nvPr>
            </p:nvCxnSpPr>
            <p:spPr>
              <a:xfrm rot="2700000" flipH="1">
                <a:off x="3737" y="3862"/>
                <a:ext cx="0" cy="86"/>
              </a:xfrm>
              <a:prstGeom prst="line">
                <a:avLst/>
              </a:prstGeom>
              <a:ln w="25400" cap="flat" cmpd="sng">
                <a:solidFill>
                  <a:srgbClr val="333333"/>
                </a:solidFill>
                <a:prstDash val="solid"/>
                <a:headEnd type="none" w="med" len="med"/>
                <a:tailEnd type="none" w="med" len="med"/>
              </a:ln>
            </p:spPr>
          </p:cxnSp>
          <p:cxnSp>
            <p:nvCxnSpPr>
              <p:cNvPr id="22630" name="Line 782"/>
              <p:cNvCxnSpPr/>
              <p:nvPr>
                <p:custDataLst>
                  <p:tags r:id="rId105"/>
                </p:custDataLst>
              </p:nvPr>
            </p:nvCxnSpPr>
            <p:spPr>
              <a:xfrm rot="2700000" flipH="1">
                <a:off x="3737" y="3862"/>
                <a:ext cx="0" cy="86"/>
              </a:xfrm>
              <a:prstGeom prst="line">
                <a:avLst/>
              </a:prstGeom>
              <a:ln w="25400" cap="flat" cmpd="sng">
                <a:solidFill>
                  <a:srgbClr val="333333"/>
                </a:solidFill>
                <a:prstDash val="solid"/>
                <a:headEnd type="none" w="med" len="med"/>
                <a:tailEnd type="none" w="med" len="med"/>
              </a:ln>
            </p:spPr>
          </p:cxnSp>
          <p:cxnSp>
            <p:nvCxnSpPr>
              <p:cNvPr id="22631" name="Line 783"/>
              <p:cNvCxnSpPr/>
              <p:nvPr>
                <p:custDataLst>
                  <p:tags r:id="rId106"/>
                </p:custDataLst>
              </p:nvPr>
            </p:nvCxnSpPr>
            <p:spPr>
              <a:xfrm rot="2700000" flipH="1">
                <a:off x="3773" y="3862"/>
                <a:ext cx="0" cy="50"/>
              </a:xfrm>
              <a:prstGeom prst="line">
                <a:avLst/>
              </a:prstGeom>
              <a:ln w="25400" cap="flat" cmpd="sng">
                <a:solidFill>
                  <a:srgbClr val="333333"/>
                </a:solidFill>
                <a:prstDash val="solid"/>
                <a:headEnd type="none" w="med" len="med"/>
                <a:tailEnd type="none" w="med" len="med"/>
              </a:ln>
            </p:spPr>
          </p:cxnSp>
          <p:cxnSp>
            <p:nvCxnSpPr>
              <p:cNvPr id="22632" name="Line 784"/>
              <p:cNvCxnSpPr/>
              <p:nvPr>
                <p:custDataLst>
                  <p:tags r:id="rId107"/>
                </p:custDataLst>
              </p:nvPr>
            </p:nvCxnSpPr>
            <p:spPr>
              <a:xfrm rot="2700000" flipH="1">
                <a:off x="3809" y="3862"/>
                <a:ext cx="0" cy="50"/>
              </a:xfrm>
              <a:prstGeom prst="line">
                <a:avLst/>
              </a:prstGeom>
              <a:ln w="25400" cap="flat" cmpd="sng">
                <a:solidFill>
                  <a:srgbClr val="333333"/>
                </a:solidFill>
                <a:prstDash val="solid"/>
                <a:headEnd type="none" w="med" len="med"/>
                <a:tailEnd type="none" w="med" len="med"/>
              </a:ln>
            </p:spPr>
          </p:cxnSp>
          <p:cxnSp>
            <p:nvCxnSpPr>
              <p:cNvPr id="22633" name="Line 785"/>
              <p:cNvCxnSpPr/>
              <p:nvPr>
                <p:custDataLst>
                  <p:tags r:id="rId108"/>
                </p:custDataLst>
              </p:nvPr>
            </p:nvCxnSpPr>
            <p:spPr>
              <a:xfrm rot="2700000" flipH="1">
                <a:off x="3846" y="3862"/>
                <a:ext cx="0" cy="50"/>
              </a:xfrm>
              <a:prstGeom prst="line">
                <a:avLst/>
              </a:prstGeom>
              <a:ln w="25400" cap="flat" cmpd="sng">
                <a:solidFill>
                  <a:srgbClr val="333333"/>
                </a:solidFill>
                <a:prstDash val="solid"/>
                <a:headEnd type="none" w="med" len="med"/>
                <a:tailEnd type="none" w="med" len="med"/>
              </a:ln>
            </p:spPr>
          </p:cxnSp>
          <p:cxnSp>
            <p:nvCxnSpPr>
              <p:cNvPr id="22634" name="Line 786"/>
              <p:cNvCxnSpPr/>
              <p:nvPr>
                <p:custDataLst>
                  <p:tags r:id="rId109"/>
                </p:custDataLst>
              </p:nvPr>
            </p:nvCxnSpPr>
            <p:spPr>
              <a:xfrm rot="2700000" flipH="1">
                <a:off x="3882" y="3862"/>
                <a:ext cx="0" cy="50"/>
              </a:xfrm>
              <a:prstGeom prst="line">
                <a:avLst/>
              </a:prstGeom>
              <a:ln w="25400" cap="flat" cmpd="sng">
                <a:solidFill>
                  <a:srgbClr val="333333"/>
                </a:solidFill>
                <a:prstDash val="solid"/>
                <a:headEnd type="none" w="med" len="med"/>
                <a:tailEnd type="none" w="med" len="med"/>
              </a:ln>
            </p:spPr>
          </p:cxnSp>
          <p:cxnSp>
            <p:nvCxnSpPr>
              <p:cNvPr id="22635" name="Line 787"/>
              <p:cNvCxnSpPr/>
              <p:nvPr>
                <p:custDataLst>
                  <p:tags r:id="rId110"/>
                </p:custDataLst>
              </p:nvPr>
            </p:nvCxnSpPr>
            <p:spPr>
              <a:xfrm rot="2700000" flipH="1">
                <a:off x="3918" y="3862"/>
                <a:ext cx="0" cy="86"/>
              </a:xfrm>
              <a:prstGeom prst="line">
                <a:avLst/>
              </a:prstGeom>
              <a:ln w="25400" cap="flat" cmpd="sng">
                <a:solidFill>
                  <a:srgbClr val="333333"/>
                </a:solidFill>
                <a:prstDash val="solid"/>
                <a:headEnd type="none" w="med" len="med"/>
                <a:tailEnd type="none" w="med" len="med"/>
              </a:ln>
            </p:spPr>
          </p:cxnSp>
          <p:cxnSp>
            <p:nvCxnSpPr>
              <p:cNvPr id="22636" name="Line 788"/>
              <p:cNvCxnSpPr/>
              <p:nvPr>
                <p:custDataLst>
                  <p:tags r:id="rId111"/>
                </p:custDataLst>
              </p:nvPr>
            </p:nvCxnSpPr>
            <p:spPr>
              <a:xfrm rot="2700000" flipH="1">
                <a:off x="3918" y="3862"/>
                <a:ext cx="0" cy="86"/>
              </a:xfrm>
              <a:prstGeom prst="line">
                <a:avLst/>
              </a:prstGeom>
              <a:ln w="25400" cap="flat" cmpd="sng">
                <a:solidFill>
                  <a:srgbClr val="333333"/>
                </a:solidFill>
                <a:prstDash val="solid"/>
                <a:headEnd type="none" w="med" len="med"/>
                <a:tailEnd type="none" w="med" len="med"/>
              </a:ln>
            </p:spPr>
          </p:cxnSp>
          <p:cxnSp>
            <p:nvCxnSpPr>
              <p:cNvPr id="22637" name="Line 789"/>
              <p:cNvCxnSpPr/>
              <p:nvPr>
                <p:custDataLst>
                  <p:tags r:id="rId112"/>
                </p:custDataLst>
              </p:nvPr>
            </p:nvCxnSpPr>
            <p:spPr>
              <a:xfrm rot="2700000" flipH="1">
                <a:off x="3954" y="3862"/>
                <a:ext cx="0" cy="50"/>
              </a:xfrm>
              <a:prstGeom prst="line">
                <a:avLst/>
              </a:prstGeom>
              <a:ln w="25400" cap="flat" cmpd="sng">
                <a:solidFill>
                  <a:srgbClr val="333333"/>
                </a:solidFill>
                <a:prstDash val="solid"/>
                <a:headEnd type="none" w="med" len="med"/>
                <a:tailEnd type="none" w="med" len="med"/>
              </a:ln>
            </p:spPr>
          </p:cxnSp>
          <p:cxnSp>
            <p:nvCxnSpPr>
              <p:cNvPr id="22638" name="Line 790"/>
              <p:cNvCxnSpPr/>
              <p:nvPr>
                <p:custDataLst>
                  <p:tags r:id="rId113"/>
                </p:custDataLst>
              </p:nvPr>
            </p:nvCxnSpPr>
            <p:spPr>
              <a:xfrm rot="2700000" flipH="1">
                <a:off x="3990" y="3862"/>
                <a:ext cx="0" cy="50"/>
              </a:xfrm>
              <a:prstGeom prst="line">
                <a:avLst/>
              </a:prstGeom>
              <a:ln w="25400" cap="flat" cmpd="sng">
                <a:solidFill>
                  <a:srgbClr val="333333"/>
                </a:solidFill>
                <a:prstDash val="solid"/>
                <a:headEnd type="none" w="med" len="med"/>
                <a:tailEnd type="none" w="med" len="med"/>
              </a:ln>
            </p:spPr>
          </p:cxnSp>
          <p:cxnSp>
            <p:nvCxnSpPr>
              <p:cNvPr id="22639" name="Line 791"/>
              <p:cNvCxnSpPr/>
              <p:nvPr>
                <p:custDataLst>
                  <p:tags r:id="rId114"/>
                </p:custDataLst>
              </p:nvPr>
            </p:nvCxnSpPr>
            <p:spPr>
              <a:xfrm rot="2700000" flipH="1">
                <a:off x="4027" y="3862"/>
                <a:ext cx="0" cy="50"/>
              </a:xfrm>
              <a:prstGeom prst="line">
                <a:avLst/>
              </a:prstGeom>
              <a:ln w="25400" cap="flat" cmpd="sng">
                <a:solidFill>
                  <a:srgbClr val="333333"/>
                </a:solidFill>
                <a:prstDash val="solid"/>
                <a:headEnd type="none" w="med" len="med"/>
                <a:tailEnd type="none" w="med" len="med"/>
              </a:ln>
            </p:spPr>
          </p:cxnSp>
          <p:cxnSp>
            <p:nvCxnSpPr>
              <p:cNvPr id="22640" name="Line 792"/>
              <p:cNvCxnSpPr/>
              <p:nvPr>
                <p:custDataLst>
                  <p:tags r:id="rId115"/>
                </p:custDataLst>
              </p:nvPr>
            </p:nvCxnSpPr>
            <p:spPr>
              <a:xfrm rot="2700000" flipH="1">
                <a:off x="4063" y="3862"/>
                <a:ext cx="0" cy="50"/>
              </a:xfrm>
              <a:prstGeom prst="line">
                <a:avLst/>
              </a:prstGeom>
              <a:ln w="25400" cap="flat" cmpd="sng">
                <a:solidFill>
                  <a:srgbClr val="333333"/>
                </a:solidFill>
                <a:prstDash val="solid"/>
                <a:headEnd type="none" w="med" len="med"/>
                <a:tailEnd type="none" w="med" len="med"/>
              </a:ln>
            </p:spPr>
          </p:cxnSp>
          <p:cxnSp>
            <p:nvCxnSpPr>
              <p:cNvPr id="22641" name="Line 793"/>
              <p:cNvCxnSpPr/>
              <p:nvPr>
                <p:custDataLst>
                  <p:tags r:id="rId116"/>
                </p:custDataLst>
              </p:nvPr>
            </p:nvCxnSpPr>
            <p:spPr>
              <a:xfrm rot="2700000" flipH="1">
                <a:off x="4099" y="3862"/>
                <a:ext cx="0" cy="86"/>
              </a:xfrm>
              <a:prstGeom prst="line">
                <a:avLst/>
              </a:prstGeom>
              <a:ln w="25400" cap="flat" cmpd="sng">
                <a:solidFill>
                  <a:srgbClr val="333333"/>
                </a:solidFill>
                <a:prstDash val="solid"/>
                <a:headEnd type="none" w="med" len="med"/>
                <a:tailEnd type="none" w="med" len="med"/>
              </a:ln>
            </p:spPr>
          </p:cxnSp>
          <p:cxnSp>
            <p:nvCxnSpPr>
              <p:cNvPr id="22642" name="Line 794"/>
              <p:cNvCxnSpPr/>
              <p:nvPr>
                <p:custDataLst>
                  <p:tags r:id="rId117"/>
                </p:custDataLst>
              </p:nvPr>
            </p:nvCxnSpPr>
            <p:spPr>
              <a:xfrm rot="2700000" flipH="1">
                <a:off x="4099" y="3862"/>
                <a:ext cx="0" cy="86"/>
              </a:xfrm>
              <a:prstGeom prst="line">
                <a:avLst/>
              </a:prstGeom>
              <a:ln w="25400" cap="flat" cmpd="sng">
                <a:solidFill>
                  <a:srgbClr val="333333"/>
                </a:solidFill>
                <a:prstDash val="solid"/>
                <a:headEnd type="none" w="med" len="med"/>
                <a:tailEnd type="none" w="med" len="med"/>
              </a:ln>
            </p:spPr>
          </p:cxnSp>
          <p:cxnSp>
            <p:nvCxnSpPr>
              <p:cNvPr id="22643" name="Line 795"/>
              <p:cNvCxnSpPr/>
              <p:nvPr>
                <p:custDataLst>
                  <p:tags r:id="rId118"/>
                </p:custDataLst>
              </p:nvPr>
            </p:nvCxnSpPr>
            <p:spPr>
              <a:xfrm rot="2700000" flipH="1">
                <a:off x="4135" y="3862"/>
                <a:ext cx="0" cy="50"/>
              </a:xfrm>
              <a:prstGeom prst="line">
                <a:avLst/>
              </a:prstGeom>
              <a:ln w="25400" cap="flat" cmpd="sng">
                <a:solidFill>
                  <a:srgbClr val="333333"/>
                </a:solidFill>
                <a:prstDash val="solid"/>
                <a:headEnd type="none" w="med" len="med"/>
                <a:tailEnd type="none" w="med" len="med"/>
              </a:ln>
            </p:spPr>
          </p:cxnSp>
          <p:cxnSp>
            <p:nvCxnSpPr>
              <p:cNvPr id="22644" name="Line 796"/>
              <p:cNvCxnSpPr/>
              <p:nvPr>
                <p:custDataLst>
                  <p:tags r:id="rId119"/>
                </p:custDataLst>
              </p:nvPr>
            </p:nvCxnSpPr>
            <p:spPr>
              <a:xfrm rot="2700000" flipH="1">
                <a:off x="4171" y="3862"/>
                <a:ext cx="0" cy="50"/>
              </a:xfrm>
              <a:prstGeom prst="line">
                <a:avLst/>
              </a:prstGeom>
              <a:ln w="25400" cap="flat" cmpd="sng">
                <a:solidFill>
                  <a:srgbClr val="333333"/>
                </a:solidFill>
                <a:prstDash val="solid"/>
                <a:headEnd type="none" w="med" len="med"/>
                <a:tailEnd type="none" w="med" len="med"/>
              </a:ln>
            </p:spPr>
          </p:cxnSp>
          <p:cxnSp>
            <p:nvCxnSpPr>
              <p:cNvPr id="22645" name="Line 797"/>
              <p:cNvCxnSpPr/>
              <p:nvPr>
                <p:custDataLst>
                  <p:tags r:id="rId120"/>
                </p:custDataLst>
              </p:nvPr>
            </p:nvCxnSpPr>
            <p:spPr>
              <a:xfrm rot="2700000" flipH="1">
                <a:off x="4208" y="3862"/>
                <a:ext cx="0" cy="50"/>
              </a:xfrm>
              <a:prstGeom prst="line">
                <a:avLst/>
              </a:prstGeom>
              <a:ln w="25400" cap="flat" cmpd="sng">
                <a:solidFill>
                  <a:srgbClr val="333333"/>
                </a:solidFill>
                <a:prstDash val="solid"/>
                <a:headEnd type="none" w="med" len="med"/>
                <a:tailEnd type="none" w="med" len="med"/>
              </a:ln>
            </p:spPr>
          </p:cxnSp>
          <p:cxnSp>
            <p:nvCxnSpPr>
              <p:cNvPr id="22646" name="Line 798"/>
              <p:cNvCxnSpPr/>
              <p:nvPr>
                <p:custDataLst>
                  <p:tags r:id="rId121"/>
                </p:custDataLst>
              </p:nvPr>
            </p:nvCxnSpPr>
            <p:spPr>
              <a:xfrm rot="2700000" flipH="1">
                <a:off x="4244" y="3862"/>
                <a:ext cx="0" cy="50"/>
              </a:xfrm>
              <a:prstGeom prst="line">
                <a:avLst/>
              </a:prstGeom>
              <a:ln w="25400" cap="flat" cmpd="sng">
                <a:solidFill>
                  <a:srgbClr val="333333"/>
                </a:solidFill>
                <a:prstDash val="solid"/>
                <a:headEnd type="none" w="med" len="med"/>
                <a:tailEnd type="none" w="med" len="med"/>
              </a:ln>
            </p:spPr>
          </p:cxnSp>
          <p:cxnSp>
            <p:nvCxnSpPr>
              <p:cNvPr id="22647" name="Line 799"/>
              <p:cNvCxnSpPr/>
              <p:nvPr>
                <p:custDataLst>
                  <p:tags r:id="rId122"/>
                </p:custDataLst>
              </p:nvPr>
            </p:nvCxnSpPr>
            <p:spPr>
              <a:xfrm rot="2700000" flipH="1">
                <a:off x="4280" y="3862"/>
                <a:ext cx="0" cy="86"/>
              </a:xfrm>
              <a:prstGeom prst="line">
                <a:avLst/>
              </a:prstGeom>
              <a:ln w="25400" cap="flat" cmpd="sng">
                <a:solidFill>
                  <a:srgbClr val="333333"/>
                </a:solidFill>
                <a:prstDash val="solid"/>
                <a:headEnd type="none" w="med" len="med"/>
                <a:tailEnd type="none" w="med" len="med"/>
              </a:ln>
            </p:spPr>
          </p:cxnSp>
          <p:cxnSp>
            <p:nvCxnSpPr>
              <p:cNvPr id="22648" name="Line 800"/>
              <p:cNvCxnSpPr/>
              <p:nvPr>
                <p:custDataLst>
                  <p:tags r:id="rId123"/>
                </p:custDataLst>
              </p:nvPr>
            </p:nvCxnSpPr>
            <p:spPr>
              <a:xfrm rot="2700000" flipH="1">
                <a:off x="4280" y="3862"/>
                <a:ext cx="0" cy="86"/>
              </a:xfrm>
              <a:prstGeom prst="line">
                <a:avLst/>
              </a:prstGeom>
              <a:ln w="25400" cap="flat" cmpd="sng">
                <a:solidFill>
                  <a:srgbClr val="333333"/>
                </a:solidFill>
                <a:prstDash val="solid"/>
                <a:headEnd type="none" w="med" len="med"/>
                <a:tailEnd type="none" w="med" len="med"/>
              </a:ln>
            </p:spPr>
          </p:cxnSp>
          <p:cxnSp>
            <p:nvCxnSpPr>
              <p:cNvPr id="22649" name="Line 801"/>
              <p:cNvCxnSpPr/>
              <p:nvPr>
                <p:custDataLst>
                  <p:tags r:id="rId124"/>
                </p:custDataLst>
              </p:nvPr>
            </p:nvCxnSpPr>
            <p:spPr>
              <a:xfrm rot="2700000" flipH="1">
                <a:off x="4316" y="3862"/>
                <a:ext cx="0" cy="50"/>
              </a:xfrm>
              <a:prstGeom prst="line">
                <a:avLst/>
              </a:prstGeom>
              <a:ln w="25400" cap="flat" cmpd="sng">
                <a:solidFill>
                  <a:srgbClr val="333333"/>
                </a:solidFill>
                <a:prstDash val="solid"/>
                <a:headEnd type="none" w="med" len="med"/>
                <a:tailEnd type="none" w="med" len="med"/>
              </a:ln>
            </p:spPr>
          </p:cxnSp>
          <p:cxnSp>
            <p:nvCxnSpPr>
              <p:cNvPr id="22650" name="Line 808"/>
              <p:cNvCxnSpPr/>
              <p:nvPr>
                <p:custDataLst>
                  <p:tags r:id="rId125"/>
                </p:custDataLst>
              </p:nvPr>
            </p:nvCxnSpPr>
            <p:spPr>
              <a:xfrm rot="2700000" flipH="1">
                <a:off x="4348" y="3868"/>
                <a:ext cx="0" cy="50"/>
              </a:xfrm>
              <a:prstGeom prst="line">
                <a:avLst/>
              </a:prstGeom>
              <a:ln w="25400" cap="flat" cmpd="sng">
                <a:solidFill>
                  <a:srgbClr val="333333"/>
                </a:solidFill>
                <a:prstDash val="solid"/>
                <a:headEnd type="none" w="med" len="med"/>
                <a:tailEnd type="none" w="med" len="med"/>
              </a:ln>
            </p:spPr>
          </p:cxnSp>
          <p:cxnSp>
            <p:nvCxnSpPr>
              <p:cNvPr id="22651" name="Line 809"/>
              <p:cNvCxnSpPr/>
              <p:nvPr>
                <p:custDataLst>
                  <p:tags r:id="rId126"/>
                </p:custDataLst>
              </p:nvPr>
            </p:nvCxnSpPr>
            <p:spPr>
              <a:xfrm rot="2700000" flipH="1">
                <a:off x="4384" y="3868"/>
                <a:ext cx="0" cy="50"/>
              </a:xfrm>
              <a:prstGeom prst="line">
                <a:avLst/>
              </a:prstGeom>
              <a:ln w="25400" cap="flat" cmpd="sng">
                <a:solidFill>
                  <a:srgbClr val="333333"/>
                </a:solidFill>
                <a:prstDash val="solid"/>
                <a:headEnd type="none" w="med" len="med"/>
                <a:tailEnd type="none" w="med" len="med"/>
              </a:ln>
            </p:spPr>
          </p:cxnSp>
          <p:cxnSp>
            <p:nvCxnSpPr>
              <p:cNvPr id="22652" name="Line 810"/>
              <p:cNvCxnSpPr/>
              <p:nvPr>
                <p:custDataLst>
                  <p:tags r:id="rId127"/>
                </p:custDataLst>
              </p:nvPr>
            </p:nvCxnSpPr>
            <p:spPr>
              <a:xfrm rot="2700000" flipH="1">
                <a:off x="4447" y="3859"/>
                <a:ext cx="0" cy="86"/>
              </a:xfrm>
              <a:prstGeom prst="line">
                <a:avLst/>
              </a:prstGeom>
              <a:ln w="25400" cap="flat" cmpd="sng">
                <a:solidFill>
                  <a:srgbClr val="333333"/>
                </a:solidFill>
                <a:prstDash val="solid"/>
                <a:headEnd type="none" w="med" len="med"/>
                <a:tailEnd type="none" w="med" len="med"/>
              </a:ln>
            </p:spPr>
          </p:cxnSp>
          <p:cxnSp>
            <p:nvCxnSpPr>
              <p:cNvPr id="22653" name="Line 813"/>
              <p:cNvCxnSpPr/>
              <p:nvPr>
                <p:custDataLst>
                  <p:tags r:id="rId128"/>
                </p:custDataLst>
              </p:nvPr>
            </p:nvCxnSpPr>
            <p:spPr>
              <a:xfrm rot="2700000" flipH="1">
                <a:off x="4421" y="3868"/>
                <a:ext cx="0" cy="50"/>
              </a:xfrm>
              <a:prstGeom prst="line">
                <a:avLst/>
              </a:prstGeom>
              <a:ln w="25400" cap="flat" cmpd="sng">
                <a:solidFill>
                  <a:srgbClr val="333333"/>
                </a:solidFill>
                <a:prstDash val="solid"/>
                <a:headEnd type="none" w="med" len="med"/>
                <a:tailEnd type="none" w="med" len="med"/>
              </a:ln>
            </p:spPr>
          </p:cxnSp>
        </p:grpSp>
        <p:sp>
          <p:nvSpPr>
            <p:cNvPr id="22654" name="Text Box 817"/>
            <p:cNvSpPr/>
            <p:nvPr>
              <p:custDataLst>
                <p:tags r:id="rId129"/>
              </p:custDataLst>
            </p:nvPr>
          </p:nvSpPr>
          <p:spPr>
            <a:xfrm>
              <a:off x="584" y="2976"/>
              <a:ext cx="4031" cy="312"/>
            </a:xfrm>
            <a:prstGeom prst="rect">
              <a:avLst/>
            </a:prstGeom>
            <a:noFill/>
            <a:ln w="9525">
              <a:noFill/>
            </a:ln>
          </p:spPr>
          <p:txBody>
            <a:bodyPr>
              <a:spAutoFit/>
            </a:bodyPr>
            <a:lstStyle>
              <a:lvl1pPr marL="2286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kumimoji="0" sz="18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1pPr>
              <a:lvl2pPr marL="6858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tabLst>
                  <a:tab pos="1609725"/>
                </a:tabLst>
                <a:defRPr kumimoji="0" sz="16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2pPr>
              <a:lvl3pPr marL="11430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defRPr kumimoji="0" sz="16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3pPr>
              <a:lvl4pPr marL="1600200" indent="-228600" algn="l" defTabSz="914400" rtl="0" eaLnBrk="1" fontAlgn="auto" latinLnBrk="0" hangingPunct="1">
                <a:lnSpc>
                  <a:spcPct val="120000"/>
                </a:lnSpc>
                <a:spcBef>
                  <a:spcPct val="0"/>
                </a:spcBef>
                <a:spcAft>
                  <a:spcPts val="300"/>
                </a:spcAft>
                <a:buClrTx/>
                <a:buSzTx/>
                <a:buFont typeface="Wingdings" panose="05000000000000000000" charset="0"/>
                <a:buChar char=""/>
                <a:defRPr kumimoji="0" sz="14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4pPr>
              <a:lvl5pPr marL="2057400" indent="-228600" algn="l" defTabSz="914400" rtl="0" eaLnBrk="1" fontAlgn="auto" latinLnBrk="0" hangingPunct="1">
                <a:lnSpc>
                  <a:spcPct val="120000"/>
                </a:lnSpc>
                <a:spcBef>
                  <a:spcPct val="0"/>
                </a:spcBef>
                <a:spcAft>
                  <a:spcPts val="300"/>
                </a:spcAft>
                <a:buClrTx/>
                <a:buSzTx/>
                <a:buFont typeface="Arial" panose="020b0604020202020204" pitchFamily="34" charset="0"/>
                <a:buChar char="•"/>
                <a:defRPr kumimoji="0" sz="14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5pPr>
            </a:lstStyle>
            <a:p>
              <a:pPr marL="0" lvl="0" indent="0">
                <a:lnSpc>
                  <a:spcPct val="100000"/>
                </a:lnSpc>
                <a:spcAft>
                  <a:spcPct val="0"/>
                </a:spcAft>
                <a:buFontTx/>
                <a:buNone/>
              </a:pPr>
              <a:r>
                <a:rPr lang="en-US" altLang="zh-CN" sz="1200" b="1" i="1">
                  <a:solidFill>
                    <a:srgbClr val="000000"/>
                  </a:solidFill>
                  <a:ea typeface="宋体" panose="02010600030101010101" pitchFamily="2" charset="-122"/>
                </a:rPr>
                <a:t>0 cm  1         2         3         4         5        6         7         8        9       10 </a:t>
              </a:r>
              <a:endParaRPr lang="en-US" altLang="zh-CN" i="1">
                <a:solidFill>
                  <a:srgbClr val="000000"/>
                </a:solidFill>
                <a:ea typeface="宋体" panose="02010600030101010101" pitchFamily="2" charset="-122"/>
              </a:endParaRPr>
            </a:p>
          </p:txBody>
        </p:sp>
      </p:grpSp>
      <p:grpSp>
        <p:nvGrpSpPr>
          <p:cNvPr id="22655" name="Group 951" title=""/>
          <p:cNvGrpSpPr/>
          <p:nvPr/>
        </p:nvGrpSpPr>
        <p:grpSpPr>
          <a:xfrm>
            <a:off x="6594051" y="4364606"/>
            <a:ext cx="4705956" cy="1212597"/>
            <a:chOff x="689" y="300"/>
            <a:chExt cx="3888" cy="863"/>
          </a:xfrm>
        </p:grpSpPr>
        <p:sp>
          <p:nvSpPr>
            <p:cNvPr id="22656" name="AutoShape 821"/>
            <p:cNvSpPr/>
            <p:nvPr>
              <p:custDataLst>
                <p:tags r:id="rId130"/>
              </p:custDataLst>
            </p:nvPr>
          </p:nvSpPr>
          <p:spPr>
            <a:xfrm>
              <a:off x="729" y="300"/>
              <a:ext cx="1203" cy="622"/>
            </a:xfrm>
            <a:prstGeom prst="cube">
              <a:avLst>
                <a:gd name="adj" fmla="val 25000"/>
              </a:avLst>
            </a:prstGeom>
            <a:blipFill rotWithShape="1">
              <a:blip r:embed="rId7"/>
              <a:stretch>
                <a:fillRect/>
              </a:stretch>
            </a:blipFill>
            <a:ln w="25400">
              <a:noFill/>
            </a:ln>
          </p:spPr>
          <p:txBody>
            <a:bodyPr wrap="none" anchor="ctr" anchorCtr="0"/>
            <a:lstStyle>
              <a:lvl1pPr marL="2286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kumimoji="0" sz="18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1pPr>
              <a:lvl2pPr marL="6858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tabLst>
                  <a:tab pos="1609725"/>
                </a:tabLst>
                <a:defRPr kumimoji="0" sz="16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2pPr>
              <a:lvl3pPr marL="11430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defRPr kumimoji="0" sz="16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3pPr>
              <a:lvl4pPr marL="1600200" indent="-228600" algn="l" defTabSz="914400" rtl="0" eaLnBrk="1" fontAlgn="auto" latinLnBrk="0" hangingPunct="1">
                <a:lnSpc>
                  <a:spcPct val="120000"/>
                </a:lnSpc>
                <a:spcBef>
                  <a:spcPct val="0"/>
                </a:spcBef>
                <a:spcAft>
                  <a:spcPts val="300"/>
                </a:spcAft>
                <a:buClrTx/>
                <a:buSzTx/>
                <a:buFont typeface="Wingdings" panose="05000000000000000000" charset="0"/>
                <a:buChar char=""/>
                <a:defRPr kumimoji="0" sz="14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4pPr>
              <a:lvl5pPr marL="2057400" indent="-228600" algn="l" defTabSz="914400" rtl="0" eaLnBrk="1" fontAlgn="auto" latinLnBrk="0" hangingPunct="1">
                <a:lnSpc>
                  <a:spcPct val="120000"/>
                </a:lnSpc>
                <a:spcBef>
                  <a:spcPct val="0"/>
                </a:spcBef>
                <a:spcAft>
                  <a:spcPts val="300"/>
                </a:spcAft>
                <a:buClrTx/>
                <a:buSzTx/>
                <a:buFont typeface="Arial" panose="020b0604020202020204" pitchFamily="34" charset="0"/>
                <a:buChar char="•"/>
                <a:defRPr kumimoji="0" sz="14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5pPr>
            </a:lstStyle>
            <a:p>
              <a:pPr marL="0" lvl="0" indent="0">
                <a:lnSpc>
                  <a:spcPct val="100000"/>
                </a:lnSpc>
                <a:spcAft>
                  <a:spcPct val="0"/>
                </a:spcAft>
                <a:buFontTx/>
                <a:buNone/>
              </a:pPr>
              <a:endParaRPr lang="zh-CN" altLang="zh-CN">
                <a:solidFill>
                  <a:srgbClr val="000000"/>
                </a:solidFill>
                <a:ea typeface="宋体" panose="02010600030101010101" pitchFamily="2" charset="-122"/>
              </a:endParaRPr>
            </a:p>
          </p:txBody>
        </p:sp>
        <p:grpSp>
          <p:nvGrpSpPr>
            <p:cNvPr id="22657" name="Group 822"/>
            <p:cNvGrpSpPr/>
            <p:nvPr/>
          </p:nvGrpSpPr>
          <p:grpSpPr>
            <a:xfrm rot="360000">
              <a:off x="689" y="796"/>
              <a:ext cx="3888" cy="367"/>
              <a:chOff x="827" y="1320"/>
              <a:chExt cx="3888" cy="499"/>
            </a:xfrm>
          </p:grpSpPr>
          <p:sp>
            <p:nvSpPr>
              <p:cNvPr id="22658" name="AutoShape 823"/>
              <p:cNvSpPr/>
              <p:nvPr>
                <p:custDataLst>
                  <p:tags r:id="rId131"/>
                </p:custDataLst>
              </p:nvPr>
            </p:nvSpPr>
            <p:spPr>
              <a:xfrm>
                <a:off x="827" y="1320"/>
                <a:ext cx="3888" cy="499"/>
              </a:xfrm>
              <a:prstGeom prst="cube">
                <a:avLst>
                  <a:gd name="adj" fmla="val 8616"/>
                </a:avLst>
              </a:prstGeom>
              <a:solidFill>
                <a:srgbClr val="FFFF00"/>
              </a:solidFill>
              <a:ln w="25400" cap="flat" cmpd="sng">
                <a:solidFill>
                  <a:schemeClr val="tx1"/>
                </a:solidFill>
                <a:prstDash val="solid"/>
                <a:miter/>
                <a:headEnd type="none" w="med" len="med"/>
                <a:tailEnd type="none" w="med" len="med"/>
              </a:ln>
            </p:spPr>
            <p:txBody>
              <a:bodyPr wrap="none" anchor="ctr" anchorCtr="0"/>
              <a:lstStyle>
                <a:lvl1pPr marL="2286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kumimoji="0" sz="18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1pPr>
                <a:lvl2pPr marL="6858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tabLst>
                    <a:tab pos="1609725"/>
                  </a:tabLst>
                  <a:defRPr kumimoji="0" sz="16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2pPr>
                <a:lvl3pPr marL="11430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defRPr kumimoji="0" sz="16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3pPr>
                <a:lvl4pPr marL="1600200" indent="-228600" algn="l" defTabSz="914400" rtl="0" eaLnBrk="1" fontAlgn="auto" latinLnBrk="0" hangingPunct="1">
                  <a:lnSpc>
                    <a:spcPct val="120000"/>
                  </a:lnSpc>
                  <a:spcBef>
                    <a:spcPct val="0"/>
                  </a:spcBef>
                  <a:spcAft>
                    <a:spcPts val="300"/>
                  </a:spcAft>
                  <a:buClrTx/>
                  <a:buSzTx/>
                  <a:buFont typeface="Wingdings" panose="05000000000000000000" charset="0"/>
                  <a:buChar char=""/>
                  <a:defRPr kumimoji="0" sz="14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4pPr>
                <a:lvl5pPr marL="2057400" indent="-228600" algn="l" defTabSz="914400" rtl="0" eaLnBrk="1" fontAlgn="auto" latinLnBrk="0" hangingPunct="1">
                  <a:lnSpc>
                    <a:spcPct val="120000"/>
                  </a:lnSpc>
                  <a:spcBef>
                    <a:spcPct val="0"/>
                  </a:spcBef>
                  <a:spcAft>
                    <a:spcPts val="300"/>
                  </a:spcAft>
                  <a:buClrTx/>
                  <a:buSzTx/>
                  <a:buFont typeface="Arial" panose="020b0604020202020204" pitchFamily="34" charset="0"/>
                  <a:buChar char="•"/>
                  <a:defRPr kumimoji="0" sz="1400" u="none" strike="noStrike" kern="1200" cap="none" spc="150" normalizeH="0" baseline="0">
                    <a:solidFill>
                      <a:schemeClr val="tx1">
                        <a:lumMod val="65000"/>
                        <a:lumOff val="35000"/>
                      </a:schemeClr>
                    </a:solidFill>
                    <a:effectLst/>
                    <a:uFillTx/>
                    <a:latin typeface="Arial" panose="020b0604020202020204" pitchFamily="34" charset="0"/>
                    <a:ea typeface="微软雅黑"/>
                    <a:cs typeface="+mn-cs"/>
                  </a:defRPr>
                </a:lvl5pPr>
              </a:lstStyle>
              <a:p>
                <a:pPr marL="0" lvl="0" indent="0">
                  <a:lnSpc>
                    <a:spcPct val="100000"/>
                  </a:lnSpc>
                  <a:spcAft>
                    <a:spcPct val="0"/>
                  </a:spcAft>
                  <a:buFontTx/>
                  <a:buNone/>
                </a:pPr>
                <a:r>
                  <a:rPr lang="en-US" altLang="zh-CN" sz="1200" b="1">
                    <a:solidFill>
                      <a:srgbClr val="000000"/>
                    </a:solidFill>
                    <a:ea typeface="宋体" panose="02010600030101010101" pitchFamily="2" charset="-122"/>
                  </a:rPr>
                  <a:t>0 cm 1        2         3        4        5         6        7 </a:t>
                </a:r>
                <a:endParaRPr lang="en-US" altLang="zh-CN" sz="1200" b="1">
                  <a:solidFill>
                    <a:srgbClr val="000000"/>
                  </a:solidFill>
                  <a:ea typeface="宋体" panose="02010600030101010101" pitchFamily="2" charset="-122"/>
                </a:endParaRPr>
              </a:p>
            </p:txBody>
          </p:sp>
          <p:cxnSp>
            <p:nvCxnSpPr>
              <p:cNvPr id="22659" name="Line 824"/>
              <p:cNvCxnSpPr/>
              <p:nvPr>
                <p:custDataLst>
                  <p:tags r:id="rId132"/>
                </p:custDataLst>
              </p:nvPr>
            </p:nvCxnSpPr>
            <p:spPr>
              <a:xfrm flipH="1">
                <a:off x="899" y="1379"/>
                <a:ext cx="0" cy="118"/>
              </a:xfrm>
              <a:prstGeom prst="line">
                <a:avLst/>
              </a:prstGeom>
              <a:ln w="25400" cap="flat" cmpd="sng">
                <a:solidFill>
                  <a:srgbClr val="333333"/>
                </a:solidFill>
                <a:prstDash val="solid"/>
                <a:headEnd type="none" w="med" len="med"/>
                <a:tailEnd type="none" w="med" len="med"/>
              </a:ln>
            </p:spPr>
          </p:cxnSp>
          <p:cxnSp>
            <p:nvCxnSpPr>
              <p:cNvPr id="22660" name="Line 825"/>
              <p:cNvCxnSpPr/>
              <p:nvPr>
                <p:custDataLst>
                  <p:tags r:id="rId133"/>
                </p:custDataLst>
              </p:nvPr>
            </p:nvCxnSpPr>
            <p:spPr>
              <a:xfrm flipH="1">
                <a:off x="935" y="1379"/>
                <a:ext cx="0" cy="68"/>
              </a:xfrm>
              <a:prstGeom prst="line">
                <a:avLst/>
              </a:prstGeom>
              <a:ln w="25400" cap="flat" cmpd="sng">
                <a:solidFill>
                  <a:srgbClr val="333333"/>
                </a:solidFill>
                <a:prstDash val="solid"/>
                <a:headEnd type="none" w="med" len="med"/>
                <a:tailEnd type="none" w="med" len="med"/>
              </a:ln>
            </p:spPr>
          </p:cxnSp>
          <p:cxnSp>
            <p:nvCxnSpPr>
              <p:cNvPr id="22661" name="Line 826"/>
              <p:cNvCxnSpPr/>
              <p:nvPr>
                <p:custDataLst>
                  <p:tags r:id="rId134"/>
                </p:custDataLst>
              </p:nvPr>
            </p:nvCxnSpPr>
            <p:spPr>
              <a:xfrm flipH="1">
                <a:off x="971" y="1379"/>
                <a:ext cx="0" cy="68"/>
              </a:xfrm>
              <a:prstGeom prst="line">
                <a:avLst/>
              </a:prstGeom>
              <a:ln w="25400" cap="flat" cmpd="sng">
                <a:solidFill>
                  <a:srgbClr val="333333"/>
                </a:solidFill>
                <a:prstDash val="solid"/>
                <a:headEnd type="none" w="med" len="med"/>
                <a:tailEnd type="none" w="med" len="med"/>
              </a:ln>
            </p:spPr>
          </p:cxnSp>
          <p:cxnSp>
            <p:nvCxnSpPr>
              <p:cNvPr id="22662" name="Line 827"/>
              <p:cNvCxnSpPr/>
              <p:nvPr>
                <p:custDataLst>
                  <p:tags r:id="rId135"/>
                </p:custDataLst>
              </p:nvPr>
            </p:nvCxnSpPr>
            <p:spPr>
              <a:xfrm flipH="1">
                <a:off x="1008" y="1379"/>
                <a:ext cx="0" cy="68"/>
              </a:xfrm>
              <a:prstGeom prst="line">
                <a:avLst/>
              </a:prstGeom>
              <a:ln w="25400" cap="flat" cmpd="sng">
                <a:solidFill>
                  <a:srgbClr val="333333"/>
                </a:solidFill>
                <a:prstDash val="solid"/>
                <a:headEnd type="none" w="med" len="med"/>
                <a:tailEnd type="none" w="med" len="med"/>
              </a:ln>
            </p:spPr>
          </p:cxnSp>
          <p:cxnSp>
            <p:nvCxnSpPr>
              <p:cNvPr id="22663" name="Line 828"/>
              <p:cNvCxnSpPr/>
              <p:nvPr>
                <p:custDataLst>
                  <p:tags r:id="rId136"/>
                </p:custDataLst>
              </p:nvPr>
            </p:nvCxnSpPr>
            <p:spPr>
              <a:xfrm flipH="1">
                <a:off x="1044" y="1379"/>
                <a:ext cx="0" cy="68"/>
              </a:xfrm>
              <a:prstGeom prst="line">
                <a:avLst/>
              </a:prstGeom>
              <a:ln w="25400" cap="flat" cmpd="sng">
                <a:solidFill>
                  <a:srgbClr val="333333"/>
                </a:solidFill>
                <a:prstDash val="solid"/>
                <a:headEnd type="none" w="med" len="med"/>
                <a:tailEnd type="none" w="med" len="med"/>
              </a:ln>
            </p:spPr>
          </p:cxnSp>
          <p:cxnSp>
            <p:nvCxnSpPr>
              <p:cNvPr id="22664" name="Line 829"/>
              <p:cNvCxnSpPr/>
              <p:nvPr>
                <p:custDataLst>
                  <p:tags r:id="rId137"/>
                </p:custDataLst>
              </p:nvPr>
            </p:nvCxnSpPr>
            <p:spPr>
              <a:xfrm flipH="1">
                <a:off x="1080" y="1379"/>
                <a:ext cx="0" cy="118"/>
              </a:xfrm>
              <a:prstGeom prst="line">
                <a:avLst/>
              </a:prstGeom>
              <a:ln w="25400" cap="flat" cmpd="sng">
                <a:solidFill>
                  <a:srgbClr val="333333"/>
                </a:solidFill>
                <a:prstDash val="solid"/>
                <a:headEnd type="none" w="med" len="med"/>
                <a:tailEnd type="none" w="med" len="med"/>
              </a:ln>
            </p:spPr>
          </p:cxnSp>
          <p:cxnSp>
            <p:nvCxnSpPr>
              <p:cNvPr id="22665" name="Line 830"/>
              <p:cNvCxnSpPr/>
              <p:nvPr>
                <p:custDataLst>
                  <p:tags r:id="rId138"/>
                </p:custDataLst>
              </p:nvPr>
            </p:nvCxnSpPr>
            <p:spPr>
              <a:xfrm flipH="1">
                <a:off x="1080" y="1379"/>
                <a:ext cx="0" cy="118"/>
              </a:xfrm>
              <a:prstGeom prst="line">
                <a:avLst/>
              </a:prstGeom>
              <a:ln w="25400" cap="flat" cmpd="sng">
                <a:solidFill>
                  <a:srgbClr val="333333"/>
                </a:solidFill>
                <a:prstDash val="solid"/>
                <a:headEnd type="none" w="med" len="med"/>
                <a:tailEnd type="none" w="med" len="med"/>
              </a:ln>
            </p:spPr>
          </p:cxnSp>
          <p:cxnSp>
            <p:nvCxnSpPr>
              <p:cNvPr id="22666" name="Line 831"/>
              <p:cNvCxnSpPr/>
              <p:nvPr>
                <p:custDataLst>
                  <p:tags r:id="rId139"/>
                </p:custDataLst>
              </p:nvPr>
            </p:nvCxnSpPr>
            <p:spPr>
              <a:xfrm flipH="1">
                <a:off x="1116" y="1379"/>
                <a:ext cx="0" cy="68"/>
              </a:xfrm>
              <a:prstGeom prst="line">
                <a:avLst/>
              </a:prstGeom>
              <a:ln w="25400" cap="flat" cmpd="sng">
                <a:solidFill>
                  <a:srgbClr val="333333"/>
                </a:solidFill>
                <a:prstDash val="solid"/>
                <a:headEnd type="none" w="med" len="med"/>
                <a:tailEnd type="none" w="med" len="med"/>
              </a:ln>
            </p:spPr>
          </p:cxnSp>
          <p:cxnSp>
            <p:nvCxnSpPr>
              <p:cNvPr id="22667" name="Line 832"/>
              <p:cNvCxnSpPr/>
              <p:nvPr>
                <p:custDataLst>
                  <p:tags r:id="rId140"/>
                </p:custDataLst>
              </p:nvPr>
            </p:nvCxnSpPr>
            <p:spPr>
              <a:xfrm flipH="1">
                <a:off x="1152" y="1379"/>
                <a:ext cx="0" cy="68"/>
              </a:xfrm>
              <a:prstGeom prst="line">
                <a:avLst/>
              </a:prstGeom>
              <a:ln w="25400" cap="flat" cmpd="sng">
                <a:solidFill>
                  <a:srgbClr val="333333"/>
                </a:solidFill>
                <a:prstDash val="solid"/>
                <a:headEnd type="none" w="med" len="med"/>
                <a:tailEnd type="none" w="med" len="med"/>
              </a:ln>
            </p:spPr>
          </p:cxnSp>
          <p:cxnSp>
            <p:nvCxnSpPr>
              <p:cNvPr id="22668" name="Line 833"/>
              <p:cNvCxnSpPr/>
              <p:nvPr>
                <p:custDataLst>
                  <p:tags r:id="rId141"/>
                </p:custDataLst>
              </p:nvPr>
            </p:nvCxnSpPr>
            <p:spPr>
              <a:xfrm flipH="1">
                <a:off x="1189" y="1379"/>
                <a:ext cx="0" cy="68"/>
              </a:xfrm>
              <a:prstGeom prst="line">
                <a:avLst/>
              </a:prstGeom>
              <a:ln w="25400" cap="flat" cmpd="sng">
                <a:solidFill>
                  <a:srgbClr val="333333"/>
                </a:solidFill>
                <a:prstDash val="solid"/>
                <a:headEnd type="none" w="med" len="med"/>
                <a:tailEnd type="none" w="med" len="med"/>
              </a:ln>
            </p:spPr>
          </p:cxnSp>
          <p:cxnSp>
            <p:nvCxnSpPr>
              <p:cNvPr id="22669" name="Line 834"/>
              <p:cNvCxnSpPr/>
              <p:nvPr>
                <p:custDataLst>
                  <p:tags r:id="rId142"/>
                </p:custDataLst>
              </p:nvPr>
            </p:nvCxnSpPr>
            <p:spPr>
              <a:xfrm flipH="1">
                <a:off x="1225" y="1379"/>
                <a:ext cx="0" cy="68"/>
              </a:xfrm>
              <a:prstGeom prst="line">
                <a:avLst/>
              </a:prstGeom>
              <a:ln w="25400" cap="flat" cmpd="sng">
                <a:solidFill>
                  <a:srgbClr val="333333"/>
                </a:solidFill>
                <a:prstDash val="solid"/>
                <a:headEnd type="none" w="med" len="med"/>
                <a:tailEnd type="none" w="med" len="med"/>
              </a:ln>
            </p:spPr>
          </p:cxnSp>
          <p:cxnSp>
            <p:nvCxnSpPr>
              <p:cNvPr id="22670" name="Line 835"/>
              <p:cNvCxnSpPr/>
              <p:nvPr>
                <p:custDataLst>
                  <p:tags r:id="rId143"/>
                </p:custDataLst>
              </p:nvPr>
            </p:nvCxnSpPr>
            <p:spPr>
              <a:xfrm flipH="1">
                <a:off x="1261" y="1379"/>
                <a:ext cx="0" cy="118"/>
              </a:xfrm>
              <a:prstGeom prst="line">
                <a:avLst/>
              </a:prstGeom>
              <a:ln w="25400" cap="flat" cmpd="sng">
                <a:solidFill>
                  <a:srgbClr val="333333"/>
                </a:solidFill>
                <a:prstDash val="solid"/>
                <a:headEnd type="none" w="med" len="med"/>
                <a:tailEnd type="none" w="med" len="med"/>
              </a:ln>
            </p:spPr>
          </p:cxnSp>
          <p:cxnSp>
            <p:nvCxnSpPr>
              <p:cNvPr id="22671" name="Line 836"/>
              <p:cNvCxnSpPr/>
              <p:nvPr>
                <p:custDataLst>
                  <p:tags r:id="rId144"/>
                </p:custDataLst>
              </p:nvPr>
            </p:nvCxnSpPr>
            <p:spPr>
              <a:xfrm flipH="1">
                <a:off x="1261" y="1379"/>
                <a:ext cx="0" cy="118"/>
              </a:xfrm>
              <a:prstGeom prst="line">
                <a:avLst/>
              </a:prstGeom>
              <a:ln w="25400" cap="flat" cmpd="sng">
                <a:solidFill>
                  <a:srgbClr val="333333"/>
                </a:solidFill>
                <a:prstDash val="solid"/>
                <a:headEnd type="none" w="med" len="med"/>
                <a:tailEnd type="none" w="med" len="med"/>
              </a:ln>
            </p:spPr>
          </p:cxnSp>
          <p:cxnSp>
            <p:nvCxnSpPr>
              <p:cNvPr id="22672" name="Line 837"/>
              <p:cNvCxnSpPr/>
              <p:nvPr>
                <p:custDataLst>
                  <p:tags r:id="rId145"/>
                </p:custDataLst>
              </p:nvPr>
            </p:nvCxnSpPr>
            <p:spPr>
              <a:xfrm flipH="1">
                <a:off x="1297" y="1379"/>
                <a:ext cx="0" cy="68"/>
              </a:xfrm>
              <a:prstGeom prst="line">
                <a:avLst/>
              </a:prstGeom>
              <a:ln w="25400" cap="flat" cmpd="sng">
                <a:solidFill>
                  <a:srgbClr val="333333"/>
                </a:solidFill>
                <a:prstDash val="solid"/>
                <a:headEnd type="none" w="med" len="med"/>
                <a:tailEnd type="none" w="med" len="med"/>
              </a:ln>
            </p:spPr>
          </p:cxnSp>
          <p:cxnSp>
            <p:nvCxnSpPr>
              <p:cNvPr id="22673" name="Line 838"/>
              <p:cNvCxnSpPr/>
              <p:nvPr>
                <p:custDataLst>
                  <p:tags r:id="rId146"/>
                </p:custDataLst>
              </p:nvPr>
            </p:nvCxnSpPr>
            <p:spPr>
              <a:xfrm flipH="1">
                <a:off x="1333" y="1379"/>
                <a:ext cx="0" cy="68"/>
              </a:xfrm>
              <a:prstGeom prst="line">
                <a:avLst/>
              </a:prstGeom>
              <a:ln w="25400" cap="flat" cmpd="sng">
                <a:solidFill>
                  <a:srgbClr val="333333"/>
                </a:solidFill>
                <a:prstDash val="solid"/>
                <a:headEnd type="none" w="med" len="med"/>
                <a:tailEnd type="none" w="med" len="med"/>
              </a:ln>
            </p:spPr>
          </p:cxnSp>
          <p:cxnSp>
            <p:nvCxnSpPr>
              <p:cNvPr id="22674" name="Line 839"/>
              <p:cNvCxnSpPr/>
              <p:nvPr>
                <p:custDataLst>
                  <p:tags r:id="rId147"/>
                </p:custDataLst>
              </p:nvPr>
            </p:nvCxnSpPr>
            <p:spPr>
              <a:xfrm flipH="1">
                <a:off x="1370" y="1379"/>
                <a:ext cx="0" cy="68"/>
              </a:xfrm>
              <a:prstGeom prst="line">
                <a:avLst/>
              </a:prstGeom>
              <a:ln w="25400" cap="flat" cmpd="sng">
                <a:solidFill>
                  <a:srgbClr val="333333"/>
                </a:solidFill>
                <a:prstDash val="solid"/>
                <a:headEnd type="none" w="med" len="med"/>
                <a:tailEnd type="none" w="med" len="med"/>
              </a:ln>
            </p:spPr>
          </p:cxnSp>
          <p:cxnSp>
            <p:nvCxnSpPr>
              <p:cNvPr id="22675" name="Line 840"/>
              <p:cNvCxnSpPr/>
              <p:nvPr>
                <p:custDataLst>
                  <p:tags r:id="rId148"/>
                </p:custDataLst>
              </p:nvPr>
            </p:nvCxnSpPr>
            <p:spPr>
              <a:xfrm flipH="1">
                <a:off x="1406" y="1379"/>
                <a:ext cx="0" cy="68"/>
              </a:xfrm>
              <a:prstGeom prst="line">
                <a:avLst/>
              </a:prstGeom>
              <a:ln w="25400" cap="flat" cmpd="sng">
                <a:solidFill>
                  <a:srgbClr val="333333"/>
                </a:solidFill>
                <a:prstDash val="solid"/>
                <a:headEnd type="none" w="med" len="med"/>
                <a:tailEnd type="none" w="med" len="med"/>
              </a:ln>
            </p:spPr>
          </p:cxnSp>
          <p:cxnSp>
            <p:nvCxnSpPr>
              <p:cNvPr id="22676" name="Line 841"/>
              <p:cNvCxnSpPr/>
              <p:nvPr>
                <p:custDataLst>
                  <p:tags r:id="rId149"/>
                </p:custDataLst>
              </p:nvPr>
            </p:nvCxnSpPr>
            <p:spPr>
              <a:xfrm flipH="1">
                <a:off x="1442" y="1379"/>
                <a:ext cx="0" cy="118"/>
              </a:xfrm>
              <a:prstGeom prst="line">
                <a:avLst/>
              </a:prstGeom>
              <a:ln w="25400" cap="flat" cmpd="sng">
                <a:solidFill>
                  <a:srgbClr val="333333"/>
                </a:solidFill>
                <a:prstDash val="solid"/>
                <a:headEnd type="none" w="med" len="med"/>
                <a:tailEnd type="none" w="med" len="med"/>
              </a:ln>
            </p:spPr>
          </p:cxnSp>
          <p:cxnSp>
            <p:nvCxnSpPr>
              <p:cNvPr id="22677" name="Line 842"/>
              <p:cNvCxnSpPr/>
              <p:nvPr>
                <p:custDataLst>
                  <p:tags r:id="rId150"/>
                </p:custDataLst>
              </p:nvPr>
            </p:nvCxnSpPr>
            <p:spPr>
              <a:xfrm flipH="1">
                <a:off x="1442" y="1379"/>
                <a:ext cx="0" cy="118"/>
              </a:xfrm>
              <a:prstGeom prst="line">
                <a:avLst/>
              </a:prstGeom>
              <a:ln w="25400" cap="flat" cmpd="sng">
                <a:solidFill>
                  <a:srgbClr val="333333"/>
                </a:solidFill>
                <a:prstDash val="solid"/>
                <a:headEnd type="none" w="med" len="med"/>
                <a:tailEnd type="none" w="med" len="med"/>
              </a:ln>
            </p:spPr>
          </p:cxnSp>
          <p:cxnSp>
            <p:nvCxnSpPr>
              <p:cNvPr id="22678" name="Line 843"/>
              <p:cNvCxnSpPr/>
              <p:nvPr>
                <p:custDataLst>
                  <p:tags r:id="rId151"/>
                </p:custDataLst>
              </p:nvPr>
            </p:nvCxnSpPr>
            <p:spPr>
              <a:xfrm flipH="1">
                <a:off x="1478" y="1379"/>
                <a:ext cx="0" cy="68"/>
              </a:xfrm>
              <a:prstGeom prst="line">
                <a:avLst/>
              </a:prstGeom>
              <a:ln w="25400" cap="flat" cmpd="sng">
                <a:solidFill>
                  <a:srgbClr val="333333"/>
                </a:solidFill>
                <a:prstDash val="solid"/>
                <a:headEnd type="none" w="med" len="med"/>
                <a:tailEnd type="none" w="med" len="med"/>
              </a:ln>
            </p:spPr>
          </p:cxnSp>
          <p:cxnSp>
            <p:nvCxnSpPr>
              <p:cNvPr id="22679" name="Line 844"/>
              <p:cNvCxnSpPr/>
              <p:nvPr>
                <p:custDataLst>
                  <p:tags r:id="rId152"/>
                </p:custDataLst>
              </p:nvPr>
            </p:nvCxnSpPr>
            <p:spPr>
              <a:xfrm flipH="1">
                <a:off x="1514" y="1379"/>
                <a:ext cx="0" cy="68"/>
              </a:xfrm>
              <a:prstGeom prst="line">
                <a:avLst/>
              </a:prstGeom>
              <a:ln w="25400" cap="flat" cmpd="sng">
                <a:solidFill>
                  <a:srgbClr val="333333"/>
                </a:solidFill>
                <a:prstDash val="solid"/>
                <a:headEnd type="none" w="med" len="med"/>
                <a:tailEnd type="none" w="med" len="med"/>
              </a:ln>
            </p:spPr>
          </p:cxnSp>
          <p:cxnSp>
            <p:nvCxnSpPr>
              <p:cNvPr id="22680" name="Line 845"/>
              <p:cNvCxnSpPr/>
              <p:nvPr>
                <p:custDataLst>
                  <p:tags r:id="rId153"/>
                </p:custDataLst>
              </p:nvPr>
            </p:nvCxnSpPr>
            <p:spPr>
              <a:xfrm flipH="1">
                <a:off x="1551" y="1379"/>
                <a:ext cx="0" cy="68"/>
              </a:xfrm>
              <a:prstGeom prst="line">
                <a:avLst/>
              </a:prstGeom>
              <a:ln w="25400" cap="flat" cmpd="sng">
                <a:solidFill>
                  <a:srgbClr val="333333"/>
                </a:solidFill>
                <a:prstDash val="solid"/>
                <a:headEnd type="none" w="med" len="med"/>
                <a:tailEnd type="none" w="med" len="med"/>
              </a:ln>
            </p:spPr>
          </p:cxnSp>
          <p:cxnSp>
            <p:nvCxnSpPr>
              <p:cNvPr id="22681" name="Line 846"/>
              <p:cNvCxnSpPr/>
              <p:nvPr>
                <p:custDataLst>
                  <p:tags r:id="rId154"/>
                </p:custDataLst>
              </p:nvPr>
            </p:nvCxnSpPr>
            <p:spPr>
              <a:xfrm flipH="1">
                <a:off x="1587" y="1379"/>
                <a:ext cx="0" cy="68"/>
              </a:xfrm>
              <a:prstGeom prst="line">
                <a:avLst/>
              </a:prstGeom>
              <a:ln w="25400" cap="flat" cmpd="sng">
                <a:solidFill>
                  <a:srgbClr val="333333"/>
                </a:solidFill>
                <a:prstDash val="solid"/>
                <a:headEnd type="none" w="med" len="med"/>
                <a:tailEnd type="none" w="med" len="med"/>
              </a:ln>
            </p:spPr>
          </p:cxnSp>
          <p:cxnSp>
            <p:nvCxnSpPr>
              <p:cNvPr id="22682" name="Line 847"/>
              <p:cNvCxnSpPr/>
              <p:nvPr>
                <p:custDataLst>
                  <p:tags r:id="rId155"/>
                </p:custDataLst>
              </p:nvPr>
            </p:nvCxnSpPr>
            <p:spPr>
              <a:xfrm flipH="1">
                <a:off x="1623" y="1379"/>
                <a:ext cx="0" cy="118"/>
              </a:xfrm>
              <a:prstGeom prst="line">
                <a:avLst/>
              </a:prstGeom>
              <a:ln w="25400" cap="flat" cmpd="sng">
                <a:solidFill>
                  <a:srgbClr val="333333"/>
                </a:solidFill>
                <a:prstDash val="solid"/>
                <a:headEnd type="none" w="med" len="med"/>
                <a:tailEnd type="none" w="med" len="med"/>
              </a:ln>
            </p:spPr>
          </p:cxnSp>
          <p:cxnSp>
            <p:nvCxnSpPr>
              <p:cNvPr id="22683" name="Line 848"/>
              <p:cNvCxnSpPr/>
              <p:nvPr>
                <p:custDataLst>
                  <p:tags r:id="rId156"/>
                </p:custDataLst>
              </p:nvPr>
            </p:nvCxnSpPr>
            <p:spPr>
              <a:xfrm flipH="1">
                <a:off x="1624" y="1379"/>
                <a:ext cx="0" cy="118"/>
              </a:xfrm>
              <a:prstGeom prst="line">
                <a:avLst/>
              </a:prstGeom>
              <a:ln w="25400" cap="flat" cmpd="sng">
                <a:solidFill>
                  <a:srgbClr val="333333"/>
                </a:solidFill>
                <a:prstDash val="solid"/>
                <a:headEnd type="none" w="med" len="med"/>
                <a:tailEnd type="none" w="med" len="med"/>
              </a:ln>
            </p:spPr>
          </p:cxnSp>
          <p:cxnSp>
            <p:nvCxnSpPr>
              <p:cNvPr id="22684" name="Line 849"/>
              <p:cNvCxnSpPr/>
              <p:nvPr>
                <p:custDataLst>
                  <p:tags r:id="rId157"/>
                </p:custDataLst>
              </p:nvPr>
            </p:nvCxnSpPr>
            <p:spPr>
              <a:xfrm flipH="1">
                <a:off x="1660" y="1379"/>
                <a:ext cx="0" cy="68"/>
              </a:xfrm>
              <a:prstGeom prst="line">
                <a:avLst/>
              </a:prstGeom>
              <a:ln w="25400" cap="flat" cmpd="sng">
                <a:solidFill>
                  <a:srgbClr val="333333"/>
                </a:solidFill>
                <a:prstDash val="solid"/>
                <a:headEnd type="none" w="med" len="med"/>
                <a:tailEnd type="none" w="med" len="med"/>
              </a:ln>
            </p:spPr>
          </p:cxnSp>
          <p:cxnSp>
            <p:nvCxnSpPr>
              <p:cNvPr id="22685" name="Line 850"/>
              <p:cNvCxnSpPr/>
              <p:nvPr>
                <p:custDataLst>
                  <p:tags r:id="rId158"/>
                </p:custDataLst>
              </p:nvPr>
            </p:nvCxnSpPr>
            <p:spPr>
              <a:xfrm flipH="1">
                <a:off x="1696" y="1379"/>
                <a:ext cx="0" cy="68"/>
              </a:xfrm>
              <a:prstGeom prst="line">
                <a:avLst/>
              </a:prstGeom>
              <a:ln w="25400" cap="flat" cmpd="sng">
                <a:solidFill>
                  <a:srgbClr val="333333"/>
                </a:solidFill>
                <a:prstDash val="solid"/>
                <a:headEnd type="none" w="med" len="med"/>
                <a:tailEnd type="none" w="med" len="med"/>
              </a:ln>
            </p:spPr>
          </p:cxnSp>
          <p:cxnSp>
            <p:nvCxnSpPr>
              <p:cNvPr id="22686" name="Line 851"/>
              <p:cNvCxnSpPr/>
              <p:nvPr>
                <p:custDataLst>
                  <p:tags r:id="rId159"/>
                </p:custDataLst>
              </p:nvPr>
            </p:nvCxnSpPr>
            <p:spPr>
              <a:xfrm flipH="1">
                <a:off x="1733" y="1379"/>
                <a:ext cx="0" cy="68"/>
              </a:xfrm>
              <a:prstGeom prst="line">
                <a:avLst/>
              </a:prstGeom>
              <a:ln w="25400" cap="flat" cmpd="sng">
                <a:solidFill>
                  <a:srgbClr val="333333"/>
                </a:solidFill>
                <a:prstDash val="solid"/>
                <a:headEnd type="none" w="med" len="med"/>
                <a:tailEnd type="none" w="med" len="med"/>
              </a:ln>
            </p:spPr>
          </p:cxnSp>
          <p:cxnSp>
            <p:nvCxnSpPr>
              <p:cNvPr id="22687" name="Line 852"/>
              <p:cNvCxnSpPr/>
              <p:nvPr>
                <p:custDataLst>
                  <p:tags r:id="rId160"/>
                </p:custDataLst>
              </p:nvPr>
            </p:nvCxnSpPr>
            <p:spPr>
              <a:xfrm flipH="1">
                <a:off x="1769" y="1379"/>
                <a:ext cx="0" cy="68"/>
              </a:xfrm>
              <a:prstGeom prst="line">
                <a:avLst/>
              </a:prstGeom>
              <a:ln w="25400" cap="flat" cmpd="sng">
                <a:solidFill>
                  <a:srgbClr val="333333"/>
                </a:solidFill>
                <a:prstDash val="solid"/>
                <a:headEnd type="none" w="med" len="med"/>
                <a:tailEnd type="none" w="med" len="med"/>
              </a:ln>
            </p:spPr>
          </p:cxnSp>
          <p:cxnSp>
            <p:nvCxnSpPr>
              <p:cNvPr id="22688" name="Line 853"/>
              <p:cNvCxnSpPr/>
              <p:nvPr>
                <p:custDataLst>
                  <p:tags r:id="rId161"/>
                </p:custDataLst>
              </p:nvPr>
            </p:nvCxnSpPr>
            <p:spPr>
              <a:xfrm flipH="1">
                <a:off x="1805" y="1379"/>
                <a:ext cx="0" cy="118"/>
              </a:xfrm>
              <a:prstGeom prst="line">
                <a:avLst/>
              </a:prstGeom>
              <a:ln w="25400" cap="flat" cmpd="sng">
                <a:solidFill>
                  <a:srgbClr val="333333"/>
                </a:solidFill>
                <a:prstDash val="solid"/>
                <a:headEnd type="none" w="med" len="med"/>
                <a:tailEnd type="none" w="med" len="med"/>
              </a:ln>
            </p:spPr>
          </p:cxnSp>
          <p:cxnSp>
            <p:nvCxnSpPr>
              <p:cNvPr id="22689" name="Line 854"/>
              <p:cNvCxnSpPr/>
              <p:nvPr>
                <p:custDataLst>
                  <p:tags r:id="rId162"/>
                </p:custDataLst>
              </p:nvPr>
            </p:nvCxnSpPr>
            <p:spPr>
              <a:xfrm flipH="1">
                <a:off x="1805" y="1379"/>
                <a:ext cx="0" cy="118"/>
              </a:xfrm>
              <a:prstGeom prst="line">
                <a:avLst/>
              </a:prstGeom>
              <a:ln w="25400" cap="flat" cmpd="sng">
                <a:solidFill>
                  <a:srgbClr val="333333"/>
                </a:solidFill>
                <a:prstDash val="solid"/>
                <a:headEnd type="none" w="med" len="med"/>
                <a:tailEnd type="none" w="med" len="med"/>
              </a:ln>
            </p:spPr>
          </p:cxnSp>
          <p:cxnSp>
            <p:nvCxnSpPr>
              <p:cNvPr id="22690" name="Line 855"/>
              <p:cNvCxnSpPr/>
              <p:nvPr>
                <p:custDataLst>
                  <p:tags r:id="rId163"/>
                </p:custDataLst>
              </p:nvPr>
            </p:nvCxnSpPr>
            <p:spPr>
              <a:xfrm flipH="1">
                <a:off x="1841" y="1379"/>
                <a:ext cx="0" cy="68"/>
              </a:xfrm>
              <a:prstGeom prst="line">
                <a:avLst/>
              </a:prstGeom>
              <a:ln w="25400" cap="flat" cmpd="sng">
                <a:solidFill>
                  <a:srgbClr val="333333"/>
                </a:solidFill>
                <a:prstDash val="solid"/>
                <a:headEnd type="none" w="med" len="med"/>
                <a:tailEnd type="none" w="med" len="med"/>
              </a:ln>
            </p:spPr>
          </p:cxnSp>
          <p:cxnSp>
            <p:nvCxnSpPr>
              <p:cNvPr id="22691" name="Line 856"/>
              <p:cNvCxnSpPr/>
              <p:nvPr>
                <p:custDataLst>
                  <p:tags r:id="rId164"/>
                </p:custDataLst>
              </p:nvPr>
            </p:nvCxnSpPr>
            <p:spPr>
              <a:xfrm flipH="1">
                <a:off x="1877" y="1379"/>
                <a:ext cx="0" cy="68"/>
              </a:xfrm>
              <a:prstGeom prst="line">
                <a:avLst/>
              </a:prstGeom>
              <a:ln w="25400" cap="flat" cmpd="sng">
                <a:solidFill>
                  <a:srgbClr val="333333"/>
                </a:solidFill>
                <a:prstDash val="solid"/>
                <a:headEnd type="none" w="med" len="med"/>
                <a:tailEnd type="none" w="med" len="med"/>
              </a:ln>
            </p:spPr>
          </p:cxnSp>
          <p:cxnSp>
            <p:nvCxnSpPr>
              <p:cNvPr id="22692" name="Line 857"/>
              <p:cNvCxnSpPr/>
              <p:nvPr>
                <p:custDataLst>
                  <p:tags r:id="rId165"/>
                </p:custDataLst>
              </p:nvPr>
            </p:nvCxnSpPr>
            <p:spPr>
              <a:xfrm flipH="1">
                <a:off x="1914" y="1379"/>
                <a:ext cx="0" cy="68"/>
              </a:xfrm>
              <a:prstGeom prst="line">
                <a:avLst/>
              </a:prstGeom>
              <a:ln w="25400" cap="flat" cmpd="sng">
                <a:solidFill>
                  <a:srgbClr val="333333"/>
                </a:solidFill>
                <a:prstDash val="solid"/>
                <a:headEnd type="none" w="med" len="med"/>
                <a:tailEnd type="none" w="med" len="med"/>
              </a:ln>
            </p:spPr>
          </p:cxnSp>
          <p:cxnSp>
            <p:nvCxnSpPr>
              <p:cNvPr id="22693" name="Line 858"/>
              <p:cNvCxnSpPr/>
              <p:nvPr>
                <p:custDataLst>
                  <p:tags r:id="rId166"/>
                </p:custDataLst>
              </p:nvPr>
            </p:nvCxnSpPr>
            <p:spPr>
              <a:xfrm flipH="1">
                <a:off x="1950" y="1379"/>
                <a:ext cx="0" cy="68"/>
              </a:xfrm>
              <a:prstGeom prst="line">
                <a:avLst/>
              </a:prstGeom>
              <a:ln w="25400" cap="flat" cmpd="sng">
                <a:solidFill>
                  <a:srgbClr val="333333"/>
                </a:solidFill>
                <a:prstDash val="solid"/>
                <a:headEnd type="none" w="med" len="med"/>
                <a:tailEnd type="none" w="med" len="med"/>
              </a:ln>
            </p:spPr>
          </p:cxnSp>
          <p:cxnSp>
            <p:nvCxnSpPr>
              <p:cNvPr id="22694" name="Line 859"/>
              <p:cNvCxnSpPr/>
              <p:nvPr>
                <p:custDataLst>
                  <p:tags r:id="rId167"/>
                </p:custDataLst>
              </p:nvPr>
            </p:nvCxnSpPr>
            <p:spPr>
              <a:xfrm flipH="1">
                <a:off x="1986" y="1379"/>
                <a:ext cx="0" cy="118"/>
              </a:xfrm>
              <a:prstGeom prst="line">
                <a:avLst/>
              </a:prstGeom>
              <a:ln w="25400" cap="flat" cmpd="sng">
                <a:solidFill>
                  <a:srgbClr val="333333"/>
                </a:solidFill>
                <a:prstDash val="solid"/>
                <a:headEnd type="none" w="med" len="med"/>
                <a:tailEnd type="none" w="med" len="med"/>
              </a:ln>
            </p:spPr>
          </p:cxnSp>
          <p:cxnSp>
            <p:nvCxnSpPr>
              <p:cNvPr id="22695" name="Line 860"/>
              <p:cNvCxnSpPr/>
              <p:nvPr>
                <p:custDataLst>
                  <p:tags r:id="rId168"/>
                </p:custDataLst>
              </p:nvPr>
            </p:nvCxnSpPr>
            <p:spPr>
              <a:xfrm flipH="1">
                <a:off x="1986" y="1379"/>
                <a:ext cx="0" cy="118"/>
              </a:xfrm>
              <a:prstGeom prst="line">
                <a:avLst/>
              </a:prstGeom>
              <a:ln w="25400" cap="flat" cmpd="sng">
                <a:solidFill>
                  <a:srgbClr val="333333"/>
                </a:solidFill>
                <a:prstDash val="solid"/>
                <a:headEnd type="none" w="med" len="med"/>
                <a:tailEnd type="none" w="med" len="med"/>
              </a:ln>
            </p:spPr>
          </p:cxnSp>
          <p:cxnSp>
            <p:nvCxnSpPr>
              <p:cNvPr id="22696" name="Line 861"/>
              <p:cNvCxnSpPr/>
              <p:nvPr>
                <p:custDataLst>
                  <p:tags r:id="rId169"/>
                </p:custDataLst>
              </p:nvPr>
            </p:nvCxnSpPr>
            <p:spPr>
              <a:xfrm flipH="1">
                <a:off x="2022" y="1379"/>
                <a:ext cx="0" cy="68"/>
              </a:xfrm>
              <a:prstGeom prst="line">
                <a:avLst/>
              </a:prstGeom>
              <a:ln w="25400" cap="flat" cmpd="sng">
                <a:solidFill>
                  <a:srgbClr val="333333"/>
                </a:solidFill>
                <a:prstDash val="solid"/>
                <a:headEnd type="none" w="med" len="med"/>
                <a:tailEnd type="none" w="med" len="med"/>
              </a:ln>
            </p:spPr>
          </p:cxnSp>
          <p:cxnSp>
            <p:nvCxnSpPr>
              <p:cNvPr id="22697" name="Line 862"/>
              <p:cNvCxnSpPr/>
              <p:nvPr>
                <p:custDataLst>
                  <p:tags r:id="rId170"/>
                </p:custDataLst>
              </p:nvPr>
            </p:nvCxnSpPr>
            <p:spPr>
              <a:xfrm flipH="1">
                <a:off x="2058" y="1379"/>
                <a:ext cx="0" cy="68"/>
              </a:xfrm>
              <a:prstGeom prst="line">
                <a:avLst/>
              </a:prstGeom>
              <a:ln w="25400" cap="flat" cmpd="sng">
                <a:solidFill>
                  <a:srgbClr val="333333"/>
                </a:solidFill>
                <a:prstDash val="solid"/>
                <a:headEnd type="none" w="med" len="med"/>
                <a:tailEnd type="none" w="med" len="med"/>
              </a:ln>
            </p:spPr>
          </p:cxnSp>
          <p:cxnSp>
            <p:nvCxnSpPr>
              <p:cNvPr id="22698" name="Line 863"/>
              <p:cNvCxnSpPr/>
              <p:nvPr>
                <p:custDataLst>
                  <p:tags r:id="rId171"/>
                </p:custDataLst>
              </p:nvPr>
            </p:nvCxnSpPr>
            <p:spPr>
              <a:xfrm flipH="1">
                <a:off x="2095" y="1379"/>
                <a:ext cx="0" cy="68"/>
              </a:xfrm>
              <a:prstGeom prst="line">
                <a:avLst/>
              </a:prstGeom>
              <a:ln w="25400" cap="flat" cmpd="sng">
                <a:solidFill>
                  <a:srgbClr val="333333"/>
                </a:solidFill>
                <a:prstDash val="solid"/>
                <a:headEnd type="none" w="med" len="med"/>
                <a:tailEnd type="none" w="med" len="med"/>
              </a:ln>
            </p:spPr>
          </p:cxnSp>
          <p:cxnSp>
            <p:nvCxnSpPr>
              <p:cNvPr id="22699" name="Line 864"/>
              <p:cNvCxnSpPr/>
              <p:nvPr>
                <p:custDataLst>
                  <p:tags r:id="rId172"/>
                </p:custDataLst>
              </p:nvPr>
            </p:nvCxnSpPr>
            <p:spPr>
              <a:xfrm flipH="1">
                <a:off x="2131" y="1379"/>
                <a:ext cx="0" cy="68"/>
              </a:xfrm>
              <a:prstGeom prst="line">
                <a:avLst/>
              </a:prstGeom>
              <a:ln w="25400" cap="flat" cmpd="sng">
                <a:solidFill>
                  <a:srgbClr val="333333"/>
                </a:solidFill>
                <a:prstDash val="solid"/>
                <a:headEnd type="none" w="med" len="med"/>
                <a:tailEnd type="none" w="med" len="med"/>
              </a:ln>
            </p:spPr>
          </p:cxnSp>
          <p:cxnSp>
            <p:nvCxnSpPr>
              <p:cNvPr id="22700" name="Line 865"/>
              <p:cNvCxnSpPr/>
              <p:nvPr>
                <p:custDataLst>
                  <p:tags r:id="rId173"/>
                </p:custDataLst>
              </p:nvPr>
            </p:nvCxnSpPr>
            <p:spPr>
              <a:xfrm flipH="1">
                <a:off x="2167" y="1379"/>
                <a:ext cx="0" cy="118"/>
              </a:xfrm>
              <a:prstGeom prst="line">
                <a:avLst/>
              </a:prstGeom>
              <a:ln w="25400" cap="flat" cmpd="sng">
                <a:solidFill>
                  <a:srgbClr val="333333"/>
                </a:solidFill>
                <a:prstDash val="solid"/>
                <a:headEnd type="none" w="med" len="med"/>
                <a:tailEnd type="none" w="med" len="med"/>
              </a:ln>
            </p:spPr>
          </p:cxnSp>
          <p:cxnSp>
            <p:nvCxnSpPr>
              <p:cNvPr id="22701" name="Line 866"/>
              <p:cNvCxnSpPr/>
              <p:nvPr>
                <p:custDataLst>
                  <p:tags r:id="rId174"/>
                </p:custDataLst>
              </p:nvPr>
            </p:nvCxnSpPr>
            <p:spPr>
              <a:xfrm flipH="1">
                <a:off x="2167" y="1379"/>
                <a:ext cx="0" cy="118"/>
              </a:xfrm>
              <a:prstGeom prst="line">
                <a:avLst/>
              </a:prstGeom>
              <a:ln w="25400" cap="flat" cmpd="sng">
                <a:solidFill>
                  <a:srgbClr val="333333"/>
                </a:solidFill>
                <a:prstDash val="solid"/>
                <a:headEnd type="none" w="med" len="med"/>
                <a:tailEnd type="none" w="med" len="med"/>
              </a:ln>
            </p:spPr>
          </p:cxnSp>
          <p:cxnSp>
            <p:nvCxnSpPr>
              <p:cNvPr id="22702" name="Line 867"/>
              <p:cNvCxnSpPr/>
              <p:nvPr>
                <p:custDataLst>
                  <p:tags r:id="rId175"/>
                </p:custDataLst>
              </p:nvPr>
            </p:nvCxnSpPr>
            <p:spPr>
              <a:xfrm flipH="1">
                <a:off x="2203" y="1379"/>
                <a:ext cx="0" cy="68"/>
              </a:xfrm>
              <a:prstGeom prst="line">
                <a:avLst/>
              </a:prstGeom>
              <a:ln w="25400" cap="flat" cmpd="sng">
                <a:solidFill>
                  <a:srgbClr val="333333"/>
                </a:solidFill>
                <a:prstDash val="solid"/>
                <a:headEnd type="none" w="med" len="med"/>
                <a:tailEnd type="none" w="med" len="med"/>
              </a:ln>
            </p:spPr>
          </p:cxnSp>
          <p:cxnSp>
            <p:nvCxnSpPr>
              <p:cNvPr id="22703" name="Line 868"/>
              <p:cNvCxnSpPr/>
              <p:nvPr>
                <p:custDataLst>
                  <p:tags r:id="rId176"/>
                </p:custDataLst>
              </p:nvPr>
            </p:nvCxnSpPr>
            <p:spPr>
              <a:xfrm flipH="1">
                <a:off x="2239" y="1379"/>
                <a:ext cx="0" cy="68"/>
              </a:xfrm>
              <a:prstGeom prst="line">
                <a:avLst/>
              </a:prstGeom>
              <a:ln w="25400" cap="flat" cmpd="sng">
                <a:solidFill>
                  <a:srgbClr val="333333"/>
                </a:solidFill>
                <a:prstDash val="solid"/>
                <a:headEnd type="none" w="med" len="med"/>
                <a:tailEnd type="none" w="med" len="med"/>
              </a:ln>
            </p:spPr>
          </p:cxnSp>
          <p:cxnSp>
            <p:nvCxnSpPr>
              <p:cNvPr id="22704" name="Line 869"/>
              <p:cNvCxnSpPr/>
              <p:nvPr>
                <p:custDataLst>
                  <p:tags r:id="rId177"/>
                </p:custDataLst>
              </p:nvPr>
            </p:nvCxnSpPr>
            <p:spPr>
              <a:xfrm flipH="1">
                <a:off x="2276" y="1379"/>
                <a:ext cx="0" cy="68"/>
              </a:xfrm>
              <a:prstGeom prst="line">
                <a:avLst/>
              </a:prstGeom>
              <a:ln w="25400" cap="flat" cmpd="sng">
                <a:solidFill>
                  <a:srgbClr val="333333"/>
                </a:solidFill>
                <a:prstDash val="solid"/>
                <a:headEnd type="none" w="med" len="med"/>
                <a:tailEnd type="none" w="med" len="med"/>
              </a:ln>
            </p:spPr>
          </p:cxnSp>
          <p:cxnSp>
            <p:nvCxnSpPr>
              <p:cNvPr id="22705" name="Line 870"/>
              <p:cNvCxnSpPr/>
              <p:nvPr>
                <p:custDataLst>
                  <p:tags r:id="rId178"/>
                </p:custDataLst>
              </p:nvPr>
            </p:nvCxnSpPr>
            <p:spPr>
              <a:xfrm flipH="1">
                <a:off x="2312" y="1379"/>
                <a:ext cx="0" cy="68"/>
              </a:xfrm>
              <a:prstGeom prst="line">
                <a:avLst/>
              </a:prstGeom>
              <a:ln w="25400" cap="flat" cmpd="sng">
                <a:solidFill>
                  <a:srgbClr val="333333"/>
                </a:solidFill>
                <a:prstDash val="solid"/>
                <a:headEnd type="none" w="med" len="med"/>
                <a:tailEnd type="none" w="med" len="med"/>
              </a:ln>
            </p:spPr>
          </p:cxnSp>
          <p:cxnSp>
            <p:nvCxnSpPr>
              <p:cNvPr id="22706" name="Line 871"/>
              <p:cNvCxnSpPr/>
              <p:nvPr>
                <p:custDataLst>
                  <p:tags r:id="rId179"/>
                </p:custDataLst>
              </p:nvPr>
            </p:nvCxnSpPr>
            <p:spPr>
              <a:xfrm flipH="1">
                <a:off x="2348" y="1379"/>
                <a:ext cx="0" cy="118"/>
              </a:xfrm>
              <a:prstGeom prst="line">
                <a:avLst/>
              </a:prstGeom>
              <a:ln w="25400" cap="flat" cmpd="sng">
                <a:solidFill>
                  <a:srgbClr val="333333"/>
                </a:solidFill>
                <a:prstDash val="solid"/>
                <a:headEnd type="none" w="med" len="med"/>
                <a:tailEnd type="none" w="med" len="med"/>
              </a:ln>
            </p:spPr>
          </p:cxnSp>
          <p:cxnSp>
            <p:nvCxnSpPr>
              <p:cNvPr id="22707" name="Line 872"/>
              <p:cNvCxnSpPr/>
              <p:nvPr>
                <p:custDataLst>
                  <p:tags r:id="rId180"/>
                </p:custDataLst>
              </p:nvPr>
            </p:nvCxnSpPr>
            <p:spPr>
              <a:xfrm flipH="1">
                <a:off x="2348" y="1379"/>
                <a:ext cx="0" cy="118"/>
              </a:xfrm>
              <a:prstGeom prst="line">
                <a:avLst/>
              </a:prstGeom>
              <a:ln w="25400" cap="flat" cmpd="sng">
                <a:solidFill>
                  <a:srgbClr val="333333"/>
                </a:solidFill>
                <a:prstDash val="solid"/>
                <a:headEnd type="none" w="med" len="med"/>
                <a:tailEnd type="none" w="med" len="med"/>
              </a:ln>
            </p:spPr>
          </p:cxnSp>
          <p:cxnSp>
            <p:nvCxnSpPr>
              <p:cNvPr id="22708" name="Line 873"/>
              <p:cNvCxnSpPr/>
              <p:nvPr>
                <p:custDataLst>
                  <p:tags r:id="rId181"/>
                </p:custDataLst>
              </p:nvPr>
            </p:nvCxnSpPr>
            <p:spPr>
              <a:xfrm flipH="1">
                <a:off x="2384" y="1379"/>
                <a:ext cx="0" cy="68"/>
              </a:xfrm>
              <a:prstGeom prst="line">
                <a:avLst/>
              </a:prstGeom>
              <a:ln w="25400" cap="flat" cmpd="sng">
                <a:solidFill>
                  <a:srgbClr val="333333"/>
                </a:solidFill>
                <a:prstDash val="solid"/>
                <a:headEnd type="none" w="med" len="med"/>
                <a:tailEnd type="none" w="med" len="med"/>
              </a:ln>
            </p:spPr>
          </p:cxnSp>
          <p:cxnSp>
            <p:nvCxnSpPr>
              <p:cNvPr id="22709" name="Line 874"/>
              <p:cNvCxnSpPr/>
              <p:nvPr>
                <p:custDataLst>
                  <p:tags r:id="rId182"/>
                </p:custDataLst>
              </p:nvPr>
            </p:nvCxnSpPr>
            <p:spPr>
              <a:xfrm flipH="1">
                <a:off x="2420" y="1379"/>
                <a:ext cx="0" cy="68"/>
              </a:xfrm>
              <a:prstGeom prst="line">
                <a:avLst/>
              </a:prstGeom>
              <a:ln w="25400" cap="flat" cmpd="sng">
                <a:solidFill>
                  <a:srgbClr val="333333"/>
                </a:solidFill>
                <a:prstDash val="solid"/>
                <a:headEnd type="none" w="med" len="med"/>
                <a:tailEnd type="none" w="med" len="med"/>
              </a:ln>
            </p:spPr>
          </p:cxnSp>
          <p:cxnSp>
            <p:nvCxnSpPr>
              <p:cNvPr id="22710" name="Line 875"/>
              <p:cNvCxnSpPr/>
              <p:nvPr>
                <p:custDataLst>
                  <p:tags r:id="rId183"/>
                </p:custDataLst>
              </p:nvPr>
            </p:nvCxnSpPr>
            <p:spPr>
              <a:xfrm flipH="1">
                <a:off x="2457" y="1379"/>
                <a:ext cx="0" cy="68"/>
              </a:xfrm>
              <a:prstGeom prst="line">
                <a:avLst/>
              </a:prstGeom>
              <a:ln w="25400" cap="flat" cmpd="sng">
                <a:solidFill>
                  <a:srgbClr val="333333"/>
                </a:solidFill>
                <a:prstDash val="solid"/>
                <a:headEnd type="none" w="med" len="med"/>
                <a:tailEnd type="none" w="med" len="med"/>
              </a:ln>
            </p:spPr>
          </p:cxnSp>
          <p:cxnSp>
            <p:nvCxnSpPr>
              <p:cNvPr id="22711" name="Line 876"/>
              <p:cNvCxnSpPr/>
              <p:nvPr>
                <p:custDataLst>
                  <p:tags r:id="rId184"/>
                </p:custDataLst>
              </p:nvPr>
            </p:nvCxnSpPr>
            <p:spPr>
              <a:xfrm flipH="1">
                <a:off x="2493" y="1379"/>
                <a:ext cx="0" cy="68"/>
              </a:xfrm>
              <a:prstGeom prst="line">
                <a:avLst/>
              </a:prstGeom>
              <a:ln w="25400" cap="flat" cmpd="sng">
                <a:solidFill>
                  <a:srgbClr val="333333"/>
                </a:solidFill>
                <a:prstDash val="solid"/>
                <a:headEnd type="none" w="med" len="med"/>
                <a:tailEnd type="none" w="med" len="med"/>
              </a:ln>
            </p:spPr>
          </p:cxnSp>
          <p:cxnSp>
            <p:nvCxnSpPr>
              <p:cNvPr id="22712" name="Line 877"/>
              <p:cNvCxnSpPr/>
              <p:nvPr>
                <p:custDataLst>
                  <p:tags r:id="rId185"/>
                </p:custDataLst>
              </p:nvPr>
            </p:nvCxnSpPr>
            <p:spPr>
              <a:xfrm flipH="1">
                <a:off x="2529" y="1379"/>
                <a:ext cx="0" cy="118"/>
              </a:xfrm>
              <a:prstGeom prst="line">
                <a:avLst/>
              </a:prstGeom>
              <a:ln w="25400" cap="flat" cmpd="sng">
                <a:solidFill>
                  <a:srgbClr val="333333"/>
                </a:solidFill>
                <a:prstDash val="solid"/>
                <a:headEnd type="none" w="med" len="med"/>
                <a:tailEnd type="none" w="med" len="med"/>
              </a:ln>
            </p:spPr>
          </p:cxnSp>
          <p:cxnSp>
            <p:nvCxnSpPr>
              <p:cNvPr id="22713" name="Line 878"/>
              <p:cNvCxnSpPr/>
              <p:nvPr>
                <p:custDataLst>
                  <p:tags r:id="rId186"/>
                </p:custDataLst>
              </p:nvPr>
            </p:nvCxnSpPr>
            <p:spPr>
              <a:xfrm flipH="1">
                <a:off x="2529" y="1379"/>
                <a:ext cx="0" cy="118"/>
              </a:xfrm>
              <a:prstGeom prst="line">
                <a:avLst/>
              </a:prstGeom>
              <a:ln w="25400" cap="flat" cmpd="sng">
                <a:solidFill>
                  <a:srgbClr val="333333"/>
                </a:solidFill>
                <a:prstDash val="solid"/>
                <a:headEnd type="none" w="med" len="med"/>
                <a:tailEnd type="none" w="med" len="med"/>
              </a:ln>
            </p:spPr>
          </p:cxnSp>
          <p:cxnSp>
            <p:nvCxnSpPr>
              <p:cNvPr id="22714" name="Line 879"/>
              <p:cNvCxnSpPr/>
              <p:nvPr>
                <p:custDataLst>
                  <p:tags r:id="rId187"/>
                </p:custDataLst>
              </p:nvPr>
            </p:nvCxnSpPr>
            <p:spPr>
              <a:xfrm flipH="1">
                <a:off x="2565" y="1379"/>
                <a:ext cx="0" cy="68"/>
              </a:xfrm>
              <a:prstGeom prst="line">
                <a:avLst/>
              </a:prstGeom>
              <a:ln w="25400" cap="flat" cmpd="sng">
                <a:solidFill>
                  <a:srgbClr val="333333"/>
                </a:solidFill>
                <a:prstDash val="solid"/>
                <a:headEnd type="none" w="med" len="med"/>
                <a:tailEnd type="none" w="med" len="med"/>
              </a:ln>
            </p:spPr>
          </p:cxnSp>
          <p:cxnSp>
            <p:nvCxnSpPr>
              <p:cNvPr id="22715" name="Line 880"/>
              <p:cNvCxnSpPr/>
              <p:nvPr>
                <p:custDataLst>
                  <p:tags r:id="rId188"/>
                </p:custDataLst>
              </p:nvPr>
            </p:nvCxnSpPr>
            <p:spPr>
              <a:xfrm flipH="1">
                <a:off x="2601" y="1379"/>
                <a:ext cx="0" cy="68"/>
              </a:xfrm>
              <a:prstGeom prst="line">
                <a:avLst/>
              </a:prstGeom>
              <a:ln w="25400" cap="flat" cmpd="sng">
                <a:solidFill>
                  <a:srgbClr val="333333"/>
                </a:solidFill>
                <a:prstDash val="solid"/>
                <a:headEnd type="none" w="med" len="med"/>
                <a:tailEnd type="none" w="med" len="med"/>
              </a:ln>
            </p:spPr>
          </p:cxnSp>
          <p:cxnSp>
            <p:nvCxnSpPr>
              <p:cNvPr id="22716" name="Line 881"/>
              <p:cNvCxnSpPr/>
              <p:nvPr>
                <p:custDataLst>
                  <p:tags r:id="rId189"/>
                </p:custDataLst>
              </p:nvPr>
            </p:nvCxnSpPr>
            <p:spPr>
              <a:xfrm flipH="1">
                <a:off x="2638" y="1379"/>
                <a:ext cx="0" cy="68"/>
              </a:xfrm>
              <a:prstGeom prst="line">
                <a:avLst/>
              </a:prstGeom>
              <a:ln w="25400" cap="flat" cmpd="sng">
                <a:solidFill>
                  <a:srgbClr val="333333"/>
                </a:solidFill>
                <a:prstDash val="solid"/>
                <a:headEnd type="none" w="med" len="med"/>
                <a:tailEnd type="none" w="med" len="med"/>
              </a:ln>
            </p:spPr>
          </p:cxnSp>
          <p:cxnSp>
            <p:nvCxnSpPr>
              <p:cNvPr id="22717" name="Line 882"/>
              <p:cNvCxnSpPr/>
              <p:nvPr>
                <p:custDataLst>
                  <p:tags r:id="rId190"/>
                </p:custDataLst>
              </p:nvPr>
            </p:nvCxnSpPr>
            <p:spPr>
              <a:xfrm flipH="1">
                <a:off x="2674" y="1379"/>
                <a:ext cx="0" cy="68"/>
              </a:xfrm>
              <a:prstGeom prst="line">
                <a:avLst/>
              </a:prstGeom>
              <a:ln w="25400" cap="flat" cmpd="sng">
                <a:solidFill>
                  <a:srgbClr val="333333"/>
                </a:solidFill>
                <a:prstDash val="solid"/>
                <a:headEnd type="none" w="med" len="med"/>
                <a:tailEnd type="none" w="med" len="med"/>
              </a:ln>
            </p:spPr>
          </p:cxnSp>
          <p:cxnSp>
            <p:nvCxnSpPr>
              <p:cNvPr id="22718" name="Line 883"/>
              <p:cNvCxnSpPr/>
              <p:nvPr>
                <p:custDataLst>
                  <p:tags r:id="rId191"/>
                </p:custDataLst>
              </p:nvPr>
            </p:nvCxnSpPr>
            <p:spPr>
              <a:xfrm flipH="1">
                <a:off x="2710" y="1379"/>
                <a:ext cx="0" cy="118"/>
              </a:xfrm>
              <a:prstGeom prst="line">
                <a:avLst/>
              </a:prstGeom>
              <a:ln w="25400" cap="flat" cmpd="sng">
                <a:solidFill>
                  <a:srgbClr val="333333"/>
                </a:solidFill>
                <a:prstDash val="solid"/>
                <a:headEnd type="none" w="med" len="med"/>
                <a:tailEnd type="none" w="med" len="med"/>
              </a:ln>
            </p:spPr>
          </p:cxnSp>
          <p:cxnSp>
            <p:nvCxnSpPr>
              <p:cNvPr id="22719" name="Line 884"/>
              <p:cNvCxnSpPr/>
              <p:nvPr>
                <p:custDataLst>
                  <p:tags r:id="rId192"/>
                </p:custDataLst>
              </p:nvPr>
            </p:nvCxnSpPr>
            <p:spPr>
              <a:xfrm flipH="1">
                <a:off x="2710" y="1379"/>
                <a:ext cx="0" cy="118"/>
              </a:xfrm>
              <a:prstGeom prst="line">
                <a:avLst/>
              </a:prstGeom>
              <a:ln w="25400" cap="flat" cmpd="sng">
                <a:solidFill>
                  <a:srgbClr val="333333"/>
                </a:solidFill>
                <a:prstDash val="solid"/>
                <a:headEnd type="none" w="med" len="med"/>
                <a:tailEnd type="none" w="med" len="med"/>
              </a:ln>
            </p:spPr>
          </p:cxnSp>
          <p:cxnSp>
            <p:nvCxnSpPr>
              <p:cNvPr id="22720" name="Line 885"/>
              <p:cNvCxnSpPr/>
              <p:nvPr>
                <p:custDataLst>
                  <p:tags r:id="rId193"/>
                </p:custDataLst>
              </p:nvPr>
            </p:nvCxnSpPr>
            <p:spPr>
              <a:xfrm flipH="1">
                <a:off x="2746" y="1379"/>
                <a:ext cx="0" cy="68"/>
              </a:xfrm>
              <a:prstGeom prst="line">
                <a:avLst/>
              </a:prstGeom>
              <a:ln w="25400" cap="flat" cmpd="sng">
                <a:solidFill>
                  <a:srgbClr val="333333"/>
                </a:solidFill>
                <a:prstDash val="solid"/>
                <a:headEnd type="none" w="med" len="med"/>
                <a:tailEnd type="none" w="med" len="med"/>
              </a:ln>
            </p:spPr>
          </p:cxnSp>
          <p:cxnSp>
            <p:nvCxnSpPr>
              <p:cNvPr id="22721" name="Line 886"/>
              <p:cNvCxnSpPr/>
              <p:nvPr>
                <p:custDataLst>
                  <p:tags r:id="rId194"/>
                </p:custDataLst>
              </p:nvPr>
            </p:nvCxnSpPr>
            <p:spPr>
              <a:xfrm flipH="1">
                <a:off x="2782" y="1379"/>
                <a:ext cx="0" cy="68"/>
              </a:xfrm>
              <a:prstGeom prst="line">
                <a:avLst/>
              </a:prstGeom>
              <a:ln w="25400" cap="flat" cmpd="sng">
                <a:solidFill>
                  <a:srgbClr val="333333"/>
                </a:solidFill>
                <a:prstDash val="solid"/>
                <a:headEnd type="none" w="med" len="med"/>
                <a:tailEnd type="none" w="med" len="med"/>
              </a:ln>
            </p:spPr>
          </p:cxnSp>
          <p:cxnSp>
            <p:nvCxnSpPr>
              <p:cNvPr id="22722" name="Line 887"/>
              <p:cNvCxnSpPr/>
              <p:nvPr>
                <p:custDataLst>
                  <p:tags r:id="rId195"/>
                </p:custDataLst>
              </p:nvPr>
            </p:nvCxnSpPr>
            <p:spPr>
              <a:xfrm flipH="1">
                <a:off x="2819" y="1379"/>
                <a:ext cx="0" cy="68"/>
              </a:xfrm>
              <a:prstGeom prst="line">
                <a:avLst/>
              </a:prstGeom>
              <a:ln w="25400" cap="flat" cmpd="sng">
                <a:solidFill>
                  <a:srgbClr val="333333"/>
                </a:solidFill>
                <a:prstDash val="solid"/>
                <a:headEnd type="none" w="med" len="med"/>
                <a:tailEnd type="none" w="med" len="med"/>
              </a:ln>
            </p:spPr>
          </p:cxnSp>
          <p:cxnSp>
            <p:nvCxnSpPr>
              <p:cNvPr id="22723" name="Line 888"/>
              <p:cNvCxnSpPr/>
              <p:nvPr>
                <p:custDataLst>
                  <p:tags r:id="rId196"/>
                </p:custDataLst>
              </p:nvPr>
            </p:nvCxnSpPr>
            <p:spPr>
              <a:xfrm flipH="1">
                <a:off x="2855" y="1379"/>
                <a:ext cx="0" cy="68"/>
              </a:xfrm>
              <a:prstGeom prst="line">
                <a:avLst/>
              </a:prstGeom>
              <a:ln w="25400" cap="flat" cmpd="sng">
                <a:solidFill>
                  <a:srgbClr val="333333"/>
                </a:solidFill>
                <a:prstDash val="solid"/>
                <a:headEnd type="none" w="med" len="med"/>
                <a:tailEnd type="none" w="med" len="med"/>
              </a:ln>
            </p:spPr>
          </p:cxnSp>
          <p:cxnSp>
            <p:nvCxnSpPr>
              <p:cNvPr id="22724" name="Line 889"/>
              <p:cNvCxnSpPr/>
              <p:nvPr>
                <p:custDataLst>
                  <p:tags r:id="rId197"/>
                </p:custDataLst>
              </p:nvPr>
            </p:nvCxnSpPr>
            <p:spPr>
              <a:xfrm flipH="1">
                <a:off x="2891" y="1379"/>
                <a:ext cx="0" cy="118"/>
              </a:xfrm>
              <a:prstGeom prst="line">
                <a:avLst/>
              </a:prstGeom>
              <a:ln w="25400" cap="flat" cmpd="sng">
                <a:solidFill>
                  <a:srgbClr val="333333"/>
                </a:solidFill>
                <a:prstDash val="solid"/>
                <a:headEnd type="none" w="med" len="med"/>
                <a:tailEnd type="none" w="med" len="med"/>
              </a:ln>
            </p:spPr>
          </p:cxnSp>
          <p:cxnSp>
            <p:nvCxnSpPr>
              <p:cNvPr id="22725" name="Line 890"/>
              <p:cNvCxnSpPr/>
              <p:nvPr>
                <p:custDataLst>
                  <p:tags r:id="rId198"/>
                </p:custDataLst>
              </p:nvPr>
            </p:nvCxnSpPr>
            <p:spPr>
              <a:xfrm flipH="1">
                <a:off x="2891" y="1379"/>
                <a:ext cx="0" cy="118"/>
              </a:xfrm>
              <a:prstGeom prst="line">
                <a:avLst/>
              </a:prstGeom>
              <a:ln w="25400" cap="flat" cmpd="sng">
                <a:solidFill>
                  <a:srgbClr val="333333"/>
                </a:solidFill>
                <a:prstDash val="solid"/>
                <a:headEnd type="none" w="med" len="med"/>
                <a:tailEnd type="none" w="med" len="med"/>
              </a:ln>
            </p:spPr>
          </p:cxnSp>
          <p:cxnSp>
            <p:nvCxnSpPr>
              <p:cNvPr id="22726" name="Line 891"/>
              <p:cNvCxnSpPr/>
              <p:nvPr>
                <p:custDataLst>
                  <p:tags r:id="rId199"/>
                </p:custDataLst>
              </p:nvPr>
            </p:nvCxnSpPr>
            <p:spPr>
              <a:xfrm flipH="1">
                <a:off x="2927" y="1379"/>
                <a:ext cx="0" cy="68"/>
              </a:xfrm>
              <a:prstGeom prst="line">
                <a:avLst/>
              </a:prstGeom>
              <a:ln w="25400" cap="flat" cmpd="sng">
                <a:solidFill>
                  <a:srgbClr val="333333"/>
                </a:solidFill>
                <a:prstDash val="solid"/>
                <a:headEnd type="none" w="med" len="med"/>
                <a:tailEnd type="none" w="med" len="med"/>
              </a:ln>
            </p:spPr>
          </p:cxnSp>
          <p:cxnSp>
            <p:nvCxnSpPr>
              <p:cNvPr id="22727" name="Line 892"/>
              <p:cNvCxnSpPr/>
              <p:nvPr>
                <p:custDataLst>
                  <p:tags r:id="rId200"/>
                </p:custDataLst>
              </p:nvPr>
            </p:nvCxnSpPr>
            <p:spPr>
              <a:xfrm flipH="1">
                <a:off x="2963" y="1379"/>
                <a:ext cx="0" cy="68"/>
              </a:xfrm>
              <a:prstGeom prst="line">
                <a:avLst/>
              </a:prstGeom>
              <a:ln w="25400" cap="flat" cmpd="sng">
                <a:solidFill>
                  <a:srgbClr val="333333"/>
                </a:solidFill>
                <a:prstDash val="solid"/>
                <a:headEnd type="none" w="med" len="med"/>
                <a:tailEnd type="none" w="med" len="med"/>
              </a:ln>
            </p:spPr>
          </p:cxnSp>
          <p:cxnSp>
            <p:nvCxnSpPr>
              <p:cNvPr id="22728" name="Line 893"/>
              <p:cNvCxnSpPr/>
              <p:nvPr>
                <p:custDataLst>
                  <p:tags r:id="rId201"/>
                </p:custDataLst>
              </p:nvPr>
            </p:nvCxnSpPr>
            <p:spPr>
              <a:xfrm flipH="1">
                <a:off x="3000" y="1379"/>
                <a:ext cx="0" cy="68"/>
              </a:xfrm>
              <a:prstGeom prst="line">
                <a:avLst/>
              </a:prstGeom>
              <a:ln w="25400" cap="flat" cmpd="sng">
                <a:solidFill>
                  <a:srgbClr val="333333"/>
                </a:solidFill>
                <a:prstDash val="solid"/>
                <a:headEnd type="none" w="med" len="med"/>
                <a:tailEnd type="none" w="med" len="med"/>
              </a:ln>
            </p:spPr>
          </p:cxnSp>
          <p:cxnSp>
            <p:nvCxnSpPr>
              <p:cNvPr id="22729" name="Line 894"/>
              <p:cNvCxnSpPr/>
              <p:nvPr>
                <p:custDataLst>
                  <p:tags r:id="rId202"/>
                </p:custDataLst>
              </p:nvPr>
            </p:nvCxnSpPr>
            <p:spPr>
              <a:xfrm flipH="1">
                <a:off x="3036" y="1379"/>
                <a:ext cx="0" cy="68"/>
              </a:xfrm>
              <a:prstGeom prst="line">
                <a:avLst/>
              </a:prstGeom>
              <a:ln w="25400" cap="flat" cmpd="sng">
                <a:solidFill>
                  <a:srgbClr val="333333"/>
                </a:solidFill>
                <a:prstDash val="solid"/>
                <a:headEnd type="none" w="med" len="med"/>
                <a:tailEnd type="none" w="med" len="med"/>
              </a:ln>
            </p:spPr>
          </p:cxnSp>
          <p:cxnSp>
            <p:nvCxnSpPr>
              <p:cNvPr id="22730" name="Line 895"/>
              <p:cNvCxnSpPr/>
              <p:nvPr>
                <p:custDataLst>
                  <p:tags r:id="rId203"/>
                </p:custDataLst>
              </p:nvPr>
            </p:nvCxnSpPr>
            <p:spPr>
              <a:xfrm flipH="1">
                <a:off x="3072" y="1379"/>
                <a:ext cx="0" cy="118"/>
              </a:xfrm>
              <a:prstGeom prst="line">
                <a:avLst/>
              </a:prstGeom>
              <a:ln w="25400" cap="flat" cmpd="sng">
                <a:solidFill>
                  <a:srgbClr val="333333"/>
                </a:solidFill>
                <a:prstDash val="solid"/>
                <a:headEnd type="none" w="med" len="med"/>
                <a:tailEnd type="none" w="med" len="med"/>
              </a:ln>
            </p:spPr>
          </p:cxnSp>
          <p:cxnSp>
            <p:nvCxnSpPr>
              <p:cNvPr id="22731" name="Line 896"/>
              <p:cNvCxnSpPr/>
              <p:nvPr>
                <p:custDataLst>
                  <p:tags r:id="rId204"/>
                </p:custDataLst>
              </p:nvPr>
            </p:nvCxnSpPr>
            <p:spPr>
              <a:xfrm flipH="1">
                <a:off x="3072" y="1379"/>
                <a:ext cx="0" cy="118"/>
              </a:xfrm>
              <a:prstGeom prst="line">
                <a:avLst/>
              </a:prstGeom>
              <a:ln w="25400" cap="flat" cmpd="sng">
                <a:solidFill>
                  <a:srgbClr val="333333"/>
                </a:solidFill>
                <a:prstDash val="solid"/>
                <a:headEnd type="none" w="med" len="med"/>
                <a:tailEnd type="none" w="med" len="med"/>
              </a:ln>
            </p:spPr>
          </p:cxnSp>
          <p:cxnSp>
            <p:nvCxnSpPr>
              <p:cNvPr id="22732" name="Line 897"/>
              <p:cNvCxnSpPr/>
              <p:nvPr>
                <p:custDataLst>
                  <p:tags r:id="rId205"/>
                </p:custDataLst>
              </p:nvPr>
            </p:nvCxnSpPr>
            <p:spPr>
              <a:xfrm flipH="1">
                <a:off x="3108" y="1379"/>
                <a:ext cx="0" cy="68"/>
              </a:xfrm>
              <a:prstGeom prst="line">
                <a:avLst/>
              </a:prstGeom>
              <a:ln w="25400" cap="flat" cmpd="sng">
                <a:solidFill>
                  <a:srgbClr val="333333"/>
                </a:solidFill>
                <a:prstDash val="solid"/>
                <a:headEnd type="none" w="med" len="med"/>
                <a:tailEnd type="none" w="med" len="med"/>
              </a:ln>
            </p:spPr>
          </p:cxnSp>
          <p:cxnSp>
            <p:nvCxnSpPr>
              <p:cNvPr id="22733" name="Line 898"/>
              <p:cNvCxnSpPr/>
              <p:nvPr>
                <p:custDataLst>
                  <p:tags r:id="rId206"/>
                </p:custDataLst>
              </p:nvPr>
            </p:nvCxnSpPr>
            <p:spPr>
              <a:xfrm flipH="1">
                <a:off x="3144" y="1379"/>
                <a:ext cx="0" cy="68"/>
              </a:xfrm>
              <a:prstGeom prst="line">
                <a:avLst/>
              </a:prstGeom>
              <a:ln w="25400" cap="flat" cmpd="sng">
                <a:solidFill>
                  <a:srgbClr val="333333"/>
                </a:solidFill>
                <a:prstDash val="solid"/>
                <a:headEnd type="none" w="med" len="med"/>
                <a:tailEnd type="none" w="med" len="med"/>
              </a:ln>
            </p:spPr>
          </p:cxnSp>
          <p:cxnSp>
            <p:nvCxnSpPr>
              <p:cNvPr id="22734" name="Line 899"/>
              <p:cNvCxnSpPr/>
              <p:nvPr>
                <p:custDataLst>
                  <p:tags r:id="rId207"/>
                </p:custDataLst>
              </p:nvPr>
            </p:nvCxnSpPr>
            <p:spPr>
              <a:xfrm flipH="1">
                <a:off x="3181" y="1379"/>
                <a:ext cx="0" cy="68"/>
              </a:xfrm>
              <a:prstGeom prst="line">
                <a:avLst/>
              </a:prstGeom>
              <a:ln w="25400" cap="flat" cmpd="sng">
                <a:solidFill>
                  <a:srgbClr val="333333"/>
                </a:solidFill>
                <a:prstDash val="solid"/>
                <a:headEnd type="none" w="med" len="med"/>
                <a:tailEnd type="none" w="med" len="med"/>
              </a:ln>
            </p:spPr>
          </p:cxnSp>
          <p:cxnSp>
            <p:nvCxnSpPr>
              <p:cNvPr id="22735" name="Line 900"/>
              <p:cNvCxnSpPr/>
              <p:nvPr>
                <p:custDataLst>
                  <p:tags r:id="rId208"/>
                </p:custDataLst>
              </p:nvPr>
            </p:nvCxnSpPr>
            <p:spPr>
              <a:xfrm flipH="1">
                <a:off x="3217" y="1379"/>
                <a:ext cx="0" cy="68"/>
              </a:xfrm>
              <a:prstGeom prst="line">
                <a:avLst/>
              </a:prstGeom>
              <a:ln w="25400" cap="flat" cmpd="sng">
                <a:solidFill>
                  <a:srgbClr val="333333"/>
                </a:solidFill>
                <a:prstDash val="solid"/>
                <a:headEnd type="none" w="med" len="med"/>
                <a:tailEnd type="none" w="med" len="med"/>
              </a:ln>
            </p:spPr>
          </p:cxnSp>
          <p:cxnSp>
            <p:nvCxnSpPr>
              <p:cNvPr id="22736" name="Line 901"/>
              <p:cNvCxnSpPr/>
              <p:nvPr>
                <p:custDataLst>
                  <p:tags r:id="rId209"/>
                </p:custDataLst>
              </p:nvPr>
            </p:nvCxnSpPr>
            <p:spPr>
              <a:xfrm flipH="1">
                <a:off x="3253" y="1379"/>
                <a:ext cx="0" cy="118"/>
              </a:xfrm>
              <a:prstGeom prst="line">
                <a:avLst/>
              </a:prstGeom>
              <a:ln w="25400" cap="flat" cmpd="sng">
                <a:solidFill>
                  <a:srgbClr val="333333"/>
                </a:solidFill>
                <a:prstDash val="solid"/>
                <a:headEnd type="none" w="med" len="med"/>
                <a:tailEnd type="none" w="med" len="med"/>
              </a:ln>
            </p:spPr>
          </p:cxnSp>
          <p:cxnSp>
            <p:nvCxnSpPr>
              <p:cNvPr id="22737" name="Line 902"/>
              <p:cNvCxnSpPr/>
              <p:nvPr>
                <p:custDataLst>
                  <p:tags r:id="rId210"/>
                </p:custDataLst>
              </p:nvPr>
            </p:nvCxnSpPr>
            <p:spPr>
              <a:xfrm flipH="1">
                <a:off x="3253" y="1379"/>
                <a:ext cx="0" cy="118"/>
              </a:xfrm>
              <a:prstGeom prst="line">
                <a:avLst/>
              </a:prstGeom>
              <a:ln w="25400" cap="flat" cmpd="sng">
                <a:solidFill>
                  <a:srgbClr val="333333"/>
                </a:solidFill>
                <a:prstDash val="solid"/>
                <a:headEnd type="none" w="med" len="med"/>
                <a:tailEnd type="none" w="med" len="med"/>
              </a:ln>
            </p:spPr>
          </p:cxnSp>
          <p:cxnSp>
            <p:nvCxnSpPr>
              <p:cNvPr id="22738" name="Line 903"/>
              <p:cNvCxnSpPr/>
              <p:nvPr>
                <p:custDataLst>
                  <p:tags r:id="rId211"/>
                </p:custDataLst>
              </p:nvPr>
            </p:nvCxnSpPr>
            <p:spPr>
              <a:xfrm flipH="1">
                <a:off x="3289" y="1379"/>
                <a:ext cx="0" cy="68"/>
              </a:xfrm>
              <a:prstGeom prst="line">
                <a:avLst/>
              </a:prstGeom>
              <a:ln w="25400" cap="flat" cmpd="sng">
                <a:solidFill>
                  <a:srgbClr val="333333"/>
                </a:solidFill>
                <a:prstDash val="solid"/>
                <a:headEnd type="none" w="med" len="med"/>
                <a:tailEnd type="none" w="med" len="med"/>
              </a:ln>
            </p:spPr>
          </p:cxnSp>
          <p:cxnSp>
            <p:nvCxnSpPr>
              <p:cNvPr id="22739" name="Line 904"/>
              <p:cNvCxnSpPr/>
              <p:nvPr>
                <p:custDataLst>
                  <p:tags r:id="rId212"/>
                </p:custDataLst>
              </p:nvPr>
            </p:nvCxnSpPr>
            <p:spPr>
              <a:xfrm flipH="1">
                <a:off x="3325" y="1379"/>
                <a:ext cx="0" cy="68"/>
              </a:xfrm>
              <a:prstGeom prst="line">
                <a:avLst/>
              </a:prstGeom>
              <a:ln w="25400" cap="flat" cmpd="sng">
                <a:solidFill>
                  <a:srgbClr val="333333"/>
                </a:solidFill>
                <a:prstDash val="solid"/>
                <a:headEnd type="none" w="med" len="med"/>
                <a:tailEnd type="none" w="med" len="med"/>
              </a:ln>
            </p:spPr>
          </p:cxnSp>
          <p:cxnSp>
            <p:nvCxnSpPr>
              <p:cNvPr id="22740" name="Line 905"/>
              <p:cNvCxnSpPr/>
              <p:nvPr>
                <p:custDataLst>
                  <p:tags r:id="rId213"/>
                </p:custDataLst>
              </p:nvPr>
            </p:nvCxnSpPr>
            <p:spPr>
              <a:xfrm flipH="1">
                <a:off x="3362" y="1379"/>
                <a:ext cx="0" cy="68"/>
              </a:xfrm>
              <a:prstGeom prst="line">
                <a:avLst/>
              </a:prstGeom>
              <a:ln w="25400" cap="flat" cmpd="sng">
                <a:solidFill>
                  <a:srgbClr val="333333"/>
                </a:solidFill>
                <a:prstDash val="solid"/>
                <a:headEnd type="none" w="med" len="med"/>
                <a:tailEnd type="none" w="med" len="med"/>
              </a:ln>
            </p:spPr>
          </p:cxnSp>
          <p:cxnSp>
            <p:nvCxnSpPr>
              <p:cNvPr id="22741" name="Line 906"/>
              <p:cNvCxnSpPr/>
              <p:nvPr>
                <p:custDataLst>
                  <p:tags r:id="rId214"/>
                </p:custDataLst>
              </p:nvPr>
            </p:nvCxnSpPr>
            <p:spPr>
              <a:xfrm flipH="1">
                <a:off x="3398" y="1379"/>
                <a:ext cx="0" cy="68"/>
              </a:xfrm>
              <a:prstGeom prst="line">
                <a:avLst/>
              </a:prstGeom>
              <a:ln w="25400" cap="flat" cmpd="sng">
                <a:solidFill>
                  <a:srgbClr val="333333"/>
                </a:solidFill>
                <a:prstDash val="solid"/>
                <a:headEnd type="none" w="med" len="med"/>
                <a:tailEnd type="none" w="med" len="med"/>
              </a:ln>
            </p:spPr>
          </p:cxnSp>
          <p:cxnSp>
            <p:nvCxnSpPr>
              <p:cNvPr id="22742" name="Line 907"/>
              <p:cNvCxnSpPr/>
              <p:nvPr>
                <p:custDataLst>
                  <p:tags r:id="rId215"/>
                </p:custDataLst>
              </p:nvPr>
            </p:nvCxnSpPr>
            <p:spPr>
              <a:xfrm flipH="1">
                <a:off x="3434" y="1379"/>
                <a:ext cx="0" cy="118"/>
              </a:xfrm>
              <a:prstGeom prst="line">
                <a:avLst/>
              </a:prstGeom>
              <a:ln w="25400" cap="flat" cmpd="sng">
                <a:solidFill>
                  <a:srgbClr val="333333"/>
                </a:solidFill>
                <a:prstDash val="solid"/>
                <a:headEnd type="none" w="med" len="med"/>
                <a:tailEnd type="none" w="med" len="med"/>
              </a:ln>
            </p:spPr>
          </p:cxnSp>
          <p:cxnSp>
            <p:nvCxnSpPr>
              <p:cNvPr id="22743" name="Line 908"/>
              <p:cNvCxnSpPr/>
              <p:nvPr>
                <p:custDataLst>
                  <p:tags r:id="rId216"/>
                </p:custDataLst>
              </p:nvPr>
            </p:nvCxnSpPr>
            <p:spPr>
              <a:xfrm flipH="1">
                <a:off x="3434" y="1379"/>
                <a:ext cx="0" cy="118"/>
              </a:xfrm>
              <a:prstGeom prst="line">
                <a:avLst/>
              </a:prstGeom>
              <a:ln w="25400" cap="flat" cmpd="sng">
                <a:solidFill>
                  <a:srgbClr val="333333"/>
                </a:solidFill>
                <a:prstDash val="solid"/>
                <a:headEnd type="none" w="med" len="med"/>
                <a:tailEnd type="none" w="med" len="med"/>
              </a:ln>
            </p:spPr>
          </p:cxnSp>
          <p:cxnSp>
            <p:nvCxnSpPr>
              <p:cNvPr id="22744" name="Line 909"/>
              <p:cNvCxnSpPr/>
              <p:nvPr>
                <p:custDataLst>
                  <p:tags r:id="rId217"/>
                </p:custDataLst>
              </p:nvPr>
            </p:nvCxnSpPr>
            <p:spPr>
              <a:xfrm flipH="1">
                <a:off x="3470" y="1379"/>
                <a:ext cx="0" cy="68"/>
              </a:xfrm>
              <a:prstGeom prst="line">
                <a:avLst/>
              </a:prstGeom>
              <a:ln w="25400" cap="flat" cmpd="sng">
                <a:solidFill>
                  <a:srgbClr val="333333"/>
                </a:solidFill>
                <a:prstDash val="solid"/>
                <a:headEnd type="none" w="med" len="med"/>
                <a:tailEnd type="none" w="med" len="med"/>
              </a:ln>
            </p:spPr>
          </p:cxnSp>
          <p:cxnSp>
            <p:nvCxnSpPr>
              <p:cNvPr id="22745" name="Line 910"/>
              <p:cNvCxnSpPr/>
              <p:nvPr>
                <p:custDataLst>
                  <p:tags r:id="rId218"/>
                </p:custDataLst>
              </p:nvPr>
            </p:nvCxnSpPr>
            <p:spPr>
              <a:xfrm flipH="1">
                <a:off x="3506" y="1379"/>
                <a:ext cx="0" cy="68"/>
              </a:xfrm>
              <a:prstGeom prst="line">
                <a:avLst/>
              </a:prstGeom>
              <a:ln w="25400" cap="flat" cmpd="sng">
                <a:solidFill>
                  <a:srgbClr val="333333"/>
                </a:solidFill>
                <a:prstDash val="solid"/>
                <a:headEnd type="none" w="med" len="med"/>
                <a:tailEnd type="none" w="med" len="med"/>
              </a:ln>
            </p:spPr>
          </p:cxnSp>
          <p:cxnSp>
            <p:nvCxnSpPr>
              <p:cNvPr id="22746" name="Line 911"/>
              <p:cNvCxnSpPr/>
              <p:nvPr>
                <p:custDataLst>
                  <p:tags r:id="rId219"/>
                </p:custDataLst>
              </p:nvPr>
            </p:nvCxnSpPr>
            <p:spPr>
              <a:xfrm flipH="1">
                <a:off x="3543" y="1379"/>
                <a:ext cx="0" cy="68"/>
              </a:xfrm>
              <a:prstGeom prst="line">
                <a:avLst/>
              </a:prstGeom>
              <a:ln w="25400" cap="flat" cmpd="sng">
                <a:solidFill>
                  <a:srgbClr val="333333"/>
                </a:solidFill>
                <a:prstDash val="solid"/>
                <a:headEnd type="none" w="med" len="med"/>
                <a:tailEnd type="none" w="med" len="med"/>
              </a:ln>
            </p:spPr>
          </p:cxnSp>
          <p:cxnSp>
            <p:nvCxnSpPr>
              <p:cNvPr id="22747" name="Line 912"/>
              <p:cNvCxnSpPr/>
              <p:nvPr>
                <p:custDataLst>
                  <p:tags r:id="rId220"/>
                </p:custDataLst>
              </p:nvPr>
            </p:nvCxnSpPr>
            <p:spPr>
              <a:xfrm flipH="1">
                <a:off x="3579" y="1379"/>
                <a:ext cx="0" cy="68"/>
              </a:xfrm>
              <a:prstGeom prst="line">
                <a:avLst/>
              </a:prstGeom>
              <a:ln w="25400" cap="flat" cmpd="sng">
                <a:solidFill>
                  <a:srgbClr val="333333"/>
                </a:solidFill>
                <a:prstDash val="solid"/>
                <a:headEnd type="none" w="med" len="med"/>
                <a:tailEnd type="none" w="med" len="med"/>
              </a:ln>
            </p:spPr>
          </p:cxnSp>
          <p:cxnSp>
            <p:nvCxnSpPr>
              <p:cNvPr id="22748" name="Line 913"/>
              <p:cNvCxnSpPr/>
              <p:nvPr>
                <p:custDataLst>
                  <p:tags r:id="rId221"/>
                </p:custDataLst>
              </p:nvPr>
            </p:nvCxnSpPr>
            <p:spPr>
              <a:xfrm flipH="1">
                <a:off x="3615" y="1379"/>
                <a:ext cx="0" cy="118"/>
              </a:xfrm>
              <a:prstGeom prst="line">
                <a:avLst/>
              </a:prstGeom>
              <a:ln w="25400" cap="flat" cmpd="sng">
                <a:solidFill>
                  <a:srgbClr val="333333"/>
                </a:solidFill>
                <a:prstDash val="solid"/>
                <a:headEnd type="none" w="med" len="med"/>
                <a:tailEnd type="none" w="med" len="med"/>
              </a:ln>
            </p:spPr>
          </p:cxnSp>
          <p:cxnSp>
            <p:nvCxnSpPr>
              <p:cNvPr id="22749" name="Line 914"/>
              <p:cNvCxnSpPr/>
              <p:nvPr>
                <p:custDataLst>
                  <p:tags r:id="rId222"/>
                </p:custDataLst>
              </p:nvPr>
            </p:nvCxnSpPr>
            <p:spPr>
              <a:xfrm flipH="1">
                <a:off x="3615" y="1379"/>
                <a:ext cx="0" cy="118"/>
              </a:xfrm>
              <a:prstGeom prst="line">
                <a:avLst/>
              </a:prstGeom>
              <a:ln w="25400" cap="flat" cmpd="sng">
                <a:solidFill>
                  <a:srgbClr val="333333"/>
                </a:solidFill>
                <a:prstDash val="solid"/>
                <a:headEnd type="none" w="med" len="med"/>
                <a:tailEnd type="none" w="med" len="med"/>
              </a:ln>
            </p:spPr>
          </p:cxnSp>
          <p:cxnSp>
            <p:nvCxnSpPr>
              <p:cNvPr id="22750" name="Line 915"/>
              <p:cNvCxnSpPr/>
              <p:nvPr>
                <p:custDataLst>
                  <p:tags r:id="rId223"/>
                </p:custDataLst>
              </p:nvPr>
            </p:nvCxnSpPr>
            <p:spPr>
              <a:xfrm flipH="1">
                <a:off x="3651" y="1379"/>
                <a:ext cx="0" cy="68"/>
              </a:xfrm>
              <a:prstGeom prst="line">
                <a:avLst/>
              </a:prstGeom>
              <a:ln w="25400" cap="flat" cmpd="sng">
                <a:solidFill>
                  <a:srgbClr val="333333"/>
                </a:solidFill>
                <a:prstDash val="solid"/>
                <a:headEnd type="none" w="med" len="med"/>
                <a:tailEnd type="none" w="med" len="med"/>
              </a:ln>
            </p:spPr>
          </p:cxnSp>
          <p:cxnSp>
            <p:nvCxnSpPr>
              <p:cNvPr id="22751" name="Line 916"/>
              <p:cNvCxnSpPr/>
              <p:nvPr>
                <p:custDataLst>
                  <p:tags r:id="rId224"/>
                </p:custDataLst>
              </p:nvPr>
            </p:nvCxnSpPr>
            <p:spPr>
              <a:xfrm flipH="1">
                <a:off x="3687" y="1379"/>
                <a:ext cx="0" cy="68"/>
              </a:xfrm>
              <a:prstGeom prst="line">
                <a:avLst/>
              </a:prstGeom>
              <a:ln w="25400" cap="flat" cmpd="sng">
                <a:solidFill>
                  <a:srgbClr val="333333"/>
                </a:solidFill>
                <a:prstDash val="solid"/>
                <a:headEnd type="none" w="med" len="med"/>
                <a:tailEnd type="none" w="med" len="med"/>
              </a:ln>
            </p:spPr>
          </p:cxnSp>
          <p:cxnSp>
            <p:nvCxnSpPr>
              <p:cNvPr id="22752" name="Line 917"/>
              <p:cNvCxnSpPr/>
              <p:nvPr>
                <p:custDataLst>
                  <p:tags r:id="rId225"/>
                </p:custDataLst>
              </p:nvPr>
            </p:nvCxnSpPr>
            <p:spPr>
              <a:xfrm flipH="1">
                <a:off x="3724" y="1379"/>
                <a:ext cx="0" cy="68"/>
              </a:xfrm>
              <a:prstGeom prst="line">
                <a:avLst/>
              </a:prstGeom>
              <a:ln w="25400" cap="flat" cmpd="sng">
                <a:solidFill>
                  <a:srgbClr val="333333"/>
                </a:solidFill>
                <a:prstDash val="solid"/>
                <a:headEnd type="none" w="med" len="med"/>
                <a:tailEnd type="none" w="med" len="med"/>
              </a:ln>
            </p:spPr>
          </p:cxnSp>
          <p:cxnSp>
            <p:nvCxnSpPr>
              <p:cNvPr id="22753" name="Line 918"/>
              <p:cNvCxnSpPr/>
              <p:nvPr>
                <p:custDataLst>
                  <p:tags r:id="rId226"/>
                </p:custDataLst>
              </p:nvPr>
            </p:nvCxnSpPr>
            <p:spPr>
              <a:xfrm flipH="1">
                <a:off x="3760" y="1379"/>
                <a:ext cx="0" cy="68"/>
              </a:xfrm>
              <a:prstGeom prst="line">
                <a:avLst/>
              </a:prstGeom>
              <a:ln w="25400" cap="flat" cmpd="sng">
                <a:solidFill>
                  <a:srgbClr val="333333"/>
                </a:solidFill>
                <a:prstDash val="solid"/>
                <a:headEnd type="none" w="med" len="med"/>
                <a:tailEnd type="none" w="med" len="med"/>
              </a:ln>
            </p:spPr>
          </p:cxnSp>
          <p:cxnSp>
            <p:nvCxnSpPr>
              <p:cNvPr id="22754" name="Line 919"/>
              <p:cNvCxnSpPr/>
              <p:nvPr>
                <p:custDataLst>
                  <p:tags r:id="rId227"/>
                </p:custDataLst>
              </p:nvPr>
            </p:nvCxnSpPr>
            <p:spPr>
              <a:xfrm flipH="1">
                <a:off x="3796" y="1379"/>
                <a:ext cx="0" cy="118"/>
              </a:xfrm>
              <a:prstGeom prst="line">
                <a:avLst/>
              </a:prstGeom>
              <a:ln w="25400" cap="flat" cmpd="sng">
                <a:solidFill>
                  <a:srgbClr val="333333"/>
                </a:solidFill>
                <a:prstDash val="solid"/>
                <a:headEnd type="none" w="med" len="med"/>
                <a:tailEnd type="none" w="med" len="med"/>
              </a:ln>
            </p:spPr>
          </p:cxnSp>
          <p:grpSp>
            <p:nvGrpSpPr>
              <p:cNvPr id="22755" name="Group 920"/>
              <p:cNvGrpSpPr/>
              <p:nvPr/>
            </p:nvGrpSpPr>
            <p:grpSpPr>
              <a:xfrm>
                <a:off x="3796" y="1379"/>
                <a:ext cx="145" cy="118"/>
                <a:chOff x="3963" y="2822"/>
                <a:chExt cx="145" cy="118"/>
              </a:xfrm>
            </p:grpSpPr>
            <p:cxnSp>
              <p:nvCxnSpPr>
                <p:cNvPr id="22756" name="Line 921"/>
                <p:cNvCxnSpPr/>
                <p:nvPr>
                  <p:custDataLst>
                    <p:tags r:id="rId228"/>
                  </p:custDataLst>
                </p:nvPr>
              </p:nvCxnSpPr>
              <p:spPr>
                <a:xfrm flipH="1">
                  <a:off x="3963" y="2822"/>
                  <a:ext cx="0" cy="118"/>
                </a:xfrm>
                <a:prstGeom prst="line">
                  <a:avLst/>
                </a:prstGeom>
                <a:ln w="25400" cap="flat" cmpd="sng">
                  <a:solidFill>
                    <a:srgbClr val="333333"/>
                  </a:solidFill>
                  <a:prstDash val="solid"/>
                  <a:headEnd type="none" w="med" len="med"/>
                  <a:tailEnd type="none" w="med" len="med"/>
                </a:ln>
              </p:spPr>
            </p:cxnSp>
            <p:cxnSp>
              <p:nvCxnSpPr>
                <p:cNvPr id="22757" name="Line 922"/>
                <p:cNvCxnSpPr/>
                <p:nvPr>
                  <p:custDataLst>
                    <p:tags r:id="rId229"/>
                  </p:custDataLst>
                </p:nvPr>
              </p:nvCxnSpPr>
              <p:spPr>
                <a:xfrm flipH="1">
                  <a:off x="3999" y="2822"/>
                  <a:ext cx="0" cy="68"/>
                </a:xfrm>
                <a:prstGeom prst="line">
                  <a:avLst/>
                </a:prstGeom>
                <a:ln w="25400" cap="flat" cmpd="sng">
                  <a:solidFill>
                    <a:srgbClr val="333333"/>
                  </a:solidFill>
                  <a:prstDash val="solid"/>
                  <a:headEnd type="none" w="med" len="med"/>
                  <a:tailEnd type="none" w="med" len="med"/>
                </a:ln>
              </p:spPr>
            </p:cxnSp>
            <p:cxnSp>
              <p:nvCxnSpPr>
                <p:cNvPr id="22758" name="Line 923"/>
                <p:cNvCxnSpPr/>
                <p:nvPr>
                  <p:custDataLst>
                    <p:tags r:id="rId230"/>
                  </p:custDataLst>
                </p:nvPr>
              </p:nvCxnSpPr>
              <p:spPr>
                <a:xfrm flipH="1">
                  <a:off x="4035" y="2822"/>
                  <a:ext cx="0" cy="68"/>
                </a:xfrm>
                <a:prstGeom prst="line">
                  <a:avLst/>
                </a:prstGeom>
                <a:ln w="25400" cap="flat" cmpd="sng">
                  <a:solidFill>
                    <a:srgbClr val="333333"/>
                  </a:solidFill>
                  <a:prstDash val="solid"/>
                  <a:headEnd type="none" w="med" len="med"/>
                  <a:tailEnd type="none" w="med" len="med"/>
                </a:ln>
              </p:spPr>
            </p:cxnSp>
            <p:cxnSp>
              <p:nvCxnSpPr>
                <p:cNvPr id="22759" name="Line 924"/>
                <p:cNvCxnSpPr/>
                <p:nvPr>
                  <p:custDataLst>
                    <p:tags r:id="rId231"/>
                  </p:custDataLst>
                </p:nvPr>
              </p:nvCxnSpPr>
              <p:spPr>
                <a:xfrm flipH="1">
                  <a:off x="4072" y="2822"/>
                  <a:ext cx="0" cy="68"/>
                </a:xfrm>
                <a:prstGeom prst="line">
                  <a:avLst/>
                </a:prstGeom>
                <a:ln w="25400" cap="flat" cmpd="sng">
                  <a:solidFill>
                    <a:srgbClr val="333333"/>
                  </a:solidFill>
                  <a:prstDash val="solid"/>
                  <a:headEnd type="none" w="med" len="med"/>
                  <a:tailEnd type="none" w="med" len="med"/>
                </a:ln>
              </p:spPr>
            </p:cxnSp>
            <p:cxnSp>
              <p:nvCxnSpPr>
                <p:cNvPr id="22760" name="Line 925"/>
                <p:cNvCxnSpPr/>
                <p:nvPr>
                  <p:custDataLst>
                    <p:tags r:id="rId232"/>
                  </p:custDataLst>
                </p:nvPr>
              </p:nvCxnSpPr>
              <p:spPr>
                <a:xfrm flipH="1">
                  <a:off x="4108" y="2822"/>
                  <a:ext cx="0" cy="68"/>
                </a:xfrm>
                <a:prstGeom prst="line">
                  <a:avLst/>
                </a:prstGeom>
                <a:ln w="25400" cap="flat" cmpd="sng">
                  <a:solidFill>
                    <a:srgbClr val="333333"/>
                  </a:solidFill>
                  <a:prstDash val="solid"/>
                  <a:headEnd type="none" w="med" len="med"/>
                  <a:tailEnd type="none" w="med" len="med"/>
                </a:ln>
              </p:spPr>
            </p:cxnSp>
          </p:grpSp>
          <p:cxnSp>
            <p:nvCxnSpPr>
              <p:cNvPr id="22761" name="Line 926"/>
              <p:cNvCxnSpPr/>
              <p:nvPr>
                <p:custDataLst>
                  <p:tags r:id="rId233"/>
                </p:custDataLst>
              </p:nvPr>
            </p:nvCxnSpPr>
            <p:spPr>
              <a:xfrm flipH="1">
                <a:off x="3977" y="1379"/>
                <a:ext cx="0" cy="118"/>
              </a:xfrm>
              <a:prstGeom prst="line">
                <a:avLst/>
              </a:prstGeom>
              <a:ln w="25400" cap="flat" cmpd="sng">
                <a:solidFill>
                  <a:srgbClr val="333333"/>
                </a:solidFill>
                <a:prstDash val="solid"/>
                <a:headEnd type="none" w="med" len="med"/>
                <a:tailEnd type="none" w="med" len="med"/>
              </a:ln>
            </p:spPr>
          </p:cxnSp>
          <p:cxnSp>
            <p:nvCxnSpPr>
              <p:cNvPr id="22762" name="Line 927"/>
              <p:cNvCxnSpPr/>
              <p:nvPr>
                <p:custDataLst>
                  <p:tags r:id="rId234"/>
                </p:custDataLst>
              </p:nvPr>
            </p:nvCxnSpPr>
            <p:spPr>
              <a:xfrm flipH="1">
                <a:off x="3975" y="1379"/>
                <a:ext cx="0" cy="118"/>
              </a:xfrm>
              <a:prstGeom prst="line">
                <a:avLst/>
              </a:prstGeom>
              <a:ln w="25400" cap="flat" cmpd="sng">
                <a:solidFill>
                  <a:srgbClr val="333333"/>
                </a:solidFill>
                <a:prstDash val="solid"/>
                <a:headEnd type="none" w="med" len="med"/>
                <a:tailEnd type="none" w="med" len="med"/>
              </a:ln>
            </p:spPr>
          </p:cxnSp>
          <p:cxnSp>
            <p:nvCxnSpPr>
              <p:cNvPr id="22763" name="Line 928"/>
              <p:cNvCxnSpPr/>
              <p:nvPr>
                <p:custDataLst>
                  <p:tags r:id="rId235"/>
                </p:custDataLst>
              </p:nvPr>
            </p:nvCxnSpPr>
            <p:spPr>
              <a:xfrm flipH="1">
                <a:off x="4011" y="1379"/>
                <a:ext cx="0" cy="68"/>
              </a:xfrm>
              <a:prstGeom prst="line">
                <a:avLst/>
              </a:prstGeom>
              <a:ln w="25400" cap="flat" cmpd="sng">
                <a:solidFill>
                  <a:srgbClr val="333333"/>
                </a:solidFill>
                <a:prstDash val="solid"/>
                <a:headEnd type="none" w="med" len="med"/>
                <a:tailEnd type="none" w="med" len="med"/>
              </a:ln>
            </p:spPr>
          </p:cxnSp>
          <p:cxnSp>
            <p:nvCxnSpPr>
              <p:cNvPr id="22764" name="Line 929"/>
              <p:cNvCxnSpPr/>
              <p:nvPr>
                <p:custDataLst>
                  <p:tags r:id="rId236"/>
                </p:custDataLst>
              </p:nvPr>
            </p:nvCxnSpPr>
            <p:spPr>
              <a:xfrm flipH="1">
                <a:off x="4047" y="1379"/>
                <a:ext cx="0" cy="68"/>
              </a:xfrm>
              <a:prstGeom prst="line">
                <a:avLst/>
              </a:prstGeom>
              <a:ln w="25400" cap="flat" cmpd="sng">
                <a:solidFill>
                  <a:srgbClr val="333333"/>
                </a:solidFill>
                <a:prstDash val="solid"/>
                <a:headEnd type="none" w="med" len="med"/>
                <a:tailEnd type="none" w="med" len="med"/>
              </a:ln>
            </p:spPr>
          </p:cxnSp>
          <p:cxnSp>
            <p:nvCxnSpPr>
              <p:cNvPr id="22765" name="Line 930"/>
              <p:cNvCxnSpPr/>
              <p:nvPr>
                <p:custDataLst>
                  <p:tags r:id="rId237"/>
                </p:custDataLst>
              </p:nvPr>
            </p:nvCxnSpPr>
            <p:spPr>
              <a:xfrm flipH="1">
                <a:off x="4084" y="1379"/>
                <a:ext cx="0" cy="68"/>
              </a:xfrm>
              <a:prstGeom prst="line">
                <a:avLst/>
              </a:prstGeom>
              <a:ln w="25400" cap="flat" cmpd="sng">
                <a:solidFill>
                  <a:srgbClr val="333333"/>
                </a:solidFill>
                <a:prstDash val="solid"/>
                <a:headEnd type="none" w="med" len="med"/>
                <a:tailEnd type="none" w="med" len="med"/>
              </a:ln>
            </p:spPr>
          </p:cxnSp>
          <p:cxnSp>
            <p:nvCxnSpPr>
              <p:cNvPr id="22766" name="Line 931"/>
              <p:cNvCxnSpPr/>
              <p:nvPr>
                <p:custDataLst>
                  <p:tags r:id="rId238"/>
                </p:custDataLst>
              </p:nvPr>
            </p:nvCxnSpPr>
            <p:spPr>
              <a:xfrm flipH="1">
                <a:off x="4120" y="1379"/>
                <a:ext cx="0" cy="68"/>
              </a:xfrm>
              <a:prstGeom prst="line">
                <a:avLst/>
              </a:prstGeom>
              <a:ln w="25400" cap="flat" cmpd="sng">
                <a:solidFill>
                  <a:srgbClr val="333333"/>
                </a:solidFill>
                <a:prstDash val="solid"/>
                <a:headEnd type="none" w="med" len="med"/>
                <a:tailEnd type="none" w="med" len="med"/>
              </a:ln>
            </p:spPr>
          </p:cxnSp>
          <p:grpSp>
            <p:nvGrpSpPr>
              <p:cNvPr id="22767" name="Group 932"/>
              <p:cNvGrpSpPr/>
              <p:nvPr/>
            </p:nvGrpSpPr>
            <p:grpSpPr>
              <a:xfrm>
                <a:off x="4156" y="1379"/>
                <a:ext cx="145" cy="118"/>
                <a:chOff x="3963" y="2822"/>
                <a:chExt cx="145" cy="118"/>
              </a:xfrm>
            </p:grpSpPr>
            <p:cxnSp>
              <p:nvCxnSpPr>
                <p:cNvPr id="22768" name="Line 933"/>
                <p:cNvCxnSpPr/>
                <p:nvPr>
                  <p:custDataLst>
                    <p:tags r:id="rId239"/>
                  </p:custDataLst>
                </p:nvPr>
              </p:nvCxnSpPr>
              <p:spPr>
                <a:xfrm flipH="1">
                  <a:off x="3963" y="2822"/>
                  <a:ext cx="0" cy="118"/>
                </a:xfrm>
                <a:prstGeom prst="line">
                  <a:avLst/>
                </a:prstGeom>
                <a:ln w="25400" cap="flat" cmpd="sng">
                  <a:solidFill>
                    <a:srgbClr val="333333"/>
                  </a:solidFill>
                  <a:prstDash val="solid"/>
                  <a:headEnd type="none" w="med" len="med"/>
                  <a:tailEnd type="none" w="med" len="med"/>
                </a:ln>
              </p:spPr>
            </p:cxnSp>
            <p:cxnSp>
              <p:nvCxnSpPr>
                <p:cNvPr id="22769" name="Line 934"/>
                <p:cNvCxnSpPr/>
                <p:nvPr>
                  <p:custDataLst>
                    <p:tags r:id="rId240"/>
                  </p:custDataLst>
                </p:nvPr>
              </p:nvCxnSpPr>
              <p:spPr>
                <a:xfrm flipH="1">
                  <a:off x="3999" y="2822"/>
                  <a:ext cx="0" cy="68"/>
                </a:xfrm>
                <a:prstGeom prst="line">
                  <a:avLst/>
                </a:prstGeom>
                <a:ln w="25400" cap="flat" cmpd="sng">
                  <a:solidFill>
                    <a:srgbClr val="333333"/>
                  </a:solidFill>
                  <a:prstDash val="solid"/>
                  <a:headEnd type="none" w="med" len="med"/>
                  <a:tailEnd type="none" w="med" len="med"/>
                </a:ln>
              </p:spPr>
            </p:cxnSp>
            <p:cxnSp>
              <p:nvCxnSpPr>
                <p:cNvPr id="22770" name="Line 935"/>
                <p:cNvCxnSpPr/>
                <p:nvPr>
                  <p:custDataLst>
                    <p:tags r:id="rId241"/>
                  </p:custDataLst>
                </p:nvPr>
              </p:nvCxnSpPr>
              <p:spPr>
                <a:xfrm flipH="1">
                  <a:off x="4035" y="2822"/>
                  <a:ext cx="0" cy="68"/>
                </a:xfrm>
                <a:prstGeom prst="line">
                  <a:avLst/>
                </a:prstGeom>
                <a:ln w="25400" cap="flat" cmpd="sng">
                  <a:solidFill>
                    <a:srgbClr val="333333"/>
                  </a:solidFill>
                  <a:prstDash val="solid"/>
                  <a:headEnd type="none" w="med" len="med"/>
                  <a:tailEnd type="none" w="med" len="med"/>
                </a:ln>
              </p:spPr>
            </p:cxnSp>
            <p:cxnSp>
              <p:nvCxnSpPr>
                <p:cNvPr id="22771" name="Line 936"/>
                <p:cNvCxnSpPr/>
                <p:nvPr>
                  <p:custDataLst>
                    <p:tags r:id="rId242"/>
                  </p:custDataLst>
                </p:nvPr>
              </p:nvCxnSpPr>
              <p:spPr>
                <a:xfrm flipH="1">
                  <a:off x="4072" y="2822"/>
                  <a:ext cx="0" cy="68"/>
                </a:xfrm>
                <a:prstGeom prst="line">
                  <a:avLst/>
                </a:prstGeom>
                <a:ln w="25400" cap="flat" cmpd="sng">
                  <a:solidFill>
                    <a:srgbClr val="333333"/>
                  </a:solidFill>
                  <a:prstDash val="solid"/>
                  <a:headEnd type="none" w="med" len="med"/>
                  <a:tailEnd type="none" w="med" len="med"/>
                </a:ln>
              </p:spPr>
            </p:cxnSp>
            <p:cxnSp>
              <p:nvCxnSpPr>
                <p:cNvPr id="22772" name="Line 937"/>
                <p:cNvCxnSpPr/>
                <p:nvPr>
                  <p:custDataLst>
                    <p:tags r:id="rId243"/>
                  </p:custDataLst>
                </p:nvPr>
              </p:nvCxnSpPr>
              <p:spPr>
                <a:xfrm flipH="1">
                  <a:off x="4108" y="2822"/>
                  <a:ext cx="0" cy="68"/>
                </a:xfrm>
                <a:prstGeom prst="line">
                  <a:avLst/>
                </a:prstGeom>
                <a:ln w="25400" cap="flat" cmpd="sng">
                  <a:solidFill>
                    <a:srgbClr val="333333"/>
                  </a:solidFill>
                  <a:prstDash val="solid"/>
                  <a:headEnd type="none" w="med" len="med"/>
                  <a:tailEnd type="none" w="med" len="med"/>
                </a:ln>
              </p:spPr>
            </p:cxnSp>
          </p:grpSp>
          <p:cxnSp>
            <p:nvCxnSpPr>
              <p:cNvPr id="22773" name="Line 938"/>
              <p:cNvCxnSpPr/>
              <p:nvPr>
                <p:custDataLst>
                  <p:tags r:id="rId244"/>
                </p:custDataLst>
              </p:nvPr>
            </p:nvCxnSpPr>
            <p:spPr>
              <a:xfrm flipH="1">
                <a:off x="4337" y="1379"/>
                <a:ext cx="0" cy="118"/>
              </a:xfrm>
              <a:prstGeom prst="line">
                <a:avLst/>
              </a:prstGeom>
              <a:ln w="25400" cap="flat" cmpd="sng">
                <a:solidFill>
                  <a:srgbClr val="333333"/>
                </a:solidFill>
                <a:prstDash val="solid"/>
                <a:headEnd type="none" w="med" len="med"/>
                <a:tailEnd type="none" w="med" len="med"/>
              </a:ln>
            </p:spPr>
          </p:cxnSp>
          <p:grpSp>
            <p:nvGrpSpPr>
              <p:cNvPr id="22774" name="Group 939"/>
              <p:cNvGrpSpPr/>
              <p:nvPr/>
            </p:nvGrpSpPr>
            <p:grpSpPr>
              <a:xfrm>
                <a:off x="4336" y="1379"/>
                <a:ext cx="145" cy="118"/>
                <a:chOff x="3963" y="2822"/>
                <a:chExt cx="145" cy="118"/>
              </a:xfrm>
            </p:grpSpPr>
            <p:cxnSp>
              <p:nvCxnSpPr>
                <p:cNvPr id="22775" name="Line 940"/>
                <p:cNvCxnSpPr/>
                <p:nvPr>
                  <p:custDataLst>
                    <p:tags r:id="rId245"/>
                  </p:custDataLst>
                </p:nvPr>
              </p:nvCxnSpPr>
              <p:spPr>
                <a:xfrm flipH="1">
                  <a:off x="3963" y="2822"/>
                  <a:ext cx="0" cy="118"/>
                </a:xfrm>
                <a:prstGeom prst="line">
                  <a:avLst/>
                </a:prstGeom>
                <a:ln w="25400" cap="flat" cmpd="sng">
                  <a:solidFill>
                    <a:srgbClr val="333333"/>
                  </a:solidFill>
                  <a:prstDash val="solid"/>
                  <a:headEnd type="none" w="med" len="med"/>
                  <a:tailEnd type="none" w="med" len="med"/>
                </a:ln>
              </p:spPr>
            </p:cxnSp>
            <p:cxnSp>
              <p:nvCxnSpPr>
                <p:cNvPr id="22776" name="Line 941"/>
                <p:cNvCxnSpPr/>
                <p:nvPr>
                  <p:custDataLst>
                    <p:tags r:id="rId246"/>
                  </p:custDataLst>
                </p:nvPr>
              </p:nvCxnSpPr>
              <p:spPr>
                <a:xfrm flipH="1">
                  <a:off x="3999" y="2822"/>
                  <a:ext cx="0" cy="68"/>
                </a:xfrm>
                <a:prstGeom prst="line">
                  <a:avLst/>
                </a:prstGeom>
                <a:ln w="25400" cap="flat" cmpd="sng">
                  <a:solidFill>
                    <a:srgbClr val="333333"/>
                  </a:solidFill>
                  <a:prstDash val="solid"/>
                  <a:headEnd type="none" w="med" len="med"/>
                  <a:tailEnd type="none" w="med" len="med"/>
                </a:ln>
              </p:spPr>
            </p:cxnSp>
            <p:cxnSp>
              <p:nvCxnSpPr>
                <p:cNvPr id="22777" name="Line 942"/>
                <p:cNvCxnSpPr/>
                <p:nvPr>
                  <p:custDataLst>
                    <p:tags r:id="rId247"/>
                  </p:custDataLst>
                </p:nvPr>
              </p:nvCxnSpPr>
              <p:spPr>
                <a:xfrm flipH="1">
                  <a:off x="4035" y="2822"/>
                  <a:ext cx="0" cy="68"/>
                </a:xfrm>
                <a:prstGeom prst="line">
                  <a:avLst/>
                </a:prstGeom>
                <a:ln w="25400" cap="flat" cmpd="sng">
                  <a:solidFill>
                    <a:srgbClr val="333333"/>
                  </a:solidFill>
                  <a:prstDash val="solid"/>
                  <a:headEnd type="none" w="med" len="med"/>
                  <a:tailEnd type="none" w="med" len="med"/>
                </a:ln>
              </p:spPr>
            </p:cxnSp>
            <p:cxnSp>
              <p:nvCxnSpPr>
                <p:cNvPr id="22778" name="Line 943"/>
                <p:cNvCxnSpPr/>
                <p:nvPr>
                  <p:custDataLst>
                    <p:tags r:id="rId248"/>
                  </p:custDataLst>
                </p:nvPr>
              </p:nvCxnSpPr>
              <p:spPr>
                <a:xfrm flipH="1">
                  <a:off x="4072" y="2822"/>
                  <a:ext cx="0" cy="68"/>
                </a:xfrm>
                <a:prstGeom prst="line">
                  <a:avLst/>
                </a:prstGeom>
                <a:ln w="25400" cap="flat" cmpd="sng">
                  <a:solidFill>
                    <a:srgbClr val="333333"/>
                  </a:solidFill>
                  <a:prstDash val="solid"/>
                  <a:headEnd type="none" w="med" len="med"/>
                  <a:tailEnd type="none" w="med" len="med"/>
                </a:ln>
              </p:spPr>
            </p:cxnSp>
            <p:cxnSp>
              <p:nvCxnSpPr>
                <p:cNvPr id="22779" name="Line 944"/>
                <p:cNvCxnSpPr/>
                <p:nvPr>
                  <p:custDataLst>
                    <p:tags r:id="rId249"/>
                  </p:custDataLst>
                </p:nvPr>
              </p:nvCxnSpPr>
              <p:spPr>
                <a:xfrm flipH="1">
                  <a:off x="4108" y="2822"/>
                  <a:ext cx="0" cy="68"/>
                </a:xfrm>
                <a:prstGeom prst="line">
                  <a:avLst/>
                </a:prstGeom>
                <a:ln w="25400" cap="flat" cmpd="sng">
                  <a:solidFill>
                    <a:srgbClr val="333333"/>
                  </a:solidFill>
                  <a:prstDash val="solid"/>
                  <a:headEnd type="none" w="med" len="med"/>
                  <a:tailEnd type="none" w="med" len="med"/>
                </a:ln>
              </p:spPr>
            </p:cxnSp>
          </p:grpSp>
          <p:cxnSp>
            <p:nvCxnSpPr>
              <p:cNvPr id="22780" name="Line 945"/>
              <p:cNvCxnSpPr/>
              <p:nvPr>
                <p:custDataLst>
                  <p:tags r:id="rId250"/>
                </p:custDataLst>
              </p:nvPr>
            </p:nvCxnSpPr>
            <p:spPr>
              <a:xfrm flipH="1">
                <a:off x="4517" y="1379"/>
                <a:ext cx="0" cy="118"/>
              </a:xfrm>
              <a:prstGeom prst="line">
                <a:avLst/>
              </a:prstGeom>
              <a:ln w="25400" cap="flat" cmpd="sng">
                <a:solidFill>
                  <a:srgbClr val="333333"/>
                </a:solidFill>
                <a:prstDash val="solid"/>
                <a:headEnd type="none" w="med" len="med"/>
                <a:tailEnd type="none" w="med" len="med"/>
              </a:ln>
            </p:spPr>
          </p:cxnSp>
        </p:grpSp>
      </p:grpSp>
      <p:sp>
        <p:nvSpPr>
          <p:cNvPr id="9" name="乘号 8" title=""/>
          <p:cNvSpPr/>
          <p:nvPr>
            <p:custDataLst>
              <p:tags r:id="rId251"/>
            </p:custDataLst>
          </p:nvPr>
        </p:nvSpPr>
        <p:spPr>
          <a:xfrm>
            <a:off x="8154035" y="4325620"/>
            <a:ext cx="1221105" cy="1201420"/>
          </a:xfrm>
          <a:prstGeom prst="mathMultiply">
            <a:avLst>
              <a:gd name="adj1" fmla="val 11257"/>
            </a:avLst>
          </a:prstGeom>
          <a:solidFill>
            <a:srgbClr val="F53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L 形 10" title=""/>
          <p:cNvSpPr/>
          <p:nvPr>
            <p:custDataLst>
              <p:tags r:id="rId252"/>
            </p:custDataLst>
          </p:nvPr>
        </p:nvSpPr>
        <p:spPr>
          <a:xfrm rot="18840000">
            <a:off x="8487410" y="2533015"/>
            <a:ext cx="1038860" cy="522605"/>
          </a:xfrm>
          <a:prstGeom prst="corner">
            <a:avLst>
              <a:gd name="adj1" fmla="val 30273"/>
              <a:gd name="adj2" fmla="val 28808"/>
            </a:avLst>
          </a:prstGeom>
          <a:solidFill>
            <a:srgbClr val="F53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实验：长度的测量</a:t>
            </a:r>
            <a:endParaRPr lang="zh-CN" altLang="en-US" sz="3200" b="1">
              <a:latin typeface="微软雅黑" panose="020b0503020204020204" charset="-122"/>
              <a:ea typeface="微软雅黑"/>
            </a:endParaRPr>
          </a:p>
        </p:txBody>
      </p:sp>
      <p:sp>
        <p:nvSpPr>
          <p:cNvPr id="6" name="文本框 5" title=""/>
          <p:cNvSpPr txBox="1"/>
          <p:nvPr/>
        </p:nvSpPr>
        <p:spPr>
          <a:xfrm>
            <a:off x="774065" y="1701165"/>
            <a:ext cx="2167255" cy="633730"/>
          </a:xfrm>
          <a:prstGeom prst="rect">
            <a:avLst/>
          </a:prstGeom>
          <a:noFill/>
        </p:spPr>
        <p:txBody>
          <a:bodyPr wrap="square" rtlCol="0">
            <a:noAutofit/>
          </a:bodyPr>
          <a:lstStyle/>
          <a:p>
            <a:pPr>
              <a:lnSpc>
                <a:spcPct val="130000"/>
              </a:lnSpc>
            </a:pPr>
            <a:r>
              <a:rPr lang="zh-CN" altLang="en-US" sz="2800" b="1">
                <a:latin typeface="微软雅黑" panose="020b0503020204020204" charset="-122"/>
                <a:ea typeface="微软雅黑"/>
              </a:rPr>
              <a:t>实验步骤：</a:t>
            </a:r>
            <a:endParaRPr lang="zh-CN" altLang="en-US" sz="2800" b="1">
              <a:latin typeface="微软雅黑" panose="020b0503020204020204" charset="-122"/>
              <a:ea typeface="微软雅黑"/>
            </a:endParaRPr>
          </a:p>
        </p:txBody>
      </p:sp>
      <p:grpSp>
        <p:nvGrpSpPr>
          <p:cNvPr id="8" name="组合 7" title=""/>
          <p:cNvGrpSpPr/>
          <p:nvPr/>
        </p:nvGrpSpPr>
        <p:grpSpPr>
          <a:xfrm>
            <a:off x="336170" y="1959804"/>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title=""/>
          <p:cNvSpPr/>
          <p:nvPr>
            <p:custDataLst>
              <p:tags r:id="rId253"/>
            </p:custDataLst>
          </p:nvPr>
        </p:nvSpPr>
        <p:spPr>
          <a:xfrm>
            <a:off x="3431229" y="159615"/>
            <a:ext cx="21513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长度的测量</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784"/>
                                        </p:tgtEl>
                                        <p:attrNameLst>
                                          <p:attrName>style.visibility</p:attrName>
                                        </p:attrNameLst>
                                      </p:cBhvr>
                                      <p:to>
                                        <p:strVal val="visible"/>
                                      </p:to>
                                    </p:set>
                                    <p:animEffect transition="in" filter="blinds(horizontal)">
                                      <p:cBhvr>
                                        <p:cTn id="7" dur="500"/>
                                        <p:tgtEl>
                                          <p:spTgt spid="2278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22784"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580" name="图片 1" title=""/>
          <p:cNvPicPr>
            <a:picLocks noChangeAspect="1"/>
          </p:cNvPicPr>
          <p:nvPr>
            <p:custDataLst>
              <p:tags r:id="rId7"/>
            </p:custDataLst>
          </p:nvPr>
        </p:nvPicPr>
        <p:blipFill>
          <a:blip r:embed="rId6">
            <a:clrChange>
              <a:clrFrom>
                <a:srgbClr val="FFFFFF">
                  <a:alpha val="100000"/>
                </a:srgbClr>
              </a:clrFrom>
              <a:clrTo>
                <a:srgbClr val="FFFFFF">
                  <a:alpha val="100000"/>
                  <a:alpha val="0"/>
                </a:srgbClr>
              </a:clrTo>
            </a:clrChange>
          </a:blip>
          <a:stretch>
            <a:fillRect/>
          </a:stretch>
        </p:blipFill>
        <p:spPr>
          <a:xfrm>
            <a:off x="7103745" y="1845310"/>
            <a:ext cx="3506470" cy="3332480"/>
          </a:xfrm>
          <a:prstGeom prst="rect">
            <a:avLst/>
          </a:prstGeom>
          <a:noFill/>
          <a:ln w="9525">
            <a:noFill/>
          </a:ln>
        </p:spPr>
      </p:pic>
      <p:sp>
        <p:nvSpPr>
          <p:cNvPr id="23554" name="矩形 10" title=""/>
          <p:cNvSpPr/>
          <p:nvPr/>
        </p:nvSpPr>
        <p:spPr>
          <a:xfrm>
            <a:off x="839470" y="2719070"/>
            <a:ext cx="5807075" cy="2055495"/>
          </a:xfrm>
          <a:prstGeom prst="rect">
            <a:avLst/>
          </a:prstGeom>
          <a:noFill/>
          <a:ln w="9525">
            <a:noFill/>
          </a:ln>
        </p:spPr>
        <p:txBody>
          <a:bodyPr wrap="square">
            <a:noAutofit/>
          </a:bodyPr>
          <a:lstStyle/>
          <a:p>
            <a:pPr marL="0" indent="0">
              <a:lnSpc>
                <a:spcPct val="150000"/>
              </a:lnSpc>
            </a:pPr>
            <a:r>
              <a:rPr lang="en-US" altLang="zh-CN" sz="2600">
                <a:latin typeface="微软雅黑" panose="020b0503020204020204" charset="-122"/>
                <a:ea typeface="微软雅黑"/>
                <a:cs typeface="Times New Roman" panose="02020603050405020304" pitchFamily="18" charset="0"/>
                <a:sym typeface="微软雅黑" panose="020b0503020204020204" charset="-122"/>
              </a:rPr>
              <a:t>3. </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读出被测量物体的长度：读数时，视线要与</a:t>
            </a:r>
            <a:r>
              <a:rPr lang="zh-CN" altLang="en-US" sz="260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charset="-122"/>
              </a:rPr>
              <a:t>尺面垂直</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，注意</a:t>
            </a:r>
            <a:r>
              <a:rPr lang="zh-CN" altLang="en-US" sz="260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charset="-122"/>
              </a:rPr>
              <a:t>估读</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到分度值的</a:t>
            </a:r>
            <a:r>
              <a:rPr lang="zh-CN" altLang="en-US" sz="260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charset="-122"/>
              </a:rPr>
              <a:t>下一位</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，并注明测量</a:t>
            </a:r>
            <a:r>
              <a:rPr lang="zh-CN" altLang="en-US" sz="260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charset="-122"/>
              </a:rPr>
              <a:t>单位</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a:t>
            </a:r>
            <a:endPar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endParaRPr>
          </a:p>
        </p:txBody>
      </p:sp>
      <p:sp>
        <p:nvSpPr>
          <p:cNvPr id="9" name="乘号 8" title=""/>
          <p:cNvSpPr/>
          <p:nvPr>
            <p:custDataLst>
              <p:tags r:id="rId8"/>
            </p:custDataLst>
          </p:nvPr>
        </p:nvSpPr>
        <p:spPr>
          <a:xfrm>
            <a:off x="7680325" y="2470785"/>
            <a:ext cx="901065" cy="836930"/>
          </a:xfrm>
          <a:prstGeom prst="mathMultiply">
            <a:avLst>
              <a:gd name="adj1" fmla="val 11257"/>
            </a:avLst>
          </a:prstGeom>
          <a:solidFill>
            <a:srgbClr val="F53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L 形 10" title=""/>
          <p:cNvSpPr/>
          <p:nvPr>
            <p:custDataLst>
              <p:tags r:id="rId9"/>
            </p:custDataLst>
          </p:nvPr>
        </p:nvSpPr>
        <p:spPr>
          <a:xfrm rot="18840000">
            <a:off x="8640445" y="2099310"/>
            <a:ext cx="861695" cy="365760"/>
          </a:xfrm>
          <a:prstGeom prst="corner">
            <a:avLst>
              <a:gd name="adj1" fmla="val 30273"/>
              <a:gd name="adj2" fmla="val 28808"/>
            </a:avLst>
          </a:prstGeom>
          <a:solidFill>
            <a:srgbClr val="F53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乘号 11" title=""/>
          <p:cNvSpPr/>
          <p:nvPr>
            <p:custDataLst>
              <p:tags r:id="rId10"/>
            </p:custDataLst>
          </p:nvPr>
        </p:nvSpPr>
        <p:spPr>
          <a:xfrm>
            <a:off x="9196070" y="2569845"/>
            <a:ext cx="901065" cy="836930"/>
          </a:xfrm>
          <a:prstGeom prst="mathMultiply">
            <a:avLst>
              <a:gd name="adj1" fmla="val 11257"/>
            </a:avLst>
          </a:prstGeom>
          <a:solidFill>
            <a:srgbClr val="F53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实验：长度的测量</a:t>
            </a:r>
            <a:endParaRPr lang="zh-CN" altLang="en-US" sz="3200" b="1">
              <a:latin typeface="微软雅黑" panose="020b0503020204020204" charset="-122"/>
              <a:ea typeface="微软雅黑"/>
            </a:endParaRPr>
          </a:p>
        </p:txBody>
      </p:sp>
      <p:sp>
        <p:nvSpPr>
          <p:cNvPr id="6" name="文本框 5" title=""/>
          <p:cNvSpPr txBox="1"/>
          <p:nvPr/>
        </p:nvSpPr>
        <p:spPr>
          <a:xfrm>
            <a:off x="774065" y="1701165"/>
            <a:ext cx="2167255" cy="633730"/>
          </a:xfrm>
          <a:prstGeom prst="rect">
            <a:avLst/>
          </a:prstGeom>
          <a:noFill/>
        </p:spPr>
        <p:txBody>
          <a:bodyPr wrap="square" rtlCol="0">
            <a:noAutofit/>
          </a:bodyPr>
          <a:lstStyle/>
          <a:p>
            <a:pPr>
              <a:lnSpc>
                <a:spcPct val="130000"/>
              </a:lnSpc>
            </a:pPr>
            <a:r>
              <a:rPr lang="zh-CN" altLang="en-US" sz="2800" b="1">
                <a:latin typeface="微软雅黑" panose="020b0503020204020204" charset="-122"/>
                <a:ea typeface="微软雅黑"/>
              </a:rPr>
              <a:t>实验步骤：</a:t>
            </a:r>
            <a:endParaRPr lang="zh-CN" altLang="en-US" sz="2800" b="1">
              <a:latin typeface="微软雅黑" panose="020b0503020204020204" charset="-122"/>
              <a:ea typeface="微软雅黑"/>
            </a:endParaRPr>
          </a:p>
        </p:txBody>
      </p:sp>
      <p:grpSp>
        <p:nvGrpSpPr>
          <p:cNvPr id="8" name="组合 7" title=""/>
          <p:cNvGrpSpPr/>
          <p:nvPr/>
        </p:nvGrpSpPr>
        <p:grpSpPr>
          <a:xfrm>
            <a:off x="336170" y="1959804"/>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title=""/>
          <p:cNvSpPr/>
          <p:nvPr>
            <p:custDataLst>
              <p:tags r:id="rId11"/>
            </p:custDataLst>
          </p:nvPr>
        </p:nvSpPr>
        <p:spPr>
          <a:xfrm>
            <a:off x="3431229" y="159615"/>
            <a:ext cx="21513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长度的测量</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linds(horizontal)">
                                      <p:cBhvr>
                                        <p:cTn id="7" dur="500"/>
                                        <p:tgtEl>
                                          <p:spTgt spid="2355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nodeType="afterGroup">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3554"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title=""/>
          <p:cNvPicPr>
            <a:picLocks noChangeAspect="1"/>
          </p:cNvPicPr>
          <p:nvPr>
            <p:custDataLst>
              <p:tags r:id="rId7"/>
            </p:custDataLst>
          </p:nvPr>
        </p:nvPicPr>
        <p:blipFill>
          <a:blip r:embed="rId6">
            <a:clrChange>
              <a:clrFrom>
                <a:srgbClr val="FFFFFF">
                  <a:alpha val="100000"/>
                </a:srgbClr>
              </a:clrFrom>
              <a:clrTo>
                <a:srgbClr val="FFFFFF">
                  <a:alpha val="100000"/>
                  <a:alpha val="0"/>
                </a:srgbClr>
              </a:clrTo>
            </a:clrChange>
          </a:blip>
          <a:srcRect r="40659" b="25771"/>
          <a:stretch>
            <a:fillRect/>
          </a:stretch>
        </p:blipFill>
        <p:spPr>
          <a:xfrm>
            <a:off x="6887845" y="2349500"/>
            <a:ext cx="4626610" cy="1980565"/>
          </a:xfrm>
          <a:prstGeom prst="rect">
            <a:avLst/>
          </a:prstGeom>
        </p:spPr>
      </p:pic>
      <p:sp>
        <p:nvSpPr>
          <p:cNvPr id="19" name="文本框 18" title=""/>
          <p:cNvSpPr txBox="1"/>
          <p:nvPr>
            <p:custDataLst>
              <p:tags r:id="rId8"/>
            </p:custDataLst>
          </p:nvPr>
        </p:nvSpPr>
        <p:spPr>
          <a:xfrm>
            <a:off x="6959600" y="4365625"/>
            <a:ext cx="4267200" cy="652780"/>
          </a:xfrm>
          <a:prstGeom prst="rect">
            <a:avLst/>
          </a:prstGeom>
          <a:noFill/>
        </p:spPr>
        <p:txBody>
          <a:bodyPr wrap="square" rtlCol="0">
            <a:noAutofit/>
          </a:bodyPr>
          <a:lstStyle/>
          <a:p>
            <a:pPr>
              <a:lnSpc>
                <a:spcPct val="120000"/>
              </a:lnSpc>
            </a:pPr>
            <a:r>
              <a:rPr lang="zh-CN" altLang="en-US" sz="2800">
                <a:solidFill>
                  <a:srgbClr val="036EB8"/>
                </a:solidFill>
                <a:latin typeface="微软雅黑" panose="020b0503020204020204" charset="-122"/>
                <a:ea typeface="微软雅黑"/>
                <a:cs typeface="微软雅黑" panose="020b0503020204020204" charset="-122"/>
              </a:rPr>
              <a:t>测量值：</a:t>
            </a:r>
            <a:r>
              <a:rPr lang="en-US" altLang="zh-CN" sz="2800" u="sng">
                <a:solidFill>
                  <a:srgbClr val="036EB8"/>
                </a:solidFill>
                <a:latin typeface="微软雅黑" panose="020b0503020204020204" charset="-122"/>
                <a:ea typeface="微软雅黑"/>
                <a:cs typeface="微软雅黑" panose="020b0503020204020204" charset="-122"/>
              </a:rPr>
              <a:t> 5.8 </a:t>
            </a:r>
            <a:r>
              <a:rPr lang="en-US" altLang="zh-CN" sz="2800">
                <a:solidFill>
                  <a:srgbClr val="036EB8"/>
                </a:solidFill>
                <a:latin typeface="微软雅黑" panose="020b0503020204020204" charset="-122"/>
                <a:ea typeface="微软雅黑"/>
                <a:cs typeface="微软雅黑" panose="020b0503020204020204" charset="-122"/>
              </a:rPr>
              <a:t>  </a:t>
            </a:r>
            <a:r>
              <a:rPr lang="en-US" altLang="zh-CN" sz="2800" u="sng">
                <a:solidFill>
                  <a:srgbClr val="036EB8"/>
                </a:solidFill>
                <a:latin typeface="微软雅黑" panose="020b0503020204020204" charset="-122"/>
                <a:ea typeface="微软雅黑"/>
                <a:cs typeface="微软雅黑" panose="020b0503020204020204" charset="-122"/>
              </a:rPr>
              <a:t>  5  </a:t>
            </a:r>
            <a:r>
              <a:rPr lang="en-US" altLang="zh-CN" sz="2800">
                <a:solidFill>
                  <a:srgbClr val="036EB8"/>
                </a:solidFill>
                <a:latin typeface="微软雅黑" panose="020b0503020204020204" charset="-122"/>
                <a:ea typeface="微软雅黑"/>
                <a:cs typeface="微软雅黑" panose="020b0503020204020204" charset="-122"/>
              </a:rPr>
              <a:t>  </a:t>
            </a:r>
            <a:r>
              <a:rPr lang="en-US" altLang="zh-CN" sz="2800" u="sng">
                <a:solidFill>
                  <a:srgbClr val="036EB8"/>
                </a:solidFill>
                <a:latin typeface="微软雅黑" panose="020b0503020204020204" charset="-122"/>
                <a:ea typeface="微软雅黑"/>
                <a:cs typeface="微软雅黑" panose="020b0503020204020204" charset="-122"/>
              </a:rPr>
              <a:t> cm</a:t>
            </a:r>
            <a:endParaRPr lang="en-US" altLang="zh-CN" sz="2800" u="sng">
              <a:solidFill>
                <a:srgbClr val="036EB8"/>
              </a:solidFill>
              <a:latin typeface="微软雅黑" panose="020b0503020204020204" charset="-122"/>
              <a:ea typeface="微软雅黑"/>
              <a:cs typeface="微软雅黑" panose="020b0503020204020204" charset="-122"/>
            </a:endParaRPr>
          </a:p>
        </p:txBody>
      </p:sp>
      <p:sp>
        <p:nvSpPr>
          <p:cNvPr id="23554" name="矩形 10" title=""/>
          <p:cNvSpPr/>
          <p:nvPr>
            <p:custDataLst>
              <p:tags r:id="rId9"/>
            </p:custDataLst>
          </p:nvPr>
        </p:nvSpPr>
        <p:spPr>
          <a:xfrm>
            <a:off x="839470" y="2719070"/>
            <a:ext cx="5807075" cy="2055495"/>
          </a:xfrm>
          <a:prstGeom prst="rect">
            <a:avLst/>
          </a:prstGeom>
          <a:noFill/>
          <a:ln w="9525">
            <a:noFill/>
          </a:ln>
        </p:spPr>
        <p:txBody>
          <a:bodyPr wrap="square">
            <a:noAutofit/>
          </a:bodyPr>
          <a:lstStyle/>
          <a:p>
            <a:pPr marL="0" indent="0">
              <a:lnSpc>
                <a:spcPct val="150000"/>
              </a:lnSpc>
            </a:pPr>
            <a:r>
              <a:rPr lang="en-US" altLang="zh-CN" sz="2600">
                <a:latin typeface="微软雅黑" panose="020b0503020204020204" charset="-122"/>
                <a:ea typeface="微软雅黑"/>
                <a:cs typeface="Times New Roman" panose="02020603050405020304" pitchFamily="18" charset="0"/>
                <a:sym typeface="微软雅黑" panose="020b0503020204020204" charset="-122"/>
              </a:rPr>
              <a:t>3. </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读出被测量物体的长度：读数时，视线要与</a:t>
            </a:r>
            <a:r>
              <a:rPr lang="zh-CN" altLang="en-US" sz="260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charset="-122"/>
              </a:rPr>
              <a:t>尺面垂直</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，注意</a:t>
            </a:r>
            <a:r>
              <a:rPr lang="zh-CN" altLang="en-US" sz="260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charset="-122"/>
              </a:rPr>
              <a:t>估读</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到分度值的</a:t>
            </a:r>
            <a:r>
              <a:rPr lang="zh-CN" altLang="en-US" sz="260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charset="-122"/>
              </a:rPr>
              <a:t>下一位</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，并注明测量</a:t>
            </a:r>
            <a:r>
              <a:rPr lang="zh-CN" altLang="en-US" sz="260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charset="-122"/>
              </a:rPr>
              <a:t>单位</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a:t>
            </a:r>
            <a:endPar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endParaRPr>
          </a:p>
        </p:txBody>
      </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实验：长度的测量</a:t>
            </a:r>
            <a:endParaRPr lang="zh-CN" altLang="en-US" sz="3200" b="1">
              <a:latin typeface="微软雅黑" panose="020b0503020204020204" charset="-122"/>
              <a:ea typeface="微软雅黑"/>
            </a:endParaRPr>
          </a:p>
        </p:txBody>
      </p:sp>
      <p:sp>
        <p:nvSpPr>
          <p:cNvPr id="6" name="文本框 5" title=""/>
          <p:cNvSpPr txBox="1"/>
          <p:nvPr/>
        </p:nvSpPr>
        <p:spPr>
          <a:xfrm>
            <a:off x="774065" y="1701165"/>
            <a:ext cx="2167255" cy="633730"/>
          </a:xfrm>
          <a:prstGeom prst="rect">
            <a:avLst/>
          </a:prstGeom>
          <a:noFill/>
        </p:spPr>
        <p:txBody>
          <a:bodyPr wrap="square" rtlCol="0">
            <a:noAutofit/>
          </a:bodyPr>
          <a:lstStyle/>
          <a:p>
            <a:pPr>
              <a:lnSpc>
                <a:spcPct val="130000"/>
              </a:lnSpc>
            </a:pPr>
            <a:r>
              <a:rPr lang="zh-CN" altLang="en-US" sz="2800" b="1">
                <a:latin typeface="微软雅黑" panose="020b0503020204020204" charset="-122"/>
                <a:ea typeface="微软雅黑"/>
              </a:rPr>
              <a:t>实验步骤：</a:t>
            </a:r>
            <a:endParaRPr lang="zh-CN" altLang="en-US" sz="2800" b="1">
              <a:latin typeface="微软雅黑" panose="020b0503020204020204" charset="-122"/>
              <a:ea typeface="微软雅黑"/>
            </a:endParaRPr>
          </a:p>
        </p:txBody>
      </p:sp>
      <p:grpSp>
        <p:nvGrpSpPr>
          <p:cNvPr id="8" name="组合 7" title=""/>
          <p:cNvGrpSpPr/>
          <p:nvPr/>
        </p:nvGrpSpPr>
        <p:grpSpPr>
          <a:xfrm>
            <a:off x="336170" y="1959804"/>
            <a:ext cx="295322" cy="210471"/>
            <a:chOff x="435463" y="1226414"/>
            <a:chExt cx="295380" cy="210512"/>
          </a:xfrm>
        </p:grpSpPr>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title=""/>
          <p:cNvSpPr txBox="1"/>
          <p:nvPr/>
        </p:nvSpPr>
        <p:spPr>
          <a:xfrm>
            <a:off x="8399780" y="4941570"/>
            <a:ext cx="3358515" cy="612140"/>
          </a:xfrm>
          <a:prstGeom prst="rect">
            <a:avLst/>
          </a:prstGeom>
          <a:noFill/>
        </p:spPr>
        <p:txBody>
          <a:bodyPr wrap="square" rtlCol="0">
            <a:noAutofit/>
          </a:bodyPr>
          <a:lstStyle/>
          <a:p>
            <a:pPr>
              <a:lnSpc>
                <a:spcPct val="120000"/>
              </a:lnSpc>
            </a:pPr>
            <a:r>
              <a:rPr lang="zh-CN" altLang="en-US" sz="2800" b="1">
                <a:latin typeface="宋体" panose="02010600030101010101" pitchFamily="2" charset="-122"/>
              </a:rPr>
              <a:t>精确</a:t>
            </a:r>
            <a:r>
              <a:rPr lang="en-US" altLang="zh-CN" sz="2800" b="1">
                <a:latin typeface="宋体" panose="02010600030101010101" pitchFamily="2" charset="-122"/>
              </a:rPr>
              <a:t> </a:t>
            </a:r>
            <a:r>
              <a:rPr lang="zh-CN" altLang="en-US" sz="2800" b="1">
                <a:latin typeface="宋体" panose="02010600030101010101" pitchFamily="2" charset="-122"/>
              </a:rPr>
              <a:t>估读</a:t>
            </a:r>
            <a:r>
              <a:rPr lang="en-US" altLang="zh-CN" sz="2800" b="1">
                <a:latin typeface="宋体" panose="02010600030101010101" pitchFamily="2" charset="-122"/>
              </a:rPr>
              <a:t> </a:t>
            </a:r>
            <a:r>
              <a:rPr lang="zh-CN" altLang="en-US" sz="2800" b="1">
                <a:latin typeface="宋体" panose="02010600030101010101" pitchFamily="2" charset="-122"/>
              </a:rPr>
              <a:t>单位</a:t>
            </a:r>
            <a:endParaRPr lang="zh-CN" altLang="en-US" sz="2800" b="1">
              <a:latin typeface="宋体" panose="02010600030101010101" pitchFamily="2" charset="-122"/>
            </a:endParaRPr>
          </a:p>
        </p:txBody>
      </p:sp>
      <p:sp>
        <p:nvSpPr>
          <p:cNvPr id="32" name="矩形 31" title=""/>
          <p:cNvSpPr/>
          <p:nvPr>
            <p:custDataLst>
              <p:tags r:id="rId10"/>
            </p:custDataLst>
          </p:nvPr>
        </p:nvSpPr>
        <p:spPr>
          <a:xfrm>
            <a:off x="3431229" y="159615"/>
            <a:ext cx="21513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长度的测量</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圆角矩形标注 2" title=""/>
          <p:cNvSpPr/>
          <p:nvPr/>
        </p:nvSpPr>
        <p:spPr>
          <a:xfrm>
            <a:off x="5735955" y="5301615"/>
            <a:ext cx="4072890" cy="1022350"/>
          </a:xfrm>
          <a:prstGeom prst="wedgeRoundRectCallout">
            <a:avLst>
              <a:gd name="adj1" fmla="val 28023"/>
              <a:gd name="adj2" fmla="val -181512"/>
              <a:gd name="adj3" fmla="val 16667"/>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t>这里为什么要多次测量取平均值呢？</a:t>
            </a:r>
            <a:endParaRPr lang="zh-CN" altLang="en-US" sz="2800"/>
          </a:p>
        </p:txBody>
      </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实验：长度的测量</a:t>
            </a:r>
            <a:endParaRPr lang="zh-CN" altLang="en-US" sz="3200" b="1">
              <a:latin typeface="微软雅黑" panose="020b0503020204020204" charset="-122"/>
              <a:ea typeface="微软雅黑"/>
            </a:endParaRPr>
          </a:p>
        </p:txBody>
      </p:sp>
      <p:sp>
        <p:nvSpPr>
          <p:cNvPr id="9" name="文本框 8" title=""/>
          <p:cNvSpPr txBox="1"/>
          <p:nvPr/>
        </p:nvSpPr>
        <p:spPr>
          <a:xfrm>
            <a:off x="774065" y="1701165"/>
            <a:ext cx="2167255" cy="633730"/>
          </a:xfrm>
          <a:prstGeom prst="rect">
            <a:avLst/>
          </a:prstGeom>
          <a:noFill/>
        </p:spPr>
        <p:txBody>
          <a:bodyPr wrap="square" rtlCol="0">
            <a:noAutofit/>
          </a:bodyPr>
          <a:lstStyle/>
          <a:p>
            <a:pPr>
              <a:lnSpc>
                <a:spcPct val="130000"/>
              </a:lnSpc>
            </a:pPr>
            <a:r>
              <a:rPr lang="zh-CN" altLang="en-US" sz="2800" b="1">
                <a:latin typeface="微软雅黑" panose="020b0503020204020204" charset="-122"/>
                <a:ea typeface="微软雅黑"/>
              </a:rPr>
              <a:t>实验步骤：</a:t>
            </a:r>
            <a:endParaRPr lang="zh-CN" altLang="en-US" sz="2800" b="1">
              <a:latin typeface="微软雅黑" panose="020b0503020204020204" charset="-122"/>
              <a:ea typeface="微软雅黑"/>
            </a:endParaRPr>
          </a:p>
        </p:txBody>
      </p:sp>
      <p:grpSp>
        <p:nvGrpSpPr>
          <p:cNvPr id="10" name="组合 9" title=""/>
          <p:cNvGrpSpPr/>
          <p:nvPr/>
        </p:nvGrpSpPr>
        <p:grpSpPr>
          <a:xfrm>
            <a:off x="336170" y="1959804"/>
            <a:ext cx="295322" cy="210471"/>
            <a:chOff x="435463" y="1226414"/>
            <a:chExt cx="295380" cy="210512"/>
          </a:xfrm>
        </p:grpSpPr>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554" name="矩形 10" title=""/>
          <p:cNvSpPr/>
          <p:nvPr>
            <p:custDataLst>
              <p:tags r:id="rId6"/>
            </p:custDataLst>
          </p:nvPr>
        </p:nvSpPr>
        <p:spPr>
          <a:xfrm>
            <a:off x="839470" y="2349500"/>
            <a:ext cx="9464675" cy="928370"/>
          </a:xfrm>
          <a:prstGeom prst="rect">
            <a:avLst/>
          </a:prstGeom>
          <a:noFill/>
          <a:ln w="9525">
            <a:noFill/>
          </a:ln>
        </p:spPr>
        <p:txBody>
          <a:bodyPr wrap="square">
            <a:noAutofit/>
          </a:bodyPr>
          <a:lstStyle/>
          <a:p>
            <a:pPr marL="0" indent="0">
              <a:lnSpc>
                <a:spcPct val="150000"/>
              </a:lnSpc>
            </a:pPr>
            <a:r>
              <a:rPr lang="en-US" altLang="zh-CN" sz="2600">
                <a:latin typeface="微软雅黑" panose="020b0503020204020204" charset="-122"/>
                <a:ea typeface="微软雅黑"/>
                <a:cs typeface="Times New Roman" panose="02020603050405020304" pitchFamily="18" charset="0"/>
                <a:sym typeface="微软雅黑" panose="020b0503020204020204" charset="-122"/>
              </a:rPr>
              <a:t>4. </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测量</a:t>
            </a:r>
            <a:r>
              <a:rPr lang="en-US" altLang="zh-CN" sz="2600">
                <a:latin typeface="Times New Roman" panose="02020603050405020304" pitchFamily="18" charset="0"/>
                <a:ea typeface="微软雅黑"/>
                <a:cs typeface="Times New Roman" panose="02020603050405020304" pitchFamily="18" charset="0"/>
                <a:sym typeface="微软雅黑" panose="020b0503020204020204" charset="-122"/>
              </a:rPr>
              <a:t>3</a:t>
            </a:r>
            <a:r>
              <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rPr>
              <a:t>次物理课本的长和宽，将测得的数据如实记入下表中。</a:t>
            </a:r>
            <a:endParaRPr lang="zh-CN" altLang="en-US" sz="2600">
              <a:latin typeface="Times New Roman" panose="02020603050405020304" pitchFamily="18" charset="0"/>
              <a:ea typeface="微软雅黑"/>
              <a:cs typeface="Times New Roman" panose="02020603050405020304" pitchFamily="18" charset="0"/>
              <a:sym typeface="微软雅黑" panose="020b0503020204020204" charset="-122"/>
            </a:endParaRPr>
          </a:p>
        </p:txBody>
      </p:sp>
      <p:graphicFrame>
        <p:nvGraphicFramePr>
          <p:cNvPr id="13" name="表格 12" title=""/>
          <p:cNvGraphicFramePr>
            <a:graphicFrameLocks noGrp="1"/>
          </p:cNvGraphicFramePr>
          <p:nvPr/>
        </p:nvGraphicFramePr>
        <p:xfrm>
          <a:off x="983615" y="3213100"/>
          <a:ext cx="8533765" cy="1524000"/>
        </p:xfrm>
        <a:graphic>
          <a:graphicData uri="http://schemas.openxmlformats.org/drawingml/2006/table">
            <a:tbl>
              <a:tblPr firstRow="1" bandRow="1">
                <a:tableStyleId>{5940675A-B579-460E-94D1-54222C63F5DA}</a:tableStyleId>
              </a:tblPr>
              <a:tblGrid>
                <a:gridCol w="1706245"/>
                <a:gridCol w="1706245"/>
                <a:gridCol w="1706245"/>
                <a:gridCol w="1706245"/>
                <a:gridCol w="1706245"/>
              </a:tblGrid>
              <a:tr h="381000">
                <a:tc rowSpan="2">
                  <a:txBody>
                    <a:bodyPr vert="horz" wrap="square"/>
                    <a:lstStyle/>
                    <a:p>
                      <a:pPr algn="ctr">
                        <a:buNone/>
                      </a:pPr>
                      <a:endParaRPr lang="zh-CN" altLang="en-US" sz="2400"/>
                    </a:p>
                    <a:p>
                      <a:pPr algn="ctr">
                        <a:lnSpc>
                          <a:spcPct val="60000"/>
                        </a:lnSpc>
                        <a:buNone/>
                      </a:pPr>
                      <a:r>
                        <a:rPr lang="zh-CN" altLang="en-US" sz="2400"/>
                        <a:t>测量对象</a:t>
                      </a:r>
                      <a:endParaRPr lang="zh-CN" altLang="en-US" sz="2400"/>
                    </a:p>
                  </a:txBody>
                  <a:tcPr/>
                </a:tc>
                <a:tc gridSpan="3">
                  <a:txBody>
                    <a:bodyPr vert="horz" wrap="square"/>
                    <a:lstStyle/>
                    <a:p>
                      <a:pPr algn="ctr">
                        <a:buNone/>
                      </a:pPr>
                      <a:r>
                        <a:rPr lang="zh-CN" altLang="en-US" sz="2400"/>
                        <a:t>测量次数</a:t>
                      </a:r>
                      <a:endParaRPr lang="zh-CN" altLang="en-US" sz="2400"/>
                    </a:p>
                  </a:txBody>
                  <a:tcPr/>
                </a:tc>
                <a:tc hMerge="1">
                  <a:txBody>
                    <a:bodyPr vert="horz" wrap="square"/>
                    <a:lstStyle/>
                    <a:p/>
                  </a:txBody>
                  <a:tcPr/>
                </a:tc>
                <a:tc hMerge="1">
                  <a:txBody>
                    <a:bodyPr vert="horz" wrap="square"/>
                    <a:lstStyle/>
                    <a:p/>
                  </a:txBody>
                  <a:tcPr/>
                </a:tc>
                <a:tc rowSpan="2">
                  <a:txBody>
                    <a:bodyPr vert="horz" wrap="square"/>
                    <a:lstStyle/>
                    <a:p>
                      <a:pPr algn="ctr">
                        <a:buNone/>
                      </a:pPr>
                      <a:endParaRPr lang="zh-CN" altLang="en-US" sz="2400"/>
                    </a:p>
                    <a:p>
                      <a:pPr algn="ctr">
                        <a:lnSpc>
                          <a:spcPct val="50000"/>
                        </a:lnSpc>
                        <a:buNone/>
                      </a:pPr>
                      <a:r>
                        <a:rPr lang="zh-CN" altLang="en-US" sz="2400"/>
                        <a:t>平均值</a:t>
                      </a:r>
                      <a:endParaRPr lang="zh-CN" altLang="en-US" sz="2400"/>
                    </a:p>
                  </a:txBody>
                  <a:tcPr/>
                </a:tc>
              </a:tr>
              <a:tr h="381000">
                <a:tc vMerge="1">
                  <a:txBody>
                    <a:bodyPr vert="horz" wrap="square"/>
                    <a:lstStyle/>
                    <a:p/>
                  </a:txBody>
                  <a:tcPr/>
                </a:tc>
                <a:tc>
                  <a:txBody>
                    <a:bodyPr vert="horz" wrap="square"/>
                    <a:lstStyle/>
                    <a:p>
                      <a:pPr algn="ctr">
                        <a:buNone/>
                      </a:pPr>
                      <a:r>
                        <a:rPr lang="zh-CN" altLang="en-US" sz="2400"/>
                        <a:t>第</a:t>
                      </a:r>
                      <a:r>
                        <a:rPr lang="en-US" altLang="zh-CN" sz="2400"/>
                        <a:t>1</a:t>
                      </a:r>
                      <a:r>
                        <a:rPr lang="zh-CN" altLang="en-US" sz="2400"/>
                        <a:t>次</a:t>
                      </a:r>
                      <a:endParaRPr lang="zh-CN" altLang="en-US" sz="2400"/>
                    </a:p>
                  </a:txBody>
                  <a:tcPr/>
                </a:tc>
                <a:tc>
                  <a:txBody>
                    <a:bodyPr vert="horz" wrap="square"/>
                    <a:lstStyle/>
                    <a:p>
                      <a:pPr algn="ctr">
                        <a:buNone/>
                      </a:pPr>
                      <a:r>
                        <a:rPr lang="zh-CN" altLang="en-US" sz="2400"/>
                        <a:t>第</a:t>
                      </a:r>
                      <a:r>
                        <a:rPr lang="en-US" altLang="zh-CN" sz="2400"/>
                        <a:t>2</a:t>
                      </a:r>
                      <a:r>
                        <a:rPr lang="zh-CN" altLang="en-US" sz="2400"/>
                        <a:t>次</a:t>
                      </a:r>
                      <a:endParaRPr lang="zh-CN" altLang="en-US" sz="2400"/>
                    </a:p>
                  </a:txBody>
                  <a:tcPr/>
                </a:tc>
                <a:tc>
                  <a:txBody>
                    <a:bodyPr vert="horz" wrap="square"/>
                    <a:lstStyle/>
                    <a:p>
                      <a:pPr algn="ctr">
                        <a:buNone/>
                      </a:pPr>
                      <a:r>
                        <a:rPr lang="zh-CN" altLang="en-US" sz="2400"/>
                        <a:t>第</a:t>
                      </a:r>
                      <a:r>
                        <a:rPr lang="en-US" altLang="zh-CN" sz="2400"/>
                        <a:t>3</a:t>
                      </a:r>
                      <a:r>
                        <a:rPr lang="zh-CN" altLang="en-US" sz="2400"/>
                        <a:t>次</a:t>
                      </a:r>
                      <a:endParaRPr lang="zh-CN" altLang="en-US" sz="2400"/>
                    </a:p>
                  </a:txBody>
                  <a:tcPr/>
                </a:tc>
                <a:tc vMerge="1">
                  <a:txBody>
                    <a:bodyPr vert="horz" wrap="square"/>
                    <a:lstStyle/>
                    <a:p/>
                  </a:txBody>
                  <a:tcPr/>
                </a:tc>
              </a:tr>
              <a:tr h="381000">
                <a:tc>
                  <a:txBody>
                    <a:bodyPr vert="horz" wrap="square"/>
                    <a:lstStyle/>
                    <a:p>
                      <a:pPr algn="ctr">
                        <a:buNone/>
                      </a:pPr>
                      <a:r>
                        <a:rPr lang="zh-CN" altLang="en-US" sz="2400"/>
                        <a:t>长</a:t>
                      </a:r>
                      <a:r>
                        <a:rPr lang="en-US" altLang="zh-CN" sz="2400" i="1">
                          <a:cs typeface="+mn-lt"/>
                        </a:rPr>
                        <a:t> l </a:t>
                      </a:r>
                      <a:r>
                        <a:rPr lang="en-US" altLang="zh-CN" sz="2400">
                          <a:cs typeface="+mn-lt"/>
                        </a:rPr>
                        <a:t>/cm</a:t>
                      </a:r>
                      <a:endParaRPr lang="en-US" altLang="zh-CN" sz="2400">
                        <a:cs typeface="+mn-lt"/>
                      </a:endParaRPr>
                    </a:p>
                  </a:txBody>
                  <a:tcPr/>
                </a:tc>
                <a:tc>
                  <a:txBody>
                    <a:bodyPr vert="horz" wrap="square"/>
                    <a:lstStyle/>
                    <a:p>
                      <a:pPr algn="ctr">
                        <a:buNone/>
                      </a:pPr>
                      <a:endParaRPr lang="zh-CN" altLang="en-US" sz="2400"/>
                    </a:p>
                  </a:txBody>
                  <a:tcPr/>
                </a:tc>
                <a:tc>
                  <a:txBody>
                    <a:bodyPr vert="horz" wrap="square"/>
                    <a:lstStyle/>
                    <a:p>
                      <a:pPr algn="ctr">
                        <a:buNone/>
                      </a:pPr>
                      <a:endParaRPr lang="zh-CN" altLang="en-US" sz="2400"/>
                    </a:p>
                  </a:txBody>
                  <a:tcPr/>
                </a:tc>
                <a:tc>
                  <a:txBody>
                    <a:bodyPr vert="horz" wrap="square"/>
                    <a:lstStyle/>
                    <a:p>
                      <a:pPr algn="ctr">
                        <a:buNone/>
                      </a:pPr>
                      <a:endParaRPr lang="zh-CN" altLang="en-US" sz="2400"/>
                    </a:p>
                  </a:txBody>
                  <a:tcPr/>
                </a:tc>
                <a:tc>
                  <a:txBody>
                    <a:bodyPr vert="horz" wrap="square"/>
                    <a:lstStyle/>
                    <a:p>
                      <a:pPr algn="ctr">
                        <a:buNone/>
                      </a:pPr>
                      <a:endParaRPr lang="zh-CN" altLang="en-US" sz="2400"/>
                    </a:p>
                  </a:txBody>
                  <a:tcPr/>
                </a:tc>
              </a:tr>
              <a:tr h="381000">
                <a:tc>
                  <a:txBody>
                    <a:bodyPr vert="horz" wrap="square"/>
                    <a:lstStyle/>
                    <a:p>
                      <a:pPr algn="ctr">
                        <a:buNone/>
                      </a:pPr>
                      <a:r>
                        <a:rPr lang="zh-CN" altLang="en-US" sz="2400"/>
                        <a:t>宽</a:t>
                      </a:r>
                      <a:r>
                        <a:rPr lang="en-US" altLang="zh-CN" sz="2400"/>
                        <a:t> </a:t>
                      </a:r>
                      <a:r>
                        <a:rPr lang="en-US" altLang="zh-CN" sz="2400" i="1"/>
                        <a:t>b</a:t>
                      </a:r>
                      <a:r>
                        <a:rPr lang="en-US" altLang="zh-CN" sz="2400"/>
                        <a:t>/cm</a:t>
                      </a:r>
                      <a:endParaRPr lang="en-US" altLang="zh-CN" sz="2400"/>
                    </a:p>
                  </a:txBody>
                  <a:tcPr/>
                </a:tc>
                <a:tc>
                  <a:txBody>
                    <a:bodyPr vert="horz" wrap="square"/>
                    <a:lstStyle/>
                    <a:p>
                      <a:pPr algn="ctr">
                        <a:buNone/>
                      </a:pPr>
                      <a:endParaRPr lang="zh-CN" altLang="en-US" sz="2400"/>
                    </a:p>
                  </a:txBody>
                  <a:tcPr/>
                </a:tc>
                <a:tc>
                  <a:txBody>
                    <a:bodyPr vert="horz" wrap="square"/>
                    <a:lstStyle/>
                    <a:p>
                      <a:pPr algn="ctr">
                        <a:buNone/>
                      </a:pPr>
                      <a:endParaRPr lang="zh-CN" altLang="en-US" sz="2400"/>
                    </a:p>
                  </a:txBody>
                  <a:tcPr/>
                </a:tc>
                <a:tc>
                  <a:txBody>
                    <a:bodyPr vert="horz" wrap="square"/>
                    <a:lstStyle/>
                    <a:p>
                      <a:pPr algn="ctr">
                        <a:buNone/>
                      </a:pPr>
                      <a:endParaRPr lang="zh-CN" altLang="en-US" sz="2400"/>
                    </a:p>
                  </a:txBody>
                  <a:tcPr/>
                </a:tc>
                <a:tc>
                  <a:txBody>
                    <a:bodyPr vert="horz" wrap="square"/>
                    <a:lstStyle/>
                    <a:p>
                      <a:pPr algn="ctr">
                        <a:buNone/>
                      </a:pPr>
                      <a:endParaRPr lang="zh-CN" altLang="en-US" sz="2400"/>
                    </a:p>
                  </a:txBody>
                  <a:tcPr/>
                </a:tc>
              </a:tr>
            </a:tbl>
          </a:graphicData>
        </a:graphic>
      </p:graphicFrame>
      <p:sp>
        <p:nvSpPr>
          <p:cNvPr id="32" name="矩形 31" title=""/>
          <p:cNvSpPr/>
          <p:nvPr>
            <p:custDataLst>
              <p:tags r:id="rId7"/>
            </p:custDataLst>
          </p:nvPr>
        </p:nvSpPr>
        <p:spPr>
          <a:xfrm>
            <a:off x="3431229" y="159615"/>
            <a:ext cx="21513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长度的测量</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770" name="文本框 32769" title=""/>
          <p:cNvSpPr txBox="1"/>
          <p:nvPr>
            <p:custDataLst>
              <p:tags r:id="rId6"/>
            </p:custDataLst>
          </p:nvPr>
        </p:nvSpPr>
        <p:spPr>
          <a:xfrm>
            <a:off x="882650" y="1815465"/>
            <a:ext cx="10615930" cy="1407160"/>
          </a:xfrm>
          <a:prstGeom prst="rect">
            <a:avLst/>
          </a:prstGeom>
          <a:noFill/>
          <a:ln w="9525">
            <a:noFill/>
          </a:ln>
        </p:spPr>
        <p:txBody>
          <a:bodyPr wrap="square">
            <a:noAutofit/>
          </a:bodyPr>
          <a:lstStyle/>
          <a:p>
            <a:pPr eaLnBrk="1" hangingPunct="1">
              <a:lnSpc>
                <a:spcPct val="150000"/>
              </a:lnSpc>
            </a:pPr>
            <a:r>
              <a:rPr lang="en-US" altLang="zh-CN" sz="2800" b="1">
                <a:solidFill>
                  <a:schemeClr val="tx1"/>
                </a:solidFill>
                <a:latin typeface="微软雅黑" panose="020b0503020204020204" charset="-122"/>
                <a:ea typeface="微软雅黑"/>
                <a:cs typeface="微软雅黑" panose="020b0503020204020204" charset="-122"/>
              </a:rPr>
              <a:t>1. </a:t>
            </a:r>
            <a:r>
              <a:rPr lang="zh-CN" altLang="en-US" sz="2800" b="1">
                <a:solidFill>
                  <a:schemeClr val="tx1"/>
                </a:solidFill>
                <a:latin typeface="微软雅黑" panose="020b0503020204020204" charset="-122"/>
                <a:ea typeface="微软雅黑"/>
                <a:cs typeface="微软雅黑" panose="020b0503020204020204" charset="-122"/>
              </a:rPr>
              <a:t>定义</a:t>
            </a:r>
            <a:r>
              <a:rPr lang="zh-CN" altLang="en-US" sz="2800">
                <a:solidFill>
                  <a:schemeClr val="tx1"/>
                </a:solidFill>
                <a:latin typeface="微软雅黑" panose="020b0503020204020204" charset="-122"/>
                <a:ea typeface="微软雅黑"/>
                <a:cs typeface="微软雅黑" panose="020b0503020204020204" charset="-122"/>
              </a:rPr>
              <a:t>：由于客观或主观因素，测量值和真实值之间总存在一定的偏差，这种偏差称为</a:t>
            </a:r>
            <a:r>
              <a:rPr lang="zh-CN" altLang="en-US" sz="2800" b="1">
                <a:solidFill>
                  <a:schemeClr val="tx1"/>
                </a:solidFill>
                <a:latin typeface="微软雅黑" panose="020b0503020204020204" charset="-122"/>
                <a:ea typeface="微软雅黑"/>
                <a:cs typeface="微软雅黑" panose="020b0503020204020204" charset="-122"/>
              </a:rPr>
              <a:t>测量误差</a:t>
            </a:r>
            <a:r>
              <a:rPr lang="zh-CN" altLang="en-US" sz="2800">
                <a:solidFill>
                  <a:schemeClr val="tx1"/>
                </a:solidFill>
                <a:latin typeface="微软雅黑" panose="020b0503020204020204" charset="-122"/>
                <a:ea typeface="微软雅黑"/>
                <a:cs typeface="微软雅黑" panose="020b0503020204020204" charset="-122"/>
              </a:rPr>
              <a:t>。 </a:t>
            </a:r>
            <a:endParaRPr lang="zh-CN" altLang="en-US" sz="2800">
              <a:solidFill>
                <a:schemeClr val="tx1"/>
              </a:solidFill>
              <a:latin typeface="微软雅黑" panose="020b0503020204020204" charset="-122"/>
              <a:ea typeface="微软雅黑"/>
              <a:cs typeface="微软雅黑" panose="020b0503020204020204" charset="-122"/>
            </a:endParaRPr>
          </a:p>
        </p:txBody>
      </p:sp>
      <p:sp>
        <p:nvSpPr>
          <p:cNvPr id="32771" name="文本框 32770" title=""/>
          <p:cNvSpPr txBox="1"/>
          <p:nvPr>
            <p:custDataLst>
              <p:tags r:id="rId7"/>
            </p:custDataLst>
          </p:nvPr>
        </p:nvSpPr>
        <p:spPr>
          <a:xfrm>
            <a:off x="882650" y="3199130"/>
            <a:ext cx="8324850" cy="737235"/>
          </a:xfrm>
          <a:prstGeom prst="rect">
            <a:avLst/>
          </a:prstGeom>
          <a:noFill/>
          <a:ln w="9525">
            <a:noFill/>
          </a:ln>
        </p:spPr>
        <p:txBody>
          <a:bodyPr>
            <a:spAutoFit/>
          </a:bodyPr>
          <a:lstStyle/>
          <a:p>
            <a:pPr eaLnBrk="1" hangingPunct="1">
              <a:lnSpc>
                <a:spcPct val="150000"/>
              </a:lnSpc>
            </a:pPr>
            <a:r>
              <a:rPr lang="en-US" altLang="zh-CN" sz="2800" b="1">
                <a:solidFill>
                  <a:schemeClr val="tx1"/>
                </a:solidFill>
                <a:latin typeface="微软雅黑" panose="020b0503020204020204" charset="-122"/>
                <a:ea typeface="微软雅黑"/>
                <a:cs typeface="微软雅黑" panose="020b0503020204020204" charset="-122"/>
              </a:rPr>
              <a:t>2. </a:t>
            </a:r>
            <a:r>
              <a:rPr lang="zh-CN" altLang="en-US" sz="2800" b="1">
                <a:solidFill>
                  <a:schemeClr val="tx1"/>
                </a:solidFill>
                <a:latin typeface="微软雅黑" panose="020b0503020204020204" charset="-122"/>
                <a:ea typeface="微软雅黑"/>
                <a:cs typeface="微软雅黑" panose="020b0503020204020204" charset="-122"/>
              </a:rPr>
              <a:t>误差的来源</a:t>
            </a:r>
            <a:r>
              <a:rPr lang="zh-CN" altLang="en-US" sz="2800">
                <a:solidFill>
                  <a:schemeClr val="tx1"/>
                </a:solidFill>
                <a:latin typeface="微软雅黑" panose="020b0503020204020204" charset="-122"/>
                <a:ea typeface="微软雅黑"/>
                <a:cs typeface="微软雅黑" panose="020b0503020204020204" charset="-122"/>
              </a:rPr>
              <a:t> </a:t>
            </a:r>
            <a:r>
              <a:rPr lang="en-US" altLang="zh-CN" sz="2800">
                <a:solidFill>
                  <a:schemeClr val="tx1"/>
                </a:solidFill>
                <a:latin typeface="微软雅黑" panose="020b0503020204020204" charset="-122"/>
                <a:ea typeface="微软雅黑"/>
                <a:cs typeface="微软雅黑" panose="020b0503020204020204" charset="-122"/>
                <a:sym typeface="Wingdings" panose="05000000000000000000" pitchFamily="2" charset="2"/>
              </a:rPr>
              <a:t>(</a:t>
            </a:r>
            <a:r>
              <a:rPr lang="zh-CN" altLang="en-US" sz="2800">
                <a:solidFill>
                  <a:schemeClr val="tx1"/>
                </a:solidFill>
                <a:latin typeface="微软雅黑" panose="020b0503020204020204" charset="-122"/>
                <a:ea typeface="微软雅黑"/>
                <a:cs typeface="微软雅黑" panose="020b0503020204020204" charset="-122"/>
                <a:sym typeface="Wingdings" panose="05000000000000000000" pitchFamily="2" charset="2"/>
              </a:rPr>
              <a:t>测量工具、测量方法、测量者）</a:t>
            </a:r>
            <a:r>
              <a:rPr lang="zh-CN" altLang="en-US" sz="2800">
                <a:solidFill>
                  <a:schemeClr val="tx1"/>
                </a:solidFill>
                <a:latin typeface="微软雅黑" panose="020b0503020204020204" charset="-122"/>
                <a:ea typeface="微软雅黑"/>
                <a:cs typeface="微软雅黑" panose="020b0503020204020204" charset="-122"/>
              </a:rPr>
              <a:t>：      </a:t>
            </a:r>
            <a:endParaRPr lang="zh-CN" altLang="en-US" sz="2800">
              <a:solidFill>
                <a:schemeClr val="tx1"/>
              </a:solidFill>
              <a:latin typeface="微软雅黑" panose="020b0503020204020204" charset="-122"/>
              <a:ea typeface="微软雅黑"/>
              <a:cs typeface="微软雅黑" panose="020b0503020204020204" charset="-122"/>
            </a:endParaRPr>
          </a:p>
        </p:txBody>
      </p:sp>
      <p:sp>
        <p:nvSpPr>
          <p:cNvPr id="14" name="文本框 13" title=""/>
          <p:cNvSpPr txBox="1"/>
          <p:nvPr>
            <p:custDataLst>
              <p:tags r:id="rId8"/>
            </p:custDataLst>
          </p:nvPr>
        </p:nvSpPr>
        <p:spPr>
          <a:xfrm>
            <a:off x="882650" y="3933190"/>
            <a:ext cx="8759190" cy="2597150"/>
          </a:xfrm>
          <a:prstGeom prst="rect">
            <a:avLst/>
          </a:prstGeom>
          <a:noFill/>
          <a:ln w="9525">
            <a:noFill/>
          </a:ln>
        </p:spPr>
        <p:txBody>
          <a:bodyPr wrap="square">
            <a:noAutofit/>
          </a:bodyPr>
          <a:lstStyle/>
          <a:p>
            <a:pPr eaLnBrk="1" hangingPunct="1">
              <a:lnSpc>
                <a:spcPct val="150000"/>
              </a:lnSpc>
            </a:pPr>
            <a:r>
              <a:rPr lang="zh-CN" altLang="en-US" sz="2600">
                <a:latin typeface="Times New Roman" panose="02020603050405020304" pitchFamily="18" charset="0"/>
                <a:ea typeface="微软雅黑"/>
                <a:cs typeface="Times New Roman" panose="02020603050405020304" pitchFamily="18" charset="0"/>
              </a:rPr>
              <a:t>（</a:t>
            </a:r>
            <a:r>
              <a:rPr lang="en-US" altLang="zh-CN" sz="2600">
                <a:latin typeface="Times New Roman" panose="02020603050405020304" pitchFamily="18" charset="0"/>
                <a:ea typeface="微软雅黑"/>
                <a:cs typeface="Times New Roman" panose="02020603050405020304" pitchFamily="18" charset="0"/>
              </a:rPr>
              <a:t>1</a:t>
            </a:r>
            <a:r>
              <a:rPr lang="zh-CN" altLang="en-US" sz="2600">
                <a:latin typeface="Times New Roman" panose="02020603050405020304" pitchFamily="18" charset="0"/>
                <a:ea typeface="微软雅黑"/>
                <a:cs typeface="Times New Roman" panose="02020603050405020304" pitchFamily="18" charset="0"/>
              </a:rPr>
              <a:t>）测量时，要用眼睛估读出最小刻度值的下一位数字，是估读就不可能非常准确。</a:t>
            </a:r>
            <a:endParaRPr lang="zh-CN" altLang="en-US" sz="2600">
              <a:latin typeface="Times New Roman" panose="02020603050405020304" pitchFamily="18" charset="0"/>
              <a:ea typeface="微软雅黑"/>
              <a:cs typeface="Times New Roman" panose="02020603050405020304" pitchFamily="18" charset="0"/>
            </a:endParaRPr>
          </a:p>
          <a:p>
            <a:pPr eaLnBrk="1" hangingPunct="1">
              <a:lnSpc>
                <a:spcPct val="150000"/>
              </a:lnSpc>
            </a:pPr>
            <a:r>
              <a:rPr lang="zh-CN" sz="2600">
                <a:latin typeface="Times New Roman" panose="02020603050405020304" pitchFamily="18" charset="0"/>
                <a:ea typeface="微软雅黑"/>
                <a:cs typeface="Times New Roman" panose="02020603050405020304" pitchFamily="18" charset="0"/>
                <a:sym typeface="+mn-ea"/>
              </a:rPr>
              <a:t>（</a:t>
            </a:r>
            <a:r>
              <a:rPr lang="en-US" altLang="zh-CN" sz="2600">
                <a:latin typeface="Times New Roman" panose="02020603050405020304" pitchFamily="18" charset="0"/>
                <a:ea typeface="微软雅黑"/>
                <a:cs typeface="Times New Roman" panose="02020603050405020304" pitchFamily="18" charset="0"/>
                <a:sym typeface="+mn-ea"/>
              </a:rPr>
              <a:t>2</a:t>
            </a:r>
            <a:r>
              <a:rPr lang="zh-CN" sz="2600">
                <a:latin typeface="Times New Roman" panose="02020603050405020304" pitchFamily="18" charset="0"/>
                <a:ea typeface="微软雅黑"/>
                <a:cs typeface="Times New Roman" panose="02020603050405020304" pitchFamily="18" charset="0"/>
                <a:sym typeface="+mn-ea"/>
              </a:rPr>
              <a:t>）</a:t>
            </a:r>
            <a:r>
              <a:rPr lang="zh-CN" altLang="en-US" sz="2600">
                <a:latin typeface="Times New Roman" panose="02020603050405020304" pitchFamily="18" charset="0"/>
                <a:ea typeface="微软雅黑"/>
                <a:cs typeface="Times New Roman" panose="02020603050405020304" pitchFamily="18" charset="0"/>
                <a:sym typeface="+mn-ea"/>
              </a:rPr>
              <a:t>仪器本身准确度不足。</a:t>
            </a:r>
            <a:endParaRPr lang="zh-CN" altLang="en-US" sz="2600">
              <a:latin typeface="Times New Roman" panose="02020603050405020304" pitchFamily="18" charset="0"/>
              <a:ea typeface="微软雅黑"/>
              <a:cs typeface="Times New Roman" panose="02020603050405020304" pitchFamily="18" charset="0"/>
              <a:sym typeface="+mn-ea"/>
            </a:endParaRPr>
          </a:p>
          <a:p>
            <a:pPr eaLnBrk="1" hangingPunct="1">
              <a:lnSpc>
                <a:spcPct val="150000"/>
              </a:lnSpc>
            </a:pPr>
            <a:r>
              <a:rPr lang="zh-CN" sz="2600">
                <a:latin typeface="Times New Roman" panose="02020603050405020304" pitchFamily="18" charset="0"/>
                <a:ea typeface="微软雅黑"/>
                <a:cs typeface="Times New Roman" panose="02020603050405020304" pitchFamily="18" charset="0"/>
                <a:sym typeface="+mn-ea"/>
              </a:rPr>
              <a:t>（</a:t>
            </a:r>
            <a:r>
              <a:rPr lang="en-US" altLang="zh-CN" sz="2600">
                <a:latin typeface="Times New Roman" panose="02020603050405020304" pitchFamily="18" charset="0"/>
                <a:ea typeface="微软雅黑"/>
                <a:cs typeface="Times New Roman" panose="02020603050405020304" pitchFamily="18" charset="0"/>
                <a:sym typeface="+mn-ea"/>
              </a:rPr>
              <a:t>3</a:t>
            </a:r>
            <a:r>
              <a:rPr lang="zh-CN" sz="2600">
                <a:latin typeface="Times New Roman" panose="02020603050405020304" pitchFamily="18" charset="0"/>
                <a:ea typeface="微软雅黑"/>
                <a:cs typeface="Times New Roman" panose="02020603050405020304" pitchFamily="18" charset="0"/>
                <a:sym typeface="+mn-ea"/>
              </a:rPr>
              <a:t>）</a:t>
            </a:r>
            <a:r>
              <a:rPr lang="zh-CN" altLang="en-US" sz="2600">
                <a:latin typeface="Times New Roman" panose="02020603050405020304" pitchFamily="18" charset="0"/>
                <a:ea typeface="微软雅黑"/>
                <a:cs typeface="Times New Roman" panose="02020603050405020304" pitchFamily="18" charset="0"/>
                <a:sym typeface="+mn-ea"/>
              </a:rPr>
              <a:t>环境温度、湿度等不同引起的不准。</a:t>
            </a:r>
            <a:endParaRPr lang="en-US" altLang="zh-CN" sz="2600">
              <a:latin typeface="Times New Roman" panose="02020603050405020304" pitchFamily="18" charset="0"/>
              <a:ea typeface="微软雅黑"/>
              <a:cs typeface="Times New Roman" panose="02020603050405020304" pitchFamily="18" charset="0"/>
            </a:endParaRPr>
          </a:p>
        </p:txBody>
      </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测量误差</a:t>
            </a:r>
            <a:endParaRPr lang="zh-CN" altLang="en-US" sz="3200" b="1">
              <a:latin typeface="微软雅黑" panose="020b0503020204020204" charset="-122"/>
              <a:ea typeface="微软雅黑"/>
            </a:endParaRPr>
          </a:p>
        </p:txBody>
      </p:sp>
      <p:sp>
        <p:nvSpPr>
          <p:cNvPr id="32" name="矩形 31" title=""/>
          <p:cNvSpPr/>
          <p:nvPr>
            <p:custDataLst>
              <p:tags r:id="rId9"/>
            </p:custDataLst>
          </p:nvPr>
        </p:nvSpPr>
        <p:spPr>
          <a:xfrm>
            <a:off x="343122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测量误差</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ppt_x</p:attrName>
                                        </p:attrNameLst>
                                      </p:cBhvr>
                                      <p:tavLst>
                                        <p:tav tm="0">
                                          <p:val>
                                            <p:strVal val="#ppt_x"/>
                                          </p:val>
                                        </p:tav>
                                        <p:tav tm="100000">
                                          <p:val>
                                            <p:strVal val="#ppt_x"/>
                                          </p:val>
                                        </p:tav>
                                      </p:tavLst>
                                    </p:anim>
                                    <p:anim calcmode="lin" valueType="num">
                                      <p:cBhvr>
                                        <p:cTn id="8"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2771"/>
                                        </p:tgtEl>
                                        <p:attrNameLst>
                                          <p:attrName>style.visibility</p:attrName>
                                        </p:attrNameLst>
                                      </p:cBhvr>
                                      <p:to>
                                        <p:strVal val="visible"/>
                                      </p:to>
                                    </p:set>
                                    <p:anim calcmode="lin" valueType="num">
                                      <p:cBhvr>
                                        <p:cTn id="13" dur="1000" fill="hold"/>
                                        <p:tgtEl>
                                          <p:spTgt spid="32771"/>
                                        </p:tgtEl>
                                        <p:attrNameLst>
                                          <p:attrName>ppt_w</p:attrName>
                                        </p:attrNameLst>
                                      </p:cBhvr>
                                      <p:tavLst>
                                        <p:tav tm="0">
                                          <p:val>
                                            <p:fltVal val="0"/>
                                          </p:val>
                                        </p:tav>
                                        <p:tav tm="100000">
                                          <p:val>
                                            <p:strVal val="#ppt_w"/>
                                          </p:val>
                                        </p:tav>
                                      </p:tavLst>
                                    </p:anim>
                                    <p:anim calcmode="lin" valueType="num">
                                      <p:cBhvr>
                                        <p:cTn id="14" dur="1000" fill="hold"/>
                                        <p:tgtEl>
                                          <p:spTgt spid="32771"/>
                                        </p:tgtEl>
                                        <p:attrNameLst>
                                          <p:attrName>ppt_h</p:attrName>
                                        </p:attrNameLst>
                                      </p:cBhvr>
                                      <p:tavLst>
                                        <p:tav tm="0">
                                          <p:val>
                                            <p:fltVal val="0"/>
                                          </p:val>
                                        </p:tav>
                                        <p:tav tm="100000">
                                          <p:val>
                                            <p:strVal val="#ppt_h"/>
                                          </p:val>
                                        </p:tav>
                                      </p:tavLst>
                                    </p:anim>
                                    <p:anim calcmode="lin" valueType="num">
                                      <p:cBhvr>
                                        <p:cTn id="15" dur="1000" fill="hold"/>
                                        <p:tgtEl>
                                          <p:spTgt spid="3277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27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p:tgtEl>
                                          <p:spTgt spid="14"/>
                                        </p:tgtEl>
                                        <p:attrNameLst>
                                          <p:attrName>ppt_y</p:attrName>
                                        </p:attrNameLst>
                                      </p:cBhvr>
                                      <p:tavLst>
                                        <p:tav tm="0">
                                          <p:val>
                                            <p:strVal val="#ppt_y+#ppt_h*1.125000"/>
                                          </p:val>
                                        </p:tav>
                                        <p:tav tm="100000">
                                          <p:val>
                                            <p:strVal val="#ppt_y"/>
                                          </p:val>
                                        </p:tav>
                                      </p:tavLst>
                                    </p:anim>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p:bldP spid="14"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796" name="矩形 33795" title=""/>
          <p:cNvSpPr/>
          <p:nvPr>
            <p:custDataLst>
              <p:tags r:id="rId6"/>
            </p:custDataLst>
          </p:nvPr>
        </p:nvSpPr>
        <p:spPr>
          <a:xfrm>
            <a:off x="774065" y="1784350"/>
            <a:ext cx="9765665" cy="1337945"/>
          </a:xfrm>
          <a:prstGeom prst="rect">
            <a:avLst/>
          </a:prstGeom>
          <a:noFill/>
          <a:ln w="9525">
            <a:noFill/>
          </a:ln>
        </p:spPr>
        <p:txBody>
          <a:bodyPr wrap="square">
            <a:spAutoFit/>
          </a:bodyPr>
          <a:lstStyle/>
          <a:p>
            <a:pPr eaLnBrk="1" hangingPunct="1">
              <a:lnSpc>
                <a:spcPct val="150000"/>
              </a:lnSpc>
            </a:pPr>
            <a:r>
              <a:rPr lang="en-US" altLang="zh-CN" sz="2800" b="1">
                <a:solidFill>
                  <a:schemeClr val="tx1"/>
                </a:solidFill>
                <a:latin typeface="+mn-ea"/>
                <a:ea typeface="+mn-ea"/>
                <a:cs typeface="Times New Roman" panose="02020603050405020304" pitchFamily="18" charset="0"/>
              </a:rPr>
              <a:t>3. </a:t>
            </a:r>
            <a:r>
              <a:rPr lang="zh-CN" altLang="en-US" sz="2800" b="1">
                <a:solidFill>
                  <a:schemeClr val="tx1"/>
                </a:solidFill>
                <a:latin typeface="Times New Roman" panose="02020603050405020304" pitchFamily="18" charset="0"/>
                <a:ea typeface="微软雅黑"/>
                <a:cs typeface="Times New Roman" panose="02020603050405020304" pitchFamily="18" charset="0"/>
              </a:rPr>
              <a:t>注意事项</a:t>
            </a:r>
            <a:endParaRPr lang="zh-CN" altLang="en-US" sz="2800" b="1">
              <a:solidFill>
                <a:schemeClr val="tx1"/>
              </a:solidFill>
              <a:latin typeface="Times New Roman" panose="02020603050405020304" pitchFamily="18" charset="0"/>
              <a:ea typeface="微软雅黑"/>
              <a:cs typeface="Times New Roman" panose="02020603050405020304" pitchFamily="18" charset="0"/>
            </a:endParaRPr>
          </a:p>
          <a:p>
            <a:pPr eaLnBrk="1" hangingPunct="1">
              <a:lnSpc>
                <a:spcPct val="150000"/>
              </a:lnSpc>
            </a:pPr>
            <a:r>
              <a:rPr lang="zh-CN" altLang="en-US" sz="2600">
                <a:solidFill>
                  <a:schemeClr val="tx1"/>
                </a:solidFill>
                <a:latin typeface="Times New Roman" panose="02020603050405020304" pitchFamily="18" charset="0"/>
                <a:ea typeface="微软雅黑"/>
                <a:cs typeface="Times New Roman" panose="02020603050405020304" pitchFamily="18" charset="0"/>
              </a:rPr>
              <a:t>（1）误差是</a:t>
            </a:r>
            <a:r>
              <a:rPr lang="zh-CN" altLang="en-US" sz="2600">
                <a:solidFill>
                  <a:srgbClr val="FF0000"/>
                </a:solidFill>
                <a:latin typeface="Times New Roman" panose="02020603050405020304" pitchFamily="18" charset="0"/>
                <a:ea typeface="微软雅黑"/>
                <a:cs typeface="Times New Roman" panose="02020603050405020304" pitchFamily="18" charset="0"/>
              </a:rPr>
              <a:t>不可避免</a:t>
            </a:r>
            <a:r>
              <a:rPr lang="zh-CN" altLang="en-US" sz="2600">
                <a:solidFill>
                  <a:schemeClr val="tx1"/>
                </a:solidFill>
                <a:latin typeface="Times New Roman" panose="02020603050405020304" pitchFamily="18" charset="0"/>
                <a:ea typeface="微软雅黑"/>
                <a:cs typeface="Times New Roman" panose="02020603050405020304" pitchFamily="18" charset="0"/>
              </a:rPr>
              <a:t>的，误差不可能消除，只能尽量的减小。 </a:t>
            </a:r>
            <a:endParaRPr lang="zh-CN" altLang="en-US" sz="2600">
              <a:solidFill>
                <a:schemeClr val="tx1"/>
              </a:solidFill>
              <a:latin typeface="Times New Roman" panose="02020603050405020304" pitchFamily="18" charset="0"/>
              <a:ea typeface="微软雅黑"/>
              <a:cs typeface="Times New Roman" panose="02020603050405020304" pitchFamily="18" charset="0"/>
            </a:endParaRPr>
          </a:p>
        </p:txBody>
      </p:sp>
      <p:sp>
        <p:nvSpPr>
          <p:cNvPr id="33797" name="文本框 33796" title=""/>
          <p:cNvSpPr txBox="1"/>
          <p:nvPr>
            <p:custDataLst>
              <p:tags r:id="rId7"/>
            </p:custDataLst>
          </p:nvPr>
        </p:nvSpPr>
        <p:spPr>
          <a:xfrm>
            <a:off x="774065" y="3356610"/>
            <a:ext cx="3854450" cy="816610"/>
          </a:xfrm>
          <a:prstGeom prst="rect">
            <a:avLst/>
          </a:prstGeom>
          <a:noFill/>
          <a:ln w="9525">
            <a:noFill/>
          </a:ln>
        </p:spPr>
        <p:txBody>
          <a:bodyPr wrap="square">
            <a:noAutofit/>
          </a:bodyPr>
          <a:lstStyle/>
          <a:p>
            <a:pPr eaLnBrk="1" hangingPunct="1">
              <a:lnSpc>
                <a:spcPct val="110000"/>
              </a:lnSpc>
            </a:pPr>
            <a:r>
              <a:rPr lang="zh-CN" altLang="en-US" sz="2600">
                <a:solidFill>
                  <a:schemeClr val="tx1"/>
                </a:solidFill>
                <a:latin typeface="Times New Roman" panose="02020603050405020304" pitchFamily="18" charset="0"/>
                <a:ea typeface="微软雅黑"/>
                <a:cs typeface="Times New Roman" panose="02020603050405020304" pitchFamily="18" charset="0"/>
              </a:rPr>
              <a:t>（</a:t>
            </a:r>
            <a:r>
              <a:rPr lang="en-US" altLang="zh-CN" sz="2600">
                <a:solidFill>
                  <a:schemeClr val="tx1"/>
                </a:solidFill>
                <a:latin typeface="Times New Roman" panose="02020603050405020304" pitchFamily="18" charset="0"/>
                <a:ea typeface="微软雅黑"/>
                <a:cs typeface="Times New Roman" panose="02020603050405020304" pitchFamily="18" charset="0"/>
              </a:rPr>
              <a:t>2</a:t>
            </a:r>
            <a:r>
              <a:rPr lang="zh-CN" altLang="en-US" sz="2600">
                <a:solidFill>
                  <a:schemeClr val="tx1"/>
                </a:solidFill>
                <a:latin typeface="Times New Roman" panose="02020603050405020304" pitchFamily="18" charset="0"/>
                <a:ea typeface="微软雅黑"/>
                <a:cs typeface="Times New Roman" panose="02020603050405020304" pitchFamily="18" charset="0"/>
              </a:rPr>
              <a:t>）减小误差的办法</a:t>
            </a:r>
            <a:r>
              <a:rPr lang="en-US" altLang="zh-CN" sz="2600">
                <a:solidFill>
                  <a:schemeClr val="tx1"/>
                </a:solidFill>
                <a:latin typeface="Times New Roman" panose="02020603050405020304" pitchFamily="18" charset="0"/>
                <a:ea typeface="微软雅黑"/>
                <a:cs typeface="Times New Roman" panose="02020603050405020304" pitchFamily="18" charset="0"/>
              </a:rPr>
              <a:t>:</a:t>
            </a:r>
            <a:endParaRPr lang="en-US" altLang="zh-CN" sz="2600">
              <a:solidFill>
                <a:schemeClr val="tx1"/>
              </a:solidFill>
              <a:latin typeface="Times New Roman" panose="02020603050405020304" pitchFamily="18" charset="0"/>
              <a:ea typeface="微软雅黑"/>
              <a:cs typeface="Times New Roman" panose="02020603050405020304" pitchFamily="18" charset="0"/>
            </a:endParaRPr>
          </a:p>
        </p:txBody>
      </p:sp>
      <p:sp>
        <p:nvSpPr>
          <p:cNvPr id="9" name="文本框 8" title=""/>
          <p:cNvSpPr txBox="1"/>
          <p:nvPr>
            <p:custDataLst>
              <p:tags r:id="rId8"/>
            </p:custDataLst>
          </p:nvPr>
        </p:nvSpPr>
        <p:spPr>
          <a:xfrm>
            <a:off x="4368165" y="3224848"/>
            <a:ext cx="3886200" cy="1891665"/>
          </a:xfrm>
          <a:prstGeom prst="rect">
            <a:avLst/>
          </a:prstGeom>
          <a:noFill/>
          <a:ln w="9525">
            <a:noFill/>
          </a:ln>
        </p:spPr>
        <p:txBody>
          <a:bodyPr>
            <a:spAutoFit/>
          </a:bodyPr>
          <a:lstStyle/>
          <a:p>
            <a:pPr eaLnBrk="1" hangingPunct="1">
              <a:lnSpc>
                <a:spcPct val="150000"/>
              </a:lnSpc>
            </a:pPr>
            <a:r>
              <a:rPr lang="zh-CN" sz="2600">
                <a:latin typeface="Times New Roman" panose="02020603050405020304" pitchFamily="18" charset="0"/>
                <a:ea typeface="微软雅黑"/>
                <a:cs typeface="Times New Roman" panose="02020603050405020304" pitchFamily="18" charset="0"/>
              </a:rPr>
              <a:t>①</a:t>
            </a:r>
            <a:r>
              <a:rPr lang="zh-CN" altLang="en-US" sz="2600">
                <a:latin typeface="Times New Roman" panose="02020603050405020304" pitchFamily="18" charset="0"/>
                <a:ea typeface="微软雅黑"/>
                <a:cs typeface="Times New Roman" panose="02020603050405020304" pitchFamily="18" charset="0"/>
              </a:rPr>
              <a:t>多次测量取</a:t>
            </a:r>
            <a:r>
              <a:rPr lang="zh-CN" altLang="en-US" sz="2600">
                <a:solidFill>
                  <a:srgbClr val="FF0000"/>
                </a:solidFill>
                <a:latin typeface="Times New Roman" panose="02020603050405020304" pitchFamily="18" charset="0"/>
                <a:ea typeface="微软雅黑"/>
                <a:cs typeface="Times New Roman" panose="02020603050405020304" pitchFamily="18" charset="0"/>
              </a:rPr>
              <a:t>平均值</a:t>
            </a:r>
            <a:r>
              <a:rPr lang="zh-CN" altLang="en-US" sz="2600">
                <a:latin typeface="Times New Roman" panose="02020603050405020304" pitchFamily="18" charset="0"/>
                <a:ea typeface="微软雅黑"/>
                <a:cs typeface="Times New Roman" panose="02020603050405020304" pitchFamily="18" charset="0"/>
              </a:rPr>
              <a:t>。</a:t>
            </a:r>
            <a:endParaRPr lang="zh-CN" altLang="en-US" sz="2600">
              <a:latin typeface="Times New Roman" panose="02020603050405020304" pitchFamily="18" charset="0"/>
              <a:ea typeface="微软雅黑"/>
              <a:cs typeface="Times New Roman" panose="02020603050405020304" pitchFamily="18" charset="0"/>
            </a:endParaRPr>
          </a:p>
          <a:p>
            <a:pPr eaLnBrk="1" hangingPunct="1">
              <a:lnSpc>
                <a:spcPct val="150000"/>
              </a:lnSpc>
            </a:pPr>
            <a:r>
              <a:rPr lang="zh-CN" sz="2600">
                <a:latin typeface="Times New Roman" panose="02020603050405020304" pitchFamily="18" charset="0"/>
                <a:ea typeface="微软雅黑"/>
                <a:cs typeface="Times New Roman" panose="02020603050405020304" pitchFamily="18" charset="0"/>
                <a:sym typeface="+mn-ea"/>
              </a:rPr>
              <a:t>②</a:t>
            </a:r>
            <a:r>
              <a:rPr lang="zh-CN" altLang="en-US" sz="2600">
                <a:latin typeface="Times New Roman" panose="02020603050405020304" pitchFamily="18" charset="0"/>
                <a:ea typeface="微软雅黑"/>
                <a:cs typeface="Times New Roman" panose="02020603050405020304" pitchFamily="18" charset="0"/>
                <a:sym typeface="+mn-ea"/>
              </a:rPr>
              <a:t>使用</a:t>
            </a:r>
            <a:r>
              <a:rPr lang="zh-CN" altLang="en-US" sz="2600">
                <a:solidFill>
                  <a:srgbClr val="FF0000"/>
                </a:solidFill>
                <a:latin typeface="Times New Roman" panose="02020603050405020304" pitchFamily="18" charset="0"/>
                <a:ea typeface="微软雅黑"/>
                <a:cs typeface="Times New Roman" panose="02020603050405020304" pitchFamily="18" charset="0"/>
                <a:sym typeface="+mn-ea"/>
              </a:rPr>
              <a:t>精密</a:t>
            </a:r>
            <a:r>
              <a:rPr lang="zh-CN" altLang="en-US" sz="2600">
                <a:latin typeface="Times New Roman" panose="02020603050405020304" pitchFamily="18" charset="0"/>
                <a:ea typeface="微软雅黑"/>
                <a:cs typeface="Times New Roman" panose="02020603050405020304" pitchFamily="18" charset="0"/>
                <a:sym typeface="+mn-ea"/>
              </a:rPr>
              <a:t>的测量工具。</a:t>
            </a:r>
            <a:endParaRPr lang="zh-CN" altLang="en-US" sz="2600">
              <a:latin typeface="Times New Roman" panose="02020603050405020304" pitchFamily="18" charset="0"/>
              <a:ea typeface="微软雅黑"/>
              <a:cs typeface="Times New Roman" panose="02020603050405020304" pitchFamily="18" charset="0"/>
              <a:sym typeface="+mn-ea"/>
            </a:endParaRPr>
          </a:p>
          <a:p>
            <a:pPr eaLnBrk="1" hangingPunct="1">
              <a:lnSpc>
                <a:spcPct val="150000"/>
              </a:lnSpc>
            </a:pPr>
            <a:r>
              <a:rPr lang="zh-CN" sz="2600">
                <a:latin typeface="Times New Roman" panose="02020603050405020304" pitchFamily="18" charset="0"/>
                <a:ea typeface="微软雅黑"/>
                <a:cs typeface="Times New Roman" panose="02020603050405020304" pitchFamily="18" charset="0"/>
                <a:sym typeface="+mn-ea"/>
              </a:rPr>
              <a:t>③</a:t>
            </a:r>
            <a:r>
              <a:rPr lang="zh-CN" altLang="en-US" sz="2600">
                <a:latin typeface="Times New Roman" panose="02020603050405020304" pitchFamily="18" charset="0"/>
                <a:ea typeface="微软雅黑"/>
                <a:cs typeface="Times New Roman" panose="02020603050405020304" pitchFamily="18" charset="0"/>
                <a:sym typeface="+mn-ea"/>
              </a:rPr>
              <a:t>改进测量</a:t>
            </a:r>
            <a:r>
              <a:rPr lang="zh-CN" altLang="en-US" sz="2600">
                <a:solidFill>
                  <a:srgbClr val="FF0000"/>
                </a:solidFill>
                <a:latin typeface="Times New Roman" panose="02020603050405020304" pitchFamily="18" charset="0"/>
                <a:ea typeface="微软雅黑"/>
                <a:cs typeface="Times New Roman" panose="02020603050405020304" pitchFamily="18" charset="0"/>
                <a:sym typeface="+mn-ea"/>
              </a:rPr>
              <a:t>方法</a:t>
            </a:r>
            <a:r>
              <a:rPr lang="zh-CN" altLang="en-US" sz="2600">
                <a:latin typeface="Times New Roman" panose="02020603050405020304" pitchFamily="18" charset="0"/>
                <a:ea typeface="微软雅黑"/>
                <a:cs typeface="Times New Roman" panose="02020603050405020304" pitchFamily="18" charset="0"/>
                <a:sym typeface="+mn-ea"/>
              </a:rPr>
              <a:t>。</a:t>
            </a:r>
            <a:endParaRPr lang="zh-CN" altLang="en-US" sz="2600">
              <a:latin typeface="Times New Roman" panose="02020603050405020304" pitchFamily="18" charset="0"/>
              <a:ea typeface="微软雅黑"/>
              <a:cs typeface="Times New Roman" panose="02020603050405020304" pitchFamily="18" charset="0"/>
            </a:endParaRPr>
          </a:p>
        </p:txBody>
      </p:sp>
      <p:sp>
        <p:nvSpPr>
          <p:cNvPr id="33794" name="文本框 33793" title=""/>
          <p:cNvSpPr txBox="1"/>
          <p:nvPr>
            <p:custDataLst>
              <p:tags r:id="rId9"/>
            </p:custDataLst>
          </p:nvPr>
        </p:nvSpPr>
        <p:spPr>
          <a:xfrm>
            <a:off x="774065" y="5219065"/>
            <a:ext cx="9478645" cy="1129665"/>
          </a:xfrm>
          <a:prstGeom prst="rect">
            <a:avLst/>
          </a:prstGeom>
          <a:noFill/>
          <a:ln w="9525">
            <a:noFill/>
          </a:ln>
        </p:spPr>
        <p:txBody>
          <a:bodyPr wrap="square">
            <a:noAutofit/>
          </a:bodyPr>
          <a:lstStyle/>
          <a:p>
            <a:pPr eaLnBrk="1" hangingPunct="1">
              <a:lnSpc>
                <a:spcPct val="120000"/>
              </a:lnSpc>
            </a:pPr>
            <a:r>
              <a:rPr lang="zh-CN" altLang="en-US" sz="2600">
                <a:solidFill>
                  <a:schemeClr val="tx1"/>
                </a:solidFill>
                <a:latin typeface="Times New Roman" panose="02020603050405020304" pitchFamily="18" charset="0"/>
                <a:ea typeface="微软雅黑"/>
                <a:cs typeface="Times New Roman" panose="02020603050405020304" pitchFamily="18" charset="0"/>
              </a:rPr>
              <a:t>（</a:t>
            </a:r>
            <a:r>
              <a:rPr lang="en-US" altLang="zh-CN" sz="2600">
                <a:solidFill>
                  <a:schemeClr val="tx1"/>
                </a:solidFill>
                <a:latin typeface="Times New Roman" panose="02020603050405020304" pitchFamily="18" charset="0"/>
                <a:ea typeface="微软雅黑"/>
                <a:cs typeface="Times New Roman" panose="02020603050405020304" pitchFamily="18" charset="0"/>
              </a:rPr>
              <a:t>3</a:t>
            </a:r>
            <a:r>
              <a:rPr lang="zh-CN" altLang="en-US" sz="2600">
                <a:solidFill>
                  <a:schemeClr val="tx1"/>
                </a:solidFill>
                <a:latin typeface="Times New Roman" panose="02020603050405020304" pitchFamily="18" charset="0"/>
                <a:ea typeface="微软雅黑"/>
                <a:cs typeface="Times New Roman" panose="02020603050405020304" pitchFamily="18" charset="0"/>
              </a:rPr>
              <a:t>）</a:t>
            </a:r>
            <a:r>
              <a:rPr lang="zh-CN" altLang="en-US" sz="2600">
                <a:solidFill>
                  <a:srgbClr val="FF0000"/>
                </a:solidFill>
                <a:latin typeface="Times New Roman" panose="02020603050405020304" pitchFamily="18" charset="0"/>
                <a:ea typeface="微软雅黑"/>
                <a:cs typeface="Times New Roman" panose="02020603050405020304" pitchFamily="18" charset="0"/>
              </a:rPr>
              <a:t>误差不是错误</a:t>
            </a:r>
            <a:r>
              <a:rPr lang="zh-CN" altLang="en-US" sz="2600">
                <a:solidFill>
                  <a:schemeClr val="tx1"/>
                </a:solidFill>
                <a:latin typeface="Times New Roman" panose="02020603050405020304" pitchFamily="18" charset="0"/>
                <a:ea typeface="微软雅黑"/>
                <a:cs typeface="Times New Roman" panose="02020603050405020304" pitchFamily="18" charset="0"/>
              </a:rPr>
              <a:t>：测量</a:t>
            </a:r>
            <a:r>
              <a:rPr lang="zh-CN" altLang="en-US" sz="2600">
                <a:latin typeface="Times New Roman" panose="02020603050405020304" pitchFamily="18" charset="0"/>
                <a:ea typeface="微软雅黑"/>
                <a:cs typeface="Times New Roman" panose="02020603050405020304" pitchFamily="18" charset="0"/>
                <a:sym typeface="+mn-ea"/>
              </a:rPr>
              <a:t>错误是由于不遵守仪器的使用规则、读数时粗心造成的，是不应该发生的，是能够避免的。</a:t>
            </a:r>
            <a:endParaRPr lang="zh-CN" altLang="en-US" sz="2600">
              <a:solidFill>
                <a:srgbClr val="FF3300"/>
              </a:solidFill>
              <a:latin typeface="Times New Roman" panose="02020603050405020304" pitchFamily="18" charset="0"/>
              <a:ea typeface="微软雅黑"/>
              <a:cs typeface="Times New Roman" panose="02020603050405020304" pitchFamily="18" charset="0"/>
              <a:sym typeface="+mn-ea"/>
            </a:endParaRPr>
          </a:p>
        </p:txBody>
      </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测量误差</a:t>
            </a:r>
            <a:endParaRPr lang="zh-CN" altLang="en-US" sz="3200" b="1">
              <a:latin typeface="微软雅黑" panose="020b0503020204020204" charset="-122"/>
              <a:ea typeface="微软雅黑"/>
            </a:endParaRPr>
          </a:p>
        </p:txBody>
      </p:sp>
      <p:sp>
        <p:nvSpPr>
          <p:cNvPr id="32" name="矩形 31" title=""/>
          <p:cNvSpPr/>
          <p:nvPr>
            <p:custDataLst>
              <p:tags r:id="rId10"/>
            </p:custDataLst>
          </p:nvPr>
        </p:nvSpPr>
        <p:spPr>
          <a:xfrm>
            <a:off x="343122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测量误差</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500"/>
                                        <p:tgtEl>
                                          <p:spTgt spid="33796"/>
                                        </p:tgtEl>
                                        <p:attrNameLst>
                                          <p:attrName>ppt_y</p:attrName>
                                        </p:attrNameLst>
                                      </p:cBhvr>
                                      <p:tavLst>
                                        <p:tav tm="0">
                                          <p:val>
                                            <p:strVal val="#ppt_y+#ppt_h*1.125000"/>
                                          </p:val>
                                        </p:tav>
                                        <p:tav tm="100000">
                                          <p:val>
                                            <p:strVal val="#ppt_y"/>
                                          </p:val>
                                        </p:tav>
                                      </p:tavLst>
                                    </p:anim>
                                    <p:animEffect transition="in" filter="wipe(up)">
                                      <p:cBhvr>
                                        <p:cTn id="8" dur="500"/>
                                        <p:tgtEl>
                                          <p:spTgt spid="33796"/>
                                        </p:tgtEl>
                                      </p:cBhvr>
                                    </p:animEffect>
                                  </p:childTnLst>
                                </p:cTn>
                              </p:par>
                            </p:childTnLst>
                          </p:cTn>
                        </p:par>
                      </p:childTnLst>
                    </p:cTn>
                  </p:par>
                  <p:par>
                    <p:cTn id="9" fill="hold" nodeType="clickPar">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p:cTn id="13" dur="500"/>
                                        <p:tgtEl>
                                          <p:spTgt spid="33797"/>
                                        </p:tgtEl>
                                        <p:attrNameLst>
                                          <p:attrName>ppt_y</p:attrName>
                                        </p:attrNameLst>
                                      </p:cBhvr>
                                      <p:tavLst>
                                        <p:tav tm="0">
                                          <p:val>
                                            <p:strVal val="#ppt_y+#ppt_h*1.125000"/>
                                          </p:val>
                                        </p:tav>
                                        <p:tav tm="100000">
                                          <p:val>
                                            <p:strVal val="#ppt_y"/>
                                          </p:val>
                                        </p:tav>
                                      </p:tavLst>
                                    </p:anim>
                                    <p:animEffect transition="in" filter="wipe(up)">
                                      <p:cBhvr>
                                        <p:cTn id="14" dur="500"/>
                                        <p:tgtEl>
                                          <p:spTgt spid="33797"/>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3794"/>
                                        </p:tgtEl>
                                        <p:attrNameLst>
                                          <p:attrName>style.visibility</p:attrName>
                                        </p:attrNameLst>
                                      </p:cBhvr>
                                      <p:to>
                                        <p:strVal val="visible"/>
                                      </p:to>
                                    </p:set>
                                    <p:animEffect transition="in" filter="slide(fromRight)">
                                      <p:cBhvr>
                                        <p:cTn id="25"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33797" grpId="0"/>
      <p:bldP spid="9" grpId="0"/>
      <p:bldP spid="33794"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77555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本节要点</a:t>
            </a:r>
            <a:endParaRPr lang="zh-CN" altLang="en-US" sz="2800" b="1" spc="300" smtClean="0">
              <a:latin typeface="微软雅黑" panose="020b0503020204020204" charset="-122"/>
              <a:ea typeface="微软雅黑"/>
            </a:endParaRPr>
          </a:p>
        </p:txBody>
      </p:sp>
      <p:sp>
        <p:nvSpPr>
          <p:cNvPr id="4" name="文本框 3" title=""/>
          <p:cNvSpPr txBox="1"/>
          <p:nvPr/>
        </p:nvSpPr>
        <p:spPr>
          <a:xfrm>
            <a:off x="1055370" y="2277110"/>
            <a:ext cx="10545445" cy="2522220"/>
          </a:xfrm>
          <a:prstGeom prst="rect">
            <a:avLst/>
          </a:prstGeom>
          <a:noFill/>
        </p:spPr>
        <p:txBody>
          <a:bodyPr wrap="square" rtlCol="0" anchor="t">
            <a:noAutofit/>
          </a:bodyPr>
          <a:lstStyle/>
          <a:p>
            <a:pPr>
              <a:lnSpc>
                <a:spcPct val="150000"/>
              </a:lnSpc>
            </a:pPr>
            <a:r>
              <a:rPr lang="en-US" altLang="zh-CN" sz="3200">
                <a:latin typeface="微软雅黑" panose="020b0503020204020204" charset="-122"/>
                <a:ea typeface="微软雅黑"/>
              </a:rPr>
              <a:t>1. </a:t>
            </a:r>
            <a:r>
              <a:rPr lang="zh-CN" altLang="en-US" sz="3200">
                <a:latin typeface="微软雅黑" panose="020b0503020204020204" charset="-122"/>
                <a:ea typeface="微软雅黑"/>
              </a:rPr>
              <a:t>能完成“用刻度尺测量长度，用表测量时间”的实验，能估测长度和时间，有减小实验误差的意识；</a:t>
            </a:r>
            <a:endParaRPr lang="zh-CN" altLang="en-US" sz="3200">
              <a:latin typeface="微软雅黑" panose="020b0503020204020204" charset="-122"/>
              <a:ea typeface="微软雅黑"/>
            </a:endParaRPr>
          </a:p>
          <a:p>
            <a:pPr>
              <a:lnSpc>
                <a:spcPct val="150000"/>
              </a:lnSpc>
            </a:pPr>
            <a:r>
              <a:rPr lang="en-US" altLang="zh-CN" sz="3200">
                <a:latin typeface="微软雅黑" panose="020b0503020204020204" charset="-122"/>
                <a:ea typeface="微软雅黑"/>
              </a:rPr>
              <a:t>2. </a:t>
            </a:r>
            <a:r>
              <a:rPr lang="zh-CN" altLang="en-US" sz="3200">
                <a:latin typeface="微软雅黑" panose="020b0503020204020204" charset="-122"/>
                <a:ea typeface="微软雅黑"/>
              </a:rPr>
              <a:t>能体会古人在测量长度和时间方面的智慧。</a:t>
            </a:r>
            <a:endParaRPr lang="zh-CN" altLang="en-US" sz="3200">
              <a:latin typeface="微软雅黑" panose="020b0503020204020204" charset="-122"/>
              <a:ea typeface="微软雅黑"/>
            </a:endParaRPr>
          </a:p>
        </p:txBody>
      </p:sp>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839470" y="1628775"/>
            <a:ext cx="10334625" cy="4470400"/>
          </a:xfrm>
          <a:prstGeom prst="rect">
            <a:avLst/>
          </a:prstGeom>
          <a:noFill/>
        </p:spPr>
        <p:txBody>
          <a:bodyPr wrap="square" rtlCol="0" anchor="t">
            <a:noAutofit/>
          </a:bodyPr>
          <a:lstStyle/>
          <a:p>
            <a:pPr indent="720090">
              <a:lnSpc>
                <a:spcPct val="130000"/>
              </a:lnSpc>
            </a:pPr>
            <a:r>
              <a:rPr lang="zh-CN" altLang="en-US" sz="2800">
                <a:latin typeface="宋体" panose="02010600030101010101" pitchFamily="2" charset="-122"/>
                <a:cs typeface="宋体" panose="02010600030101010101" pitchFamily="2" charset="-122"/>
              </a:rPr>
              <a:t>为了科学反映测量结果，往往需要将其用有效数字表示出来。前面铅笔长度的测量结果为</a:t>
            </a:r>
            <a:r>
              <a:rPr lang="en-US" altLang="zh-CN" sz="2800">
                <a:latin typeface="宋体" panose="02010600030101010101" pitchFamily="2" charset="-122"/>
                <a:cs typeface="宋体" panose="02010600030101010101" pitchFamily="2" charset="-122"/>
              </a:rPr>
              <a:t>5.85</a:t>
            </a:r>
            <a:r>
              <a:rPr lang="zh-CN" altLang="en-US" sz="2800">
                <a:latin typeface="宋体" panose="02010600030101010101" pitchFamily="2" charset="-122"/>
                <a:cs typeface="宋体" panose="02010600030101010101" pitchFamily="2" charset="-122"/>
              </a:rPr>
              <a:t> cm,数据的前两位是可靠数字，最后一位是估读数字。估读数字尽管不可靠，但有参考价值，需要保留。人们把测量结果中能反映被测量大小的带有一位估读数字的全部数字称为</a:t>
            </a:r>
            <a:r>
              <a:rPr lang="zh-CN" altLang="en-US" sz="2800">
                <a:solidFill>
                  <a:srgbClr val="FF0000"/>
                </a:solidFill>
                <a:latin typeface="宋体" panose="02010600030101010101" pitchFamily="2" charset="-122"/>
                <a:cs typeface="宋体" panose="02010600030101010101" pitchFamily="2" charset="-122"/>
              </a:rPr>
              <a:t>有效数字</a:t>
            </a:r>
            <a:r>
              <a:rPr lang="zh-CN" altLang="en-US" sz="2800">
                <a:latin typeface="宋体" panose="02010600030101010101" pitchFamily="2" charset="-122"/>
                <a:cs typeface="宋体" panose="02010600030101010101" pitchFamily="2" charset="-122"/>
              </a:rPr>
              <a:t>。</a:t>
            </a:r>
            <a:endParaRPr lang="zh-CN" altLang="en-US" sz="2800">
              <a:latin typeface="宋体" panose="02010600030101010101" pitchFamily="2" charset="-122"/>
              <a:cs typeface="宋体" panose="02010600030101010101" pitchFamily="2" charset="-122"/>
            </a:endParaRPr>
          </a:p>
          <a:p>
            <a:pPr indent="720090">
              <a:lnSpc>
                <a:spcPct val="130000"/>
              </a:lnSpc>
            </a:pPr>
            <a:r>
              <a:rPr lang="zh-CN" altLang="en-US" sz="2800">
                <a:latin typeface="宋体" panose="02010600030101010101" pitchFamily="2" charset="-122"/>
                <a:cs typeface="宋体" panose="02010600030101010101" pitchFamily="2" charset="-122"/>
              </a:rPr>
              <a:t>在科学测量中，测量者不可避免会受到一些干扰因素的影响，致使测量值偏大或偏小。为了减小误差，通常进行</a:t>
            </a:r>
            <a:r>
              <a:rPr lang="zh-CN" altLang="en-US" sz="2800">
                <a:solidFill>
                  <a:srgbClr val="FF0000"/>
                </a:solidFill>
                <a:latin typeface="宋体" panose="02010600030101010101" pitchFamily="2" charset="-122"/>
                <a:cs typeface="宋体" panose="02010600030101010101" pitchFamily="2" charset="-122"/>
              </a:rPr>
              <a:t>多次测量</a:t>
            </a:r>
            <a:r>
              <a:rPr lang="zh-CN" altLang="en-US" sz="2800">
                <a:latin typeface="宋体" panose="02010600030101010101" pitchFamily="2" charset="-122"/>
                <a:cs typeface="宋体" panose="02010600030101010101" pitchFamily="2" charset="-122"/>
              </a:rPr>
              <a:t>，取多个测量值的平均值作为测量结果。</a:t>
            </a:r>
            <a:endParaRPr lang="zh-CN" altLang="en-US" sz="2800">
              <a:latin typeface="宋体" panose="02010600030101010101" pitchFamily="2" charset="-122"/>
              <a:cs typeface="宋体" panose="02010600030101010101" pitchFamily="2" charset="-122"/>
            </a:endParaRPr>
          </a:p>
        </p:txBody>
      </p:sp>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拓展一步</a:t>
            </a:r>
            <a:endParaRPr lang="zh-CN" altLang="en-US" sz="3200" b="1">
              <a:latin typeface="微软雅黑" panose="020b0503020204020204" charset="-122"/>
              <a:ea typeface="微软雅黑"/>
            </a:endParaRPr>
          </a:p>
        </p:txBody>
      </p:sp>
      <p:sp>
        <p:nvSpPr>
          <p:cNvPr id="32" name="矩形 31" title=""/>
          <p:cNvSpPr/>
          <p:nvPr>
            <p:custDataLst>
              <p:tags r:id="rId6"/>
            </p:custDataLst>
          </p:nvPr>
        </p:nvSpPr>
        <p:spPr>
          <a:xfrm>
            <a:off x="343122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测量误差</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6" name="等腰三角形 75" title=""/>
          <p:cNvSpPr/>
          <p:nvPr>
            <p:custDataLst>
              <p:tags r:id="rId2"/>
            </p:custDataLst>
          </p:nvPr>
        </p:nvSpPr>
        <p:spPr>
          <a:xfrm rot="5400000">
            <a:off x="2604535" y="451365"/>
            <a:ext cx="175894" cy="151633"/>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77" name="等腰三角形 76" title=""/>
          <p:cNvSpPr/>
          <p:nvPr>
            <p:custDataLst>
              <p:tags r:id="rId3"/>
            </p:custDataLst>
          </p:nvPr>
        </p:nvSpPr>
        <p:spPr>
          <a:xfrm rot="5400000">
            <a:off x="2879443" y="451365"/>
            <a:ext cx="175894" cy="151633"/>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78" name="等腰三角形 77" title=""/>
          <p:cNvSpPr/>
          <p:nvPr>
            <p:custDataLst>
              <p:tags r:id="rId4"/>
            </p:custDataLst>
          </p:nvPr>
        </p:nvSpPr>
        <p:spPr>
          <a:xfrm rot="5400000">
            <a:off x="3154351" y="451365"/>
            <a:ext cx="175894" cy="15163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title=""/>
          <p:cNvSpPr/>
          <p:nvPr>
            <p:custDataLst>
              <p:tags r:id="rId5"/>
            </p:custDataLst>
          </p:nvPr>
        </p:nvSpPr>
        <p:spPr>
          <a:xfrm>
            <a:off x="3441389" y="216765"/>
            <a:ext cx="868680" cy="460375"/>
          </a:xfrm>
          <a:prstGeom prst="rect">
            <a:avLst/>
          </a:prstGeom>
        </p:spPr>
        <p:txBody>
          <a:bodyPr wrap="none">
            <a:spAutoFit/>
          </a:bodyPr>
          <a:lstStyle/>
          <a:p>
            <a:pPr>
              <a:defRPr/>
            </a:pPr>
            <a:r>
              <a:rPr lang="zh-CN" altLang="en-US" sz="2400" b="1" spc="300" smtClean="0">
                <a:solidFill>
                  <a:srgbClr val="00A0E9"/>
                </a:solidFill>
                <a:latin typeface="微软雅黑" panose="020b0503020204020204" charset="-122"/>
                <a:ea typeface="微软雅黑"/>
                <a:cs typeface="+mn-ea"/>
                <a:sym typeface="+mn-lt"/>
              </a:rPr>
              <a:t>小结</a:t>
            </a:r>
            <a:endParaRPr lang="zh-CN" altLang="en-US" sz="3200" b="1" spc="300">
              <a:solidFill>
                <a:srgbClr val="00A0E9"/>
              </a:solidFill>
              <a:latin typeface="微软雅黑" panose="020b0503020204020204" charset="-122"/>
              <a:ea typeface="微软雅黑"/>
              <a:cs typeface="+mn-ea"/>
              <a:sym typeface="+mn-lt"/>
            </a:endParaRPr>
          </a:p>
        </p:txBody>
      </p:sp>
      <p:sp>
        <p:nvSpPr>
          <p:cNvPr id="80" name="文本框 79" title=""/>
          <p:cNvSpPr txBox="1"/>
          <p:nvPr>
            <p:custDataLst>
              <p:tags r:id="rId6"/>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a:latin typeface="微软雅黑" panose="020b0503020204020204" charset="-122"/>
              <a:ea typeface="微软雅黑"/>
            </a:endParaRPr>
          </a:p>
        </p:txBody>
      </p:sp>
      <p:sp>
        <p:nvSpPr>
          <p:cNvPr id="4" name="圆角矩形 3" title=""/>
          <p:cNvSpPr/>
          <p:nvPr>
            <p:custDataLst>
              <p:tags r:id="rId7"/>
            </p:custDataLst>
          </p:nvPr>
        </p:nvSpPr>
        <p:spPr>
          <a:xfrm>
            <a:off x="983615" y="1269365"/>
            <a:ext cx="812165" cy="4712970"/>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t>长度及长度的测量</a:t>
            </a:r>
            <a:endParaRPr lang="zh-CN" altLang="en-US" sz="3600"/>
          </a:p>
        </p:txBody>
      </p:sp>
      <p:sp>
        <p:nvSpPr>
          <p:cNvPr id="3" name="左大括号 2" title=""/>
          <p:cNvSpPr/>
          <p:nvPr>
            <p:custDataLst>
              <p:tags r:id="rId8"/>
            </p:custDataLst>
          </p:nvPr>
        </p:nvSpPr>
        <p:spPr>
          <a:xfrm>
            <a:off x="1985645" y="1767840"/>
            <a:ext cx="906145" cy="4291965"/>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title=""/>
          <p:cNvSpPr txBox="1"/>
          <p:nvPr>
            <p:custDataLst>
              <p:tags r:id="rId9"/>
            </p:custDataLst>
          </p:nvPr>
        </p:nvSpPr>
        <p:spPr>
          <a:xfrm>
            <a:off x="2983230" y="1496695"/>
            <a:ext cx="2293620" cy="613410"/>
          </a:xfrm>
          <a:prstGeom prst="roundRect">
            <a:avLst/>
          </a:prstGeom>
          <a:noFill/>
          <a:ln>
            <a:solidFill>
              <a:srgbClr val="036EB8"/>
            </a:solidFill>
          </a:ln>
        </p:spPr>
        <p:txBody>
          <a:bodyPr wrap="square" rtlCol="0">
            <a:noAutofit/>
          </a:bodyPr>
          <a:lstStyle/>
          <a:p>
            <a:pPr algn="ctr"/>
            <a:r>
              <a:rPr lang="zh-CN" sz="2800">
                <a:latin typeface="微软雅黑" panose="020b0503020204020204" charset="-122"/>
                <a:ea typeface="微软雅黑"/>
                <a:sym typeface="+mn-ea"/>
              </a:rPr>
              <a:t>长度的</a:t>
            </a:r>
            <a:r>
              <a:rPr lang="zh-CN" altLang="en-US" sz="2800">
                <a:latin typeface="微软雅黑" panose="020b0503020204020204" charset="-122"/>
                <a:ea typeface="微软雅黑"/>
                <a:cs typeface="微软雅黑" panose="020b0503020204020204" charset="-122"/>
                <a:sym typeface="+mn-ea"/>
              </a:rPr>
              <a:t>单位</a:t>
            </a:r>
            <a:endParaRPr lang="zh-CN" sz="2800">
              <a:latin typeface="微软雅黑" panose="020b0503020204020204" charset="-122"/>
              <a:ea typeface="微软雅黑"/>
              <a:sym typeface="+mn-ea"/>
            </a:endParaRPr>
          </a:p>
        </p:txBody>
      </p:sp>
      <p:sp>
        <p:nvSpPr>
          <p:cNvPr id="2" name="文本框 1" title=""/>
          <p:cNvSpPr txBox="1"/>
          <p:nvPr>
            <p:custDataLst>
              <p:tags r:id="rId10"/>
            </p:custDataLst>
          </p:nvPr>
        </p:nvSpPr>
        <p:spPr>
          <a:xfrm>
            <a:off x="6191250" y="1064895"/>
            <a:ext cx="3251835" cy="542925"/>
          </a:xfrm>
          <a:prstGeom prst="rect">
            <a:avLst/>
          </a:prstGeom>
          <a:noFill/>
          <a:ln>
            <a:solidFill>
              <a:srgbClr val="036EB8"/>
            </a:solidFill>
          </a:ln>
        </p:spPr>
        <p:txBody>
          <a:bodyPr wrap="square" rtlCol="0">
            <a:noAutofit/>
          </a:bodyPr>
          <a:lstStyle/>
          <a:p>
            <a:pPr lvl="0" algn="l">
              <a:buClrTx/>
              <a:buSzTx/>
              <a:buFontTx/>
            </a:pPr>
            <a:r>
              <a:rPr lang="zh-CN" altLang="en-US" sz="2800">
                <a:latin typeface="微软雅黑" panose="020b0503020204020204" charset="-122"/>
                <a:ea typeface="微软雅黑"/>
                <a:sym typeface="+mn-ea"/>
              </a:rPr>
              <a:t>基本单位：米（</a:t>
            </a:r>
            <a:r>
              <a:rPr lang="en-US" altLang="zh-CN" sz="2800">
                <a:latin typeface="微软雅黑" panose="020b0503020204020204" charset="-122"/>
                <a:ea typeface="微软雅黑"/>
                <a:sym typeface="+mn-ea"/>
              </a:rPr>
              <a:t>m</a:t>
            </a:r>
            <a:r>
              <a:rPr lang="zh-CN" altLang="en-US" sz="2800">
                <a:latin typeface="微软雅黑" panose="020b0503020204020204" charset="-122"/>
                <a:ea typeface="微软雅黑"/>
                <a:sym typeface="+mn-ea"/>
              </a:rPr>
              <a:t>）</a:t>
            </a:r>
            <a:endParaRPr lang="zh-CN" altLang="en-US" sz="2800">
              <a:latin typeface="微软雅黑" panose="020b0503020204020204" charset="-122"/>
              <a:ea typeface="微软雅黑"/>
              <a:sym typeface="+mn-ea"/>
            </a:endParaRPr>
          </a:p>
        </p:txBody>
      </p:sp>
      <p:sp>
        <p:nvSpPr>
          <p:cNvPr id="10" name="左大括号 9" title=""/>
          <p:cNvSpPr/>
          <p:nvPr>
            <p:custDataLst>
              <p:tags r:id="rId11"/>
            </p:custDataLst>
          </p:nvPr>
        </p:nvSpPr>
        <p:spPr>
          <a:xfrm>
            <a:off x="5447665" y="1364615"/>
            <a:ext cx="675005" cy="83312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endParaRPr lang="en-US" altLang="zh-CN"/>
          </a:p>
        </p:txBody>
      </p:sp>
      <p:sp>
        <p:nvSpPr>
          <p:cNvPr id="13" name="文本框 12" title=""/>
          <p:cNvSpPr txBox="1"/>
          <p:nvPr>
            <p:custDataLst>
              <p:tags r:id="rId12"/>
            </p:custDataLst>
          </p:nvPr>
        </p:nvSpPr>
        <p:spPr>
          <a:xfrm>
            <a:off x="6191250" y="1857375"/>
            <a:ext cx="5709285" cy="552450"/>
          </a:xfrm>
          <a:prstGeom prst="rect">
            <a:avLst/>
          </a:prstGeom>
          <a:noFill/>
          <a:ln>
            <a:solidFill>
              <a:srgbClr val="036EB8"/>
            </a:solidFill>
          </a:ln>
        </p:spPr>
        <p:txBody>
          <a:bodyPr wrap="square" rtlCol="0">
            <a:noAutofit/>
          </a:bodyPr>
          <a:lstStyle/>
          <a:p>
            <a:pPr lvl="0" algn="l">
              <a:buClrTx/>
              <a:buSzTx/>
              <a:buFontTx/>
            </a:pPr>
            <a:r>
              <a:rPr lang="zh-CN" altLang="en-US" sz="2800">
                <a:latin typeface="微软雅黑" panose="020b0503020204020204" charset="-122"/>
                <a:ea typeface="微软雅黑"/>
                <a:sym typeface="+mn-ea"/>
              </a:rPr>
              <a:t>常用单位：</a:t>
            </a:r>
            <a:r>
              <a:rPr lang="en-US" altLang="zh-CN" sz="2800">
                <a:latin typeface="微软雅黑" panose="020b0503020204020204" charset="-122"/>
                <a:ea typeface="微软雅黑"/>
                <a:sym typeface="+mn-ea"/>
              </a:rPr>
              <a:t>km</a:t>
            </a:r>
            <a:r>
              <a:rPr lang="zh-CN" altLang="en-US" sz="2800">
                <a:latin typeface="微软雅黑" panose="020b0503020204020204" charset="-122"/>
                <a:ea typeface="微软雅黑"/>
                <a:sym typeface="+mn-ea"/>
              </a:rPr>
              <a:t>、</a:t>
            </a:r>
            <a:r>
              <a:rPr lang="en-US" altLang="zh-CN" sz="2800">
                <a:latin typeface="微软雅黑" panose="020b0503020204020204" charset="-122"/>
                <a:ea typeface="微软雅黑"/>
                <a:sym typeface="+mn-ea"/>
              </a:rPr>
              <a:t>dm</a:t>
            </a:r>
            <a:r>
              <a:rPr lang="zh-CN" altLang="en-US" sz="2800">
                <a:latin typeface="微软雅黑" panose="020b0503020204020204" charset="-122"/>
                <a:ea typeface="微软雅黑"/>
                <a:sym typeface="+mn-ea"/>
              </a:rPr>
              <a:t>、</a:t>
            </a:r>
            <a:r>
              <a:rPr lang="en-US" altLang="zh-CN" sz="2800">
                <a:latin typeface="微软雅黑" panose="020b0503020204020204" charset="-122"/>
                <a:ea typeface="微软雅黑"/>
                <a:sym typeface="+mn-ea"/>
              </a:rPr>
              <a:t>cm</a:t>
            </a:r>
            <a:r>
              <a:rPr lang="zh-CN" altLang="en-US" sz="2800">
                <a:latin typeface="微软雅黑" panose="020b0503020204020204" charset="-122"/>
                <a:ea typeface="微软雅黑"/>
                <a:sym typeface="+mn-ea"/>
              </a:rPr>
              <a:t>、</a:t>
            </a:r>
            <a:r>
              <a:rPr lang="en-US" altLang="zh-CN" sz="2800">
                <a:latin typeface="微软雅黑" panose="020b0503020204020204" charset="-122"/>
                <a:ea typeface="微软雅黑"/>
                <a:sym typeface="+mn-ea"/>
              </a:rPr>
              <a:t>mm</a:t>
            </a:r>
            <a:r>
              <a:rPr lang="zh-CN" altLang="en-US" sz="2800">
                <a:latin typeface="微软雅黑" panose="020b0503020204020204" charset="-122"/>
                <a:ea typeface="微软雅黑"/>
                <a:sym typeface="+mn-ea"/>
              </a:rPr>
              <a:t>等</a:t>
            </a:r>
            <a:endParaRPr lang="zh-CN" altLang="en-US" sz="2800">
              <a:latin typeface="微软雅黑" panose="020b0503020204020204" charset="-122"/>
              <a:ea typeface="微软雅黑"/>
              <a:sym typeface="+mn-ea"/>
            </a:endParaRPr>
          </a:p>
        </p:txBody>
      </p:sp>
      <p:sp>
        <p:nvSpPr>
          <p:cNvPr id="6" name="文本框 5" title=""/>
          <p:cNvSpPr txBox="1"/>
          <p:nvPr>
            <p:custDataLst>
              <p:tags r:id="rId13"/>
            </p:custDataLst>
          </p:nvPr>
        </p:nvSpPr>
        <p:spPr>
          <a:xfrm>
            <a:off x="2948940" y="2781300"/>
            <a:ext cx="2352675" cy="614680"/>
          </a:xfrm>
          <a:prstGeom prst="roundRect">
            <a:avLst/>
          </a:prstGeom>
          <a:noFill/>
          <a:ln>
            <a:solidFill>
              <a:srgbClr val="036EB8"/>
            </a:solidFill>
          </a:ln>
        </p:spPr>
        <p:txBody>
          <a:bodyPr wrap="square" rtlCol="0">
            <a:noAutofit/>
          </a:bodyPr>
          <a:lstStyle/>
          <a:p>
            <a:pPr algn="ctr"/>
            <a:r>
              <a:rPr lang="zh-CN" sz="2800">
                <a:latin typeface="微软雅黑" panose="020b0503020204020204" charset="-122"/>
                <a:ea typeface="微软雅黑"/>
                <a:sym typeface="+mn-ea"/>
              </a:rPr>
              <a:t>测量工具</a:t>
            </a:r>
            <a:endParaRPr lang="zh-CN" sz="2800">
              <a:latin typeface="微软雅黑" panose="020b0503020204020204" charset="-122"/>
              <a:ea typeface="微软雅黑"/>
              <a:sym typeface="+mn-ea"/>
            </a:endParaRPr>
          </a:p>
        </p:txBody>
      </p:sp>
      <p:sp>
        <p:nvSpPr>
          <p:cNvPr id="9" name="文本框 8" title=""/>
          <p:cNvSpPr txBox="1"/>
          <p:nvPr>
            <p:custDataLst>
              <p:tags r:id="rId14"/>
            </p:custDataLst>
          </p:nvPr>
        </p:nvSpPr>
        <p:spPr>
          <a:xfrm>
            <a:off x="6031230" y="2810510"/>
            <a:ext cx="1454785" cy="532765"/>
          </a:xfrm>
          <a:prstGeom prst="rect">
            <a:avLst/>
          </a:prstGeom>
          <a:noFill/>
          <a:ln>
            <a:solidFill>
              <a:srgbClr val="036EB8"/>
            </a:solidFill>
          </a:ln>
        </p:spPr>
        <p:txBody>
          <a:bodyPr wrap="square" rtlCol="0">
            <a:noAutofit/>
          </a:bodyPr>
          <a:lstStyle/>
          <a:p>
            <a:pPr lvl="0" algn="l">
              <a:buClrTx/>
              <a:buSzTx/>
              <a:buFontTx/>
            </a:pPr>
            <a:r>
              <a:rPr lang="zh-CN" altLang="en-US" sz="2800">
                <a:latin typeface="微软雅黑" panose="020b0503020204020204" charset="-122"/>
                <a:ea typeface="微软雅黑"/>
                <a:sym typeface="+mn-ea"/>
              </a:rPr>
              <a:t>刻度尺</a:t>
            </a:r>
            <a:endParaRPr lang="zh-CN" altLang="en-US" sz="2800">
              <a:latin typeface="微软雅黑" panose="020b0503020204020204" charset="-122"/>
              <a:ea typeface="微软雅黑"/>
              <a:sym typeface="+mn-ea"/>
            </a:endParaRPr>
          </a:p>
        </p:txBody>
      </p:sp>
      <p:sp>
        <p:nvSpPr>
          <p:cNvPr id="15" name="文本框 14" title=""/>
          <p:cNvSpPr txBox="1"/>
          <p:nvPr>
            <p:custDataLst>
              <p:tags r:id="rId15"/>
            </p:custDataLst>
          </p:nvPr>
        </p:nvSpPr>
        <p:spPr>
          <a:xfrm>
            <a:off x="2951480" y="4437380"/>
            <a:ext cx="2346960" cy="582930"/>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长度的测量</a:t>
            </a:r>
            <a:endParaRPr lang="zh-CN" altLang="en-US" sz="2800">
              <a:latin typeface="微软雅黑" panose="020b0503020204020204" charset="-122"/>
              <a:ea typeface="微软雅黑"/>
              <a:sym typeface="+mn-ea"/>
            </a:endParaRPr>
          </a:p>
        </p:txBody>
      </p:sp>
      <p:sp>
        <p:nvSpPr>
          <p:cNvPr id="16" name="文本框 15" title=""/>
          <p:cNvSpPr txBox="1"/>
          <p:nvPr>
            <p:custDataLst>
              <p:tags r:id="rId16"/>
            </p:custDataLst>
          </p:nvPr>
        </p:nvSpPr>
        <p:spPr>
          <a:xfrm>
            <a:off x="6308725" y="3660140"/>
            <a:ext cx="1687195" cy="565785"/>
          </a:xfrm>
          <a:prstGeom prst="rect">
            <a:avLst/>
          </a:prstGeom>
          <a:noFill/>
          <a:ln>
            <a:solidFill>
              <a:srgbClr val="036EB8"/>
            </a:solidFill>
          </a:ln>
        </p:spPr>
        <p:txBody>
          <a:bodyPr wrap="square" rtlCol="0">
            <a:noAutofit/>
          </a:bodyPr>
          <a:lstStyle/>
          <a:p>
            <a:pPr lvl="0" algn="l">
              <a:buClrTx/>
              <a:buSzTx/>
              <a:buFontTx/>
            </a:pPr>
            <a:r>
              <a:rPr lang="zh-CN" altLang="en-US" sz="2800">
                <a:latin typeface="微软雅黑" panose="020b0503020204020204" charset="-122"/>
                <a:ea typeface="微软雅黑"/>
                <a:sym typeface="+mn-ea"/>
              </a:rPr>
              <a:t>实验目的</a:t>
            </a:r>
            <a:endParaRPr lang="zh-CN" altLang="en-US" sz="2800">
              <a:latin typeface="微软雅黑" panose="020b0503020204020204" charset="-122"/>
              <a:ea typeface="微软雅黑"/>
              <a:sym typeface="+mn-ea"/>
            </a:endParaRPr>
          </a:p>
        </p:txBody>
      </p:sp>
      <p:sp>
        <p:nvSpPr>
          <p:cNvPr id="17" name="左大括号 16" title=""/>
          <p:cNvSpPr/>
          <p:nvPr>
            <p:custDataLst>
              <p:tags r:id="rId17"/>
            </p:custDataLst>
          </p:nvPr>
        </p:nvSpPr>
        <p:spPr>
          <a:xfrm>
            <a:off x="5466080" y="3933190"/>
            <a:ext cx="763905" cy="1595755"/>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endParaRPr lang="en-US" altLang="zh-CN"/>
          </a:p>
        </p:txBody>
      </p:sp>
      <p:cxnSp>
        <p:nvCxnSpPr>
          <p:cNvPr id="14" name="直接连接符 13" title=""/>
          <p:cNvCxnSpPr/>
          <p:nvPr/>
        </p:nvCxnSpPr>
        <p:spPr>
          <a:xfrm>
            <a:off x="5297805" y="3088640"/>
            <a:ext cx="733425" cy="0"/>
          </a:xfrm>
          <a:prstGeom prst="line">
            <a:avLst/>
          </a:prstGeom>
          <a:ln w="28575"/>
        </p:spPr>
        <p:style>
          <a:lnRef idx="2">
            <a:schemeClr val="accent1"/>
          </a:lnRef>
          <a:fillRef idx="0">
            <a:srgbClr val="FFFFFF"/>
          </a:fillRef>
          <a:effectRef idx="0">
            <a:srgbClr val="FFFFFF"/>
          </a:effectRef>
          <a:fontRef idx="minor">
            <a:schemeClr val="tx1"/>
          </a:fontRef>
        </p:style>
      </p:cxnSp>
      <p:sp>
        <p:nvSpPr>
          <p:cNvPr id="20" name="文本框 19" title=""/>
          <p:cNvSpPr txBox="1"/>
          <p:nvPr>
            <p:custDataLst>
              <p:tags r:id="rId18"/>
            </p:custDataLst>
          </p:nvPr>
        </p:nvSpPr>
        <p:spPr>
          <a:xfrm>
            <a:off x="6308725" y="4429125"/>
            <a:ext cx="1687195" cy="565785"/>
          </a:xfrm>
          <a:prstGeom prst="rect">
            <a:avLst/>
          </a:prstGeom>
          <a:noFill/>
          <a:ln>
            <a:solidFill>
              <a:srgbClr val="036EB8"/>
            </a:solidFill>
          </a:ln>
        </p:spPr>
        <p:txBody>
          <a:bodyPr wrap="square" rtlCol="0">
            <a:noAutofit/>
          </a:bodyPr>
          <a:lstStyle/>
          <a:p>
            <a:pPr lvl="0" algn="l">
              <a:buClrTx/>
              <a:buSzTx/>
              <a:buFontTx/>
            </a:pPr>
            <a:r>
              <a:rPr lang="zh-CN" altLang="en-US" sz="2800">
                <a:latin typeface="微软雅黑" panose="020b0503020204020204" charset="-122"/>
                <a:ea typeface="微软雅黑"/>
                <a:sym typeface="+mn-ea"/>
              </a:rPr>
              <a:t>实验器材</a:t>
            </a:r>
            <a:endParaRPr lang="zh-CN" altLang="en-US" sz="2800">
              <a:latin typeface="微软雅黑" panose="020b0503020204020204" charset="-122"/>
              <a:ea typeface="微软雅黑"/>
              <a:sym typeface="+mn-ea"/>
            </a:endParaRPr>
          </a:p>
        </p:txBody>
      </p:sp>
      <p:sp>
        <p:nvSpPr>
          <p:cNvPr id="21" name="文本框 20" title=""/>
          <p:cNvSpPr txBox="1"/>
          <p:nvPr>
            <p:custDataLst>
              <p:tags r:id="rId19"/>
            </p:custDataLst>
          </p:nvPr>
        </p:nvSpPr>
        <p:spPr>
          <a:xfrm>
            <a:off x="6308725" y="5198110"/>
            <a:ext cx="1687195" cy="565785"/>
          </a:xfrm>
          <a:prstGeom prst="rect">
            <a:avLst/>
          </a:prstGeom>
          <a:noFill/>
          <a:ln>
            <a:solidFill>
              <a:srgbClr val="036EB8"/>
            </a:solidFill>
          </a:ln>
        </p:spPr>
        <p:txBody>
          <a:bodyPr wrap="square" rtlCol="0">
            <a:noAutofit/>
          </a:bodyPr>
          <a:lstStyle/>
          <a:p>
            <a:pPr lvl="0" algn="l">
              <a:buClrTx/>
              <a:buSzTx/>
              <a:buFontTx/>
            </a:pPr>
            <a:r>
              <a:rPr lang="zh-CN" altLang="en-US" sz="2800">
                <a:latin typeface="微软雅黑" panose="020b0503020204020204" charset="-122"/>
                <a:ea typeface="微软雅黑"/>
                <a:sym typeface="+mn-ea"/>
              </a:rPr>
              <a:t>实验步骤</a:t>
            </a:r>
            <a:endParaRPr lang="zh-CN" altLang="en-US" sz="2800">
              <a:latin typeface="微软雅黑" panose="020b0503020204020204" charset="-122"/>
              <a:ea typeface="微软雅黑"/>
              <a:sym typeface="+mn-ea"/>
            </a:endParaRPr>
          </a:p>
        </p:txBody>
      </p:sp>
      <p:sp>
        <p:nvSpPr>
          <p:cNvPr id="5" name="文本框 4" title=""/>
          <p:cNvSpPr txBox="1"/>
          <p:nvPr>
            <p:custDataLst>
              <p:tags r:id="rId20"/>
            </p:custDataLst>
          </p:nvPr>
        </p:nvSpPr>
        <p:spPr>
          <a:xfrm>
            <a:off x="2951480" y="5746750"/>
            <a:ext cx="2346960" cy="582930"/>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测量误差</a:t>
            </a:r>
            <a:endParaRPr lang="zh-CN" altLang="en-US" sz="2800">
              <a:latin typeface="微软雅黑" panose="020b0503020204020204" charset="-122"/>
              <a:ea typeface="微软雅黑"/>
              <a:sym typeface="+mn-ea"/>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nodeType="afterGroup">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nodeType="afterGroup">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nodeType="afterGroup">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par>
                          <p:cTn id="42" fill="hold" nodeType="afterGroup">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par>
                          <p:cTn id="46" fill="hold" nodeType="afterGroup">
                            <p:stCondLst>
                              <p:cond delay="1500"/>
                            </p:stCondLst>
                            <p:childTnLst>
                              <p:par>
                                <p:cTn id="47" presetID="14"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par>
                          <p:cTn id="50" fill="hold" nodeType="afterGroup">
                            <p:stCondLst>
                              <p:cond delay="2000"/>
                            </p:stCondLst>
                            <p:childTnLst>
                              <p:par>
                                <p:cTn id="51" presetID="14" presetClass="entr" presetSubtype="1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randombar(horizontal)">
                                      <p:cBhvr>
                                        <p:cTn id="53" dur="500"/>
                                        <p:tgtEl>
                                          <p:spTgt spid="21"/>
                                        </p:tgtEl>
                                      </p:cBhvr>
                                    </p:animEffect>
                                  </p:childTnLst>
                                </p:cTn>
                              </p:par>
                            </p:childTnLst>
                          </p:cTn>
                        </p:par>
                      </p:childTnLst>
                    </p:cTn>
                  </p:par>
                  <p:par>
                    <p:cTn id="54" fill="hold" nodeType="clickPar">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down)">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10" grpId="0" animBg="1"/>
      <p:bldP spid="13" grpId="0" animBg="1"/>
      <p:bldP spid="6" grpId="0" animBg="1"/>
      <p:bldP spid="9" grpId="0" animBg="1"/>
      <p:bldP spid="15" grpId="0" animBg="1"/>
      <p:bldP spid="16" grpId="0" animBg="1"/>
      <p:bldP spid="17" grpId="0" animBg="1"/>
      <p:bldP spid="20" grpId="0" animBg="1"/>
      <p:bldP spid="21" grpId="0" animBg="1"/>
      <p:bldP spid="5"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习题练习</a:t>
            </a:r>
            <a:endParaRPr lang="zh-CN" altLang="en-US" sz="2800" b="1" spc="300" smtClean="0">
              <a:latin typeface="微软雅黑" panose="020b0503020204020204" charset="-122"/>
              <a:ea typeface="微软雅黑"/>
            </a:endParaRPr>
          </a:p>
        </p:txBody>
      </p:sp>
      <p:sp>
        <p:nvSpPr>
          <p:cNvPr id="4" name="文本框 3" title=""/>
          <p:cNvSpPr txBox="1"/>
          <p:nvPr/>
        </p:nvSpPr>
        <p:spPr>
          <a:xfrm>
            <a:off x="2063750" y="1650365"/>
            <a:ext cx="7629525" cy="3557270"/>
          </a:xfrm>
          <a:prstGeom prst="rect">
            <a:avLst/>
          </a:prstGeom>
          <a:noFill/>
        </p:spPr>
        <p:txBody>
          <a:bodyPr wrap="square" rtlCol="0" anchor="t">
            <a:noAutofit/>
          </a:bodyPr>
          <a:lstStyle/>
          <a:p>
            <a:pPr>
              <a:lnSpc>
                <a:spcPct val="150000"/>
              </a:lnSpc>
            </a:pPr>
            <a:r>
              <a:rPr lang="en-US" altLang="zh-CN" sz="2800">
                <a:latin typeface="微软雅黑" panose="020b0503020204020204" charset="-122"/>
                <a:ea typeface="微软雅黑"/>
              </a:rPr>
              <a:t>1</a:t>
            </a:r>
            <a:r>
              <a:rPr lang="zh-CN" altLang="en-US" sz="2800">
                <a:latin typeface="微软雅黑" panose="020b0503020204020204" charset="-122"/>
                <a:ea typeface="微软雅黑"/>
              </a:rPr>
              <a:t>.</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请给下列长度填上合适的单位。</a:t>
            </a:r>
            <a:endParaRPr lang="zh-CN" altLang="en-US" sz="2800">
              <a:latin typeface="微软雅黑" panose="020b0503020204020204" charset="-122"/>
              <a:ea typeface="微软雅黑"/>
            </a:endParaRPr>
          </a:p>
          <a:p>
            <a:pPr>
              <a:lnSpc>
                <a:spcPct val="150000"/>
              </a:lnSpc>
            </a:pPr>
            <a:r>
              <a:rPr lang="zh-CN" altLang="en-US" sz="2800">
                <a:latin typeface="微软雅黑" panose="020b0503020204020204" charset="-122"/>
                <a:ea typeface="微软雅黑"/>
              </a:rPr>
              <a:t>(1)某同学的身高是165</a:t>
            </a:r>
            <a:r>
              <a:rPr lang="zh-CN" altLang="en-US" sz="2800" u="sng">
                <a:latin typeface="微软雅黑" panose="020b0503020204020204" charset="-122"/>
                <a:ea typeface="微软雅黑"/>
              </a:rPr>
              <a:t> </a:t>
            </a:r>
            <a:r>
              <a:rPr lang="en-US" altLang="zh-CN" sz="2800" u="sng">
                <a:latin typeface="微软雅黑" panose="020b0503020204020204" charset="-122"/>
                <a:ea typeface="微软雅黑"/>
              </a:rPr>
              <a:t>         </a:t>
            </a:r>
            <a:r>
              <a:rPr lang="zh-CN" altLang="en-US" sz="2800">
                <a:latin typeface="微软雅黑" panose="020b0503020204020204" charset="-122"/>
                <a:ea typeface="微软雅黑"/>
              </a:rPr>
              <a:t>;</a:t>
            </a:r>
            <a:endParaRPr lang="zh-CN" altLang="en-US" sz="2800">
              <a:latin typeface="微软雅黑" panose="020b0503020204020204" charset="-122"/>
              <a:ea typeface="微软雅黑"/>
            </a:endParaRPr>
          </a:p>
          <a:p>
            <a:pPr>
              <a:lnSpc>
                <a:spcPct val="150000"/>
              </a:lnSpc>
            </a:pPr>
            <a:r>
              <a:rPr lang="zh-CN" altLang="en-US" sz="2800">
                <a:latin typeface="微软雅黑" panose="020b0503020204020204" charset="-122"/>
                <a:ea typeface="微软雅黑"/>
              </a:rPr>
              <a:t>(2)一支铅笔的长度是1.8</a:t>
            </a:r>
            <a:r>
              <a:rPr lang="zh-CN" altLang="en-US" sz="2800" u="sng">
                <a:latin typeface="微软雅黑" panose="020b0503020204020204" charset="-122"/>
                <a:ea typeface="微软雅黑"/>
              </a:rPr>
              <a:t> </a:t>
            </a:r>
            <a:r>
              <a:rPr lang="en-US" altLang="zh-CN" sz="2800" u="sng">
                <a:latin typeface="微软雅黑" panose="020b0503020204020204" charset="-122"/>
                <a:ea typeface="微软雅黑"/>
              </a:rPr>
              <a:t>          </a:t>
            </a:r>
            <a:r>
              <a:rPr lang="zh-CN" altLang="en-US" sz="2800">
                <a:latin typeface="微软雅黑" panose="020b0503020204020204" charset="-122"/>
                <a:ea typeface="微软雅黑"/>
              </a:rPr>
              <a:t>;</a:t>
            </a:r>
            <a:endParaRPr lang="zh-CN" altLang="en-US" sz="2800">
              <a:latin typeface="微软雅黑" panose="020b0503020204020204" charset="-122"/>
              <a:ea typeface="微软雅黑"/>
            </a:endParaRPr>
          </a:p>
          <a:p>
            <a:pPr>
              <a:lnSpc>
                <a:spcPct val="150000"/>
              </a:lnSpc>
            </a:pPr>
            <a:r>
              <a:rPr lang="zh-CN" altLang="en-US" sz="2800">
                <a:latin typeface="微软雅黑" panose="020b0503020204020204" charset="-122"/>
                <a:ea typeface="微软雅黑"/>
              </a:rPr>
              <a:t>(3)一元硬币的厚度约为1.9</a:t>
            </a:r>
            <a:r>
              <a:rPr lang="zh-CN" altLang="en-US" sz="2800" u="sng">
                <a:latin typeface="微软雅黑" panose="020b0503020204020204" charset="-122"/>
                <a:ea typeface="微软雅黑"/>
              </a:rPr>
              <a:t> </a:t>
            </a:r>
            <a:r>
              <a:rPr lang="en-US" altLang="zh-CN" sz="2800" u="sng">
                <a:latin typeface="微软雅黑" panose="020b0503020204020204" charset="-122"/>
                <a:ea typeface="微软雅黑"/>
              </a:rPr>
              <a:t>         </a:t>
            </a:r>
            <a:r>
              <a:rPr lang="zh-CN" altLang="en-US" sz="2800">
                <a:latin typeface="微软雅黑" panose="020b0503020204020204" charset="-122"/>
                <a:ea typeface="微软雅黑"/>
              </a:rPr>
              <a:t>;</a:t>
            </a:r>
            <a:endParaRPr lang="zh-CN" altLang="en-US" sz="2800">
              <a:latin typeface="微软雅黑" panose="020b0503020204020204" charset="-122"/>
              <a:ea typeface="微软雅黑"/>
            </a:endParaRPr>
          </a:p>
          <a:p>
            <a:pPr>
              <a:lnSpc>
                <a:spcPct val="150000"/>
              </a:lnSpc>
            </a:pPr>
            <a:r>
              <a:rPr lang="zh-CN" altLang="en-US" sz="2800">
                <a:latin typeface="微软雅黑" panose="020b0503020204020204" charset="-122"/>
                <a:ea typeface="微软雅黑"/>
              </a:rPr>
              <a:t>(4)某间教室的高度约为3.1</a:t>
            </a:r>
            <a:r>
              <a:rPr lang="zh-CN" altLang="en-US" sz="2800" u="sng">
                <a:latin typeface="微软雅黑" panose="020b0503020204020204" charset="-122"/>
                <a:ea typeface="微软雅黑"/>
              </a:rPr>
              <a:t> </a:t>
            </a:r>
            <a:r>
              <a:rPr lang="en-US" altLang="zh-CN" sz="2800" u="sng">
                <a:latin typeface="微软雅黑" panose="020b0503020204020204" charset="-122"/>
                <a:ea typeface="微软雅黑"/>
              </a:rPr>
              <a:t>           </a:t>
            </a:r>
            <a:r>
              <a:rPr lang="zh-CN" altLang="en-US" sz="2800">
                <a:latin typeface="微软雅黑" panose="020b0503020204020204" charset="-122"/>
                <a:ea typeface="微软雅黑"/>
              </a:rPr>
              <a:t>。</a:t>
            </a:r>
            <a:endParaRPr lang="zh-CN" altLang="en-US" sz="2800">
              <a:latin typeface="微软雅黑" panose="020b0503020204020204" charset="-122"/>
              <a:ea typeface="微软雅黑"/>
            </a:endParaRPr>
          </a:p>
        </p:txBody>
      </p:sp>
      <p:sp>
        <p:nvSpPr>
          <p:cNvPr id="5" name="文本框 4" title=""/>
          <p:cNvSpPr txBox="1"/>
          <p:nvPr/>
        </p:nvSpPr>
        <p:spPr>
          <a:xfrm>
            <a:off x="5879465" y="2349500"/>
            <a:ext cx="991870" cy="702310"/>
          </a:xfrm>
          <a:prstGeom prst="rect">
            <a:avLst/>
          </a:prstGeom>
          <a:noFill/>
        </p:spPr>
        <p:txBody>
          <a:bodyPr wrap="square" rtlCol="0">
            <a:noAutofit/>
          </a:bodyPr>
          <a:lstStyle/>
          <a:p>
            <a:pPr>
              <a:lnSpc>
                <a:spcPct val="120000"/>
              </a:lnSpc>
            </a:pPr>
            <a:r>
              <a:rPr lang="en-US" altLang="zh-CN" sz="2800">
                <a:solidFill>
                  <a:srgbClr val="FF0000"/>
                </a:solidFill>
                <a:latin typeface="微软雅黑" panose="020b0503020204020204" charset="-122"/>
                <a:ea typeface="微软雅黑"/>
              </a:rPr>
              <a:t>cm</a:t>
            </a:r>
            <a:endParaRPr lang="en-US" altLang="zh-CN" sz="2800">
              <a:solidFill>
                <a:srgbClr val="FF0000"/>
              </a:solidFill>
              <a:latin typeface="微软雅黑" panose="020b0503020204020204" charset="-122"/>
              <a:ea typeface="微软雅黑"/>
            </a:endParaRPr>
          </a:p>
        </p:txBody>
      </p:sp>
      <p:sp>
        <p:nvSpPr>
          <p:cNvPr id="6" name="文本框 5" title=""/>
          <p:cNvSpPr txBox="1"/>
          <p:nvPr/>
        </p:nvSpPr>
        <p:spPr>
          <a:xfrm>
            <a:off x="6096000" y="2997200"/>
            <a:ext cx="991870" cy="702310"/>
          </a:xfrm>
          <a:prstGeom prst="rect">
            <a:avLst/>
          </a:prstGeom>
          <a:noFill/>
        </p:spPr>
        <p:txBody>
          <a:bodyPr wrap="square" rtlCol="0">
            <a:noAutofit/>
          </a:bodyPr>
          <a:lstStyle/>
          <a:p>
            <a:pPr>
              <a:lnSpc>
                <a:spcPct val="120000"/>
              </a:lnSpc>
            </a:pPr>
            <a:r>
              <a:rPr lang="en-US" altLang="zh-CN" sz="2800">
                <a:solidFill>
                  <a:srgbClr val="FF0000"/>
                </a:solidFill>
                <a:latin typeface="微软雅黑" panose="020b0503020204020204" charset="-122"/>
                <a:ea typeface="微软雅黑"/>
              </a:rPr>
              <a:t>dm</a:t>
            </a:r>
            <a:endParaRPr lang="en-US" altLang="zh-CN" sz="2800">
              <a:solidFill>
                <a:srgbClr val="FF0000"/>
              </a:solidFill>
              <a:latin typeface="微软雅黑" panose="020b0503020204020204" charset="-122"/>
              <a:ea typeface="微软雅黑"/>
            </a:endParaRPr>
          </a:p>
        </p:txBody>
      </p:sp>
      <p:sp>
        <p:nvSpPr>
          <p:cNvPr id="7" name="文本框 6" title=""/>
          <p:cNvSpPr txBox="1"/>
          <p:nvPr/>
        </p:nvSpPr>
        <p:spPr>
          <a:xfrm>
            <a:off x="6383655" y="3699510"/>
            <a:ext cx="991870" cy="702310"/>
          </a:xfrm>
          <a:prstGeom prst="rect">
            <a:avLst/>
          </a:prstGeom>
          <a:noFill/>
        </p:spPr>
        <p:txBody>
          <a:bodyPr wrap="square" rtlCol="0">
            <a:noAutofit/>
          </a:bodyPr>
          <a:lstStyle/>
          <a:p>
            <a:pPr>
              <a:lnSpc>
                <a:spcPct val="120000"/>
              </a:lnSpc>
            </a:pPr>
            <a:r>
              <a:rPr lang="en-US" altLang="zh-CN" sz="2800">
                <a:solidFill>
                  <a:srgbClr val="FF0000"/>
                </a:solidFill>
                <a:latin typeface="微软雅黑" panose="020b0503020204020204" charset="-122"/>
                <a:ea typeface="微软雅黑"/>
              </a:rPr>
              <a:t>mm</a:t>
            </a:r>
            <a:endParaRPr lang="en-US" altLang="zh-CN" sz="2800">
              <a:solidFill>
                <a:srgbClr val="FF0000"/>
              </a:solidFill>
              <a:latin typeface="微软雅黑" panose="020b0503020204020204" charset="-122"/>
              <a:ea typeface="微软雅黑"/>
            </a:endParaRPr>
          </a:p>
        </p:txBody>
      </p:sp>
      <p:sp>
        <p:nvSpPr>
          <p:cNvPr id="8" name="文本框 7" title=""/>
          <p:cNvSpPr txBox="1"/>
          <p:nvPr/>
        </p:nvSpPr>
        <p:spPr>
          <a:xfrm>
            <a:off x="6599555" y="4293235"/>
            <a:ext cx="991870" cy="702310"/>
          </a:xfrm>
          <a:prstGeom prst="rect">
            <a:avLst/>
          </a:prstGeom>
          <a:noFill/>
        </p:spPr>
        <p:txBody>
          <a:bodyPr wrap="square" rtlCol="0">
            <a:noAutofit/>
          </a:bodyPr>
          <a:lstStyle/>
          <a:p>
            <a:pPr>
              <a:lnSpc>
                <a:spcPct val="120000"/>
              </a:lnSpc>
            </a:pPr>
            <a:r>
              <a:rPr lang="en-US" altLang="zh-CN" sz="2800">
                <a:solidFill>
                  <a:srgbClr val="FF0000"/>
                </a:solidFill>
                <a:latin typeface="微软雅黑" panose="020b0503020204020204" charset="-122"/>
                <a:ea typeface="微软雅黑"/>
              </a:rPr>
              <a:t>m</a:t>
            </a:r>
            <a:endParaRPr lang="en-US" altLang="zh-CN" sz="2800">
              <a:solidFill>
                <a:srgbClr val="FF0000"/>
              </a:solidFill>
              <a:latin typeface="微软雅黑" panose="020b0503020204020204" charset="-122"/>
              <a:ea typeface="微软雅黑"/>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习题练习</a:t>
            </a:r>
            <a:endParaRPr lang="zh-CN" altLang="en-US" sz="2800" b="1" spc="300" smtClean="0">
              <a:latin typeface="微软雅黑" panose="020b0503020204020204" charset="-122"/>
              <a:ea typeface="微软雅黑"/>
            </a:endParaRPr>
          </a:p>
        </p:txBody>
      </p:sp>
      <p:sp>
        <p:nvSpPr>
          <p:cNvPr id="34817" name="文本框 101" title=""/>
          <p:cNvSpPr txBox="1"/>
          <p:nvPr>
            <p:custDataLst>
              <p:tags r:id="rId3"/>
            </p:custDataLst>
          </p:nvPr>
        </p:nvSpPr>
        <p:spPr>
          <a:xfrm>
            <a:off x="881380" y="1311910"/>
            <a:ext cx="9004300" cy="737235"/>
          </a:xfrm>
          <a:prstGeom prst="rect">
            <a:avLst/>
          </a:prstGeom>
          <a:noFill/>
          <a:ln w="9525">
            <a:noFill/>
          </a:ln>
        </p:spPr>
        <p:txBody>
          <a:bodyPr wrap="square">
            <a:spAutoFit/>
          </a:bodyPr>
          <a:lstStyle/>
          <a:p>
            <a:pPr eaLnBrk="1" hangingPunct="1">
              <a:lnSpc>
                <a:spcPct val="150000"/>
              </a:lnSpc>
            </a:pPr>
            <a:r>
              <a:rPr lang="en-US" altLang="zh-CN" sz="2800">
                <a:solidFill>
                  <a:srgbClr val="000000"/>
                </a:solidFill>
                <a:latin typeface="Times New Roman" panose="02020603050405020304" pitchFamily="18" charset="0"/>
                <a:ea typeface="微软雅黑"/>
                <a:cs typeface="Times New Roman" panose="02020603050405020304" pitchFamily="18" charset="0"/>
              </a:rPr>
              <a:t>     </a:t>
            </a:r>
            <a:r>
              <a:rPr lang="en-US" altLang="zh-CN" sz="2800">
                <a:solidFill>
                  <a:srgbClr val="000000"/>
                </a:solidFill>
                <a:latin typeface="+mn-ea"/>
                <a:ea typeface="+mn-ea"/>
                <a:cs typeface="Times New Roman" panose="02020603050405020304" pitchFamily="18" charset="0"/>
              </a:rPr>
              <a:t>2. </a:t>
            </a:r>
            <a:r>
              <a:rPr lang="zh-CN" altLang="en-US" sz="2800">
                <a:solidFill>
                  <a:srgbClr val="000000"/>
                </a:solidFill>
                <a:latin typeface="Times New Roman" panose="02020603050405020304" pitchFamily="18" charset="0"/>
                <a:ea typeface="微软雅黑"/>
                <a:cs typeface="Times New Roman" panose="02020603050405020304" pitchFamily="18" charset="0"/>
              </a:rPr>
              <a:t>如图所示，木块的长度为</a:t>
            </a:r>
            <a:r>
              <a:rPr lang="zh-CN" altLang="en-US" sz="2800" u="sng">
                <a:solidFill>
                  <a:srgbClr val="000000"/>
                </a:solidFill>
                <a:latin typeface="Times New Roman" panose="02020603050405020304" pitchFamily="18" charset="0"/>
                <a:ea typeface="微软雅黑"/>
                <a:cs typeface="Times New Roman" panose="02020603050405020304" pitchFamily="18" charset="0"/>
              </a:rPr>
              <a:t>    </a:t>
            </a:r>
            <a:r>
              <a:rPr lang="en-US" altLang="zh-CN" sz="2800" u="sng">
                <a:solidFill>
                  <a:srgbClr val="000000"/>
                </a:solidFill>
                <a:latin typeface="Times New Roman" panose="02020603050405020304" pitchFamily="18" charset="0"/>
                <a:ea typeface="微软雅黑"/>
                <a:cs typeface="Times New Roman" panose="02020603050405020304" pitchFamily="18" charset="0"/>
              </a:rPr>
              <a:t>   </a:t>
            </a:r>
            <a:r>
              <a:rPr lang="zh-CN" altLang="en-US" sz="2800" u="sng">
                <a:solidFill>
                  <a:srgbClr val="000000"/>
                </a:solidFill>
                <a:latin typeface="Times New Roman" panose="02020603050405020304" pitchFamily="18" charset="0"/>
                <a:ea typeface="微软雅黑"/>
                <a:cs typeface="Times New Roman" panose="02020603050405020304" pitchFamily="18" charset="0"/>
              </a:rPr>
              <a:t>    </a:t>
            </a:r>
            <a:r>
              <a:rPr lang="en-US" altLang="zh-CN" sz="2800">
                <a:solidFill>
                  <a:srgbClr val="000000"/>
                </a:solidFill>
                <a:latin typeface="Times New Roman" panose="02020603050405020304" pitchFamily="18" charset="0"/>
                <a:ea typeface="微软雅黑"/>
                <a:cs typeface="Times New Roman" panose="02020603050405020304" pitchFamily="18" charset="0"/>
              </a:rPr>
              <a:t>cm</a:t>
            </a:r>
            <a:endParaRPr lang="zh-CN" altLang="en-US" sz="2800">
              <a:solidFill>
                <a:srgbClr val="000000"/>
              </a:solidFill>
              <a:latin typeface="Times New Roman" panose="02020603050405020304" pitchFamily="18" charset="0"/>
              <a:ea typeface="微软雅黑"/>
              <a:cs typeface="Times New Roman" panose="02020603050405020304" pitchFamily="18" charset="0"/>
            </a:endParaRPr>
          </a:p>
        </p:txBody>
      </p:sp>
      <p:pic>
        <p:nvPicPr>
          <p:cNvPr id="34818" name="Picture 147" title=""/>
          <p:cNvPicPr>
            <a:picLocks noChangeAspect="1"/>
          </p:cNvPicPr>
          <p:nvPr>
            <p:custDataLst>
              <p:tags r:id="rId6"/>
            </p:custDataLst>
          </p:nvPr>
        </p:nvPicPr>
        <p:blipFill>
          <a:blip r:embed="rId5" r:link="rId4">
            <a:clrChange>
              <a:clrFrom>
                <a:srgbClr val="FEFEFE">
                  <a:alpha val="100000"/>
                </a:srgbClr>
              </a:clrFrom>
              <a:clrTo>
                <a:srgbClr val="FEFEFE">
                  <a:alpha val="100000"/>
                  <a:alpha val="0"/>
                </a:srgbClr>
              </a:clrTo>
            </a:clrChange>
          </a:blip>
          <a:srcRect b="25966"/>
          <a:stretch>
            <a:fillRect/>
          </a:stretch>
        </p:blipFill>
        <p:spPr>
          <a:xfrm>
            <a:off x="2495550" y="2548255"/>
            <a:ext cx="4360545" cy="1761490"/>
          </a:xfrm>
          <a:prstGeom prst="rect">
            <a:avLst/>
          </a:prstGeom>
          <a:noFill/>
          <a:ln w="9525">
            <a:noFill/>
          </a:ln>
        </p:spPr>
      </p:pic>
      <p:sp>
        <p:nvSpPr>
          <p:cNvPr id="34821" name="文本框 1" title=""/>
          <p:cNvSpPr txBox="1"/>
          <p:nvPr>
            <p:custDataLst>
              <p:tags r:id="rId7"/>
            </p:custDataLst>
          </p:nvPr>
        </p:nvSpPr>
        <p:spPr>
          <a:xfrm>
            <a:off x="5807710" y="1445895"/>
            <a:ext cx="933450" cy="521970"/>
          </a:xfrm>
          <a:prstGeom prst="rect">
            <a:avLst/>
          </a:prstGeom>
          <a:noFill/>
          <a:ln w="9525">
            <a:noFill/>
          </a:ln>
        </p:spPr>
        <p:txBody>
          <a:bodyPr wrap="square">
            <a:spAutoFit/>
          </a:bodyPr>
          <a:lstStyle/>
          <a:p>
            <a:pPr eaLnBrk="1" hangingPunct="1"/>
            <a:r>
              <a:rPr lang="en-US" altLang="zh-CN" sz="2800">
                <a:solidFill>
                  <a:srgbClr val="FF0000"/>
                </a:solidFill>
                <a:latin typeface="Times New Roman" panose="02020603050405020304" pitchFamily="18" charset="0"/>
                <a:ea typeface="微软雅黑"/>
                <a:cs typeface="Times New Roman" panose="02020603050405020304" pitchFamily="18" charset="0"/>
              </a:rPr>
              <a:t>2.00</a:t>
            </a:r>
            <a:endParaRPr lang="en-US" altLang="zh-CN" sz="2800">
              <a:solidFill>
                <a:srgbClr val="FF0000"/>
              </a:solidFill>
              <a:latin typeface="Times New Roman" panose="02020603050405020304" pitchFamily="18" charset="0"/>
              <a:ea typeface="微软雅黑"/>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barn(inVertical)">
                                      <p:cBhvr>
                                        <p:cTn id="7"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习题练习</a:t>
            </a:r>
            <a:endParaRPr lang="zh-CN" altLang="en-US" sz="2800" b="1" spc="300" smtClean="0">
              <a:latin typeface="微软雅黑" panose="020b0503020204020204" charset="-122"/>
              <a:ea typeface="微软雅黑"/>
            </a:endParaRPr>
          </a:p>
        </p:txBody>
      </p:sp>
      <p:sp>
        <p:nvSpPr>
          <p:cNvPr id="34817" name="Rectangle 3" title=""/>
          <p:cNvSpPr>
            <a:spLocks noGrp="1"/>
          </p:cNvSpPr>
          <p:nvPr>
            <p:custDataLst>
              <p:tags r:id="rId3"/>
            </p:custDataLst>
          </p:nvPr>
        </p:nvSpPr>
        <p:spPr>
          <a:xfrm>
            <a:off x="1272540" y="1557020"/>
            <a:ext cx="9731375" cy="4521200"/>
          </a:xfrm>
          <a:prstGeom prst="rect">
            <a:avLst/>
          </a:prstGeom>
          <a:noFill/>
          <a:ln w="9525">
            <a:noFill/>
          </a:ln>
        </p:spPr>
        <p:txBody>
          <a:bodyPr/>
          <a:lstStyle/>
          <a:p>
            <a:pPr marL="0" marR="0" lvl="0" indent="0" algn="l" defTabSz="914400" rtl="0" eaLnBrk="1" fontAlgn="base" latinLnBrk="0" hangingPunct="1">
              <a:lnSpc>
                <a:spcPct val="140000"/>
              </a:lnSpc>
              <a:spcBef>
                <a:spcPts val="20"/>
              </a:spcBef>
              <a:spcAft>
                <a:spcPct val="0"/>
              </a:spcAft>
              <a:buClrTx/>
              <a:buSzTx/>
              <a:buFont typeface="Arial" panose="020b0604020202020204" pitchFamily="34" charset="0"/>
              <a:buNone/>
              <a:defRPr/>
            </a:pPr>
            <a:r>
              <a:rPr kumimoji="0" lang="en-US" altLang="zh-CN" sz="2800" b="0" i="0" u="none" strike="noStrike" kern="1200" cap="none" spc="0" normalizeH="0" baseline="0" noProof="1">
                <a:ln>
                  <a:noFill/>
                </a:ln>
                <a:solidFill>
                  <a:schemeClr val="tx1"/>
                </a:solidFill>
                <a:effectLst/>
                <a:uLnTx/>
                <a:uFillTx/>
                <a:latin typeface="+mn-ea"/>
                <a:ea typeface="+mn-ea"/>
                <a:cs typeface="+mn-lt"/>
              </a:rPr>
              <a:t>3. </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测量</a:t>
            </a:r>
            <a:r>
              <a:rPr kumimoji="0" lang="zh-CN"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1</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枚硬币厚度，为了减小误差，下列方法中能减小估读误差最佳的是（  </a:t>
            </a:r>
            <a:r>
              <a:rPr kumimoji="0" lang="en-US"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en-US"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a:t>
            </a:r>
            <a:endPar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base" latinLnBrk="0" hangingPunct="1">
              <a:lnSpc>
                <a:spcPct val="140000"/>
              </a:lnSpc>
              <a:spcBef>
                <a:spcPts val="20"/>
              </a:spcBef>
              <a:spcAft>
                <a:spcPct val="0"/>
              </a:spcAft>
              <a:buClrTx/>
              <a:buSzTx/>
              <a:buFont typeface="Arial" panose="020b0604020202020204" pitchFamily="34" charset="0"/>
              <a:buNone/>
              <a:defRPr/>
            </a:pPr>
            <a:r>
              <a:rPr kumimoji="0" lang="en-US"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zh-CN"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A.</a:t>
            </a:r>
            <a:r>
              <a:rPr kumimoji="0" lang="en-US"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用刻度仔细地测量硬币厚度 </a:t>
            </a:r>
            <a:endPar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base" latinLnBrk="0" hangingPunct="1">
              <a:lnSpc>
                <a:spcPct val="140000"/>
              </a:lnSpc>
              <a:spcBef>
                <a:spcPts val="20"/>
              </a:spcBef>
              <a:spcAft>
                <a:spcPct val="0"/>
              </a:spcAft>
              <a:buClrTx/>
              <a:buSzTx/>
              <a:buFont typeface="Arial" panose="020b0604020202020204" pitchFamily="34" charset="0"/>
              <a:buNone/>
              <a:defRPr/>
            </a:pPr>
            <a:r>
              <a:rPr kumimoji="0" lang="en-US"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zh-CN"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B.</a:t>
            </a:r>
            <a:r>
              <a:rPr kumimoji="0" lang="en-US"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用刻度尺多次测量求平均值</a:t>
            </a:r>
            <a:endPar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a:p>
            <a:pPr marR="0" lvl="0" indent="-248920" algn="l" defTabSz="914400" rtl="0">
              <a:lnSpc>
                <a:spcPct val="140000"/>
              </a:lnSpc>
              <a:spcBef>
                <a:spcPct val="0"/>
              </a:spcBef>
              <a:spcAft>
                <a:spcPct val="0"/>
              </a:spcAft>
              <a:buClrTx/>
              <a:buSzTx/>
              <a:buFont typeface="Arial" panose="020b0604020202020204" pitchFamily="34" charset="0"/>
              <a:buNone/>
              <a:defRPr/>
            </a:pPr>
            <a:r>
              <a:rPr kumimoji="0" lang="en-US"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zh-CN"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C.</a:t>
            </a:r>
            <a:r>
              <a:rPr kumimoji="0" lang="en-US"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用刻度尺测量</a:t>
            </a:r>
            <a:r>
              <a:rPr kumimoji="0" lang="zh-CN"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10</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枚硬币叠加起来总厚度，再除以</a:t>
            </a:r>
            <a:r>
              <a:rPr kumimoji="0" lang="zh-CN"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10</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，求出</a:t>
            </a:r>
            <a:endPar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a:p>
            <a:pPr marR="0" lvl="0" indent="-248920" algn="l" defTabSz="914400" rtl="0">
              <a:lnSpc>
                <a:spcPct val="140000"/>
              </a:lnSpc>
              <a:spcBef>
                <a:spcPct val="0"/>
              </a:spcBef>
              <a:spcAft>
                <a:spcPct val="0"/>
              </a:spcAft>
              <a:buClrTx/>
              <a:buSzTx/>
              <a:buFont typeface="Arial" panose="020b0604020202020204" pitchFamily="34" charset="0"/>
              <a:buNone/>
              <a:defRPr/>
            </a:pPr>
            <a:r>
              <a:rPr kumimoji="0" lang="zh-CN"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1</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枚硬币的厚度</a:t>
            </a:r>
            <a:endPar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base" latinLnBrk="0" hangingPunct="1">
              <a:lnSpc>
                <a:spcPct val="140000"/>
              </a:lnSpc>
              <a:spcBef>
                <a:spcPts val="20"/>
              </a:spcBef>
              <a:spcAft>
                <a:spcPct val="0"/>
              </a:spcAft>
              <a:buClrTx/>
              <a:buSzTx/>
              <a:buFont typeface="Arial" panose="020b0604020202020204" pitchFamily="34" charset="0"/>
              <a:buNone/>
              <a:defRPr/>
            </a:pPr>
            <a:r>
              <a:rPr kumimoji="0" lang="en-US"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zh-CN"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D.</a:t>
            </a:r>
            <a:r>
              <a:rPr kumimoji="0" lang="en-US"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刻度尺分别测量</a:t>
            </a:r>
            <a:r>
              <a:rPr kumimoji="0" lang="zh-CN" altLang="zh-CN"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10</a:t>
            </a:r>
            <a:r>
              <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rPr>
              <a:t>枚硬币厚度，然后求平均值</a:t>
            </a:r>
            <a:endParaRPr kumimoji="0" lang="zh-CN" altLang="en-US" sz="2800" b="0" i="0" u="none" strike="noStrike" kern="1200" cap="none" spc="0" normalizeH="0" baseline="0" noProof="1">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sp>
        <p:nvSpPr>
          <p:cNvPr id="58372" name="Text Box 6" title=""/>
          <p:cNvSpPr txBox="1"/>
          <p:nvPr>
            <p:custDataLst>
              <p:tags r:id="rId4"/>
            </p:custDataLst>
          </p:nvPr>
        </p:nvSpPr>
        <p:spPr>
          <a:xfrm>
            <a:off x="4151630" y="2276793"/>
            <a:ext cx="404813" cy="517525"/>
          </a:xfrm>
          <a:prstGeom prst="rect">
            <a:avLst/>
          </a:prstGeom>
          <a:noFill/>
          <a:ln w="9525">
            <a:noFill/>
          </a:ln>
        </p:spPr>
        <p:txBody>
          <a:bodyPr>
            <a:spAutoFit/>
          </a:bodyPr>
          <a:lstStyle/>
          <a:p>
            <a:pPr eaLnBrk="1" hangingPunct="1"/>
            <a:r>
              <a:rPr lang="zh-CN" altLang="zh-CN" sz="2800">
                <a:solidFill>
                  <a:srgbClr val="FF3300"/>
                </a:solidFill>
                <a:latin typeface="Times New Roman" panose="02020603050405020304" pitchFamily="18" charset="0"/>
                <a:ea typeface="微软雅黑"/>
                <a:cs typeface="Times New Roman" panose="02020603050405020304" pitchFamily="18" charset="0"/>
              </a:rPr>
              <a:t>C</a:t>
            </a:r>
            <a:endParaRPr lang="zh-CN" altLang="zh-CN" sz="2800">
              <a:solidFill>
                <a:srgbClr val="FF3300"/>
              </a:solidFill>
              <a:latin typeface="Times New Roman" panose="02020603050405020304" pitchFamily="18" charset="0"/>
              <a:ea typeface="微软雅黑"/>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ppt_x"/>
                                          </p:val>
                                        </p:tav>
                                        <p:tav tm="100000">
                                          <p:val>
                                            <p:strVal val="#ppt_x"/>
                                          </p:val>
                                        </p:tav>
                                      </p:tavLst>
                                    </p:anim>
                                    <p:anim calcmode="lin" valueType="num">
                                      <p:cBhvr additive="base">
                                        <p:cTn id="8"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1271270" y="981075"/>
            <a:ext cx="9665335" cy="2823845"/>
          </a:xfrm>
          <a:prstGeom prst="rect">
            <a:avLst/>
          </a:prstGeom>
          <a:noFill/>
        </p:spPr>
        <p:txBody>
          <a:bodyPr wrap="square" rtlCol="0" anchor="t">
            <a:noAutofit/>
          </a:bodyPr>
          <a:lstStyle/>
          <a:p>
            <a:pPr>
              <a:lnSpc>
                <a:spcPct val="125000"/>
              </a:lnSpc>
            </a:pPr>
            <a:r>
              <a:rPr lang="en-US" altLang="zh-CN" sz="2800">
                <a:latin typeface="微软雅黑" panose="020b0503020204020204" charset="-122"/>
                <a:ea typeface="微软雅黑"/>
              </a:rPr>
              <a:t>4</a:t>
            </a:r>
            <a:r>
              <a:rPr lang="zh-CN" altLang="en-US" sz="2800">
                <a:latin typeface="微软雅黑" panose="020b0503020204020204" charset="-122"/>
                <a:ea typeface="微软雅黑"/>
              </a:rPr>
              <a:t>.</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请判断下列关于误差的说法是否正确，并说明理由。</a:t>
            </a:r>
            <a:endParaRPr lang="zh-CN" altLang="en-US" sz="2800">
              <a:latin typeface="微软雅黑" panose="020b0503020204020204" charset="-122"/>
              <a:ea typeface="微软雅黑"/>
            </a:endParaRPr>
          </a:p>
          <a:p>
            <a:pPr>
              <a:lnSpc>
                <a:spcPct val="125000"/>
              </a:lnSpc>
            </a:pPr>
            <a:r>
              <a:rPr lang="zh-CN" altLang="en-US" sz="2800">
                <a:latin typeface="微软雅黑" panose="020b0503020204020204" charset="-122"/>
                <a:ea typeface="微软雅黑"/>
              </a:rPr>
              <a:t>(1)误差就是错误，可以通过努力避免误差；</a:t>
            </a:r>
            <a:endParaRPr lang="zh-CN" altLang="en-US" sz="2800">
              <a:latin typeface="微软雅黑" panose="020b0503020204020204" charset="-122"/>
              <a:ea typeface="微软雅黑"/>
            </a:endParaRPr>
          </a:p>
          <a:p>
            <a:pPr>
              <a:lnSpc>
                <a:spcPct val="125000"/>
              </a:lnSpc>
            </a:pPr>
            <a:r>
              <a:rPr lang="zh-CN" altLang="en-US" sz="2800">
                <a:latin typeface="微软雅黑" panose="020b0503020204020204" charset="-122"/>
                <a:ea typeface="微软雅黑"/>
              </a:rPr>
              <a:t>(2)使用更精密的测量工具，可以减小误差；</a:t>
            </a:r>
            <a:endParaRPr lang="zh-CN" altLang="en-US" sz="2800">
              <a:latin typeface="微软雅黑" panose="020b0503020204020204" charset="-122"/>
              <a:ea typeface="微软雅黑"/>
            </a:endParaRPr>
          </a:p>
          <a:p>
            <a:pPr>
              <a:lnSpc>
                <a:spcPct val="125000"/>
              </a:lnSpc>
            </a:pPr>
            <a:r>
              <a:rPr lang="zh-CN" altLang="en-US" sz="2800">
                <a:latin typeface="微软雅黑" panose="020b0503020204020204" charset="-122"/>
                <a:ea typeface="微软雅黑"/>
              </a:rPr>
              <a:t>(3)同一物理量，多次测量取平均值不能减小误差；</a:t>
            </a:r>
            <a:endParaRPr lang="zh-CN" altLang="en-US" sz="2800">
              <a:latin typeface="微软雅黑" panose="020b0503020204020204" charset="-122"/>
              <a:ea typeface="微软雅黑"/>
            </a:endParaRPr>
          </a:p>
          <a:p>
            <a:pPr>
              <a:lnSpc>
                <a:spcPct val="125000"/>
              </a:lnSpc>
            </a:pPr>
            <a:r>
              <a:rPr lang="zh-CN" altLang="en-US" sz="2800">
                <a:latin typeface="微软雅黑" panose="020b0503020204020204" charset="-122"/>
                <a:ea typeface="微软雅黑"/>
              </a:rPr>
              <a:t>(4)改进测量方法，可以减小误差。</a:t>
            </a:r>
            <a:endParaRPr lang="zh-CN" altLang="en-US" sz="2800">
              <a:latin typeface="微软雅黑" panose="020b0503020204020204" charset="-122"/>
              <a:ea typeface="微软雅黑"/>
            </a:endParaRPr>
          </a:p>
        </p:txBody>
      </p:sp>
      <p:sp>
        <p:nvSpPr>
          <p:cNvPr id="4" name="文本框 3"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习题练习</a:t>
            </a:r>
            <a:endParaRPr lang="zh-CN" altLang="en-US" sz="2800" b="1" spc="300" smtClean="0">
              <a:latin typeface="微软雅黑" panose="020b0503020204020204" charset="-122"/>
              <a:ea typeface="微软雅黑"/>
            </a:endParaRPr>
          </a:p>
        </p:txBody>
      </p:sp>
      <p:sp>
        <p:nvSpPr>
          <p:cNvPr id="5" name="文本框 4" title=""/>
          <p:cNvSpPr txBox="1"/>
          <p:nvPr/>
        </p:nvSpPr>
        <p:spPr>
          <a:xfrm>
            <a:off x="1487170" y="3861435"/>
            <a:ext cx="10088880" cy="2361565"/>
          </a:xfrm>
          <a:prstGeom prst="rect">
            <a:avLst/>
          </a:prstGeom>
          <a:noFill/>
        </p:spPr>
        <p:txBody>
          <a:bodyPr wrap="square" rtlCol="0">
            <a:noAutofit/>
          </a:bodyPr>
          <a:lstStyle/>
          <a:p>
            <a:pPr>
              <a:lnSpc>
                <a:spcPct val="125000"/>
              </a:lnSpc>
            </a:pPr>
            <a:r>
              <a:rPr lang="zh-CN" altLang="en-US" sz="2800">
                <a:solidFill>
                  <a:srgbClr val="FF0000"/>
                </a:solidFill>
                <a:latin typeface="微软雅黑" panose="020b0503020204020204" charset="-122"/>
                <a:ea typeface="微软雅黑"/>
              </a:rPr>
              <a:t>答：（</a:t>
            </a:r>
            <a:r>
              <a:rPr lang="en-US" altLang="zh-CN" sz="2800">
                <a:solidFill>
                  <a:srgbClr val="FF0000"/>
                </a:solidFill>
                <a:latin typeface="微软雅黑" panose="020b0503020204020204" charset="-122"/>
                <a:ea typeface="微软雅黑"/>
              </a:rPr>
              <a:t>1</a:t>
            </a:r>
            <a:r>
              <a:rPr lang="zh-CN" altLang="en-US" sz="2800">
                <a:solidFill>
                  <a:srgbClr val="FF0000"/>
                </a:solidFill>
                <a:latin typeface="微软雅黑" panose="020b0503020204020204" charset="-122"/>
                <a:ea typeface="微软雅黑"/>
              </a:rPr>
              <a:t>）不正确，因为误差不是错误，是无法避免的；</a:t>
            </a:r>
            <a:endParaRPr lang="zh-CN" altLang="en-US" sz="2800">
              <a:solidFill>
                <a:srgbClr val="FF0000"/>
              </a:solidFill>
              <a:latin typeface="微软雅黑" panose="020b0503020204020204" charset="-122"/>
              <a:ea typeface="微软雅黑"/>
            </a:endParaRPr>
          </a:p>
          <a:p>
            <a:pPr>
              <a:lnSpc>
                <a:spcPct val="125000"/>
              </a:lnSpc>
            </a:pPr>
            <a:r>
              <a:rPr lang="zh-CN" altLang="en-US" sz="2800">
                <a:solidFill>
                  <a:srgbClr val="FF0000"/>
                </a:solidFill>
                <a:latin typeface="微软雅黑" panose="020b0503020204020204" charset="-122"/>
                <a:ea typeface="微软雅黑"/>
              </a:rPr>
              <a:t>（</a:t>
            </a:r>
            <a:r>
              <a:rPr lang="en-US" altLang="zh-CN" sz="2800">
                <a:solidFill>
                  <a:srgbClr val="FF0000"/>
                </a:solidFill>
                <a:latin typeface="微软雅黑" panose="020b0503020204020204" charset="-122"/>
                <a:ea typeface="微软雅黑"/>
              </a:rPr>
              <a:t>2</a:t>
            </a:r>
            <a:r>
              <a:rPr lang="zh-CN" altLang="en-US" sz="2800">
                <a:solidFill>
                  <a:srgbClr val="FF0000"/>
                </a:solidFill>
                <a:latin typeface="微软雅黑" panose="020b0503020204020204" charset="-122"/>
                <a:ea typeface="微软雅黑"/>
              </a:rPr>
              <a:t>）正确，使用更精密的测量工具可以减小误差；</a:t>
            </a:r>
            <a:endParaRPr lang="zh-CN" altLang="en-US" sz="2800">
              <a:solidFill>
                <a:srgbClr val="FF0000"/>
              </a:solidFill>
              <a:latin typeface="微软雅黑" panose="020b0503020204020204" charset="-122"/>
              <a:ea typeface="微软雅黑"/>
            </a:endParaRPr>
          </a:p>
          <a:p>
            <a:pPr>
              <a:lnSpc>
                <a:spcPct val="125000"/>
              </a:lnSpc>
            </a:pPr>
            <a:r>
              <a:rPr lang="zh-CN" altLang="en-US" sz="2800">
                <a:solidFill>
                  <a:srgbClr val="FF0000"/>
                </a:solidFill>
                <a:latin typeface="微软雅黑" panose="020b0503020204020204" charset="-122"/>
                <a:ea typeface="微软雅黑"/>
              </a:rPr>
              <a:t>（</a:t>
            </a:r>
            <a:r>
              <a:rPr lang="en-US" altLang="zh-CN" sz="2800">
                <a:solidFill>
                  <a:srgbClr val="FF0000"/>
                </a:solidFill>
                <a:latin typeface="微软雅黑" panose="020b0503020204020204" charset="-122"/>
                <a:ea typeface="微软雅黑"/>
              </a:rPr>
              <a:t>3</a:t>
            </a:r>
            <a:r>
              <a:rPr lang="zh-CN" altLang="en-US" sz="2800">
                <a:solidFill>
                  <a:srgbClr val="FF0000"/>
                </a:solidFill>
                <a:latin typeface="微软雅黑" panose="020b0503020204020204" charset="-122"/>
                <a:ea typeface="微软雅黑"/>
              </a:rPr>
              <a:t>）不正确，因为多次测量取平均值可以减小误差；</a:t>
            </a:r>
            <a:endParaRPr lang="zh-CN" altLang="en-US" sz="2800">
              <a:solidFill>
                <a:srgbClr val="FF0000"/>
              </a:solidFill>
              <a:latin typeface="微软雅黑" panose="020b0503020204020204" charset="-122"/>
              <a:ea typeface="微软雅黑"/>
            </a:endParaRPr>
          </a:p>
          <a:p>
            <a:pPr>
              <a:lnSpc>
                <a:spcPct val="125000"/>
              </a:lnSpc>
            </a:pPr>
            <a:r>
              <a:rPr lang="zh-CN" altLang="en-US" sz="2800">
                <a:solidFill>
                  <a:srgbClr val="FF0000"/>
                </a:solidFill>
                <a:latin typeface="微软雅黑" panose="020b0503020204020204" charset="-122"/>
                <a:ea typeface="微软雅黑"/>
              </a:rPr>
              <a:t>（</a:t>
            </a:r>
            <a:r>
              <a:rPr lang="en-US" altLang="zh-CN" sz="2800">
                <a:solidFill>
                  <a:srgbClr val="FF0000"/>
                </a:solidFill>
                <a:latin typeface="微软雅黑" panose="020b0503020204020204" charset="-122"/>
                <a:ea typeface="微软雅黑"/>
              </a:rPr>
              <a:t>4</a:t>
            </a:r>
            <a:r>
              <a:rPr lang="zh-CN" altLang="en-US" sz="2800">
                <a:solidFill>
                  <a:srgbClr val="FF0000"/>
                </a:solidFill>
                <a:latin typeface="微软雅黑" panose="020b0503020204020204" charset="-122"/>
                <a:ea typeface="微软雅黑"/>
              </a:rPr>
              <a:t>）正确，改进测量方法，可以减小误差。</a:t>
            </a:r>
            <a:endParaRPr lang="zh-CN" altLang="en-US" sz="2800">
              <a:solidFill>
                <a:srgbClr val="FF0000"/>
              </a:solidFill>
              <a:latin typeface="微软雅黑" panose="020b0503020204020204" charset="-122"/>
              <a:ea typeface="微软雅黑"/>
            </a:endParaRPr>
          </a:p>
        </p:txBody>
      </p:sp>
      <p:pic>
        <p:nvPicPr>
          <p:cNvPr id="2" name="Picture 2"/>
          <p:cNvPicPr>
            <a:picLocks noChangeAspect="1"/>
          </p:cNvPicPr>
          <p:nvPr/>
        </p:nvPicPr>
        <p:blipFill>
          <a:blip r:embed="rId3"/>
          <a:stretch>
            <a:fillRect/>
          </a:stretch>
        </p:blipFill>
        <p:spPr>
          <a:xfrm flipH="1">
            <a:off x="10604500" y="121793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77555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素养提升</a:t>
            </a:r>
            <a:endParaRPr lang="zh-CN" altLang="en-US" sz="2800" b="1" spc="300" smtClean="0">
              <a:latin typeface="微软雅黑" panose="020b0503020204020204" charset="-122"/>
              <a:ea typeface="微软雅黑"/>
            </a:endParaRPr>
          </a:p>
        </p:txBody>
      </p:sp>
      <p:sp>
        <p:nvSpPr>
          <p:cNvPr id="5" name="文本框 4" title=""/>
          <p:cNvSpPr txBox="1"/>
          <p:nvPr/>
        </p:nvSpPr>
        <p:spPr>
          <a:xfrm>
            <a:off x="1031875" y="2061210"/>
            <a:ext cx="10128250" cy="2810510"/>
          </a:xfrm>
          <a:prstGeom prst="rect">
            <a:avLst/>
          </a:prstGeom>
          <a:noFill/>
        </p:spPr>
        <p:txBody>
          <a:bodyPr wrap="square" rtlCol="0" anchor="t">
            <a:noAutofit/>
          </a:bodyPr>
          <a:lstStyle/>
          <a:p>
            <a:pPr indent="720090">
              <a:lnSpc>
                <a:spcPct val="150000"/>
              </a:lnSpc>
            </a:pPr>
            <a:r>
              <a:rPr lang="zh-CN" altLang="en-US" sz="3200">
                <a:latin typeface="微软雅黑" panose="020b0503020204020204" charset="-122"/>
                <a:ea typeface="微软雅黑"/>
              </a:rPr>
              <a:t>知道在科学测量中不可避免地存在误差，能在实验操作中尽量减小误差，能一丝不苟地进行实验，实事求是地记录数据。</a:t>
            </a:r>
            <a:endParaRPr lang="zh-CN" altLang="en-US" sz="3200">
              <a:latin typeface="微软雅黑" panose="020b0503020204020204" charset="-122"/>
              <a:ea typeface="微软雅黑"/>
            </a:endParaRPr>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课程导入</a:t>
            </a:r>
            <a:endParaRPr lang="zh-CN" altLang="en-US" sz="2800" b="1" spc="300" smtClean="0">
              <a:latin typeface="微软雅黑" panose="020b0503020204020204" charset="-122"/>
              <a:ea typeface="微软雅黑"/>
            </a:endParaRPr>
          </a:p>
        </p:txBody>
      </p:sp>
      <p:pic>
        <p:nvPicPr>
          <p:cNvPr id="2" name="图片 1" title=""/>
          <p:cNvPicPr>
            <a:picLocks noChangeAspect="1"/>
          </p:cNvPicPr>
          <p:nvPr/>
        </p:nvPicPr>
        <p:blipFill>
          <a:blip r:embed="rId3"/>
          <a:stretch>
            <a:fillRect/>
          </a:stretch>
        </p:blipFill>
        <p:spPr>
          <a:xfrm>
            <a:off x="6575425" y="3644900"/>
            <a:ext cx="3884840" cy="2599200"/>
          </a:xfrm>
          <a:prstGeom prst="rect">
            <a:avLst/>
          </a:prstGeom>
        </p:spPr>
      </p:pic>
      <p:pic>
        <p:nvPicPr>
          <p:cNvPr id="103" name="图片 102" title=""/>
          <p:cNvPicPr>
            <a:picLocks noChangeAspect="1"/>
          </p:cNvPicPr>
          <p:nvPr/>
        </p:nvPicPr>
        <p:blipFill>
          <a:blip r:embed="rId4"/>
          <a:srcRect t="16251" r="6002"/>
          <a:stretch>
            <a:fillRect/>
          </a:stretch>
        </p:blipFill>
        <p:spPr>
          <a:xfrm>
            <a:off x="6575425" y="981075"/>
            <a:ext cx="3888105" cy="2598420"/>
          </a:xfrm>
          <a:prstGeom prst="rect">
            <a:avLst/>
          </a:prstGeom>
          <a:noFill/>
          <a:ln w="9525">
            <a:noFill/>
          </a:ln>
        </p:spPr>
      </p:pic>
      <p:sp>
        <p:nvSpPr>
          <p:cNvPr id="5" name="文本框 4" title=""/>
          <p:cNvSpPr txBox="1"/>
          <p:nvPr/>
        </p:nvSpPr>
        <p:spPr>
          <a:xfrm>
            <a:off x="911225" y="2277110"/>
            <a:ext cx="5201285" cy="2746375"/>
          </a:xfrm>
          <a:prstGeom prst="rect">
            <a:avLst/>
          </a:prstGeom>
          <a:noFill/>
        </p:spPr>
        <p:txBody>
          <a:bodyPr wrap="square" rtlCol="0" anchor="t">
            <a:noAutofit/>
          </a:bodyPr>
          <a:lstStyle/>
          <a:p>
            <a:pPr indent="720090">
              <a:lnSpc>
                <a:spcPct val="150000"/>
              </a:lnSpc>
            </a:pPr>
            <a:r>
              <a:rPr lang="zh-CN" altLang="en-US" sz="2800">
                <a:latin typeface="微软雅黑" panose="020b0503020204020204" charset="-122"/>
                <a:ea typeface="微软雅黑"/>
              </a:rPr>
              <a:t>在生产生活和科学研究中，经常需要进行测量。长度和时间的测量是物理学中两种基本的测量。</a:t>
            </a:r>
            <a:endParaRPr lang="zh-CN" altLang="en-US" sz="2800">
              <a:latin typeface="微软雅黑" panose="020b0503020204020204" charset="-122"/>
              <a:ea typeface="微软雅黑"/>
            </a:endParaRPr>
          </a:p>
        </p:txBody>
      </p:sp>
    </p:spTree>
  </p:cSld>
  <p:clrMapOvr>
    <a:masterClrMapping/>
  </p:clrMapOvr>
  <p:transition spd="slow">
    <p:randomBar dir="vert"/>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课程导入</a:t>
            </a:r>
            <a:endParaRPr lang="zh-CN" altLang="en-US" sz="2800" b="1" spc="300" smtClean="0">
              <a:latin typeface="微软雅黑" panose="020b0503020204020204" charset="-122"/>
              <a:ea typeface="微软雅黑"/>
            </a:endParaRPr>
          </a:p>
        </p:txBody>
      </p:sp>
      <p:cxnSp>
        <p:nvCxnSpPr>
          <p:cNvPr id="9" name="直接连接符 8" title=""/>
          <p:cNvCxnSpPr/>
          <p:nvPr>
            <p:custDataLst>
              <p:tags r:id="rId3"/>
            </p:custDataLst>
          </p:nvPr>
        </p:nvCxnSpPr>
        <p:spPr>
          <a:xfrm>
            <a:off x="7129780" y="3402965"/>
            <a:ext cx="3392170" cy="95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title=""/>
          <p:cNvCxnSpPr/>
          <p:nvPr>
            <p:custDataLst>
              <p:tags r:id="rId4"/>
            </p:custDataLst>
          </p:nvPr>
        </p:nvCxnSpPr>
        <p:spPr>
          <a:xfrm>
            <a:off x="7129780" y="4039870"/>
            <a:ext cx="3392170" cy="95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774065" y="3845560"/>
            <a:ext cx="5031740" cy="2645410"/>
          </a:xfrm>
          <a:prstGeom prst="rect">
            <a:avLst/>
          </a:prstGeom>
          <a:noFill/>
        </p:spPr>
        <p:txBody>
          <a:bodyPr wrap="square" rtlCol="0" anchor="t">
            <a:noAutofit/>
          </a:bodyPr>
          <a:lstStyle/>
          <a:p>
            <a:pPr>
              <a:lnSpc>
                <a:spcPct val="150000"/>
              </a:lnSpc>
              <a:buClrTx/>
              <a:buSzTx/>
              <a:buFontTx/>
            </a:pPr>
            <a:r>
              <a:rPr lang="zh-CN" altLang="en-US" sz="2800">
                <a:latin typeface="微软雅黑" panose="020b0503020204020204" charset="-122"/>
                <a:ea typeface="微软雅黑"/>
                <a:sym typeface="Times New Roman" panose="02020603050405020304" pitchFamily="18" charset="0"/>
              </a:rPr>
              <a:t>要作出准确的判断，需要借助测量工具进行测量；为了交流方便，需要建立统一的测量单位。</a:t>
            </a:r>
            <a:endParaRPr lang="zh-CN" altLang="en-US" sz="2800">
              <a:latin typeface="微软雅黑" panose="020b0503020204020204" charset="-122"/>
              <a:ea typeface="微软雅黑"/>
              <a:sym typeface="Times New Roman" panose="02020603050405020304" pitchFamily="18" charset="0"/>
            </a:endParaRPr>
          </a:p>
        </p:txBody>
      </p:sp>
      <p:pic>
        <p:nvPicPr>
          <p:cNvPr id="100" name="图片 99" title=""/>
          <p:cNvPicPr>
            <a:picLocks noChangeAspect="1"/>
          </p:cNvPicPr>
          <p:nvPr/>
        </p:nvPicPr>
        <p:blipFill>
          <a:blip r:embed="rId5">
            <a:clrChange>
              <a:clrFrom>
                <a:srgbClr val="FFFFFF">
                  <a:alpha val="100000"/>
                </a:srgbClr>
              </a:clrFrom>
              <a:clrTo>
                <a:srgbClr val="FFFFFF">
                  <a:alpha val="100000"/>
                  <a:alpha val="0"/>
                </a:srgbClr>
              </a:clrTo>
            </a:clrChange>
          </a:blip>
          <a:srcRect b="6546"/>
          <a:stretch>
            <a:fillRect/>
          </a:stretch>
        </p:blipFill>
        <p:spPr>
          <a:xfrm>
            <a:off x="7103745" y="2132965"/>
            <a:ext cx="3248660" cy="4410710"/>
          </a:xfrm>
          <a:prstGeom prst="rect">
            <a:avLst/>
          </a:prstGeom>
          <a:noFill/>
          <a:ln w="9525">
            <a:noFill/>
          </a:ln>
        </p:spPr>
      </p:pic>
      <p:sp>
        <p:nvSpPr>
          <p:cNvPr id="5" name="文本框 4" title=""/>
          <p:cNvSpPr txBox="1"/>
          <p:nvPr/>
        </p:nvSpPr>
        <p:spPr>
          <a:xfrm>
            <a:off x="774065" y="908685"/>
            <a:ext cx="10445115" cy="1447800"/>
          </a:xfrm>
          <a:prstGeom prst="rect">
            <a:avLst/>
          </a:prstGeom>
          <a:noFill/>
        </p:spPr>
        <p:txBody>
          <a:bodyPr wrap="square" rtlCol="0">
            <a:noAutofit/>
          </a:bodyPr>
          <a:lstStyle/>
          <a:p>
            <a:pPr>
              <a:lnSpc>
                <a:spcPct val="140000"/>
              </a:lnSpc>
            </a:pPr>
            <a:r>
              <a:rPr lang="zh-CN" altLang="en-US" sz="2800">
                <a:latin typeface="宋体" panose="02010600030101010101" pitchFamily="2" charset="-122"/>
                <a:cs typeface="宋体" panose="02010600030101010101" pitchFamily="2" charset="-122"/>
              </a:rPr>
              <a:t>同学们可以相互目测对方的臂展</a:t>
            </a:r>
            <a:r>
              <a:rPr lang="en-US" altLang="zh-CN" sz="2800">
                <a:latin typeface="宋体" panose="02010600030101010101" pitchFamily="2" charset="-122"/>
                <a:cs typeface="宋体" panose="02010600030101010101" pitchFamily="2" charset="-122"/>
              </a:rPr>
              <a:t>(</a:t>
            </a:r>
            <a:r>
              <a:rPr lang="zh-CN" altLang="en-US" sz="2800">
                <a:latin typeface="宋体" panose="02010600030101010101" pitchFamily="2" charset="-122"/>
                <a:cs typeface="宋体" panose="02010600030101010101" pitchFamily="2" charset="-122"/>
              </a:rPr>
              <a:t>两臂侧向最大限度地水平伸展时，两中指指尖间的直线距离</a:t>
            </a:r>
            <a:r>
              <a:rPr lang="en-US" altLang="zh-CN" sz="2800">
                <a:latin typeface="宋体" panose="02010600030101010101" pitchFamily="2" charset="-122"/>
                <a:cs typeface="宋体" panose="02010600030101010101" pitchFamily="2" charset="-122"/>
              </a:rPr>
              <a:t>)</a:t>
            </a:r>
            <a:r>
              <a:rPr lang="zh-CN" altLang="en-US" sz="2800">
                <a:latin typeface="宋体" panose="02010600030101010101" pitchFamily="2" charset="-122"/>
                <a:cs typeface="宋体" panose="02010600030101010101" pitchFamily="2" charset="-122"/>
              </a:rPr>
              <a:t>与身高的大小关系。</a:t>
            </a:r>
            <a:endParaRPr lang="zh-CN" altLang="en-US" sz="2800">
              <a:latin typeface="宋体" panose="02010600030101010101" pitchFamily="2" charset="-122"/>
              <a:cs typeface="宋体" panose="02010600030101010101" pitchFamily="2" charset="-122"/>
            </a:endParaRPr>
          </a:p>
          <a:p>
            <a:pPr>
              <a:lnSpc>
                <a:spcPct val="120000"/>
              </a:lnSpc>
            </a:pPr>
            <a:endParaRPr lang="zh-CN" altLang="en-US" sz="2800">
              <a:latin typeface="微软雅黑" panose="020b0503020204020204" charset="-122"/>
              <a:ea typeface="微软雅黑"/>
            </a:endParaRPr>
          </a:p>
        </p:txBody>
      </p:sp>
      <p:sp>
        <p:nvSpPr>
          <p:cNvPr id="6" name="文本框 5" title=""/>
          <p:cNvSpPr txBox="1"/>
          <p:nvPr/>
        </p:nvSpPr>
        <p:spPr>
          <a:xfrm>
            <a:off x="767080" y="2493010"/>
            <a:ext cx="5563235" cy="1333500"/>
          </a:xfrm>
          <a:prstGeom prst="rect">
            <a:avLst/>
          </a:prstGeom>
          <a:noFill/>
        </p:spPr>
        <p:txBody>
          <a:bodyPr wrap="square" rtlCol="0">
            <a:noAutofit/>
          </a:bodyPr>
          <a:lstStyle/>
          <a:p>
            <a:pPr>
              <a:lnSpc>
                <a:spcPct val="120000"/>
              </a:lnSpc>
            </a:pPr>
            <a:r>
              <a:rPr lang="zh-CN" altLang="en-US" sz="2800">
                <a:sym typeface="+mn-ea"/>
              </a:rPr>
              <a:t>有些时候仅凭眼睛感觉去判断，</a:t>
            </a:r>
            <a:endParaRPr lang="zh-CN" altLang="en-US" sz="2800">
              <a:sym typeface="+mn-ea"/>
            </a:endParaRPr>
          </a:p>
          <a:p>
            <a:pPr>
              <a:lnSpc>
                <a:spcPct val="120000"/>
              </a:lnSpc>
            </a:pPr>
            <a:r>
              <a:rPr lang="zh-CN" altLang="en-US" sz="2800">
                <a:sym typeface="+mn-ea"/>
              </a:rPr>
              <a:t>不一定正确，更谈不上准确。</a:t>
            </a:r>
            <a:endParaRPr lang="zh-CN" altLang="en-US" sz="2800"/>
          </a:p>
          <a:p>
            <a:pPr>
              <a:lnSpc>
                <a:spcPct val="120000"/>
              </a:lnSpc>
            </a:pPr>
            <a:endParaRPr lang="zh-CN" altLang="en-US" sz="2800">
              <a:latin typeface="微软雅黑" panose="020b0503020204020204" charset="-122"/>
              <a:ea typeface="微软雅黑"/>
            </a:endParaRPr>
          </a:p>
        </p:txBody>
      </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title=""/>
          <p:cNvSpPr/>
          <p:nvPr>
            <p:custDataLst>
              <p:tags r:id="rId6"/>
            </p:custDataLst>
          </p:nvPr>
        </p:nvSpPr>
        <p:spPr>
          <a:xfrm>
            <a:off x="3431229" y="159615"/>
            <a:ext cx="41198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长度的单位及测量工具</a:t>
            </a:r>
            <a:endParaRPr lang="zh-CN" altLang="en-US" sz="2800" b="1" spc="300">
              <a:solidFill>
                <a:srgbClr val="00A0E9"/>
              </a:solidFill>
              <a:latin typeface="微软雅黑" panose="020b0503020204020204" charset="-122"/>
              <a:ea typeface="微软雅黑"/>
              <a:cs typeface="+mn-ea"/>
              <a:sym typeface="+mn-lt"/>
            </a:endParaRPr>
          </a:p>
        </p:txBody>
      </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title=""/>
          <p:cNvSpPr txBox="1"/>
          <p:nvPr/>
        </p:nvSpPr>
        <p:spPr>
          <a:xfrm>
            <a:off x="767080" y="981075"/>
            <a:ext cx="1194435" cy="63119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测量</a:t>
            </a:r>
            <a:endParaRPr lang="zh-CN" altLang="en-US" sz="3200" b="1">
              <a:latin typeface="微软雅黑" panose="020b0503020204020204" charset="-122"/>
              <a:ea typeface="微软雅黑"/>
            </a:endParaRPr>
          </a:p>
        </p:txBody>
      </p:sp>
      <p:sp>
        <p:nvSpPr>
          <p:cNvPr id="7" name="文本框 6" title=""/>
          <p:cNvSpPr txBox="1"/>
          <p:nvPr/>
        </p:nvSpPr>
        <p:spPr>
          <a:xfrm>
            <a:off x="774065" y="1701165"/>
            <a:ext cx="10578465" cy="1315720"/>
          </a:xfrm>
          <a:prstGeom prst="rect">
            <a:avLst/>
          </a:prstGeom>
          <a:noFill/>
        </p:spPr>
        <p:txBody>
          <a:bodyPr wrap="square" rtlCol="0" anchor="t">
            <a:noAutofit/>
          </a:bodyPr>
          <a:lstStyle/>
          <a:p>
            <a:pPr indent="720090">
              <a:lnSpc>
                <a:spcPct val="125000"/>
              </a:lnSpc>
            </a:pPr>
            <a:r>
              <a:rPr lang="zh-CN" altLang="en-US" sz="2800">
                <a:latin typeface="微软雅黑" panose="020b0503020204020204" charset="-122"/>
                <a:ea typeface="微软雅黑"/>
              </a:rPr>
              <a:t>测量就是将待测量与一个公认的标准量进行比较，这个公认的标准量叫做单位。</a:t>
            </a:r>
            <a:endParaRPr lang="zh-CN" altLang="en-US" sz="2800">
              <a:latin typeface="微软雅黑" panose="020b0503020204020204" charset="-122"/>
              <a:ea typeface="微软雅黑"/>
            </a:endParaRPr>
          </a:p>
        </p:txBody>
      </p:sp>
      <p:sp>
        <p:nvSpPr>
          <p:cNvPr id="8" name="文本框 5" title=""/>
          <p:cNvSpPr txBox="1"/>
          <p:nvPr/>
        </p:nvSpPr>
        <p:spPr>
          <a:xfrm>
            <a:off x="792480" y="3213100"/>
            <a:ext cx="10560050" cy="1739900"/>
          </a:xfrm>
          <a:prstGeom prst="rect">
            <a:avLst/>
          </a:prstGeom>
          <a:noFill/>
          <a:ln w="9525">
            <a:noFill/>
          </a:ln>
        </p:spPr>
        <p:txBody>
          <a:bodyPr wrap="square">
            <a:noAutofit/>
          </a:bodyPr>
          <a:lstStyle/>
          <a:p>
            <a:pPr indent="720090">
              <a:lnSpc>
                <a:spcPct val="125000"/>
              </a:lnSpc>
            </a:pPr>
            <a:r>
              <a:rPr lang="zh-CN" altLang="en-US" sz="2800">
                <a:latin typeface="Times New Roman" panose="02020603050405020304" pitchFamily="18" charset="0"/>
              </a:rPr>
              <a:t>1960年，国际上通过了一套统一的测量单位，叫</a:t>
            </a:r>
            <a:r>
              <a:rPr lang="zh-CN" altLang="en-US" sz="2800">
                <a:solidFill>
                  <a:srgbClr val="FF0000"/>
                </a:solidFill>
                <a:latin typeface="微软雅黑" panose="020b0503020204020204" charset="-122"/>
                <a:ea typeface="微软雅黑"/>
              </a:rPr>
              <a:t>国际单位制</a:t>
            </a:r>
            <a:r>
              <a:rPr lang="zh-CN" altLang="en-US" sz="2800">
                <a:latin typeface="Times New Roman" panose="02020603050405020304" pitchFamily="18" charset="0"/>
              </a:rPr>
              <a:t>。简称</a:t>
            </a:r>
            <a:r>
              <a:rPr lang="en-US" altLang="zh-CN" sz="2800" b="1">
                <a:solidFill>
                  <a:srgbClr val="FF0000"/>
                </a:solidFill>
                <a:latin typeface="Times New Roman" panose="02020603050405020304" pitchFamily="18" charset="0"/>
              </a:rPr>
              <a:t>SI</a:t>
            </a:r>
            <a:r>
              <a:rPr lang="zh-CN" altLang="en-US" sz="2800" b="1">
                <a:solidFill>
                  <a:schemeClr val="tx1"/>
                </a:solidFill>
                <a:latin typeface="宋体" panose="02010600030101010101" pitchFamily="2" charset="-122"/>
              </a:rPr>
              <a:t>。</a:t>
            </a:r>
            <a:r>
              <a:rPr lang="zh-CN" altLang="en-US" sz="2800">
                <a:solidFill>
                  <a:schemeClr val="tx1"/>
                </a:solidFill>
                <a:latin typeface="宋体" panose="02010600030101010101" pitchFamily="2" charset="-122"/>
                <a:sym typeface="+mn-ea"/>
              </a:rPr>
              <a:t>国际单位制的单位是大多数国家（包括我国）的法定计量单位。</a:t>
            </a:r>
            <a:endParaRPr lang="zh-CN" altLang="en-US" sz="2800">
              <a:solidFill>
                <a:schemeClr val="tx1"/>
              </a:solidFill>
              <a:latin typeface="宋体" panose="02010600030101010101" pitchFamily="2" charset="-122"/>
            </a:endParaRPr>
          </a:p>
          <a:p>
            <a:pPr indent="720090">
              <a:lnSpc>
                <a:spcPct val="125000"/>
              </a:lnSpc>
            </a:pPr>
            <a:endParaRPr lang="zh-CN" altLang="en-US" sz="2800" b="1">
              <a:solidFill>
                <a:schemeClr val="tx1"/>
              </a:solidFill>
              <a:latin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title=""/>
          <p:cNvSpPr/>
          <p:nvPr>
            <p:custDataLst>
              <p:tags r:id="rId6"/>
            </p:custDataLst>
          </p:nvPr>
        </p:nvSpPr>
        <p:spPr>
          <a:xfrm>
            <a:off x="3431229" y="159615"/>
            <a:ext cx="41198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长度的单位及测量工具</a:t>
            </a:r>
            <a:endParaRPr lang="zh-CN" altLang="en-US" sz="2800" b="1" spc="300">
              <a:solidFill>
                <a:srgbClr val="00A0E9"/>
              </a:solidFill>
              <a:latin typeface="微软雅黑" panose="020b0503020204020204" charset="-122"/>
              <a:ea typeface="微软雅黑"/>
              <a:cs typeface="+mn-ea"/>
              <a:sym typeface="+mn-lt"/>
            </a:endParaRPr>
          </a:p>
        </p:txBody>
      </p:sp>
      <p:grpSp>
        <p:nvGrpSpPr>
          <p:cNvPr id="4" name="组合 3" title=""/>
          <p:cNvGrpSpPr/>
          <p:nvPr/>
        </p:nvGrpSpPr>
        <p:grpSpPr>
          <a:xfrm>
            <a:off x="839470" y="1857375"/>
            <a:ext cx="9987280" cy="1762760"/>
            <a:chOff x="1311" y="6555"/>
            <a:chExt cx="15728" cy="2776"/>
          </a:xfrm>
        </p:grpSpPr>
        <p:sp>
          <p:nvSpPr>
            <p:cNvPr id="3075" name="Text Box 46"/>
            <p:cNvSpPr txBox="1"/>
            <p:nvPr>
              <p:custDataLst>
                <p:tags r:id="rId7"/>
              </p:custDataLst>
            </p:nvPr>
          </p:nvSpPr>
          <p:spPr>
            <a:xfrm>
              <a:off x="1311" y="6555"/>
              <a:ext cx="11277" cy="1041"/>
            </a:xfrm>
            <a:prstGeom prst="rect">
              <a:avLst/>
            </a:prstGeom>
            <a:noFill/>
            <a:ln w="9525">
              <a:noFill/>
            </a:ln>
          </p:spPr>
          <p:txBody>
            <a:bodyPr>
              <a:noAutofit/>
            </a:bodyPr>
            <a:lstStyle/>
            <a:p>
              <a:pPr eaLnBrk="1" hangingPunct="1">
                <a:spcBef>
                  <a:spcPct val="50000"/>
                </a:spcBef>
              </a:pPr>
              <a:r>
                <a:rPr lang="en-US" altLang="zh-CN" sz="2800">
                  <a:solidFill>
                    <a:schemeClr val="tx1"/>
                  </a:solidFill>
                  <a:latin typeface="+mn-ea"/>
                  <a:ea typeface="+mn-ea"/>
                  <a:cs typeface="Times New Roman" panose="02020603050405020304" pitchFamily="18" charset="0"/>
                </a:rPr>
                <a:t>1. </a:t>
              </a:r>
              <a:r>
                <a:rPr lang="zh-CN" altLang="en-US" sz="2800">
                  <a:solidFill>
                    <a:schemeClr val="tx1"/>
                  </a:solidFill>
                  <a:latin typeface="Times New Roman" panose="02020603050405020304" pitchFamily="18" charset="0"/>
                  <a:ea typeface="微软雅黑"/>
                  <a:cs typeface="Times New Roman" panose="02020603050405020304" pitchFamily="18" charset="0"/>
                </a:rPr>
                <a:t>在</a:t>
              </a:r>
              <a:r>
                <a:rPr lang="en-US" altLang="zh-CN" sz="2800">
                  <a:solidFill>
                    <a:schemeClr val="tx1"/>
                  </a:solidFill>
                  <a:latin typeface="Times New Roman" panose="02020603050405020304" pitchFamily="18" charset="0"/>
                  <a:ea typeface="微软雅黑"/>
                  <a:cs typeface="Times New Roman" panose="02020603050405020304" pitchFamily="18" charset="0"/>
                </a:rPr>
                <a:t>SI</a:t>
              </a:r>
              <a:r>
                <a:rPr lang="zh-CN" altLang="en-US" sz="2800">
                  <a:solidFill>
                    <a:schemeClr val="tx1"/>
                  </a:solidFill>
                  <a:latin typeface="Times New Roman" panose="02020603050405020304" pitchFamily="18" charset="0"/>
                  <a:ea typeface="微软雅黑"/>
                  <a:cs typeface="Times New Roman" panose="02020603050405020304" pitchFamily="18" charset="0"/>
                </a:rPr>
                <a:t>中，长度的基本单位是</a:t>
              </a:r>
              <a:r>
                <a:rPr lang="zh-CN" altLang="en-US" sz="2800" b="1">
                  <a:solidFill>
                    <a:srgbClr val="FF0000"/>
                  </a:solidFill>
                  <a:latin typeface="Times New Roman" panose="02020603050405020304" pitchFamily="18" charset="0"/>
                  <a:ea typeface="微软雅黑"/>
                  <a:cs typeface="Times New Roman" panose="02020603050405020304" pitchFamily="18" charset="0"/>
                </a:rPr>
                <a:t>米</a:t>
              </a:r>
              <a:r>
                <a:rPr lang="zh-CN" altLang="en-US" sz="2800">
                  <a:solidFill>
                    <a:schemeClr val="tx1"/>
                  </a:solidFill>
                  <a:latin typeface="Times New Roman" panose="02020603050405020304" pitchFamily="18" charset="0"/>
                  <a:ea typeface="微软雅黑"/>
                  <a:cs typeface="Times New Roman" panose="02020603050405020304" pitchFamily="18" charset="0"/>
                </a:rPr>
                <a:t>，符号为</a:t>
              </a:r>
              <a:r>
                <a:rPr lang="en-US" altLang="zh-CN" sz="2800" b="1">
                  <a:solidFill>
                    <a:srgbClr val="FF0000"/>
                  </a:solidFill>
                  <a:latin typeface="Times New Roman" panose="02020603050405020304" pitchFamily="18" charset="0"/>
                  <a:ea typeface="微软雅黑"/>
                  <a:cs typeface="Times New Roman" panose="02020603050405020304" pitchFamily="18" charset="0"/>
                </a:rPr>
                <a:t>m</a:t>
              </a:r>
              <a:r>
                <a:rPr lang="zh-CN" altLang="en-US" sz="2800">
                  <a:solidFill>
                    <a:schemeClr val="tx1"/>
                  </a:solidFill>
                  <a:latin typeface="Times New Roman" panose="02020603050405020304" pitchFamily="18" charset="0"/>
                  <a:ea typeface="微软雅黑"/>
                  <a:cs typeface="Times New Roman" panose="02020603050405020304" pitchFamily="18" charset="0"/>
                </a:rPr>
                <a:t>。</a:t>
              </a:r>
              <a:endParaRPr lang="zh-CN" altLang="en-US" sz="2800">
                <a:solidFill>
                  <a:schemeClr val="tx1"/>
                </a:solidFill>
                <a:latin typeface="Times New Roman" panose="02020603050405020304" pitchFamily="18" charset="0"/>
                <a:ea typeface="微软雅黑"/>
                <a:cs typeface="Times New Roman" panose="02020603050405020304" pitchFamily="18" charset="0"/>
              </a:endParaRPr>
            </a:p>
          </p:txBody>
        </p:sp>
        <mc:AlternateContent>
          <mc:Choice Requires="a14">
            <p:sp>
              <p:nvSpPr>
                <p:cNvPr id="42" name="文本框 41"/>
                <p:cNvSpPr txBox="1"/>
                <p:nvPr>
                  <p:custDataLst>
                    <p:tags r:id="rId8"/>
                  </p:custDataLst>
                </p:nvPr>
              </p:nvSpPr>
              <p:spPr>
                <a:xfrm>
                  <a:off x="1991" y="7556"/>
                  <a:ext cx="15048" cy="177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r>
                    <a:rPr lang="en-US" altLang="zh-CN" sz="2800">
                      <a:latin typeface="宋体" panose="02010600030101010101" pitchFamily="2" charset="-122"/>
                      <a:ea typeface="宋体" panose="02010600030101010101" pitchFamily="2" charset="-122"/>
                      <a:cs typeface="宋体" panose="02010600030101010101" pitchFamily="2" charset="-122"/>
                    </a:rPr>
                    <a:t>1983</a:t>
                  </a:r>
                  <a:r>
                    <a:rPr lang="zh-CN" altLang="en-US" sz="2800">
                      <a:latin typeface="宋体" panose="02010600030101010101" pitchFamily="2" charset="-122"/>
                      <a:ea typeface="宋体" panose="02010600030101010101" pitchFamily="2" charset="-122"/>
                      <a:cs typeface="宋体" panose="02010600030101010101" pitchFamily="2" charset="-122"/>
                    </a:rPr>
                    <a:t>年，国际计量大会规定：光在真空中</a:t>
                  </a:r>
                  <a14:m>
                    <m:oMathPara>
                      <m:oMathParaPr>
                        <m:jc/>
                      </m:oMathParaPr>
                      <m:oMath>
                        <m:f>
                          <m:fPr>
                            <m:type m:val="bar"/>
                            <m:ctrlPr>
                              <a:rPr lang="en-US" altLang="zh-CN" sz="2800" i="1" smtClean="0">
                                <a:latin typeface="Cambria Math" panose="02040503050406030204" charset="0"/>
                                <a:ea typeface="宋体" panose="02010600030101010101" pitchFamily="2" charset="-122"/>
                                <a:cs typeface="Cambria Math" panose="02040503050406030204" charset="0"/>
                              </a:rPr>
                            </m:ctrlPr>
                          </m:fPr>
                          <m:num>
                            <m:r>
                              <a:rPr lang="en-US" altLang="zh-CN" sz="2800" i="1">
                                <a:latin typeface="Cambria Math" panose="02040503050406030204" charset="0"/>
                                <a:ea typeface="MS Mincho" panose="02020609040205080304" charset="-128"/>
                                <a:cs typeface="Cambria Math" panose="02040503050406030204" charset="0"/>
                              </a:rPr>
                              <m:t>1</m:t>
                            </m:r>
                          </m:num>
                          <m:den>
                            <m:r>
                              <a:rPr lang="en-US" altLang="zh-CN" sz="2800" i="1">
                                <a:latin typeface="Cambria Math" panose="02040503050406030204" charset="0"/>
                                <a:ea typeface="MS Mincho" panose="02020609040205080304" charset="-128"/>
                                <a:cs typeface="Cambria Math" panose="02040503050406030204" charset="0"/>
                              </a:rPr>
                              <m:t>2</m:t>
                            </m:r>
                            <m:r>
                              <a:rPr lang="en-US" altLang="zh-CN" sz="2800" i="1" smtClean="0">
                                <a:latin typeface="Cambria Math" panose="02040503050406030204" charset="0"/>
                                <a:ea typeface="MS Mincho" panose="02020609040205080304" charset="-128"/>
                                <a:cs typeface="Cambria Math" panose="02040503050406030204" charset="0"/>
                              </a:rPr>
                              <m:t>9</m:t>
                            </m:r>
                            <m:r>
                              <a:rPr lang="en-US" altLang="zh-CN" sz="2800" i="1">
                                <a:latin typeface="Cambria Math" panose="02040503050406030204" charset="0"/>
                                <a:ea typeface="MS Mincho" panose="02020609040205080304" charset="-128"/>
                                <a:cs typeface="Cambria Math" panose="02040503050406030204" charset="0"/>
                              </a:rPr>
                              <m:t>9</m:t>
                            </m:r>
                            <m:r>
                              <a:rPr lang="en-US" altLang="zh-CN" sz="2800" i="1" smtClean="0">
                                <a:latin typeface="Cambria Math" panose="02040503050406030204" charset="0"/>
                                <a:ea typeface="MS Mincho" panose="02020609040205080304" charset="-128"/>
                                <a:cs typeface="Cambria Math" panose="02040503050406030204" charset="0"/>
                              </a:rPr>
                              <m:t>7</m:t>
                            </m:r>
                            <m:r>
                              <a:rPr lang="en-US" altLang="zh-CN" sz="2800" i="1">
                                <a:latin typeface="Cambria Math" panose="02040503050406030204" charset="0"/>
                                <a:ea typeface="MS Mincho" panose="02020609040205080304" charset="-128"/>
                                <a:cs typeface="Cambria Math" panose="02040503050406030204" charset="0"/>
                              </a:rPr>
                              <m:t>9</m:t>
                            </m:r>
                            <m:r>
                              <a:rPr lang="en-US" altLang="zh-CN" sz="2800" i="1" smtClean="0">
                                <a:latin typeface="Cambria Math" panose="02040503050406030204" charset="0"/>
                                <a:ea typeface="MS Mincho" panose="02020609040205080304" charset="-128"/>
                                <a:cs typeface="Cambria Math" panose="02040503050406030204" charset="0"/>
                              </a:rPr>
                              <m:t>2</m:t>
                            </m:r>
                            <m:r>
                              <a:rPr lang="en-US" altLang="zh-CN" sz="2800" i="1">
                                <a:latin typeface="Cambria Math" panose="02040503050406030204" charset="0"/>
                                <a:ea typeface="MS Mincho" panose="02020609040205080304" charset="-128"/>
                                <a:cs typeface="Cambria Math" panose="02040503050406030204" charset="0"/>
                              </a:rPr>
                              <m:t>4</m:t>
                            </m:r>
                            <m:r>
                              <a:rPr lang="en-US" altLang="zh-CN" sz="2800" i="1" smtClean="0">
                                <a:latin typeface="Cambria Math" panose="02040503050406030204" charset="0"/>
                                <a:ea typeface="MS Mincho" panose="02020609040205080304" charset="-128"/>
                                <a:cs typeface="Cambria Math" panose="02040503050406030204" charset="0"/>
                              </a:rPr>
                              <m:t>5</m:t>
                            </m:r>
                            <m:r>
                              <a:rPr lang="en-US" altLang="zh-CN" sz="2800" i="1">
                                <a:latin typeface="Cambria Math" panose="02040503050406030204" charset="0"/>
                                <a:ea typeface="MS Mincho" panose="02020609040205080304" charset="-128"/>
                                <a:cs typeface="Cambria Math" panose="02040503050406030204" charset="0"/>
                              </a:rPr>
                              <m:t>8</m:t>
                            </m:r>
                          </m:den>
                        </m:f>
                        <m:r>
                          <m:rPr>
                            <m:sty m:val="p"/>
                          </m:rPr>
                          <a:rPr lang="en-US" altLang="zh-CN" sz="2800" b="0" smtClean="0">
                            <a:latin typeface="Cambria Math" panose="02040503050406030204" charset="0"/>
                            <a:ea typeface="宋体" panose="02010600030101010101" pitchFamily="2" charset="-122"/>
                            <a:cs typeface="Cambria Math" panose="02040503050406030204" charset="0"/>
                          </a:rPr>
                          <m:t>s</m:t>
                        </m:r>
                      </m:oMath>
                    </m:oMathPara>
                  </a14:m>
                  <a:r>
                    <a:rPr lang="zh-CN" altLang="en-US" sz="2800">
                      <a:latin typeface="宋体" panose="02010600030101010101" pitchFamily="2" charset="-122"/>
                      <a:ea typeface="宋体" panose="02010600030101010101" pitchFamily="2" charset="-122"/>
                      <a:cs typeface="宋体" panose="02010600030101010101" pitchFamily="2" charset="-122"/>
                    </a:rPr>
                    <a:t>内所经过路程的长度定义为</a:t>
                  </a:r>
                  <a:r>
                    <a:rPr lang="en-US" altLang="zh-CN" sz="2800" err="1">
                      <a:latin typeface="宋体" panose="02010600030101010101" pitchFamily="2" charset="-122"/>
                      <a:ea typeface="宋体" panose="02010600030101010101" pitchFamily="2" charset="-122"/>
                      <a:cs typeface="宋体" panose="02010600030101010101" pitchFamily="2" charset="-122"/>
                    </a:rPr>
                    <a:t>1m</a:t>
                  </a:r>
                  <a:r>
                    <a:rPr lang="zh-CN" altLang="en-US" sz="2800" err="1">
                      <a:latin typeface="宋体" panose="02010600030101010101" pitchFamily="2" charset="-122"/>
                      <a:ea typeface="宋体" panose="02010600030101010101" pitchFamily="2" charset="-122"/>
                      <a:cs typeface="宋体" panose="02010600030101010101" pitchFamily="2" charset="-122"/>
                    </a:rPr>
                    <a:t>。</a:t>
                  </a:r>
                  <a:endParaRPr lang="zh-CN" altLang="en-US" sz="2800" err="1">
                    <a:latin typeface="宋体" panose="02010600030101010101" pitchFamily="2" charset="-122"/>
                    <a:ea typeface="宋体" panose="02010600030101010101" pitchFamily="2" charset="-122"/>
                    <a:cs typeface="宋体" panose="02010600030101010101" pitchFamily="2" charset="-122"/>
                  </a:endParaRPr>
                </a:p>
              </p:txBody>
            </p:sp>
          </mc:Choice>
          <mc:Fallback>
            <p:sp>
              <p:nvSpPr>
                <p:cNvPr id="42" name="文本框 41"/>
                <p:cNvSpPr txBox="1">
                  <a:spLocks noRot="1" noChangeAspect="1" noMove="1" noResize="1" noEditPoints="1" noAdjustHandles="1" noChangeArrowheads="1" noChangeShapeType="1" noTextEdit="1"/>
                </p:cNvSpPr>
                <p:nvPr>
                  <p:custDataLst>
                    <p:tags r:id="rId9"/>
                  </p:custDataLst>
                </p:nvPr>
              </p:nvSpPr>
              <p:spPr>
                <a:xfrm>
                  <a:off x="1991" y="7556"/>
                  <a:ext cx="15048" cy="1775"/>
                </a:xfrm>
                <a:prstGeom prst="rect">
                  <a:avLst/>
                </a:prstGeom>
                <a:blipFill rotWithShape="1">
                  <a:blip r:embed="rId10"/>
                  <a:stretch>
                    <a:fillRect/>
                  </a:stretch>
                </a:blipFill>
                <a:extLst>
                  <a:ext uri="{909E8E84-426E-40DD-AFC4-6F175D3DCCD1}">
                    <a14:hiddenFill xmlns:a14="http://schemas.microsoft.com/office/drawing/2010/main">
                      <a:solidFill>
                        <a:schemeClr val="bg1"/>
                      </a:solidFill>
                    </a14:hiddenFill>
                  </a:ext>
                </a:extLst>
              </p:spPr>
              <p:txBody>
                <a:bodyPr/>
                <a:lstStyle/>
                <a:p>
                  <a:r>
                    <a:rPr lang="zh-CN" altLang="en-US">
                      <a:noFill/>
                    </a:rPr>
                    <a:t> </a:t>
                  </a:r>
                </a:p>
              </p:txBody>
            </p:sp>
          </mc:Fallback>
        </mc:AlternateContent>
      </p:gr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title=""/>
          <p:cNvSpPr txBox="1"/>
          <p:nvPr/>
        </p:nvSpPr>
        <p:spPr>
          <a:xfrm>
            <a:off x="767080" y="981075"/>
            <a:ext cx="2488565" cy="624205"/>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长度的单位</a:t>
            </a:r>
            <a:endParaRPr lang="zh-CN" altLang="en-US" sz="3200" b="1">
              <a:latin typeface="微软雅黑" panose="020b0503020204020204" charset="-122"/>
              <a:ea typeface="微软雅黑"/>
            </a:endParaRPr>
          </a:p>
        </p:txBody>
      </p:sp>
      <p:sp>
        <p:nvSpPr>
          <p:cNvPr id="7" name="Text Box 47" title=""/>
          <p:cNvSpPr txBox="1"/>
          <p:nvPr>
            <p:custDataLst>
              <p:tags r:id="rId11"/>
            </p:custDataLst>
          </p:nvPr>
        </p:nvSpPr>
        <p:spPr>
          <a:xfrm>
            <a:off x="911225" y="3861118"/>
            <a:ext cx="4984750" cy="521970"/>
          </a:xfrm>
          <a:prstGeom prst="rect">
            <a:avLst/>
          </a:prstGeom>
          <a:noFill/>
          <a:ln w="9525">
            <a:noFill/>
          </a:ln>
        </p:spPr>
        <p:txBody>
          <a:bodyPr>
            <a:spAutoFit/>
          </a:bodyPr>
          <a:lstStyle/>
          <a:p>
            <a:pPr eaLnBrk="1" hangingPunct="1">
              <a:spcBef>
                <a:spcPct val="50000"/>
              </a:spcBef>
            </a:pPr>
            <a:r>
              <a:rPr lang="en-US" altLang="zh-CN" sz="2800">
                <a:solidFill>
                  <a:schemeClr val="tx1"/>
                </a:solidFill>
                <a:latin typeface="+mn-ea"/>
                <a:ea typeface="+mn-ea"/>
                <a:cs typeface="Times New Roman" panose="02020603050405020304" pitchFamily="18" charset="0"/>
              </a:rPr>
              <a:t>2. </a:t>
            </a:r>
            <a:r>
              <a:rPr lang="zh-CN" altLang="en-US" sz="2800">
                <a:solidFill>
                  <a:schemeClr val="tx1"/>
                </a:solidFill>
                <a:latin typeface="Times New Roman" panose="02020603050405020304" pitchFamily="18" charset="0"/>
                <a:ea typeface="微软雅黑"/>
                <a:cs typeface="Times New Roman" panose="02020603050405020304" pitchFamily="18" charset="0"/>
              </a:rPr>
              <a:t>其它常见的长度单位及符号。</a:t>
            </a:r>
            <a:endParaRPr lang="zh-CN" altLang="en-US" sz="2800">
              <a:solidFill>
                <a:schemeClr val="tx1"/>
              </a:solidFill>
              <a:latin typeface="Times New Roman" panose="02020603050405020304" pitchFamily="18" charset="0"/>
              <a:ea typeface="微软雅黑"/>
              <a:cs typeface="Times New Roman" panose="02020603050405020304" pitchFamily="18" charset="0"/>
            </a:endParaRPr>
          </a:p>
        </p:txBody>
      </p:sp>
      <p:grpSp>
        <p:nvGrpSpPr>
          <p:cNvPr id="14" name="组合 13" title=""/>
          <p:cNvGrpSpPr/>
          <p:nvPr/>
        </p:nvGrpSpPr>
        <p:grpSpPr>
          <a:xfrm>
            <a:off x="1342770" y="4660331"/>
            <a:ext cx="6927215" cy="924028"/>
            <a:chOff x="2681909" y="1096860"/>
            <a:chExt cx="6928658" cy="924221"/>
          </a:xfrm>
        </p:grpSpPr>
        <p:sp>
          <p:nvSpPr>
            <p:cNvPr id="15" name="文本框 14"/>
            <p:cNvSpPr txBox="1"/>
            <p:nvPr>
              <p:custDataLst>
                <p:tags r:id="rId12"/>
              </p:custDataLst>
            </p:nvPr>
          </p:nvSpPr>
          <p:spPr>
            <a:xfrm>
              <a:off x="3725521" y="1098275"/>
              <a:ext cx="874644" cy="460471"/>
            </a:xfrm>
            <a:prstGeom prst="rect">
              <a:avLst/>
            </a:prstGeom>
            <a:noFill/>
          </p:spPr>
          <p:txBody>
            <a:bodyPr wrap="square" rtlCol="0">
              <a:spAutoFit/>
            </a:bodyPr>
            <a:lstStyle/>
            <a:p>
              <a:r>
                <a:rPr lang="zh-CN" altLang="en-US" sz="2400">
                  <a:latin typeface="华文隶书" panose="02010800040101010101" pitchFamily="2" charset="-122"/>
                  <a:ea typeface="华文隶书" panose="02010800040101010101" pitchFamily="2" charset="-122"/>
                </a:rPr>
                <a:t>米</a:t>
              </a:r>
              <a:endParaRPr lang="zh-CN" altLang="en-US" sz="2400">
                <a:latin typeface="华文隶书" panose="02010800040101010101" pitchFamily="2" charset="-122"/>
                <a:ea typeface="华文隶书" panose="02010800040101010101" pitchFamily="2" charset="-122"/>
              </a:endParaRPr>
            </a:p>
          </p:txBody>
        </p:sp>
        <p:sp>
          <p:nvSpPr>
            <p:cNvPr id="16" name="文本框 15"/>
            <p:cNvSpPr txBox="1"/>
            <p:nvPr>
              <p:custDataLst>
                <p:tags r:id="rId13"/>
              </p:custDataLst>
            </p:nvPr>
          </p:nvSpPr>
          <p:spPr>
            <a:xfrm>
              <a:off x="5454922" y="1099690"/>
              <a:ext cx="1262270" cy="460471"/>
            </a:xfrm>
            <a:prstGeom prst="rect">
              <a:avLst/>
            </a:prstGeom>
            <a:noFill/>
          </p:spPr>
          <p:txBody>
            <a:bodyPr wrap="square" rtlCol="0">
              <a:spAutoFit/>
            </a:bodyPr>
            <a:lstStyle/>
            <a:p>
              <a:r>
                <a:rPr lang="zh-CN" altLang="en-US" sz="2400">
                  <a:latin typeface="华文隶书" panose="02010800040101010101" pitchFamily="2" charset="-122"/>
                  <a:ea typeface="华文隶书" panose="02010800040101010101" pitchFamily="2" charset="-122"/>
                </a:rPr>
                <a:t>厘米</a:t>
              </a:r>
              <a:endParaRPr lang="zh-CN" altLang="en-US" sz="2400">
                <a:latin typeface="华文隶书" panose="02010800040101010101" pitchFamily="2" charset="-122"/>
                <a:ea typeface="华文隶书" panose="02010800040101010101" pitchFamily="2" charset="-122"/>
              </a:endParaRPr>
            </a:p>
          </p:txBody>
        </p:sp>
        <p:sp>
          <p:nvSpPr>
            <p:cNvPr id="17" name="文本框 16"/>
            <p:cNvSpPr txBox="1"/>
            <p:nvPr>
              <p:custDataLst>
                <p:tags r:id="rId14"/>
              </p:custDataLst>
            </p:nvPr>
          </p:nvSpPr>
          <p:spPr>
            <a:xfrm>
              <a:off x="4401380" y="1098275"/>
              <a:ext cx="1262270" cy="460471"/>
            </a:xfrm>
            <a:prstGeom prst="rect">
              <a:avLst/>
            </a:prstGeom>
            <a:noFill/>
          </p:spPr>
          <p:txBody>
            <a:bodyPr wrap="square" rtlCol="0">
              <a:spAutoFit/>
            </a:bodyPr>
            <a:lstStyle/>
            <a:p>
              <a:r>
                <a:rPr lang="zh-CN" altLang="en-US" sz="2400">
                  <a:latin typeface="华文隶书" panose="02010800040101010101" pitchFamily="2" charset="-122"/>
                  <a:ea typeface="华文隶书" panose="02010800040101010101" pitchFamily="2" charset="-122"/>
                </a:rPr>
                <a:t>分米</a:t>
              </a:r>
              <a:endParaRPr lang="zh-CN" altLang="en-US" sz="2400">
                <a:latin typeface="华文隶书" panose="02010800040101010101" pitchFamily="2" charset="-122"/>
                <a:ea typeface="华文隶书" panose="02010800040101010101" pitchFamily="2" charset="-122"/>
              </a:endParaRPr>
            </a:p>
          </p:txBody>
        </p:sp>
        <p:sp>
          <p:nvSpPr>
            <p:cNvPr id="18" name="文本框 17"/>
            <p:cNvSpPr txBox="1"/>
            <p:nvPr>
              <p:custDataLst>
                <p:tags r:id="rId15"/>
              </p:custDataLst>
            </p:nvPr>
          </p:nvSpPr>
          <p:spPr>
            <a:xfrm>
              <a:off x="6528270" y="1098130"/>
              <a:ext cx="847902" cy="460471"/>
            </a:xfrm>
            <a:prstGeom prst="rect">
              <a:avLst/>
            </a:prstGeom>
            <a:noFill/>
          </p:spPr>
          <p:txBody>
            <a:bodyPr wrap="square" rtlCol="0">
              <a:spAutoFit/>
            </a:bodyPr>
            <a:lstStyle/>
            <a:p>
              <a:r>
                <a:rPr lang="zh-CN" altLang="en-US" sz="2400">
                  <a:latin typeface="华文隶书" panose="02010800040101010101" pitchFamily="2" charset="-122"/>
                  <a:ea typeface="华文隶书" panose="02010800040101010101" pitchFamily="2" charset="-122"/>
                </a:rPr>
                <a:t>毫米</a:t>
              </a:r>
              <a:endParaRPr lang="zh-CN" altLang="en-US" sz="2400">
                <a:latin typeface="华文隶书" panose="02010800040101010101" pitchFamily="2" charset="-122"/>
                <a:ea typeface="华文隶书" panose="02010800040101010101" pitchFamily="2" charset="-122"/>
              </a:endParaRPr>
            </a:p>
          </p:txBody>
        </p:sp>
        <p:sp>
          <p:nvSpPr>
            <p:cNvPr id="19" name="文本框 18"/>
            <p:cNvSpPr txBox="1"/>
            <p:nvPr>
              <p:custDataLst>
                <p:tags r:id="rId16"/>
              </p:custDataLst>
            </p:nvPr>
          </p:nvSpPr>
          <p:spPr>
            <a:xfrm>
              <a:off x="2681909" y="1098275"/>
              <a:ext cx="1262270" cy="460471"/>
            </a:xfrm>
            <a:prstGeom prst="rect">
              <a:avLst/>
            </a:prstGeom>
            <a:noFill/>
          </p:spPr>
          <p:txBody>
            <a:bodyPr wrap="square" rtlCol="0">
              <a:spAutoFit/>
            </a:bodyPr>
            <a:lstStyle/>
            <a:p>
              <a:r>
                <a:rPr lang="zh-CN" altLang="en-US" sz="2400">
                  <a:latin typeface="华文隶书" panose="02010800040101010101" pitchFamily="2" charset="-122"/>
                  <a:ea typeface="华文隶书" panose="02010800040101010101" pitchFamily="2" charset="-122"/>
                </a:rPr>
                <a:t>千米</a:t>
              </a:r>
              <a:endParaRPr lang="zh-CN" altLang="en-US" sz="2400">
                <a:latin typeface="华文隶书" panose="02010800040101010101" pitchFamily="2" charset="-122"/>
                <a:ea typeface="华文隶书" panose="02010800040101010101" pitchFamily="2" charset="-122"/>
              </a:endParaRPr>
            </a:p>
          </p:txBody>
        </p:sp>
        <p:sp>
          <p:nvSpPr>
            <p:cNvPr id="20" name="文本框 19"/>
            <p:cNvSpPr txBox="1"/>
            <p:nvPr>
              <p:custDataLst>
                <p:tags r:id="rId17"/>
              </p:custDataLst>
            </p:nvPr>
          </p:nvSpPr>
          <p:spPr>
            <a:xfrm>
              <a:off x="7615617" y="1096860"/>
              <a:ext cx="848537" cy="460471"/>
            </a:xfrm>
            <a:prstGeom prst="rect">
              <a:avLst/>
            </a:prstGeom>
            <a:noFill/>
          </p:spPr>
          <p:txBody>
            <a:bodyPr wrap="square" rtlCol="0">
              <a:spAutoFit/>
            </a:bodyPr>
            <a:lstStyle/>
            <a:p>
              <a:r>
                <a:rPr lang="zh-CN" altLang="en-US" sz="2400">
                  <a:latin typeface="华文隶书" panose="02010800040101010101" pitchFamily="2" charset="-122"/>
                  <a:ea typeface="华文隶书" panose="02010800040101010101" pitchFamily="2" charset="-122"/>
                </a:rPr>
                <a:t>微米</a:t>
              </a:r>
              <a:endParaRPr lang="zh-CN" altLang="en-US" sz="2400">
                <a:latin typeface="华文隶书" panose="02010800040101010101" pitchFamily="2" charset="-122"/>
                <a:ea typeface="华文隶书" panose="02010800040101010101" pitchFamily="2" charset="-122"/>
              </a:endParaRPr>
            </a:p>
          </p:txBody>
        </p:sp>
        <p:sp>
          <p:nvSpPr>
            <p:cNvPr id="21" name="文本框 20"/>
            <p:cNvSpPr txBox="1"/>
            <p:nvPr>
              <p:custDataLst>
                <p:tags r:id="rId18"/>
              </p:custDataLst>
            </p:nvPr>
          </p:nvSpPr>
          <p:spPr>
            <a:xfrm>
              <a:off x="8702963" y="1096860"/>
              <a:ext cx="907604" cy="460471"/>
            </a:xfrm>
            <a:prstGeom prst="rect">
              <a:avLst/>
            </a:prstGeom>
            <a:noFill/>
          </p:spPr>
          <p:txBody>
            <a:bodyPr wrap="square" rtlCol="0">
              <a:spAutoFit/>
            </a:bodyPr>
            <a:lstStyle/>
            <a:p>
              <a:r>
                <a:rPr lang="zh-CN" altLang="en-US" sz="2400">
                  <a:latin typeface="华文隶书" panose="02010800040101010101" pitchFamily="2" charset="-122"/>
                  <a:ea typeface="华文隶书" panose="02010800040101010101" pitchFamily="2" charset="-122"/>
                </a:rPr>
                <a:t>纳米</a:t>
              </a:r>
              <a:endParaRPr lang="zh-CN" altLang="en-US" sz="2400">
                <a:latin typeface="华文隶书" panose="02010800040101010101" pitchFamily="2" charset="-122"/>
                <a:ea typeface="华文隶书" panose="02010800040101010101" pitchFamily="2" charset="-122"/>
              </a:endParaRPr>
            </a:p>
          </p:txBody>
        </p:sp>
        <p:sp>
          <p:nvSpPr>
            <p:cNvPr id="22" name="矩形 21"/>
            <p:cNvSpPr/>
            <p:nvPr>
              <p:custDataLst>
                <p:tags r:id="rId19"/>
              </p:custDataLst>
            </p:nvPr>
          </p:nvSpPr>
          <p:spPr>
            <a:xfrm>
              <a:off x="3739492" y="1560610"/>
              <a:ext cx="419822" cy="460471"/>
            </a:xfrm>
            <a:prstGeom prst="rect">
              <a:avLst/>
            </a:prstGeom>
          </p:spPr>
          <p:txBody>
            <a:bodyPr wrap="none">
              <a:spAutoFit/>
            </a:bodyPr>
            <a:lstStyle/>
            <a:p>
              <a:r>
                <a:rPr lang="en-US" altLang="zh-CN" sz="2400">
                  <a:latin typeface="Times New Roman" panose="02020603050405020304" pitchFamily="18" charset="0"/>
                  <a:ea typeface="华文隶书" panose="02010800040101010101" pitchFamily="2" charset="-122"/>
                  <a:cs typeface="Times New Roman" panose="02020603050405020304" pitchFamily="18" charset="0"/>
                </a:rPr>
                <a:t>m</a:t>
              </a:r>
              <a:endParaRPr lang="en-US" altLang="zh-CN" sz="2400">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23" name="矩形 22"/>
            <p:cNvSpPr/>
            <p:nvPr>
              <p:custDataLst>
                <p:tags r:id="rId20"/>
              </p:custDataLst>
            </p:nvPr>
          </p:nvSpPr>
          <p:spPr>
            <a:xfrm>
              <a:off x="4570531" y="1560610"/>
              <a:ext cx="572254" cy="460471"/>
            </a:xfrm>
            <a:prstGeom prst="rect">
              <a:avLst/>
            </a:prstGeom>
          </p:spPr>
          <p:txBody>
            <a:bodyPr wrap="none">
              <a:spAutoFit/>
            </a:bodyPr>
            <a:lstStyle/>
            <a:p>
              <a:r>
                <a:rPr lang="en-US" altLang="zh-CN" sz="2400">
                  <a:latin typeface="Times New Roman" panose="02020603050405020304" pitchFamily="18" charset="0"/>
                  <a:ea typeface="华文隶书" panose="02010800040101010101" pitchFamily="2" charset="-122"/>
                  <a:cs typeface="Times New Roman" panose="02020603050405020304" pitchFamily="18" charset="0"/>
                </a:rPr>
                <a:t>dm</a:t>
              </a:r>
              <a:endParaRPr lang="en-US" altLang="zh-CN" sz="2400">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24" name="矩形 23"/>
            <p:cNvSpPr/>
            <p:nvPr>
              <p:custDataLst>
                <p:tags r:id="rId21"/>
              </p:custDataLst>
            </p:nvPr>
          </p:nvSpPr>
          <p:spPr>
            <a:xfrm>
              <a:off x="5553709" y="1560610"/>
              <a:ext cx="555106" cy="460471"/>
            </a:xfrm>
            <a:prstGeom prst="rect">
              <a:avLst/>
            </a:prstGeom>
          </p:spPr>
          <p:txBody>
            <a:bodyPr wrap="none">
              <a:spAutoFit/>
            </a:bodyPr>
            <a:lstStyle/>
            <a:p>
              <a:r>
                <a:rPr lang="en-US" altLang="zh-CN" sz="2400">
                  <a:latin typeface="Times New Roman" panose="02020603050405020304" pitchFamily="18" charset="0"/>
                  <a:ea typeface="华文隶书" panose="02010800040101010101" pitchFamily="2" charset="-122"/>
                  <a:cs typeface="Times New Roman" panose="02020603050405020304" pitchFamily="18" charset="0"/>
                </a:rPr>
                <a:t>cm</a:t>
              </a:r>
              <a:endParaRPr lang="en-US" altLang="zh-CN" sz="2400">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27" name="矩形 26"/>
            <p:cNvSpPr/>
            <p:nvPr>
              <p:custDataLst>
                <p:tags r:id="rId22"/>
              </p:custDataLst>
            </p:nvPr>
          </p:nvSpPr>
          <p:spPr>
            <a:xfrm>
              <a:off x="6596208" y="1560610"/>
              <a:ext cx="656727" cy="460471"/>
            </a:xfrm>
            <a:prstGeom prst="rect">
              <a:avLst/>
            </a:prstGeom>
          </p:spPr>
          <p:txBody>
            <a:bodyPr wrap="none">
              <a:spAutoFit/>
            </a:bodyPr>
            <a:lstStyle/>
            <a:p>
              <a:r>
                <a:rPr lang="en-US" altLang="zh-CN" sz="2400">
                  <a:latin typeface="Times New Roman" panose="02020603050405020304" pitchFamily="18" charset="0"/>
                  <a:ea typeface="华文隶书" panose="02010800040101010101" pitchFamily="2" charset="-122"/>
                  <a:cs typeface="Times New Roman" panose="02020603050405020304" pitchFamily="18" charset="0"/>
                </a:rPr>
                <a:t>mm</a:t>
              </a:r>
              <a:endParaRPr lang="en-US" altLang="zh-CN" sz="2400">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29" name="矩形 28"/>
            <p:cNvSpPr/>
            <p:nvPr>
              <p:custDataLst>
                <p:tags r:id="rId23"/>
              </p:custDataLst>
            </p:nvPr>
          </p:nvSpPr>
          <p:spPr>
            <a:xfrm>
              <a:off x="7740858" y="1557434"/>
              <a:ext cx="583051" cy="460471"/>
            </a:xfrm>
            <a:prstGeom prst="rect">
              <a:avLst/>
            </a:prstGeom>
          </p:spPr>
          <p:txBody>
            <a:bodyPr wrap="none">
              <a:spAutoFit/>
            </a:bodyPr>
            <a:lstStyle/>
            <a:p>
              <a:r>
                <a:rPr lang="en-US" altLang="zh-CN" sz="2400" err="1">
                  <a:latin typeface="Times New Roman" panose="02020603050405020304" pitchFamily="18" charset="0"/>
                  <a:ea typeface="华文隶书" panose="02010800040101010101" pitchFamily="2" charset="-122"/>
                  <a:cs typeface="Times New Roman" panose="02020603050405020304" pitchFamily="18" charset="0"/>
                </a:rPr>
                <a:t>μm</a:t>
              </a:r>
              <a:endParaRPr lang="en-US" altLang="zh-CN" sz="2400" err="1">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30" name="矩形 29"/>
            <p:cNvSpPr/>
            <p:nvPr>
              <p:custDataLst>
                <p:tags r:id="rId24"/>
              </p:custDataLst>
            </p:nvPr>
          </p:nvSpPr>
          <p:spPr>
            <a:xfrm>
              <a:off x="8811558" y="1560610"/>
              <a:ext cx="572254" cy="460471"/>
            </a:xfrm>
            <a:prstGeom prst="rect">
              <a:avLst/>
            </a:prstGeom>
          </p:spPr>
          <p:txBody>
            <a:bodyPr wrap="none">
              <a:spAutoFit/>
            </a:bodyPr>
            <a:lstStyle/>
            <a:p>
              <a:r>
                <a:rPr lang="en-US" altLang="zh-CN" sz="2400">
                  <a:latin typeface="Times New Roman" panose="02020603050405020304" pitchFamily="18" charset="0"/>
                  <a:ea typeface="华文隶书" panose="02010800040101010101" pitchFamily="2" charset="-122"/>
                  <a:cs typeface="Times New Roman" panose="02020603050405020304" pitchFamily="18" charset="0"/>
                </a:rPr>
                <a:t>nm</a:t>
              </a:r>
              <a:endParaRPr lang="en-US" altLang="zh-CN" sz="2400">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33" name="矩形 32"/>
            <p:cNvSpPr/>
            <p:nvPr>
              <p:custDataLst>
                <p:tags r:id="rId25"/>
              </p:custDataLst>
            </p:nvPr>
          </p:nvSpPr>
          <p:spPr>
            <a:xfrm>
              <a:off x="2756422" y="1560610"/>
              <a:ext cx="572254" cy="460471"/>
            </a:xfrm>
            <a:prstGeom prst="rect">
              <a:avLst/>
            </a:prstGeom>
          </p:spPr>
          <p:txBody>
            <a:bodyPr wrap="none">
              <a:spAutoFit/>
            </a:bodyPr>
            <a:lstStyle/>
            <a:p>
              <a:r>
                <a:rPr lang="en-US" altLang="zh-CN" sz="2400">
                  <a:latin typeface="Times New Roman" panose="02020603050405020304" pitchFamily="18" charset="0"/>
                  <a:ea typeface="华文隶书" panose="02010800040101010101" pitchFamily="2" charset="-122"/>
                  <a:cs typeface="Times New Roman" panose="02020603050405020304" pitchFamily="18" charset="0"/>
                </a:rPr>
                <a:t>km</a:t>
              </a:r>
              <a:endParaRPr lang="en-US" altLang="zh-CN" sz="2400">
                <a:latin typeface="Times New Roman" panose="02020603050405020304" pitchFamily="18" charset="0"/>
                <a:ea typeface="华文隶书" panose="02010800040101010101" pitchFamily="2" charset="-122"/>
                <a:cs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文本框 45" title=""/>
          <p:cNvSpPr txBox="1"/>
          <p:nvPr/>
        </p:nvSpPr>
        <p:spPr>
          <a:xfrm>
            <a:off x="844550" y="1844675"/>
            <a:ext cx="4790440" cy="521970"/>
          </a:xfrm>
          <a:prstGeom prst="rect">
            <a:avLst/>
          </a:prstGeom>
          <a:noFill/>
        </p:spPr>
        <p:txBody>
          <a:bodyPr wrap="square" rtlCol="0">
            <a:spAutoFit/>
          </a:bodyPr>
          <a:lstStyle/>
          <a:p>
            <a:r>
              <a:rPr lang="en-US" altLang="zh-CN" sz="2800">
                <a:latin typeface="微软雅黑" panose="020b0503020204020204" charset="-122"/>
                <a:ea typeface="微软雅黑"/>
                <a:cs typeface="Times New Roman" panose="02020603050405020304" pitchFamily="18" charset="0"/>
                <a:sym typeface="+mn-ea"/>
              </a:rPr>
              <a:t>3. </a:t>
            </a:r>
            <a:r>
              <a:rPr lang="zh-CN" altLang="en-US" sz="2800">
                <a:solidFill>
                  <a:schemeClr val="tx1"/>
                </a:solidFill>
                <a:latin typeface="微软雅黑" panose="020b0503020204020204" charset="-122"/>
                <a:ea typeface="微软雅黑"/>
                <a:cs typeface="微软雅黑" panose="020b0503020204020204" charset="-122"/>
              </a:rPr>
              <a:t>长度的单位换算</a:t>
            </a:r>
            <a:r>
              <a:rPr lang="en-US" altLang="zh-CN" sz="2800">
                <a:solidFill>
                  <a:schemeClr val="tx1"/>
                </a:solidFill>
                <a:latin typeface="微软雅黑" panose="020b0503020204020204" charset="-122"/>
                <a:ea typeface="微软雅黑"/>
                <a:cs typeface="微软雅黑" panose="020b0503020204020204" charset="-122"/>
              </a:rPr>
              <a:t>:</a:t>
            </a:r>
            <a:endParaRPr lang="en-US" altLang="zh-CN" sz="2800">
              <a:solidFill>
                <a:schemeClr val="tx1"/>
              </a:solidFill>
              <a:latin typeface="微软雅黑" panose="020b0503020204020204" charset="-122"/>
              <a:ea typeface="微软雅黑"/>
              <a:cs typeface="微软雅黑" panose="020b0503020204020204" charset="-122"/>
            </a:endParaRPr>
          </a:p>
        </p:txBody>
      </p:sp>
      <p:sp>
        <p:nvSpPr>
          <p:cNvPr id="8197" name="文本框 5" title=""/>
          <p:cNvSpPr txBox="1"/>
          <p:nvPr/>
        </p:nvSpPr>
        <p:spPr>
          <a:xfrm>
            <a:off x="982980" y="2637155"/>
            <a:ext cx="9768205" cy="1641475"/>
          </a:xfrm>
          <a:prstGeom prst="rect">
            <a:avLst/>
          </a:prstGeom>
          <a:solidFill>
            <a:srgbClr val="BDD7EE"/>
          </a:solidFill>
          <a:ln w="9525">
            <a:noFill/>
          </a:ln>
        </p:spPr>
        <p:txBody>
          <a:bodyPr wrap="square">
            <a:spAutoFit/>
          </a:bodyPr>
          <a:lstStyle/>
          <a:p>
            <a:pPr algn="l" eaLnBrk="1" hangingPunct="1">
              <a:lnSpc>
                <a:spcPct val="120000"/>
              </a:lnSpc>
            </a:pPr>
            <a:r>
              <a:rPr lang="en-US" altLang="zh-CN" sz="2800">
                <a:solidFill>
                  <a:srgbClr val="0000FF"/>
                </a:solidFill>
                <a:latin typeface="Times New Roman" panose="02020603050405020304" pitchFamily="18" charset="0"/>
                <a:ea typeface="黑体" panose="02010609060101010101" pitchFamily="49" charset="-122"/>
              </a:rPr>
              <a:t> </a:t>
            </a:r>
            <a:r>
              <a:rPr lang="en-US" altLang="zh-CN" sz="2800">
                <a:latin typeface="Times New Roman" panose="02020603050405020304" pitchFamily="18" charset="0"/>
                <a:ea typeface="黑体" panose="02010609060101010101" pitchFamily="49" charset="-122"/>
              </a:rPr>
              <a:t>1 km=1 000 m=10</a:t>
            </a:r>
            <a:r>
              <a:rPr lang="en-US" altLang="zh-CN" sz="2800" baseline="30000">
                <a:latin typeface="Times New Roman" panose="02020603050405020304" pitchFamily="18" charset="0"/>
                <a:ea typeface="黑体" panose="02010609060101010101" pitchFamily="49" charset="-122"/>
              </a:rPr>
              <a:t>3 </a:t>
            </a:r>
            <a:r>
              <a:rPr lang="en-US" altLang="zh-CN" sz="2800">
                <a:latin typeface="Times New Roman" panose="02020603050405020304" pitchFamily="18" charset="0"/>
                <a:ea typeface="黑体" panose="02010609060101010101" pitchFamily="49" charset="-122"/>
              </a:rPr>
              <a:t>m                </a:t>
            </a:r>
            <a:r>
              <a:rPr lang="en-US" altLang="zh-CN" sz="2800">
                <a:solidFill>
                  <a:schemeClr val="tx1"/>
                </a:solidFill>
                <a:latin typeface="Times New Roman" panose="02020603050405020304" pitchFamily="18" charset="0"/>
                <a:ea typeface="黑体" panose="02010609060101010101" pitchFamily="49" charset="-122"/>
              </a:rPr>
              <a:t>  1 dm=0.1 m=10</a:t>
            </a:r>
            <a:r>
              <a:rPr lang="en-US" altLang="zh-CN" sz="2800" baseline="30000">
                <a:solidFill>
                  <a:schemeClr val="tx1"/>
                </a:solidFill>
                <a:latin typeface="Times New Roman" panose="02020603050405020304" pitchFamily="18" charset="0"/>
                <a:ea typeface="黑体" panose="02010609060101010101" pitchFamily="49" charset="-122"/>
              </a:rPr>
              <a:t>-1 </a:t>
            </a:r>
            <a:r>
              <a:rPr lang="en-US" altLang="zh-CN" sz="2800">
                <a:solidFill>
                  <a:schemeClr val="tx1"/>
                </a:solidFill>
                <a:latin typeface="Times New Roman" panose="02020603050405020304" pitchFamily="18" charset="0"/>
                <a:ea typeface="黑体" panose="02010609060101010101" pitchFamily="49" charset="-122"/>
              </a:rPr>
              <a:t>m              </a:t>
            </a:r>
            <a:endParaRPr lang="en-US" altLang="zh-CN" sz="2800">
              <a:solidFill>
                <a:schemeClr val="tx1"/>
              </a:solidFill>
              <a:latin typeface="Times New Roman" panose="02020603050405020304" pitchFamily="18" charset="0"/>
              <a:ea typeface="黑体" panose="02010609060101010101" pitchFamily="49" charset="-122"/>
            </a:endParaRPr>
          </a:p>
          <a:p>
            <a:pPr algn="l" eaLnBrk="1" hangingPunct="1">
              <a:lnSpc>
                <a:spcPct val="120000"/>
              </a:lnSpc>
            </a:pPr>
            <a:r>
              <a:rPr lang="en-US" altLang="zh-CN" sz="2800">
                <a:solidFill>
                  <a:schemeClr val="tx1"/>
                </a:solidFill>
                <a:latin typeface="Times New Roman" panose="02020603050405020304" pitchFamily="18" charset="0"/>
                <a:ea typeface="黑体" panose="02010609060101010101" pitchFamily="49" charset="-122"/>
              </a:rPr>
              <a:t> 1 cm= 0.01 m=10</a:t>
            </a:r>
            <a:r>
              <a:rPr lang="en-US" altLang="zh-CN" sz="2800" baseline="30000">
                <a:solidFill>
                  <a:schemeClr val="tx1"/>
                </a:solidFill>
                <a:latin typeface="Times New Roman" panose="02020603050405020304" pitchFamily="18" charset="0"/>
                <a:ea typeface="黑体" panose="02010609060101010101" pitchFamily="49" charset="-122"/>
              </a:rPr>
              <a:t>-2 </a:t>
            </a:r>
            <a:r>
              <a:rPr lang="en-US" altLang="zh-CN" sz="2800">
                <a:solidFill>
                  <a:schemeClr val="tx1"/>
                </a:solidFill>
                <a:latin typeface="Times New Roman" panose="02020603050405020304" pitchFamily="18" charset="0"/>
                <a:ea typeface="黑体" panose="02010609060101010101" pitchFamily="49" charset="-122"/>
              </a:rPr>
              <a:t>m                   1 mm=0.001 m=10</a:t>
            </a:r>
            <a:r>
              <a:rPr lang="en-US" altLang="zh-CN" sz="2800" baseline="30000">
                <a:solidFill>
                  <a:schemeClr val="tx1"/>
                </a:solidFill>
                <a:latin typeface="Times New Roman" panose="02020603050405020304" pitchFamily="18" charset="0"/>
                <a:ea typeface="黑体" panose="02010609060101010101" pitchFamily="49" charset="-122"/>
              </a:rPr>
              <a:t>-3 </a:t>
            </a:r>
            <a:r>
              <a:rPr lang="en-US" altLang="zh-CN" sz="2800">
                <a:solidFill>
                  <a:schemeClr val="tx1"/>
                </a:solidFill>
                <a:latin typeface="Times New Roman" panose="02020603050405020304" pitchFamily="18" charset="0"/>
                <a:ea typeface="黑体" panose="02010609060101010101" pitchFamily="49" charset="-122"/>
              </a:rPr>
              <a:t>m</a:t>
            </a:r>
            <a:endParaRPr lang="en-US" altLang="zh-CN" sz="2800">
              <a:solidFill>
                <a:schemeClr val="tx1"/>
              </a:solidFill>
              <a:latin typeface="Times New Roman" panose="02020603050405020304" pitchFamily="18" charset="0"/>
              <a:ea typeface="黑体" panose="02010609060101010101" pitchFamily="49" charset="-122"/>
            </a:endParaRPr>
          </a:p>
          <a:p>
            <a:pPr algn="l" eaLnBrk="1" hangingPunct="1">
              <a:lnSpc>
                <a:spcPct val="120000"/>
              </a:lnSpc>
            </a:pPr>
            <a:r>
              <a:rPr lang="en-US" altLang="zh-CN" sz="2800">
                <a:solidFill>
                  <a:schemeClr val="tx1"/>
                </a:solidFill>
                <a:latin typeface="Times New Roman" panose="02020603050405020304" pitchFamily="18" charset="0"/>
                <a:ea typeface="黑体" panose="02010609060101010101" pitchFamily="49" charset="-122"/>
              </a:rPr>
              <a:t> 1 μm=0.000 001 m=10</a:t>
            </a:r>
            <a:r>
              <a:rPr lang="en-US" altLang="zh-CN" sz="2800" baseline="30000">
                <a:solidFill>
                  <a:schemeClr val="tx1"/>
                </a:solidFill>
                <a:latin typeface="Times New Roman" panose="02020603050405020304" pitchFamily="18" charset="0"/>
                <a:ea typeface="黑体" panose="02010609060101010101" pitchFamily="49" charset="-122"/>
              </a:rPr>
              <a:t>-6 </a:t>
            </a:r>
            <a:r>
              <a:rPr lang="en-US" altLang="zh-CN" sz="2800">
                <a:solidFill>
                  <a:schemeClr val="tx1"/>
                </a:solidFill>
                <a:latin typeface="Times New Roman" panose="02020603050405020304" pitchFamily="18" charset="0"/>
                <a:ea typeface="黑体" panose="02010609060101010101" pitchFamily="49" charset="-122"/>
              </a:rPr>
              <a:t>m           1 nm=0.000 000 001 m=10</a:t>
            </a:r>
            <a:r>
              <a:rPr lang="en-US" altLang="zh-CN" sz="2800" baseline="30000">
                <a:solidFill>
                  <a:schemeClr val="tx1"/>
                </a:solidFill>
                <a:latin typeface="Times New Roman" panose="02020603050405020304" pitchFamily="18" charset="0"/>
                <a:ea typeface="黑体" panose="02010609060101010101" pitchFamily="49" charset="-122"/>
              </a:rPr>
              <a:t>-9 </a:t>
            </a:r>
            <a:r>
              <a:rPr lang="en-US" altLang="zh-CN" sz="2800">
                <a:solidFill>
                  <a:schemeClr val="tx1"/>
                </a:solidFill>
                <a:latin typeface="Times New Roman" panose="02020603050405020304" pitchFamily="18" charset="0"/>
                <a:ea typeface="黑体" panose="02010609060101010101" pitchFamily="49" charset="-122"/>
              </a:rPr>
              <a:t>m</a:t>
            </a:r>
            <a:endParaRPr lang="en-US" altLang="zh-CN" sz="2800">
              <a:solidFill>
                <a:schemeClr val="tx1"/>
              </a:solidFill>
              <a:latin typeface="Times New Roman" panose="02020603050405020304" pitchFamily="18" charset="0"/>
              <a:ea typeface="黑体" panose="02010609060101010101" pitchFamily="49" charset="-122"/>
            </a:endParaRPr>
          </a:p>
        </p:txBody>
      </p:sp>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title=""/>
          <p:cNvSpPr txBox="1"/>
          <p:nvPr/>
        </p:nvSpPr>
        <p:spPr>
          <a:xfrm>
            <a:off x="767080" y="981075"/>
            <a:ext cx="2488565" cy="624205"/>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长度的单位</a:t>
            </a:r>
            <a:endParaRPr lang="zh-CN" altLang="en-US" sz="3200" b="1">
              <a:latin typeface="微软雅黑" panose="020b0503020204020204" charset="-122"/>
              <a:ea typeface="微软雅黑"/>
            </a:endParaRPr>
          </a:p>
        </p:txBody>
      </p:sp>
      <p:sp>
        <p:nvSpPr>
          <p:cNvPr id="13" name="文本框 12" title=""/>
          <p:cNvSpPr txBox="1"/>
          <p:nvPr/>
        </p:nvSpPr>
        <p:spPr>
          <a:xfrm>
            <a:off x="982980" y="4581525"/>
            <a:ext cx="9767570" cy="1407160"/>
          </a:xfrm>
          <a:prstGeom prst="rect">
            <a:avLst/>
          </a:prstGeom>
          <a:noFill/>
          <a:ln>
            <a:solidFill>
              <a:srgbClr val="036EB8"/>
            </a:solidFill>
            <a:prstDash val="dash"/>
          </a:ln>
        </p:spPr>
        <p:txBody>
          <a:bodyPr wrap="square" rtlCol="0">
            <a:noAutofit/>
          </a:bodyPr>
          <a:lstStyle/>
          <a:p>
            <a:pPr>
              <a:lnSpc>
                <a:spcPct val="150000"/>
              </a:lnSpc>
            </a:pPr>
            <a:r>
              <a:rPr lang="zh-CN" altLang="en-US" sz="2800">
                <a:latin typeface="宋体" panose="02010600030101010101" pitchFamily="2" charset="-122"/>
                <a:cs typeface="宋体" panose="02010600030101010101" pitchFamily="2" charset="-122"/>
                <a:sym typeface="+mn-ea"/>
              </a:rPr>
              <a:t>为方便表示很大或很小的数，人们常采用科学记数法。</a:t>
            </a:r>
            <a:endParaRPr lang="zh-CN" altLang="en-US" sz="2800">
              <a:latin typeface="宋体" panose="02010600030101010101" pitchFamily="2" charset="-122"/>
              <a:cs typeface="宋体" panose="02010600030101010101" pitchFamily="2" charset="-122"/>
              <a:sym typeface="+mn-ea"/>
            </a:endParaRPr>
          </a:p>
          <a:p>
            <a:pPr>
              <a:lnSpc>
                <a:spcPct val="150000"/>
              </a:lnSpc>
            </a:pPr>
            <a:r>
              <a:rPr lang="zh-CN" altLang="en-US" sz="2800">
                <a:latin typeface="宋体" panose="02010600030101010101" pitchFamily="2" charset="-122"/>
                <a:cs typeface="宋体" panose="02010600030101010101" pitchFamily="2" charset="-122"/>
                <a:sym typeface="+mn-ea"/>
              </a:rPr>
              <a:t>例如，把1000记为1×10³,把0.01记为1×10</a:t>
            </a:r>
            <a:r>
              <a:rPr lang="zh-CN" altLang="en-US" sz="2800" baseline="30000">
                <a:latin typeface="宋体" panose="02010600030101010101" pitchFamily="2" charset="-122"/>
                <a:cs typeface="宋体" panose="02010600030101010101" pitchFamily="2" charset="-122"/>
                <a:sym typeface="+mn-ea"/>
              </a:rPr>
              <a:t>-</a:t>
            </a:r>
            <a:r>
              <a:rPr lang="zh-CN" altLang="en-US" sz="2800">
                <a:latin typeface="宋体" panose="02010600030101010101" pitchFamily="2" charset="-122"/>
                <a:cs typeface="宋体" panose="02010600030101010101" pitchFamily="2" charset="-122"/>
                <a:sym typeface="+mn-ea"/>
              </a:rPr>
              <a:t>²。</a:t>
            </a:r>
            <a:endParaRPr lang="zh-CN" altLang="en-US" sz="2800">
              <a:latin typeface="宋体" panose="02010600030101010101" pitchFamily="2" charset="-122"/>
              <a:cs typeface="宋体" panose="02010600030101010101" pitchFamily="2" charset="-122"/>
            </a:endParaRPr>
          </a:p>
        </p:txBody>
      </p:sp>
      <p:sp>
        <p:nvSpPr>
          <p:cNvPr id="5" name="矩形 4" title=""/>
          <p:cNvSpPr/>
          <p:nvPr>
            <p:custDataLst>
              <p:tags r:id="rId6"/>
            </p:custDataLst>
          </p:nvPr>
        </p:nvSpPr>
        <p:spPr>
          <a:xfrm>
            <a:off x="3431229" y="159615"/>
            <a:ext cx="41198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长度的单位及测量工具</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wipe(down)">
                                      <p:cBhvr>
                                        <p:cTn id="7" dur="500"/>
                                        <p:tgtEl>
                                          <p:spTgt spid="8197">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7">
                                            <p:txEl>
                                              <p:pRg st="1" end="1"/>
                                            </p:txEl>
                                          </p:spTgt>
                                        </p:tgtEl>
                                        <p:attrNameLst>
                                          <p:attrName>style.visibility</p:attrName>
                                        </p:attrNameLst>
                                      </p:cBhvr>
                                      <p:to>
                                        <p:strVal val="visible"/>
                                      </p:to>
                                    </p:set>
                                    <p:animEffect transition="in" filter="wipe(down)">
                                      <p:cBhvr>
                                        <p:cTn id="12" dur="500"/>
                                        <p:tgtEl>
                                          <p:spTgt spid="8197">
                                            <p:txEl>
                                              <p:pRg st="1" end="1"/>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7">
                                            <p:txEl>
                                              <p:pRg st="2" end="2"/>
                                            </p:txEl>
                                          </p:spTgt>
                                        </p:tgtEl>
                                        <p:attrNameLst>
                                          <p:attrName>style.visibility</p:attrName>
                                        </p:attrNameLst>
                                      </p:cBhvr>
                                      <p:to>
                                        <p:strVal val="visible"/>
                                      </p:to>
                                    </p:set>
                                    <p:animEffect transition="in" filter="wipe(down)">
                                      <p:cBhvr>
                                        <p:cTn id="17" dur="500"/>
                                        <p:tgtEl>
                                          <p:spTgt spid="8197">
                                            <p:txEl>
                                              <p:pRg st="2" end="2"/>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233" name="Text Box 6" title=""/>
          <p:cNvSpPr txBox="1"/>
          <p:nvPr/>
        </p:nvSpPr>
        <p:spPr>
          <a:xfrm>
            <a:off x="3287395" y="5805170"/>
            <a:ext cx="4745990" cy="553085"/>
          </a:xfrm>
          <a:prstGeom prst="rect">
            <a:avLst/>
          </a:prstGeom>
          <a:noFill/>
          <a:ln w="9525">
            <a:noFill/>
          </a:ln>
        </p:spPr>
        <p:txBody>
          <a:bodyPr wrap="square">
            <a:spAutoFit/>
          </a:bodyPr>
          <a:lstStyle/>
          <a:p>
            <a:pPr marR="0" defTabSz="914400" eaLnBrk="1" hangingPunct="1">
              <a:lnSpc>
                <a:spcPct val="125000"/>
              </a:lnSpc>
              <a:buClrTx/>
              <a:buSzTx/>
              <a:buFont typeface="Arial" panose="020b0604020202020204" pitchFamily="34" charset="0"/>
              <a:buNone/>
              <a:defRPr/>
            </a:pPr>
            <a:r>
              <a:rPr kumimoji="0" lang="zh-CN" altLang="en-US" sz="2400" kern="1200" cap="none" spc="0" normalizeH="0" baseline="0" noProof="1">
                <a:solidFill>
                  <a:srgbClr val="036EB8"/>
                </a:solidFill>
                <a:latin typeface="微软雅黑" panose="020b0503020204020204" charset="-122"/>
                <a:ea typeface="微软雅黑"/>
                <a:cs typeface="微软雅黑" panose="020b0503020204020204" charset="-122"/>
              </a:rPr>
              <a:t>刻度尺是测量长度的常用工具 </a:t>
            </a:r>
            <a:endParaRPr kumimoji="0" lang="zh-CN" altLang="en-US" sz="2400" kern="1200" cap="none" spc="0" normalizeH="0" baseline="0" noProof="1">
              <a:solidFill>
                <a:srgbClr val="036EB8"/>
              </a:solidFill>
              <a:latin typeface="微软雅黑" panose="020b0503020204020204" charset="-122"/>
              <a:ea typeface="微软雅黑"/>
              <a:cs typeface="微软雅黑" panose="020b0503020204020204" charset="-122"/>
            </a:endParaRPr>
          </a:p>
        </p:txBody>
      </p:sp>
      <p:pic>
        <p:nvPicPr>
          <p:cNvPr id="24580" name="图片 1" title=""/>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127125" y="3141345"/>
            <a:ext cx="5198110" cy="2488565"/>
          </a:xfrm>
          <a:prstGeom prst="rect">
            <a:avLst/>
          </a:prstGeom>
          <a:noFill/>
          <a:ln w="9525">
            <a:noFill/>
          </a:ln>
        </p:spPr>
      </p:pic>
      <p:pic>
        <p:nvPicPr>
          <p:cNvPr id="25604" name="图片 1" title=""/>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6887845" y="3213100"/>
            <a:ext cx="3840480" cy="2043430"/>
          </a:xfrm>
          <a:prstGeom prst="rect">
            <a:avLst/>
          </a:prstGeom>
          <a:noFill/>
          <a:ln w="9525">
            <a:noFill/>
          </a:ln>
        </p:spPr>
      </p:pic>
      <p:grpSp>
        <p:nvGrpSpPr>
          <p:cNvPr id="198" name="组合 197" title=""/>
          <p:cNvGrpSpPr/>
          <p:nvPr/>
        </p:nvGrpSpPr>
        <p:grpSpPr>
          <a:xfrm>
            <a:off x="336170" y="1205424"/>
            <a:ext cx="295322" cy="210471"/>
            <a:chOff x="435463" y="1226414"/>
            <a:chExt cx="295380" cy="210512"/>
          </a:xfrm>
        </p:grpSpPr>
        <p:sp>
          <p:nvSpPr>
            <p:cNvPr id="199" name="矩形 19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title=""/>
          <p:cNvSpPr txBox="1"/>
          <p:nvPr/>
        </p:nvSpPr>
        <p:spPr>
          <a:xfrm>
            <a:off x="767080" y="981075"/>
            <a:ext cx="3819525" cy="575310"/>
          </a:xfrm>
          <a:prstGeom prst="rect">
            <a:avLst/>
          </a:prstGeom>
          <a:noFill/>
        </p:spPr>
        <p:txBody>
          <a:bodyPr wrap="square" rtlCol="0">
            <a:noAutofit/>
          </a:bodyPr>
          <a:lstStyle/>
          <a:p>
            <a:pPr>
              <a:lnSpc>
                <a:spcPct val="110000"/>
              </a:lnSpc>
            </a:pPr>
            <a:r>
              <a:rPr lang="zh-CN" altLang="en-US" sz="3200" b="1">
                <a:latin typeface="微软雅黑" panose="020b0503020204020204" charset="-122"/>
                <a:ea typeface="微软雅黑"/>
              </a:rPr>
              <a:t>长度的测量工具</a:t>
            </a:r>
            <a:endParaRPr lang="zh-CN" altLang="en-US" sz="3200" b="1">
              <a:latin typeface="微软雅黑" panose="020b0503020204020204" charset="-122"/>
              <a:ea typeface="微软雅黑"/>
            </a:endParaRPr>
          </a:p>
        </p:txBody>
      </p:sp>
      <p:sp>
        <p:nvSpPr>
          <p:cNvPr id="7" name="文本框 6" title=""/>
          <p:cNvSpPr txBox="1"/>
          <p:nvPr/>
        </p:nvSpPr>
        <p:spPr>
          <a:xfrm>
            <a:off x="839470" y="1628775"/>
            <a:ext cx="10354310" cy="1507490"/>
          </a:xfrm>
          <a:prstGeom prst="rect">
            <a:avLst/>
          </a:prstGeom>
          <a:noFill/>
        </p:spPr>
        <p:txBody>
          <a:bodyPr wrap="square" rtlCol="0">
            <a:noAutofit/>
          </a:bodyPr>
          <a:lstStyle/>
          <a:p>
            <a:pPr indent="720090">
              <a:lnSpc>
                <a:spcPct val="150000"/>
              </a:lnSpc>
            </a:pPr>
            <a:r>
              <a:rPr lang="zh-CN" altLang="en-US" sz="2800">
                <a:latin typeface="微软雅黑" panose="020b0503020204020204" charset="-122"/>
                <a:ea typeface="微软雅黑"/>
              </a:rPr>
              <a:t>为了精确测量长度，人们设计、制造了各种测量长度的工具。常用的工具有直尺、卷尺、游标卡尺等。</a:t>
            </a:r>
            <a:endParaRPr lang="zh-CN" altLang="en-US" sz="2800">
              <a:latin typeface="微软雅黑" panose="020b0503020204020204" charset="-122"/>
              <a:ea typeface="微软雅黑"/>
            </a:endParaRPr>
          </a:p>
        </p:txBody>
      </p:sp>
      <p:sp>
        <p:nvSpPr>
          <p:cNvPr id="32" name="矩形 31" title=""/>
          <p:cNvSpPr/>
          <p:nvPr>
            <p:custDataLst>
              <p:tags r:id="rId8"/>
            </p:custDataLst>
          </p:nvPr>
        </p:nvSpPr>
        <p:spPr>
          <a:xfrm>
            <a:off x="3431229" y="159615"/>
            <a:ext cx="41198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长度的单位及测量工具</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blinds(horizontal)">
                                      <p:cBhvr>
                                        <p:cTn id="7" dur="500"/>
                                        <p:tgtEl>
                                          <p:spTgt spid="24580"/>
                                        </p:tgtEl>
                                      </p:cBhvr>
                                    </p:animEffect>
                                  </p:childTnLst>
                                </p:cTn>
                              </p:par>
                              <p:par>
                                <p:cTn id="8" presetID="3" presetClass="entr" presetSubtype="10"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blinds(horizontal)">
                                      <p:cBhvr>
                                        <p:cTn id="10" dur="500"/>
                                        <p:tgtEl>
                                          <p:spTgt spid="2560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9233"/>
                                        </p:tgtEl>
                                        <p:attrNameLst>
                                          <p:attrName>style.visibility</p:attrName>
                                        </p:attrNameLst>
                                      </p:cBhvr>
                                      <p:to>
                                        <p:strVal val="visible"/>
                                      </p:to>
                                    </p:set>
                                    <p:anim calcmode="discrete" valueType="clr">
                                      <p:cBhvr override="childStyle">
                                        <p:cTn id="18" dur="80"/>
                                        <p:tgtEl>
                                          <p:spTgt spid="923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9233"/>
                                        </p:tgtEl>
                                        <p:attrNameLst>
                                          <p:attrName>fillcolor</p:attrName>
                                        </p:attrNameLst>
                                      </p:cBhvr>
                                      <p:tavLst>
                                        <p:tav tm="0">
                                          <p:val>
                                            <p:clrVal>
                                              <a:schemeClr val="accent2"/>
                                            </p:clrVal>
                                          </p:val>
                                        </p:tav>
                                        <p:tav tm="50000">
                                          <p:val>
                                            <p:clrVal>
                                              <a:schemeClr val="hlink"/>
                                            </p:clrVal>
                                          </p:val>
                                        </p:tav>
                                      </p:tavLst>
                                    </p:anim>
                                    <p:set>
                                      <p:cBhvr>
                                        <p:cTn id="20" dur="80"/>
                                        <p:tgtEl>
                                          <p:spTgt spid="92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233"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 name="KSO_WM_UNIT_PLACING_PICTURE_USER_VIEWPORT" val="{&quot;height&quot;:4333,&quot;width&quot;:6056}"/>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7.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8.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AS_OS" val="Unix 3.10 unknown"/>
  <p:tag name="AS_RELEASE_DATE" val="2023.03.31"/>
  <p:tag name="AS_TITLE" val="Aspose.Slides for Java"/>
  <p:tag name="AS_VERSION" val="23.3"/>
  <p:tag name="COMMONDATA" val="eyJoZGlkIjoiYmE1MWRiMjIzZDMwOTFhNDdhYzA4OWUzYjdhZDA4NzYifQ=="/>
  <p:tag name="KSO_WPP_MARK_KEY" val="0bdc71da-dbe0-4495-b4e9-319b3fea4dc2"/>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Arial"/>
      </a:majorFont>
      <a:minorFont>
        <a:latin typeface="Times New Roman"/>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20000"/>
          </a:lnSpc>
          <a:defRPr lang="zh-CN" altLang="en-US" sz="2800">
            <a:latin typeface="微软雅黑" panose="020B0503020204020204" charset="-122"/>
            <a:ea typeface="微软雅黑"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180</Paragraphs>
  <Slides>25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微软雅黑</vt:lpstr>
      <vt:lpstr>Times New Roman</vt:lpstr>
      <vt:lpstr>Calibri Light</vt:lpstr>
      <vt:lpstr>Calibri</vt:lpstr>
      <vt:lpstr>仿宋</vt:lpstr>
      <vt:lpstr>宋体</vt:lpstr>
      <vt:lpstr>华文隶书</vt:lpstr>
      <vt:lpstr>黑体</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2024-08-23T15:54:54Z</cp:lastPrinted>
  <dcterms:created xsi:type="dcterms:W3CDTF">2024-08-23T15:54:54Z</dcterms:created>
  <dcterms:modified xsi:type="dcterms:W3CDTF">2024-08-23T07:54:54Z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