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  <p:sldMasterId id="2147483661" r:id="rId3"/>
  </p:sldMasterIdLst>
  <p:notesMasterIdLst>
    <p:notesMasterId r:id="rId23"/>
  </p:notesMasterIdLst>
  <p:handoutMasterIdLst>
    <p:handoutMasterId r:id="rId24"/>
  </p:handoutMasterIdLst>
  <p:sldIdLst>
    <p:sldId id="291" r:id="rId4"/>
    <p:sldId id="290" r:id="rId5"/>
    <p:sldId id="369" r:id="rId6"/>
    <p:sldId id="414" r:id="rId7"/>
    <p:sldId id="415" r:id="rId8"/>
    <p:sldId id="434" r:id="rId9"/>
    <p:sldId id="438" r:id="rId10"/>
    <p:sldId id="439" r:id="rId11"/>
    <p:sldId id="417" r:id="rId12"/>
    <p:sldId id="419" r:id="rId13"/>
    <p:sldId id="420" r:id="rId14"/>
    <p:sldId id="442" r:id="rId15"/>
    <p:sldId id="443" r:id="rId16"/>
    <p:sldId id="421" r:id="rId17"/>
    <p:sldId id="444" r:id="rId18"/>
    <p:sldId id="433" r:id="rId19"/>
    <p:sldId id="428" r:id="rId20"/>
    <p:sldId id="430" r:id="rId21"/>
    <p:sldId id="445" r:id="rId22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A00E"/>
    <a:srgbClr val="F2F9FB"/>
    <a:srgbClr val="C2D9FB"/>
    <a:srgbClr val="6BACDA"/>
    <a:srgbClr val="B7B7B7"/>
    <a:srgbClr val="E3966D"/>
    <a:srgbClr val="C7825D"/>
    <a:srgbClr val="F6A476"/>
    <a:srgbClr val="F57A17"/>
    <a:srgbClr val="FA8A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4513" autoAdjust="0"/>
  </p:normalViewPr>
  <p:slideViewPr>
    <p:cSldViewPr snapToGrid="0">
      <p:cViewPr varScale="1">
        <p:scale>
          <a:sx n="86" d="100"/>
          <a:sy n="86" d="100"/>
        </p:scale>
        <p:origin x="374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25" d="100"/>
        <a:sy n="125" d="100"/>
      </p:scale>
      <p:origin x="0" y="-72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9/3/layout/HorizontalOrganizationChart#1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phldr="0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latin typeface="黑体" panose="02010609060101010101" pitchFamily="49" charset="-122"/>
              <a:ea typeface="黑体" panose="02010609060101010101" pitchFamily="49" charset="-122"/>
            </a:rPr>
            <a:t>力的概念、符号、单位</a:t>
          </a:r>
        </a:p>
      </dgm:t>
    </dgm:pt>
    <dgm:pt modelId="{AC2BFF99-DAE2-494A-88AB-85D75BC6D2EE}" type="parTrans" cxnId="{BE743A03-54D9-47CA-A18D-971D89A65116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98A0394-6758-42EB-8D0E-4491BED52B6C}" type="sibTrans" cxnId="{BE743A03-54D9-47CA-A18D-971D89A65116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25F253E-9BE5-41BE-88A0-48A93DDF9D4C}">
      <dgm:prSet phldr="0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latin typeface="黑体" panose="02010609060101010101" pitchFamily="49" charset="-122"/>
              <a:ea typeface="黑体" panose="02010609060101010101" pitchFamily="49" charset="-122"/>
            </a:rPr>
            <a:t> 力是物体对物体的作用</a:t>
          </a:r>
        </a:p>
      </dgm:t>
    </dgm:pt>
    <dgm:pt modelId="{0BA0E1C0-936F-4CBD-A21A-7E1212158DE5}" type="parTrans" cxnId="{2C8D7E21-DB5B-492F-91BF-7973D88C5092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E3945DA-7EA7-4F32-90D3-302D6E9BC9C1}" type="sibTrans" cxnId="{2C8D7E21-DB5B-492F-91BF-7973D88C5092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605F139-5EF0-48E7-A091-192233D2011D}">
      <dgm:prSet phldrT="[文本]" phldr="0" custT="0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黑体" panose="02010609060101010101" pitchFamily="49" charset="-122"/>
              <a:ea typeface="黑体" panose="02010609060101010101" pitchFamily="49" charset="-122"/>
            </a:rPr>
            <a:t>力</a:t>
          </a:r>
        </a:p>
      </dgm:t>
    </dgm:pt>
    <dgm:pt modelId="{E0FFEB56-236E-4FE9-83BF-31494E265D5A}" type="sibTrans" cxnId="{F0D0D65D-07BE-4228-8F5C-9DE49EEBE063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AFB1B2A-8749-4E5E-9CB9-0B60F81C46F8}" type="parTrans" cxnId="{F0D0D65D-07BE-4228-8F5C-9DE49EEBE063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AD30A73-0A63-4AD0-88D2-7B2D974A0762}">
      <dgm:prSet phldr="0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latin typeface="黑体" panose="02010609060101010101" pitchFamily="49" charset="-122"/>
              <a:ea typeface="黑体" panose="02010609060101010101" pitchFamily="49" charset="-122"/>
            </a:rPr>
            <a:t> 力涉及两个物体，一个施力物体，一个受力物体</a:t>
          </a:r>
        </a:p>
      </dgm:t>
    </dgm:pt>
    <dgm:pt modelId="{72679829-D3C5-4BB1-8E6F-60DAD791E201}" type="parTrans" cxnId="{EAA31199-1F75-4D94-8594-19E4120583EC}">
      <dgm:prSet/>
      <dgm:spPr/>
      <dgm:t>
        <a:bodyPr/>
        <a:lstStyle/>
        <a:p>
          <a:endParaRPr lang="zh-CN" altLang="en-US"/>
        </a:p>
      </dgm:t>
    </dgm:pt>
    <dgm:pt modelId="{DCDF1880-D5CD-4048-AAF6-2CB559048A56}" type="sibTrans" cxnId="{EAA31199-1F75-4D94-8594-19E4120583EC}">
      <dgm:prSet/>
      <dgm:spPr/>
      <dgm:t>
        <a:bodyPr/>
        <a:lstStyle/>
        <a:p>
          <a:endParaRPr lang="zh-CN" altLang="en-US"/>
        </a:p>
      </dgm:t>
    </dgm:pt>
    <dgm:pt modelId="{1A26DF5D-023F-46C8-9F92-403DCE4C54B1}">
      <dgm:prSet phldr="0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latin typeface="黑体" panose="02010609060101010101" pitchFamily="49" charset="-122"/>
              <a:ea typeface="黑体" panose="02010609060101010101" pitchFamily="49" charset="-122"/>
            </a:rPr>
            <a:t>力用字母</a:t>
          </a:r>
          <a:r>
            <a:rPr lang="en-US" altLang="zh-CN" sz="2000" i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F</a:t>
          </a:r>
          <a:r>
            <a:rPr lang="zh-CN" altLang="en-US" sz="2000">
              <a:latin typeface="黑体" panose="02010609060101010101" pitchFamily="49" charset="-122"/>
              <a:ea typeface="黑体" panose="02010609060101010101" pitchFamily="49" charset="-122"/>
            </a:rPr>
            <a:t>表示，单位为牛顿</a:t>
          </a:r>
        </a:p>
      </dgm:t>
    </dgm:pt>
    <dgm:pt modelId="{879B13F9-E8D5-4F2B-8823-53609CB41D77}" type="parTrans" cxnId="{0BFBD48F-04ED-4A07-9BB2-1393C2027C46}">
      <dgm:prSet/>
      <dgm:spPr/>
      <dgm:t>
        <a:bodyPr/>
        <a:lstStyle/>
        <a:p>
          <a:endParaRPr lang="zh-CN" altLang="en-US"/>
        </a:p>
      </dgm:t>
    </dgm:pt>
    <dgm:pt modelId="{494115A1-A96E-4CB2-A208-B6F92CFCD6BA}" type="sibTrans" cxnId="{0BFBD48F-04ED-4A07-9BB2-1393C2027C46}">
      <dgm:prSet/>
      <dgm:spPr/>
      <dgm:t>
        <a:bodyPr/>
        <a:lstStyle/>
        <a:p>
          <a:endParaRPr lang="zh-CN" altLang="en-US"/>
        </a:p>
      </dgm:t>
    </dgm:pt>
    <dgm:pt modelId="{6CE07B8C-478E-4858-B018-51DDB667FC2C}">
      <dgm:prSet phldr="0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latin typeface="黑体" panose="02010609060101010101" pitchFamily="49" charset="-122"/>
              <a:ea typeface="黑体" panose="02010609060101010101" pitchFamily="49" charset="-122"/>
            </a:rPr>
            <a:t>力的作用效果</a:t>
          </a:r>
        </a:p>
      </dgm:t>
    </dgm:pt>
    <dgm:pt modelId="{87C3E6B0-A1E2-4452-B188-BA36CBCD0886}" type="parTrans" cxnId="{C1A43081-A279-4921-8B3E-FF7CAF9DA90C}">
      <dgm:prSet/>
      <dgm:spPr/>
      <dgm:t>
        <a:bodyPr/>
        <a:lstStyle/>
        <a:p>
          <a:endParaRPr lang="zh-CN" altLang="en-US"/>
        </a:p>
      </dgm:t>
    </dgm:pt>
    <dgm:pt modelId="{A5AA5403-3A7E-4345-BF8B-522902CAE1B1}" type="sibTrans" cxnId="{C1A43081-A279-4921-8B3E-FF7CAF9DA90C}">
      <dgm:prSet/>
      <dgm:spPr/>
      <dgm:t>
        <a:bodyPr/>
        <a:lstStyle/>
        <a:p>
          <a:endParaRPr lang="zh-CN" altLang="en-US"/>
        </a:p>
      </dgm:t>
    </dgm:pt>
    <dgm:pt modelId="{0664FE95-BE4C-4D85-A53E-00D7341DD749}">
      <dgm:prSet phldr="0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latin typeface="黑体" panose="02010609060101010101" pitchFamily="49" charset="-122"/>
              <a:ea typeface="黑体" panose="02010609060101010101" pitchFamily="49" charset="-122"/>
            </a:rPr>
            <a:t>形变</a:t>
          </a:r>
        </a:p>
      </dgm:t>
    </dgm:pt>
    <dgm:pt modelId="{555ACA06-A9BE-457E-92D1-6FDB6E36B830}" type="parTrans" cxnId="{D4C4C06A-3E7B-446F-B347-FD47307E7D8E}">
      <dgm:prSet/>
      <dgm:spPr/>
      <dgm:t>
        <a:bodyPr/>
        <a:lstStyle/>
        <a:p>
          <a:endParaRPr lang="zh-CN" altLang="en-US"/>
        </a:p>
      </dgm:t>
    </dgm:pt>
    <dgm:pt modelId="{386C82BC-0F36-4665-8659-772A080C4781}" type="sibTrans" cxnId="{D4C4C06A-3E7B-446F-B347-FD47307E7D8E}">
      <dgm:prSet/>
      <dgm:spPr/>
      <dgm:t>
        <a:bodyPr/>
        <a:lstStyle/>
        <a:p>
          <a:endParaRPr lang="zh-CN" altLang="en-US"/>
        </a:p>
      </dgm:t>
    </dgm:pt>
    <dgm:pt modelId="{10D73098-7D02-4AFB-A4C7-6890DF613A22}">
      <dgm:prSet phldr="0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latin typeface="黑体" panose="02010609060101010101" pitchFamily="49" charset="-122"/>
              <a:ea typeface="黑体" panose="02010609060101010101" pitchFamily="49" charset="-122"/>
            </a:rPr>
            <a:t>运动状态发生改变</a:t>
          </a:r>
        </a:p>
      </dgm:t>
    </dgm:pt>
    <dgm:pt modelId="{833645F0-DFE5-4EF3-A631-AE301CDEEAD6}" type="parTrans" cxnId="{C4B87A4F-DCBE-45AB-8294-25C1D7666E4F}">
      <dgm:prSet/>
      <dgm:spPr/>
      <dgm:t>
        <a:bodyPr/>
        <a:lstStyle/>
        <a:p>
          <a:endParaRPr lang="zh-CN" altLang="en-US"/>
        </a:p>
      </dgm:t>
    </dgm:pt>
    <dgm:pt modelId="{486C0E7A-95A1-4D8F-B312-D2DE027BF41A}" type="sibTrans" cxnId="{C4B87A4F-DCBE-45AB-8294-25C1D7666E4F}">
      <dgm:prSet/>
      <dgm:spPr/>
      <dgm:t>
        <a:bodyPr/>
        <a:lstStyle/>
        <a:p>
          <a:endParaRPr lang="zh-CN" altLang="en-US"/>
        </a:p>
      </dgm:t>
    </dgm:pt>
    <dgm:pt modelId="{01A56553-D557-4DCB-A874-63C5073B2247}" type="pres">
      <dgm:prSet presAssocID="{EFE73B03-4D71-4565-8C52-4902BE6377A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E06196E-FE25-4DFD-9782-A0FFE0AEA31F}" type="pres">
      <dgm:prSet presAssocID="{0605F139-5EF0-48E7-A091-192233D2011D}" presName="hierRoot1" presStyleCnt="0">
        <dgm:presLayoutVars>
          <dgm:hierBranch val="init"/>
        </dgm:presLayoutVars>
      </dgm:prSet>
      <dgm:spPr/>
    </dgm:pt>
    <dgm:pt modelId="{5334EAEA-578E-4192-84D2-E102E8C9BB9D}" type="pres">
      <dgm:prSet presAssocID="{0605F139-5EF0-48E7-A091-192233D2011D}" presName="rootComposite1" presStyleCnt="0"/>
      <dgm:spPr/>
    </dgm:pt>
    <dgm:pt modelId="{CEEE7A19-ABA1-48B1-85A1-11F8F8D9DF68}" type="pres">
      <dgm:prSet presAssocID="{0605F139-5EF0-48E7-A091-192233D2011D}" presName="rootText1" presStyleLbl="node0" presStyleIdx="0" presStyleCnt="1" custScaleX="48486" custScaleY="149862">
        <dgm:presLayoutVars>
          <dgm:chPref val="3"/>
        </dgm:presLayoutVars>
      </dgm:prSet>
      <dgm:spPr>
        <a:prstGeom prst="ellipse">
          <a:avLst/>
        </a:prstGeom>
      </dgm:spPr>
    </dgm:pt>
    <dgm:pt modelId="{373C401E-2C0A-4E9E-B5C9-8272EA10A572}" type="pres">
      <dgm:prSet presAssocID="{0605F139-5EF0-48E7-A091-192233D2011D}" presName="rootConnector1" presStyleLbl="node1" presStyleIdx="0" presStyleCnt="0"/>
      <dgm:spPr/>
    </dgm:pt>
    <dgm:pt modelId="{FBD79871-5FC1-40B2-936F-8B2E0BD77207}" type="pres">
      <dgm:prSet presAssocID="{0605F139-5EF0-48E7-A091-192233D2011D}" presName="hierChild2" presStyleCnt="0"/>
      <dgm:spPr/>
    </dgm:pt>
    <dgm:pt modelId="{400B21B7-1089-419D-9F84-90C58FF30D70}" type="pres">
      <dgm:prSet presAssocID="{AC2BFF99-DAE2-494A-88AB-85D75BC6D2EE}" presName="Name64" presStyleLbl="parChTrans1D2" presStyleIdx="0" presStyleCnt="2"/>
      <dgm:spPr/>
    </dgm:pt>
    <dgm:pt modelId="{2E8FABB1-0908-4EB9-BFFA-FC533B1CABF1}" type="pres">
      <dgm:prSet presAssocID="{4530EE7D-F557-4815-9ED2-EABC47F46978}" presName="hierRoot2" presStyleCnt="0">
        <dgm:presLayoutVars>
          <dgm:hierBranch val="init"/>
        </dgm:presLayoutVars>
      </dgm:prSet>
      <dgm:spPr/>
    </dgm:pt>
    <dgm:pt modelId="{7042069B-8C81-41C6-910A-7010D86FDD94}" type="pres">
      <dgm:prSet presAssocID="{4530EE7D-F557-4815-9ED2-EABC47F46978}" presName="rootComposite" presStyleCnt="0"/>
      <dgm:spPr/>
    </dgm:pt>
    <dgm:pt modelId="{903505C3-C0EE-4A3E-8FB1-15F3A12C0B08}" type="pres">
      <dgm:prSet presAssocID="{4530EE7D-F557-4815-9ED2-EABC47F46978}" presName="rootText" presStyleLbl="node2" presStyleIdx="0" presStyleCnt="2" custScaleY="132089">
        <dgm:presLayoutVars>
          <dgm:chPref val="3"/>
        </dgm:presLayoutVars>
      </dgm:prSet>
      <dgm:spPr>
        <a:prstGeom prst="roundRect">
          <a:avLst/>
        </a:prstGeom>
      </dgm:spPr>
    </dgm:pt>
    <dgm:pt modelId="{01DC296D-FE44-4B31-AC1E-9F0D7578F7BD}" type="pres">
      <dgm:prSet presAssocID="{4530EE7D-F557-4815-9ED2-EABC47F46978}" presName="rootConnector" presStyleLbl="node2" presStyleIdx="0" presStyleCnt="2"/>
      <dgm:spPr/>
    </dgm:pt>
    <dgm:pt modelId="{494ACD77-1D98-443B-80B6-8425B255024B}" type="pres">
      <dgm:prSet presAssocID="{4530EE7D-F557-4815-9ED2-EABC47F46978}" presName="hierChild4" presStyleCnt="0"/>
      <dgm:spPr/>
    </dgm:pt>
    <dgm:pt modelId="{92D24D68-6312-4C30-9AC4-E2B5CC341B57}" type="pres">
      <dgm:prSet presAssocID="{0BA0E1C0-936F-4CBD-A21A-7E1212158DE5}" presName="Name64" presStyleLbl="parChTrans1D3" presStyleIdx="0" presStyleCnt="5"/>
      <dgm:spPr/>
    </dgm:pt>
    <dgm:pt modelId="{16AE7187-7EAD-4A0D-94C2-8E75870ACD74}" type="pres">
      <dgm:prSet presAssocID="{425F253E-9BE5-41BE-88A0-48A93DDF9D4C}" presName="hierRoot2" presStyleCnt="0">
        <dgm:presLayoutVars>
          <dgm:hierBranch val="init"/>
        </dgm:presLayoutVars>
      </dgm:prSet>
      <dgm:spPr/>
    </dgm:pt>
    <dgm:pt modelId="{D22C568A-CE37-4C98-9D23-60F908E8AA6E}" type="pres">
      <dgm:prSet presAssocID="{425F253E-9BE5-41BE-88A0-48A93DDF9D4C}" presName="rootComposite" presStyleCnt="0"/>
      <dgm:spPr/>
    </dgm:pt>
    <dgm:pt modelId="{A1730708-B624-4B4A-A036-FD1857A5152E}" type="pres">
      <dgm:prSet presAssocID="{425F253E-9BE5-41BE-88A0-48A93DDF9D4C}" presName="rootText" presStyleLbl="node3" presStyleIdx="0" presStyleCnt="5" custScaleX="117949">
        <dgm:presLayoutVars>
          <dgm:chPref val="3"/>
        </dgm:presLayoutVars>
      </dgm:prSet>
      <dgm:spPr>
        <a:prstGeom prst="roundRect">
          <a:avLst/>
        </a:prstGeom>
      </dgm:spPr>
    </dgm:pt>
    <dgm:pt modelId="{7C151C8A-4AD4-4C2A-AEB7-5B27CD35DD2A}" type="pres">
      <dgm:prSet presAssocID="{425F253E-9BE5-41BE-88A0-48A93DDF9D4C}" presName="rootConnector" presStyleLbl="node3" presStyleIdx="0" presStyleCnt="5"/>
      <dgm:spPr/>
    </dgm:pt>
    <dgm:pt modelId="{A05AACC3-9BBB-441A-967B-5B5A19BC2EE0}" type="pres">
      <dgm:prSet presAssocID="{425F253E-9BE5-41BE-88A0-48A93DDF9D4C}" presName="hierChild4" presStyleCnt="0"/>
      <dgm:spPr/>
    </dgm:pt>
    <dgm:pt modelId="{B42266FF-19AD-4C43-85D2-09CFF12EBA17}" type="pres">
      <dgm:prSet presAssocID="{425F253E-9BE5-41BE-88A0-48A93DDF9D4C}" presName="hierChild5" presStyleCnt="0"/>
      <dgm:spPr/>
    </dgm:pt>
    <dgm:pt modelId="{040753C9-65D5-48DA-911E-A89B14C4FBCB}" type="pres">
      <dgm:prSet presAssocID="{879B13F9-E8D5-4F2B-8823-53609CB41D77}" presName="Name64" presStyleLbl="parChTrans1D3" presStyleIdx="1" presStyleCnt="5"/>
      <dgm:spPr/>
    </dgm:pt>
    <dgm:pt modelId="{C3AAE357-207D-45E7-AD60-353938FA31AE}" type="pres">
      <dgm:prSet presAssocID="{1A26DF5D-023F-46C8-9F92-403DCE4C54B1}" presName="hierRoot2" presStyleCnt="0">
        <dgm:presLayoutVars>
          <dgm:hierBranch val="init"/>
        </dgm:presLayoutVars>
      </dgm:prSet>
      <dgm:spPr/>
    </dgm:pt>
    <dgm:pt modelId="{9FD2E4AB-1B28-49DC-BDBE-AB6B027FB25B}" type="pres">
      <dgm:prSet presAssocID="{1A26DF5D-023F-46C8-9F92-403DCE4C54B1}" presName="rootComposite" presStyleCnt="0"/>
      <dgm:spPr/>
    </dgm:pt>
    <dgm:pt modelId="{5F0F5859-B4BD-4055-8E15-E2A7D0CAF92B}" type="pres">
      <dgm:prSet presAssocID="{1A26DF5D-023F-46C8-9F92-403DCE4C54B1}" presName="rootText" presStyleLbl="node3" presStyleIdx="1" presStyleCnt="5" custScaleX="117949">
        <dgm:presLayoutVars>
          <dgm:chPref val="3"/>
        </dgm:presLayoutVars>
      </dgm:prSet>
      <dgm:spPr>
        <a:prstGeom prst="roundRect">
          <a:avLst/>
        </a:prstGeom>
      </dgm:spPr>
    </dgm:pt>
    <dgm:pt modelId="{1D3C747B-6B8F-4782-9BE7-26E874387B58}" type="pres">
      <dgm:prSet presAssocID="{1A26DF5D-023F-46C8-9F92-403DCE4C54B1}" presName="rootConnector" presStyleLbl="node3" presStyleIdx="1" presStyleCnt="5"/>
      <dgm:spPr/>
    </dgm:pt>
    <dgm:pt modelId="{346F87F7-EDDD-48AB-8702-AA8E9FBE0DE8}" type="pres">
      <dgm:prSet presAssocID="{1A26DF5D-023F-46C8-9F92-403DCE4C54B1}" presName="hierChild4" presStyleCnt="0"/>
      <dgm:spPr/>
    </dgm:pt>
    <dgm:pt modelId="{8F99C6EE-73A1-4E18-8499-E96C450A9881}" type="pres">
      <dgm:prSet presAssocID="{1A26DF5D-023F-46C8-9F92-403DCE4C54B1}" presName="hierChild5" presStyleCnt="0"/>
      <dgm:spPr/>
    </dgm:pt>
    <dgm:pt modelId="{50165FC4-B4AD-4C5C-BF1D-318E42F12347}" type="pres">
      <dgm:prSet presAssocID="{72679829-D3C5-4BB1-8E6F-60DAD791E201}" presName="Name64" presStyleLbl="parChTrans1D3" presStyleIdx="2" presStyleCnt="5"/>
      <dgm:spPr/>
    </dgm:pt>
    <dgm:pt modelId="{B0F82284-BEC4-4F65-9B67-2F58CA3ED576}" type="pres">
      <dgm:prSet presAssocID="{EAD30A73-0A63-4AD0-88D2-7B2D974A0762}" presName="hierRoot2" presStyleCnt="0">
        <dgm:presLayoutVars>
          <dgm:hierBranch val="init"/>
        </dgm:presLayoutVars>
      </dgm:prSet>
      <dgm:spPr/>
    </dgm:pt>
    <dgm:pt modelId="{8F150C6B-0CDF-4424-868B-07C4D74A5362}" type="pres">
      <dgm:prSet presAssocID="{EAD30A73-0A63-4AD0-88D2-7B2D974A0762}" presName="rootComposite" presStyleCnt="0"/>
      <dgm:spPr/>
    </dgm:pt>
    <dgm:pt modelId="{2122C345-4809-4B47-8EBD-9DCB96D789BE}" type="pres">
      <dgm:prSet presAssocID="{EAD30A73-0A63-4AD0-88D2-7B2D974A0762}" presName="rootText" presStyleLbl="node3" presStyleIdx="2" presStyleCnt="5" custScaleX="121642" custScaleY="129512">
        <dgm:presLayoutVars>
          <dgm:chPref val="3"/>
        </dgm:presLayoutVars>
      </dgm:prSet>
      <dgm:spPr>
        <a:prstGeom prst="roundRect">
          <a:avLst/>
        </a:prstGeom>
      </dgm:spPr>
    </dgm:pt>
    <dgm:pt modelId="{62F2519C-4CCF-49BD-A8C2-B67FED68520B}" type="pres">
      <dgm:prSet presAssocID="{EAD30A73-0A63-4AD0-88D2-7B2D974A0762}" presName="rootConnector" presStyleLbl="node3" presStyleIdx="2" presStyleCnt="5"/>
      <dgm:spPr/>
    </dgm:pt>
    <dgm:pt modelId="{55A97113-689D-42BD-B79A-B63101678F17}" type="pres">
      <dgm:prSet presAssocID="{EAD30A73-0A63-4AD0-88D2-7B2D974A0762}" presName="hierChild4" presStyleCnt="0"/>
      <dgm:spPr/>
    </dgm:pt>
    <dgm:pt modelId="{B08EDA12-67CC-4CDF-AA76-AD071564DD1F}" type="pres">
      <dgm:prSet presAssocID="{EAD30A73-0A63-4AD0-88D2-7B2D974A0762}" presName="hierChild5" presStyleCnt="0"/>
      <dgm:spPr/>
    </dgm:pt>
    <dgm:pt modelId="{AED2DA8F-DBE1-4084-B1F9-FAE003939C32}" type="pres">
      <dgm:prSet presAssocID="{4530EE7D-F557-4815-9ED2-EABC47F46978}" presName="hierChild5" presStyleCnt="0"/>
      <dgm:spPr/>
    </dgm:pt>
    <dgm:pt modelId="{78B37013-48D7-40D2-AFF4-7EB693E8214F}" type="pres">
      <dgm:prSet presAssocID="{87C3E6B0-A1E2-4452-B188-BA36CBCD0886}" presName="Name64" presStyleLbl="parChTrans1D2" presStyleIdx="1" presStyleCnt="2"/>
      <dgm:spPr/>
    </dgm:pt>
    <dgm:pt modelId="{6E7CE309-4A76-43DA-A370-C60A52E46955}" type="pres">
      <dgm:prSet presAssocID="{6CE07B8C-478E-4858-B018-51DDB667FC2C}" presName="hierRoot2" presStyleCnt="0">
        <dgm:presLayoutVars>
          <dgm:hierBranch val="init"/>
        </dgm:presLayoutVars>
      </dgm:prSet>
      <dgm:spPr/>
    </dgm:pt>
    <dgm:pt modelId="{72E0B897-F636-4E17-99E8-BB5140395838}" type="pres">
      <dgm:prSet presAssocID="{6CE07B8C-478E-4858-B018-51DDB667FC2C}" presName="rootComposite" presStyleCnt="0"/>
      <dgm:spPr/>
    </dgm:pt>
    <dgm:pt modelId="{B7BE1B4B-63BB-4798-9DA3-E4C2EA4E960D}" type="pres">
      <dgm:prSet presAssocID="{6CE07B8C-478E-4858-B018-51DDB667FC2C}" presName="rootText" presStyleLbl="node2" presStyleIdx="1" presStyleCnt="2">
        <dgm:presLayoutVars>
          <dgm:chPref val="3"/>
        </dgm:presLayoutVars>
      </dgm:prSet>
      <dgm:spPr>
        <a:prstGeom prst="roundRect">
          <a:avLst/>
        </a:prstGeom>
      </dgm:spPr>
    </dgm:pt>
    <dgm:pt modelId="{3C243A2D-57DC-48D5-8123-40AF6E7B5812}" type="pres">
      <dgm:prSet presAssocID="{6CE07B8C-478E-4858-B018-51DDB667FC2C}" presName="rootConnector" presStyleLbl="node2" presStyleIdx="1" presStyleCnt="2"/>
      <dgm:spPr/>
    </dgm:pt>
    <dgm:pt modelId="{80BEEEA1-445F-4007-9967-11E01B7D50DA}" type="pres">
      <dgm:prSet presAssocID="{6CE07B8C-478E-4858-B018-51DDB667FC2C}" presName="hierChild4" presStyleCnt="0"/>
      <dgm:spPr/>
    </dgm:pt>
    <dgm:pt modelId="{E0A98B36-4293-4711-8C0C-B257E68C4C2C}" type="pres">
      <dgm:prSet presAssocID="{555ACA06-A9BE-457E-92D1-6FDB6E36B830}" presName="Name64" presStyleLbl="parChTrans1D3" presStyleIdx="3" presStyleCnt="5"/>
      <dgm:spPr/>
    </dgm:pt>
    <dgm:pt modelId="{F15CFAEE-7AF4-47BA-92E3-4D72F4F2B9DF}" type="pres">
      <dgm:prSet presAssocID="{0664FE95-BE4C-4D85-A53E-00D7341DD749}" presName="hierRoot2" presStyleCnt="0">
        <dgm:presLayoutVars>
          <dgm:hierBranch val="init"/>
        </dgm:presLayoutVars>
      </dgm:prSet>
      <dgm:spPr/>
    </dgm:pt>
    <dgm:pt modelId="{A07E1A1A-7195-4A77-89D9-A6A0F6648FE8}" type="pres">
      <dgm:prSet presAssocID="{0664FE95-BE4C-4D85-A53E-00D7341DD749}" presName="rootComposite" presStyleCnt="0"/>
      <dgm:spPr/>
    </dgm:pt>
    <dgm:pt modelId="{AB294BF2-5EE4-4383-AC88-688DBB6665CA}" type="pres">
      <dgm:prSet presAssocID="{0664FE95-BE4C-4D85-A53E-00D7341DD749}" presName="rootText" presStyleLbl="node3" presStyleIdx="3" presStyleCnt="5" custScaleX="117949">
        <dgm:presLayoutVars>
          <dgm:chPref val="3"/>
        </dgm:presLayoutVars>
      </dgm:prSet>
      <dgm:spPr>
        <a:prstGeom prst="roundRect">
          <a:avLst/>
        </a:prstGeom>
      </dgm:spPr>
    </dgm:pt>
    <dgm:pt modelId="{B13C3E06-CD27-4F5B-AF3C-E6B2EDCC3809}" type="pres">
      <dgm:prSet presAssocID="{0664FE95-BE4C-4D85-A53E-00D7341DD749}" presName="rootConnector" presStyleLbl="node3" presStyleIdx="3" presStyleCnt="5"/>
      <dgm:spPr/>
    </dgm:pt>
    <dgm:pt modelId="{A11C9ADC-61A3-48F1-A357-739E71FFCEE9}" type="pres">
      <dgm:prSet presAssocID="{0664FE95-BE4C-4D85-A53E-00D7341DD749}" presName="hierChild4" presStyleCnt="0"/>
      <dgm:spPr/>
    </dgm:pt>
    <dgm:pt modelId="{6B2EDE4E-3F5F-4AA4-B482-1048302F90E8}" type="pres">
      <dgm:prSet presAssocID="{0664FE95-BE4C-4D85-A53E-00D7341DD749}" presName="hierChild5" presStyleCnt="0"/>
      <dgm:spPr/>
    </dgm:pt>
    <dgm:pt modelId="{655A9913-71BC-4727-9B91-44F00638FD73}" type="pres">
      <dgm:prSet presAssocID="{833645F0-DFE5-4EF3-A631-AE301CDEEAD6}" presName="Name64" presStyleLbl="parChTrans1D3" presStyleIdx="4" presStyleCnt="5"/>
      <dgm:spPr/>
    </dgm:pt>
    <dgm:pt modelId="{2936D646-76DE-4E6D-91FE-9786D731B541}" type="pres">
      <dgm:prSet presAssocID="{10D73098-7D02-4AFB-A4C7-6890DF613A22}" presName="hierRoot2" presStyleCnt="0">
        <dgm:presLayoutVars>
          <dgm:hierBranch val="init"/>
        </dgm:presLayoutVars>
      </dgm:prSet>
      <dgm:spPr/>
    </dgm:pt>
    <dgm:pt modelId="{C61003C6-6C08-4133-B415-53A767A58116}" type="pres">
      <dgm:prSet presAssocID="{10D73098-7D02-4AFB-A4C7-6890DF613A22}" presName="rootComposite" presStyleCnt="0"/>
      <dgm:spPr/>
    </dgm:pt>
    <dgm:pt modelId="{98AC15AB-F6CC-400A-9DB4-68A3A8C4ADDF}" type="pres">
      <dgm:prSet presAssocID="{10D73098-7D02-4AFB-A4C7-6890DF613A22}" presName="rootText" presStyleLbl="node3" presStyleIdx="4" presStyleCnt="5" custScaleX="117949">
        <dgm:presLayoutVars>
          <dgm:chPref val="3"/>
        </dgm:presLayoutVars>
      </dgm:prSet>
      <dgm:spPr>
        <a:prstGeom prst="roundRect">
          <a:avLst/>
        </a:prstGeom>
      </dgm:spPr>
    </dgm:pt>
    <dgm:pt modelId="{B68581E9-6CC7-486B-81C5-A73D251746A4}" type="pres">
      <dgm:prSet presAssocID="{10D73098-7D02-4AFB-A4C7-6890DF613A22}" presName="rootConnector" presStyleLbl="node3" presStyleIdx="4" presStyleCnt="5"/>
      <dgm:spPr/>
    </dgm:pt>
    <dgm:pt modelId="{7D7016F9-9BB0-4BA9-A7CB-64FDBB6BC06B}" type="pres">
      <dgm:prSet presAssocID="{10D73098-7D02-4AFB-A4C7-6890DF613A22}" presName="hierChild4" presStyleCnt="0"/>
      <dgm:spPr/>
    </dgm:pt>
    <dgm:pt modelId="{8BA5B1F4-E735-4555-8BAA-D2E1E5A0771F}" type="pres">
      <dgm:prSet presAssocID="{10D73098-7D02-4AFB-A4C7-6890DF613A22}" presName="hierChild5" presStyleCnt="0"/>
      <dgm:spPr/>
    </dgm:pt>
    <dgm:pt modelId="{CCB7681D-8447-4017-94AE-9E5D29A310C5}" type="pres">
      <dgm:prSet presAssocID="{6CE07B8C-478E-4858-B018-51DDB667FC2C}" presName="hierChild5" presStyleCnt="0"/>
      <dgm:spPr/>
    </dgm:pt>
    <dgm:pt modelId="{391AC1C2-1A96-4572-B47A-3C25067C114A}" type="pres">
      <dgm:prSet presAssocID="{0605F139-5EF0-48E7-A091-192233D2011D}" presName="hierChild3" presStyleCnt="0"/>
      <dgm:spPr/>
    </dgm:pt>
  </dgm:ptLst>
  <dgm:cxnLst>
    <dgm:cxn modelId="{BE743A03-54D9-47CA-A18D-971D89A65116}" srcId="{0605F139-5EF0-48E7-A091-192233D2011D}" destId="{4530EE7D-F557-4815-9ED2-EABC47F46978}" srcOrd="0" destOrd="0" parTransId="{AC2BFF99-DAE2-494A-88AB-85D75BC6D2EE}" sibTransId="{B98A0394-6758-42EB-8D0E-4491BED52B6C}"/>
    <dgm:cxn modelId="{D0C18B09-8498-4C66-86C1-B7069F344F7D}" type="presOf" srcId="{6CE07B8C-478E-4858-B018-51DDB667FC2C}" destId="{3C243A2D-57DC-48D5-8123-40AF6E7B5812}" srcOrd="1" destOrd="0" presId="urn:microsoft.com/office/officeart/2009/3/layout/HorizontalOrganizationChart#1"/>
    <dgm:cxn modelId="{9C0A260C-B653-4EEC-9A0B-2B26E1D4B582}" type="presOf" srcId="{0605F139-5EF0-48E7-A091-192233D2011D}" destId="{373C401E-2C0A-4E9E-B5C9-8272EA10A572}" srcOrd="1" destOrd="0" presId="urn:microsoft.com/office/officeart/2009/3/layout/HorizontalOrganizationChart#1"/>
    <dgm:cxn modelId="{5077450C-4B21-47B0-A1B3-934F89598C43}" type="presOf" srcId="{0BA0E1C0-936F-4CBD-A21A-7E1212158DE5}" destId="{92D24D68-6312-4C30-9AC4-E2B5CC341B57}" srcOrd="0" destOrd="0" presId="urn:microsoft.com/office/officeart/2009/3/layout/HorizontalOrganizationChart#1"/>
    <dgm:cxn modelId="{5DE5CA0C-8FEA-4B1E-80D8-7B17EB7B33D0}" type="presOf" srcId="{4530EE7D-F557-4815-9ED2-EABC47F46978}" destId="{01DC296D-FE44-4B31-AC1E-9F0D7578F7BD}" srcOrd="1" destOrd="0" presId="urn:microsoft.com/office/officeart/2009/3/layout/HorizontalOrganizationChart#1"/>
    <dgm:cxn modelId="{89C2F715-B135-46EA-9CC3-8486528AB8D9}" type="presOf" srcId="{1A26DF5D-023F-46C8-9F92-403DCE4C54B1}" destId="{1D3C747B-6B8F-4782-9BE7-26E874387B58}" srcOrd="1" destOrd="0" presId="urn:microsoft.com/office/officeart/2009/3/layout/HorizontalOrganizationChart#1"/>
    <dgm:cxn modelId="{463B2D17-C94A-4E80-AF84-35BFCE4E39D4}" type="presOf" srcId="{555ACA06-A9BE-457E-92D1-6FDB6E36B830}" destId="{E0A98B36-4293-4711-8C0C-B257E68C4C2C}" srcOrd="0" destOrd="0" presId="urn:microsoft.com/office/officeart/2009/3/layout/HorizontalOrganizationChart#1"/>
    <dgm:cxn modelId="{2C8D7E21-DB5B-492F-91BF-7973D88C5092}" srcId="{4530EE7D-F557-4815-9ED2-EABC47F46978}" destId="{425F253E-9BE5-41BE-88A0-48A93DDF9D4C}" srcOrd="0" destOrd="0" parTransId="{0BA0E1C0-936F-4CBD-A21A-7E1212158DE5}" sibTransId="{3E3945DA-7EA7-4F32-90D3-302D6E9BC9C1}"/>
    <dgm:cxn modelId="{8811D834-2D91-498C-84B5-09856A5BF3A1}" type="presOf" srcId="{0605F139-5EF0-48E7-A091-192233D2011D}" destId="{CEEE7A19-ABA1-48B1-85A1-11F8F8D9DF68}" srcOrd="0" destOrd="0" presId="urn:microsoft.com/office/officeart/2009/3/layout/HorizontalOrganizationChart#1"/>
    <dgm:cxn modelId="{5EF85939-568F-4DE8-B229-9F603B379C7E}" type="presOf" srcId="{879B13F9-E8D5-4F2B-8823-53609CB41D77}" destId="{040753C9-65D5-48DA-911E-A89B14C4FBCB}" srcOrd="0" destOrd="0" presId="urn:microsoft.com/office/officeart/2009/3/layout/HorizontalOrganizationChart#1"/>
    <dgm:cxn modelId="{5D58853B-DD40-4944-B6B0-82BE86CF349B}" type="presOf" srcId="{0664FE95-BE4C-4D85-A53E-00D7341DD749}" destId="{AB294BF2-5EE4-4383-AC88-688DBB6665CA}" srcOrd="0" destOrd="0" presId="urn:microsoft.com/office/officeart/2009/3/layout/HorizontalOrganizationChart#1"/>
    <dgm:cxn modelId="{78BFF03F-F561-46AB-9F02-327E4D0FCC49}" type="presOf" srcId="{72679829-D3C5-4BB1-8E6F-60DAD791E201}" destId="{50165FC4-B4AD-4C5C-BF1D-318E42F12347}" srcOrd="0" destOrd="0" presId="urn:microsoft.com/office/officeart/2009/3/layout/HorizontalOrganizationChart#1"/>
    <dgm:cxn modelId="{91A5915B-9394-4ACA-87A4-46CE1CF57E06}" type="presOf" srcId="{833645F0-DFE5-4EF3-A631-AE301CDEEAD6}" destId="{655A9913-71BC-4727-9B91-44F00638FD73}" srcOrd="0" destOrd="0" presId="urn:microsoft.com/office/officeart/2009/3/layout/HorizontalOrganizationChart#1"/>
    <dgm:cxn modelId="{F0D0D65D-07BE-4228-8F5C-9DE49EEBE063}" srcId="{EFE73B03-4D71-4565-8C52-4902BE6377A4}" destId="{0605F139-5EF0-48E7-A091-192233D2011D}" srcOrd="0" destOrd="0" parTransId="{2AFB1B2A-8749-4E5E-9CB9-0B60F81C46F8}" sibTransId="{E0FFEB56-236E-4FE9-83BF-31494E265D5A}"/>
    <dgm:cxn modelId="{E2A8B65E-A463-432C-BEC3-67EC06FE3E25}" type="presOf" srcId="{EFE73B03-4D71-4565-8C52-4902BE6377A4}" destId="{01A56553-D557-4DCB-A874-63C5073B2247}" srcOrd="0" destOrd="0" presId="urn:microsoft.com/office/officeart/2009/3/layout/HorizontalOrganizationChart#1"/>
    <dgm:cxn modelId="{E58D3465-01B2-42A8-8616-0E69DFC35594}" type="presOf" srcId="{10D73098-7D02-4AFB-A4C7-6890DF613A22}" destId="{98AC15AB-F6CC-400A-9DB4-68A3A8C4ADDF}" srcOrd="0" destOrd="0" presId="urn:microsoft.com/office/officeart/2009/3/layout/HorizontalOrganizationChart#1"/>
    <dgm:cxn modelId="{D4C4C06A-3E7B-446F-B347-FD47307E7D8E}" srcId="{6CE07B8C-478E-4858-B018-51DDB667FC2C}" destId="{0664FE95-BE4C-4D85-A53E-00D7341DD749}" srcOrd="0" destOrd="0" parTransId="{555ACA06-A9BE-457E-92D1-6FDB6E36B830}" sibTransId="{386C82BC-0F36-4665-8659-772A080C4781}"/>
    <dgm:cxn modelId="{C4B87A4F-DCBE-45AB-8294-25C1D7666E4F}" srcId="{6CE07B8C-478E-4858-B018-51DDB667FC2C}" destId="{10D73098-7D02-4AFB-A4C7-6890DF613A22}" srcOrd="1" destOrd="0" parTransId="{833645F0-DFE5-4EF3-A631-AE301CDEEAD6}" sibTransId="{486C0E7A-95A1-4D8F-B312-D2DE027BF41A}"/>
    <dgm:cxn modelId="{DF301F7C-B34D-47E1-B882-12D4C581B0AF}" type="presOf" srcId="{EAD30A73-0A63-4AD0-88D2-7B2D974A0762}" destId="{2122C345-4809-4B47-8EBD-9DCB96D789BE}" srcOrd="0" destOrd="0" presId="urn:microsoft.com/office/officeart/2009/3/layout/HorizontalOrganizationChart#1"/>
    <dgm:cxn modelId="{F545677C-2C88-415D-8987-BF44C08CD8E1}" type="presOf" srcId="{EAD30A73-0A63-4AD0-88D2-7B2D974A0762}" destId="{62F2519C-4CCF-49BD-A8C2-B67FED68520B}" srcOrd="1" destOrd="0" presId="urn:microsoft.com/office/officeart/2009/3/layout/HorizontalOrganizationChart#1"/>
    <dgm:cxn modelId="{C1A43081-A279-4921-8B3E-FF7CAF9DA90C}" srcId="{0605F139-5EF0-48E7-A091-192233D2011D}" destId="{6CE07B8C-478E-4858-B018-51DDB667FC2C}" srcOrd="1" destOrd="0" parTransId="{87C3E6B0-A1E2-4452-B188-BA36CBCD0886}" sibTransId="{A5AA5403-3A7E-4345-BF8B-522902CAE1B1}"/>
    <dgm:cxn modelId="{3F123F87-FCC0-4998-857B-7034FA326E23}" type="presOf" srcId="{6CE07B8C-478E-4858-B018-51DDB667FC2C}" destId="{B7BE1B4B-63BB-4798-9DA3-E4C2EA4E960D}" srcOrd="0" destOrd="0" presId="urn:microsoft.com/office/officeart/2009/3/layout/HorizontalOrganizationChart#1"/>
    <dgm:cxn modelId="{4521078E-6BF9-4AA9-9D6F-6045F3966578}" type="presOf" srcId="{AC2BFF99-DAE2-494A-88AB-85D75BC6D2EE}" destId="{400B21B7-1089-419D-9F84-90C58FF30D70}" srcOrd="0" destOrd="0" presId="urn:microsoft.com/office/officeart/2009/3/layout/HorizontalOrganizationChart#1"/>
    <dgm:cxn modelId="{0BFBD48F-04ED-4A07-9BB2-1393C2027C46}" srcId="{4530EE7D-F557-4815-9ED2-EABC47F46978}" destId="{1A26DF5D-023F-46C8-9F92-403DCE4C54B1}" srcOrd="1" destOrd="0" parTransId="{879B13F9-E8D5-4F2B-8823-53609CB41D77}" sibTransId="{494115A1-A96E-4CB2-A208-B6F92CFCD6BA}"/>
    <dgm:cxn modelId="{EAA31199-1F75-4D94-8594-19E4120583EC}" srcId="{4530EE7D-F557-4815-9ED2-EABC47F46978}" destId="{EAD30A73-0A63-4AD0-88D2-7B2D974A0762}" srcOrd="2" destOrd="0" parTransId="{72679829-D3C5-4BB1-8E6F-60DAD791E201}" sibTransId="{DCDF1880-D5CD-4048-AAF6-2CB559048A56}"/>
    <dgm:cxn modelId="{B3455299-0E8F-4097-9CDF-70ECEFAC45EB}" type="presOf" srcId="{425F253E-9BE5-41BE-88A0-48A93DDF9D4C}" destId="{7C151C8A-4AD4-4C2A-AEB7-5B27CD35DD2A}" srcOrd="1" destOrd="0" presId="urn:microsoft.com/office/officeart/2009/3/layout/HorizontalOrganizationChart#1"/>
    <dgm:cxn modelId="{B0C7E7AE-4E37-4B11-B84A-8D84309AD2BC}" type="presOf" srcId="{1A26DF5D-023F-46C8-9F92-403DCE4C54B1}" destId="{5F0F5859-B4BD-4055-8E15-E2A7D0CAF92B}" srcOrd="0" destOrd="0" presId="urn:microsoft.com/office/officeart/2009/3/layout/HorizontalOrganizationChart#1"/>
    <dgm:cxn modelId="{CD4867CC-50C1-42D8-BB65-1F2444F30B36}" type="presOf" srcId="{10D73098-7D02-4AFB-A4C7-6890DF613A22}" destId="{B68581E9-6CC7-486B-81C5-A73D251746A4}" srcOrd="1" destOrd="0" presId="urn:microsoft.com/office/officeart/2009/3/layout/HorizontalOrganizationChart#1"/>
    <dgm:cxn modelId="{A0E2E2D1-8B36-4C14-B6F5-915217B6EC98}" type="presOf" srcId="{87C3E6B0-A1E2-4452-B188-BA36CBCD0886}" destId="{78B37013-48D7-40D2-AFF4-7EB693E8214F}" srcOrd="0" destOrd="0" presId="urn:microsoft.com/office/officeart/2009/3/layout/HorizontalOrganizationChart#1"/>
    <dgm:cxn modelId="{8A36FAD7-7749-4208-AE78-76687CA56A2C}" type="presOf" srcId="{425F253E-9BE5-41BE-88A0-48A93DDF9D4C}" destId="{A1730708-B624-4B4A-A036-FD1857A5152E}" srcOrd="0" destOrd="0" presId="urn:microsoft.com/office/officeart/2009/3/layout/HorizontalOrganizationChart#1"/>
    <dgm:cxn modelId="{B5BF93FA-7B90-4F5A-84E5-F1A59E36DB2A}" type="presOf" srcId="{4530EE7D-F557-4815-9ED2-EABC47F46978}" destId="{903505C3-C0EE-4A3E-8FB1-15F3A12C0B08}" srcOrd="0" destOrd="0" presId="urn:microsoft.com/office/officeart/2009/3/layout/HorizontalOrganizationChart#1"/>
    <dgm:cxn modelId="{CD399DFE-D550-4014-A606-1436FAFB7313}" type="presOf" srcId="{0664FE95-BE4C-4D85-A53E-00D7341DD749}" destId="{B13C3E06-CD27-4F5B-AF3C-E6B2EDCC3809}" srcOrd="1" destOrd="0" presId="urn:microsoft.com/office/officeart/2009/3/layout/HorizontalOrganizationChart#1"/>
    <dgm:cxn modelId="{CD0B44FE-2C9E-43DA-91F3-85B50E343A54}" type="presParOf" srcId="{01A56553-D557-4DCB-A874-63C5073B2247}" destId="{1E06196E-FE25-4DFD-9782-A0FFE0AEA31F}" srcOrd="0" destOrd="0" presId="urn:microsoft.com/office/officeart/2009/3/layout/HorizontalOrganizationChart#1"/>
    <dgm:cxn modelId="{6C635113-B2EB-44A6-AE58-A964CFB4C9FE}" type="presParOf" srcId="{1E06196E-FE25-4DFD-9782-A0FFE0AEA31F}" destId="{5334EAEA-578E-4192-84D2-E102E8C9BB9D}" srcOrd="0" destOrd="0" presId="urn:microsoft.com/office/officeart/2009/3/layout/HorizontalOrganizationChart#1"/>
    <dgm:cxn modelId="{FD291EAE-EF2C-4B6B-B0B0-C1DA12953916}" type="presParOf" srcId="{5334EAEA-578E-4192-84D2-E102E8C9BB9D}" destId="{CEEE7A19-ABA1-48B1-85A1-11F8F8D9DF68}" srcOrd="0" destOrd="0" presId="urn:microsoft.com/office/officeart/2009/3/layout/HorizontalOrganizationChart#1"/>
    <dgm:cxn modelId="{50BEAA7C-8F17-4EAD-BF18-ADD69390548B}" type="presParOf" srcId="{5334EAEA-578E-4192-84D2-E102E8C9BB9D}" destId="{373C401E-2C0A-4E9E-B5C9-8272EA10A572}" srcOrd="1" destOrd="0" presId="urn:microsoft.com/office/officeart/2009/3/layout/HorizontalOrganizationChart#1"/>
    <dgm:cxn modelId="{9A7458AE-AE2C-411D-9D25-1C25B8227B39}" type="presParOf" srcId="{1E06196E-FE25-4DFD-9782-A0FFE0AEA31F}" destId="{FBD79871-5FC1-40B2-936F-8B2E0BD77207}" srcOrd="1" destOrd="0" presId="urn:microsoft.com/office/officeart/2009/3/layout/HorizontalOrganizationChart#1"/>
    <dgm:cxn modelId="{F753EFD8-4DB6-4CD6-92BB-E3C350BB69B7}" type="presParOf" srcId="{FBD79871-5FC1-40B2-936F-8B2E0BD77207}" destId="{400B21B7-1089-419D-9F84-90C58FF30D70}" srcOrd="0" destOrd="0" presId="urn:microsoft.com/office/officeart/2009/3/layout/HorizontalOrganizationChart#1"/>
    <dgm:cxn modelId="{334693A2-D9FF-4CD7-B7CD-B9CF3B836095}" type="presParOf" srcId="{FBD79871-5FC1-40B2-936F-8B2E0BD77207}" destId="{2E8FABB1-0908-4EB9-BFFA-FC533B1CABF1}" srcOrd="1" destOrd="0" presId="urn:microsoft.com/office/officeart/2009/3/layout/HorizontalOrganizationChart#1"/>
    <dgm:cxn modelId="{AA98B9C3-8CA8-4A23-8307-BA87FB11930B}" type="presParOf" srcId="{2E8FABB1-0908-4EB9-BFFA-FC533B1CABF1}" destId="{7042069B-8C81-41C6-910A-7010D86FDD94}" srcOrd="0" destOrd="0" presId="urn:microsoft.com/office/officeart/2009/3/layout/HorizontalOrganizationChart#1"/>
    <dgm:cxn modelId="{B48BF6D3-5F94-44F9-B4C9-48192F9DAB77}" type="presParOf" srcId="{7042069B-8C81-41C6-910A-7010D86FDD94}" destId="{903505C3-C0EE-4A3E-8FB1-15F3A12C0B08}" srcOrd="0" destOrd="0" presId="urn:microsoft.com/office/officeart/2009/3/layout/HorizontalOrganizationChart#1"/>
    <dgm:cxn modelId="{D67E3FF0-1D1F-414A-A89B-A6C43FF6DA42}" type="presParOf" srcId="{7042069B-8C81-41C6-910A-7010D86FDD94}" destId="{01DC296D-FE44-4B31-AC1E-9F0D7578F7BD}" srcOrd="1" destOrd="0" presId="urn:microsoft.com/office/officeart/2009/3/layout/HorizontalOrganizationChart#1"/>
    <dgm:cxn modelId="{5C78A0A2-9A70-448C-A5AD-1B627BE3ED4B}" type="presParOf" srcId="{2E8FABB1-0908-4EB9-BFFA-FC533B1CABF1}" destId="{494ACD77-1D98-443B-80B6-8425B255024B}" srcOrd="1" destOrd="0" presId="urn:microsoft.com/office/officeart/2009/3/layout/HorizontalOrganizationChart#1"/>
    <dgm:cxn modelId="{A89F321D-6F27-49AC-8595-A9DB8238DBCD}" type="presParOf" srcId="{494ACD77-1D98-443B-80B6-8425B255024B}" destId="{92D24D68-6312-4C30-9AC4-E2B5CC341B57}" srcOrd="0" destOrd="0" presId="urn:microsoft.com/office/officeart/2009/3/layout/HorizontalOrganizationChart#1"/>
    <dgm:cxn modelId="{CF7ECB2A-07E8-4E6A-92DD-80D0E47BBE71}" type="presParOf" srcId="{494ACD77-1D98-443B-80B6-8425B255024B}" destId="{16AE7187-7EAD-4A0D-94C2-8E75870ACD74}" srcOrd="1" destOrd="0" presId="urn:microsoft.com/office/officeart/2009/3/layout/HorizontalOrganizationChart#1"/>
    <dgm:cxn modelId="{0EADBC17-F892-47FA-B184-1A25FCC261FE}" type="presParOf" srcId="{16AE7187-7EAD-4A0D-94C2-8E75870ACD74}" destId="{D22C568A-CE37-4C98-9D23-60F908E8AA6E}" srcOrd="0" destOrd="0" presId="urn:microsoft.com/office/officeart/2009/3/layout/HorizontalOrganizationChart#1"/>
    <dgm:cxn modelId="{3D1D6116-9EFF-4F4E-8359-17D4F92E4D0D}" type="presParOf" srcId="{D22C568A-CE37-4C98-9D23-60F908E8AA6E}" destId="{A1730708-B624-4B4A-A036-FD1857A5152E}" srcOrd="0" destOrd="0" presId="urn:microsoft.com/office/officeart/2009/3/layout/HorizontalOrganizationChart#1"/>
    <dgm:cxn modelId="{10ECE7E9-2F6A-412A-B0C7-8060A3856DD3}" type="presParOf" srcId="{D22C568A-CE37-4C98-9D23-60F908E8AA6E}" destId="{7C151C8A-4AD4-4C2A-AEB7-5B27CD35DD2A}" srcOrd="1" destOrd="0" presId="urn:microsoft.com/office/officeart/2009/3/layout/HorizontalOrganizationChart#1"/>
    <dgm:cxn modelId="{C9C7EC73-0690-429A-88F8-0751761BD678}" type="presParOf" srcId="{16AE7187-7EAD-4A0D-94C2-8E75870ACD74}" destId="{A05AACC3-9BBB-441A-967B-5B5A19BC2EE0}" srcOrd="1" destOrd="0" presId="urn:microsoft.com/office/officeart/2009/3/layout/HorizontalOrganizationChart#1"/>
    <dgm:cxn modelId="{16C2B2A4-82A8-4C45-A739-725CE7573B06}" type="presParOf" srcId="{16AE7187-7EAD-4A0D-94C2-8E75870ACD74}" destId="{B42266FF-19AD-4C43-85D2-09CFF12EBA17}" srcOrd="2" destOrd="0" presId="urn:microsoft.com/office/officeart/2009/3/layout/HorizontalOrganizationChart#1"/>
    <dgm:cxn modelId="{59A01A18-1798-4123-91CA-D22635E79FF2}" type="presParOf" srcId="{494ACD77-1D98-443B-80B6-8425B255024B}" destId="{040753C9-65D5-48DA-911E-A89B14C4FBCB}" srcOrd="2" destOrd="0" presId="urn:microsoft.com/office/officeart/2009/3/layout/HorizontalOrganizationChart#1"/>
    <dgm:cxn modelId="{86488D21-915B-43DF-9425-0B2B2644EFE2}" type="presParOf" srcId="{494ACD77-1D98-443B-80B6-8425B255024B}" destId="{C3AAE357-207D-45E7-AD60-353938FA31AE}" srcOrd="3" destOrd="0" presId="urn:microsoft.com/office/officeart/2009/3/layout/HorizontalOrganizationChart#1"/>
    <dgm:cxn modelId="{0251E464-5EC8-4E74-884A-D6925FB363A5}" type="presParOf" srcId="{C3AAE357-207D-45E7-AD60-353938FA31AE}" destId="{9FD2E4AB-1B28-49DC-BDBE-AB6B027FB25B}" srcOrd="0" destOrd="0" presId="urn:microsoft.com/office/officeart/2009/3/layout/HorizontalOrganizationChart#1"/>
    <dgm:cxn modelId="{94957185-1D1B-41B5-88BF-631075C433A7}" type="presParOf" srcId="{9FD2E4AB-1B28-49DC-BDBE-AB6B027FB25B}" destId="{5F0F5859-B4BD-4055-8E15-E2A7D0CAF92B}" srcOrd="0" destOrd="0" presId="urn:microsoft.com/office/officeart/2009/3/layout/HorizontalOrganizationChart#1"/>
    <dgm:cxn modelId="{55D6427B-710F-4224-8E04-840420EB88E8}" type="presParOf" srcId="{9FD2E4AB-1B28-49DC-BDBE-AB6B027FB25B}" destId="{1D3C747B-6B8F-4782-9BE7-26E874387B58}" srcOrd="1" destOrd="0" presId="urn:microsoft.com/office/officeart/2009/3/layout/HorizontalOrganizationChart#1"/>
    <dgm:cxn modelId="{9ECB50E4-9567-495D-9A54-046B3EBF8F98}" type="presParOf" srcId="{C3AAE357-207D-45E7-AD60-353938FA31AE}" destId="{346F87F7-EDDD-48AB-8702-AA8E9FBE0DE8}" srcOrd="1" destOrd="0" presId="urn:microsoft.com/office/officeart/2009/3/layout/HorizontalOrganizationChart#1"/>
    <dgm:cxn modelId="{C03A487A-0BD3-48FC-B4E0-B6E6E8CD795B}" type="presParOf" srcId="{C3AAE357-207D-45E7-AD60-353938FA31AE}" destId="{8F99C6EE-73A1-4E18-8499-E96C450A9881}" srcOrd="2" destOrd="0" presId="urn:microsoft.com/office/officeart/2009/3/layout/HorizontalOrganizationChart#1"/>
    <dgm:cxn modelId="{691B2CB8-B7F8-4B0B-BEEE-A515850BD2E1}" type="presParOf" srcId="{494ACD77-1D98-443B-80B6-8425B255024B}" destId="{50165FC4-B4AD-4C5C-BF1D-318E42F12347}" srcOrd="4" destOrd="0" presId="urn:microsoft.com/office/officeart/2009/3/layout/HorizontalOrganizationChart#1"/>
    <dgm:cxn modelId="{5DEE7E07-0A12-45FD-958F-CA256B7CAD10}" type="presParOf" srcId="{494ACD77-1D98-443B-80B6-8425B255024B}" destId="{B0F82284-BEC4-4F65-9B67-2F58CA3ED576}" srcOrd="5" destOrd="0" presId="urn:microsoft.com/office/officeart/2009/3/layout/HorizontalOrganizationChart#1"/>
    <dgm:cxn modelId="{E44E61C2-BEAE-44A7-A819-ED1EC89D5471}" type="presParOf" srcId="{B0F82284-BEC4-4F65-9B67-2F58CA3ED576}" destId="{8F150C6B-0CDF-4424-868B-07C4D74A5362}" srcOrd="0" destOrd="0" presId="urn:microsoft.com/office/officeart/2009/3/layout/HorizontalOrganizationChart#1"/>
    <dgm:cxn modelId="{E13853EC-C0E9-47CF-A3D9-27F972EFFB80}" type="presParOf" srcId="{8F150C6B-0CDF-4424-868B-07C4D74A5362}" destId="{2122C345-4809-4B47-8EBD-9DCB96D789BE}" srcOrd="0" destOrd="0" presId="urn:microsoft.com/office/officeart/2009/3/layout/HorizontalOrganizationChart#1"/>
    <dgm:cxn modelId="{7EEE84C2-78C2-43A8-A898-9F6D399B36DA}" type="presParOf" srcId="{8F150C6B-0CDF-4424-868B-07C4D74A5362}" destId="{62F2519C-4CCF-49BD-A8C2-B67FED68520B}" srcOrd="1" destOrd="0" presId="urn:microsoft.com/office/officeart/2009/3/layout/HorizontalOrganizationChart#1"/>
    <dgm:cxn modelId="{3945C532-AD65-450B-A8A0-EEE8F43CC391}" type="presParOf" srcId="{B0F82284-BEC4-4F65-9B67-2F58CA3ED576}" destId="{55A97113-689D-42BD-B79A-B63101678F17}" srcOrd="1" destOrd="0" presId="urn:microsoft.com/office/officeart/2009/3/layout/HorizontalOrganizationChart#1"/>
    <dgm:cxn modelId="{8E4E6814-52B0-46E3-8EF4-AECD049DA2AD}" type="presParOf" srcId="{B0F82284-BEC4-4F65-9B67-2F58CA3ED576}" destId="{B08EDA12-67CC-4CDF-AA76-AD071564DD1F}" srcOrd="2" destOrd="0" presId="urn:microsoft.com/office/officeart/2009/3/layout/HorizontalOrganizationChart#1"/>
    <dgm:cxn modelId="{D36807F6-1C2E-481A-95B2-1DACF6E64E14}" type="presParOf" srcId="{2E8FABB1-0908-4EB9-BFFA-FC533B1CABF1}" destId="{AED2DA8F-DBE1-4084-B1F9-FAE003939C32}" srcOrd="2" destOrd="0" presId="urn:microsoft.com/office/officeart/2009/3/layout/HorizontalOrganizationChart#1"/>
    <dgm:cxn modelId="{52AB4B5B-FF71-4A1A-8A63-19072077A4DD}" type="presParOf" srcId="{FBD79871-5FC1-40B2-936F-8B2E0BD77207}" destId="{78B37013-48D7-40D2-AFF4-7EB693E8214F}" srcOrd="2" destOrd="0" presId="urn:microsoft.com/office/officeart/2009/3/layout/HorizontalOrganizationChart#1"/>
    <dgm:cxn modelId="{56B3DB14-C293-4017-BF1E-5AA6270C5F7A}" type="presParOf" srcId="{FBD79871-5FC1-40B2-936F-8B2E0BD77207}" destId="{6E7CE309-4A76-43DA-A370-C60A52E46955}" srcOrd="3" destOrd="0" presId="urn:microsoft.com/office/officeart/2009/3/layout/HorizontalOrganizationChart#1"/>
    <dgm:cxn modelId="{AF981FB2-2109-4A2C-8D5D-E9AF4E50678A}" type="presParOf" srcId="{6E7CE309-4A76-43DA-A370-C60A52E46955}" destId="{72E0B897-F636-4E17-99E8-BB5140395838}" srcOrd="0" destOrd="0" presId="urn:microsoft.com/office/officeart/2009/3/layout/HorizontalOrganizationChart#1"/>
    <dgm:cxn modelId="{FD23D2B0-6EAE-456B-86F1-4755E26B0092}" type="presParOf" srcId="{72E0B897-F636-4E17-99E8-BB5140395838}" destId="{B7BE1B4B-63BB-4798-9DA3-E4C2EA4E960D}" srcOrd="0" destOrd="0" presId="urn:microsoft.com/office/officeart/2009/3/layout/HorizontalOrganizationChart#1"/>
    <dgm:cxn modelId="{FB21B829-4B8D-4813-ABA7-EDCC33B15EAA}" type="presParOf" srcId="{72E0B897-F636-4E17-99E8-BB5140395838}" destId="{3C243A2D-57DC-48D5-8123-40AF6E7B5812}" srcOrd="1" destOrd="0" presId="urn:microsoft.com/office/officeart/2009/3/layout/HorizontalOrganizationChart#1"/>
    <dgm:cxn modelId="{DE679248-55EB-4CC4-885E-DFCD29D03EFE}" type="presParOf" srcId="{6E7CE309-4A76-43DA-A370-C60A52E46955}" destId="{80BEEEA1-445F-4007-9967-11E01B7D50DA}" srcOrd="1" destOrd="0" presId="urn:microsoft.com/office/officeart/2009/3/layout/HorizontalOrganizationChart#1"/>
    <dgm:cxn modelId="{27AA58E2-C18E-44C4-9B3A-61E812F43C04}" type="presParOf" srcId="{80BEEEA1-445F-4007-9967-11E01B7D50DA}" destId="{E0A98B36-4293-4711-8C0C-B257E68C4C2C}" srcOrd="0" destOrd="0" presId="urn:microsoft.com/office/officeart/2009/3/layout/HorizontalOrganizationChart#1"/>
    <dgm:cxn modelId="{DCA96E1C-94A6-421C-B9AC-31216B1A51E2}" type="presParOf" srcId="{80BEEEA1-445F-4007-9967-11E01B7D50DA}" destId="{F15CFAEE-7AF4-47BA-92E3-4D72F4F2B9DF}" srcOrd="1" destOrd="0" presId="urn:microsoft.com/office/officeart/2009/3/layout/HorizontalOrganizationChart#1"/>
    <dgm:cxn modelId="{3AA36BEE-97F8-42B2-84E4-77F08E7DA565}" type="presParOf" srcId="{F15CFAEE-7AF4-47BA-92E3-4D72F4F2B9DF}" destId="{A07E1A1A-7195-4A77-89D9-A6A0F6648FE8}" srcOrd="0" destOrd="0" presId="urn:microsoft.com/office/officeart/2009/3/layout/HorizontalOrganizationChart#1"/>
    <dgm:cxn modelId="{FE300DB6-BCEE-400A-A0A6-A95C5C3C3AA2}" type="presParOf" srcId="{A07E1A1A-7195-4A77-89D9-A6A0F6648FE8}" destId="{AB294BF2-5EE4-4383-AC88-688DBB6665CA}" srcOrd="0" destOrd="0" presId="urn:microsoft.com/office/officeart/2009/3/layout/HorizontalOrganizationChart#1"/>
    <dgm:cxn modelId="{99CE435C-4E4F-4A87-B50F-FB96C760D5AC}" type="presParOf" srcId="{A07E1A1A-7195-4A77-89D9-A6A0F6648FE8}" destId="{B13C3E06-CD27-4F5B-AF3C-E6B2EDCC3809}" srcOrd="1" destOrd="0" presId="urn:microsoft.com/office/officeart/2009/3/layout/HorizontalOrganizationChart#1"/>
    <dgm:cxn modelId="{F0237277-0559-43A4-BC9B-2CAC6624067A}" type="presParOf" srcId="{F15CFAEE-7AF4-47BA-92E3-4D72F4F2B9DF}" destId="{A11C9ADC-61A3-48F1-A357-739E71FFCEE9}" srcOrd="1" destOrd="0" presId="urn:microsoft.com/office/officeart/2009/3/layout/HorizontalOrganizationChart#1"/>
    <dgm:cxn modelId="{F10A8076-A436-42BF-B7BC-E41D0B24FD0A}" type="presParOf" srcId="{F15CFAEE-7AF4-47BA-92E3-4D72F4F2B9DF}" destId="{6B2EDE4E-3F5F-4AA4-B482-1048302F90E8}" srcOrd="2" destOrd="0" presId="urn:microsoft.com/office/officeart/2009/3/layout/HorizontalOrganizationChart#1"/>
    <dgm:cxn modelId="{44005E59-C463-43BE-85B0-BE07826722BF}" type="presParOf" srcId="{80BEEEA1-445F-4007-9967-11E01B7D50DA}" destId="{655A9913-71BC-4727-9B91-44F00638FD73}" srcOrd="2" destOrd="0" presId="urn:microsoft.com/office/officeart/2009/3/layout/HorizontalOrganizationChart#1"/>
    <dgm:cxn modelId="{CA32F528-E315-49E1-AC0A-E80013BB81B9}" type="presParOf" srcId="{80BEEEA1-445F-4007-9967-11E01B7D50DA}" destId="{2936D646-76DE-4E6D-91FE-9786D731B541}" srcOrd="3" destOrd="0" presId="urn:microsoft.com/office/officeart/2009/3/layout/HorizontalOrganizationChart#1"/>
    <dgm:cxn modelId="{0E931C35-C135-4F04-9F41-AEA62159FB7F}" type="presParOf" srcId="{2936D646-76DE-4E6D-91FE-9786D731B541}" destId="{C61003C6-6C08-4133-B415-53A767A58116}" srcOrd="0" destOrd="0" presId="urn:microsoft.com/office/officeart/2009/3/layout/HorizontalOrganizationChart#1"/>
    <dgm:cxn modelId="{C0F5EBAC-0738-4617-B0B0-B20B2F6CA65A}" type="presParOf" srcId="{C61003C6-6C08-4133-B415-53A767A58116}" destId="{98AC15AB-F6CC-400A-9DB4-68A3A8C4ADDF}" srcOrd="0" destOrd="0" presId="urn:microsoft.com/office/officeart/2009/3/layout/HorizontalOrganizationChart#1"/>
    <dgm:cxn modelId="{A02EEED1-8E2B-49EB-806B-F836577BA273}" type="presParOf" srcId="{C61003C6-6C08-4133-B415-53A767A58116}" destId="{B68581E9-6CC7-486B-81C5-A73D251746A4}" srcOrd="1" destOrd="0" presId="urn:microsoft.com/office/officeart/2009/3/layout/HorizontalOrganizationChart#1"/>
    <dgm:cxn modelId="{0DF80027-20C0-4DB0-AAF1-B7C9BCB4232D}" type="presParOf" srcId="{2936D646-76DE-4E6D-91FE-9786D731B541}" destId="{7D7016F9-9BB0-4BA9-A7CB-64FDBB6BC06B}" srcOrd="1" destOrd="0" presId="urn:microsoft.com/office/officeart/2009/3/layout/HorizontalOrganizationChart#1"/>
    <dgm:cxn modelId="{3427ECB0-76F8-47D9-B8EF-B300958AF65C}" type="presParOf" srcId="{2936D646-76DE-4E6D-91FE-9786D731B541}" destId="{8BA5B1F4-E735-4555-8BAA-D2E1E5A0771F}" srcOrd="2" destOrd="0" presId="urn:microsoft.com/office/officeart/2009/3/layout/HorizontalOrganizationChart#1"/>
    <dgm:cxn modelId="{353258D6-2BFD-46AC-9488-B369C8198335}" type="presParOf" srcId="{6E7CE309-4A76-43DA-A370-C60A52E46955}" destId="{CCB7681D-8447-4017-94AE-9E5D29A310C5}" srcOrd="2" destOrd="0" presId="urn:microsoft.com/office/officeart/2009/3/layout/HorizontalOrganizationChart#1"/>
    <dgm:cxn modelId="{90F5740F-A464-4849-BBCD-38A08256351D}" type="presParOf" srcId="{1E06196E-FE25-4DFD-9782-A0FFE0AEA31F}" destId="{391AC1C2-1A96-4572-B47A-3C25067C114A}" srcOrd="2" destOrd="0" presId="urn:microsoft.com/office/officeart/2009/3/layout/HorizontalOrganizationChart#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5A9913-71BC-4727-9B91-44F00638FD73}">
      <dsp:nvSpPr>
        <dsp:cNvPr id="0" name=""/>
        <dsp:cNvSpPr/>
      </dsp:nvSpPr>
      <dsp:spPr>
        <a:xfrm>
          <a:off x="4267746" y="4456103"/>
          <a:ext cx="506336" cy="5443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3168" y="0"/>
              </a:lnTo>
              <a:lnTo>
                <a:pt x="253168" y="544311"/>
              </a:lnTo>
              <a:lnTo>
                <a:pt x="506336" y="54431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A98B36-4293-4711-8C0C-B257E68C4C2C}">
      <dsp:nvSpPr>
        <dsp:cNvPr id="0" name=""/>
        <dsp:cNvSpPr/>
      </dsp:nvSpPr>
      <dsp:spPr>
        <a:xfrm>
          <a:off x="4267746" y="3911791"/>
          <a:ext cx="506336" cy="544311"/>
        </a:xfrm>
        <a:custGeom>
          <a:avLst/>
          <a:gdLst/>
          <a:ahLst/>
          <a:cxnLst/>
          <a:rect l="0" t="0" r="0" b="0"/>
          <a:pathLst>
            <a:path>
              <a:moveTo>
                <a:pt x="0" y="544311"/>
              </a:moveTo>
              <a:lnTo>
                <a:pt x="253168" y="544311"/>
              </a:lnTo>
              <a:lnTo>
                <a:pt x="253168" y="0"/>
              </a:lnTo>
              <a:lnTo>
                <a:pt x="506336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B37013-48D7-40D2-AFF4-7EB693E8214F}">
      <dsp:nvSpPr>
        <dsp:cNvPr id="0" name=""/>
        <dsp:cNvSpPr/>
      </dsp:nvSpPr>
      <dsp:spPr>
        <a:xfrm>
          <a:off x="1229727" y="2976408"/>
          <a:ext cx="506336" cy="14796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3168" y="0"/>
              </a:lnTo>
              <a:lnTo>
                <a:pt x="253168" y="1479694"/>
              </a:lnTo>
              <a:lnTo>
                <a:pt x="506336" y="147969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165FC4-B4AD-4C5C-BF1D-318E42F12347}">
      <dsp:nvSpPr>
        <dsp:cNvPr id="0" name=""/>
        <dsp:cNvSpPr/>
      </dsp:nvSpPr>
      <dsp:spPr>
        <a:xfrm>
          <a:off x="4267746" y="1620603"/>
          <a:ext cx="506336" cy="10886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3168" y="0"/>
              </a:lnTo>
              <a:lnTo>
                <a:pt x="253168" y="1088623"/>
              </a:lnTo>
              <a:lnTo>
                <a:pt x="506336" y="108862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0753C9-65D5-48DA-911E-A89B14C4FBCB}">
      <dsp:nvSpPr>
        <dsp:cNvPr id="0" name=""/>
        <dsp:cNvSpPr/>
      </dsp:nvSpPr>
      <dsp:spPr>
        <a:xfrm>
          <a:off x="4267746" y="1506663"/>
          <a:ext cx="506336" cy="113940"/>
        </a:xfrm>
        <a:custGeom>
          <a:avLst/>
          <a:gdLst/>
          <a:ahLst/>
          <a:cxnLst/>
          <a:rect l="0" t="0" r="0" b="0"/>
          <a:pathLst>
            <a:path>
              <a:moveTo>
                <a:pt x="0" y="113940"/>
              </a:moveTo>
              <a:lnTo>
                <a:pt x="253168" y="113940"/>
              </a:lnTo>
              <a:lnTo>
                <a:pt x="253168" y="0"/>
              </a:lnTo>
              <a:lnTo>
                <a:pt x="506336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D24D68-6312-4C30-9AC4-E2B5CC341B57}">
      <dsp:nvSpPr>
        <dsp:cNvPr id="0" name=""/>
        <dsp:cNvSpPr/>
      </dsp:nvSpPr>
      <dsp:spPr>
        <a:xfrm>
          <a:off x="4267746" y="418039"/>
          <a:ext cx="506336" cy="1202564"/>
        </a:xfrm>
        <a:custGeom>
          <a:avLst/>
          <a:gdLst/>
          <a:ahLst/>
          <a:cxnLst/>
          <a:rect l="0" t="0" r="0" b="0"/>
          <a:pathLst>
            <a:path>
              <a:moveTo>
                <a:pt x="0" y="1202564"/>
              </a:moveTo>
              <a:lnTo>
                <a:pt x="253168" y="1202564"/>
              </a:lnTo>
              <a:lnTo>
                <a:pt x="253168" y="0"/>
              </a:lnTo>
              <a:lnTo>
                <a:pt x="506336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0B21B7-1089-419D-9F84-90C58FF30D70}">
      <dsp:nvSpPr>
        <dsp:cNvPr id="0" name=""/>
        <dsp:cNvSpPr/>
      </dsp:nvSpPr>
      <dsp:spPr>
        <a:xfrm>
          <a:off x="1229727" y="1620603"/>
          <a:ext cx="506336" cy="1355804"/>
        </a:xfrm>
        <a:custGeom>
          <a:avLst/>
          <a:gdLst/>
          <a:ahLst/>
          <a:cxnLst/>
          <a:rect l="0" t="0" r="0" b="0"/>
          <a:pathLst>
            <a:path>
              <a:moveTo>
                <a:pt x="0" y="1355804"/>
              </a:moveTo>
              <a:lnTo>
                <a:pt x="253168" y="1355804"/>
              </a:lnTo>
              <a:lnTo>
                <a:pt x="253168" y="0"/>
              </a:lnTo>
              <a:lnTo>
                <a:pt x="50633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EE7A19-ABA1-48B1-85A1-11F8F8D9DF68}">
      <dsp:nvSpPr>
        <dsp:cNvPr id="0" name=""/>
        <dsp:cNvSpPr/>
      </dsp:nvSpPr>
      <dsp:spPr>
        <a:xfrm>
          <a:off x="2215" y="2397819"/>
          <a:ext cx="1227511" cy="1157179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600" kern="1200">
              <a:latin typeface="黑体" panose="02010609060101010101" pitchFamily="49" charset="-122"/>
              <a:ea typeface="黑体" panose="02010609060101010101" pitchFamily="49" charset="-122"/>
            </a:rPr>
            <a:t>力</a:t>
          </a:r>
        </a:p>
      </dsp:txBody>
      <dsp:txXfrm>
        <a:off x="181980" y="2567284"/>
        <a:ext cx="867981" cy="818249"/>
      </dsp:txXfrm>
    </dsp:sp>
    <dsp:sp modelId="{903505C3-C0EE-4A3E-8FB1-15F3A12C0B08}">
      <dsp:nvSpPr>
        <dsp:cNvPr id="0" name=""/>
        <dsp:cNvSpPr/>
      </dsp:nvSpPr>
      <dsp:spPr>
        <a:xfrm>
          <a:off x="1736064" y="1110632"/>
          <a:ext cx="2531682" cy="1019942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>
              <a:latin typeface="黑体" panose="02010609060101010101" pitchFamily="49" charset="-122"/>
              <a:ea typeface="黑体" panose="02010609060101010101" pitchFamily="49" charset="-122"/>
            </a:rPr>
            <a:t>力的概念、符号、单位</a:t>
          </a:r>
        </a:p>
      </dsp:txBody>
      <dsp:txXfrm>
        <a:off x="1785853" y="1160421"/>
        <a:ext cx="2432104" cy="920364"/>
      </dsp:txXfrm>
    </dsp:sp>
    <dsp:sp modelId="{A1730708-B624-4B4A-A036-FD1857A5152E}">
      <dsp:nvSpPr>
        <dsp:cNvPr id="0" name=""/>
        <dsp:cNvSpPr/>
      </dsp:nvSpPr>
      <dsp:spPr>
        <a:xfrm>
          <a:off x="4774083" y="31958"/>
          <a:ext cx="2986094" cy="77216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latin typeface="黑体" panose="02010609060101010101" pitchFamily="49" charset="-122"/>
              <a:ea typeface="黑体" panose="02010609060101010101" pitchFamily="49" charset="-122"/>
            </a:rPr>
            <a:t> 力是物体对物体的作用</a:t>
          </a:r>
        </a:p>
      </dsp:txBody>
      <dsp:txXfrm>
        <a:off x="4811777" y="69652"/>
        <a:ext cx="2910706" cy="696775"/>
      </dsp:txXfrm>
    </dsp:sp>
    <dsp:sp modelId="{5F0F5859-B4BD-4055-8E15-E2A7D0CAF92B}">
      <dsp:nvSpPr>
        <dsp:cNvPr id="0" name=""/>
        <dsp:cNvSpPr/>
      </dsp:nvSpPr>
      <dsp:spPr>
        <a:xfrm>
          <a:off x="4774083" y="1120581"/>
          <a:ext cx="2986094" cy="77216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latin typeface="黑体" panose="02010609060101010101" pitchFamily="49" charset="-122"/>
              <a:ea typeface="黑体" panose="02010609060101010101" pitchFamily="49" charset="-122"/>
            </a:rPr>
            <a:t>力用字母</a:t>
          </a:r>
          <a:r>
            <a:rPr lang="en-US" altLang="zh-CN" sz="2000" i="1" kern="12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rPr>
            <a:t>F</a:t>
          </a:r>
          <a:r>
            <a:rPr lang="zh-CN" altLang="en-US" sz="2000" kern="1200">
              <a:latin typeface="黑体" panose="02010609060101010101" pitchFamily="49" charset="-122"/>
              <a:ea typeface="黑体" panose="02010609060101010101" pitchFamily="49" charset="-122"/>
            </a:rPr>
            <a:t>表示，单位为牛顿</a:t>
          </a:r>
        </a:p>
      </dsp:txBody>
      <dsp:txXfrm>
        <a:off x="4811777" y="1158275"/>
        <a:ext cx="2910706" cy="696775"/>
      </dsp:txXfrm>
    </dsp:sp>
    <dsp:sp modelId="{2122C345-4809-4B47-8EBD-9DCB96D789BE}">
      <dsp:nvSpPr>
        <dsp:cNvPr id="0" name=""/>
        <dsp:cNvSpPr/>
      </dsp:nvSpPr>
      <dsp:spPr>
        <a:xfrm>
          <a:off x="4774083" y="2209205"/>
          <a:ext cx="3079589" cy="1000044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latin typeface="黑体" panose="02010609060101010101" pitchFamily="49" charset="-122"/>
              <a:ea typeface="黑体" panose="02010609060101010101" pitchFamily="49" charset="-122"/>
            </a:rPr>
            <a:t> 力涉及两个物体，一个施力物体，一个受力物体</a:t>
          </a:r>
        </a:p>
      </dsp:txBody>
      <dsp:txXfrm>
        <a:off x="4822901" y="2258023"/>
        <a:ext cx="2981953" cy="902408"/>
      </dsp:txXfrm>
    </dsp:sp>
    <dsp:sp modelId="{B7BE1B4B-63BB-4798-9DA3-E4C2EA4E960D}">
      <dsp:nvSpPr>
        <dsp:cNvPr id="0" name=""/>
        <dsp:cNvSpPr/>
      </dsp:nvSpPr>
      <dsp:spPr>
        <a:xfrm>
          <a:off x="1736064" y="4070021"/>
          <a:ext cx="2531682" cy="772163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latin typeface="黑体" panose="02010609060101010101" pitchFamily="49" charset="-122"/>
              <a:ea typeface="黑体" panose="02010609060101010101" pitchFamily="49" charset="-122"/>
            </a:rPr>
            <a:t>力的作用效果</a:t>
          </a:r>
        </a:p>
      </dsp:txBody>
      <dsp:txXfrm>
        <a:off x="1773758" y="4107715"/>
        <a:ext cx="2456294" cy="696775"/>
      </dsp:txXfrm>
    </dsp:sp>
    <dsp:sp modelId="{AB294BF2-5EE4-4383-AC88-688DBB6665CA}">
      <dsp:nvSpPr>
        <dsp:cNvPr id="0" name=""/>
        <dsp:cNvSpPr/>
      </dsp:nvSpPr>
      <dsp:spPr>
        <a:xfrm>
          <a:off x="4774083" y="3525709"/>
          <a:ext cx="2986094" cy="77216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latin typeface="黑体" panose="02010609060101010101" pitchFamily="49" charset="-122"/>
              <a:ea typeface="黑体" panose="02010609060101010101" pitchFamily="49" charset="-122"/>
            </a:rPr>
            <a:t>形变</a:t>
          </a:r>
        </a:p>
      </dsp:txBody>
      <dsp:txXfrm>
        <a:off x="4811777" y="3563403"/>
        <a:ext cx="2910706" cy="696775"/>
      </dsp:txXfrm>
    </dsp:sp>
    <dsp:sp modelId="{98AC15AB-F6CC-400A-9DB4-68A3A8C4ADDF}">
      <dsp:nvSpPr>
        <dsp:cNvPr id="0" name=""/>
        <dsp:cNvSpPr/>
      </dsp:nvSpPr>
      <dsp:spPr>
        <a:xfrm>
          <a:off x="4774083" y="4614333"/>
          <a:ext cx="2986094" cy="77216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>
              <a:latin typeface="黑体" panose="02010609060101010101" pitchFamily="49" charset="-122"/>
              <a:ea typeface="黑体" panose="02010609060101010101" pitchFamily="49" charset="-122"/>
            </a:rPr>
            <a:t>运动状态发生改变</a:t>
          </a:r>
        </a:p>
      </dsp:txBody>
      <dsp:txXfrm>
        <a:off x="4811777" y="4652027"/>
        <a:ext cx="2910706" cy="6967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#1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linDir" val="fromL"/>
                      <dgm:param type="chAlign" val="t"/>
                    </dgm:alg>
                  </dgm:if>
                  <dgm:else name="Name31">
                    <dgm:alg type="hierChild">
                      <dgm:param type="linDir" val="fromR"/>
                      <dgm:param type="chAlign" val="t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linDir" val="fromL"/>
                      <dgm:param type="chAlign" val="b"/>
                    </dgm:alg>
                  </dgm:if>
                  <dgm:else name="Name35">
                    <dgm:alg type="hierChild">
                      <dgm:param type="linDir" val="fromR"/>
                      <dgm:param type="chAlign" val="b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linDir" val="fromT"/>
                      <dgm:param type="chAlign" val="l"/>
                      <dgm:param type="secLinDir" val="fromL"/>
                      <dgm:param type="secChAlign" val="t"/>
                    </dgm:alg>
                  </dgm:if>
                  <dgm:else name="Name39">
                    <dgm:alg type="hierChild">
                      <dgm:param type="linDir" val="fromT"/>
                      <dgm:param type="chAlign" val="r"/>
                      <dgm:param type="secLinDir" val="fromR"/>
                      <dgm:param type="secChAlign" val="t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linDir" val="fromL"/>
                            <dgm:param type="chAlign" val="t"/>
                          </dgm:alg>
                        </dgm:if>
                        <dgm:else name="Name93">
                          <dgm:alg type="hierChild">
                            <dgm:param type="linDir" val="fromR"/>
                            <dgm:param type="chAlign" val="t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linDir" val="fromL"/>
                            <dgm:param type="chAlign" val="b"/>
                          </dgm:alg>
                        </dgm:if>
                        <dgm:else name="Name97">
                          <dgm:alg type="hierChild">
                            <dgm:param type="linDir" val="fromR"/>
                            <dgm:param type="chAlign" val="b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linDir" val="fromT"/>
                            <dgm:param type="chAlign" val="l"/>
                            <dgm:param type="secLinDir" val="fromL"/>
                            <dgm:param type="secChAlign" val="t"/>
                          </dgm:alg>
                        </dgm:if>
                        <dgm:else name="Name101">
                          <dgm:alg type="hierChild">
                            <dgm:param type="linDir" val="fromT"/>
                            <dgm:param type="chAlign" val="r"/>
                            <dgm:param type="secLinDir" val="fromR"/>
                            <dgm:param type="secChAlign" val="t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linDir" val="fromT"/>
                        <dgm:param type="chAlign" val="l"/>
                        <dgm:param type="secLinDir" val="fromL"/>
                        <dgm:param type="secChAlign" val="t"/>
                      </dgm:alg>
                    </dgm:if>
                    <dgm:else name="Name109">
                      <dgm:alg type="hierChild">
                        <dgm:param type="linDir" val="fromT"/>
                        <dgm:param type="chAlign" val="r"/>
                        <dgm:param type="secLinDir" val="fromR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linDir" val="fromT"/>
                  <dgm:param type="chAlign" val="l"/>
                  <dgm:param type="secLinDir" val="fromL"/>
                  <dgm:param type="secChAlign" val="t"/>
                </dgm:alg>
              </dgm:if>
              <dgm:else name="Name113">
                <dgm:alg type="hierChild">
                  <dgm:param type="linDir" val="fromT"/>
                  <dgm:param type="chAlign" val="r"/>
                  <dgm:param type="secLinDir" val="fromR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linDir" val="fromL"/>
                            <dgm:param type="chAlign" val="t"/>
                          </dgm:alg>
                        </dgm:if>
                        <dgm:else name="Name145">
                          <dgm:alg type="hierChild">
                            <dgm:param type="linDir" val="fromR"/>
                            <dgm:param type="chAlign" val="t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linDir" val="fromL"/>
                            <dgm:param type="chAlign" val="b"/>
                          </dgm:alg>
                        </dgm:if>
                        <dgm:else name="Name149">
                          <dgm:alg type="hierChild">
                            <dgm:param type="linDir" val="fromR"/>
                            <dgm:param type="chAlign" val="b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linDir" val="fromT"/>
                            <dgm:param type="chAlign" val="l"/>
                            <dgm:param type="secLinDir" val="fromL"/>
                            <dgm:param type="secChAlign" val="t"/>
                          </dgm:alg>
                        </dgm:if>
                        <dgm:else name="Name153">
                          <dgm:alg type="hierChild">
                            <dgm:param type="linDir" val="fromT"/>
                            <dgm:param type="chAlign" val="r"/>
                            <dgm:param type="secLinDir" val="fromR"/>
                            <dgm:param type="secChAlign" val="t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linDir" val="fromT"/>
                        <dgm:param type="chAlign" val="l"/>
                        <dgm:param type="secLinDir" val="fromL"/>
                        <dgm:param type="secChAlign" val="t"/>
                      </dgm:alg>
                    </dgm:if>
                    <dgm:else name="Name161">
                      <dgm:alg type="hierChild">
                        <dgm:param type="linDir" val="fromT"/>
                        <dgm:param type="chAlign" val="r"/>
                        <dgm:param type="secLinDir" val="fromR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ppt</a:t>
            </a:r>
            <a:r>
              <a:rPr lang="zh-CN" altLang="en-US" dirty="0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1" y="44301"/>
            <a:ext cx="805270" cy="28490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2024/1/26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1" y="44301"/>
            <a:ext cx="805270" cy="28490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 userDrawn="1"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618" y="497179"/>
            <a:ext cx="768256" cy="578337"/>
          </a:xfrm>
          <a:prstGeom prst="rect">
            <a:avLst/>
          </a:prstGeom>
        </p:spPr>
      </p:pic>
      <p:cxnSp>
        <p:nvCxnSpPr>
          <p:cNvPr id="54" name="直接连接符 53"/>
          <p:cNvCxnSpPr/>
          <p:nvPr userDrawn="1"/>
        </p:nvCxnSpPr>
        <p:spPr>
          <a:xfrm>
            <a:off x="3719426" y="1073243"/>
            <a:ext cx="1872452" cy="0"/>
          </a:xfrm>
          <a:prstGeom prst="line">
            <a:avLst/>
          </a:prstGeom>
          <a:ln w="28575">
            <a:solidFill>
              <a:srgbClr val="569DD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占位符 57"/>
          <p:cNvSpPr>
            <a:spLocks noGrp="1"/>
          </p:cNvSpPr>
          <p:nvPr>
            <p:ph type="body" sz="quarter" idx="11" hasCustomPrompt="1"/>
          </p:nvPr>
        </p:nvSpPr>
        <p:spPr>
          <a:xfrm>
            <a:off x="3575391" y="591072"/>
            <a:ext cx="2592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>
                <a:solidFill>
                  <a:srgbClr val="569DD8"/>
                </a:solidFill>
                <a:latin typeface="汉仪良品线粗简" panose="02010600030101010101" pitchFamily="18" charset="-122"/>
                <a:ea typeface="汉仪良品线粗简" panose="02010600030101010101" pitchFamily="18" charset="-122"/>
              </a:defRPr>
            </a:lvl1pPr>
          </a:lstStyle>
          <a:p>
            <a:pPr marL="0" lvl="0"/>
            <a:r>
              <a:rPr lang="zh-CN" altLang="en-US" sz="2400" dirty="0">
                <a:solidFill>
                  <a:srgbClr val="569DD8"/>
                </a:solidFill>
                <a:latin typeface="汉仪良品线粗简" panose="02010600030101010101" pitchFamily="18" charset="-122"/>
                <a:ea typeface="汉仪良品线粗简" panose="02010600030101010101" pitchFamily="18" charset="-122"/>
              </a:rPr>
              <a:t>此处输入标题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377025" y="21793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2024/1/26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2024/1/26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13.png"/><Relationship Id="rId7" Type="http://schemas.openxmlformats.org/officeDocument/2006/relationships/image" Target="../media/image39.jpe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11" Type="http://schemas.openxmlformats.org/officeDocument/2006/relationships/image" Target="../media/image16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14.png"/><Relationship Id="rId9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4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6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8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9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3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14.png"/><Relationship Id="rId9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3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4.png"/><Relationship Id="rId9" Type="http://schemas.microsoft.com/office/2007/relationships/diagramDrawing" Target="../diagrams/drawing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5.jpe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12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11" Type="http://schemas.openxmlformats.org/officeDocument/2006/relationships/image" Target="../media/image23.jpeg"/><Relationship Id="rId5" Type="http://schemas.openxmlformats.org/officeDocument/2006/relationships/image" Target="../media/image19.jpeg"/><Relationship Id="rId10" Type="http://schemas.openxmlformats.org/officeDocument/2006/relationships/image" Target="../media/image22.jpeg"/><Relationship Id="rId4" Type="http://schemas.microsoft.com/office/2007/relationships/hdphoto" Target="../media/hdphoto1.wdp"/><Relationship Id="rId9" Type="http://schemas.openxmlformats.org/officeDocument/2006/relationships/image" Target="../media/image14.png"/><Relationship Id="rId1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3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3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2.png"/><Relationship Id="rId5" Type="http://schemas.openxmlformats.org/officeDocument/2006/relationships/image" Target="../media/image30.png"/><Relationship Id="rId4" Type="http://schemas.openxmlformats.org/officeDocument/2006/relationships/image" Target="../media/image14.png"/><Relationship Id="rId9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GIF"/><Relationship Id="rId3" Type="http://schemas.openxmlformats.org/officeDocument/2006/relationships/image" Target="../media/image1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第七章 力</a:t>
            </a:r>
            <a:endParaRPr lang="zh-CN" altLang="en-US" sz="6000" dirty="0">
              <a:solidFill>
                <a:srgbClr val="026BA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738374" y="4060524"/>
            <a:ext cx="5833655" cy="707886"/>
          </a:xfrm>
        </p:spPr>
        <p:txBody>
          <a:bodyPr/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 力   第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课时</a:t>
            </a:r>
            <a:endParaRPr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84000" y="-12700"/>
            <a:ext cx="5854700" cy="6870700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-1" fmla="*/ 2489200 w 5321300"/>
              <a:gd name="connsiteY0-2" fmla="*/ 0 h 6858000"/>
              <a:gd name="connsiteX1-3" fmla="*/ 5321300 w 5321300"/>
              <a:gd name="connsiteY1-4" fmla="*/ 0 h 6858000"/>
              <a:gd name="connsiteX2-5" fmla="*/ 5321300 w 5321300"/>
              <a:gd name="connsiteY2-6" fmla="*/ 6858000 h 6858000"/>
              <a:gd name="connsiteX3-7" fmla="*/ 0 w 5321300"/>
              <a:gd name="connsiteY3-8" fmla="*/ 6858000 h 6858000"/>
              <a:gd name="connsiteX4-9" fmla="*/ 2489200 w 5321300"/>
              <a:gd name="connsiteY4-10" fmla="*/ 0 h 6858000"/>
              <a:gd name="connsiteX0-11" fmla="*/ 1930400 w 5321300"/>
              <a:gd name="connsiteY0-12" fmla="*/ 0 h 6858000"/>
              <a:gd name="connsiteX1-13" fmla="*/ 5321300 w 5321300"/>
              <a:gd name="connsiteY1-14" fmla="*/ 0 h 6858000"/>
              <a:gd name="connsiteX2-15" fmla="*/ 5321300 w 5321300"/>
              <a:gd name="connsiteY2-16" fmla="*/ 6858000 h 6858000"/>
              <a:gd name="connsiteX3-17" fmla="*/ 0 w 5321300"/>
              <a:gd name="connsiteY3-18" fmla="*/ 6858000 h 6858000"/>
              <a:gd name="connsiteX4-19" fmla="*/ 1930400 w 5321300"/>
              <a:gd name="connsiteY4-20" fmla="*/ 0 h 6858000"/>
              <a:gd name="connsiteX0-21" fmla="*/ 3098800 w 6489700"/>
              <a:gd name="connsiteY0-22" fmla="*/ 0 h 6858000"/>
              <a:gd name="connsiteX1-23" fmla="*/ 6489700 w 6489700"/>
              <a:gd name="connsiteY1-24" fmla="*/ 0 h 6858000"/>
              <a:gd name="connsiteX2-25" fmla="*/ 6489700 w 6489700"/>
              <a:gd name="connsiteY2-26" fmla="*/ 6858000 h 6858000"/>
              <a:gd name="connsiteX3-27" fmla="*/ 0 w 6489700"/>
              <a:gd name="connsiteY3-28" fmla="*/ 6858000 h 6858000"/>
              <a:gd name="connsiteX4-29" fmla="*/ 3098800 w 6489700"/>
              <a:gd name="connsiteY4-30" fmla="*/ 0 h 6858000"/>
              <a:gd name="connsiteX0-31" fmla="*/ 3556000 w 6489700"/>
              <a:gd name="connsiteY0-32" fmla="*/ 38100 h 6858000"/>
              <a:gd name="connsiteX1-33" fmla="*/ 6489700 w 6489700"/>
              <a:gd name="connsiteY1-34" fmla="*/ 0 h 6858000"/>
              <a:gd name="connsiteX2-35" fmla="*/ 6489700 w 6489700"/>
              <a:gd name="connsiteY2-36" fmla="*/ 6858000 h 6858000"/>
              <a:gd name="connsiteX3-37" fmla="*/ 0 w 6489700"/>
              <a:gd name="connsiteY3-38" fmla="*/ 6858000 h 6858000"/>
              <a:gd name="connsiteX4-39" fmla="*/ 3556000 w 6489700"/>
              <a:gd name="connsiteY4-40" fmla="*/ 38100 h 6858000"/>
              <a:gd name="connsiteX0-41" fmla="*/ 2527300 w 5461000"/>
              <a:gd name="connsiteY0-42" fmla="*/ 38100 h 6858000"/>
              <a:gd name="connsiteX1-43" fmla="*/ 5461000 w 5461000"/>
              <a:gd name="connsiteY1-44" fmla="*/ 0 h 6858000"/>
              <a:gd name="connsiteX2-45" fmla="*/ 5461000 w 5461000"/>
              <a:gd name="connsiteY2-46" fmla="*/ 6858000 h 6858000"/>
              <a:gd name="connsiteX3-47" fmla="*/ 0 w 5461000"/>
              <a:gd name="connsiteY3-48" fmla="*/ 6845300 h 6858000"/>
              <a:gd name="connsiteX4-49" fmla="*/ 2527300 w 5461000"/>
              <a:gd name="connsiteY4-50" fmla="*/ 38100 h 6858000"/>
              <a:gd name="connsiteX0-51" fmla="*/ 2503556 w 5461000"/>
              <a:gd name="connsiteY0-52" fmla="*/ 76200 h 6858000"/>
              <a:gd name="connsiteX1-53" fmla="*/ 5461000 w 5461000"/>
              <a:gd name="connsiteY1-54" fmla="*/ 0 h 6858000"/>
              <a:gd name="connsiteX2-55" fmla="*/ 5461000 w 5461000"/>
              <a:gd name="connsiteY2-56" fmla="*/ 6858000 h 6858000"/>
              <a:gd name="connsiteX3-57" fmla="*/ 0 w 5461000"/>
              <a:gd name="connsiteY3-58" fmla="*/ 6845300 h 6858000"/>
              <a:gd name="connsiteX4-59" fmla="*/ 2503556 w 5461000"/>
              <a:gd name="connsiteY4-60" fmla="*/ 76200 h 6858000"/>
              <a:gd name="connsiteX0-61" fmla="*/ 2515428 w 5461000"/>
              <a:gd name="connsiteY0-62" fmla="*/ 12700 h 6858000"/>
              <a:gd name="connsiteX1-63" fmla="*/ 5461000 w 5461000"/>
              <a:gd name="connsiteY1-64" fmla="*/ 0 h 6858000"/>
              <a:gd name="connsiteX2-65" fmla="*/ 5461000 w 5461000"/>
              <a:gd name="connsiteY2-66" fmla="*/ 6858000 h 6858000"/>
              <a:gd name="connsiteX3-67" fmla="*/ 0 w 5461000"/>
              <a:gd name="connsiteY3-68" fmla="*/ 6845300 h 6858000"/>
              <a:gd name="connsiteX4-69" fmla="*/ 2515428 w 5461000"/>
              <a:gd name="connsiteY4-70" fmla="*/ 12700 h 6858000"/>
              <a:gd name="connsiteX0-71" fmla="*/ 2527300 w 5472872"/>
              <a:gd name="connsiteY0-72" fmla="*/ 12700 h 6870700"/>
              <a:gd name="connsiteX1-73" fmla="*/ 5472872 w 5472872"/>
              <a:gd name="connsiteY1-74" fmla="*/ 0 h 6870700"/>
              <a:gd name="connsiteX2-75" fmla="*/ 5472872 w 5472872"/>
              <a:gd name="connsiteY2-76" fmla="*/ 6858000 h 6870700"/>
              <a:gd name="connsiteX3-77" fmla="*/ 0 w 5472872"/>
              <a:gd name="connsiteY3-78" fmla="*/ 6870700 h 6870700"/>
              <a:gd name="connsiteX4-79" fmla="*/ 2527300 w 5472872"/>
              <a:gd name="connsiteY4-80" fmla="*/ 12700 h 6870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921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1" y="3646043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1" y="4677029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1" y="570801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4" y="1582801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4" y="2614422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794086" y="416803"/>
            <a:ext cx="3563173" cy="874410"/>
            <a:chOff x="6186283" y="5103141"/>
            <a:chExt cx="2809247" cy="689395"/>
          </a:xfrm>
        </p:grpSpPr>
        <p:grpSp>
          <p:nvGrpSpPr>
            <p:cNvPr id="56" name="组合 55"/>
            <p:cNvGrpSpPr/>
            <p:nvPr/>
          </p:nvGrpSpPr>
          <p:grpSpPr>
            <a:xfrm>
              <a:off x="6186283" y="5103141"/>
              <a:ext cx="2809247" cy="689395"/>
              <a:chOff x="3142878" y="1753554"/>
              <a:chExt cx="2809247" cy="689395"/>
            </a:xfrm>
          </p:grpSpPr>
          <p:sp>
            <p:nvSpPr>
              <p:cNvPr id="58" name="圆角矩形 57"/>
              <p:cNvSpPr/>
              <p:nvPr/>
            </p:nvSpPr>
            <p:spPr>
              <a:xfrm>
                <a:off x="3372404" y="1903173"/>
                <a:ext cx="2579721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3908380" y="1925537"/>
                <a:ext cx="2043745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力的作用效果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7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2885526" y="1436666"/>
            <a:ext cx="2144603" cy="1841793"/>
            <a:chOff x="2794086" y="1632640"/>
            <a:chExt cx="2465061" cy="2117003"/>
          </a:xfrm>
        </p:grpSpPr>
        <p:pic>
          <p:nvPicPr>
            <p:cNvPr id="62" name="Picture 8" descr="https://tiku-pro-cdn.speiyou.com/imgFile/bc18d1d0-83c2-4a76-b237-03cf1b352b16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4086" y="1632640"/>
              <a:ext cx="2465061" cy="1483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" name="Text Box 9"/>
            <p:cNvSpPr txBox="1">
              <a:spLocks noChangeArrowheads="1"/>
            </p:cNvSpPr>
            <p:nvPr/>
          </p:nvSpPr>
          <p:spPr bwMode="auto">
            <a:xfrm>
              <a:off x="2910616" y="3349533"/>
              <a:ext cx="22320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b="0">
                  <a:latin typeface="楷体" panose="02010609060101010101" pitchFamily="49" charset="-122"/>
                  <a:ea typeface="楷体" panose="02010609060101010101" pitchFamily="49" charset="-122"/>
                </a:rPr>
                <a:t>气球被压瘪了</a:t>
              </a:r>
            </a:p>
          </p:txBody>
        </p: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8554618" y="1633503"/>
            <a:ext cx="2232929" cy="1670545"/>
            <a:chOff x="8584003" y="1800469"/>
            <a:chExt cx="2566585" cy="1920168"/>
          </a:xfrm>
        </p:grpSpPr>
        <p:pic>
          <p:nvPicPr>
            <p:cNvPr id="68" name="Picture 4" descr="https://tiku-pro-cdn.speiyou.com/imgFile/d5eea4e2-61ec-4e01-a58f-2820ef216b0f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4003" y="1800469"/>
              <a:ext cx="2566585" cy="940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9" name="Text Box 9"/>
            <p:cNvSpPr txBox="1">
              <a:spLocks noChangeArrowheads="1"/>
            </p:cNvSpPr>
            <p:nvPr/>
          </p:nvSpPr>
          <p:spPr bwMode="auto">
            <a:xfrm>
              <a:off x="8751295" y="3320527"/>
              <a:ext cx="22320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b="0">
                  <a:latin typeface="楷体" panose="02010609060101010101" pitchFamily="49" charset="-122"/>
                  <a:ea typeface="楷体" panose="02010609060101010101" pitchFamily="49" charset="-122"/>
                </a:rPr>
                <a:t>弹簧被拉长了</a:t>
              </a:r>
            </a:p>
          </p:txBody>
        </p:sp>
      </p:grp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5788275" y="1347936"/>
            <a:ext cx="2335307" cy="1981859"/>
            <a:chOff x="5800309" y="1502425"/>
            <a:chExt cx="2684261" cy="2277998"/>
          </a:xfrm>
        </p:grpSpPr>
        <p:sp>
          <p:nvSpPr>
            <p:cNvPr id="66" name="Text Box 9"/>
            <p:cNvSpPr txBox="1">
              <a:spLocks noChangeArrowheads="1"/>
            </p:cNvSpPr>
            <p:nvPr/>
          </p:nvSpPr>
          <p:spPr bwMode="auto">
            <a:xfrm>
              <a:off x="5800309" y="3320527"/>
              <a:ext cx="2684261" cy="459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b="0">
                  <a:latin typeface="楷体" panose="02010609060101010101" pitchFamily="49" charset="-122"/>
                  <a:ea typeface="楷体" panose="02010609060101010101" pitchFamily="49" charset="-122"/>
                </a:rPr>
                <a:t>运动员把弓拉开了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772" t="13558" r="21522" b="15212"/>
            <a:stretch>
              <a:fillRect/>
            </a:stretch>
          </p:blipFill>
          <p:spPr>
            <a:xfrm>
              <a:off x="6213860" y="1502425"/>
              <a:ext cx="1404901" cy="1764000"/>
            </a:xfrm>
            <a:prstGeom prst="rect">
              <a:avLst/>
            </a:prstGeom>
          </p:spPr>
        </p:pic>
      </p:grp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2986907" y="3455043"/>
            <a:ext cx="2314508" cy="2278041"/>
            <a:chOff x="2910616" y="3989705"/>
            <a:chExt cx="2660354" cy="26184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819"/>
            <a:stretch>
              <a:fillRect/>
            </a:stretch>
          </p:blipFill>
          <p:spPr>
            <a:xfrm>
              <a:off x="3114605" y="3989705"/>
              <a:ext cx="1824023" cy="2125625"/>
            </a:xfrm>
            <a:prstGeom prst="rect">
              <a:avLst/>
            </a:prstGeom>
          </p:spPr>
        </p:pic>
        <p:sp>
          <p:nvSpPr>
            <p:cNvPr id="72" name="Text Box 9"/>
            <p:cNvSpPr txBox="1">
              <a:spLocks noChangeArrowheads="1"/>
            </p:cNvSpPr>
            <p:nvPr/>
          </p:nvSpPr>
          <p:spPr bwMode="auto">
            <a:xfrm>
              <a:off x="2910616" y="6148246"/>
              <a:ext cx="2660354" cy="459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b="0">
                  <a:latin typeface="楷体" panose="02010609060101010101" pitchFamily="49" charset="-122"/>
                  <a:ea typeface="楷体" panose="02010609060101010101" pitchFamily="49" charset="-122"/>
                </a:rPr>
                <a:t>熊猫把竹子压弯了</a:t>
              </a:r>
            </a:p>
          </p:txBody>
        </p:sp>
      </p:grp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5660271" y="3538031"/>
            <a:ext cx="2163446" cy="1994998"/>
            <a:chOff x="5672950" y="4255255"/>
            <a:chExt cx="2486720" cy="2293101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2950" y="4255255"/>
              <a:ext cx="2486720" cy="1764000"/>
            </a:xfrm>
            <a:prstGeom prst="rect">
              <a:avLst/>
            </a:prstGeom>
          </p:spPr>
        </p:pic>
        <p:sp>
          <p:nvSpPr>
            <p:cNvPr id="73" name="Text Box 9"/>
            <p:cNvSpPr txBox="1">
              <a:spLocks noChangeArrowheads="1"/>
            </p:cNvSpPr>
            <p:nvPr/>
          </p:nvSpPr>
          <p:spPr bwMode="auto">
            <a:xfrm>
              <a:off x="5800310" y="6148246"/>
              <a:ext cx="22320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b="0">
                  <a:latin typeface="楷体" panose="02010609060101010101" pitchFamily="49" charset="-122"/>
                  <a:ea typeface="楷体" panose="02010609060101010101" pitchFamily="49" charset="-122"/>
                </a:rPr>
                <a:t>柴被劈开了</a:t>
              </a: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8729706" y="3703045"/>
            <a:ext cx="2054834" cy="1890310"/>
            <a:chOff x="8751097" y="4435373"/>
            <a:chExt cx="2361879" cy="2172771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1097" y="4435373"/>
              <a:ext cx="2232396" cy="1485467"/>
            </a:xfrm>
            <a:prstGeom prst="rect">
              <a:avLst/>
            </a:prstGeom>
          </p:spPr>
        </p:pic>
        <p:sp>
          <p:nvSpPr>
            <p:cNvPr id="74" name="Text Box 9"/>
            <p:cNvSpPr txBox="1">
              <a:spLocks noChangeArrowheads="1"/>
            </p:cNvSpPr>
            <p:nvPr/>
          </p:nvSpPr>
          <p:spPr bwMode="auto">
            <a:xfrm>
              <a:off x="8751295" y="6148247"/>
              <a:ext cx="2361681" cy="459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b="0">
                  <a:latin typeface="楷体" panose="02010609060101010101" pitchFamily="49" charset="-122"/>
                  <a:ea typeface="楷体" panose="02010609060101010101" pitchFamily="49" charset="-122"/>
                </a:rPr>
                <a:t>橡皮泥被捏扁了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584388" y="5791199"/>
            <a:ext cx="9300473" cy="975473"/>
            <a:chOff x="2572812" y="5670449"/>
            <a:chExt cx="9300473" cy="975473"/>
          </a:xfrm>
        </p:grpSpPr>
        <p:grpSp>
          <p:nvGrpSpPr>
            <p:cNvPr id="99" name="组合 98"/>
            <p:cNvGrpSpPr/>
            <p:nvPr/>
          </p:nvGrpSpPr>
          <p:grpSpPr>
            <a:xfrm>
              <a:off x="2572812" y="5722788"/>
              <a:ext cx="9300473" cy="743047"/>
              <a:chOff x="2572812" y="5722788"/>
              <a:chExt cx="9300473" cy="743047"/>
            </a:xfrm>
          </p:grpSpPr>
          <p:pic>
            <p:nvPicPr>
              <p:cNvPr id="101" name="图片 100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2812" y="5722788"/>
                <a:ext cx="7275229" cy="743047"/>
              </a:xfrm>
              <a:prstGeom prst="rect">
                <a:avLst/>
              </a:prstGeom>
            </p:spPr>
          </p:pic>
          <p:sp>
            <p:nvSpPr>
              <p:cNvPr id="102" name="矩形 101"/>
              <p:cNvSpPr/>
              <p:nvPr/>
            </p:nvSpPr>
            <p:spPr>
              <a:xfrm>
                <a:off x="2726638" y="5778642"/>
                <a:ext cx="914664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39700" indent="304800">
                  <a:lnSpc>
                    <a:spcPct val="150000"/>
                  </a:lnSpc>
                  <a:spcAft>
                    <a:spcPts val="2400"/>
                  </a:spcAft>
                </a:pPr>
                <a:r>
                  <a:rPr lang="zh-CN" alt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力可以使</a:t>
                </a:r>
                <a:r>
                  <a:rPr lang="zh-CN" altLang="en-US" sz="2400" b="1">
                    <a:solidFill>
                      <a:srgbClr val="FBA00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物体的形状</a:t>
                </a:r>
                <a:r>
                  <a:rPr lang="zh-CN" alt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发生变化（简称</a:t>
                </a:r>
                <a:r>
                  <a:rPr lang="zh-CN" altLang="en-US" sz="2400" b="1">
                    <a:solidFill>
                      <a:srgbClr val="FBA00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形变</a:t>
                </a:r>
                <a:r>
                  <a:rPr lang="zh-CN" alt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）。</a:t>
                </a:r>
              </a:p>
            </p:txBody>
          </p:sp>
        </p:grpSp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6515" y="5670449"/>
              <a:ext cx="793911" cy="97547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921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1" y="3646043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1" y="4677029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1" y="570801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4" y="1582801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4" y="2614422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794086" y="416803"/>
            <a:ext cx="3563173" cy="874410"/>
            <a:chOff x="6186283" y="5103141"/>
            <a:chExt cx="2809247" cy="689395"/>
          </a:xfrm>
        </p:grpSpPr>
        <p:grpSp>
          <p:nvGrpSpPr>
            <p:cNvPr id="31" name="组合 30"/>
            <p:cNvGrpSpPr/>
            <p:nvPr/>
          </p:nvGrpSpPr>
          <p:grpSpPr>
            <a:xfrm>
              <a:off x="6186283" y="5103141"/>
              <a:ext cx="2809247" cy="689395"/>
              <a:chOff x="3142878" y="1753554"/>
              <a:chExt cx="2809247" cy="689395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3372404" y="1903173"/>
                <a:ext cx="2579721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908380" y="1925537"/>
                <a:ext cx="2043745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力的作用效果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pic>
        <p:nvPicPr>
          <p:cNvPr id="17" name="739bf6d0-9372-4adc-af52-a6d8a309d6da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1000" end="6249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160766" y="2050053"/>
            <a:ext cx="4007973" cy="22544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94086" y="1973715"/>
            <a:ext cx="40175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一个小铁球静止在水平桌面上，当一个磁体靠近它时，会出现什么现象？</a:t>
            </a:r>
          </a:p>
        </p:txBody>
      </p:sp>
      <p:sp>
        <p:nvSpPr>
          <p:cNvPr id="37" name="矩形 36"/>
          <p:cNvSpPr/>
          <p:nvPr/>
        </p:nvSpPr>
        <p:spPr>
          <a:xfrm>
            <a:off x="2946324" y="3951301"/>
            <a:ext cx="3381427" cy="646331"/>
          </a:xfrm>
          <a:prstGeom prst="rect">
            <a:avLst/>
          </a:prstGeom>
          <a:ln w="69850" cmpd="thickThin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小铁球由静止开始运动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891527" y="5441838"/>
            <a:ext cx="6100789" cy="1000847"/>
            <a:chOff x="2572812" y="5722788"/>
            <a:chExt cx="6100789" cy="1000847"/>
          </a:xfrm>
        </p:grpSpPr>
        <p:grpSp>
          <p:nvGrpSpPr>
            <p:cNvPr id="39" name="组合 38"/>
            <p:cNvGrpSpPr/>
            <p:nvPr/>
          </p:nvGrpSpPr>
          <p:grpSpPr>
            <a:xfrm>
              <a:off x="2572812" y="5722788"/>
              <a:ext cx="5490473" cy="743047"/>
              <a:chOff x="2572812" y="5722788"/>
              <a:chExt cx="5490473" cy="743047"/>
            </a:xfrm>
          </p:grpSpPr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2812" y="5722788"/>
                <a:ext cx="5490473" cy="743047"/>
              </a:xfrm>
              <a:prstGeom prst="rect">
                <a:avLst/>
              </a:prstGeom>
            </p:spPr>
          </p:pic>
          <p:sp>
            <p:nvSpPr>
              <p:cNvPr id="46" name="矩形 45"/>
              <p:cNvSpPr/>
              <p:nvPr/>
            </p:nvSpPr>
            <p:spPr>
              <a:xfrm>
                <a:off x="2726638" y="5778642"/>
                <a:ext cx="490992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39700" indent="304800">
                  <a:lnSpc>
                    <a:spcPct val="150000"/>
                  </a:lnSpc>
                  <a:spcAft>
                    <a:spcPts val="2400"/>
                  </a:spcAft>
                </a:pPr>
                <a:r>
                  <a:rPr lang="zh-CN" alt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力可以使物体</a:t>
                </a:r>
                <a:r>
                  <a:rPr lang="zh-CN" altLang="en-US" sz="2400" b="1">
                    <a:solidFill>
                      <a:srgbClr val="FBA00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由静止开始运动。</a:t>
                </a:r>
                <a:endParaRPr lang="zh-CN" altLang="en-US" sz="240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9690" y="5748162"/>
              <a:ext cx="793911" cy="97547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921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1" y="3646043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1" y="4677029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1" y="570801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4" y="1582801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4" y="2614422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794086" y="416803"/>
            <a:ext cx="3563173" cy="874410"/>
            <a:chOff x="6186283" y="5103141"/>
            <a:chExt cx="2809247" cy="689395"/>
          </a:xfrm>
        </p:grpSpPr>
        <p:grpSp>
          <p:nvGrpSpPr>
            <p:cNvPr id="31" name="组合 30"/>
            <p:cNvGrpSpPr/>
            <p:nvPr/>
          </p:nvGrpSpPr>
          <p:grpSpPr>
            <a:xfrm>
              <a:off x="6186283" y="5103141"/>
              <a:ext cx="2809247" cy="689395"/>
              <a:chOff x="3142878" y="1753554"/>
              <a:chExt cx="2809247" cy="689395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3372404" y="1903173"/>
                <a:ext cx="2579721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908380" y="1925537"/>
                <a:ext cx="2043745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力的作用效果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pic>
        <p:nvPicPr>
          <p:cNvPr id="17" name="739bf6d0-9372-4adc-af52-a6d8a309d6da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1000" end="4349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160766" y="2050053"/>
            <a:ext cx="4007973" cy="22544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94086" y="1973715"/>
            <a:ext cx="4017531" cy="16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让小铁球从斜面上滚下，沿着它的运动方向放一个磁体， 观察小铁球的运动变化情况。</a:t>
            </a:r>
          </a:p>
        </p:txBody>
      </p:sp>
      <p:sp>
        <p:nvSpPr>
          <p:cNvPr id="37" name="矩形 36"/>
          <p:cNvSpPr/>
          <p:nvPr/>
        </p:nvSpPr>
        <p:spPr>
          <a:xfrm>
            <a:off x="2946324" y="3975290"/>
            <a:ext cx="3381427" cy="646331"/>
          </a:xfrm>
          <a:prstGeom prst="rect">
            <a:avLst/>
          </a:prstGeom>
          <a:ln w="69850" cmpd="thickThin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小铁球运动的速度变快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891527" y="5255670"/>
            <a:ext cx="5658828" cy="975473"/>
            <a:chOff x="2572812" y="5646588"/>
            <a:chExt cx="5658828" cy="975473"/>
          </a:xfrm>
        </p:grpSpPr>
        <p:grpSp>
          <p:nvGrpSpPr>
            <p:cNvPr id="39" name="组合 38"/>
            <p:cNvGrpSpPr/>
            <p:nvPr/>
          </p:nvGrpSpPr>
          <p:grpSpPr>
            <a:xfrm>
              <a:off x="2572812" y="5722788"/>
              <a:ext cx="5261873" cy="743047"/>
              <a:chOff x="2572812" y="5722788"/>
              <a:chExt cx="5261873" cy="743047"/>
            </a:xfrm>
          </p:grpSpPr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2812" y="5722788"/>
                <a:ext cx="5261873" cy="743047"/>
              </a:xfrm>
              <a:prstGeom prst="rect">
                <a:avLst/>
              </a:prstGeom>
            </p:spPr>
          </p:pic>
          <p:sp>
            <p:nvSpPr>
              <p:cNvPr id="46" name="矩形 45"/>
              <p:cNvSpPr/>
              <p:nvPr/>
            </p:nvSpPr>
            <p:spPr>
              <a:xfrm>
                <a:off x="2726638" y="5778642"/>
                <a:ext cx="449844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39700" indent="304800">
                  <a:lnSpc>
                    <a:spcPct val="150000"/>
                  </a:lnSpc>
                  <a:spcAft>
                    <a:spcPts val="2400"/>
                  </a:spcAft>
                </a:pPr>
                <a:r>
                  <a:rPr lang="zh-CN" alt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力可以改变</a:t>
                </a:r>
                <a:r>
                  <a:rPr lang="zh-CN" altLang="en-US" sz="2400" b="1">
                    <a:solidFill>
                      <a:srgbClr val="FBA00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物体运动的快慢。</a:t>
                </a:r>
                <a:endParaRPr lang="zh-CN" altLang="en-US" sz="240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7729" y="5646588"/>
              <a:ext cx="793911" cy="97547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921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1" y="3646043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1" y="4677029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1" y="570801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4" y="1582801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4" y="2614422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794086" y="416803"/>
            <a:ext cx="3563173" cy="874410"/>
            <a:chOff x="6186283" y="5103141"/>
            <a:chExt cx="2809247" cy="689395"/>
          </a:xfrm>
        </p:grpSpPr>
        <p:grpSp>
          <p:nvGrpSpPr>
            <p:cNvPr id="31" name="组合 30"/>
            <p:cNvGrpSpPr/>
            <p:nvPr/>
          </p:nvGrpSpPr>
          <p:grpSpPr>
            <a:xfrm>
              <a:off x="6186283" y="5103141"/>
              <a:ext cx="2809247" cy="689395"/>
              <a:chOff x="3142878" y="1753554"/>
              <a:chExt cx="2809247" cy="689395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3372404" y="1903173"/>
                <a:ext cx="2579721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908380" y="1925537"/>
                <a:ext cx="2043745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力的作用效果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pic>
        <p:nvPicPr>
          <p:cNvPr id="17" name="739bf6d0-9372-4adc-af52-a6d8a309d6da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0000" end="2349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43646" y="2050053"/>
            <a:ext cx="4007973" cy="22544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21884" y="2005382"/>
            <a:ext cx="44646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再次让小铁球从斜面上滚下。在它运动路径的侧旁放一个磁体，观察小铁球的运动变化情况。</a:t>
            </a:r>
          </a:p>
        </p:txBody>
      </p:sp>
      <p:sp>
        <p:nvSpPr>
          <p:cNvPr id="37" name="矩形 36"/>
          <p:cNvSpPr/>
          <p:nvPr/>
        </p:nvSpPr>
        <p:spPr>
          <a:xfrm>
            <a:off x="2650983" y="3827546"/>
            <a:ext cx="4178453" cy="646331"/>
          </a:xfrm>
          <a:prstGeom prst="rect">
            <a:avLst/>
          </a:prstGeom>
          <a:ln w="69850" cmpd="thickThin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小铁球向着有磁体的方向运动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891527" y="5326764"/>
            <a:ext cx="5742649" cy="975473"/>
            <a:chOff x="2572812" y="5717682"/>
            <a:chExt cx="5742649" cy="975473"/>
          </a:xfrm>
        </p:grpSpPr>
        <p:grpSp>
          <p:nvGrpSpPr>
            <p:cNvPr id="39" name="组合 38"/>
            <p:cNvGrpSpPr/>
            <p:nvPr/>
          </p:nvGrpSpPr>
          <p:grpSpPr>
            <a:xfrm>
              <a:off x="2572812" y="5722788"/>
              <a:ext cx="5459993" cy="743047"/>
              <a:chOff x="2572812" y="5722788"/>
              <a:chExt cx="5459993" cy="743047"/>
            </a:xfrm>
          </p:grpSpPr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2812" y="5722788"/>
                <a:ext cx="5459993" cy="743047"/>
              </a:xfrm>
              <a:prstGeom prst="rect">
                <a:avLst/>
              </a:prstGeom>
            </p:spPr>
          </p:pic>
          <p:sp>
            <p:nvSpPr>
              <p:cNvPr id="46" name="矩形 45"/>
              <p:cNvSpPr/>
              <p:nvPr/>
            </p:nvSpPr>
            <p:spPr>
              <a:xfrm>
                <a:off x="2726638" y="5778642"/>
                <a:ext cx="507756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39700" indent="304800">
                  <a:lnSpc>
                    <a:spcPct val="150000"/>
                  </a:lnSpc>
                  <a:spcAft>
                    <a:spcPts val="2400"/>
                  </a:spcAft>
                </a:pPr>
                <a:r>
                  <a:rPr lang="zh-CN" alt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力可以改变</a:t>
                </a:r>
                <a:r>
                  <a:rPr lang="zh-CN" altLang="en-US" sz="2400" b="1">
                    <a:solidFill>
                      <a:srgbClr val="FBA00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物体运动的方向。</a:t>
                </a:r>
                <a:endParaRPr lang="zh-CN" altLang="en-US" sz="240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1550" y="5717682"/>
              <a:ext cx="793911" cy="97547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921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1" y="3646043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1" y="4677029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1" y="570801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4" y="1582801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4" y="2614422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794086" y="416803"/>
            <a:ext cx="3563173" cy="874410"/>
            <a:chOff x="6186283" y="5103141"/>
            <a:chExt cx="2809247" cy="689395"/>
          </a:xfrm>
        </p:grpSpPr>
        <p:grpSp>
          <p:nvGrpSpPr>
            <p:cNvPr id="31" name="组合 30"/>
            <p:cNvGrpSpPr/>
            <p:nvPr/>
          </p:nvGrpSpPr>
          <p:grpSpPr>
            <a:xfrm>
              <a:off x="6186283" y="5103141"/>
              <a:ext cx="2809247" cy="689395"/>
              <a:chOff x="3142878" y="1753554"/>
              <a:chExt cx="2809247" cy="689395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3372404" y="1903173"/>
                <a:ext cx="2579721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908380" y="1925537"/>
                <a:ext cx="2043745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力的作用效果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3085211" y="1779631"/>
            <a:ext cx="25615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prstClr val="black"/>
              </a:buClr>
            </a:pPr>
            <a:r>
              <a:rPr lang="zh-CN" altLang="en-US" sz="2400" b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由静止开始运动</a:t>
            </a:r>
            <a:endParaRPr lang="zh-CN" altLang="en-US" sz="2400">
              <a:solidFill>
                <a:srgbClr val="FBA00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3085211" y="3212760"/>
            <a:ext cx="20062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prstClr val="black"/>
              </a:buClr>
              <a:buFont typeface="Wingdings" panose="05000000000000000000" pitchFamily="2" charset="2"/>
              <a:buNone/>
            </a:pPr>
            <a:r>
              <a:rPr lang="zh-CN" altLang="en-US" sz="2400" b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运动的</a:t>
            </a:r>
            <a:r>
              <a:rPr lang="zh-CN" altLang="en-US" sz="2400">
                <a:solidFill>
                  <a:srgbClr val="FBA00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方向</a:t>
            </a: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3085211" y="2735051"/>
            <a:ext cx="19189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prstClr val="black"/>
              </a:buClr>
            </a:pPr>
            <a:r>
              <a:rPr lang="zh-CN" altLang="en-US" sz="2400" b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运动的</a:t>
            </a:r>
            <a:r>
              <a:rPr lang="zh-CN" altLang="en-US" sz="2400">
                <a:solidFill>
                  <a:srgbClr val="FBA00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快慢</a:t>
            </a: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3085211" y="2257341"/>
            <a:ext cx="25615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prstClr val="black"/>
              </a:buClr>
            </a:pPr>
            <a:r>
              <a:rPr lang="zh-CN" altLang="en-US" sz="2400" b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由运动变为静止</a:t>
            </a:r>
            <a:endParaRPr lang="zh-CN" altLang="en-US" sz="2400">
              <a:solidFill>
                <a:srgbClr val="FBA00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5361216" y="1912048"/>
            <a:ext cx="571136" cy="1839468"/>
          </a:xfrm>
          <a:prstGeom prst="rightBrac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019027" y="2416284"/>
            <a:ext cx="2522348" cy="830997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物体的运动状态发生了变化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891527" y="5326764"/>
            <a:ext cx="5742649" cy="975473"/>
            <a:chOff x="2572812" y="5717682"/>
            <a:chExt cx="5742649" cy="975473"/>
          </a:xfrm>
        </p:grpSpPr>
        <p:grpSp>
          <p:nvGrpSpPr>
            <p:cNvPr id="47" name="组合 46"/>
            <p:cNvGrpSpPr/>
            <p:nvPr/>
          </p:nvGrpSpPr>
          <p:grpSpPr>
            <a:xfrm>
              <a:off x="2572812" y="5722788"/>
              <a:ext cx="5459993" cy="743047"/>
              <a:chOff x="2572812" y="5722788"/>
              <a:chExt cx="5459993" cy="743047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2812" y="5722788"/>
                <a:ext cx="5459993" cy="743047"/>
              </a:xfrm>
              <a:prstGeom prst="rect">
                <a:avLst/>
              </a:prstGeom>
            </p:spPr>
          </p:pic>
          <p:sp>
            <p:nvSpPr>
              <p:cNvPr id="50" name="矩形 49"/>
              <p:cNvSpPr/>
              <p:nvPr/>
            </p:nvSpPr>
            <p:spPr>
              <a:xfrm>
                <a:off x="2726638" y="5778642"/>
                <a:ext cx="507756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39700" indent="304800">
                  <a:lnSpc>
                    <a:spcPct val="150000"/>
                  </a:lnSpc>
                  <a:spcAft>
                    <a:spcPts val="2400"/>
                  </a:spcAft>
                </a:pPr>
                <a:r>
                  <a:rPr lang="zh-CN" altLang="en-US" sz="240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力可以改变</a:t>
                </a:r>
                <a:r>
                  <a:rPr lang="zh-CN" altLang="en-US" sz="2400" b="1">
                    <a:solidFill>
                      <a:srgbClr val="FBA00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物体的运动状态。</a:t>
                </a:r>
                <a:endParaRPr lang="zh-CN" altLang="en-US" sz="240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1550" y="5717682"/>
              <a:ext cx="793911" cy="97547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37" grpId="0"/>
      <p:bldP spid="38" grpId="0"/>
      <p:bldP spid="4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921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1" y="3646043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1" y="4677029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1" y="570801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4" y="1582801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4" y="2614422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794086" y="416803"/>
            <a:ext cx="3563173" cy="874410"/>
            <a:chOff x="6186283" y="5103141"/>
            <a:chExt cx="2809247" cy="689395"/>
          </a:xfrm>
        </p:grpSpPr>
        <p:grpSp>
          <p:nvGrpSpPr>
            <p:cNvPr id="31" name="组合 30"/>
            <p:cNvGrpSpPr/>
            <p:nvPr/>
          </p:nvGrpSpPr>
          <p:grpSpPr>
            <a:xfrm>
              <a:off x="6186283" y="5103141"/>
              <a:ext cx="2809247" cy="689395"/>
              <a:chOff x="3142878" y="1753554"/>
              <a:chExt cx="2809247" cy="689395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3372404" y="1903173"/>
                <a:ext cx="2579721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908380" y="1925537"/>
                <a:ext cx="2043745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力的作用效果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43552" y="1584515"/>
            <a:ext cx="5383913" cy="3327907"/>
            <a:chOff x="2794086" y="1392773"/>
            <a:chExt cx="5383913" cy="3327907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4086" y="1392773"/>
              <a:ext cx="5097889" cy="3284255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4088" y="3745207"/>
              <a:ext cx="793911" cy="975473"/>
            </a:xfrm>
            <a:prstGeom prst="rect">
              <a:avLst/>
            </a:prstGeom>
          </p:spPr>
        </p:pic>
      </p:grp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3115469" y="2999712"/>
            <a:ext cx="25200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prstClr val="black"/>
              </a:buClr>
            </a:pPr>
            <a:r>
              <a:rPr lang="en-US" altLang="zh-CN" sz="2400">
                <a:solidFill>
                  <a:srgbClr val="FBA00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solidFill>
                  <a:srgbClr val="FBA00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改变运动状态</a:t>
            </a:r>
          </a:p>
        </p:txBody>
      </p:sp>
      <p:sp>
        <p:nvSpPr>
          <p:cNvPr id="59" name="左大括号 26628"/>
          <p:cNvSpPr/>
          <p:nvPr/>
        </p:nvSpPr>
        <p:spPr bwMode="auto">
          <a:xfrm>
            <a:off x="5029966" y="2912041"/>
            <a:ext cx="287338" cy="2016125"/>
          </a:xfrm>
          <a:prstGeom prst="leftBrace">
            <a:avLst>
              <a:gd name="adj1" fmla="val 57887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61191" y="198427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FF33CC"/>
              </a:buClr>
            </a:pP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力的作用效果</a:t>
            </a: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3161190" y="2451306"/>
            <a:ext cx="27349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prstClr val="black"/>
              </a:buClr>
            </a:pPr>
            <a:r>
              <a:rPr lang="en-US" altLang="zh-CN" sz="2400">
                <a:solidFill>
                  <a:srgbClr val="FBA00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solidFill>
                  <a:srgbClr val="FBA00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使物体发生形变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2724356" y="593542"/>
            <a:ext cx="8640960" cy="249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如图所示，下列叙述主要说明力能改变物体的形状的是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)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​​​​​​​</a:t>
            </a:r>
          </a:p>
          <a:p>
            <a:pPr eaLnBrk="1" hangingPunct="1">
              <a:lnSpc>
                <a:spcPct val="25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用力拉弓，弓弯了                      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用力蹬，自行车加速前进</a:t>
            </a:r>
            <a:endParaRPr lang="en-US" altLang="zh-CN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5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用力垫球，球飞出去                  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瞄准射击，子弹飞出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9336" y="3616223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850" y="259370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850" y="1571195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7950" y="4638737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10192250" y="745441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3200714" y="3537458"/>
            <a:ext cx="8991285" cy="3007831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724356" y="3889345"/>
            <a:ext cx="1543461" cy="2046058"/>
            <a:chOff x="2716330" y="3863526"/>
            <a:chExt cx="1543461" cy="2046058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6330" y="3863526"/>
              <a:ext cx="1543461" cy="2046058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solidFill>
                    <a:prstClr val="black"/>
                  </a:solidFill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>
                <a:solidFill>
                  <a:prstClr val="black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104533" y="3974879"/>
            <a:ext cx="7618042" cy="234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kumimoji="1"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kumimoji="1" lang="zh-CN" altLang="en-US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用力拉弓，弓变弯了，是拉力改变的弓的形状，符合题意；</a:t>
            </a:r>
            <a:r>
              <a:rPr kumimoji="1"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 .</a:t>
            </a:r>
            <a:r>
              <a:rPr kumimoji="1" lang="zh-CN" altLang="en-US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用力蹬自行车时，自行车加速前进，是力改变了自行车的运动状态，此选项不符合题意；</a:t>
            </a:r>
            <a:r>
              <a:rPr kumimoji="1"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 .</a:t>
            </a:r>
            <a:r>
              <a:rPr kumimoji="1" lang="zh-CN" altLang="en-US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用力垫球，球飞出去，是力改变了球的运动状态，故</a:t>
            </a:r>
            <a:r>
              <a:rPr kumimoji="1"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1" lang="zh-CN" altLang="en-US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不符合题意；</a:t>
            </a:r>
            <a:r>
              <a:rPr kumimoji="1" lang="en-US" altLang="zh-CN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 .</a:t>
            </a:r>
            <a:r>
              <a:rPr kumimoji="1" lang="zh-CN" altLang="en-US" sz="2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瞄准射击，子弹飞出，子弹由静到动，是力改变了子弹的运动状态，不符合题意。。</a:t>
            </a:r>
          </a:p>
        </p:txBody>
      </p:sp>
      <p:pic>
        <p:nvPicPr>
          <p:cNvPr id="2050" name="Picture 2" descr="https://bj.download.cycore.cn/question/2020/1/15/9/32/1ac8cc4f-4c10-47b6-ae16-c7207e7bfdd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356" y="3116606"/>
            <a:ext cx="95250" cy="18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ttps://bj.download.cycore.cn/question/2020/1/15/9/32/eb6a131b-796e-4149-bedb-c54919659b6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597" y="1424248"/>
            <a:ext cx="666750" cy="75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bj.download.cycore.cn/question/2020/1/15/9/32/774cb869-c8ae-46b5-be86-16abe433857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7108" y="1323818"/>
            <a:ext cx="723900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s://bj.download.cycore.cn/question/2020/1/15/9/32/9d9ff019-9e98-4b89-8444-696e34a29b0a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230" y="2280467"/>
            <a:ext cx="1019175" cy="77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bj.download.cycore.cn/question/2020/1/15/9/32/21f2974d-6baa-4eb8-bbcf-ffc8fec96263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5992" y="2315007"/>
            <a:ext cx="714375" cy="77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3410" y="4638737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5990" y="259370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4270" y="1571195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5130" y="3616223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aphicFrame>
        <p:nvGraphicFramePr>
          <p:cNvPr id="23" name="图示 22"/>
          <p:cNvGraphicFramePr/>
          <p:nvPr/>
        </p:nvGraphicFramePr>
        <p:xfrm>
          <a:off x="2851868" y="776398"/>
          <a:ext cx="7855889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1124" y="5661249"/>
            <a:ext cx="1572699" cy="658339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850" y="2593709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7950" y="1571195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3616223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9336" y="4638737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37610" y="760352"/>
            <a:ext cx="7048163" cy="5358535"/>
            <a:chOff x="3236815" y="760351"/>
            <a:chExt cx="7048163" cy="535853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6815" y="760351"/>
              <a:ext cx="7048163" cy="535853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4175491" y="1568808"/>
              <a:ext cx="914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作业</a:t>
              </a:r>
              <a:r>
                <a:rPr lang="zh-CN" altLang="en-US" sz="2800" dirty="0">
                  <a:solidFill>
                    <a:prstClr val="black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：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4869770" y="2881135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869770" y="3691788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934506" y="4565728"/>
              <a:ext cx="417549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7800724" y="4978884"/>
              <a:ext cx="14889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u="sng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zh-CN" altLang="en-US" sz="2000" u="sng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2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/>
          <p:nvPr/>
        </p:nvSpPr>
        <p:spPr>
          <a:xfrm>
            <a:off x="2674471" y="2304881"/>
            <a:ext cx="9163344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知道力是物体对物体的相互作用。能通过生活实例，归纳总结出这一概念，并能解释生活中相关的现象。能正确读写力的符号和单位</a:t>
            </a:r>
            <a:r>
              <a:rPr 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内容占位符 1"/>
          <p:cNvSpPr txBox="1"/>
          <p:nvPr/>
        </p:nvSpPr>
        <p:spPr>
          <a:xfrm>
            <a:off x="2651702" y="4130551"/>
            <a:ext cx="9163344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认识力的作用效果。能通过实验和生活体验，感受力的作用效果，能用力的作用效果解释生活中一些力的现象。</a:t>
            </a:r>
            <a:endParaRPr 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763079" y="570738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44174" y="1797843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2949007" y="4692027"/>
            <a:ext cx="2700000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2993721" y="2856164"/>
            <a:ext cx="4392000" cy="50514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1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5" name="矩形 114"/>
          <p:cNvSpPr/>
          <p:nvPr/>
        </p:nvSpPr>
        <p:spPr>
          <a:xfrm rot="21106913">
            <a:off x="7258372" y="1963010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" name="矩形 116"/>
          <p:cNvSpPr/>
          <p:nvPr/>
        </p:nvSpPr>
        <p:spPr>
          <a:xfrm rot="20913814">
            <a:off x="5641537" y="3838284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43193" y="2614422"/>
            <a:ext cx="1572260" cy="657860"/>
            <a:chOff x="223" y="2493"/>
            <a:chExt cx="2476" cy="1036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43193" y="551815"/>
            <a:ext cx="1572260" cy="657860"/>
            <a:chOff x="223" y="869"/>
            <a:chExt cx="2476" cy="1036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8" y="1047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43193" y="3645408"/>
            <a:ext cx="1572260" cy="657860"/>
            <a:chOff x="223" y="4117"/>
            <a:chExt cx="2476" cy="103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43193" y="4676394"/>
            <a:ext cx="1572260" cy="657860"/>
            <a:chOff x="223" y="7365"/>
            <a:chExt cx="2476" cy="1036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43193" y="5707380"/>
            <a:ext cx="1572260" cy="657860"/>
            <a:chOff x="223" y="8989"/>
            <a:chExt cx="2476" cy="1036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42875" y="1582801"/>
            <a:ext cx="1572895" cy="658495"/>
            <a:chOff x="223" y="2493"/>
            <a:chExt cx="2477" cy="1037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8" y="2672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bldLvl="0" animBg="1"/>
      <p:bldP spid="1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3193" y="2614422"/>
            <a:ext cx="1572260" cy="657860"/>
            <a:chOff x="223" y="2493"/>
            <a:chExt cx="2476" cy="103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43193" y="551815"/>
            <a:ext cx="1572260" cy="657860"/>
            <a:chOff x="223" y="869"/>
            <a:chExt cx="2476" cy="1036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8" y="1047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43193" y="3645408"/>
            <a:ext cx="1572260" cy="657860"/>
            <a:chOff x="223" y="4117"/>
            <a:chExt cx="2476" cy="1036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43193" y="4676394"/>
            <a:ext cx="1572260" cy="657860"/>
            <a:chOff x="223" y="7365"/>
            <a:chExt cx="2476" cy="1036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43193" y="5707380"/>
            <a:ext cx="1572260" cy="657860"/>
            <a:chOff x="223" y="8989"/>
            <a:chExt cx="2476" cy="1036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42875" y="1582801"/>
            <a:ext cx="1572895" cy="658495"/>
            <a:chOff x="223" y="2493"/>
            <a:chExt cx="2477" cy="1037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8" y="2672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906" y="1616987"/>
            <a:ext cx="4956804" cy="325318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472710" y="1166931"/>
            <a:ext cx="4574474" cy="4395133"/>
            <a:chOff x="7472710" y="1166931"/>
            <a:chExt cx="4574474" cy="4395133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2710" y="1166931"/>
              <a:ext cx="4315394" cy="4226759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7620000" y="1484094"/>
              <a:ext cx="4168104" cy="3416320"/>
            </a:xfrm>
            <a:prstGeom prst="rect">
              <a:avLst/>
            </a:prstGeom>
            <a:effectLst>
              <a:glow rad="127000">
                <a:srgbClr val="E45832"/>
              </a:glow>
            </a:effectLst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押加是我国少数民族体育项目之一，又称为大象拔河。比赛中，两个人用腿、腰、肩和颈的力量拖动布带奋力互拉。押加比赛主要靠力的大小，那么什么是力呢？</a:t>
              </a:r>
              <a:endParaRPr lang="zh-CN" altLang="en-US" sz="2400" kern="100" dirty="0">
                <a:solidFill>
                  <a:schemeClr val="tx1"/>
                </a:solidFill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  <a:sym typeface="+mn-ea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896403" y="4361715"/>
              <a:ext cx="1150781" cy="120034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>
            <a:fillRect/>
          </a:stretch>
        </p:blipFill>
        <p:spPr>
          <a:xfrm>
            <a:off x="10297407" y="2426346"/>
            <a:ext cx="323702" cy="444998"/>
          </a:xfrm>
          <a:prstGeom prst="rect">
            <a:avLst/>
          </a:prstGeom>
        </p:spPr>
      </p:pic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8878318" y="665480"/>
            <a:ext cx="2903542" cy="2198808"/>
            <a:chOff x="8878317" y="665480"/>
            <a:chExt cx="3024523" cy="2290425"/>
          </a:xfrm>
        </p:grpSpPr>
        <p:sp>
          <p:nvSpPr>
            <p:cNvPr id="51" name="Rectangle 2"/>
            <p:cNvSpPr txBox="1"/>
            <p:nvPr/>
          </p:nvSpPr>
          <p:spPr bwMode="auto">
            <a:xfrm>
              <a:off x="8878317" y="2474670"/>
              <a:ext cx="3024523" cy="4812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运动员举杠铃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endParaRPr>
            </a:p>
          </p:txBody>
        </p:sp>
        <p:pic>
          <p:nvPicPr>
            <p:cNvPr id="3" name="图片 2"/>
            <p:cNvPicPr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11" r="3927"/>
            <a:stretch>
              <a:fillRect/>
            </a:stretch>
          </p:blipFill>
          <p:spPr>
            <a:xfrm>
              <a:off x="9086114" y="665480"/>
              <a:ext cx="2608929" cy="1800000"/>
            </a:xfrm>
            <a:prstGeom prst="rect">
              <a:avLst/>
            </a:prstGeom>
          </p:spPr>
        </p:pic>
      </p:grp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>
            <a:fillRect/>
          </a:stretch>
        </p:blipFill>
        <p:spPr>
          <a:xfrm>
            <a:off x="10468676" y="4935738"/>
            <a:ext cx="672936" cy="444998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>
            <a:fillRect/>
          </a:stretch>
        </p:blipFill>
        <p:spPr>
          <a:xfrm>
            <a:off x="6876268" y="4953630"/>
            <a:ext cx="672936" cy="444998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>
            <a:fillRect/>
          </a:stretch>
        </p:blipFill>
        <p:spPr>
          <a:xfrm>
            <a:off x="3947842" y="2402302"/>
            <a:ext cx="511616" cy="444998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>
            <a:fillRect/>
          </a:stretch>
        </p:blipFill>
        <p:spPr>
          <a:xfrm>
            <a:off x="6956928" y="2426346"/>
            <a:ext cx="511616" cy="444998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>
            <a:fillRect/>
          </a:stretch>
        </p:blipFill>
        <p:spPr>
          <a:xfrm>
            <a:off x="3816705" y="4953630"/>
            <a:ext cx="511616" cy="444998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41921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1" y="3646043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1" y="4677029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1" y="570801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4" y="1582801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4" y="2614422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2631708" y="680181"/>
            <a:ext cx="2881610" cy="2184696"/>
            <a:chOff x="2631707" y="680180"/>
            <a:chExt cx="3001677" cy="2275725"/>
          </a:xfrm>
        </p:grpSpPr>
        <p:pic>
          <p:nvPicPr>
            <p:cNvPr id="35" name="图片 34"/>
            <p:cNvPicPr/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71"/>
            <a:stretch>
              <a:fillRect/>
            </a:stretch>
          </p:blipFill>
          <p:spPr>
            <a:xfrm>
              <a:off x="2828081" y="680180"/>
              <a:ext cx="2608929" cy="180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" name="Rectangle 2"/>
            <p:cNvSpPr txBox="1"/>
            <p:nvPr/>
          </p:nvSpPr>
          <p:spPr bwMode="auto">
            <a:xfrm>
              <a:off x="2631707" y="2474670"/>
              <a:ext cx="3001677" cy="4812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推土机推泥土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endParaRPr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5915519" y="3162526"/>
            <a:ext cx="2557440" cy="2204098"/>
            <a:chOff x="5915519" y="3162525"/>
            <a:chExt cx="2664000" cy="2295935"/>
          </a:xfrm>
        </p:grpSpPr>
        <p:pic>
          <p:nvPicPr>
            <p:cNvPr id="37" name="图片 1" descr="W020140617332856706870"/>
            <p:cNvPicPr>
              <a:picLocks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3055" y="3162525"/>
              <a:ext cx="2608929" cy="18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Rectangle 2"/>
            <p:cNvSpPr txBox="1"/>
            <p:nvPr/>
          </p:nvSpPr>
          <p:spPr bwMode="auto">
            <a:xfrm>
              <a:off x="5915519" y="4977225"/>
              <a:ext cx="2664000" cy="4812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磁铁吸引小球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endParaRPr>
            </a:p>
          </p:txBody>
        </p:sp>
      </p:grp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2322036" y="3177225"/>
            <a:ext cx="3476179" cy="2189986"/>
            <a:chOff x="2322035" y="3177225"/>
            <a:chExt cx="3621020" cy="2281235"/>
          </a:xfrm>
        </p:grpSpPr>
        <p:pic>
          <p:nvPicPr>
            <p:cNvPr id="4" name="图片 3"/>
            <p:cNvPicPr/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05"/>
            <a:stretch>
              <a:fillRect/>
            </a:stretch>
          </p:blipFill>
          <p:spPr>
            <a:xfrm>
              <a:off x="2828081" y="3177225"/>
              <a:ext cx="2608929" cy="1800000"/>
            </a:xfrm>
            <a:prstGeom prst="rect">
              <a:avLst/>
            </a:prstGeom>
          </p:spPr>
        </p:pic>
        <p:sp>
          <p:nvSpPr>
            <p:cNvPr id="49" name="Rectangle 2"/>
            <p:cNvSpPr txBox="1"/>
            <p:nvPr/>
          </p:nvSpPr>
          <p:spPr bwMode="auto">
            <a:xfrm>
              <a:off x="2322035" y="4977225"/>
              <a:ext cx="3621020" cy="4812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小男孩压跷跷板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endParaRPr>
            </a:p>
          </p:txBody>
        </p:sp>
      </p:grp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5905119" y="665480"/>
            <a:ext cx="2577409" cy="2198808"/>
            <a:chOff x="5905119" y="665480"/>
            <a:chExt cx="2684801" cy="2290425"/>
          </a:xfrm>
        </p:grpSpPr>
        <p:pic>
          <p:nvPicPr>
            <p:cNvPr id="34" name="图片 33"/>
            <p:cNvPicPr/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04"/>
            <a:stretch>
              <a:fillRect/>
            </a:stretch>
          </p:blipFill>
          <p:spPr>
            <a:xfrm>
              <a:off x="5943055" y="665480"/>
              <a:ext cx="2608929" cy="1800000"/>
            </a:xfrm>
            <a:prstGeom prst="rect">
              <a:avLst/>
            </a:prstGeom>
          </p:spPr>
        </p:pic>
        <p:sp>
          <p:nvSpPr>
            <p:cNvPr id="50" name="Rectangle 2"/>
            <p:cNvSpPr txBox="1"/>
            <p:nvPr/>
          </p:nvSpPr>
          <p:spPr bwMode="auto">
            <a:xfrm>
              <a:off x="5905119" y="2474670"/>
              <a:ext cx="2684801" cy="4812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渔翁拉渔网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endParaRP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8764659" y="3162526"/>
            <a:ext cx="3121767" cy="2204098"/>
            <a:chOff x="8764658" y="3162525"/>
            <a:chExt cx="3251841" cy="2295935"/>
          </a:xfrm>
        </p:grpSpPr>
        <p:pic>
          <p:nvPicPr>
            <p:cNvPr id="2" name="图片 1"/>
            <p:cNvPicPr/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1"/>
            <a:stretch>
              <a:fillRect/>
            </a:stretch>
          </p:blipFill>
          <p:spPr>
            <a:xfrm>
              <a:off x="9086114" y="3162525"/>
              <a:ext cx="2608929" cy="180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" name="Rectangle 2"/>
            <p:cNvSpPr txBox="1"/>
            <p:nvPr/>
          </p:nvSpPr>
          <p:spPr bwMode="auto">
            <a:xfrm>
              <a:off x="8764658" y="4977225"/>
              <a:ext cx="3251841" cy="4812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带静电的气球吸引水流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endParaRPr>
            </a:p>
          </p:txBody>
        </p:sp>
      </p:grpSp>
      <p:sp>
        <p:nvSpPr>
          <p:cNvPr id="58" name="文本框 2"/>
          <p:cNvSpPr txBox="1">
            <a:spLocks noChangeArrowheads="1"/>
          </p:cNvSpPr>
          <p:nvPr/>
        </p:nvSpPr>
        <p:spPr bwMode="auto">
          <a:xfrm>
            <a:off x="3234684" y="5708015"/>
            <a:ext cx="3363064" cy="715089"/>
          </a:xfrm>
          <a:prstGeom prst="roundRect">
            <a:avLst/>
          </a:prstGeom>
          <a:ln w="952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推、拉、举、压、吸引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下箭头 58"/>
          <p:cNvSpPr/>
          <p:nvPr/>
        </p:nvSpPr>
        <p:spPr>
          <a:xfrm rot="16200000">
            <a:off x="6800589" y="5753813"/>
            <a:ext cx="546100" cy="647116"/>
          </a:xfrm>
          <a:prstGeom prst="downArrow">
            <a:avLst/>
          </a:prstGeom>
          <a:noFill/>
          <a:ln>
            <a:solidFill>
              <a:srgbClr val="477AB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ym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695860" y="5719825"/>
            <a:ext cx="1202027" cy="715089"/>
          </a:xfrm>
          <a:prstGeom prst="roundRect">
            <a:avLst/>
          </a:prstGeom>
          <a:solidFill>
            <a:srgbClr val="E77D25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b="1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8326207" y="1410970"/>
            <a:ext cx="3299400" cy="472467"/>
            <a:chOff x="2794087" y="1607800"/>
            <a:chExt cx="3299400" cy="472467"/>
          </a:xfrm>
        </p:grpSpPr>
        <p:sp>
          <p:nvSpPr>
            <p:cNvPr id="45" name="文本框 44"/>
            <p:cNvSpPr txBox="1"/>
            <p:nvPr/>
          </p:nvSpPr>
          <p:spPr>
            <a:xfrm>
              <a:off x="2794087" y="1607800"/>
              <a:ext cx="1188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/>
                <a:t>推土机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792958" y="1618602"/>
              <a:ext cx="1116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 b="1">
                  <a:solidFill>
                    <a:schemeClr val="accent1"/>
                  </a:solidFill>
                </a:rPr>
                <a:t>推 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689487" y="1608838"/>
              <a:ext cx="1404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/>
                <a:t>泥土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326207" y="1903010"/>
            <a:ext cx="3299400" cy="470515"/>
            <a:chOff x="2794087" y="2099840"/>
            <a:chExt cx="3299400" cy="470515"/>
          </a:xfrm>
        </p:grpSpPr>
        <p:sp>
          <p:nvSpPr>
            <p:cNvPr id="54" name="文本框 53"/>
            <p:cNvSpPr txBox="1"/>
            <p:nvPr/>
          </p:nvSpPr>
          <p:spPr>
            <a:xfrm>
              <a:off x="2794087" y="2099840"/>
              <a:ext cx="1188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/>
                <a:t>渔翁 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792958" y="2108690"/>
              <a:ext cx="1116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 b="1">
                  <a:solidFill>
                    <a:schemeClr val="accent1"/>
                  </a:solidFill>
                </a:rPr>
                <a:t>拉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689487" y="2100878"/>
              <a:ext cx="1404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/>
                <a:t>渔网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326207" y="3379130"/>
            <a:ext cx="3299400" cy="464659"/>
            <a:chOff x="2794087" y="3575960"/>
            <a:chExt cx="3299400" cy="464659"/>
          </a:xfrm>
        </p:grpSpPr>
        <p:sp>
          <p:nvSpPr>
            <p:cNvPr id="50" name="文本框 49"/>
            <p:cNvSpPr txBox="1"/>
            <p:nvPr/>
          </p:nvSpPr>
          <p:spPr>
            <a:xfrm>
              <a:off x="2794087" y="3575960"/>
              <a:ext cx="1188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/>
                <a:t>磁铁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689487" y="3576998"/>
              <a:ext cx="1404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/>
                <a:t>小球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792958" y="3578954"/>
              <a:ext cx="1116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 b="1">
                  <a:solidFill>
                    <a:schemeClr val="accent1"/>
                  </a:solidFill>
                </a:rPr>
                <a:t>吸引   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326207" y="3871172"/>
            <a:ext cx="3299400" cy="462703"/>
            <a:chOff x="2794087" y="4068002"/>
            <a:chExt cx="3299400" cy="462703"/>
          </a:xfrm>
        </p:grpSpPr>
        <p:sp>
          <p:nvSpPr>
            <p:cNvPr id="51" name="文本框 50"/>
            <p:cNvSpPr txBox="1"/>
            <p:nvPr/>
          </p:nvSpPr>
          <p:spPr>
            <a:xfrm>
              <a:off x="3792958" y="4069040"/>
              <a:ext cx="1116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 b="1">
                  <a:solidFill>
                    <a:schemeClr val="accent1"/>
                  </a:solidFill>
                </a:rPr>
                <a:t>吸引    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794087" y="4068002"/>
              <a:ext cx="1188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/>
                <a:t>气球 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689487" y="4069040"/>
              <a:ext cx="1404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/>
                <a:t>水流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326207" y="2395050"/>
            <a:ext cx="3299400" cy="468563"/>
            <a:chOff x="2794087" y="2591880"/>
            <a:chExt cx="3299400" cy="468563"/>
          </a:xfrm>
        </p:grpSpPr>
        <p:sp>
          <p:nvSpPr>
            <p:cNvPr id="60" name="文本框 59"/>
            <p:cNvSpPr txBox="1"/>
            <p:nvPr/>
          </p:nvSpPr>
          <p:spPr>
            <a:xfrm>
              <a:off x="2794087" y="2591880"/>
              <a:ext cx="1188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/>
                <a:t>运动员 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3792958" y="2598778"/>
              <a:ext cx="1116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 b="1">
                  <a:solidFill>
                    <a:schemeClr val="accent1"/>
                  </a:solidFill>
                </a:rPr>
                <a:t>举   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4689487" y="2592918"/>
              <a:ext cx="1404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/>
                <a:t>杠铃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326207" y="2887090"/>
            <a:ext cx="3299400" cy="466611"/>
            <a:chOff x="2794087" y="3083920"/>
            <a:chExt cx="3299400" cy="466611"/>
          </a:xfrm>
        </p:grpSpPr>
        <p:sp>
          <p:nvSpPr>
            <p:cNvPr id="64" name="文本框 63"/>
            <p:cNvSpPr txBox="1"/>
            <p:nvPr/>
          </p:nvSpPr>
          <p:spPr>
            <a:xfrm>
              <a:off x="2794087" y="3083920"/>
              <a:ext cx="1188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/>
                <a:t>小男孩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792958" y="3088866"/>
              <a:ext cx="1116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 b="1">
                  <a:solidFill>
                    <a:schemeClr val="accent1"/>
                  </a:solidFill>
                </a:rPr>
                <a:t>压   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4689487" y="3084958"/>
              <a:ext cx="140400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ctr">
                <a:defRPr sz="24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defRPr>
              </a:lvl1pPr>
            </a:lstStyle>
            <a:p>
              <a:r>
                <a:rPr lang="zh-CN" altLang="en-US"/>
                <a:t>跷跷板</a:t>
              </a:r>
            </a:p>
          </p:txBody>
        </p:sp>
      </p:grpSp>
      <p:sp>
        <p:nvSpPr>
          <p:cNvPr id="77" name="下箭头 76"/>
          <p:cNvSpPr/>
          <p:nvPr/>
        </p:nvSpPr>
        <p:spPr>
          <a:xfrm>
            <a:off x="8673566" y="4407264"/>
            <a:ext cx="527050" cy="632241"/>
          </a:xfrm>
          <a:prstGeom prst="downArrow">
            <a:avLst/>
          </a:prstGeom>
          <a:noFill/>
          <a:ln>
            <a:solidFill>
              <a:srgbClr val="477AB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1921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1" y="3646043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1" y="4677029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1" y="570801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4" y="1582801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4" y="2614422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794087" y="416803"/>
            <a:ext cx="1738157" cy="874410"/>
            <a:chOff x="6186283" y="5103141"/>
            <a:chExt cx="1370383" cy="689395"/>
          </a:xfrm>
        </p:grpSpPr>
        <p:grpSp>
          <p:nvGrpSpPr>
            <p:cNvPr id="68" name="组合 67"/>
            <p:cNvGrpSpPr/>
            <p:nvPr/>
          </p:nvGrpSpPr>
          <p:grpSpPr>
            <a:xfrm>
              <a:off x="6186283" y="5103141"/>
              <a:ext cx="1370383" cy="689395"/>
              <a:chOff x="3142878" y="1753554"/>
              <a:chExt cx="1370383" cy="689395"/>
            </a:xfrm>
          </p:grpSpPr>
          <p:sp>
            <p:nvSpPr>
              <p:cNvPr id="70" name="圆角矩形 69"/>
              <p:cNvSpPr/>
              <p:nvPr/>
            </p:nvSpPr>
            <p:spPr>
              <a:xfrm>
                <a:off x="3372404" y="1903173"/>
                <a:ext cx="1140857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3925076" y="1925537"/>
                <a:ext cx="495382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9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73" name="矩形 8195"/>
          <p:cNvSpPr/>
          <p:nvPr/>
        </p:nvSpPr>
        <p:spPr>
          <a:xfrm>
            <a:off x="8410923" y="1398764"/>
            <a:ext cx="1025111" cy="2988927"/>
          </a:xfrm>
          <a:prstGeom prst="roundRect">
            <a:avLst/>
          </a:prstGeom>
          <a:noFill/>
          <a:ln w="19050" cap="flat" cmpd="sng">
            <a:solidFill>
              <a:schemeClr val="accent6">
                <a:lumMod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" name="下箭头 75"/>
          <p:cNvSpPr/>
          <p:nvPr/>
        </p:nvSpPr>
        <p:spPr>
          <a:xfrm>
            <a:off x="10672782" y="4414158"/>
            <a:ext cx="501650" cy="644600"/>
          </a:xfrm>
          <a:prstGeom prst="downArrow">
            <a:avLst/>
          </a:prstGeom>
          <a:noFill/>
          <a:ln>
            <a:solidFill>
              <a:srgbClr val="477AB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78" name="下箭头 77"/>
          <p:cNvSpPr/>
          <p:nvPr/>
        </p:nvSpPr>
        <p:spPr>
          <a:xfrm>
            <a:off x="9610028" y="4399826"/>
            <a:ext cx="546100" cy="647116"/>
          </a:xfrm>
          <a:prstGeom prst="downArrow">
            <a:avLst/>
          </a:prstGeom>
          <a:noFill/>
          <a:ln>
            <a:solidFill>
              <a:srgbClr val="477AB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ym typeface="+mn-ea"/>
            </a:endParaRPr>
          </a:p>
        </p:txBody>
      </p:sp>
      <p:sp>
        <p:nvSpPr>
          <p:cNvPr id="85" name="矩形 8195"/>
          <p:cNvSpPr/>
          <p:nvPr/>
        </p:nvSpPr>
        <p:spPr>
          <a:xfrm>
            <a:off x="10390820" y="1398764"/>
            <a:ext cx="1025111" cy="2988927"/>
          </a:xfrm>
          <a:prstGeom prst="roundRect">
            <a:avLst/>
          </a:prstGeom>
          <a:noFill/>
          <a:ln w="19050" cap="flat" cmpd="sng">
            <a:solidFill>
              <a:schemeClr val="accent6">
                <a:lumMod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" name="矩形 8196"/>
          <p:cNvSpPr/>
          <p:nvPr/>
        </p:nvSpPr>
        <p:spPr>
          <a:xfrm>
            <a:off x="9544687" y="1398764"/>
            <a:ext cx="707000" cy="2988927"/>
          </a:xfrm>
          <a:prstGeom prst="roundRect">
            <a:avLst/>
          </a:prstGeom>
          <a:noFill/>
          <a:ln w="19050" cap="flat" cmpd="sng">
            <a:solidFill>
              <a:schemeClr val="accent6">
                <a:lumMod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492353" y="5269280"/>
            <a:ext cx="864000" cy="408623"/>
          </a:xfrm>
          <a:prstGeom prst="roundRect">
            <a:avLst/>
          </a:prstGeom>
          <a:solidFill>
            <a:srgbClr val="C0504D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物体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10580554" y="5299121"/>
            <a:ext cx="864000" cy="408623"/>
          </a:xfrm>
          <a:prstGeom prst="round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物体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9512091" y="5025463"/>
            <a:ext cx="882650" cy="408623"/>
          </a:xfrm>
          <a:prstGeom prst="roundRect">
            <a:avLst/>
          </a:prstGeom>
          <a:solidFill>
            <a:srgbClr val="E77D25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</a:p>
        </p:txBody>
      </p:sp>
      <p:sp>
        <p:nvSpPr>
          <p:cNvPr id="92" name="右箭头 91"/>
          <p:cNvSpPr/>
          <p:nvPr/>
        </p:nvSpPr>
        <p:spPr>
          <a:xfrm>
            <a:off x="9409906" y="5433218"/>
            <a:ext cx="1116000" cy="377538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95" name="文本框 2"/>
          <p:cNvSpPr txBox="1">
            <a:spLocks noChangeArrowheads="1"/>
          </p:cNvSpPr>
          <p:nvPr/>
        </p:nvSpPr>
        <p:spPr bwMode="auto">
          <a:xfrm>
            <a:off x="2495657" y="1652252"/>
            <a:ext cx="455726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0" noProof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力</a:t>
            </a: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力是</a:t>
            </a:r>
            <a:r>
              <a:rPr lang="zh-CN" altLang="en-US" sz="2400">
                <a:solidFill>
                  <a:srgbClr val="FBA00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  <a:r>
              <a:rPr lang="zh-CN" altLang="en-US" sz="2400">
                <a:solidFill>
                  <a:srgbClr val="FBA00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400">
                <a:solidFill>
                  <a:srgbClr val="FBA00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作用；</a:t>
            </a:r>
            <a:endParaRPr lang="en-US" altLang="zh-CN" sz="2400">
              <a:solidFill>
                <a:srgbClr val="FBA00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400" b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sz="240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" name="文本框 4"/>
          <p:cNvSpPr txBox="1"/>
          <p:nvPr/>
        </p:nvSpPr>
        <p:spPr>
          <a:xfrm>
            <a:off x="2534925" y="2929255"/>
            <a:ext cx="513379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力总会涉及两个物体，</a:t>
            </a:r>
            <a:endParaRPr lang="en-US" altLang="zh-CN" sz="2400" noProof="1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一个是</a:t>
            </a:r>
            <a:r>
              <a:rPr lang="zh-CN" altLang="en-US" sz="2400" b="1" noProof="1">
                <a:solidFill>
                  <a:srgbClr val="FBA00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施力物体</a:t>
            </a: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，一个是</a:t>
            </a:r>
            <a:r>
              <a:rPr lang="zh-CN" altLang="en-US" sz="2400" b="1" noProof="1">
                <a:solidFill>
                  <a:srgbClr val="FBA00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受力物体。</a:t>
            </a:r>
            <a:endParaRPr lang="en-US" altLang="zh-CN" sz="2400" b="1" noProof="1">
              <a:solidFill>
                <a:srgbClr val="FBA00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464515" y="5114132"/>
            <a:ext cx="891838" cy="830263"/>
          </a:xfrm>
          <a:prstGeom prst="rect">
            <a:avLst/>
          </a:prstGeom>
          <a:solidFill>
            <a:srgbClr val="C0504D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施力物体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10578401" y="5114132"/>
            <a:ext cx="891838" cy="830263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noProof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受力物体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3" grpId="0" animBg="1"/>
      <p:bldP spid="76" grpId="0" animBg="1"/>
      <p:bldP spid="78" grpId="0" animBg="1"/>
      <p:bldP spid="85" grpId="0" animBg="1"/>
      <p:bldP spid="86" grpId="0" animBg="1"/>
      <p:bldP spid="89" grpId="0" animBg="1"/>
      <p:bldP spid="90" grpId="0" animBg="1"/>
      <p:bldP spid="91" grpId="0" animBg="1"/>
      <p:bldP spid="92" grpId="0" animBg="1"/>
      <p:bldP spid="75" grpId="0" animBg="1"/>
      <p:bldP spid="8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921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1" y="3646043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1" y="4677029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1" y="570801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4" y="1582801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4" y="2614422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26692" y="1556180"/>
            <a:ext cx="2504933" cy="1835502"/>
            <a:chOff x="3926692" y="1556180"/>
            <a:chExt cx="2504933" cy="1835502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5540" y="1556180"/>
              <a:ext cx="1447236" cy="1440000"/>
            </a:xfrm>
            <a:prstGeom prst="rect">
              <a:avLst/>
            </a:prstGeom>
          </p:spPr>
        </p:pic>
        <p:sp>
          <p:nvSpPr>
            <p:cNvPr id="94" name="Text Box 9"/>
            <p:cNvSpPr txBox="1">
              <a:spLocks noChangeArrowheads="1"/>
            </p:cNvSpPr>
            <p:nvPr/>
          </p:nvSpPr>
          <p:spPr bwMode="auto">
            <a:xfrm>
              <a:off x="3926692" y="2991572"/>
              <a:ext cx="250493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b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球被小飞踢开的力</a:t>
              </a:r>
            </a:p>
          </p:txBody>
        </p:sp>
      </p:grpSp>
      <p:sp>
        <p:nvSpPr>
          <p:cNvPr id="100" name="矩形 99"/>
          <p:cNvSpPr/>
          <p:nvPr/>
        </p:nvSpPr>
        <p:spPr>
          <a:xfrm>
            <a:off x="2862554" y="523392"/>
            <a:ext cx="5361779" cy="646331"/>
          </a:xfrm>
          <a:prstGeom prst="rect">
            <a:avLst/>
          </a:prstGeom>
          <a:effectLst>
            <a:glow rad="127000">
              <a:srgbClr val="E45832"/>
            </a:glow>
          </a:effectLst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写出下面力的施力物体、受力物体</a:t>
            </a:r>
            <a:endParaRPr lang="zh-CN" altLang="en-US" sz="2400" kern="100" dirty="0">
              <a:solidFill>
                <a:schemeClr val="tx1"/>
              </a:solidFill>
              <a:effectLst>
                <a:glow>
                  <a:srgbClr val="FDC050"/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  <a:cs typeface="仿宋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169" y="525861"/>
            <a:ext cx="646993" cy="906628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607581" y="1714236"/>
            <a:ext cx="2504933" cy="1677446"/>
            <a:chOff x="6607581" y="1714236"/>
            <a:chExt cx="2504933" cy="167744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4514" y="1714236"/>
              <a:ext cx="1831067" cy="1281944"/>
            </a:xfrm>
            <a:prstGeom prst="rect">
              <a:avLst/>
            </a:prstGeom>
          </p:spPr>
        </p:pic>
        <p:sp>
          <p:nvSpPr>
            <p:cNvPr id="27" name="Text Box 9"/>
            <p:cNvSpPr txBox="1">
              <a:spLocks noChangeArrowheads="1"/>
            </p:cNvSpPr>
            <p:nvPr/>
          </p:nvSpPr>
          <p:spPr bwMode="auto">
            <a:xfrm>
              <a:off x="6607581" y="2991572"/>
              <a:ext cx="250493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b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跳板被压弯的力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178554" y="1481705"/>
            <a:ext cx="2504933" cy="1909977"/>
            <a:chOff x="9178554" y="1481705"/>
            <a:chExt cx="2504933" cy="1909977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 rotWithShape="1">
            <a:blip r:embed="rId8"/>
            <a:srcRect l="34726" t="41527" r="21310" b="24755"/>
            <a:stretch>
              <a:fillRect/>
            </a:stretch>
          </p:blipFill>
          <p:spPr>
            <a:xfrm>
              <a:off x="9445182" y="1481705"/>
              <a:ext cx="1971676" cy="1514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" name="Text Box 9"/>
            <p:cNvSpPr txBox="1">
              <a:spLocks noChangeArrowheads="1"/>
            </p:cNvSpPr>
            <p:nvPr/>
          </p:nvSpPr>
          <p:spPr bwMode="auto">
            <a:xfrm>
              <a:off x="9178554" y="2991572"/>
              <a:ext cx="250493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b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蚂蚁拉树叶的力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501037" y="3646043"/>
            <a:ext cx="1660146" cy="510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</a:rPr>
              <a:t>施力物体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521961" y="4470842"/>
            <a:ext cx="1635779" cy="5107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</a:rPr>
              <a:t>受力物体</a:t>
            </a:r>
          </a:p>
        </p:txBody>
      </p:sp>
      <p:sp>
        <p:nvSpPr>
          <p:cNvPr id="13" name="矩形 12"/>
          <p:cNvSpPr/>
          <p:nvPr/>
        </p:nvSpPr>
        <p:spPr>
          <a:xfrm>
            <a:off x="4855993" y="3682714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小飞</a:t>
            </a:r>
            <a:endParaRPr lang="zh-CN" altLang="en-US" sz="2000"/>
          </a:p>
        </p:txBody>
      </p:sp>
      <p:sp>
        <p:nvSpPr>
          <p:cNvPr id="37" name="矩形 36"/>
          <p:cNvSpPr/>
          <p:nvPr/>
        </p:nvSpPr>
        <p:spPr>
          <a:xfrm>
            <a:off x="4971409" y="4507513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球</a:t>
            </a:r>
            <a:endParaRPr lang="zh-CN" altLang="en-US" sz="2000"/>
          </a:p>
        </p:txBody>
      </p:sp>
      <p:sp>
        <p:nvSpPr>
          <p:cNvPr id="39" name="矩形 38"/>
          <p:cNvSpPr/>
          <p:nvPr/>
        </p:nvSpPr>
        <p:spPr>
          <a:xfrm>
            <a:off x="7536882" y="4507513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跳板</a:t>
            </a:r>
            <a:endParaRPr lang="zh-CN" altLang="en-US" sz="2000"/>
          </a:p>
        </p:txBody>
      </p:sp>
      <p:sp>
        <p:nvSpPr>
          <p:cNvPr id="40" name="矩形 39"/>
          <p:cNvSpPr/>
          <p:nvPr/>
        </p:nvSpPr>
        <p:spPr>
          <a:xfrm>
            <a:off x="10107855" y="3682714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蚂蚁</a:t>
            </a:r>
            <a:endParaRPr lang="zh-CN" altLang="en-US" sz="2000"/>
          </a:p>
        </p:txBody>
      </p:sp>
      <p:sp>
        <p:nvSpPr>
          <p:cNvPr id="45" name="矩形 44"/>
          <p:cNvSpPr/>
          <p:nvPr/>
        </p:nvSpPr>
        <p:spPr>
          <a:xfrm>
            <a:off x="10107855" y="4507513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树叶</a:t>
            </a:r>
            <a:endParaRPr lang="zh-CN" altLang="en-US" sz="2000"/>
          </a:p>
        </p:txBody>
      </p:sp>
      <p:sp>
        <p:nvSpPr>
          <p:cNvPr id="46" name="矩形 45"/>
          <p:cNvSpPr/>
          <p:nvPr/>
        </p:nvSpPr>
        <p:spPr>
          <a:xfrm>
            <a:off x="7652298" y="3682714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noProof="1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13" grpId="0"/>
      <p:bldP spid="37" grpId="0"/>
      <p:bldP spid="39" grpId="0"/>
      <p:bldP spid="40" grpId="0"/>
      <p:bldP spid="45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571212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616274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2593743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638805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5764" y="3968749"/>
            <a:ext cx="828725" cy="1018248"/>
          </a:xfrm>
          <a:prstGeom prst="rect">
            <a:avLst/>
          </a:prstGeom>
        </p:spPr>
      </p:pic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2893317" y="2889213"/>
            <a:ext cx="857117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kumimoji="1" lang="zh-CN" altLang="en-US" sz="240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在物理学中，力的单位是</a:t>
            </a:r>
            <a:r>
              <a:rPr kumimoji="1" lang="zh-CN" altLang="en-US" sz="2400" b="1">
                <a:solidFill>
                  <a:srgbClr val="E6900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牛顿</a:t>
            </a:r>
            <a:r>
              <a:rPr kumimoji="1" lang="zh-CN" altLang="en-US" sz="240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，简称</a:t>
            </a:r>
            <a:r>
              <a:rPr kumimoji="1" lang="zh-CN" altLang="en-US" sz="2400" b="1">
                <a:solidFill>
                  <a:srgbClr val="E6900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牛</a:t>
            </a:r>
            <a:r>
              <a:rPr kumimoji="1" lang="zh-CN" altLang="en-US" sz="240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，符号为</a:t>
            </a:r>
            <a:r>
              <a:rPr kumimoji="1" lang="en-US" altLang="zh-CN" sz="2400" b="1">
                <a:solidFill>
                  <a:srgbClr val="E6900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kumimoji="1" lang="zh-CN" altLang="en-US" sz="240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。这个单位是为了纪念英国科学家牛顿而命名的。</a:t>
            </a:r>
            <a:endParaRPr kumimoji="1" lang="zh-CN" altLang="en-US" sz="2400" b="1" dirty="0">
              <a:solidFill>
                <a:srgbClr val="E69004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794087" y="416803"/>
            <a:ext cx="1738157" cy="874410"/>
            <a:chOff x="6186283" y="5103141"/>
            <a:chExt cx="1370383" cy="689395"/>
          </a:xfrm>
        </p:grpSpPr>
        <p:grpSp>
          <p:nvGrpSpPr>
            <p:cNvPr id="41" name="组合 40"/>
            <p:cNvGrpSpPr/>
            <p:nvPr/>
          </p:nvGrpSpPr>
          <p:grpSpPr>
            <a:xfrm>
              <a:off x="6186283" y="5103141"/>
              <a:ext cx="1370383" cy="689395"/>
              <a:chOff x="3142878" y="1753554"/>
              <a:chExt cx="1370383" cy="689395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3372404" y="1903173"/>
                <a:ext cx="1140857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3925076" y="1925537"/>
                <a:ext cx="495382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503102" y="2270577"/>
            <a:ext cx="44502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在物理学中，力用符号</a:t>
            </a:r>
            <a:r>
              <a:rPr kumimoji="1" lang="en-US" altLang="zh-CN" sz="2400" b="1" i="1">
                <a:solidFill>
                  <a:srgbClr val="E6900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 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示。</a:t>
            </a:r>
            <a:endParaRPr lang="zh-CN" altLang="en-US" sz="2400">
              <a:solidFill>
                <a:srgbClr val="4F81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728646" y="1480986"/>
            <a:ext cx="26468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力的符号和单位</a:t>
            </a:r>
            <a:endParaRPr lang="zh-CN" altLang="en-US" sz="2400">
              <a:solidFill>
                <a:srgbClr val="4F81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850" y="548681"/>
            <a:ext cx="1572904" cy="658425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850" y="1571212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9325" y="3616274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850" y="2593743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552" y="5661249"/>
            <a:ext cx="1572699" cy="658339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9337" y="4638805"/>
            <a:ext cx="1572699" cy="658339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53187" y="1504871"/>
            <a:ext cx="2543884" cy="2371291"/>
            <a:chOff x="2956999" y="1494358"/>
            <a:chExt cx="2543884" cy="237129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/>
            <a:srcRect l="34726" t="41527" r="21310" b="24755"/>
            <a:stretch>
              <a:fillRect/>
            </a:stretch>
          </p:blipFill>
          <p:spPr>
            <a:xfrm>
              <a:off x="3243103" y="1494358"/>
              <a:ext cx="1971676" cy="1514475"/>
            </a:xfrm>
            <a:prstGeom prst="ellipse">
              <a:avLst/>
            </a:prstGeom>
            <a:noFill/>
            <a:ln w="38100"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10" name="矩形 9"/>
            <p:cNvSpPr/>
            <p:nvPr/>
          </p:nvSpPr>
          <p:spPr>
            <a:xfrm>
              <a:off x="2956999" y="3034652"/>
              <a:ext cx="254388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蚂蚁拉动树叶的拉力约为</a:t>
              </a:r>
              <a:r>
                <a:rPr lang="en-US" altLang="zh-CN" sz="24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en-US" altLang="zh-CN" sz="2400" baseline="300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-3</a:t>
              </a:r>
              <a:r>
                <a:rPr lang="en-US" altLang="zh-CN" sz="24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</a:t>
              </a:r>
              <a:endPara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118365" y="1577833"/>
            <a:ext cx="2543884" cy="2287816"/>
            <a:chOff x="9118365" y="1577833"/>
            <a:chExt cx="2543884" cy="2287816"/>
          </a:xfrm>
        </p:grpSpPr>
        <p:pic>
          <p:nvPicPr>
            <p:cNvPr id="36" name="图片 35" descr="63b661eb25e87214e1fcbf3808693df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436537" y="1577833"/>
              <a:ext cx="1907540" cy="1431000"/>
            </a:xfrm>
            <a:prstGeom prst="ellips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40" name="矩形 39"/>
            <p:cNvSpPr/>
            <p:nvPr/>
          </p:nvSpPr>
          <p:spPr>
            <a:xfrm>
              <a:off x="9118365" y="3034652"/>
              <a:ext cx="254388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扛</a:t>
              </a:r>
              <a:r>
                <a:rPr lang="en-US" altLang="zh-CN" sz="24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50kg</a:t>
              </a:r>
              <a:r>
                <a:rPr lang="zh-CN" altLang="en-US" sz="24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化肥用的力约为</a:t>
              </a:r>
              <a:r>
                <a:rPr lang="en-US" altLang="zh-CN" sz="24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5×10</a:t>
              </a:r>
              <a:r>
                <a:rPr lang="en-US" altLang="zh-CN" sz="2400" baseline="300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</a:t>
              </a:r>
              <a:endPara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16615" y="1494357"/>
            <a:ext cx="2543884" cy="2371292"/>
            <a:chOff x="6216615" y="1494357"/>
            <a:chExt cx="2543884" cy="2371292"/>
          </a:xfrm>
        </p:grpSpPr>
        <p:pic>
          <p:nvPicPr>
            <p:cNvPr id="26" name="Picture 3"/>
            <p:cNvPicPr>
              <a:picLocks noChangeAspect="1"/>
            </p:cNvPicPr>
            <p:nvPr/>
          </p:nvPicPr>
          <p:blipFill rotWithShape="1">
            <a:blip r:embed="rId7"/>
            <a:srcRect t="25020" b="17614"/>
            <a:stretch>
              <a:fillRect/>
            </a:stretch>
          </p:blipFill>
          <p:spPr>
            <a:xfrm>
              <a:off x="6498557" y="1494357"/>
              <a:ext cx="1980000" cy="1514476"/>
            </a:xfrm>
            <a:prstGeom prst="ellipse">
              <a:avLst/>
            </a:prstGeom>
            <a:noFill/>
            <a:ln w="38100"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41" name="矩形 40"/>
            <p:cNvSpPr/>
            <p:nvPr/>
          </p:nvSpPr>
          <p:spPr>
            <a:xfrm>
              <a:off x="6216615" y="3034652"/>
              <a:ext cx="254388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F7964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托起两个鸡蛋的力约为</a:t>
              </a:r>
              <a:r>
                <a:rPr lang="en-US" altLang="zh-CN" sz="2400" b="1">
                  <a:solidFill>
                    <a:srgbClr val="F79646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1N</a:t>
              </a:r>
              <a:endParaRPr lang="zh-CN" altLang="en-US" sz="2400" b="1">
                <a:solidFill>
                  <a:srgbClr val="F7964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495321" y="4195762"/>
            <a:ext cx="3259616" cy="2351054"/>
            <a:chOff x="2599133" y="4185249"/>
            <a:chExt cx="3259616" cy="2351054"/>
          </a:xfrm>
        </p:grpSpPr>
        <p:pic>
          <p:nvPicPr>
            <p:cNvPr id="29" name="图片 28" descr="2ddebd7c1c0b3720ea0519567e5b6f7e (1)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245178" y="4185249"/>
              <a:ext cx="1967526" cy="1476000"/>
            </a:xfrm>
            <a:prstGeom prst="ellips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42" name="矩形 41"/>
            <p:cNvSpPr/>
            <p:nvPr/>
          </p:nvSpPr>
          <p:spPr>
            <a:xfrm>
              <a:off x="2599133" y="5705306"/>
              <a:ext cx="325961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大型拖拉机的牵引力约为</a:t>
              </a:r>
              <a:r>
                <a:rPr lang="en-US" altLang="zh-CN" sz="24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3×10</a:t>
              </a:r>
              <a:r>
                <a:rPr lang="en-US" altLang="zh-CN" sz="2400" baseline="300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en-US" altLang="zh-CN" sz="24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~ 4×10</a:t>
              </a:r>
              <a:r>
                <a:rPr lang="en-US" altLang="zh-CN" sz="2400" baseline="300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en-US" altLang="zh-CN" sz="24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</a:t>
              </a:r>
              <a:endPara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056786" y="4185249"/>
            <a:ext cx="2912927" cy="2351054"/>
            <a:chOff x="6056786" y="4185249"/>
            <a:chExt cx="2912927" cy="2351054"/>
          </a:xfrm>
        </p:grpSpPr>
        <p:pic>
          <p:nvPicPr>
            <p:cNvPr id="38" name="图片 37" descr="72345a687d305f980274a1a20b260a6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529389" y="4185249"/>
              <a:ext cx="1967722" cy="1476000"/>
            </a:xfrm>
            <a:prstGeom prst="ellips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43" name="矩形 42"/>
            <p:cNvSpPr/>
            <p:nvPr/>
          </p:nvSpPr>
          <p:spPr>
            <a:xfrm>
              <a:off x="6056786" y="5705306"/>
              <a:ext cx="291292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长征系列运载火箭的推力约</a:t>
              </a:r>
              <a:r>
                <a:rPr lang="en-US" altLang="zh-CN" sz="24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6×10</a:t>
              </a:r>
              <a:r>
                <a:rPr lang="en-US" altLang="zh-CN" sz="2400" baseline="300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en-US" altLang="zh-CN" sz="240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</a:t>
              </a:r>
              <a:endPara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2853187" y="522465"/>
            <a:ext cx="234872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一些力的大小</a:t>
            </a:r>
            <a:endParaRPr lang="zh-CN" altLang="en-US" sz="2800" b="1">
              <a:solidFill>
                <a:srgbClr val="4F81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921" y="551815"/>
            <a:ext cx="1572260" cy="657860"/>
            <a:chOff x="223" y="2493"/>
            <a:chExt cx="2476" cy="103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2493"/>
              <a:ext cx="2477" cy="103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8" y="2672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921" y="3646043"/>
            <a:ext cx="1572260" cy="657860"/>
            <a:chOff x="223" y="4117"/>
            <a:chExt cx="2476" cy="103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8" y="4296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1" y="4677029"/>
            <a:ext cx="1572260" cy="657860"/>
            <a:chOff x="223" y="7365"/>
            <a:chExt cx="2476" cy="103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7365"/>
              <a:ext cx="2477" cy="103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8" y="7544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921" y="5708015"/>
            <a:ext cx="1572260" cy="657860"/>
            <a:chOff x="223" y="8989"/>
            <a:chExt cx="2476" cy="103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989"/>
              <a:ext cx="2477" cy="1037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8" y="9168"/>
              <a:ext cx="2268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1604" y="1582801"/>
            <a:ext cx="1572895" cy="658495"/>
            <a:chOff x="223" y="869"/>
            <a:chExt cx="2477" cy="103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869"/>
              <a:ext cx="2477" cy="1037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8" y="1047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1604" y="2614422"/>
            <a:ext cx="1572895" cy="658495"/>
            <a:chOff x="223" y="4117"/>
            <a:chExt cx="2477" cy="103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" y="4117"/>
              <a:ext cx="2477" cy="103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8" y="4296"/>
              <a:ext cx="226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938264" y="1210310"/>
            <a:ext cx="6512560" cy="1200349"/>
            <a:chOff x="7511966" y="561419"/>
            <a:chExt cx="6512560" cy="1200349"/>
          </a:xfrm>
        </p:grpSpPr>
        <p:sp>
          <p:nvSpPr>
            <p:cNvPr id="52" name="矩形 51"/>
            <p:cNvSpPr/>
            <p:nvPr/>
          </p:nvSpPr>
          <p:spPr>
            <a:xfrm>
              <a:off x="7511966" y="975638"/>
              <a:ext cx="5361779" cy="646331"/>
            </a:xfrm>
            <a:prstGeom prst="rect">
              <a:avLst/>
            </a:prstGeom>
            <a:effectLst>
              <a:glow rad="127000">
                <a:srgbClr val="E45832"/>
              </a:glow>
            </a:effectLst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物体之间不接触，能产生力的作用吗？</a:t>
              </a:r>
              <a:endParaRPr lang="zh-CN" altLang="en-US" sz="2400" kern="100" dirty="0">
                <a:solidFill>
                  <a:schemeClr val="tx1"/>
                </a:solidFill>
                <a:effectLst>
                  <a:glow>
                    <a:srgbClr val="FDC050"/>
                  </a:glow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  <a:sym typeface="+mn-ea"/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2873745" y="561419"/>
              <a:ext cx="1150781" cy="1200349"/>
            </a:xfrm>
            <a:prstGeom prst="rect">
              <a:avLst/>
            </a:prstGeom>
          </p:spPr>
        </p:pic>
      </p:grpSp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2625194" y="2775368"/>
            <a:ext cx="2557440" cy="2204098"/>
            <a:chOff x="5915519" y="3162525"/>
            <a:chExt cx="2664000" cy="2295935"/>
          </a:xfrm>
        </p:grpSpPr>
        <p:pic>
          <p:nvPicPr>
            <p:cNvPr id="55" name="图片 1" descr="W020140617332856706870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3055" y="3162525"/>
              <a:ext cx="2608929" cy="18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Rectangle 2"/>
            <p:cNvSpPr txBox="1"/>
            <p:nvPr/>
          </p:nvSpPr>
          <p:spPr bwMode="auto">
            <a:xfrm>
              <a:off x="5915519" y="4977225"/>
              <a:ext cx="2664000" cy="4812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磁铁吸引小球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endParaRPr>
            </a:p>
          </p:txBody>
        </p:sp>
      </p:grpSp>
      <p:grpSp>
        <p:nvGrpSpPr>
          <p:cNvPr id="57" name="组合 56"/>
          <p:cNvGrpSpPr>
            <a:grpSpLocks noChangeAspect="1"/>
          </p:cNvGrpSpPr>
          <p:nvPr/>
        </p:nvGrpSpPr>
        <p:grpSpPr>
          <a:xfrm>
            <a:off x="5233365" y="2775368"/>
            <a:ext cx="3121767" cy="2204098"/>
            <a:chOff x="8764658" y="3162525"/>
            <a:chExt cx="3251841" cy="2295935"/>
          </a:xfrm>
        </p:grpSpPr>
        <p:pic>
          <p:nvPicPr>
            <p:cNvPr id="58" name="图片 57"/>
            <p:cNvPicPr/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1"/>
            <a:stretch>
              <a:fillRect/>
            </a:stretch>
          </p:blipFill>
          <p:spPr>
            <a:xfrm>
              <a:off x="9086114" y="3162525"/>
              <a:ext cx="2608929" cy="180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9" name="Rectangle 2"/>
            <p:cNvSpPr txBox="1"/>
            <p:nvPr/>
          </p:nvSpPr>
          <p:spPr bwMode="auto">
            <a:xfrm>
              <a:off x="8764658" y="4977225"/>
              <a:ext cx="3251841" cy="4812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带静电的气球吸引水流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938264" y="5361277"/>
            <a:ext cx="54168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400" noProof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400" noProof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物体之间</a:t>
            </a:r>
            <a:r>
              <a:rPr lang="zh-CN" altLang="en-US" sz="2400" b="1" noProof="1">
                <a:solidFill>
                  <a:srgbClr val="FBA00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不接触</a:t>
            </a:r>
            <a:r>
              <a:rPr lang="zh-CN" altLang="en-US" sz="2400" noProof="1">
                <a:solidFill>
                  <a:srgbClr val="FBA00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noProof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也能产生力的作用</a:t>
            </a:r>
            <a:endParaRPr lang="en-US" altLang="zh-CN" sz="2400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405863" y="2775368"/>
            <a:ext cx="3121767" cy="2204098"/>
            <a:chOff x="8405863" y="2792309"/>
            <a:chExt cx="3121767" cy="220409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78747" y="2792309"/>
              <a:ext cx="2375999" cy="1728000"/>
            </a:xfrm>
            <a:prstGeom prst="rect">
              <a:avLst/>
            </a:prstGeom>
          </p:spPr>
        </p:pic>
        <p:sp>
          <p:nvSpPr>
            <p:cNvPr id="40" name="Rectangle 2"/>
            <p:cNvSpPr txBox="1"/>
            <p:nvPr/>
          </p:nvSpPr>
          <p:spPr bwMode="auto">
            <a:xfrm>
              <a:off x="8405863" y="4534421"/>
              <a:ext cx="3121767" cy="4619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  <a:cs typeface="+mj-cs"/>
                </a:rPr>
                <a:t>地球和月球互相吸引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794087" y="416803"/>
            <a:ext cx="1738157" cy="874410"/>
            <a:chOff x="6186283" y="5103141"/>
            <a:chExt cx="1370383" cy="689395"/>
          </a:xfrm>
        </p:grpSpPr>
        <p:grpSp>
          <p:nvGrpSpPr>
            <p:cNvPr id="45" name="组合 44"/>
            <p:cNvGrpSpPr/>
            <p:nvPr/>
          </p:nvGrpSpPr>
          <p:grpSpPr>
            <a:xfrm>
              <a:off x="6186283" y="5103141"/>
              <a:ext cx="1370383" cy="689395"/>
              <a:chOff x="3142878" y="1753554"/>
              <a:chExt cx="1370383" cy="689395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3372404" y="1903173"/>
                <a:ext cx="1140857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3925076" y="1925537"/>
                <a:ext cx="495382" cy="4125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力</a:t>
                </a:r>
                <a:endParaRPr lang="zh-CN" altLang="en-US" sz="2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Shape 2248"/>
              <p:cNvSpPr/>
              <p:nvPr/>
            </p:nvSpPr>
            <p:spPr>
              <a:xfrm flipH="1">
                <a:off x="3142878" y="1753554"/>
                <a:ext cx="689395" cy="689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026BA5"/>
              </a:solidFill>
              <a:ln w="28575" cap="flat">
                <a:solidFill>
                  <a:schemeClr val="bg1"/>
                </a:solidFill>
                <a:miter lim="4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endParaRPr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6" name="Shape 25434"/>
            <p:cNvSpPr/>
            <p:nvPr/>
          </p:nvSpPr>
          <p:spPr>
            <a:xfrm>
              <a:off x="6306309" y="5172600"/>
              <a:ext cx="481014" cy="436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1134</Words>
  <Application>Microsoft Office PowerPoint</Application>
  <PresentationFormat>宽屏</PresentationFormat>
  <Paragraphs>237</Paragraphs>
  <Slides>19</Slides>
  <Notes>16</Notes>
  <HiddenSlides>0</HiddenSlides>
  <MMClips>3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汉仪良品线粗简</vt:lpstr>
      <vt:lpstr>黑体</vt:lpstr>
      <vt:lpstr>楷体</vt:lpstr>
      <vt:lpstr>隶书</vt:lpstr>
      <vt:lpstr>微软雅黑</vt:lpstr>
      <vt:lpstr>Arial</vt:lpstr>
      <vt:lpstr>Calibri</vt:lpstr>
      <vt:lpstr>Times New Roman</vt:lpstr>
      <vt:lpstr>Wingdings</vt:lpstr>
      <vt:lpstr>主题1</vt:lpstr>
      <vt:lpstr>Office 主题</vt:lpstr>
      <vt:lpstr>2_Office 主题</vt:lpstr>
      <vt:lpstr>第七章 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张甜</dc:creator>
  <cp:lastModifiedBy>Administrator</cp:lastModifiedBy>
  <cp:revision>1092</cp:revision>
  <cp:lastPrinted>2021-03-01T08:24:00Z</cp:lastPrinted>
  <dcterms:created xsi:type="dcterms:W3CDTF">2018-12-13T05:08:00Z</dcterms:created>
  <dcterms:modified xsi:type="dcterms:W3CDTF">2024-01-26T03:17:37Z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SaveFontToCloudKey">
    <vt:lpwstr>326255218_btnclosed</vt:lpwstr>
  </property>
  <property fmtid="{D5CDD505-2E9C-101B-9397-08002B2CF9AE}" pid="3" name="ICV">
    <vt:lpwstr>0C7737F5E1314963BCAC8E12DCF1546C</vt:lpwstr>
  </property>
  <property fmtid="{D5CDD505-2E9C-101B-9397-08002B2CF9AE}" pid="4" name="KSOProductBuildVer">
    <vt:lpwstr>2052-11.1.0.10700</vt:lpwstr>
  </property>
</Properties>
</file>