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0.11-->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256" r:id="rId3"/>
    <p:sldId id="262" r:id="rId4"/>
    <p:sldId id="276" r:id="rId5"/>
    <p:sldId id="277" r:id="rId6"/>
    <p:sldId id="257" r:id="rId7"/>
    <p:sldId id="278" r:id="rId8"/>
    <p:sldId id="258" r:id="rId9"/>
    <p:sldId id="263" r:id="rId10"/>
    <p:sldId id="264" r:id="rId11"/>
    <p:sldId id="265" r:id="rId12"/>
    <p:sldId id="266" r:id="rId13"/>
    <p:sldId id="284" r:id="rId14"/>
    <p:sldId id="285" r:id="rId15"/>
    <p:sldId id="269" r:id="rId16"/>
    <p:sldId id="270" r:id="rId17"/>
    <p:sldId id="271" r:id="rId18"/>
    <p:sldId id="286" r:id="rId19"/>
    <p:sldId id="287" r:id="rId20"/>
    <p:sldId id="288" r:id="rId21"/>
    <p:sldId id="273" r:id="rId22"/>
    <p:sldId id="274" r:id="rId23"/>
    <p:sldId id="279" r:id="rId24"/>
    <p:sldId id="280" r:id="rId25"/>
    <p:sldId id="281" r:id="rId26"/>
    <p:sldId id="282" r:id="rId27"/>
    <p:sldId id="283" r:id="rId28"/>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tags" Target="tags/tag236.xml" /><Relationship Id="rId3" Type="http://schemas.openxmlformats.org/officeDocument/2006/relationships/slide" Target="slides/slide1.xml" /><Relationship Id="rId30" Type="http://schemas.openxmlformats.org/officeDocument/2006/relationships/presProps" Target="presProps.xml" /><Relationship Id="rId31" Type="http://schemas.openxmlformats.org/officeDocument/2006/relationships/viewProps" Target="viewProps.xml" /><Relationship Id="rId32" Type="http://schemas.openxmlformats.org/officeDocument/2006/relationships/theme" Target="theme/theme1.xml" /><Relationship Id="rId33" Type="http://schemas.openxmlformats.org/officeDocument/2006/relationships/tableStyles" Target="tableStyles.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76.xml" /><Relationship Id="rId2" Type="http://schemas.openxmlformats.org/officeDocument/2006/relationships/tags" Target="../tags/tag77.xml" /><Relationship Id="rId3" Type="http://schemas.openxmlformats.org/officeDocument/2006/relationships/tags" Target="../tags/tag78.xml" /><Relationship Id="rId4" Type="http://schemas.openxmlformats.org/officeDocument/2006/relationships/tags" Target="../tags/tag79.xml" /><Relationship Id="rId5" Type="http://schemas.openxmlformats.org/officeDocument/2006/relationships/tags" Target="../tags/tag80.xml" /><Relationship Id="rId6" Type="http://schemas.openxmlformats.org/officeDocument/2006/relationships/tags" Target="../tags/tag81.xml" /><Relationship Id="rId7" Type="http://schemas.openxmlformats.org/officeDocument/2006/relationships/tags" Target="../tags/tag82.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6ECDDC83-966B-4000-990A-E9D991F4F739}" type="datetimeFigureOut">
              <a:rPr lang="zh-CN" altLang="en-US" smtClean="0"/>
              <a:t>2021/8/23</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CE866EA7-5193-4F8A-9E06-6074B0C32B84}" type="slidenum">
              <a:rPr lang="zh-CN" altLang="en-US" smtClean="0"/>
              <a:t>‹#›</a:t>
            </a:fld>
            <a:endParaRPr lang="zh-CN" altLang="en-US"/>
          </a:p>
        </p:txBody>
      </p:sp>
    </p:spTree>
    <p:extLst>
      <p:ext uri="{BB962C8B-B14F-4D97-AF65-F5344CB8AC3E}">
        <p14:creationId xmlns:p14="http://schemas.microsoft.com/office/powerpoint/2010/main" val="12912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116.xml" /><Relationship Id="rId4" Type="http://schemas.openxmlformats.org/officeDocument/2006/relationships/tags" Target="../tags/tag117.xml" /><Relationship Id="rId5" Type="http://schemas.openxmlformats.org/officeDocument/2006/relationships/tags" Target="../tags/tag118.xml" /><Relationship Id="rId6" Type="http://schemas.openxmlformats.org/officeDocument/2006/relationships/tags" Target="../tags/tag119.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129.xml" /><Relationship Id="rId4" Type="http://schemas.openxmlformats.org/officeDocument/2006/relationships/tags" Target="../tags/tag130.xml" /><Relationship Id="rId5" Type="http://schemas.openxmlformats.org/officeDocument/2006/relationships/tags" Target="../tags/tag131.xml" /><Relationship Id="rId6" Type="http://schemas.openxmlformats.org/officeDocument/2006/relationships/tags" Target="../tags/tag132.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r>
              <a:rPr lang="zh-CN" altLang="en-US" sz="1200" b="0" i="0" kern="1200">
                <a:solidFill>
                  <a:schemeClr val="tx1"/>
                </a:solidFill>
                <a:effectLst/>
                <a:latin typeface="+mn-lt"/>
                <a:ea typeface="+mn-ea"/>
                <a:cs typeface="+mn-cs"/>
              </a:rPr>
              <a:t>说明</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本题的目的是纠正一部分学生认为沉入水中的物体不会受到浮力作用的错误认识，同时为阿基米德原理的学习作必要的铺垫。沉入水中的物体也排开了一定体积的水，当然也会受到浮力的作用。</a:t>
            </a:r>
            <a:endParaRPr lang="zh-CN" altLang="en-US"/>
          </a:p>
        </p:txBody>
      </p:sp>
      <p:sp>
        <p:nvSpPr>
          <p:cNvPr id="4" name="灯片编号占位符 3"/>
          <p:cNvSpPr>
            <a:spLocks noGrp="1"/>
          </p:cNvSpPr>
          <p:nvPr>
            <p:ph type="sldNum" sz="quarter" idx="5"/>
            <p:custDataLst>
              <p:tags r:id="rId6"/>
            </p:custDataLst>
          </p:nvPr>
        </p:nvSpPr>
        <p:spPr/>
        <p:txBody>
          <a:bodyPr/>
          <a:lstStyle/>
          <a:p>
            <a:fld id="{CE866EA7-5193-4F8A-9E06-6074B0C32B84}" type="slidenum">
              <a:rPr lang="zh-CN" altLang="en-US" smtClean="0"/>
              <a:t>7</a:t>
            </a:fld>
            <a:endParaRPr lang="zh-CN" altLang="en-US"/>
          </a:p>
        </p:txBody>
      </p:sp>
    </p:spTree>
    <p:extLst>
      <p:ext uri="{BB962C8B-B14F-4D97-AF65-F5344CB8AC3E}">
        <p14:creationId xmlns:p14="http://schemas.microsoft.com/office/powerpoint/2010/main" val="251290634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r>
              <a:rPr lang="zh-CN" altLang="en-US" sz="1200" b="0" i="0" kern="1200">
                <a:solidFill>
                  <a:schemeClr val="tx1"/>
                </a:solidFill>
                <a:effectLst/>
                <a:latin typeface="+mn-lt"/>
                <a:ea typeface="+mn-ea"/>
                <a:cs typeface="+mn-cs"/>
              </a:rPr>
              <a:t>说明</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本题考查学生对阿基米德原理的认识</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巩固浮力的大小只与液体的密度和排开液体的体积有关，与其他因素无关。</a:t>
            </a:r>
            <a:endParaRPr lang="zh-CN" altLang="en-US"/>
          </a:p>
        </p:txBody>
      </p:sp>
      <p:sp>
        <p:nvSpPr>
          <p:cNvPr id="4" name="灯片编号占位符 3"/>
          <p:cNvSpPr>
            <a:spLocks noGrp="1"/>
          </p:cNvSpPr>
          <p:nvPr>
            <p:ph type="sldNum" sz="quarter" idx="5"/>
            <p:custDataLst>
              <p:tags r:id="rId6"/>
            </p:custDataLst>
          </p:nvPr>
        </p:nvSpPr>
        <p:spPr/>
        <p:txBody>
          <a:bodyPr/>
          <a:lstStyle/>
          <a:p>
            <a:fld id="{CE866EA7-5193-4F8A-9E06-6074B0C32B84}" type="slidenum">
              <a:rPr lang="zh-CN" altLang="en-US" smtClean="0"/>
              <a:t>9</a:t>
            </a:fld>
            <a:endParaRPr lang="zh-CN" altLang="en-US"/>
          </a:p>
        </p:txBody>
      </p:sp>
    </p:spTree>
    <p:extLst>
      <p:ext uri="{BB962C8B-B14F-4D97-AF65-F5344CB8AC3E}">
        <p14:creationId xmlns:p14="http://schemas.microsoft.com/office/powerpoint/2010/main" val="1740909302"/>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id="{05310257-DE35-4856-9E21-86F111981AE1}"/>
              </a:ext>
            </a:extLst>
          </p:cNvPr>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083BAEF-35BF-431A-B89D-20B9FE0DDA46}"/>
              </a:ext>
            </a:extLst>
          </p:cNvPr>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89457C4-A282-4290-BB83-2F0D9C99E756}"/>
              </a:ext>
            </a:extLst>
          </p:cNvPr>
          <p:cNvSpPr>
            <a:spLocks noGrp="1"/>
          </p:cNvSpPr>
          <p:nvPr>
            <p:ph type="dt" sz="half" idx="10"/>
            <p:custDataLst>
              <p:tags r:id="rId4"/>
            </p:custDataLst>
          </p:nvPr>
        </p:nvSpPr>
        <p:spPr/>
        <p:txBody>
          <a:bodyPr/>
          <a:lstStyle/>
          <a:p>
            <a:fld id="{607D1112-E59D-4563-9086-54751C714485}" type="datetimeFigureOut">
              <a:rPr lang="zh-CN" altLang="en-US" smtClean="0"/>
              <a:t>2021/8/23</a:t>
            </a:fld>
            <a:endParaRPr lang="zh-CN" altLang="en-US"/>
          </a:p>
        </p:txBody>
      </p:sp>
      <p:sp>
        <p:nvSpPr>
          <p:cNvPr id="5" name="页脚占位符 4">
            <a:extLst>
              <a:ext uri="{FF2B5EF4-FFF2-40B4-BE49-F238E27FC236}">
                <a16:creationId xmlns:a16="http://schemas.microsoft.com/office/drawing/2014/main" id="{FBB162E9-73BE-46EA-AF0A-65505782568F}"/>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AE6DD687-7A9F-46D9-8DD7-53503D999A57}"/>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4083733632"/>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id="{4D363752-8097-4B2F-9E2B-E35C83CF3419}"/>
              </a:ext>
            </a:extLst>
          </p:cNvPr>
          <p:cNvSpPr>
            <a:spLocks noGrp="1"/>
          </p:cNvSpPr>
          <p:nvPr>
            <p:ph type="title"/>
            <p:custDataLst>
              <p:tags r:id="rId2"/>
            </p:custDataLst>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382B5C7-7581-4D9A-960A-3798C7AC57EF}"/>
              </a:ext>
            </a:extLst>
          </p:cNvPr>
          <p:cNvSpPr>
            <a:spLocks noGrp="1"/>
          </p:cNvSpPr>
          <p:nvPr>
            <p:ph type="body" orient="vert" idx="1"/>
            <p:custDataLst>
              <p:tags r:id="rId3"/>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F4198E6-D181-446F-8548-FD8551F69C03}"/>
              </a:ext>
            </a:extLst>
          </p:cNvPr>
          <p:cNvSpPr>
            <a:spLocks noGrp="1"/>
          </p:cNvSpPr>
          <p:nvPr>
            <p:ph type="dt" sz="half" idx="10"/>
            <p:custDataLst>
              <p:tags r:id="rId4"/>
            </p:custDataLst>
          </p:nvPr>
        </p:nvSpPr>
        <p:spPr/>
        <p:txBody>
          <a:bodyPr/>
          <a:lstStyle/>
          <a:p>
            <a:fld id="{607D1112-E59D-4563-9086-54751C714485}" type="datetimeFigureOut">
              <a:rPr lang="zh-CN" altLang="en-US" smtClean="0"/>
              <a:t>2021/8/23</a:t>
            </a:fld>
            <a:endParaRPr lang="zh-CN" altLang="en-US"/>
          </a:p>
        </p:txBody>
      </p:sp>
      <p:sp>
        <p:nvSpPr>
          <p:cNvPr id="5" name="页脚占位符 4">
            <a:extLst>
              <a:ext uri="{FF2B5EF4-FFF2-40B4-BE49-F238E27FC236}">
                <a16:creationId xmlns:a16="http://schemas.microsoft.com/office/drawing/2014/main" id="{CDB89E92-EC29-4F9E-A29F-C2B855D676FF}"/>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3935CF21-89E8-4137-92D5-C9F2B4F18B21}"/>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930325882"/>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a:extLst>
              <a:ext uri="{FF2B5EF4-FFF2-40B4-BE49-F238E27FC236}">
                <a16:creationId xmlns:a16="http://schemas.microsoft.com/office/drawing/2014/main" id="{40C2870B-95A9-407B-A052-9F6F7F7E5BF3}"/>
              </a:ext>
            </a:extLst>
          </p:cNvPr>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87EF804-9554-4F5E-BCF5-EBA8F4A35656}"/>
              </a:ext>
            </a:extLst>
          </p:cNvPr>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111FABE-6320-4CDF-A8B1-ED534128E33E}"/>
              </a:ext>
            </a:extLst>
          </p:cNvPr>
          <p:cNvSpPr>
            <a:spLocks noGrp="1"/>
          </p:cNvSpPr>
          <p:nvPr>
            <p:ph type="dt" sz="half" idx="10"/>
            <p:custDataLst>
              <p:tags r:id="rId4"/>
            </p:custDataLst>
          </p:nvPr>
        </p:nvSpPr>
        <p:spPr/>
        <p:txBody>
          <a:bodyPr/>
          <a:lstStyle/>
          <a:p>
            <a:fld id="{607D1112-E59D-4563-9086-54751C714485}" type="datetimeFigureOut">
              <a:rPr lang="zh-CN" altLang="en-US" smtClean="0"/>
              <a:t>2021/8/23</a:t>
            </a:fld>
            <a:endParaRPr lang="zh-CN" altLang="en-US"/>
          </a:p>
        </p:txBody>
      </p:sp>
      <p:sp>
        <p:nvSpPr>
          <p:cNvPr id="5" name="页脚占位符 4">
            <a:extLst>
              <a:ext uri="{FF2B5EF4-FFF2-40B4-BE49-F238E27FC236}">
                <a16:creationId xmlns:a16="http://schemas.microsoft.com/office/drawing/2014/main" id="{0A944B69-3C15-4E60-8C66-7AF1B50EFAAA}"/>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DBA1A12F-A921-46BC-80BC-6AA020C5951D}"/>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103918864"/>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id="{9E65FF9C-B8E0-4EBD-97A2-87713C450664}"/>
              </a:ext>
            </a:extLst>
          </p:cNvPr>
          <p:cNvSpPr>
            <a:spLocks noGrp="1"/>
          </p:cNvSpPr>
          <p:nvPr>
            <p:ph type="title"/>
            <p:custDataLst>
              <p:tags r:id="rId2"/>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17541B2-8A09-4D39-9001-2933C408CAD7}"/>
              </a:ext>
            </a:extLst>
          </p:cNvPr>
          <p:cNvSpPr>
            <a:spLocks noGrp="1"/>
          </p:cNvSpPr>
          <p:nvPr>
            <p:ph idx="1"/>
            <p:custDataLst>
              <p:tags r:id="rId3"/>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C23404D-F9EF-4111-B4FD-50F75BC9DAFC}"/>
              </a:ext>
            </a:extLst>
          </p:cNvPr>
          <p:cNvSpPr>
            <a:spLocks noGrp="1"/>
          </p:cNvSpPr>
          <p:nvPr>
            <p:ph type="dt" sz="half" idx="10"/>
            <p:custDataLst>
              <p:tags r:id="rId4"/>
            </p:custDataLst>
          </p:nvPr>
        </p:nvSpPr>
        <p:spPr/>
        <p:txBody>
          <a:bodyPr/>
          <a:lstStyle/>
          <a:p>
            <a:fld id="{607D1112-E59D-4563-9086-54751C714485}" type="datetimeFigureOut">
              <a:rPr lang="zh-CN" altLang="en-US" smtClean="0"/>
              <a:t>2021/8/23</a:t>
            </a:fld>
            <a:endParaRPr lang="zh-CN" altLang="en-US"/>
          </a:p>
        </p:txBody>
      </p:sp>
      <p:sp>
        <p:nvSpPr>
          <p:cNvPr id="5" name="页脚占位符 4">
            <a:extLst>
              <a:ext uri="{FF2B5EF4-FFF2-40B4-BE49-F238E27FC236}">
                <a16:creationId xmlns:a16="http://schemas.microsoft.com/office/drawing/2014/main" id="{34026113-0122-4CC2-9CB1-7E4C858446AD}"/>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999B1D82-167A-4D19-84AD-80BAE0E69FF4}"/>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1477076725"/>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id="{73EB7194-2CFC-4C10-B042-880E89F899FE}"/>
              </a:ext>
            </a:extLst>
          </p:cNvPr>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2E4570-CFBD-4DB6-B925-ED1ADD478214}"/>
              </a:ext>
            </a:extLst>
          </p:cNvPr>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580E946-83F7-49DA-8A14-EE3F18A67683}"/>
              </a:ext>
            </a:extLst>
          </p:cNvPr>
          <p:cNvSpPr>
            <a:spLocks noGrp="1"/>
          </p:cNvSpPr>
          <p:nvPr>
            <p:ph type="dt" sz="half" idx="10"/>
            <p:custDataLst>
              <p:tags r:id="rId4"/>
            </p:custDataLst>
          </p:nvPr>
        </p:nvSpPr>
        <p:spPr/>
        <p:txBody>
          <a:bodyPr/>
          <a:lstStyle/>
          <a:p>
            <a:fld id="{607D1112-E59D-4563-9086-54751C714485}" type="datetimeFigureOut">
              <a:rPr lang="zh-CN" altLang="en-US" smtClean="0"/>
              <a:t>2021/8/23</a:t>
            </a:fld>
            <a:endParaRPr lang="zh-CN" altLang="en-US"/>
          </a:p>
        </p:txBody>
      </p:sp>
      <p:sp>
        <p:nvSpPr>
          <p:cNvPr id="5" name="页脚占位符 4">
            <a:extLst>
              <a:ext uri="{FF2B5EF4-FFF2-40B4-BE49-F238E27FC236}">
                <a16:creationId xmlns:a16="http://schemas.microsoft.com/office/drawing/2014/main" id="{F4D6F896-50B3-4A3B-BE79-77016BE779DE}"/>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E084A64A-66BC-4C39-B124-EFA2E222B246}"/>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2136862878"/>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id="{16CDAECB-9026-47F5-AC47-5924478DBEE7}"/>
              </a:ext>
            </a:extLst>
          </p:cNvPr>
          <p:cNvSpPr>
            <a:spLocks noGrp="1"/>
          </p:cNvSpPr>
          <p:nvPr>
            <p:ph type="title"/>
            <p:custDataLst>
              <p:tags r:id="rId2"/>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D64EAA2-E03A-42AB-B593-4A9F4AA78D82}"/>
              </a:ext>
            </a:extLst>
          </p:cNvPr>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E60A2B6-CF95-4031-8C10-12D89F45FE8E}"/>
              </a:ext>
            </a:extLst>
          </p:cNvPr>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D989A8B-2E7D-4300-B828-5214A7465E35}"/>
              </a:ext>
            </a:extLst>
          </p:cNvPr>
          <p:cNvSpPr>
            <a:spLocks noGrp="1"/>
          </p:cNvSpPr>
          <p:nvPr>
            <p:ph type="dt" sz="half" idx="10"/>
            <p:custDataLst>
              <p:tags r:id="rId5"/>
            </p:custDataLst>
          </p:nvPr>
        </p:nvSpPr>
        <p:spPr/>
        <p:txBody>
          <a:bodyPr/>
          <a:lstStyle/>
          <a:p>
            <a:fld id="{607D1112-E59D-4563-9086-54751C714485}" type="datetimeFigureOut">
              <a:rPr lang="zh-CN" altLang="en-US" smtClean="0"/>
              <a:t>2021/8/23</a:t>
            </a:fld>
            <a:endParaRPr lang="zh-CN" altLang="en-US"/>
          </a:p>
        </p:txBody>
      </p:sp>
      <p:sp>
        <p:nvSpPr>
          <p:cNvPr id="6" name="页脚占位符 5">
            <a:extLst>
              <a:ext uri="{FF2B5EF4-FFF2-40B4-BE49-F238E27FC236}">
                <a16:creationId xmlns:a16="http://schemas.microsoft.com/office/drawing/2014/main" id="{9DA48D3B-F3B1-4EF7-B927-D64079949EAD}"/>
              </a:ext>
            </a:extLst>
          </p:cNvPr>
          <p:cNvSpPr>
            <a:spLocks noGrp="1"/>
          </p:cNvSpPr>
          <p:nvPr>
            <p:ph type="ftr" sz="quarter" idx="11"/>
            <p:custDataLst>
              <p:tags r:id="rId6"/>
            </p:custDataLst>
          </p:nvPr>
        </p:nvSpPr>
        <p:spPr/>
        <p:txBody>
          <a:bodyPr/>
          <a:lstStyle/>
          <a:p>
            <a:endParaRPr lang="zh-CN" altLang="en-US"/>
          </a:p>
        </p:txBody>
      </p:sp>
      <p:sp>
        <p:nvSpPr>
          <p:cNvPr id="7" name="灯片编号占位符 6">
            <a:extLst>
              <a:ext uri="{FF2B5EF4-FFF2-40B4-BE49-F238E27FC236}">
                <a16:creationId xmlns:a16="http://schemas.microsoft.com/office/drawing/2014/main" id="{F50F543A-C82B-4310-A769-5548BF7E808A}"/>
              </a:ext>
            </a:extLst>
          </p:cNvPr>
          <p:cNvSpPr>
            <a:spLocks noGrp="1"/>
          </p:cNvSpPr>
          <p:nvPr>
            <p:ph type="sldNum" sz="quarter" idx="12"/>
            <p:custDataLst>
              <p:tags r:id="rId7"/>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2256936877"/>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id="{DF5D50C3-DC7C-46CD-A3E1-B24E075A3044}"/>
              </a:ext>
            </a:extLst>
          </p:cNvPr>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A088684-3765-46F0-A349-4EE757ADD9CB}"/>
              </a:ext>
            </a:extLst>
          </p:cNvPr>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05C4330-45AE-4198-A03D-962EB9BC19F1}"/>
              </a:ext>
            </a:extLst>
          </p:cNvPr>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4E4C597-8EA1-4BC6-A92E-0AA2E211D5F5}"/>
              </a:ext>
            </a:extLst>
          </p:cNvPr>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11063-8138-44C1-8FF1-C452E56FA347}"/>
              </a:ext>
            </a:extLst>
          </p:cNvPr>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B528B0-E5E6-4C71-B971-CCA834A0510F}"/>
              </a:ext>
            </a:extLst>
          </p:cNvPr>
          <p:cNvSpPr>
            <a:spLocks noGrp="1"/>
          </p:cNvSpPr>
          <p:nvPr>
            <p:ph type="dt" sz="half" idx="10"/>
            <p:custDataLst>
              <p:tags r:id="rId7"/>
            </p:custDataLst>
          </p:nvPr>
        </p:nvSpPr>
        <p:spPr/>
        <p:txBody>
          <a:bodyPr/>
          <a:lstStyle/>
          <a:p>
            <a:fld id="{607D1112-E59D-4563-9086-54751C714485}" type="datetimeFigureOut">
              <a:rPr lang="zh-CN" altLang="en-US" smtClean="0"/>
              <a:t>2021/8/23</a:t>
            </a:fld>
            <a:endParaRPr lang="zh-CN" altLang="en-US"/>
          </a:p>
        </p:txBody>
      </p:sp>
      <p:sp>
        <p:nvSpPr>
          <p:cNvPr id="8" name="页脚占位符 7">
            <a:extLst>
              <a:ext uri="{FF2B5EF4-FFF2-40B4-BE49-F238E27FC236}">
                <a16:creationId xmlns:a16="http://schemas.microsoft.com/office/drawing/2014/main" id="{67C0F87A-5BC8-4019-AF25-A5D3A031A044}"/>
              </a:ext>
            </a:extLst>
          </p:cNvPr>
          <p:cNvSpPr>
            <a:spLocks noGrp="1"/>
          </p:cNvSpPr>
          <p:nvPr>
            <p:ph type="ftr" sz="quarter" idx="11"/>
            <p:custDataLst>
              <p:tags r:id="rId8"/>
            </p:custDataLst>
          </p:nvPr>
        </p:nvSpPr>
        <p:spPr/>
        <p:txBody>
          <a:bodyPr/>
          <a:lstStyle/>
          <a:p>
            <a:endParaRPr lang="zh-CN" altLang="en-US"/>
          </a:p>
        </p:txBody>
      </p:sp>
      <p:sp>
        <p:nvSpPr>
          <p:cNvPr id="9" name="灯片编号占位符 8">
            <a:extLst>
              <a:ext uri="{FF2B5EF4-FFF2-40B4-BE49-F238E27FC236}">
                <a16:creationId xmlns:a16="http://schemas.microsoft.com/office/drawing/2014/main" id="{66FCB0A2-03CE-45E3-9FA3-71925900A697}"/>
              </a:ext>
            </a:extLst>
          </p:cNvPr>
          <p:cNvSpPr>
            <a:spLocks noGrp="1"/>
          </p:cNvSpPr>
          <p:nvPr>
            <p:ph type="sldNum" sz="quarter" idx="12"/>
            <p:custDataLst>
              <p:tags r:id="rId9"/>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3090146663"/>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id="{1A8F993A-8A23-440A-B2BD-CC92B2DBFCDA}"/>
              </a:ext>
            </a:extLst>
          </p:cNvPr>
          <p:cNvSpPr>
            <a:spLocks noGrp="1"/>
          </p:cNvSpPr>
          <p:nvPr>
            <p:ph type="title"/>
            <p:custDataLst>
              <p:tags r:id="rId2"/>
            </p:custDataLst>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F4491B2-5558-4D64-9378-AF9D89FC9688}"/>
              </a:ext>
            </a:extLst>
          </p:cNvPr>
          <p:cNvSpPr>
            <a:spLocks noGrp="1"/>
          </p:cNvSpPr>
          <p:nvPr>
            <p:ph type="dt" sz="half" idx="10"/>
            <p:custDataLst>
              <p:tags r:id="rId3"/>
            </p:custDataLst>
          </p:nvPr>
        </p:nvSpPr>
        <p:spPr/>
        <p:txBody>
          <a:bodyPr/>
          <a:lstStyle/>
          <a:p>
            <a:fld id="{607D1112-E59D-4563-9086-54751C714485}" type="datetimeFigureOut">
              <a:rPr lang="zh-CN" altLang="en-US" smtClean="0"/>
              <a:t>2021/8/23</a:t>
            </a:fld>
            <a:endParaRPr lang="zh-CN" altLang="en-US"/>
          </a:p>
        </p:txBody>
      </p:sp>
      <p:sp>
        <p:nvSpPr>
          <p:cNvPr id="4" name="页脚占位符 3">
            <a:extLst>
              <a:ext uri="{FF2B5EF4-FFF2-40B4-BE49-F238E27FC236}">
                <a16:creationId xmlns:a16="http://schemas.microsoft.com/office/drawing/2014/main" id="{D46D18EC-7E54-4D0C-86AF-C4734E4B7345}"/>
              </a:ext>
            </a:extLst>
          </p:cNvPr>
          <p:cNvSpPr>
            <a:spLocks noGrp="1"/>
          </p:cNvSpPr>
          <p:nvPr>
            <p:ph type="ftr" sz="quarter" idx="11"/>
            <p:custDataLst>
              <p:tags r:id="rId4"/>
            </p:custDataLst>
          </p:nvPr>
        </p:nvSpPr>
        <p:spPr/>
        <p:txBody>
          <a:bodyPr/>
          <a:lstStyle/>
          <a:p>
            <a:endParaRPr lang="zh-CN" altLang="en-US"/>
          </a:p>
        </p:txBody>
      </p:sp>
      <p:sp>
        <p:nvSpPr>
          <p:cNvPr id="5" name="灯片编号占位符 4">
            <a:extLst>
              <a:ext uri="{FF2B5EF4-FFF2-40B4-BE49-F238E27FC236}">
                <a16:creationId xmlns:a16="http://schemas.microsoft.com/office/drawing/2014/main" id="{252E0A11-5662-4124-9C88-2258345F9040}"/>
              </a:ext>
            </a:extLst>
          </p:cNvPr>
          <p:cNvSpPr>
            <a:spLocks noGrp="1"/>
          </p:cNvSpPr>
          <p:nvPr>
            <p:ph type="sldNum" sz="quarter" idx="12"/>
            <p:custDataLst>
              <p:tags r:id="rId5"/>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207684803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a:extLst>
              <a:ext uri="{FF2B5EF4-FFF2-40B4-BE49-F238E27FC236}">
                <a16:creationId xmlns:a16="http://schemas.microsoft.com/office/drawing/2014/main" id="{FBA06F80-DF5E-4EC5-A2C8-634B98D3F229}"/>
              </a:ext>
            </a:extLst>
          </p:cNvPr>
          <p:cNvSpPr>
            <a:spLocks noGrp="1"/>
          </p:cNvSpPr>
          <p:nvPr>
            <p:ph type="dt" sz="half" idx="10"/>
            <p:custDataLst>
              <p:tags r:id="rId2"/>
            </p:custDataLst>
          </p:nvPr>
        </p:nvSpPr>
        <p:spPr/>
        <p:txBody>
          <a:bodyPr/>
          <a:lstStyle/>
          <a:p>
            <a:fld id="{607D1112-E59D-4563-9086-54751C714485}" type="datetimeFigureOut">
              <a:rPr lang="zh-CN" altLang="en-US" smtClean="0"/>
              <a:t>2021/8/23</a:t>
            </a:fld>
            <a:endParaRPr lang="zh-CN" altLang="en-US"/>
          </a:p>
        </p:txBody>
      </p:sp>
      <p:sp>
        <p:nvSpPr>
          <p:cNvPr id="3" name="页脚占位符 2">
            <a:extLst>
              <a:ext uri="{FF2B5EF4-FFF2-40B4-BE49-F238E27FC236}">
                <a16:creationId xmlns:a16="http://schemas.microsoft.com/office/drawing/2014/main" id="{190B0E54-66A5-43FA-94F1-C58E43D3A24B}"/>
              </a:ext>
            </a:extLst>
          </p:cNvPr>
          <p:cNvSpPr>
            <a:spLocks noGrp="1"/>
          </p:cNvSpPr>
          <p:nvPr>
            <p:ph type="ftr" sz="quarter" idx="11"/>
            <p:custDataLst>
              <p:tags r:id="rId3"/>
            </p:custDataLst>
          </p:nvPr>
        </p:nvSpPr>
        <p:spPr/>
        <p:txBody>
          <a:bodyPr/>
          <a:lstStyle/>
          <a:p>
            <a:endParaRPr lang="zh-CN" altLang="en-US"/>
          </a:p>
        </p:txBody>
      </p:sp>
      <p:sp>
        <p:nvSpPr>
          <p:cNvPr id="4" name="灯片编号占位符 3">
            <a:extLst>
              <a:ext uri="{FF2B5EF4-FFF2-40B4-BE49-F238E27FC236}">
                <a16:creationId xmlns:a16="http://schemas.microsoft.com/office/drawing/2014/main" id="{864BFF8C-E646-40DC-921A-0ABC64739680}"/>
              </a:ext>
            </a:extLst>
          </p:cNvPr>
          <p:cNvSpPr>
            <a:spLocks noGrp="1"/>
          </p:cNvSpPr>
          <p:nvPr>
            <p:ph type="sldNum" sz="quarter" idx="12"/>
            <p:custDataLst>
              <p:tags r:id="rId4"/>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958120431"/>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id="{318A40E0-7894-4BF2-8663-AAA205B360F7}"/>
              </a:ext>
            </a:extLst>
          </p:cNvPr>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0D061A4-A07B-4F5E-940C-4555EF6BE7F0}"/>
              </a:ext>
            </a:extLst>
          </p:cNvPr>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83A0FF-C8E2-408C-BF62-22F3E9884F07}"/>
              </a:ext>
            </a:extLst>
          </p:cNvPr>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6832E3A-DBA6-45BE-A39C-4B9C5F92AF32}"/>
              </a:ext>
            </a:extLst>
          </p:cNvPr>
          <p:cNvSpPr>
            <a:spLocks noGrp="1"/>
          </p:cNvSpPr>
          <p:nvPr>
            <p:ph type="dt" sz="half" idx="10"/>
            <p:custDataLst>
              <p:tags r:id="rId5"/>
            </p:custDataLst>
          </p:nvPr>
        </p:nvSpPr>
        <p:spPr/>
        <p:txBody>
          <a:bodyPr/>
          <a:lstStyle/>
          <a:p>
            <a:fld id="{607D1112-E59D-4563-9086-54751C714485}" type="datetimeFigureOut">
              <a:rPr lang="zh-CN" altLang="en-US" smtClean="0"/>
              <a:t>2021/8/23</a:t>
            </a:fld>
            <a:endParaRPr lang="zh-CN" altLang="en-US"/>
          </a:p>
        </p:txBody>
      </p:sp>
      <p:sp>
        <p:nvSpPr>
          <p:cNvPr id="6" name="页脚占位符 5">
            <a:extLst>
              <a:ext uri="{FF2B5EF4-FFF2-40B4-BE49-F238E27FC236}">
                <a16:creationId xmlns:a16="http://schemas.microsoft.com/office/drawing/2014/main" id="{5748C0AE-52F1-4CF9-9A7E-168F4B4FE8CC}"/>
              </a:ext>
            </a:extLst>
          </p:cNvPr>
          <p:cNvSpPr>
            <a:spLocks noGrp="1"/>
          </p:cNvSpPr>
          <p:nvPr>
            <p:ph type="ftr" sz="quarter" idx="11"/>
            <p:custDataLst>
              <p:tags r:id="rId6"/>
            </p:custDataLst>
          </p:nvPr>
        </p:nvSpPr>
        <p:spPr/>
        <p:txBody>
          <a:bodyPr/>
          <a:lstStyle/>
          <a:p>
            <a:endParaRPr lang="zh-CN" altLang="en-US"/>
          </a:p>
        </p:txBody>
      </p:sp>
      <p:sp>
        <p:nvSpPr>
          <p:cNvPr id="7" name="灯片编号占位符 6">
            <a:extLst>
              <a:ext uri="{FF2B5EF4-FFF2-40B4-BE49-F238E27FC236}">
                <a16:creationId xmlns:a16="http://schemas.microsoft.com/office/drawing/2014/main" id="{420ECAF7-D6B5-4FC8-873C-023EE8DB0B5F}"/>
              </a:ext>
            </a:extLst>
          </p:cNvPr>
          <p:cNvSpPr>
            <a:spLocks noGrp="1"/>
          </p:cNvSpPr>
          <p:nvPr>
            <p:ph type="sldNum" sz="quarter" idx="12"/>
            <p:custDataLst>
              <p:tags r:id="rId7"/>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2097032685"/>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id="{5A502F03-D269-4265-90DF-107669C17A17}"/>
              </a:ext>
            </a:extLst>
          </p:cNvPr>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5588C2-EFAF-414C-ADBE-672D31985658}"/>
              </a:ext>
            </a:extLst>
          </p:cNvPr>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450E08-0A5C-45BE-82BA-3E732D34E027}"/>
              </a:ext>
            </a:extLst>
          </p:cNvPr>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C47CCB-004A-42B6-88E9-B0FFD1E2AD2F}"/>
              </a:ext>
            </a:extLst>
          </p:cNvPr>
          <p:cNvSpPr>
            <a:spLocks noGrp="1"/>
          </p:cNvSpPr>
          <p:nvPr>
            <p:ph type="dt" sz="half" idx="10"/>
            <p:custDataLst>
              <p:tags r:id="rId5"/>
            </p:custDataLst>
          </p:nvPr>
        </p:nvSpPr>
        <p:spPr/>
        <p:txBody>
          <a:bodyPr/>
          <a:lstStyle/>
          <a:p>
            <a:fld id="{607D1112-E59D-4563-9086-54751C714485}" type="datetimeFigureOut">
              <a:rPr lang="zh-CN" altLang="en-US" smtClean="0"/>
              <a:t>2021/8/23</a:t>
            </a:fld>
            <a:endParaRPr lang="zh-CN" altLang="en-US"/>
          </a:p>
        </p:txBody>
      </p:sp>
      <p:sp>
        <p:nvSpPr>
          <p:cNvPr id="6" name="页脚占位符 5">
            <a:extLst>
              <a:ext uri="{FF2B5EF4-FFF2-40B4-BE49-F238E27FC236}">
                <a16:creationId xmlns:a16="http://schemas.microsoft.com/office/drawing/2014/main" id="{DB52455B-4C4C-4E09-8D0B-097695651BB0}"/>
              </a:ext>
            </a:extLst>
          </p:cNvPr>
          <p:cNvSpPr>
            <a:spLocks noGrp="1"/>
          </p:cNvSpPr>
          <p:nvPr>
            <p:ph type="ftr" sz="quarter" idx="11"/>
            <p:custDataLst>
              <p:tags r:id="rId6"/>
            </p:custDataLst>
          </p:nvPr>
        </p:nvSpPr>
        <p:spPr/>
        <p:txBody>
          <a:bodyPr/>
          <a:lstStyle/>
          <a:p>
            <a:endParaRPr lang="zh-CN" altLang="en-US"/>
          </a:p>
        </p:txBody>
      </p:sp>
      <p:sp>
        <p:nvSpPr>
          <p:cNvPr id="7" name="灯片编号占位符 6">
            <a:extLst>
              <a:ext uri="{FF2B5EF4-FFF2-40B4-BE49-F238E27FC236}">
                <a16:creationId xmlns:a16="http://schemas.microsoft.com/office/drawing/2014/main" id="{4B0DBEAD-AC34-4A08-B145-9C7416D56752}"/>
              </a:ext>
            </a:extLst>
          </p:cNvPr>
          <p:cNvSpPr>
            <a:spLocks noGrp="1"/>
          </p:cNvSpPr>
          <p:nvPr>
            <p:ph type="sldNum" sz="quarter" idx="12"/>
            <p:custDataLst>
              <p:tags r:id="rId7"/>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43188135"/>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70.xml" /><Relationship Id="rId13" Type="http://schemas.openxmlformats.org/officeDocument/2006/relationships/tags" Target="../tags/tag71.xml" /><Relationship Id="rId14" Type="http://schemas.openxmlformats.org/officeDocument/2006/relationships/tags" Target="../tags/tag72.xml" /><Relationship Id="rId15" Type="http://schemas.openxmlformats.org/officeDocument/2006/relationships/tags" Target="../tags/tag73.xml" /><Relationship Id="rId16" Type="http://schemas.openxmlformats.org/officeDocument/2006/relationships/tags" Target="../tags/tag74.xml" /><Relationship Id="rId17" Type="http://schemas.openxmlformats.org/officeDocument/2006/relationships/tags" Target="../tags/tag75.xml" /><Relationship Id="rId18" Type="http://schemas.openxmlformats.org/officeDocument/2006/relationships/image" Target="../media/image1.png" /><Relationship Id="rId19"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8">
            <a:lum/>
          </a:blip>
          <a:stretch>
            <a:fillRect/>
          </a:stretch>
        </a:blipFill>
        <a:effectLst/>
      </p:bgPr>
    </p:bg>
    <p:spTree>
      <p:nvGrpSpPr>
        <p:cNvPr id="1" name=""/>
        <p:cNvGrpSpPr/>
        <p:nvPr>
          <p:custDataLst>
            <p:tags r:id="rId12"/>
          </p:custDataLst>
        </p:nvPr>
      </p:nvGrpSpPr>
      <p:grpSpPr>
        <a:xfrm>
          <a:off x="0" y="0"/>
          <a:ext cx="0" cy="0"/>
        </a:xfrm>
      </p:grpSpPr>
      <p:sp>
        <p:nvSpPr>
          <p:cNvPr id="2" name="标题占位符 1">
            <a:extLst>
              <a:ext uri="{FF2B5EF4-FFF2-40B4-BE49-F238E27FC236}">
                <a16:creationId xmlns:a16="http://schemas.microsoft.com/office/drawing/2014/main" id="{4F3270FB-6D88-43F2-84AB-3C84742A58F0}"/>
              </a:ext>
            </a:extLst>
          </p:cNvPr>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5DC6066-1297-4FE2-B3A5-B04E881D83B5}"/>
              </a:ext>
            </a:extLst>
          </p:cNvPr>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F736C9-BF1F-4F04-A112-4BFA1D35E0CC}"/>
              </a:ext>
            </a:extLst>
          </p:cNvPr>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D1112-E59D-4563-9086-54751C714485}" type="datetimeFigureOut">
              <a:rPr lang="zh-CN" altLang="en-US" smtClean="0"/>
              <a:t>2021/8/23</a:t>
            </a:fld>
            <a:endParaRPr lang="zh-CN" altLang="en-US"/>
          </a:p>
        </p:txBody>
      </p:sp>
      <p:sp>
        <p:nvSpPr>
          <p:cNvPr id="5" name="页脚占位符 4">
            <a:extLst>
              <a:ext uri="{FF2B5EF4-FFF2-40B4-BE49-F238E27FC236}">
                <a16:creationId xmlns:a16="http://schemas.microsoft.com/office/drawing/2014/main" id="{089432E9-F0A9-434D-AEA2-6280325D9EE5}"/>
              </a:ext>
            </a:extLst>
          </p:cNvPr>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A404515-5648-4AF5-9A71-4D686A88EA74}"/>
              </a:ext>
            </a:extLst>
          </p:cNvPr>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14913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83.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0.xml" /><Relationship Id="rId3" Type="http://schemas.openxmlformats.org/officeDocument/2006/relationships/image" Target="../media/image4.jpeg" /><Relationship Id="rId4" Type="http://schemas.openxmlformats.org/officeDocument/2006/relationships/tags" Target="../tags/tag141.xml" /><Relationship Id="rId5" Type="http://schemas.openxmlformats.org/officeDocument/2006/relationships/tags" Target="../tags/tag142.xml" /><Relationship Id="rId6" Type="http://schemas.openxmlformats.org/officeDocument/2006/relationships/tags" Target="../tags/tag143.xml" /><Relationship Id="rId7" Type="http://schemas.openxmlformats.org/officeDocument/2006/relationships/tags" Target="../tags/tag144.xml" /><Relationship Id="rId8" Type="http://schemas.openxmlformats.org/officeDocument/2006/relationships/tags" Target="../tags/tag145.xml" /><Relationship Id="rId9" Type="http://schemas.openxmlformats.org/officeDocument/2006/relationships/image" Target="../media/image7.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6.xml" /><Relationship Id="rId3" Type="http://schemas.openxmlformats.org/officeDocument/2006/relationships/tags" Target="../tags/tag147.xml" /><Relationship Id="rId4" Type="http://schemas.openxmlformats.org/officeDocument/2006/relationships/image" Target="../media/image4.jpeg" /><Relationship Id="rId5" Type="http://schemas.openxmlformats.org/officeDocument/2006/relationships/tags" Target="../tags/tag148.xml" /><Relationship Id="rId6" Type="http://schemas.openxmlformats.org/officeDocument/2006/relationships/tags" Target="../tags/tag149.xml" /><Relationship Id="rId7" Type="http://schemas.openxmlformats.org/officeDocument/2006/relationships/tags" Target="../tags/tag150.xml" /><Relationship Id="rId8" Type="http://schemas.openxmlformats.org/officeDocument/2006/relationships/tags" Target="../tags/tag151.xml" /><Relationship Id="rId9" Type="http://schemas.openxmlformats.org/officeDocument/2006/relationships/image" Target="../media/image7.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52.xml" /><Relationship Id="rId3" Type="http://schemas.openxmlformats.org/officeDocument/2006/relationships/image" Target="../media/image4.jpeg" /><Relationship Id="rId4" Type="http://schemas.openxmlformats.org/officeDocument/2006/relationships/tags" Target="../tags/tag153.xml" /><Relationship Id="rId5" Type="http://schemas.openxmlformats.org/officeDocument/2006/relationships/tags" Target="../tags/tag154.xml" /><Relationship Id="rId6" Type="http://schemas.openxmlformats.org/officeDocument/2006/relationships/tags" Target="../tags/tag155.xml" /><Relationship Id="rId7" Type="http://schemas.openxmlformats.org/officeDocument/2006/relationships/image" Target="../media/image12.png" /><Relationship Id="rId8" Type="http://schemas.openxmlformats.org/officeDocument/2006/relationships/tags" Target="../tags/tag156.xml" /><Relationship Id="rId9" Type="http://schemas.openxmlformats.org/officeDocument/2006/relationships/image" Target="../media/image7.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microsoft.com/office/2007/relationships/media" Target="../media/media3.mp4" /><Relationship Id="rId11" Type="http://schemas.openxmlformats.org/officeDocument/2006/relationships/image" Target="../media/image7.png" /><Relationship Id="rId2" Type="http://schemas.openxmlformats.org/officeDocument/2006/relationships/tags" Target="../tags/tag157.xml" /><Relationship Id="rId3" Type="http://schemas.openxmlformats.org/officeDocument/2006/relationships/tags" Target="../tags/tag158.xml" /><Relationship Id="rId4" Type="http://schemas.openxmlformats.org/officeDocument/2006/relationships/image" Target="../media/image4.jpeg" /><Relationship Id="rId5" Type="http://schemas.openxmlformats.org/officeDocument/2006/relationships/tags" Target="../tags/tag159.xml" /><Relationship Id="rId6" Type="http://schemas.openxmlformats.org/officeDocument/2006/relationships/tags" Target="../tags/tag160.xml" /><Relationship Id="rId7" Type="http://schemas.openxmlformats.org/officeDocument/2006/relationships/image" Target="../media/image13.png" /><Relationship Id="rId8" Type="http://schemas.openxmlformats.org/officeDocument/2006/relationships/tags" Target="../tags/tag161.xml" /><Relationship Id="rId9" Type="http://schemas.openxmlformats.org/officeDocument/2006/relationships/video" Target="../media/media3.mp4"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2.xml" /><Relationship Id="rId3" Type="http://schemas.openxmlformats.org/officeDocument/2006/relationships/tags" Target="../tags/tag163.xml" /><Relationship Id="rId4" Type="http://schemas.openxmlformats.org/officeDocument/2006/relationships/image" Target="../media/image3.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4.xml" /><Relationship Id="rId3" Type="http://schemas.openxmlformats.org/officeDocument/2006/relationships/tags" Target="../tags/tag165.xml" /><Relationship Id="rId4" Type="http://schemas.openxmlformats.org/officeDocument/2006/relationships/image" Target="../media/image4.jpeg" /><Relationship Id="rId5" Type="http://schemas.openxmlformats.org/officeDocument/2006/relationships/tags" Target="../tags/tag166.xml" /><Relationship Id="rId6" Type="http://schemas.openxmlformats.org/officeDocument/2006/relationships/tags" Target="../tags/tag167.xml" /><Relationship Id="rId7" Type="http://schemas.openxmlformats.org/officeDocument/2006/relationships/image" Target="../media/image7.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74.xml" /><Relationship Id="rId11" Type="http://schemas.openxmlformats.org/officeDocument/2006/relationships/image" Target="../media/image7.png" /><Relationship Id="rId2" Type="http://schemas.openxmlformats.org/officeDocument/2006/relationships/tags" Target="../tags/tag168.xml" /><Relationship Id="rId3" Type="http://schemas.openxmlformats.org/officeDocument/2006/relationships/tags" Target="../tags/tag169.xml" /><Relationship Id="rId4" Type="http://schemas.openxmlformats.org/officeDocument/2006/relationships/tags" Target="../tags/tag170.xml" /><Relationship Id="rId5" Type="http://schemas.openxmlformats.org/officeDocument/2006/relationships/image" Target="../media/image4.jpeg" /><Relationship Id="rId6" Type="http://schemas.openxmlformats.org/officeDocument/2006/relationships/tags" Target="../tags/tag171.xml" /><Relationship Id="rId7" Type="http://schemas.openxmlformats.org/officeDocument/2006/relationships/tags" Target="../tags/tag172.xml" /><Relationship Id="rId8" Type="http://schemas.openxmlformats.org/officeDocument/2006/relationships/tags" Target="../tags/tag173.xml" /><Relationship Id="rId9" Type="http://schemas.openxmlformats.org/officeDocument/2006/relationships/image" Target="../media/image14.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1.xml" /><Relationship Id="rId11" Type="http://schemas.openxmlformats.org/officeDocument/2006/relationships/image" Target="../media/image7.png" /><Relationship Id="rId2" Type="http://schemas.openxmlformats.org/officeDocument/2006/relationships/tags" Target="../tags/tag175.xml" /><Relationship Id="rId3" Type="http://schemas.openxmlformats.org/officeDocument/2006/relationships/tags" Target="../tags/tag176.xml" /><Relationship Id="rId4" Type="http://schemas.openxmlformats.org/officeDocument/2006/relationships/tags" Target="../tags/tag177.xml" /><Relationship Id="rId5" Type="http://schemas.openxmlformats.org/officeDocument/2006/relationships/image" Target="../media/image4.jpeg" /><Relationship Id="rId6" Type="http://schemas.openxmlformats.org/officeDocument/2006/relationships/tags" Target="../tags/tag178.xml" /><Relationship Id="rId7" Type="http://schemas.openxmlformats.org/officeDocument/2006/relationships/tags" Target="../tags/tag179.xml" /><Relationship Id="rId8" Type="http://schemas.openxmlformats.org/officeDocument/2006/relationships/tags" Target="../tags/tag180.xml" /><Relationship Id="rId9" Type="http://schemas.openxmlformats.org/officeDocument/2006/relationships/image" Target="../media/image15.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8.xml" /><Relationship Id="rId11" Type="http://schemas.openxmlformats.org/officeDocument/2006/relationships/tags" Target="../tags/tag189.xml" /><Relationship Id="rId12" Type="http://schemas.openxmlformats.org/officeDocument/2006/relationships/image" Target="../media/image7.png" /><Relationship Id="rId2" Type="http://schemas.openxmlformats.org/officeDocument/2006/relationships/tags" Target="../tags/tag182.xml" /><Relationship Id="rId3" Type="http://schemas.openxmlformats.org/officeDocument/2006/relationships/tags" Target="../tags/tag183.xml" /><Relationship Id="rId4" Type="http://schemas.openxmlformats.org/officeDocument/2006/relationships/tags" Target="../tags/tag184.xml" /><Relationship Id="rId5" Type="http://schemas.openxmlformats.org/officeDocument/2006/relationships/image" Target="../media/image4.jpeg" /><Relationship Id="rId6" Type="http://schemas.openxmlformats.org/officeDocument/2006/relationships/tags" Target="../tags/tag185.xml" /><Relationship Id="rId7" Type="http://schemas.openxmlformats.org/officeDocument/2006/relationships/tags" Target="../tags/tag186.xml" /><Relationship Id="rId8" Type="http://schemas.openxmlformats.org/officeDocument/2006/relationships/tags" Target="../tags/tag187.xml" /><Relationship Id="rId9" Type="http://schemas.openxmlformats.org/officeDocument/2006/relationships/image" Target="../media/image16.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96.xml" /><Relationship Id="rId11" Type="http://schemas.openxmlformats.org/officeDocument/2006/relationships/image" Target="../media/image7.png" /><Relationship Id="rId2" Type="http://schemas.openxmlformats.org/officeDocument/2006/relationships/tags" Target="../tags/tag190.xml" /><Relationship Id="rId3" Type="http://schemas.openxmlformats.org/officeDocument/2006/relationships/tags" Target="../tags/tag191.xml" /><Relationship Id="rId4" Type="http://schemas.openxmlformats.org/officeDocument/2006/relationships/tags" Target="../tags/tag192.xml" /><Relationship Id="rId5" Type="http://schemas.openxmlformats.org/officeDocument/2006/relationships/image" Target="../media/image4.jpeg" /><Relationship Id="rId6" Type="http://schemas.openxmlformats.org/officeDocument/2006/relationships/tags" Target="../tags/tag193.xml" /><Relationship Id="rId7" Type="http://schemas.openxmlformats.org/officeDocument/2006/relationships/tags" Target="../tags/tag194.xml" /><Relationship Id="rId8" Type="http://schemas.openxmlformats.org/officeDocument/2006/relationships/tags" Target="../tags/tag195.xml" /><Relationship Id="rId9" Type="http://schemas.openxmlformats.org/officeDocument/2006/relationships/image" Target="../media/image17.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86.xml" /><Relationship Id="rId3" Type="http://schemas.openxmlformats.org/officeDocument/2006/relationships/tags" Target="../tags/tag87.xml" /><Relationship Id="rId4" Type="http://schemas.openxmlformats.org/officeDocument/2006/relationships/image" Target="../media/image3.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8.png" /><Relationship Id="rId11" Type="http://schemas.openxmlformats.org/officeDocument/2006/relationships/image" Target="../media/image7.png" /><Relationship Id="rId2" Type="http://schemas.openxmlformats.org/officeDocument/2006/relationships/tags" Target="../tags/tag197.xml" /><Relationship Id="rId3" Type="http://schemas.openxmlformats.org/officeDocument/2006/relationships/tags" Target="../tags/tag198.xml" /><Relationship Id="rId4" Type="http://schemas.openxmlformats.org/officeDocument/2006/relationships/tags" Target="../tags/tag199.xml" /><Relationship Id="rId5" Type="http://schemas.openxmlformats.org/officeDocument/2006/relationships/image" Target="../media/image4.jpeg" /><Relationship Id="rId6" Type="http://schemas.openxmlformats.org/officeDocument/2006/relationships/tags" Target="../tags/tag200.xml" /><Relationship Id="rId7" Type="http://schemas.openxmlformats.org/officeDocument/2006/relationships/tags" Target="../tags/tag201.xml" /><Relationship Id="rId8" Type="http://schemas.openxmlformats.org/officeDocument/2006/relationships/tags" Target="../tags/tag202.xml" /><Relationship Id="rId9" Type="http://schemas.openxmlformats.org/officeDocument/2006/relationships/tags" Target="../tags/tag203.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04.xml" /><Relationship Id="rId3" Type="http://schemas.openxmlformats.org/officeDocument/2006/relationships/tags" Target="../tags/tag205.xml" /><Relationship Id="rId4" Type="http://schemas.openxmlformats.org/officeDocument/2006/relationships/image" Target="../media/image4.jpeg" /><Relationship Id="rId5" Type="http://schemas.openxmlformats.org/officeDocument/2006/relationships/tags" Target="../tags/tag206.xml" /><Relationship Id="rId6" Type="http://schemas.openxmlformats.org/officeDocument/2006/relationships/tags" Target="../tags/tag207.xml" /><Relationship Id="rId7" Type="http://schemas.openxmlformats.org/officeDocument/2006/relationships/tags" Target="../tags/tag208.xml" /><Relationship Id="rId8" Type="http://schemas.openxmlformats.org/officeDocument/2006/relationships/tags" Target="../tags/tag209.xml" /><Relationship Id="rId9" Type="http://schemas.openxmlformats.org/officeDocument/2006/relationships/image" Target="../media/image7.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10.xml" /><Relationship Id="rId3" Type="http://schemas.openxmlformats.org/officeDocument/2006/relationships/tags" Target="../tags/tag211.xml" /><Relationship Id="rId4" Type="http://schemas.openxmlformats.org/officeDocument/2006/relationships/image" Target="../media/image3.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12.xml" /><Relationship Id="rId3" Type="http://schemas.openxmlformats.org/officeDocument/2006/relationships/tags" Target="../tags/tag213.xml" /><Relationship Id="rId4" Type="http://schemas.openxmlformats.org/officeDocument/2006/relationships/image" Target="../media/image4.jpeg" /><Relationship Id="rId5" Type="http://schemas.openxmlformats.org/officeDocument/2006/relationships/tags" Target="../tags/tag214.xml" /><Relationship Id="rId6" Type="http://schemas.openxmlformats.org/officeDocument/2006/relationships/tags" Target="../tags/tag215.xml" /><Relationship Id="rId7" Type="http://schemas.openxmlformats.org/officeDocument/2006/relationships/tags" Target="../tags/tag216.xml" /><Relationship Id="rId8" Type="http://schemas.openxmlformats.org/officeDocument/2006/relationships/tags" Target="../tags/tag217.xml" /><Relationship Id="rId9" Type="http://schemas.openxmlformats.org/officeDocument/2006/relationships/image" Target="../media/image7.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18.xml" /><Relationship Id="rId3" Type="http://schemas.openxmlformats.org/officeDocument/2006/relationships/tags" Target="../tags/tag219.xml" /><Relationship Id="rId4" Type="http://schemas.openxmlformats.org/officeDocument/2006/relationships/tags" Target="../tags/tag220.xml" /><Relationship Id="rId5" Type="http://schemas.openxmlformats.org/officeDocument/2006/relationships/image" Target="../media/image4.jpeg" /><Relationship Id="rId6" Type="http://schemas.openxmlformats.org/officeDocument/2006/relationships/tags" Target="../tags/tag221.xml" /><Relationship Id="rId7" Type="http://schemas.openxmlformats.org/officeDocument/2006/relationships/tags" Target="../tags/tag222.xml" /><Relationship Id="rId8" Type="http://schemas.openxmlformats.org/officeDocument/2006/relationships/tags" Target="../tags/tag223.xml" /><Relationship Id="rId9" Type="http://schemas.openxmlformats.org/officeDocument/2006/relationships/image" Target="../media/image7.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24.xml" /><Relationship Id="rId3" Type="http://schemas.openxmlformats.org/officeDocument/2006/relationships/tags" Target="../tags/tag225.xml" /><Relationship Id="rId4" Type="http://schemas.openxmlformats.org/officeDocument/2006/relationships/tags" Target="../tags/tag226.xml" /><Relationship Id="rId5" Type="http://schemas.openxmlformats.org/officeDocument/2006/relationships/image" Target="../media/image4.jpeg" /><Relationship Id="rId6" Type="http://schemas.openxmlformats.org/officeDocument/2006/relationships/tags" Target="../tags/tag227.xml" /><Relationship Id="rId7" Type="http://schemas.openxmlformats.org/officeDocument/2006/relationships/tags" Target="../tags/tag228.xml" /><Relationship Id="rId8" Type="http://schemas.openxmlformats.org/officeDocument/2006/relationships/tags" Target="../tags/tag229.xml" /><Relationship Id="rId9" Type="http://schemas.openxmlformats.org/officeDocument/2006/relationships/image" Target="../media/image7.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30.xml" /><Relationship Id="rId3" Type="http://schemas.openxmlformats.org/officeDocument/2006/relationships/tags" Target="../tags/tag231.xml" /><Relationship Id="rId4" Type="http://schemas.openxmlformats.org/officeDocument/2006/relationships/image" Target="../media/image4.jpeg" /><Relationship Id="rId5" Type="http://schemas.openxmlformats.org/officeDocument/2006/relationships/tags" Target="../tags/tag232.xml" /><Relationship Id="rId6" Type="http://schemas.openxmlformats.org/officeDocument/2006/relationships/tags" Target="../tags/tag233.xml" /><Relationship Id="rId7" Type="http://schemas.openxmlformats.org/officeDocument/2006/relationships/tags" Target="../tags/tag234.xml" /><Relationship Id="rId8" Type="http://schemas.openxmlformats.org/officeDocument/2006/relationships/tags" Target="../tags/tag235.xml" /><Relationship Id="rId9" Type="http://schemas.openxmlformats.org/officeDocument/2006/relationships/image" Target="../media/image7.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4.xml" /><Relationship Id="rId11" Type="http://schemas.openxmlformats.org/officeDocument/2006/relationships/image" Target="../media/image6.png" /><Relationship Id="rId12" Type="http://schemas.openxmlformats.org/officeDocument/2006/relationships/tags" Target="../tags/tag95.xml" /><Relationship Id="rId13" Type="http://schemas.openxmlformats.org/officeDocument/2006/relationships/video" Target="../media/media1.mp4" /><Relationship Id="rId14" Type="http://schemas.microsoft.com/office/2007/relationships/media" Target="../media/media1.mp4" /><Relationship Id="rId15" Type="http://schemas.openxmlformats.org/officeDocument/2006/relationships/image" Target="../media/image7.png" /><Relationship Id="rId2" Type="http://schemas.openxmlformats.org/officeDocument/2006/relationships/tags" Target="../tags/tag88.xml" /><Relationship Id="rId3" Type="http://schemas.openxmlformats.org/officeDocument/2006/relationships/image" Target="../media/image4.jpeg" /><Relationship Id="rId4" Type="http://schemas.openxmlformats.org/officeDocument/2006/relationships/tags" Target="../tags/tag89.xml" /><Relationship Id="rId5" Type="http://schemas.openxmlformats.org/officeDocument/2006/relationships/tags" Target="../tags/tag90.xml" /><Relationship Id="rId6" Type="http://schemas.openxmlformats.org/officeDocument/2006/relationships/tags" Target="../tags/tag91.xml" /><Relationship Id="rId7" Type="http://schemas.openxmlformats.org/officeDocument/2006/relationships/tags" Target="../tags/tag92.xml" /><Relationship Id="rId8" Type="http://schemas.openxmlformats.org/officeDocument/2006/relationships/image" Target="../media/image5.gif" /><Relationship Id="rId9" Type="http://schemas.openxmlformats.org/officeDocument/2006/relationships/tags" Target="../tags/tag9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2.xml" /><Relationship Id="rId11" Type="http://schemas.openxmlformats.org/officeDocument/2006/relationships/image" Target="../media/image9.png" /><Relationship Id="rId12" Type="http://schemas.openxmlformats.org/officeDocument/2006/relationships/tags" Target="../tags/tag103.xml" /><Relationship Id="rId13" Type="http://schemas.openxmlformats.org/officeDocument/2006/relationships/image" Target="../media/image7.png" /><Relationship Id="rId2" Type="http://schemas.openxmlformats.org/officeDocument/2006/relationships/tags" Target="../tags/tag96.xml" /><Relationship Id="rId3" Type="http://schemas.openxmlformats.org/officeDocument/2006/relationships/image" Target="../media/image4.jpeg" /><Relationship Id="rId4" Type="http://schemas.openxmlformats.org/officeDocument/2006/relationships/tags" Target="../tags/tag97.xml" /><Relationship Id="rId5" Type="http://schemas.openxmlformats.org/officeDocument/2006/relationships/tags" Target="../tags/tag98.xml" /><Relationship Id="rId6" Type="http://schemas.openxmlformats.org/officeDocument/2006/relationships/tags" Target="../tags/tag99.xml" /><Relationship Id="rId7" Type="http://schemas.openxmlformats.org/officeDocument/2006/relationships/tags" Target="../tags/tag100.xml" /><Relationship Id="rId8" Type="http://schemas.openxmlformats.org/officeDocument/2006/relationships/tags" Target="../tags/tag101.xml" /><Relationship Id="rId9" Type="http://schemas.openxmlformats.org/officeDocument/2006/relationships/image" Target="../media/image8.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4.xml" /><Relationship Id="rId3" Type="http://schemas.openxmlformats.org/officeDocument/2006/relationships/image" Target="../media/image4.jpeg"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 Id="rId7" Type="http://schemas.openxmlformats.org/officeDocument/2006/relationships/tags" Target="../tags/tag108.xml" /><Relationship Id="rId8" Type="http://schemas.openxmlformats.org/officeDocument/2006/relationships/tags" Target="../tags/tag109.xml" /><Relationship Id="rId9" Type="http://schemas.openxmlformats.org/officeDocument/2006/relationships/image" Target="../media/image7.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10.xml" /><Relationship Id="rId3" Type="http://schemas.openxmlformats.org/officeDocument/2006/relationships/image" Target="../media/image4.jpeg" /><Relationship Id="rId4" Type="http://schemas.openxmlformats.org/officeDocument/2006/relationships/tags" Target="../tags/tag111.xml" /><Relationship Id="rId5" Type="http://schemas.openxmlformats.org/officeDocument/2006/relationships/tags" Target="../tags/tag112.xml" /><Relationship Id="rId6" Type="http://schemas.openxmlformats.org/officeDocument/2006/relationships/tags" Target="../tags/tag113.xml" /><Relationship Id="rId7" Type="http://schemas.openxmlformats.org/officeDocument/2006/relationships/tags" Target="../tags/tag114.xml" /><Relationship Id="rId8" Type="http://schemas.openxmlformats.org/officeDocument/2006/relationships/tags" Target="../tags/tag115.xml" /><Relationship Id="rId9" Type="http://schemas.openxmlformats.org/officeDocument/2006/relationships/image" Target="../media/image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26.xml" /><Relationship Id="rId11" Type="http://schemas.openxmlformats.org/officeDocument/2006/relationships/image" Target="../media/image10.png" /><Relationship Id="rId12" Type="http://schemas.openxmlformats.org/officeDocument/2006/relationships/image" Target="../media/image7.png" /><Relationship Id="rId2" Type="http://schemas.openxmlformats.org/officeDocument/2006/relationships/notesSlide" Target="../notesSlides/notesSlide1.xml" /><Relationship Id="rId3" Type="http://schemas.openxmlformats.org/officeDocument/2006/relationships/tags" Target="../tags/tag120.xml" /><Relationship Id="rId4" Type="http://schemas.openxmlformats.org/officeDocument/2006/relationships/tags" Target="../tags/tag121.xml" /><Relationship Id="rId5" Type="http://schemas.openxmlformats.org/officeDocument/2006/relationships/tags" Target="../tags/tag122.xml" /><Relationship Id="rId6" Type="http://schemas.openxmlformats.org/officeDocument/2006/relationships/image" Target="../media/image4.jpeg" /><Relationship Id="rId7" Type="http://schemas.openxmlformats.org/officeDocument/2006/relationships/tags" Target="../tags/tag123.xml" /><Relationship Id="rId8" Type="http://schemas.openxmlformats.org/officeDocument/2006/relationships/tags" Target="../tags/tag124.xml" /><Relationship Id="rId9" Type="http://schemas.openxmlformats.org/officeDocument/2006/relationships/tags" Target="../tags/tag12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7.xml" /><Relationship Id="rId3" Type="http://schemas.openxmlformats.org/officeDocument/2006/relationships/tags" Target="../tags/tag128.xml" /><Relationship Id="rId4" Type="http://schemas.openxmlformats.org/officeDocument/2006/relationships/image" Target="../media/image3.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1.png" /><Relationship Id="rId11" Type="http://schemas.openxmlformats.org/officeDocument/2006/relationships/tags" Target="../tags/tag139.xml" /><Relationship Id="rId12" Type="http://schemas.openxmlformats.org/officeDocument/2006/relationships/video" Target="../media/media2.mp4" /><Relationship Id="rId13" Type="http://schemas.microsoft.com/office/2007/relationships/media" Target="../media/media2.mp4" /><Relationship Id="rId14" Type="http://schemas.openxmlformats.org/officeDocument/2006/relationships/image" Target="../media/image7.png" /><Relationship Id="rId2" Type="http://schemas.openxmlformats.org/officeDocument/2006/relationships/notesSlide" Target="../notesSlides/notesSlide2.xml" /><Relationship Id="rId3" Type="http://schemas.openxmlformats.org/officeDocument/2006/relationships/tags" Target="../tags/tag133.xml" /><Relationship Id="rId4" Type="http://schemas.openxmlformats.org/officeDocument/2006/relationships/tags" Target="../tags/tag134.xml" /><Relationship Id="rId5" Type="http://schemas.openxmlformats.org/officeDocument/2006/relationships/tags" Target="../tags/tag135.xml" /><Relationship Id="rId6" Type="http://schemas.openxmlformats.org/officeDocument/2006/relationships/image" Target="../media/image4.jpeg" /><Relationship Id="rId7" Type="http://schemas.openxmlformats.org/officeDocument/2006/relationships/tags" Target="../tags/tag136.xml" /><Relationship Id="rId8" Type="http://schemas.openxmlformats.org/officeDocument/2006/relationships/tags" Target="../tags/tag137.xml" /><Relationship Id="rId9" Type="http://schemas.openxmlformats.org/officeDocument/2006/relationships/tags" Target="../tags/tag13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id="{12EBB991-39C7-4B7B-8BCC-77185C2FB111}"/>
              </a:ext>
            </a:extLst>
          </p:cNvPr>
          <p:cNvSpPr/>
          <p:nvPr>
            <p:custDataLst>
              <p:tags r:id="rId3"/>
            </p:custDataLst>
          </p:nvPr>
        </p:nvSpPr>
        <p:spPr>
          <a:xfrm>
            <a:off x="2951748" y="1194741"/>
            <a:ext cx="6096000" cy="769441"/>
          </a:xfrm>
          <a:prstGeom prst="rect">
            <a:avLst/>
          </a:prstGeom>
        </p:spPr>
        <p:txBody>
          <a:bodyPr>
            <a:spAutoFit/>
          </a:bodyPr>
          <a:lstStyle/>
          <a:p>
            <a:r>
              <a:rPr lang="zh-CN" altLang="en-US" sz="4400" b="1">
                <a:effectLst>
                  <a:glow rad="63500">
                    <a:schemeClr val="accent5">
                      <a:satMod val="175000"/>
                      <a:alpha val="40000"/>
                    </a:schemeClr>
                  </a:glow>
                </a:effectLst>
              </a:rPr>
              <a:t>人教版八年级上册物理</a:t>
            </a:r>
            <a:endParaRPr lang="en-US" altLang="zh-CN" sz="4400" b="1">
              <a:effectLst>
                <a:glow rad="63500">
                  <a:schemeClr val="accent5">
                    <a:satMod val="175000"/>
                    <a:alpha val="40000"/>
                  </a:schemeClr>
                </a:glow>
              </a:effectLst>
            </a:endParaRPr>
          </a:p>
        </p:txBody>
      </p:sp>
      <p:sp>
        <p:nvSpPr>
          <p:cNvPr id="5" name="矩形 4">
            <a:extLst>
              <a:ext uri="{FF2B5EF4-FFF2-40B4-BE49-F238E27FC236}">
                <a16:creationId xmlns:a16="http://schemas.microsoft.com/office/drawing/2014/main" id="{252CDAFF-E570-4A0F-8066-2EC9C33652CC}"/>
              </a:ext>
            </a:extLst>
          </p:cNvPr>
          <p:cNvSpPr/>
          <p:nvPr>
            <p:custDataLst>
              <p:tags r:id="rId4"/>
            </p:custDataLst>
          </p:nvPr>
        </p:nvSpPr>
        <p:spPr>
          <a:xfrm>
            <a:off x="328863" y="2028350"/>
            <a:ext cx="11534274" cy="4247317"/>
          </a:xfrm>
          <a:prstGeom prst="rect">
            <a:avLst/>
          </a:prstGeom>
        </p:spPr>
        <p:txBody>
          <a:bodyPr wrap="square">
            <a:spAutoFit/>
          </a:bodyPr>
          <a:lstStyle/>
          <a:p>
            <a:pPr algn="ctr">
              <a:lnSpc>
                <a:spcPct val="150000"/>
              </a:lnSpc>
            </a:pPr>
            <a:r>
              <a:rPr lang="zh-CN" altLang="en-US" sz="540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rPr>
              <a:t>第</a:t>
            </a:r>
            <a:r>
              <a:rPr lang="en-US" altLang="zh-CN" sz="540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rPr>
              <a:t>2</a:t>
            </a:r>
            <a:r>
              <a:rPr lang="zh-CN" altLang="en-US" sz="540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rPr>
              <a:t>章《声现象》</a:t>
            </a:r>
            <a:endParaRPr lang="en-US" altLang="zh-CN" sz="540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endParaRPr>
          </a:p>
          <a:p>
            <a:pPr algn="ctr">
              <a:lnSpc>
                <a:spcPct val="150000"/>
              </a:lnSpc>
            </a:pPr>
            <a:r>
              <a:rPr lang="zh-CN" altLang="en-US" sz="7200">
                <a:solidFill>
                  <a:srgbClr val="00B050"/>
                </a:solidFill>
                <a:effectLst>
                  <a:glow rad="101600">
                    <a:schemeClr val="accent6">
                      <a:satMod val="175000"/>
                      <a:alpha val="40000"/>
                    </a:schemeClr>
                  </a:glow>
                </a:effectLst>
                <a:latin typeface="黑体" panose="02010609060101010101" pitchFamily="49" charset="-122"/>
                <a:ea typeface="黑体" panose="02010609060101010101" pitchFamily="49" charset="-122"/>
              </a:rPr>
              <a:t>动手动脑学物理答案</a:t>
            </a:r>
            <a:endParaRPr lang="en-US" altLang="zh-CN" sz="7200">
              <a:solidFill>
                <a:srgbClr val="00B050"/>
              </a:solidFill>
              <a:effectLst>
                <a:glow rad="101600">
                  <a:schemeClr val="accent6">
                    <a:satMod val="175000"/>
                    <a:alpha val="40000"/>
                  </a:schemeClr>
                </a:glow>
              </a:effectLst>
              <a:latin typeface="黑体" panose="02010609060101010101" pitchFamily="49" charset="-122"/>
              <a:ea typeface="黑体" panose="02010609060101010101" pitchFamily="49" charset="-122"/>
            </a:endParaRPr>
          </a:p>
          <a:p>
            <a:pPr algn="ctr">
              <a:lnSpc>
                <a:spcPct val="150000"/>
              </a:lnSpc>
            </a:pPr>
            <a:r>
              <a:rPr lang="zh-CN" altLang="en-US" sz="540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rPr>
              <a:t>(PPT讲解版)</a:t>
            </a:r>
          </a:p>
        </p:txBody>
      </p:sp>
    </p:spTree>
    <p:extLst>
      <p:ext uri="{BB962C8B-B14F-4D97-AF65-F5344CB8AC3E}">
        <p14:creationId xmlns:p14="http://schemas.microsoft.com/office/powerpoint/2010/main" val="577024280"/>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5"/>
            </p:custDataLst>
          </p:nvPr>
        </p:nvSpPr>
        <p:spPr>
          <a:xfrm>
            <a:off x="1051366" y="1734808"/>
            <a:ext cx="10162065" cy="1486304"/>
          </a:xfrm>
          <a:prstGeom prst="rect">
            <a:avLst/>
          </a:prstGeom>
        </p:spPr>
        <p:txBody>
          <a:bodyPr wrap="square">
            <a:spAutoFit/>
          </a:bodyPr>
          <a:lstStyle/>
          <a:p>
            <a:pPr>
              <a:lnSpc>
                <a:spcPct val="150000"/>
              </a:lnSpc>
            </a:pPr>
            <a:r>
              <a:rPr lang="en-US" altLang="zh-CN" sz="3200">
                <a:solidFill>
                  <a:srgbClr val="242424"/>
                </a:solidFill>
                <a:latin typeface="-apple-system"/>
              </a:rPr>
              <a:t>2</a:t>
            </a:r>
            <a:r>
              <a:rPr lang="zh-CN" altLang="en-US" sz="3200">
                <a:solidFill>
                  <a:srgbClr val="242424"/>
                </a:solidFill>
                <a:latin typeface="-apple-system"/>
              </a:rPr>
              <a:t>、某种昆虫靠翅的振动发声。如果这种昆虫的翅在</a:t>
            </a:r>
            <a:r>
              <a:rPr lang="en-US" altLang="zh-CN" sz="3200">
                <a:solidFill>
                  <a:srgbClr val="242424"/>
                </a:solidFill>
                <a:latin typeface="-apple-system"/>
              </a:rPr>
              <a:t>2s</a:t>
            </a:r>
            <a:r>
              <a:rPr lang="zh-CN" altLang="en-US" sz="3200">
                <a:solidFill>
                  <a:srgbClr val="242424"/>
                </a:solidFill>
                <a:latin typeface="-apple-system"/>
              </a:rPr>
              <a:t>内做了</a:t>
            </a:r>
            <a:r>
              <a:rPr lang="en-US" altLang="zh-CN" sz="3200">
                <a:solidFill>
                  <a:srgbClr val="242424"/>
                </a:solidFill>
                <a:latin typeface="-apple-system"/>
              </a:rPr>
              <a:t>700</a:t>
            </a:r>
            <a:r>
              <a:rPr lang="zh-CN" altLang="en-US" sz="3200">
                <a:solidFill>
                  <a:srgbClr val="242424"/>
                </a:solidFill>
                <a:latin typeface="-apple-system"/>
              </a:rPr>
              <a:t>次振动</a:t>
            </a:r>
            <a:r>
              <a:rPr lang="en-US" altLang="zh-CN" sz="3200">
                <a:solidFill>
                  <a:srgbClr val="242424"/>
                </a:solidFill>
                <a:latin typeface="-apple-system"/>
              </a:rPr>
              <a:t>,</a:t>
            </a:r>
            <a:r>
              <a:rPr lang="zh-CN" altLang="en-US" sz="3200">
                <a:solidFill>
                  <a:srgbClr val="242424"/>
                </a:solidFill>
                <a:latin typeface="-apple-system"/>
              </a:rPr>
              <a:t>频率是多少</a:t>
            </a:r>
            <a:r>
              <a:rPr lang="en-US" altLang="zh-CN" sz="3200">
                <a:solidFill>
                  <a:srgbClr val="242424"/>
                </a:solidFill>
                <a:latin typeface="-apple-system"/>
              </a:rPr>
              <a:t>?</a:t>
            </a:r>
            <a:r>
              <a:rPr lang="zh-CN" altLang="en-US" sz="3200">
                <a:solidFill>
                  <a:srgbClr val="242424"/>
                </a:solidFill>
                <a:latin typeface="-apple-system"/>
              </a:rPr>
              <a:t>人类能听到吗</a:t>
            </a:r>
            <a:r>
              <a:rPr lang="en-US" altLang="zh-CN" sz="3200">
                <a:solidFill>
                  <a:srgbClr val="242424"/>
                </a:solidFill>
                <a:latin typeface="-apple-system"/>
              </a:rPr>
              <a:t>?</a:t>
            </a:r>
            <a:endParaRPr lang="zh-CN" altLang="en-US" sz="3200"/>
          </a:p>
        </p:txBody>
      </p:sp>
      <p:sp>
        <p:nvSpPr>
          <p:cNvPr id="8" name="矩形 7">
            <a:extLst>
              <a:ext uri="{FF2B5EF4-FFF2-40B4-BE49-F238E27FC236}">
                <a16:creationId xmlns:a16="http://schemas.microsoft.com/office/drawing/2014/main" id="{0453A0C4-6E78-4A2C-A290-D99FBA6F236F}"/>
              </a:ext>
            </a:extLst>
          </p:cNvPr>
          <p:cNvSpPr/>
          <p:nvPr>
            <p:custDataLst>
              <p:tags r:id="rId6"/>
            </p:custDataLst>
          </p:nvPr>
        </p:nvSpPr>
        <p:spPr>
          <a:xfrm>
            <a:off x="4067432" y="79352"/>
            <a:ext cx="4570482"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2</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节《声音的特性》</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3" name="矩形 2"/>
          <p:cNvSpPr/>
          <p:nvPr>
            <p:custDataLst>
              <p:tags r:id="rId7"/>
            </p:custDataLst>
          </p:nvPr>
        </p:nvSpPr>
        <p:spPr>
          <a:xfrm>
            <a:off x="1118587" y="4048717"/>
            <a:ext cx="9605639" cy="954107"/>
          </a:xfrm>
          <a:prstGeom prst="rect">
            <a:avLst/>
          </a:prstGeom>
        </p:spPr>
        <p:txBody>
          <a:bodyPr wrap="square">
            <a:spAutoFit/>
          </a:bodyPr>
          <a:lstStyle/>
          <a:p>
            <a:r>
              <a:rPr lang="zh-CN" altLang="en-US" sz="2800" b="1">
                <a:solidFill>
                  <a:srgbClr val="00B0F0"/>
                </a:solidFill>
              </a:rPr>
              <a:t>频率是</a:t>
            </a:r>
            <a:r>
              <a:rPr lang="en-US" altLang="zh-CN" sz="2800" b="1">
                <a:solidFill>
                  <a:srgbClr val="00B0F0"/>
                </a:solidFill>
              </a:rPr>
              <a:t>350Hz,</a:t>
            </a:r>
            <a:r>
              <a:rPr lang="zh-CN" altLang="en-US" sz="2800" b="1">
                <a:solidFill>
                  <a:srgbClr val="00B0F0"/>
                </a:solidFill>
              </a:rPr>
              <a:t>人类能听到。因为人能听到的频率范围是</a:t>
            </a:r>
            <a:r>
              <a:rPr lang="en-US" altLang="zh-CN" sz="2800" b="1">
                <a:solidFill>
                  <a:srgbClr val="00B0F0"/>
                </a:solidFill>
              </a:rPr>
              <a:t>20——20000H</a:t>
            </a:r>
            <a:endParaRPr lang="zh-CN" altLang="en-US" sz="2800" b="1">
              <a:solidFill>
                <a:srgbClr val="00B0F0"/>
              </a:solidFill>
            </a:endParaRPr>
          </a:p>
        </p:txBody>
      </p:sp>
      <p:sp>
        <p:nvSpPr>
          <p:cNvPr id="7" name="矩形 6">
            <a:extLst>
              <a:ext uri="{FF2B5EF4-FFF2-40B4-BE49-F238E27FC236}">
                <a16:creationId xmlns:a16="http://schemas.microsoft.com/office/drawing/2014/main" id="{180FC460-0E07-4F48-ACE8-353565B2DAF9}"/>
              </a:ext>
            </a:extLst>
          </p:cNvPr>
          <p:cNvSpPr/>
          <p:nvPr>
            <p:custDataLst>
              <p:tags r:id="rId8"/>
            </p:custDataLst>
          </p:nvPr>
        </p:nvSpPr>
        <p:spPr>
          <a:xfrm>
            <a:off x="1051366" y="3221112"/>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spTree>
    <p:extLst>
      <p:ext uri="{BB962C8B-B14F-4D97-AF65-F5344CB8AC3E}">
        <p14:creationId xmlns:p14="http://schemas.microsoft.com/office/powerpoint/2010/main" val="3104365999"/>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sp>
        <p:nvSpPr>
          <p:cNvPr id="7" name="矩形 6">
            <a:extLst>
              <a:ext uri="{FF2B5EF4-FFF2-40B4-BE49-F238E27FC236}">
                <a16:creationId xmlns:a16="http://schemas.microsoft.com/office/drawing/2014/main" id="{180FC460-0E07-4F48-ACE8-353565B2DAF9}"/>
              </a:ext>
            </a:extLst>
          </p:cNvPr>
          <p:cNvSpPr/>
          <p:nvPr>
            <p:custDataLst>
              <p:tags r:id="rId3"/>
            </p:custDataLst>
          </p:nvPr>
        </p:nvSpPr>
        <p:spPr>
          <a:xfrm>
            <a:off x="168090" y="3291923"/>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6"/>
            </p:custDataLst>
          </p:nvPr>
        </p:nvSpPr>
        <p:spPr>
          <a:xfrm>
            <a:off x="1051366" y="1734808"/>
            <a:ext cx="10162065" cy="1384995"/>
          </a:xfrm>
          <a:prstGeom prst="rect">
            <a:avLst/>
          </a:prstGeom>
        </p:spPr>
        <p:txBody>
          <a:bodyPr wrap="square">
            <a:spAutoFit/>
          </a:bodyPr>
          <a:lstStyle/>
          <a:p>
            <a:r>
              <a:rPr lang="en-US" altLang="zh-CN" sz="2800" b="1">
                <a:solidFill>
                  <a:srgbClr val="242424"/>
                </a:solidFill>
                <a:latin typeface="-apple-system"/>
              </a:rPr>
              <a:t>3</a:t>
            </a:r>
            <a:r>
              <a:rPr lang="zh-CN" altLang="en-US" sz="2800" b="1">
                <a:solidFill>
                  <a:srgbClr val="242424"/>
                </a:solidFill>
                <a:latin typeface="-apple-system"/>
              </a:rPr>
              <a:t>、生活中经常用“高”“低”来形容声音</a:t>
            </a:r>
            <a:r>
              <a:rPr lang="en-US" altLang="zh-CN" sz="2800" b="1">
                <a:solidFill>
                  <a:srgbClr val="242424"/>
                </a:solidFill>
                <a:latin typeface="-apple-system"/>
              </a:rPr>
              <a:t>,</a:t>
            </a:r>
            <a:r>
              <a:rPr lang="zh-CN" altLang="en-US" sz="2800" b="1">
                <a:solidFill>
                  <a:srgbClr val="242424"/>
                </a:solidFill>
                <a:latin typeface="-apple-system"/>
              </a:rPr>
              <a:t>如“女高音”“男低音”“引吭高歌”“低声细语”。这</a:t>
            </a:r>
            <a:r>
              <a:rPr lang="en-US" altLang="zh-CN" sz="2800" b="1">
                <a:solidFill>
                  <a:srgbClr val="242424"/>
                </a:solidFill>
                <a:latin typeface="-apple-system"/>
              </a:rPr>
              <a:t>4</a:t>
            </a:r>
            <a:r>
              <a:rPr lang="zh-CN" altLang="en-US" sz="2800" b="1">
                <a:solidFill>
                  <a:srgbClr val="242424"/>
                </a:solidFill>
                <a:latin typeface="-apple-system"/>
              </a:rPr>
              <a:t>个词语中的“高”“低”描述的各是声音的哪些特性</a:t>
            </a:r>
            <a:r>
              <a:rPr lang="en-US" altLang="zh-CN" sz="2800" b="1">
                <a:solidFill>
                  <a:srgbClr val="242424"/>
                </a:solidFill>
                <a:latin typeface="-apple-system"/>
              </a:rPr>
              <a:t>?</a:t>
            </a:r>
            <a:endParaRPr lang="zh-CN" altLang="en-US" sz="2800" b="1"/>
          </a:p>
        </p:txBody>
      </p:sp>
      <p:sp>
        <p:nvSpPr>
          <p:cNvPr id="11" name="矩形 10">
            <a:extLst>
              <a:ext uri="{FF2B5EF4-FFF2-40B4-BE49-F238E27FC236}">
                <a16:creationId xmlns:a16="http://schemas.microsoft.com/office/drawing/2014/main" id="{9441DACE-976D-4BCC-8914-3407C8AB2851}"/>
              </a:ext>
            </a:extLst>
          </p:cNvPr>
          <p:cNvSpPr/>
          <p:nvPr>
            <p:custDataLst>
              <p:tags r:id="rId7"/>
            </p:custDataLst>
          </p:nvPr>
        </p:nvSpPr>
        <p:spPr>
          <a:xfrm>
            <a:off x="1966600" y="3291923"/>
            <a:ext cx="5588297" cy="2677656"/>
          </a:xfrm>
          <a:prstGeom prst="rect">
            <a:avLst/>
          </a:prstGeom>
        </p:spPr>
        <p:txBody>
          <a:bodyPr wrap="square">
            <a:spAutoFit/>
          </a:bodyPr>
          <a:lstStyle/>
          <a:p>
            <a:r>
              <a:rPr lang="zh-CN" altLang="en-US" sz="2400" b="1">
                <a:solidFill>
                  <a:srgbClr val="00B0F0"/>
                </a:solidFill>
              </a:rPr>
              <a:t>“女高音”的“高”指音调高</a:t>
            </a:r>
            <a:r>
              <a:rPr lang="en-US" altLang="zh-CN" sz="2400" b="1">
                <a:solidFill>
                  <a:srgbClr val="00B0F0"/>
                </a:solidFill>
              </a:rPr>
              <a:t>;</a:t>
            </a:r>
          </a:p>
          <a:p>
            <a:endParaRPr lang="en-US" altLang="zh-CN" sz="2400" b="1">
              <a:solidFill>
                <a:srgbClr val="00B0F0"/>
              </a:solidFill>
            </a:endParaRPr>
          </a:p>
          <a:p>
            <a:r>
              <a:rPr lang="en-US" altLang="zh-CN" sz="2400" b="1">
                <a:solidFill>
                  <a:srgbClr val="00B0F0"/>
                </a:solidFill>
              </a:rPr>
              <a:t>“</a:t>
            </a:r>
            <a:r>
              <a:rPr lang="zh-CN" altLang="en-US" sz="2400" b="1">
                <a:solidFill>
                  <a:srgbClr val="00B0F0"/>
                </a:solidFill>
              </a:rPr>
              <a:t>男低音”的“低”指音调低</a:t>
            </a:r>
            <a:r>
              <a:rPr lang="en-US" altLang="zh-CN" sz="2400" b="1">
                <a:solidFill>
                  <a:srgbClr val="00B0F0"/>
                </a:solidFill>
              </a:rPr>
              <a:t>;</a:t>
            </a:r>
          </a:p>
          <a:p>
            <a:endParaRPr lang="en-US" altLang="zh-CN" sz="2400" b="1">
              <a:solidFill>
                <a:srgbClr val="00B0F0"/>
              </a:solidFill>
            </a:endParaRPr>
          </a:p>
          <a:p>
            <a:r>
              <a:rPr lang="en-US" altLang="zh-CN" sz="2400" b="1">
                <a:solidFill>
                  <a:srgbClr val="00B0F0"/>
                </a:solidFill>
              </a:rPr>
              <a:t>“</a:t>
            </a:r>
            <a:r>
              <a:rPr lang="zh-CN" altLang="en-US" sz="2400" b="1">
                <a:solidFill>
                  <a:srgbClr val="00B0F0"/>
                </a:solidFill>
              </a:rPr>
              <a:t>引吭高歌”的“高”指响度大</a:t>
            </a:r>
            <a:r>
              <a:rPr lang="en-US" altLang="zh-CN" sz="2400" b="1">
                <a:solidFill>
                  <a:srgbClr val="00B0F0"/>
                </a:solidFill>
              </a:rPr>
              <a:t>;</a:t>
            </a:r>
          </a:p>
          <a:p>
            <a:endParaRPr lang="en-US" altLang="zh-CN" sz="2400" b="1">
              <a:solidFill>
                <a:srgbClr val="00B0F0"/>
              </a:solidFill>
            </a:endParaRPr>
          </a:p>
          <a:p>
            <a:r>
              <a:rPr lang="en-US" altLang="zh-CN" sz="2400" b="1">
                <a:solidFill>
                  <a:srgbClr val="00B0F0"/>
                </a:solidFill>
              </a:rPr>
              <a:t>“</a:t>
            </a:r>
            <a:r>
              <a:rPr lang="zh-CN" altLang="en-US" sz="2400" b="1">
                <a:solidFill>
                  <a:srgbClr val="00B0F0"/>
                </a:solidFill>
              </a:rPr>
              <a:t>低声细语”的“低”指响度小。</a:t>
            </a:r>
            <a:endParaRPr lang="pt-BR" altLang="zh-CN" sz="2400" b="1">
              <a:solidFill>
                <a:srgbClr val="00B0F0"/>
              </a:solidFill>
            </a:endParaRPr>
          </a:p>
        </p:txBody>
      </p:sp>
      <p:sp>
        <p:nvSpPr>
          <p:cNvPr id="8" name="矩形 7">
            <a:extLst>
              <a:ext uri="{FF2B5EF4-FFF2-40B4-BE49-F238E27FC236}">
                <a16:creationId xmlns:a16="http://schemas.microsoft.com/office/drawing/2014/main" id="{4EAB7D9D-D6CF-448B-BE0F-2272BC2A46A5}"/>
              </a:ext>
            </a:extLst>
          </p:cNvPr>
          <p:cNvSpPr/>
          <p:nvPr>
            <p:custDataLst>
              <p:tags r:id="rId8"/>
            </p:custDataLst>
          </p:nvPr>
        </p:nvSpPr>
        <p:spPr>
          <a:xfrm>
            <a:off x="4067432" y="79352"/>
            <a:ext cx="4570482"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2</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节《声音的特性》</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952727940"/>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5"/>
            </p:custDataLst>
          </p:nvPr>
        </p:nvSpPr>
        <p:spPr>
          <a:xfrm>
            <a:off x="1051366" y="1734808"/>
            <a:ext cx="10162065" cy="2031325"/>
          </a:xfrm>
          <a:prstGeom prst="rect">
            <a:avLst/>
          </a:prstGeom>
        </p:spPr>
        <p:txBody>
          <a:bodyPr wrap="square">
            <a:spAutoFit/>
          </a:bodyPr>
          <a:lstStyle/>
          <a:p>
            <a:r>
              <a:rPr lang="en-US" altLang="zh-CN"/>
              <a:t>4</a:t>
            </a:r>
            <a:r>
              <a:rPr lang="zh-CN" altLang="en-US"/>
              <a:t>、小小音乐会。</a:t>
            </a:r>
          </a:p>
          <a:p>
            <a:r>
              <a:rPr lang="zh-CN" altLang="en-US"/>
              <a:t>试着制作一件小乐器</a:t>
            </a:r>
            <a:r>
              <a:rPr lang="en-US" altLang="zh-CN"/>
              <a:t>,</a:t>
            </a:r>
            <a:r>
              <a:rPr lang="zh-CN" altLang="en-US"/>
              <a:t>在班里举行的小型音乐会上用自己制作的乐器进行演奏</a:t>
            </a:r>
            <a:r>
              <a:rPr lang="en-US" altLang="zh-CN"/>
              <a:t>,</a:t>
            </a:r>
            <a:r>
              <a:rPr lang="zh-CN" altLang="en-US"/>
              <a:t>看看谁的乐器有新意</a:t>
            </a:r>
            <a:r>
              <a:rPr lang="en-US" altLang="zh-CN"/>
              <a:t>,</a:t>
            </a:r>
            <a:r>
              <a:rPr lang="zh-CN" altLang="en-US"/>
              <a:t>谁演奏得好</a:t>
            </a:r>
            <a:r>
              <a:rPr lang="en-US" altLang="zh-CN"/>
              <a:t>,</a:t>
            </a:r>
            <a:r>
              <a:rPr lang="zh-CN" altLang="en-US"/>
              <a:t>说说你的乐器的物理原理。看看以下制作方案能否给你启发。</a:t>
            </a:r>
          </a:p>
          <a:p>
            <a:r>
              <a:rPr lang="zh-CN" altLang="en-US"/>
              <a:t>方案一</a:t>
            </a:r>
            <a:r>
              <a:rPr lang="en-US" altLang="zh-CN"/>
              <a:t>:8</a:t>
            </a:r>
            <a:r>
              <a:rPr lang="zh-CN" altLang="en-US"/>
              <a:t>个相同的玻璃瓶中灌入不同高度的水</a:t>
            </a:r>
            <a:r>
              <a:rPr lang="en-US" altLang="zh-CN"/>
              <a:t>,</a:t>
            </a:r>
            <a:r>
              <a:rPr lang="zh-CN" altLang="en-US"/>
              <a:t>仔细调节水的高度。敲击它们</a:t>
            </a:r>
            <a:r>
              <a:rPr lang="en-US" altLang="zh-CN"/>
              <a:t>,</a:t>
            </a:r>
            <a:r>
              <a:rPr lang="zh-CN" altLang="en-US"/>
              <a:t>就可以发出“</a:t>
            </a:r>
            <a:r>
              <a:rPr lang="en-US" altLang="zh-CN"/>
              <a:t>1,2,3,4,5,6,7,1”</a:t>
            </a:r>
            <a:r>
              <a:rPr lang="zh-CN" altLang="en-US"/>
              <a:t>的声音来</a:t>
            </a:r>
            <a:r>
              <a:rPr lang="en-US" altLang="zh-CN"/>
              <a:t>(</a:t>
            </a:r>
            <a:r>
              <a:rPr lang="zh-CN" altLang="en-US"/>
              <a:t>图</a:t>
            </a:r>
            <a:r>
              <a:rPr lang="en-US" altLang="zh-CN"/>
              <a:t>2·2-7)</a:t>
            </a:r>
            <a:r>
              <a:rPr lang="zh-CN" altLang="en-US"/>
              <a:t>。</a:t>
            </a:r>
          </a:p>
          <a:p>
            <a:r>
              <a:rPr lang="zh-CN" altLang="en-US"/>
              <a:t>方案二</a:t>
            </a:r>
            <a:r>
              <a:rPr lang="en-US" altLang="zh-CN"/>
              <a:t>:</a:t>
            </a:r>
            <a:r>
              <a:rPr lang="zh-CN" altLang="en-US"/>
              <a:t>在筷子上捆一些棉花或碎布</a:t>
            </a:r>
            <a:r>
              <a:rPr lang="en-US" altLang="zh-CN"/>
              <a:t>,</a:t>
            </a:r>
            <a:r>
              <a:rPr lang="zh-CN" altLang="en-US"/>
              <a:t>做一个活塞。用水蘸湿棉花后插入两端开口的塑料管或竹管中。用嘴吹管的上端</a:t>
            </a:r>
            <a:r>
              <a:rPr lang="en-US" altLang="zh-CN"/>
              <a:t>,</a:t>
            </a:r>
            <a:r>
              <a:rPr lang="zh-CN" altLang="en-US"/>
              <a:t>可以发出悦耳的哨音。上下推拉“活塞”</a:t>
            </a:r>
            <a:r>
              <a:rPr lang="en-US" altLang="zh-CN"/>
              <a:t>,</a:t>
            </a:r>
            <a:r>
              <a:rPr lang="zh-CN" altLang="en-US"/>
              <a:t>音调就会改变</a:t>
            </a:r>
            <a:r>
              <a:rPr lang="en-US" altLang="zh-CN"/>
              <a:t>(</a:t>
            </a:r>
            <a:r>
              <a:rPr lang="zh-CN" altLang="en-US"/>
              <a:t>图</a:t>
            </a:r>
            <a:r>
              <a:rPr lang="en-US" altLang="zh-CN"/>
              <a:t>2.2-8)</a:t>
            </a:r>
            <a:r>
              <a:rPr lang="zh-CN" altLang="en-US"/>
              <a:t>。</a:t>
            </a:r>
            <a:endParaRPr kumimoji="0" lang="zh-CN" altLang="en-US" sz="2800" b="1"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4EAB7D9D-D6CF-448B-BE0F-2272BC2A46A5}"/>
              </a:ext>
            </a:extLst>
          </p:cNvPr>
          <p:cNvSpPr/>
          <p:nvPr>
            <p:custDataLst>
              <p:tags r:id="rId6"/>
            </p:custDataLst>
          </p:nvPr>
        </p:nvSpPr>
        <p:spPr>
          <a:xfrm>
            <a:off x="4067432" y="79352"/>
            <a:ext cx="4570482" cy="793487"/>
          </a:xfrm>
          <a:prstGeom prst="rect">
            <a:avLst/>
          </a:prstGeom>
        </p:spPr>
        <p:txBody>
          <a:bodyPr wrap="non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2</a:t>
            </a: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节《声音的特性》</a:t>
            </a:r>
            <a:endPar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pic>
        <p:nvPicPr>
          <p:cNvPr id="3" name="图片 2"/>
          <p:cNvPicPr>
            <a:picLocks noChangeAspect="1"/>
          </p:cNvPicPr>
          <p:nvPr>
            <p:custDataLst>
              <p:tags r:id="rId8"/>
            </p:custDataLst>
          </p:nvPr>
        </p:nvPicPr>
        <p:blipFill>
          <a:blip r:embed="rId7"/>
          <a:stretch>
            <a:fillRect/>
          </a:stretch>
        </p:blipFill>
        <p:spPr>
          <a:xfrm>
            <a:off x="3278910" y="3856863"/>
            <a:ext cx="4444664" cy="2110683"/>
          </a:xfrm>
          <a:prstGeom prst="rect">
            <a:avLst/>
          </a:prstGeom>
        </p:spPr>
      </p:pic>
    </p:spTree>
    <p:extLst>
      <p:ext uri="{BB962C8B-B14F-4D97-AF65-F5344CB8AC3E}">
        <p14:creationId xmlns:p14="http://schemas.microsoft.com/office/powerpoint/2010/main" val="493434077"/>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sp>
        <p:nvSpPr>
          <p:cNvPr id="7" name="矩形 6">
            <a:extLst>
              <a:ext uri="{FF2B5EF4-FFF2-40B4-BE49-F238E27FC236}">
                <a16:creationId xmlns:a16="http://schemas.microsoft.com/office/drawing/2014/main" id="{180FC460-0E07-4F48-ACE8-353565B2DAF9}"/>
              </a:ext>
            </a:extLst>
          </p:cNvPr>
          <p:cNvSpPr/>
          <p:nvPr>
            <p:custDataLst>
              <p:tags r:id="rId3"/>
            </p:custDataLst>
          </p:nvPr>
        </p:nvSpPr>
        <p:spPr>
          <a:xfrm>
            <a:off x="418440" y="2115039"/>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8" name="矩形 7">
            <a:extLst>
              <a:ext uri="{FF2B5EF4-FFF2-40B4-BE49-F238E27FC236}">
                <a16:creationId xmlns:a16="http://schemas.microsoft.com/office/drawing/2014/main" id="{4EAB7D9D-D6CF-448B-BE0F-2272BC2A46A5}"/>
              </a:ext>
            </a:extLst>
          </p:cNvPr>
          <p:cNvSpPr/>
          <p:nvPr>
            <p:custDataLst>
              <p:tags r:id="rId6"/>
            </p:custDataLst>
          </p:nvPr>
        </p:nvSpPr>
        <p:spPr>
          <a:xfrm>
            <a:off x="4067432" y="79352"/>
            <a:ext cx="4570482" cy="793487"/>
          </a:xfrm>
          <a:prstGeom prst="rect">
            <a:avLst/>
          </a:prstGeom>
        </p:spPr>
        <p:txBody>
          <a:bodyPr wrap="non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2</a:t>
            </a: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节《声音的特性》</a:t>
            </a:r>
            <a:endPar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pic>
        <p:nvPicPr>
          <p:cNvPr id="4" name="0bf2biaaeaaaiuan357wh5pfacwdaifaaaqa.f10003">
            <a:hlinkClick action="ppaction://media"/>
          </p:cNvPr>
          <p:cNvPicPr>
            <a:picLocks noChangeAspect="1"/>
          </p:cNvPicPr>
          <p:nvPr>
            <a:videoFile r:link="rId9"/>
            <p:custDataLst>
              <p:tags r:id="rId8"/>
            </p:custDataLst>
            <p:extLst>
              <p:ext uri="{DAA4B4D4-6D71-4841-9C94-3DE7FCFB9230}">
                <p14:media xmlns:p14="http://schemas.microsoft.com/office/powerpoint/2010/main" r:embed="rId10"/>
              </p:ext>
            </p:extLst>
          </p:nvPr>
        </p:nvPicPr>
        <p:blipFill>
          <a:blip r:embed="rId7"/>
          <a:stretch>
            <a:fillRect/>
          </a:stretch>
        </p:blipFill>
        <p:spPr>
          <a:xfrm>
            <a:off x="2181317" y="1709877"/>
            <a:ext cx="7903715" cy="4438240"/>
          </a:xfrm>
          <a:prstGeom prst="rect">
            <a:avLst/>
          </a:prstGeom>
        </p:spPr>
      </p:pic>
    </p:spTree>
    <p:extLst>
      <p:ext uri="{BB962C8B-B14F-4D97-AF65-F5344CB8AC3E}">
        <p14:creationId xmlns:p14="http://schemas.microsoft.com/office/powerpoint/2010/main" val="3360170992"/>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nodeType="clickPar">
                      <p:stCondLst>
                        <p:cond delay="indefinite"/>
                      </p:stCondLst>
                      <p:childTnLst>
                        <p:par>
                          <p:cTn id="12" fill="hold" nodeType="afterGroup">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endCondLst>
                    <p:cond evt="onNext" delay="0">
                      <p:tgtEl>
                        <p:sldTgt/>
                      </p:tgtEl>
                    </p:cond>
                    <p:cond evt="onPrev">
                      <p:tgtEl>
                        <p:sldTgt/>
                      </p:tgtEl>
                    </p:cond>
                  </p:endCondLst>
                </p:cTn>
                <p:tgtEl>
                  <p:spTgt spid="4"/>
                </p:tgtEl>
              </p:cMediaNode>
            </p:video>
          </p:childTnLst>
        </p:cTn>
      </p:par>
    </p:tnLst>
    <p:bldLst>
      <p:bldP spid="7"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4">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id="{21566E11-CB8A-4D4A-8A3E-42D6AD9A7D91}"/>
              </a:ext>
            </a:extLst>
          </p:cNvPr>
          <p:cNvSpPr/>
          <p:nvPr>
            <p:custDataLst>
              <p:tags r:id="rId3"/>
            </p:custDataLst>
          </p:nvPr>
        </p:nvSpPr>
        <p:spPr>
          <a:xfrm>
            <a:off x="2974173" y="2565878"/>
            <a:ext cx="6724918" cy="1260923"/>
          </a:xfrm>
          <a:prstGeom prst="rect">
            <a:avLst/>
          </a:prstGeom>
        </p:spPr>
        <p:txBody>
          <a:bodyPr wrap="none">
            <a:spAutoFit/>
          </a:bodyPr>
          <a:lstStyle/>
          <a:p>
            <a:pPr lvl="0" algn="ctr">
              <a:lnSpc>
                <a:spcPct val="150000"/>
              </a:lnSpc>
              <a:defRPr/>
            </a:pP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3</a:t>
            </a: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a:t>
            </a:r>
            <a:r>
              <a:rPr lang="zh-CN" altLang="en-US"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《声的利用》</a:t>
            </a:r>
            <a:endPar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755407180"/>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7">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4266180" y="31226"/>
            <a:ext cx="4108817"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3</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节《声的利用》</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377076" y="1032471"/>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6"/>
            </p:custDataLst>
          </p:nvPr>
        </p:nvSpPr>
        <p:spPr>
          <a:xfrm>
            <a:off x="1014967" y="2011679"/>
            <a:ext cx="10162065" cy="3222998"/>
          </a:xfrm>
          <a:prstGeom prst="rect">
            <a:avLst/>
          </a:prstGeom>
        </p:spPr>
        <p:txBody>
          <a:bodyPr wrap="square">
            <a:spAutoFit/>
          </a:bodyPr>
          <a:lstStyle/>
          <a:p>
            <a:pPr>
              <a:lnSpc>
                <a:spcPct val="150000"/>
              </a:lnSpc>
            </a:pPr>
            <a:r>
              <a:rPr lang="en-US" altLang="zh-CN" sz="2800">
                <a:latin typeface="黑体" panose="02010609060101010101" pitchFamily="49" charset="-122"/>
                <a:ea typeface="黑体" panose="02010609060101010101" pitchFamily="49" charset="-122"/>
              </a:rPr>
              <a:t>1</a:t>
            </a:r>
            <a:r>
              <a:rPr lang="zh-CN" altLang="en-US" sz="2800">
                <a:latin typeface="黑体" panose="02010609060101010101" pitchFamily="49" charset="-122"/>
                <a:ea typeface="黑体" panose="02010609060101010101" pitchFamily="49" charset="-122"/>
              </a:rPr>
              <a:t>、请你分析下列事例是利用声传递能量还是利用声传递信息。</a:t>
            </a:r>
          </a:p>
          <a:p>
            <a:pPr>
              <a:lnSpc>
                <a:spcPct val="150000"/>
              </a:lnSpc>
            </a:pPr>
            <a:r>
              <a:rPr lang="en-US" altLang="zh-CN" sz="2800">
                <a:latin typeface="黑体" panose="02010609060101010101" pitchFamily="49" charset="-122"/>
                <a:ea typeface="黑体" panose="02010609060101010101" pitchFamily="49" charset="-122"/>
              </a:rPr>
              <a:t>(1)</a:t>
            </a:r>
            <a:r>
              <a:rPr lang="zh-CN" altLang="en-US" sz="2800">
                <a:latin typeface="黑体" panose="02010609060101010101" pitchFamily="49" charset="-122"/>
                <a:ea typeface="黑体" panose="02010609060101010101" pitchFamily="49" charset="-122"/>
              </a:rPr>
              <a:t>利用超声波给金属工件探伤</a:t>
            </a:r>
            <a:r>
              <a:rPr lang="en-US" altLang="zh-CN" sz="2800">
                <a:latin typeface="黑体" panose="02010609060101010101" pitchFamily="49" charset="-122"/>
                <a:ea typeface="黑体" panose="02010609060101010101" pitchFamily="49" charset="-122"/>
              </a:rPr>
              <a:t>;</a:t>
            </a:r>
          </a:p>
          <a:p>
            <a:pPr>
              <a:lnSpc>
                <a:spcPct val="150000"/>
              </a:lnSpc>
            </a:pPr>
            <a:r>
              <a:rPr lang="en-US" altLang="zh-CN" sz="2800">
                <a:latin typeface="黑体" panose="02010609060101010101" pitchFamily="49" charset="-122"/>
                <a:ea typeface="黑体" panose="02010609060101010101" pitchFamily="49" charset="-122"/>
              </a:rPr>
              <a:t>(2)</a:t>
            </a:r>
            <a:r>
              <a:rPr lang="zh-CN" altLang="en-US" sz="2800">
                <a:latin typeface="黑体" panose="02010609060101010101" pitchFamily="49" charset="-122"/>
                <a:ea typeface="黑体" panose="02010609060101010101" pitchFamily="49" charset="-122"/>
              </a:rPr>
              <a:t>医生通过听诊器给病人诊病</a:t>
            </a:r>
          </a:p>
          <a:p>
            <a:pPr>
              <a:lnSpc>
                <a:spcPct val="150000"/>
              </a:lnSpc>
            </a:pPr>
            <a:r>
              <a:rPr lang="en-US" altLang="zh-CN" sz="2800">
                <a:latin typeface="黑体" panose="02010609060101010101" pitchFamily="49" charset="-122"/>
                <a:ea typeface="黑体" panose="02010609060101010101" pitchFamily="49" charset="-122"/>
              </a:rPr>
              <a:t>(3)</a:t>
            </a:r>
            <a:r>
              <a:rPr lang="zh-CN" altLang="en-US" sz="2800">
                <a:latin typeface="黑体" panose="02010609060101010101" pitchFamily="49" charset="-122"/>
                <a:ea typeface="黑体" panose="02010609060101010101" pitchFamily="49" charset="-122"/>
              </a:rPr>
              <a:t>通过声学仪器接收到的次声波等信息判断地震的方位和强度</a:t>
            </a:r>
            <a:r>
              <a:rPr lang="en-US" altLang="zh-CN" sz="2800">
                <a:latin typeface="黑体" panose="02010609060101010101" pitchFamily="49" charset="-122"/>
                <a:ea typeface="黑体" panose="02010609060101010101" pitchFamily="49" charset="-122"/>
              </a:rPr>
              <a:t>;</a:t>
            </a:r>
          </a:p>
          <a:p>
            <a:pPr>
              <a:lnSpc>
                <a:spcPct val="150000"/>
              </a:lnSpc>
            </a:pPr>
            <a:r>
              <a:rPr lang="en-US" altLang="zh-CN" sz="2800">
                <a:latin typeface="黑体" panose="02010609060101010101" pitchFamily="49" charset="-122"/>
                <a:ea typeface="黑体" panose="02010609060101010101" pitchFamily="49" charset="-122"/>
              </a:rPr>
              <a:t>(4)</a:t>
            </a:r>
            <a:r>
              <a:rPr lang="zh-CN" altLang="en-US" sz="2800">
                <a:latin typeface="黑体" panose="02010609060101010101" pitchFamily="49" charset="-122"/>
                <a:ea typeface="黑体" panose="02010609060101010101" pitchFamily="49" charset="-122"/>
              </a:rPr>
              <a:t>利用超声波排除人体内的结石。</a:t>
            </a:r>
            <a:endParaRPr lang="en-US" altLang="zh-CN" sz="3600">
              <a:solidFill>
                <a:srgbClr val="242424"/>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38122439"/>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4266180" y="31226"/>
            <a:ext cx="4108817"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3</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节《声的利用》</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4"/>
            </p:custDataLst>
          </p:nvPr>
        </p:nvSpPr>
        <p:spPr>
          <a:xfrm>
            <a:off x="1069661" y="1961203"/>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624124" y="1034159"/>
            <a:ext cx="10943751" cy="979208"/>
          </a:xfrm>
          <a:prstGeom prst="rect">
            <a:avLst/>
          </a:prstGeom>
        </p:spPr>
      </p:pic>
      <p:sp>
        <p:nvSpPr>
          <p:cNvPr id="4" name="矩形 3">
            <a:extLst>
              <a:ext uri="{FF2B5EF4-FFF2-40B4-BE49-F238E27FC236}">
                <a16:creationId xmlns:a16="http://schemas.microsoft.com/office/drawing/2014/main" id="{77874B7C-8FA6-42F6-9033-E8EC66DE0088}"/>
              </a:ext>
            </a:extLst>
          </p:cNvPr>
          <p:cNvSpPr/>
          <p:nvPr>
            <p:custDataLst>
              <p:tags r:id="rId7"/>
            </p:custDataLst>
          </p:nvPr>
        </p:nvSpPr>
        <p:spPr>
          <a:xfrm>
            <a:off x="2800841" y="1846748"/>
            <a:ext cx="5211683" cy="637675"/>
          </a:xfrm>
          <a:prstGeom prst="rect">
            <a:avLst/>
          </a:prstGeom>
        </p:spPr>
        <p:txBody>
          <a:bodyPr wrap="none">
            <a:spAutoFit/>
          </a:bodyPr>
          <a:lstStyle/>
          <a:p>
            <a:pPr lvl="0">
              <a:lnSpc>
                <a:spcPct val="150000"/>
              </a:lnSpc>
            </a:pPr>
            <a:r>
              <a:rPr lang="en-US" altLang="zh-CN" sz="2800">
                <a:solidFill>
                  <a:prstClr val="black"/>
                </a:solidFill>
                <a:latin typeface="黑体" panose="02010609060101010101" pitchFamily="49" charset="-122"/>
                <a:ea typeface="黑体" panose="02010609060101010101" pitchFamily="49" charset="-122"/>
              </a:rPr>
              <a:t>(1)</a:t>
            </a:r>
            <a:r>
              <a:rPr lang="zh-CN" altLang="en-US" sz="2800">
                <a:solidFill>
                  <a:prstClr val="black"/>
                </a:solidFill>
                <a:latin typeface="黑体" panose="02010609060101010101" pitchFamily="49" charset="-122"/>
                <a:ea typeface="黑体" panose="02010609060101010101" pitchFamily="49" charset="-122"/>
              </a:rPr>
              <a:t>利用超声波给金属工件探伤</a:t>
            </a:r>
            <a:r>
              <a:rPr lang="en-US" altLang="zh-CN" sz="2800">
                <a:solidFill>
                  <a:prstClr val="black"/>
                </a:solidFill>
                <a:latin typeface="黑体" panose="02010609060101010101" pitchFamily="49" charset="-122"/>
                <a:ea typeface="黑体" panose="02010609060101010101" pitchFamily="49" charset="-122"/>
              </a:rPr>
              <a:t>;</a:t>
            </a:r>
          </a:p>
        </p:txBody>
      </p:sp>
      <p:sp>
        <p:nvSpPr>
          <p:cNvPr id="11" name="矩形 10">
            <a:extLst>
              <a:ext uri="{FF2B5EF4-FFF2-40B4-BE49-F238E27FC236}">
                <a16:creationId xmlns:a16="http://schemas.microsoft.com/office/drawing/2014/main" id="{004FAD9A-4A64-4C62-AA17-3B4B660B5BED}"/>
              </a:ext>
            </a:extLst>
          </p:cNvPr>
          <p:cNvSpPr/>
          <p:nvPr>
            <p:custDataLst>
              <p:tags r:id="rId8"/>
            </p:custDataLst>
          </p:nvPr>
        </p:nvSpPr>
        <p:spPr>
          <a:xfrm>
            <a:off x="1326221" y="2641290"/>
            <a:ext cx="9212778" cy="584775"/>
          </a:xfrm>
          <a:prstGeom prst="rect">
            <a:avLst/>
          </a:prstGeom>
        </p:spPr>
        <p:txBody>
          <a:bodyPr wrap="none">
            <a:spAutoFit/>
          </a:bodyPr>
          <a:lstStyle/>
          <a:p>
            <a:r>
              <a:rPr lang="zh-CN" altLang="en-US" sz="3200" b="1">
                <a:solidFill>
                  <a:schemeClr val="accent1"/>
                </a:solidFill>
                <a:latin typeface="黑体" panose="02010609060101010101" pitchFamily="49" charset="-122"/>
                <a:ea typeface="黑体" panose="02010609060101010101" pitchFamily="49" charset="-122"/>
              </a:rPr>
              <a:t>利用超声波给金属工件探伤，是利用声传递信息。</a:t>
            </a:r>
          </a:p>
        </p:txBody>
      </p:sp>
      <p:pic>
        <p:nvPicPr>
          <p:cNvPr id="13" name="图片 12">
            <a:extLst>
              <a:ext uri="{FF2B5EF4-FFF2-40B4-BE49-F238E27FC236}">
                <a16:creationId xmlns:a16="http://schemas.microsoft.com/office/drawing/2014/main" id="{72D8A4CE-4A48-4799-B8B9-7CA243BFA96F}"/>
              </a:ext>
            </a:extLst>
          </p:cNvPr>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3108706" y="3429000"/>
            <a:ext cx="5076825" cy="2857500"/>
          </a:xfrm>
          <a:prstGeom prst="rect">
            <a:avLst/>
          </a:prstGeom>
        </p:spPr>
      </p:pic>
    </p:spTree>
    <p:extLst>
      <p:ext uri="{BB962C8B-B14F-4D97-AF65-F5344CB8AC3E}">
        <p14:creationId xmlns:p14="http://schemas.microsoft.com/office/powerpoint/2010/main" val="2980723905"/>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4266180" y="31226"/>
            <a:ext cx="4108817" cy="793487"/>
          </a:xfrm>
          <a:prstGeom prst="rect">
            <a:avLst/>
          </a:prstGeom>
        </p:spPr>
        <p:txBody>
          <a:bodyPr wrap="non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3</a:t>
            </a: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节《声的利用》</a:t>
            </a:r>
            <a:endPar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
        <p:nvSpPr>
          <p:cNvPr id="7" name="矩形 6">
            <a:extLst>
              <a:ext uri="{FF2B5EF4-FFF2-40B4-BE49-F238E27FC236}">
                <a16:creationId xmlns:a16="http://schemas.microsoft.com/office/drawing/2014/main" id="{180FC460-0E07-4F48-ACE8-353565B2DAF9}"/>
              </a:ext>
            </a:extLst>
          </p:cNvPr>
          <p:cNvSpPr/>
          <p:nvPr>
            <p:custDataLst>
              <p:tags r:id="rId4"/>
            </p:custDataLst>
          </p:nvPr>
        </p:nvSpPr>
        <p:spPr>
          <a:xfrm>
            <a:off x="1069661" y="1961203"/>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624124" y="1034159"/>
            <a:ext cx="10943751" cy="979208"/>
          </a:xfrm>
          <a:prstGeom prst="rect">
            <a:avLst/>
          </a:prstGeom>
        </p:spPr>
      </p:pic>
      <p:sp>
        <p:nvSpPr>
          <p:cNvPr id="3" name="矩形 2">
            <a:extLst>
              <a:ext uri="{FF2B5EF4-FFF2-40B4-BE49-F238E27FC236}">
                <a16:creationId xmlns:a16="http://schemas.microsoft.com/office/drawing/2014/main" id="{675042A1-1441-48A5-B50F-3BACF4E98CBD}"/>
              </a:ext>
            </a:extLst>
          </p:cNvPr>
          <p:cNvSpPr/>
          <p:nvPr>
            <p:custDataLst>
              <p:tags r:id="rId7"/>
            </p:custDataLst>
          </p:nvPr>
        </p:nvSpPr>
        <p:spPr>
          <a:xfrm>
            <a:off x="2806203" y="1846748"/>
            <a:ext cx="5032147" cy="637675"/>
          </a:xfrm>
          <a:prstGeom prst="rect">
            <a:avLst/>
          </a:prstGeom>
        </p:spPr>
        <p:txBody>
          <a:bodyPr wrap="none">
            <a:spAutoFit/>
          </a:bodyPr>
          <a:lstStyle/>
          <a:p>
            <a:pPr lvl="0">
              <a:lnSpc>
                <a:spcPct val="150000"/>
              </a:lnSpc>
            </a:pPr>
            <a:r>
              <a:rPr lang="en-US" altLang="zh-CN" sz="2800">
                <a:solidFill>
                  <a:prstClr val="black"/>
                </a:solidFill>
                <a:latin typeface="黑体" panose="02010609060101010101" pitchFamily="49" charset="-122"/>
                <a:ea typeface="黑体" panose="02010609060101010101" pitchFamily="49" charset="-122"/>
              </a:rPr>
              <a:t>(2)</a:t>
            </a:r>
            <a:r>
              <a:rPr lang="zh-CN" altLang="en-US" sz="2800">
                <a:solidFill>
                  <a:prstClr val="black"/>
                </a:solidFill>
                <a:latin typeface="黑体" panose="02010609060101010101" pitchFamily="49" charset="-122"/>
                <a:ea typeface="黑体" panose="02010609060101010101" pitchFamily="49" charset="-122"/>
              </a:rPr>
              <a:t>医生通过听诊器给病人诊病</a:t>
            </a:r>
          </a:p>
        </p:txBody>
      </p:sp>
      <p:sp>
        <p:nvSpPr>
          <p:cNvPr id="4" name="矩形 3">
            <a:extLst>
              <a:ext uri="{FF2B5EF4-FFF2-40B4-BE49-F238E27FC236}">
                <a16:creationId xmlns:a16="http://schemas.microsoft.com/office/drawing/2014/main" id="{92BAC1FE-16AE-4D62-A3A6-3AC82E1296D8}"/>
              </a:ext>
            </a:extLst>
          </p:cNvPr>
          <p:cNvSpPr/>
          <p:nvPr>
            <p:custDataLst>
              <p:tags r:id="rId8"/>
            </p:custDataLst>
          </p:nvPr>
        </p:nvSpPr>
        <p:spPr>
          <a:xfrm>
            <a:off x="829360" y="2712237"/>
            <a:ext cx="9456435" cy="584775"/>
          </a:xfrm>
          <a:prstGeom prst="rect">
            <a:avLst/>
          </a:prstGeom>
        </p:spPr>
        <p:txBody>
          <a:bodyPr wrap="none">
            <a:spAutoFit/>
          </a:bodyPr>
          <a:lstStyle/>
          <a:p>
            <a:r>
              <a:rPr lang="en-US" altLang="zh-CN" sz="3200" b="1">
                <a:solidFill>
                  <a:schemeClr val="accent1"/>
                </a:solidFill>
                <a:latin typeface="黑体" panose="02010609060101010101" pitchFamily="49" charset="-122"/>
                <a:ea typeface="黑体" panose="02010609060101010101" pitchFamily="49" charset="-122"/>
              </a:rPr>
              <a:t>(2)</a:t>
            </a:r>
            <a:r>
              <a:rPr lang="zh-CN" altLang="en-US" sz="3200" b="1">
                <a:solidFill>
                  <a:schemeClr val="accent1"/>
                </a:solidFill>
                <a:latin typeface="黑体" panose="02010609060101010101" pitchFamily="49" charset="-122"/>
                <a:ea typeface="黑体" panose="02010609060101010101" pitchFamily="49" charset="-122"/>
              </a:rPr>
              <a:t>医生通过听诊器给病人诊病，是利用声传递信息</a:t>
            </a:r>
          </a:p>
        </p:txBody>
      </p:sp>
      <p:pic>
        <p:nvPicPr>
          <p:cNvPr id="8" name="图片 7">
            <a:extLst>
              <a:ext uri="{FF2B5EF4-FFF2-40B4-BE49-F238E27FC236}">
                <a16:creationId xmlns:a16="http://schemas.microsoft.com/office/drawing/2014/main" id="{F19D1E93-AAE6-4D43-82E0-800EEA8CA3C7}"/>
              </a:ext>
            </a:extLst>
          </p:cNvPr>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3298172" y="3650567"/>
            <a:ext cx="5076825" cy="2857500"/>
          </a:xfrm>
          <a:prstGeom prst="rect">
            <a:avLst/>
          </a:prstGeom>
        </p:spPr>
      </p:pic>
    </p:spTree>
    <p:extLst>
      <p:ext uri="{BB962C8B-B14F-4D97-AF65-F5344CB8AC3E}">
        <p14:creationId xmlns:p14="http://schemas.microsoft.com/office/powerpoint/2010/main" val="2601970936"/>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4266180" y="31226"/>
            <a:ext cx="4108817" cy="793487"/>
          </a:xfrm>
          <a:prstGeom prst="rect">
            <a:avLst/>
          </a:prstGeom>
        </p:spPr>
        <p:txBody>
          <a:bodyPr wrap="non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3</a:t>
            </a: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节《声的利用》</a:t>
            </a:r>
            <a:endPar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
        <p:nvSpPr>
          <p:cNvPr id="7" name="矩形 6">
            <a:extLst>
              <a:ext uri="{FF2B5EF4-FFF2-40B4-BE49-F238E27FC236}">
                <a16:creationId xmlns:a16="http://schemas.microsoft.com/office/drawing/2014/main" id="{180FC460-0E07-4F48-ACE8-353565B2DAF9}"/>
              </a:ext>
            </a:extLst>
          </p:cNvPr>
          <p:cNvSpPr/>
          <p:nvPr>
            <p:custDataLst>
              <p:tags r:id="rId4"/>
            </p:custDataLst>
          </p:nvPr>
        </p:nvSpPr>
        <p:spPr>
          <a:xfrm>
            <a:off x="366276" y="1914445"/>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624124" y="1034159"/>
            <a:ext cx="10943751" cy="979208"/>
          </a:xfrm>
          <a:prstGeom prst="rect">
            <a:avLst/>
          </a:prstGeom>
        </p:spPr>
      </p:pic>
      <p:sp>
        <p:nvSpPr>
          <p:cNvPr id="3" name="矩形 2">
            <a:extLst>
              <a:ext uri="{FF2B5EF4-FFF2-40B4-BE49-F238E27FC236}">
                <a16:creationId xmlns:a16="http://schemas.microsoft.com/office/drawing/2014/main" id="{D6E782BA-7091-49C7-9E35-F94A90EEFB37}"/>
              </a:ext>
            </a:extLst>
          </p:cNvPr>
          <p:cNvSpPr/>
          <p:nvPr>
            <p:custDataLst>
              <p:tags r:id="rId7"/>
            </p:custDataLst>
          </p:nvPr>
        </p:nvSpPr>
        <p:spPr>
          <a:xfrm>
            <a:off x="1987233" y="1842420"/>
            <a:ext cx="10026179" cy="637675"/>
          </a:xfrm>
          <a:prstGeom prst="rect">
            <a:avLst/>
          </a:prstGeom>
        </p:spPr>
        <p:txBody>
          <a:bodyPr wrap="square">
            <a:spAutoFit/>
          </a:bodyPr>
          <a:lstStyle/>
          <a:p>
            <a:pPr lvl="0">
              <a:lnSpc>
                <a:spcPct val="150000"/>
              </a:lnSpc>
            </a:pPr>
            <a:r>
              <a:rPr lang="en-US" altLang="zh-CN" sz="2800">
                <a:solidFill>
                  <a:prstClr val="black"/>
                </a:solidFill>
                <a:latin typeface="黑体" panose="02010609060101010101" pitchFamily="49" charset="-122"/>
                <a:ea typeface="黑体" panose="02010609060101010101" pitchFamily="49" charset="-122"/>
              </a:rPr>
              <a:t>(3)</a:t>
            </a:r>
            <a:r>
              <a:rPr lang="zh-CN" altLang="en-US" sz="2800">
                <a:solidFill>
                  <a:prstClr val="black"/>
                </a:solidFill>
                <a:latin typeface="黑体" panose="02010609060101010101" pitchFamily="49" charset="-122"/>
                <a:ea typeface="黑体" panose="02010609060101010101" pitchFamily="49" charset="-122"/>
              </a:rPr>
              <a:t>通过声学仪器接收到的次声波等信息判断地震的方位和强度</a:t>
            </a:r>
            <a:r>
              <a:rPr lang="en-US" altLang="zh-CN" sz="2800">
                <a:solidFill>
                  <a:prstClr val="black"/>
                </a:solidFill>
                <a:latin typeface="黑体" panose="02010609060101010101" pitchFamily="49" charset="-122"/>
                <a:ea typeface="黑体" panose="02010609060101010101" pitchFamily="49" charset="-122"/>
              </a:rPr>
              <a:t>;</a:t>
            </a:r>
          </a:p>
        </p:txBody>
      </p:sp>
      <p:sp>
        <p:nvSpPr>
          <p:cNvPr id="4" name="矩形 3">
            <a:extLst>
              <a:ext uri="{FF2B5EF4-FFF2-40B4-BE49-F238E27FC236}">
                <a16:creationId xmlns:a16="http://schemas.microsoft.com/office/drawing/2014/main" id="{A4652FAF-092F-444B-8E4D-8E8EEE3BE382}"/>
              </a:ext>
            </a:extLst>
          </p:cNvPr>
          <p:cNvSpPr/>
          <p:nvPr>
            <p:custDataLst>
              <p:tags r:id="rId8"/>
            </p:custDataLst>
          </p:nvPr>
        </p:nvSpPr>
        <p:spPr>
          <a:xfrm>
            <a:off x="624124" y="2552120"/>
            <a:ext cx="10663553" cy="1077218"/>
          </a:xfrm>
          <a:prstGeom prst="rect">
            <a:avLst/>
          </a:prstGeom>
        </p:spPr>
        <p:txBody>
          <a:bodyPr wrap="square">
            <a:spAutoFit/>
          </a:bodyPr>
          <a:lstStyle/>
          <a:p>
            <a:r>
              <a:rPr lang="en-US" altLang="zh-CN" sz="3200" b="1">
                <a:solidFill>
                  <a:schemeClr val="accent1"/>
                </a:solidFill>
                <a:latin typeface="黑体" panose="02010609060101010101" pitchFamily="49" charset="-122"/>
                <a:ea typeface="黑体" panose="02010609060101010101" pitchFamily="49" charset="-122"/>
              </a:rPr>
              <a:t>(3)</a:t>
            </a:r>
            <a:r>
              <a:rPr lang="zh-CN" altLang="en-US" sz="3200" b="1">
                <a:solidFill>
                  <a:schemeClr val="accent1"/>
                </a:solidFill>
                <a:latin typeface="黑体" panose="02010609060101010101" pitchFamily="49" charset="-122"/>
                <a:ea typeface="黑体" panose="02010609060101010101" pitchFamily="49" charset="-122"/>
              </a:rPr>
              <a:t>通过声学仪器接收到的次声波等信息判断地震的方位和强度，是利用声传递信息</a:t>
            </a:r>
          </a:p>
        </p:txBody>
      </p:sp>
      <p:pic>
        <p:nvPicPr>
          <p:cNvPr id="8" name="图片 7">
            <a:extLst>
              <a:ext uri="{FF2B5EF4-FFF2-40B4-BE49-F238E27FC236}">
                <a16:creationId xmlns:a16="http://schemas.microsoft.com/office/drawing/2014/main" id="{2A4FADA3-40B9-4BAC-B9D8-D8A17B244834}"/>
              </a:ext>
            </a:extLst>
          </p:cNvPr>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3783037" y="3655676"/>
            <a:ext cx="3810000" cy="2133600"/>
          </a:xfrm>
          <a:prstGeom prst="rect">
            <a:avLst/>
          </a:prstGeom>
        </p:spPr>
      </p:pic>
      <p:sp>
        <p:nvSpPr>
          <p:cNvPr id="10" name="矩形 9">
            <a:extLst>
              <a:ext uri="{FF2B5EF4-FFF2-40B4-BE49-F238E27FC236}">
                <a16:creationId xmlns:a16="http://schemas.microsoft.com/office/drawing/2014/main" id="{E9B1BDC1-CC34-4DB3-93CB-9FF0765DEBA7}"/>
              </a:ext>
            </a:extLst>
          </p:cNvPr>
          <p:cNvSpPr/>
          <p:nvPr>
            <p:custDataLst>
              <p:tags r:id="rId11"/>
            </p:custDataLst>
          </p:nvPr>
        </p:nvSpPr>
        <p:spPr>
          <a:xfrm>
            <a:off x="267802" y="3845313"/>
            <a:ext cx="3192850" cy="1754326"/>
          </a:xfrm>
          <a:prstGeom prst="rect">
            <a:avLst/>
          </a:prstGeom>
        </p:spPr>
        <p:txBody>
          <a:bodyPr wrap="square">
            <a:spAutoFit/>
          </a:bodyPr>
          <a:lstStyle/>
          <a:p>
            <a:r>
              <a:rPr lang="zh-CN" altLang="en-US">
                <a:solidFill>
                  <a:srgbClr val="333333"/>
                </a:solidFill>
                <a:latin typeface="-apple-system"/>
              </a:rPr>
              <a:t>虽然次声波看不见，听不见，可它却无处不在。地震、火山爆发、风暴、海浪冲击、枪炮发射、热核爆炸等都会产生次声波，科学家借助仪器可以“听到”它。</a:t>
            </a:r>
            <a:endParaRPr lang="zh-CN" altLang="en-US"/>
          </a:p>
        </p:txBody>
      </p:sp>
    </p:spTree>
    <p:extLst>
      <p:ext uri="{BB962C8B-B14F-4D97-AF65-F5344CB8AC3E}">
        <p14:creationId xmlns:p14="http://schemas.microsoft.com/office/powerpoint/2010/main" val="1846086032"/>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4266180" y="31226"/>
            <a:ext cx="4108817" cy="793487"/>
          </a:xfrm>
          <a:prstGeom prst="rect">
            <a:avLst/>
          </a:prstGeom>
        </p:spPr>
        <p:txBody>
          <a:bodyPr wrap="non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3</a:t>
            </a: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节《声的利用》</a:t>
            </a:r>
            <a:endPar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
        <p:nvSpPr>
          <p:cNvPr id="7" name="矩形 6">
            <a:extLst>
              <a:ext uri="{FF2B5EF4-FFF2-40B4-BE49-F238E27FC236}">
                <a16:creationId xmlns:a16="http://schemas.microsoft.com/office/drawing/2014/main" id="{180FC460-0E07-4F48-ACE8-353565B2DAF9}"/>
              </a:ext>
            </a:extLst>
          </p:cNvPr>
          <p:cNvSpPr/>
          <p:nvPr>
            <p:custDataLst>
              <p:tags r:id="rId4"/>
            </p:custDataLst>
          </p:nvPr>
        </p:nvSpPr>
        <p:spPr>
          <a:xfrm>
            <a:off x="1069661" y="1961203"/>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624124" y="1034159"/>
            <a:ext cx="10943751" cy="979208"/>
          </a:xfrm>
          <a:prstGeom prst="rect">
            <a:avLst/>
          </a:prstGeom>
        </p:spPr>
      </p:pic>
      <p:sp>
        <p:nvSpPr>
          <p:cNvPr id="3" name="矩形 2">
            <a:extLst>
              <a:ext uri="{FF2B5EF4-FFF2-40B4-BE49-F238E27FC236}">
                <a16:creationId xmlns:a16="http://schemas.microsoft.com/office/drawing/2014/main" id="{CB994269-7C84-4E5A-A76C-5B75F96B41E3}"/>
              </a:ext>
            </a:extLst>
          </p:cNvPr>
          <p:cNvSpPr/>
          <p:nvPr>
            <p:custDataLst>
              <p:tags r:id="rId7"/>
            </p:custDataLst>
          </p:nvPr>
        </p:nvSpPr>
        <p:spPr>
          <a:xfrm>
            <a:off x="2690618" y="1930058"/>
            <a:ext cx="5750292" cy="637675"/>
          </a:xfrm>
          <a:prstGeom prst="rect">
            <a:avLst/>
          </a:prstGeom>
        </p:spPr>
        <p:txBody>
          <a:bodyPr wrap="none">
            <a:spAutoFit/>
          </a:bodyPr>
          <a:lstStyle/>
          <a:p>
            <a:pPr lvl="0">
              <a:lnSpc>
                <a:spcPct val="150000"/>
              </a:lnSpc>
            </a:pPr>
            <a:r>
              <a:rPr lang="en-US" altLang="zh-CN" sz="2800">
                <a:solidFill>
                  <a:prstClr val="black"/>
                </a:solidFill>
                <a:latin typeface="黑体" panose="02010609060101010101" pitchFamily="49" charset="-122"/>
                <a:ea typeface="黑体" panose="02010609060101010101" pitchFamily="49" charset="-122"/>
              </a:rPr>
              <a:t>(4)</a:t>
            </a:r>
            <a:r>
              <a:rPr lang="zh-CN" altLang="en-US" sz="2800">
                <a:solidFill>
                  <a:prstClr val="black"/>
                </a:solidFill>
                <a:latin typeface="黑体" panose="02010609060101010101" pitchFamily="49" charset="-122"/>
                <a:ea typeface="黑体" panose="02010609060101010101" pitchFamily="49" charset="-122"/>
              </a:rPr>
              <a:t>利用超声波排除人体内的结石。</a:t>
            </a:r>
            <a:endParaRPr lang="en-US" altLang="zh-CN" sz="3600">
              <a:solidFill>
                <a:srgbClr val="242424"/>
              </a:solidFill>
              <a:latin typeface="黑体" panose="02010609060101010101" pitchFamily="49" charset="-122"/>
              <a:ea typeface="黑体" panose="02010609060101010101" pitchFamily="49" charset="-122"/>
            </a:endParaRPr>
          </a:p>
        </p:txBody>
      </p:sp>
      <p:sp>
        <p:nvSpPr>
          <p:cNvPr id="5" name="矩形 4">
            <a:extLst>
              <a:ext uri="{FF2B5EF4-FFF2-40B4-BE49-F238E27FC236}">
                <a16:creationId xmlns:a16="http://schemas.microsoft.com/office/drawing/2014/main" id="{9F7B265F-001B-4771-9D85-6835D29BEBF5}"/>
              </a:ext>
            </a:extLst>
          </p:cNvPr>
          <p:cNvSpPr/>
          <p:nvPr>
            <p:custDataLst>
              <p:tags r:id="rId8"/>
            </p:custDataLst>
          </p:nvPr>
        </p:nvSpPr>
        <p:spPr>
          <a:xfrm>
            <a:off x="799525" y="2724600"/>
            <a:ext cx="9828332" cy="584775"/>
          </a:xfrm>
          <a:prstGeom prst="rect">
            <a:avLst/>
          </a:prstGeom>
        </p:spPr>
        <p:txBody>
          <a:bodyPr wrap="none">
            <a:spAutoFit/>
          </a:bodyPr>
          <a:lstStyle/>
          <a:p>
            <a:r>
              <a:rPr lang="en-US" altLang="zh-CN" sz="3200" b="1">
                <a:solidFill>
                  <a:schemeClr val="accent1"/>
                </a:solidFill>
                <a:latin typeface="黑体" panose="02010609060101010101" pitchFamily="49" charset="-122"/>
                <a:ea typeface="黑体" panose="02010609060101010101" pitchFamily="49" charset="-122"/>
              </a:rPr>
              <a:t>(4)</a:t>
            </a:r>
            <a:r>
              <a:rPr lang="zh-CN" altLang="en-US" sz="3200" b="1">
                <a:solidFill>
                  <a:schemeClr val="accent1"/>
                </a:solidFill>
                <a:latin typeface="黑体" panose="02010609060101010101" pitchFamily="49" charset="-122"/>
                <a:ea typeface="黑体" panose="02010609060101010101" pitchFamily="49" charset="-122"/>
              </a:rPr>
              <a:t>利用超声波排除人体内的结石，是利用声传递能量</a:t>
            </a:r>
          </a:p>
        </p:txBody>
      </p:sp>
      <p:pic>
        <p:nvPicPr>
          <p:cNvPr id="10" name="图片 9">
            <a:extLst>
              <a:ext uri="{FF2B5EF4-FFF2-40B4-BE49-F238E27FC236}">
                <a16:creationId xmlns:a16="http://schemas.microsoft.com/office/drawing/2014/main" id="{F0D91A5A-8FF4-49CF-82CA-F4D7A85B65A1}"/>
              </a:ext>
            </a:extLst>
          </p:cNvPr>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3436706" y="3435313"/>
            <a:ext cx="4553743" cy="3045948"/>
          </a:xfrm>
          <a:prstGeom prst="rect">
            <a:avLst/>
          </a:prstGeom>
        </p:spPr>
      </p:pic>
    </p:spTree>
    <p:extLst>
      <p:ext uri="{BB962C8B-B14F-4D97-AF65-F5344CB8AC3E}">
        <p14:creationId xmlns:p14="http://schemas.microsoft.com/office/powerpoint/2010/main" val="1593901550"/>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4">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id="{21566E11-CB8A-4D4A-8A3E-42D6AD9A7D91}"/>
              </a:ext>
            </a:extLst>
          </p:cNvPr>
          <p:cNvSpPr/>
          <p:nvPr>
            <p:custDataLst>
              <p:tags r:id="rId3"/>
            </p:custDataLst>
          </p:nvPr>
        </p:nvSpPr>
        <p:spPr>
          <a:xfrm>
            <a:off x="1194658" y="2533794"/>
            <a:ext cx="9802684" cy="1477328"/>
          </a:xfrm>
          <a:prstGeom prst="rect">
            <a:avLst/>
          </a:prstGeom>
        </p:spPr>
        <p:txBody>
          <a:bodyPr wrap="none">
            <a:spAutoFit/>
          </a:bodyPr>
          <a:lstStyle/>
          <a:p>
            <a:pPr algn="ctr">
              <a:lnSpc>
                <a:spcPct val="150000"/>
              </a:lnSpc>
            </a:pPr>
            <a:r>
              <a:rPr lang="zh-CN" altLang="en-US"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节《声音的产生与传播》</a:t>
            </a:r>
            <a:endParaRPr lang="en-US" altLang="zh-CN"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500507194"/>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4266180" y="31226"/>
            <a:ext cx="4108817"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3</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节《声的利用》</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4"/>
            </p:custDataLst>
          </p:nvPr>
        </p:nvSpPr>
        <p:spPr>
          <a:xfrm>
            <a:off x="140319" y="2735486"/>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7"/>
            </p:custDataLst>
          </p:nvPr>
        </p:nvSpPr>
        <p:spPr>
          <a:xfrm>
            <a:off x="950798" y="1618609"/>
            <a:ext cx="10162065" cy="1137812"/>
          </a:xfrm>
          <a:prstGeom prst="rect">
            <a:avLst/>
          </a:prstGeom>
        </p:spPr>
        <p:txBody>
          <a:bodyPr wrap="square">
            <a:spAutoFit/>
          </a:bodyPr>
          <a:lstStyle/>
          <a:p>
            <a:pPr>
              <a:lnSpc>
                <a:spcPct val="150000"/>
              </a:lnSpc>
            </a:pPr>
            <a:r>
              <a:rPr lang="en-US" altLang="zh-CN" sz="2400" b="1"/>
              <a:t>2</a:t>
            </a:r>
            <a:r>
              <a:rPr lang="zh-CN" altLang="en-US" sz="2400" b="1"/>
              <a:t>、用超声测位仪向海底垂直发射声波</a:t>
            </a:r>
            <a:r>
              <a:rPr lang="en-US" altLang="zh-CN" sz="2400" b="1"/>
              <a:t>,</a:t>
            </a:r>
            <a:r>
              <a:rPr lang="zh-CN" altLang="en-US" sz="2400" b="1"/>
              <a:t>经过</a:t>
            </a:r>
            <a:r>
              <a:rPr lang="en-US" altLang="zh-CN" sz="2400" b="1"/>
              <a:t>4s</a:t>
            </a:r>
            <a:r>
              <a:rPr lang="zh-CN" altLang="en-US" sz="2400" b="1"/>
              <a:t>后收到回波。如果海水中声音的平均传播速度为</a:t>
            </a:r>
            <a:r>
              <a:rPr lang="en-US" altLang="zh-CN" sz="2400" b="1"/>
              <a:t>1500m/s,</a:t>
            </a:r>
            <a:r>
              <a:rPr lang="zh-CN" altLang="en-US" sz="2400" b="1"/>
              <a:t>此处海水约有多深</a:t>
            </a:r>
            <a:r>
              <a:rPr lang="en-US" altLang="zh-CN" sz="2400" b="1"/>
              <a:t>?</a:t>
            </a:r>
            <a:endParaRPr lang="en-US" altLang="zh-CN" sz="4000" b="1">
              <a:solidFill>
                <a:srgbClr val="242424"/>
              </a:solidFill>
              <a:latin typeface="黑体" panose="02010609060101010101" pitchFamily="49" charset="-122"/>
              <a:ea typeface="黑体" panose="02010609060101010101" pitchFamily="49" charset="-122"/>
            </a:endParaRPr>
          </a:p>
        </p:txBody>
      </p:sp>
      <mc:AlternateContent>
        <mc:Choice Requires="a14">
          <p:sp>
            <p:nvSpPr>
              <p:cNvPr id="5" name="矩形 4">
                <a:extLst>
                  <a:ext uri="{FF2B5EF4-FFF2-40B4-BE49-F238E27FC236}">
                    <a16:creationId xmlns:a16="http://schemas.microsoft.com/office/drawing/2014/main" id="{51AF8DE6-DEE3-489A-8551-81377BB690BF}"/>
                  </a:ext>
                </a:extLst>
              </p:cNvPr>
              <p:cNvSpPr/>
              <p:nvPr>
                <p:custDataLst>
                  <p:tags r:id="rId8"/>
                </p:custDataLst>
              </p:nvPr>
            </p:nvSpPr>
            <p:spPr>
              <a:xfrm>
                <a:off x="2042926" y="2756421"/>
                <a:ext cx="9069937" cy="3310265"/>
              </a:xfrm>
              <a:prstGeom prst="rect">
                <a:avLst/>
              </a:prstGeom>
            </p:spPr>
            <p:txBody>
              <a:bodyPr wrap="square">
                <a:spAutoFit/>
              </a:bodyPr>
              <a:lstStyle/>
              <a:p>
                <a:pPr>
                  <a:lnSpc>
                    <a:spcPct val="150000"/>
                  </a:lnSpc>
                </a:pPr>
                <a:r>
                  <a:rPr lang="zh-CN" altLang="en-US" sz="3200" b="1">
                    <a:solidFill>
                      <a:schemeClr val="accent1"/>
                    </a:solidFill>
                  </a:rPr>
                  <a:t>声波在海水中的速度</a:t>
                </a:r>
                <a:r>
                  <a:rPr lang="en-US" altLang="zh-CN" sz="3200" b="1">
                    <a:solidFill>
                      <a:schemeClr val="accent1"/>
                    </a:solidFill>
                  </a:rPr>
                  <a:t>v=1500m/s</a:t>
                </a:r>
                <a:r>
                  <a:rPr lang="zh-CN" altLang="en-US" sz="3200" b="1">
                    <a:solidFill>
                      <a:schemeClr val="accent1"/>
                    </a:solidFill>
                  </a:rPr>
                  <a:t>，由于</a:t>
                </a:r>
                <a:r>
                  <a:rPr lang="en-US" altLang="zh-CN" sz="3200" b="1">
                    <a:solidFill>
                      <a:schemeClr val="accent1"/>
                    </a:solidFill>
                  </a:rPr>
                  <a:t>4s</a:t>
                </a:r>
                <a:r>
                  <a:rPr lang="zh-CN" altLang="en-US" sz="3200" b="1">
                    <a:solidFill>
                      <a:schemeClr val="accent1"/>
                    </a:solidFill>
                  </a:rPr>
                  <a:t>为一个来回的时间</a:t>
                </a:r>
                <a:r>
                  <a:rPr lang="en-US" altLang="zh-CN" sz="3200" b="1">
                    <a:solidFill>
                      <a:schemeClr val="accent1"/>
                    </a:solidFill>
                  </a:rPr>
                  <a:t>,</a:t>
                </a:r>
                <a:r>
                  <a:rPr lang="zh-CN" altLang="en-US" sz="3200" b="1">
                    <a:solidFill>
                      <a:schemeClr val="accent1"/>
                    </a:solidFill>
                  </a:rPr>
                  <a:t>故从发出到海底的时间为</a:t>
                </a:r>
                <a:r>
                  <a:rPr lang="en-US" altLang="zh-CN" sz="3200" b="1">
                    <a:solidFill>
                      <a:schemeClr val="accent1"/>
                    </a:solidFill>
                  </a:rPr>
                  <a:t>t</a:t>
                </a:r>
                <a14:m>
                  <m:oMathPara>
                    <m:oMathParaPr>
                      <m:jc/>
                    </m:oMathParaPr>
                    <m:oMath>
                      <m:r>
                        <m:rPr>
                          <m:sty m:val="bi"/>
                        </m:rPr>
                        <a:rPr lang="en-US" altLang="zh-CN" sz="3200" b="1" i="1" smtClean="0">
                          <a:solidFill>
                            <a:schemeClr val="accent1"/>
                          </a:solidFill>
                          <a:latin typeface="Cambria Math" panose="02040503050406030204" pitchFamily="18" charset="0"/>
                        </a:rPr>
                        <m:t>=</m:t>
                      </m:r>
                      <m:f>
                        <m:fPr>
                          <m:type m:val="bar"/>
                          <m:ctrlPr>
                            <a:rPr lang="en-US" altLang="zh-CN" sz="3200" b="1" i="1" smtClean="0">
                              <a:solidFill>
                                <a:schemeClr val="accent1"/>
                              </a:solidFill>
                              <a:latin typeface="Cambria Math" panose="02040503050406030204" pitchFamily="18" charset="0"/>
                            </a:rPr>
                          </m:ctrlPr>
                        </m:fPr>
                        <m:num>
                          <m:r>
                            <m:rPr>
                              <m:sty m:val="b"/>
                            </m:rPr>
                            <a:rPr lang="en-US" altLang="zh-CN" sz="3200" b="1">
                              <a:solidFill>
                                <a:schemeClr val="accent1"/>
                              </a:solidFill>
                            </a:rPr>
                            <m:t>𝟒</m:t>
                          </m:r>
                          <m:r>
                            <m:rPr>
                              <m:sty m:val="b"/>
                            </m:rPr>
                            <a:rPr lang="en-US" altLang="zh-CN" sz="3200" b="1">
                              <a:solidFill>
                                <a:schemeClr val="accent1"/>
                              </a:solidFill>
                            </a:rPr>
                            <m:t>𝐬</m:t>
                          </m:r>
                        </m:num>
                        <m:den>
                          <m:r>
                            <m:rPr>
                              <m:sty m:val="bi"/>
                            </m:rPr>
                            <a:rPr lang="en-US" altLang="zh-CN" sz="3200" b="1" i="1" smtClean="0">
                              <a:solidFill>
                                <a:schemeClr val="accent1"/>
                              </a:solidFill>
                              <a:latin typeface="Cambria Math" panose="02040503050406030204" pitchFamily="18" charset="0"/>
                            </a:rPr>
                            <m:t>𝟐</m:t>
                          </m:r>
                        </m:den>
                      </m:f>
                    </m:oMath>
                  </m:oMathPara>
                </a14:m>
                <a:r>
                  <a:rPr lang="en-US" altLang="zh-CN" sz="3200" b="1">
                    <a:solidFill>
                      <a:schemeClr val="accent1"/>
                    </a:solidFill>
                  </a:rPr>
                  <a:t>=2s</a:t>
                </a:r>
              </a:p>
              <a:p>
                <a:pPr>
                  <a:lnSpc>
                    <a:spcPct val="150000"/>
                  </a:lnSpc>
                </a:pPr>
                <a:r>
                  <a:rPr lang="zh-CN" altLang="en-US" sz="3200" b="1">
                    <a:solidFill>
                      <a:schemeClr val="accent1"/>
                    </a:solidFill>
                  </a:rPr>
                  <a:t>海水的深度</a:t>
                </a:r>
                <a:r>
                  <a:rPr lang="en-US" altLang="zh-CN" sz="3200" b="1">
                    <a:solidFill>
                      <a:schemeClr val="accent1"/>
                    </a:solidFill>
                  </a:rPr>
                  <a:t>s=vt=150m/sx2s=3000m</a:t>
                </a:r>
              </a:p>
              <a:p>
                <a:pPr>
                  <a:lnSpc>
                    <a:spcPct val="150000"/>
                  </a:lnSpc>
                </a:pPr>
                <a:endParaRPr lang="en-US" altLang="zh-CN" sz="2800" b="1">
                  <a:solidFill>
                    <a:schemeClr val="accent1"/>
                  </a:solidFill>
                  <a:latin typeface="+mn-ea"/>
                </a:endParaRPr>
              </a:p>
            </p:txBody>
          </p:sp>
        </mc:Choice>
        <mc:Fallback>
          <p:sp>
            <p:nvSpPr>
              <p:cNvPr id="5" name="矩形 4">
                <a:extLst>
                  <a:ext uri="{FF2B5EF4-FFF2-40B4-BE49-F238E27FC236}">
                    <a16:creationId xmlns:a16="http://schemas.microsoft.com/office/drawing/2014/main" id="{51AF8DE6-DEE3-489A-8551-81377BB690BF}"/>
                  </a:ext>
                </a:extLst>
              </p:cNvPr>
              <p:cNvSpPr>
                <a:spLocks noRot="1" noChangeAspect="1" noMove="1" noResize="1" noEditPoints="1" noAdjustHandles="1" noChangeArrowheads="1" noChangeShapeType="1" noTextEdit="1"/>
              </p:cNvSpPr>
              <p:nvPr>
                <p:custDataLst>
                  <p:tags r:id="rId9"/>
                </p:custDataLst>
              </p:nvPr>
            </p:nvSpPr>
            <p:spPr>
              <a:xfrm>
                <a:off x="2042926" y="2756421"/>
                <a:ext cx="9069937" cy="3310265"/>
              </a:xfrm>
              <a:prstGeom prst="rect">
                <a:avLst/>
              </a:prstGeom>
              <a:blipFill>
                <a:blip r:embed="rId10"/>
                <a:stretch>
                  <a:fillRect l="-1680" r="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20504038"/>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4266180" y="31226"/>
            <a:ext cx="4108817"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3</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节《声的利用》</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6"/>
            </p:custDataLst>
          </p:nvPr>
        </p:nvSpPr>
        <p:spPr>
          <a:xfrm>
            <a:off x="1051366" y="1734808"/>
            <a:ext cx="10162065" cy="461665"/>
          </a:xfrm>
          <a:prstGeom prst="rect">
            <a:avLst/>
          </a:prstGeom>
        </p:spPr>
        <p:txBody>
          <a:bodyPr wrap="square">
            <a:spAutoFit/>
          </a:bodyPr>
          <a:lstStyle/>
          <a:p>
            <a:r>
              <a:rPr lang="en-US" altLang="zh-CN" sz="2400" b="1"/>
              <a:t>3</a:t>
            </a:r>
            <a:r>
              <a:rPr lang="zh-CN" altLang="en-US" sz="2400" b="1"/>
              <a:t>、以“声的利用”为关键词</a:t>
            </a:r>
            <a:r>
              <a:rPr lang="en-US" altLang="zh-CN" sz="2400" b="1"/>
              <a:t>,</a:t>
            </a:r>
            <a:r>
              <a:rPr lang="zh-CN" altLang="en-US" sz="2400" b="1"/>
              <a:t>查询有关资料</a:t>
            </a:r>
            <a:r>
              <a:rPr lang="en-US" altLang="zh-CN" sz="2400" b="1"/>
              <a:t>,</a:t>
            </a:r>
            <a:r>
              <a:rPr lang="zh-CN" altLang="en-US" sz="2400" b="1"/>
              <a:t>写出有关声利用的几个事例。</a:t>
            </a:r>
            <a:endParaRPr lang="en-US" altLang="zh-CN" sz="4800" b="1">
              <a:solidFill>
                <a:srgbClr val="242424"/>
              </a:solidFill>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8D72D216-E71F-415D-AC54-BC0C04B3E5F5}"/>
              </a:ext>
            </a:extLst>
          </p:cNvPr>
          <p:cNvSpPr/>
          <p:nvPr>
            <p:custDataLst>
              <p:tags r:id="rId7"/>
            </p:custDataLst>
          </p:nvPr>
        </p:nvSpPr>
        <p:spPr>
          <a:xfrm>
            <a:off x="168090" y="2261637"/>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sp>
        <p:nvSpPr>
          <p:cNvPr id="8" name="矩形 7">
            <a:extLst>
              <a:ext uri="{FF2B5EF4-FFF2-40B4-BE49-F238E27FC236}">
                <a16:creationId xmlns:a16="http://schemas.microsoft.com/office/drawing/2014/main" id="{E8BB15EC-8CF8-4AE7-BCF1-3F8ED7E91D23}"/>
              </a:ext>
            </a:extLst>
          </p:cNvPr>
          <p:cNvSpPr/>
          <p:nvPr>
            <p:custDataLst>
              <p:tags r:id="rId8"/>
            </p:custDataLst>
          </p:nvPr>
        </p:nvSpPr>
        <p:spPr>
          <a:xfrm>
            <a:off x="708562" y="2714016"/>
            <a:ext cx="10847671" cy="3351367"/>
          </a:xfrm>
          <a:prstGeom prst="rect">
            <a:avLst/>
          </a:prstGeom>
        </p:spPr>
        <p:txBody>
          <a:bodyPr wrap="square">
            <a:spAutoFit/>
          </a:bodyPr>
          <a:lstStyle/>
          <a:p>
            <a:pPr algn="just">
              <a:lnSpc>
                <a:spcPct val="150000"/>
              </a:lnSpc>
            </a:pPr>
            <a:r>
              <a:rPr lang="en-US" altLang="zh-CN" b="1">
                <a:solidFill>
                  <a:srgbClr val="002060"/>
                </a:solidFill>
                <a:latin typeface="黑体" panose="02010609060101010101" pitchFamily="49" charset="-122"/>
                <a:ea typeface="黑体" panose="02010609060101010101" pitchFamily="49" charset="-122"/>
              </a:rPr>
              <a:t>1</a:t>
            </a:r>
            <a:r>
              <a:rPr lang="zh-CN" altLang="en-US" b="1">
                <a:solidFill>
                  <a:srgbClr val="002060"/>
                </a:solidFill>
                <a:latin typeface="黑体" panose="02010609060101010101" pitchFamily="49" charset="-122"/>
                <a:ea typeface="黑体" panose="02010609060101010101" pitchFamily="49" charset="-122"/>
              </a:rPr>
              <a:t>．辨析熟悉的来人：和您朝夕相处的人在室外说话时，我们通过听声音就知道是哪位在说话。</a:t>
            </a:r>
          </a:p>
          <a:p>
            <a:pPr algn="just">
              <a:lnSpc>
                <a:spcPct val="150000"/>
              </a:lnSpc>
            </a:pPr>
            <a:r>
              <a:rPr lang="en-US" altLang="zh-CN" b="1">
                <a:solidFill>
                  <a:srgbClr val="002060"/>
                </a:solidFill>
                <a:latin typeface="黑体" panose="02010609060101010101" pitchFamily="49" charset="-122"/>
                <a:ea typeface="黑体" panose="02010609060101010101" pitchFamily="49" charset="-122"/>
              </a:rPr>
              <a:t>2</a:t>
            </a:r>
            <a:r>
              <a:rPr lang="zh-CN" altLang="en-US" b="1">
                <a:solidFill>
                  <a:srgbClr val="002060"/>
                </a:solidFill>
                <a:latin typeface="黑体" panose="02010609060101010101" pitchFamily="49" charset="-122"/>
                <a:ea typeface="黑体" panose="02010609060101010101" pitchFamily="49" charset="-122"/>
              </a:rPr>
              <a:t>．听长短：向暖水瓶中倒水时，听声音就能了解水是不是满了。</a:t>
            </a:r>
          </a:p>
          <a:p>
            <a:pPr algn="just">
              <a:lnSpc>
                <a:spcPct val="150000"/>
              </a:lnSpc>
            </a:pPr>
            <a:r>
              <a:rPr lang="en-US" altLang="zh-CN" b="1">
                <a:solidFill>
                  <a:srgbClr val="002060"/>
                </a:solidFill>
                <a:latin typeface="黑体" panose="02010609060101010101" pitchFamily="49" charset="-122"/>
                <a:ea typeface="黑体" panose="02010609060101010101" pitchFamily="49" charset="-122"/>
              </a:rPr>
              <a:t>3</a:t>
            </a:r>
            <a:r>
              <a:rPr lang="zh-CN" altLang="en-US" b="1">
                <a:solidFill>
                  <a:srgbClr val="002060"/>
                </a:solidFill>
                <a:latin typeface="黑体" panose="02010609060101010101" pitchFamily="49" charset="-122"/>
                <a:ea typeface="黑体" panose="02010609060101010101" pitchFamily="49" charset="-122"/>
              </a:rPr>
              <a:t>．挑选商品：我们去商店买碗、瓷器时，我们用手或其他物品轻敲瓷器，通过声音就能判断瓷器的好坏。</a:t>
            </a:r>
          </a:p>
          <a:p>
            <a:pPr algn="just">
              <a:lnSpc>
                <a:spcPct val="150000"/>
              </a:lnSpc>
            </a:pPr>
            <a:r>
              <a:rPr lang="en-US" altLang="zh-CN" b="1">
                <a:solidFill>
                  <a:srgbClr val="002060"/>
                </a:solidFill>
                <a:latin typeface="黑体" panose="02010609060101010101" pitchFamily="49" charset="-122"/>
                <a:ea typeface="黑体" panose="02010609060101010101" pitchFamily="49" charset="-122"/>
              </a:rPr>
              <a:t>4</a:t>
            </a:r>
            <a:r>
              <a:rPr lang="zh-CN" altLang="en-US" b="1">
                <a:solidFill>
                  <a:srgbClr val="002060"/>
                </a:solidFill>
                <a:latin typeface="黑体" panose="02010609060101010101" pitchFamily="49" charset="-122"/>
                <a:ea typeface="黑体" panose="02010609060101010101" pitchFamily="49" charset="-122"/>
              </a:rPr>
              <a:t>．测量距离：前面如果有一建筑物或高山，对着高山大喊一声，用表测量发出声音到听到声音的时间，利用声速就可以测出我们与高山或高大建筑物理的距离。</a:t>
            </a:r>
          </a:p>
          <a:p>
            <a:pPr algn="just">
              <a:lnSpc>
                <a:spcPct val="150000"/>
              </a:lnSpc>
            </a:pPr>
            <a:r>
              <a:rPr lang="en-US" altLang="zh-CN" b="1">
                <a:solidFill>
                  <a:srgbClr val="002060"/>
                </a:solidFill>
                <a:latin typeface="黑体" panose="02010609060101010101" pitchFamily="49" charset="-122"/>
                <a:ea typeface="黑体" panose="02010609060101010101" pitchFamily="49" charset="-122"/>
              </a:rPr>
              <a:t>5</a:t>
            </a:r>
            <a:r>
              <a:rPr lang="zh-CN" altLang="en-US" b="1">
                <a:solidFill>
                  <a:srgbClr val="002060"/>
                </a:solidFill>
                <a:latin typeface="黑体" panose="02010609060101010101" pitchFamily="49" charset="-122"/>
                <a:ea typeface="黑体" panose="02010609060101010101" pitchFamily="49" charset="-122"/>
              </a:rPr>
              <a:t>．看病：听诊器、</a:t>
            </a:r>
            <a:r>
              <a:rPr lang="en-US" altLang="zh-CN" b="1">
                <a:solidFill>
                  <a:srgbClr val="002060"/>
                </a:solidFill>
                <a:latin typeface="黑体" panose="02010609060101010101" pitchFamily="49" charset="-122"/>
                <a:ea typeface="黑体" panose="02010609060101010101" pitchFamily="49" charset="-122"/>
              </a:rPr>
              <a:t>B</a:t>
            </a:r>
            <a:r>
              <a:rPr lang="zh-CN" altLang="en-US" b="1">
                <a:solidFill>
                  <a:srgbClr val="002060"/>
                </a:solidFill>
                <a:latin typeface="黑体" panose="02010609060101010101" pitchFamily="49" charset="-122"/>
                <a:ea typeface="黑体" panose="02010609060101010101" pitchFamily="49" charset="-122"/>
              </a:rPr>
              <a:t>超检查</a:t>
            </a:r>
          </a:p>
          <a:p>
            <a:pPr algn="just">
              <a:lnSpc>
                <a:spcPct val="150000"/>
              </a:lnSpc>
            </a:pPr>
            <a:r>
              <a:rPr lang="en-US" altLang="zh-CN" b="1">
                <a:solidFill>
                  <a:srgbClr val="002060"/>
                </a:solidFill>
                <a:latin typeface="黑体" panose="02010609060101010101" pitchFamily="49" charset="-122"/>
                <a:ea typeface="黑体" panose="02010609060101010101" pitchFamily="49" charset="-122"/>
              </a:rPr>
              <a:t>6</a:t>
            </a:r>
            <a:r>
              <a:rPr lang="zh-CN" altLang="en-US" b="1">
                <a:solidFill>
                  <a:srgbClr val="002060"/>
                </a:solidFill>
                <a:latin typeface="黑体" panose="02010609060101010101" pitchFamily="49" charset="-122"/>
                <a:ea typeface="黑体" panose="02010609060101010101" pitchFamily="49" charset="-122"/>
              </a:rPr>
              <a:t>．治病（传递能量）：体外碎石</a:t>
            </a:r>
          </a:p>
          <a:p>
            <a:pPr algn="just">
              <a:lnSpc>
                <a:spcPct val="150000"/>
              </a:lnSpc>
            </a:pPr>
            <a:r>
              <a:rPr lang="en-US" altLang="zh-CN" b="1">
                <a:solidFill>
                  <a:srgbClr val="002060"/>
                </a:solidFill>
                <a:latin typeface="黑体" panose="02010609060101010101" pitchFamily="49" charset="-122"/>
                <a:ea typeface="黑体" panose="02010609060101010101" pitchFamily="49" charset="-122"/>
              </a:rPr>
              <a:t>7</a:t>
            </a:r>
            <a:r>
              <a:rPr lang="zh-CN" altLang="en-US" b="1">
                <a:solidFill>
                  <a:srgbClr val="002060"/>
                </a:solidFill>
                <a:latin typeface="黑体" panose="02010609060101010101" pitchFamily="49" charset="-122"/>
                <a:ea typeface="黑体" panose="02010609060101010101" pitchFamily="49" charset="-122"/>
              </a:rPr>
              <a:t>．传递信息（监测灾情）：通过监测次声波就可知道地震、台风的信息。</a:t>
            </a:r>
            <a:endParaRPr lang="zh-CN" altLang="en-US" b="1" i="0">
              <a:solidFill>
                <a:srgbClr val="002060"/>
              </a:solidFill>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55975685"/>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nodeType="after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4">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id="{21566E11-CB8A-4D4A-8A3E-42D6AD9A7D91}"/>
              </a:ext>
            </a:extLst>
          </p:cNvPr>
          <p:cNvSpPr/>
          <p:nvPr>
            <p:custDataLst>
              <p:tags r:id="rId3"/>
            </p:custDataLst>
          </p:nvPr>
        </p:nvSpPr>
        <p:spPr>
          <a:xfrm>
            <a:off x="1435290" y="2565878"/>
            <a:ext cx="9802685" cy="1260923"/>
          </a:xfrm>
          <a:prstGeom prst="rect">
            <a:avLst/>
          </a:prstGeom>
        </p:spPr>
        <p:txBody>
          <a:bodyPr wrap="none">
            <a:spAutoFit/>
          </a:bodyPr>
          <a:lstStyle/>
          <a:p>
            <a:pPr lvl="0" algn="ctr">
              <a:lnSpc>
                <a:spcPct val="150000"/>
              </a:lnSpc>
              <a:defRPr/>
            </a:pP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4</a:t>
            </a: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a:t>
            </a:r>
            <a:r>
              <a:rPr lang="zh-CN" altLang="en-US"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《噪声的危害和控制》</a:t>
            </a:r>
            <a:endPar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415641749"/>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3342851" y="31226"/>
            <a:ext cx="5955476"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4</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节《噪声的危害和控制》</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6"/>
            </p:custDataLst>
          </p:nvPr>
        </p:nvSpPr>
        <p:spPr>
          <a:xfrm>
            <a:off x="1051366" y="1652506"/>
            <a:ext cx="10452341" cy="954107"/>
          </a:xfrm>
          <a:prstGeom prst="rect">
            <a:avLst/>
          </a:prstGeom>
        </p:spPr>
        <p:txBody>
          <a:bodyPr wrap="square">
            <a:spAutoFit/>
          </a:bodyPr>
          <a:lstStyle/>
          <a:p>
            <a:pPr lvl="0"/>
            <a:r>
              <a:rPr lang="en-US" altLang="zh-CN" sz="2800" b="1"/>
              <a:t>1</a:t>
            </a:r>
            <a:r>
              <a:rPr lang="zh-CN" altLang="en-US" sz="2800" b="1"/>
              <a:t>、调查校园里或者你家周围有什么样的噪声。应该采取什么控制措施</a:t>
            </a:r>
            <a:r>
              <a:rPr lang="en-US" altLang="zh-CN" sz="2800" b="1"/>
              <a:t>?</a:t>
            </a:r>
            <a:r>
              <a:rPr lang="zh-CN" altLang="en-US" sz="2800" b="1"/>
              <a:t>与班里的同学交流</a:t>
            </a:r>
            <a:r>
              <a:rPr lang="en-US" altLang="zh-CN" sz="2800" b="1"/>
              <a:t>,</a:t>
            </a:r>
            <a:r>
              <a:rPr lang="zh-CN" altLang="en-US" sz="2800" b="1"/>
              <a:t>看看谁的调查更详细</a:t>
            </a:r>
            <a:r>
              <a:rPr lang="en-US" altLang="zh-CN" sz="2800" b="1"/>
              <a:t>,</a:t>
            </a:r>
            <a:r>
              <a:rPr lang="zh-CN" altLang="en-US" sz="2800" b="1"/>
              <a:t>采取的措施更好</a:t>
            </a:r>
            <a:endParaRPr kumimoji="0" lang="en-US" altLang="zh-CN" sz="4400" b="1" i="0" u="none" strike="noStrike" kern="1200" cap="none" spc="0" normalizeH="0" baseline="0" noProof="0">
              <a:ln>
                <a:noFill/>
              </a:ln>
              <a:solidFill>
                <a:srgbClr val="242424"/>
              </a:solidFill>
              <a:effectLst/>
              <a:uLnTx/>
              <a:uFillTx/>
              <a:latin typeface="黑体" panose="02010609060101010101" pitchFamily="49" charset="-122"/>
              <a:ea typeface="黑体" panose="02010609060101010101" pitchFamily="49" charset="-122"/>
            </a:endParaRPr>
          </a:p>
        </p:txBody>
      </p:sp>
      <p:sp>
        <p:nvSpPr>
          <p:cNvPr id="3" name="Rectangle 1">
            <a:extLst>
              <a:ext uri="{FF2B5EF4-FFF2-40B4-BE49-F238E27FC236}">
                <a16:creationId xmlns:a16="http://schemas.microsoft.com/office/drawing/2014/main" id="{64037AD9-E7DF-4554-8356-87D1D2A09547}"/>
              </a:ext>
            </a:extLst>
          </p:cNvPr>
          <p:cNvSpPr>
            <a:spLocks noChangeArrowheads="1"/>
          </p:cNvSpPr>
          <p:nvPr>
            <p:custDataLst>
              <p:tags r:id="rId7"/>
            </p:custDataLst>
          </p:nvPr>
        </p:nvSpPr>
        <p:spPr bwMode="auto">
          <a:xfrm>
            <a:off x="559956" y="3242164"/>
            <a:ext cx="1063150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143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just"/>
            <a:r>
              <a:rPr lang="zh-CN" altLang="en-US" sz="2800" b="1">
                <a:solidFill>
                  <a:srgbClr val="0070C0"/>
                </a:solidFill>
                <a:latin typeface="黑体" panose="02010609060101010101" pitchFamily="49" charset="-122"/>
                <a:ea typeface="黑体" panose="02010609060101010101" pitchFamily="49" charset="-122"/>
              </a:rPr>
              <a:t>施工工地的机器声是噪声</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控制措施</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在声源处控制</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尽量不要在居民睡觉的时候施工</a:t>
            </a:r>
            <a:r>
              <a:rPr lang="en-US" altLang="zh-CN" sz="2800" b="1">
                <a:solidFill>
                  <a:srgbClr val="0070C0"/>
                </a:solidFill>
                <a:latin typeface="黑体" panose="02010609060101010101" pitchFamily="49" charset="-122"/>
                <a:ea typeface="黑体" panose="02010609060101010101" pitchFamily="49" charset="-122"/>
              </a:rPr>
              <a:t>.</a:t>
            </a:r>
          </a:p>
          <a:p>
            <a:pPr lvl="0" indent="0" algn="just"/>
            <a:r>
              <a:rPr lang="zh-CN" altLang="en-US" sz="2800" b="1">
                <a:solidFill>
                  <a:srgbClr val="0070C0"/>
                </a:solidFill>
                <a:latin typeface="黑体" panose="02010609060101010101" pitchFamily="49" charset="-122"/>
                <a:ea typeface="黑体" panose="02010609060101010101" pitchFamily="49" charset="-122"/>
              </a:rPr>
              <a:t>马路上汽车马达的声音是噪声</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控制措施</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在传播过程中控制</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多在路旁种树</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阻隔噪声</a:t>
            </a:r>
            <a:r>
              <a:rPr lang="en-US" altLang="zh-CN" sz="2800" b="1">
                <a:solidFill>
                  <a:srgbClr val="0070C0"/>
                </a:solidFill>
                <a:latin typeface="黑体" panose="02010609060101010101" pitchFamily="49" charset="-122"/>
                <a:ea typeface="黑体" panose="02010609060101010101" pitchFamily="49" charset="-122"/>
              </a:rPr>
              <a:t>.</a:t>
            </a:r>
          </a:p>
          <a:p>
            <a:pPr lvl="0" indent="0" algn="just"/>
            <a:r>
              <a:rPr lang="zh-CN" altLang="en-US" sz="2800" b="1">
                <a:solidFill>
                  <a:srgbClr val="0070C0"/>
                </a:solidFill>
                <a:latin typeface="黑体" panose="02010609060101010101" pitchFamily="49" charset="-122"/>
                <a:ea typeface="黑体" panose="02010609060101010101" pitchFamily="49" charset="-122"/>
              </a:rPr>
              <a:t>周围饭店人们聚会时发出的声音是噪声</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控制措施</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在人耳处控制</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戴上耳塞。</a:t>
            </a:r>
            <a:endParaRPr kumimoji="0" lang="zh-CN" altLang="zh-CN" sz="4400" b="1" i="0" u="none" strike="noStrike" kern="1200" cap="none" spc="0" normalizeH="0" baseline="0" noProof="0">
              <a:ln>
                <a:noFill/>
              </a:ln>
              <a:solidFill>
                <a:srgbClr val="0070C0"/>
              </a:solidFill>
              <a:effectLst/>
              <a:uLnTx/>
              <a:uFillTx/>
              <a:latin typeface="黑体" panose="02010609060101010101" pitchFamily="49" charset="-122"/>
              <a:ea typeface="黑体" panose="02010609060101010101" pitchFamily="49" charset="-122"/>
            </a:endParaRPr>
          </a:p>
        </p:txBody>
      </p:sp>
      <p:sp>
        <p:nvSpPr>
          <p:cNvPr id="10" name="矩形 9">
            <a:extLst>
              <a:ext uri="{FF2B5EF4-FFF2-40B4-BE49-F238E27FC236}">
                <a16:creationId xmlns:a16="http://schemas.microsoft.com/office/drawing/2014/main" id="{679B06F4-1141-4BFE-9339-D3FB5E355AFD}"/>
              </a:ext>
            </a:extLst>
          </p:cNvPr>
          <p:cNvSpPr/>
          <p:nvPr>
            <p:custDataLst>
              <p:tags r:id="rId8"/>
            </p:custDataLst>
          </p:nvPr>
        </p:nvSpPr>
        <p:spPr>
          <a:xfrm>
            <a:off x="240887" y="2606613"/>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2532157"/>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3342851" y="31226"/>
            <a:ext cx="5955476"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4</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节《噪声的危害和控制》</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4"/>
            </p:custDataLst>
          </p:nvPr>
        </p:nvSpPr>
        <p:spPr>
          <a:xfrm>
            <a:off x="279866" y="4043132"/>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606138" y="1013572"/>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7"/>
            </p:custDataLst>
          </p:nvPr>
        </p:nvSpPr>
        <p:spPr>
          <a:xfrm>
            <a:off x="1051366" y="1734808"/>
            <a:ext cx="10162065" cy="2308324"/>
          </a:xfrm>
          <a:prstGeom prst="rect">
            <a:avLst/>
          </a:prstGeom>
        </p:spPr>
        <p:txBody>
          <a:bodyPr wrap="square">
            <a:spAutoFit/>
          </a:bodyPr>
          <a:lstStyle/>
          <a:p>
            <a:pPr lvl="0"/>
            <a:r>
              <a:rPr lang="en-US" altLang="zh-CN" sz="2400" b="1">
                <a:solidFill>
                  <a:srgbClr val="333333"/>
                </a:solidFill>
                <a:latin typeface="黑体" panose="02010609060101010101" pitchFamily="49" charset="-122"/>
                <a:ea typeface="黑体" panose="02010609060101010101" pitchFamily="49" charset="-122"/>
              </a:rPr>
              <a:t>2</a:t>
            </a:r>
            <a:r>
              <a:rPr lang="zh-CN" altLang="en-US" sz="2400" b="1">
                <a:solidFill>
                  <a:srgbClr val="333333"/>
                </a:solidFill>
                <a:latin typeface="黑体" panose="02010609060101010101" pitchFamily="49" charset="-122"/>
                <a:ea typeface="黑体" panose="02010609060101010101" pitchFamily="49" charset="-122"/>
              </a:rPr>
              <a:t>、为了使教室内的学生免受环境噪声干扰</a:t>
            </a:r>
            <a:r>
              <a:rPr lang="en-US" altLang="zh-CN" sz="2400" b="1">
                <a:solidFill>
                  <a:srgbClr val="333333"/>
                </a:solidFill>
                <a:latin typeface="黑体" panose="02010609060101010101" pitchFamily="49" charset="-122"/>
                <a:ea typeface="黑体" panose="02010609060101010101" pitchFamily="49" charset="-122"/>
              </a:rPr>
              <a:t>,</a:t>
            </a:r>
            <a:r>
              <a:rPr lang="zh-CN" altLang="en-US" sz="2400" b="1">
                <a:solidFill>
                  <a:srgbClr val="333333"/>
                </a:solidFill>
                <a:latin typeface="黑体" panose="02010609060101010101" pitchFamily="49" charset="-122"/>
                <a:ea typeface="黑体" panose="02010609060101010101" pitchFamily="49" charset="-122"/>
              </a:rPr>
              <a:t>采取下面的哪些方法是有效、合理的</a:t>
            </a:r>
            <a:r>
              <a:rPr lang="en-US" altLang="zh-CN" sz="2400" b="1">
                <a:solidFill>
                  <a:srgbClr val="333333"/>
                </a:solidFill>
                <a:latin typeface="黑体" panose="02010609060101010101" pitchFamily="49" charset="-122"/>
                <a:ea typeface="黑体" panose="02010609060101010101" pitchFamily="49" charset="-122"/>
              </a:rPr>
              <a:t>?</a:t>
            </a:r>
            <a:r>
              <a:rPr lang="zh-CN" altLang="en-US" sz="2400" b="1">
                <a:solidFill>
                  <a:srgbClr val="333333"/>
                </a:solidFill>
                <a:latin typeface="黑体" panose="02010609060101010101" pitchFamily="49" charset="-122"/>
                <a:ea typeface="黑体" panose="02010609060101010101" pitchFamily="49" charset="-122"/>
              </a:rPr>
              <a:t>如果你认为无效或不合理</a:t>
            </a:r>
            <a:r>
              <a:rPr lang="en-US" altLang="zh-CN" sz="2400" b="1">
                <a:solidFill>
                  <a:srgbClr val="333333"/>
                </a:solidFill>
                <a:latin typeface="黑体" panose="02010609060101010101" pitchFamily="49" charset="-122"/>
                <a:ea typeface="黑体" panose="02010609060101010101" pitchFamily="49" charset="-122"/>
              </a:rPr>
              <a:t>,</a:t>
            </a:r>
            <a:r>
              <a:rPr lang="zh-CN" altLang="en-US" sz="2400" b="1">
                <a:solidFill>
                  <a:srgbClr val="333333"/>
                </a:solidFill>
                <a:latin typeface="黑体" panose="02010609060101010101" pitchFamily="49" charset="-122"/>
                <a:ea typeface="黑体" panose="02010609060101010101" pitchFamily="49" charset="-122"/>
              </a:rPr>
              <a:t>简单说明理由。</a:t>
            </a:r>
          </a:p>
          <a:p>
            <a:pPr lvl="0"/>
            <a:r>
              <a:rPr lang="en-US" altLang="zh-CN" sz="2400" b="1">
                <a:solidFill>
                  <a:srgbClr val="333333"/>
                </a:solidFill>
                <a:latin typeface="黑体" panose="02010609060101010101" pitchFamily="49" charset="-122"/>
                <a:ea typeface="黑体" panose="02010609060101010101" pitchFamily="49" charset="-122"/>
              </a:rPr>
              <a:t>(1)</a:t>
            </a:r>
            <a:r>
              <a:rPr lang="zh-CN" altLang="en-US" sz="2400" b="1">
                <a:solidFill>
                  <a:srgbClr val="333333"/>
                </a:solidFill>
                <a:latin typeface="黑体" panose="02010609060101010101" pitchFamily="49" charset="-122"/>
                <a:ea typeface="黑体" panose="02010609060101010101" pitchFamily="49" charset="-122"/>
              </a:rPr>
              <a:t>老师讲话声音大一些</a:t>
            </a:r>
          </a:p>
          <a:p>
            <a:pPr lvl="0"/>
            <a:r>
              <a:rPr lang="en-US" altLang="zh-CN" sz="2400" b="1">
                <a:solidFill>
                  <a:srgbClr val="333333"/>
                </a:solidFill>
                <a:latin typeface="黑体" panose="02010609060101010101" pitchFamily="49" charset="-122"/>
                <a:ea typeface="黑体" panose="02010609060101010101" pitchFamily="49" charset="-122"/>
              </a:rPr>
              <a:t>(2)</a:t>
            </a:r>
            <a:r>
              <a:rPr lang="zh-CN" altLang="en-US" sz="2400" b="1">
                <a:solidFill>
                  <a:srgbClr val="333333"/>
                </a:solidFill>
                <a:latin typeface="黑体" panose="02010609060101010101" pitchFamily="49" charset="-122"/>
                <a:ea typeface="黑体" panose="02010609060101010101" pitchFamily="49" charset="-122"/>
              </a:rPr>
              <a:t>每个学生都带一个防噪声的耳罩</a:t>
            </a:r>
          </a:p>
          <a:p>
            <a:pPr lvl="0"/>
            <a:r>
              <a:rPr lang="en-US" altLang="zh-CN" sz="2400" b="1">
                <a:solidFill>
                  <a:srgbClr val="333333"/>
                </a:solidFill>
                <a:latin typeface="黑体" panose="02010609060101010101" pitchFamily="49" charset="-122"/>
                <a:ea typeface="黑体" panose="02010609060101010101" pitchFamily="49" charset="-122"/>
              </a:rPr>
              <a:t>(3)</a:t>
            </a:r>
            <a:r>
              <a:rPr lang="zh-CN" altLang="en-US" sz="2400" b="1">
                <a:solidFill>
                  <a:srgbClr val="333333"/>
                </a:solidFill>
                <a:latin typeface="黑体" panose="02010609060101010101" pitchFamily="49" charset="-122"/>
                <a:ea typeface="黑体" panose="02010609060101010101" pitchFamily="49" charset="-122"/>
              </a:rPr>
              <a:t>在教室周围植树</a:t>
            </a:r>
            <a:r>
              <a:rPr lang="en-US" altLang="zh-CN" sz="2400" b="1">
                <a:solidFill>
                  <a:srgbClr val="333333"/>
                </a:solidFill>
                <a:latin typeface="黑体" panose="02010609060101010101" pitchFamily="49" charset="-122"/>
                <a:ea typeface="黑体" panose="02010609060101010101" pitchFamily="49" charset="-122"/>
              </a:rPr>
              <a:t>;</a:t>
            </a:r>
          </a:p>
          <a:p>
            <a:pPr lvl="0"/>
            <a:r>
              <a:rPr lang="en-US" altLang="zh-CN" sz="2400" b="1">
                <a:solidFill>
                  <a:srgbClr val="333333"/>
                </a:solidFill>
                <a:latin typeface="黑体" panose="02010609060101010101" pitchFamily="49" charset="-122"/>
                <a:ea typeface="黑体" panose="02010609060101010101" pitchFamily="49" charset="-122"/>
              </a:rPr>
              <a:t>(4)</a:t>
            </a:r>
            <a:r>
              <a:rPr lang="zh-CN" altLang="en-US" sz="2400" b="1">
                <a:solidFill>
                  <a:srgbClr val="333333"/>
                </a:solidFill>
                <a:latin typeface="黑体" panose="02010609060101010101" pitchFamily="49" charset="-122"/>
                <a:ea typeface="黑体" panose="02010609060101010101" pitchFamily="49" charset="-122"/>
              </a:rPr>
              <a:t>教室内安装噪声监测装置。</a:t>
            </a:r>
            <a:endParaRPr kumimoji="0" lang="en-US" altLang="zh-CN" sz="4000" b="1" i="0" u="none" strike="noStrike" kern="1200" cap="none" spc="0" normalizeH="0" baseline="0" noProof="0">
              <a:ln>
                <a:noFill/>
              </a:ln>
              <a:solidFill>
                <a:srgbClr val="242424"/>
              </a:solidFill>
              <a:effectLst/>
              <a:uLnTx/>
              <a:uFillTx/>
              <a:latin typeface="黑体" panose="02010609060101010101" pitchFamily="49" charset="-122"/>
              <a:ea typeface="黑体" panose="02010609060101010101" pitchFamily="49" charset="-122"/>
            </a:endParaRPr>
          </a:p>
        </p:txBody>
      </p:sp>
      <p:sp>
        <p:nvSpPr>
          <p:cNvPr id="5" name="矩形 4"/>
          <p:cNvSpPr/>
          <p:nvPr>
            <p:custDataLst>
              <p:tags r:id="rId8"/>
            </p:custDataLst>
          </p:nvPr>
        </p:nvSpPr>
        <p:spPr>
          <a:xfrm>
            <a:off x="1900823" y="4028546"/>
            <a:ext cx="9948910" cy="1815882"/>
          </a:xfrm>
          <a:prstGeom prst="rect">
            <a:avLst/>
          </a:prstGeom>
        </p:spPr>
        <p:txBody>
          <a:bodyPr wrap="square">
            <a:spAutoFit/>
          </a:bodyPr>
          <a:lstStyle/>
          <a:p>
            <a:pPr lvl="0"/>
            <a:r>
              <a:rPr lang="en-US" altLang="zh-CN" sz="2800" b="1">
                <a:solidFill>
                  <a:srgbClr val="0070C0"/>
                </a:solidFill>
                <a:latin typeface="黑体" panose="02010609060101010101" pitchFamily="49" charset="-122"/>
                <a:ea typeface="黑体" panose="02010609060101010101" pitchFamily="49" charset="-122"/>
              </a:rPr>
              <a:t>(1)(3)</a:t>
            </a:r>
            <a:r>
              <a:rPr lang="zh-CN" altLang="en-US" sz="2800" b="1">
                <a:solidFill>
                  <a:srgbClr val="0070C0"/>
                </a:solidFill>
                <a:latin typeface="黑体" panose="02010609060101010101" pitchFamily="49" charset="-122"/>
                <a:ea typeface="黑体" panose="02010609060101010101" pitchFamily="49" charset="-122"/>
              </a:rPr>
              <a:t>是合理的。外界有噪声时</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老师声音再大点有利于吸引学生注意力</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树木可以吸收部分噪声</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故</a:t>
            </a:r>
            <a:r>
              <a:rPr lang="en-US" altLang="zh-CN" sz="2800" b="1">
                <a:solidFill>
                  <a:srgbClr val="0070C0"/>
                </a:solidFill>
                <a:latin typeface="黑体" panose="02010609060101010101" pitchFamily="49" charset="-122"/>
                <a:ea typeface="黑体" panose="02010609060101010101" pitchFamily="49" charset="-122"/>
              </a:rPr>
              <a:t>(1)(3)</a:t>
            </a:r>
            <a:r>
              <a:rPr lang="zh-CN" altLang="en-US" sz="2800" b="1">
                <a:solidFill>
                  <a:srgbClr val="0070C0"/>
                </a:solidFill>
                <a:latin typeface="黑体" panose="02010609060101010101" pitchFamily="49" charset="-122"/>
                <a:ea typeface="黑体" panose="02010609060101010101" pitchFamily="49" charset="-122"/>
              </a:rPr>
              <a:t>是有效的、合理的</a:t>
            </a:r>
            <a:r>
              <a:rPr lang="en-US" altLang="zh-CN" sz="2800" b="1">
                <a:solidFill>
                  <a:srgbClr val="0070C0"/>
                </a:solidFill>
                <a:latin typeface="黑体" panose="02010609060101010101" pitchFamily="49" charset="-122"/>
                <a:ea typeface="黑体" panose="02010609060101010101" pitchFamily="49" charset="-122"/>
              </a:rPr>
              <a:t>;(2)</a:t>
            </a:r>
            <a:r>
              <a:rPr lang="zh-CN" altLang="en-US" sz="2800" b="1">
                <a:solidFill>
                  <a:srgbClr val="0070C0"/>
                </a:solidFill>
                <a:latin typeface="黑体" panose="02010609060101010101" pitchFamily="49" charset="-122"/>
                <a:ea typeface="黑体" panose="02010609060101010101" pitchFamily="49" charset="-122"/>
              </a:rPr>
              <a:t>有效</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但不合理</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学生听不到老师的讲课声</a:t>
            </a:r>
            <a:r>
              <a:rPr lang="en-US" altLang="zh-CN" sz="2800" b="1">
                <a:solidFill>
                  <a:srgbClr val="0070C0"/>
                </a:solidFill>
                <a:latin typeface="黑体" panose="02010609060101010101" pitchFamily="49" charset="-122"/>
                <a:ea typeface="黑体" panose="02010609060101010101" pitchFamily="49" charset="-122"/>
              </a:rPr>
              <a:t>;(4)</a:t>
            </a:r>
            <a:r>
              <a:rPr lang="zh-CN" altLang="en-US" sz="2800" b="1">
                <a:solidFill>
                  <a:srgbClr val="0070C0"/>
                </a:solidFill>
                <a:latin typeface="黑体" panose="02010609060101010101" pitchFamily="49" charset="-122"/>
                <a:ea typeface="黑体" panose="02010609060101010101" pitchFamily="49" charset="-122"/>
              </a:rPr>
              <a:t>是无效的</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黑体" panose="02010609060101010101" pitchFamily="49" charset="-122"/>
                <a:ea typeface="黑体" panose="02010609060101010101" pitchFamily="49" charset="-122"/>
              </a:rPr>
              <a:t>这种装置只能监测噪声的大小。</a:t>
            </a:r>
            <a:endParaRPr kumimoji="0" lang="zh-CN" altLang="en-US" sz="1800" b="1" i="0" u="none" strike="noStrike" kern="1200" cap="none" spc="0" normalizeH="0" baseline="0" noProof="0">
              <a:ln>
                <a:noFill/>
              </a:ln>
              <a:solidFill>
                <a:srgbClr val="0070C0"/>
              </a:solidFill>
              <a:effectLst/>
              <a:uLnTx/>
              <a:uFillTx/>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97510896"/>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3342851" y="31226"/>
            <a:ext cx="5955476"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4</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节《噪声的危害和控制》</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4"/>
            </p:custDataLst>
          </p:nvPr>
        </p:nvSpPr>
        <p:spPr>
          <a:xfrm>
            <a:off x="140319" y="2996249"/>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7"/>
            </p:custDataLst>
          </p:nvPr>
        </p:nvSpPr>
        <p:spPr>
          <a:xfrm>
            <a:off x="950798" y="1618609"/>
            <a:ext cx="10162065" cy="1137812"/>
          </a:xfrm>
          <a:prstGeom prst="rect">
            <a:avLst/>
          </a:prstGeom>
        </p:spPr>
        <p:txBody>
          <a:bodyPr wrap="square">
            <a:spAutoFit/>
          </a:bodyPr>
          <a:lstStyle/>
          <a:p>
            <a:pPr lvl="0">
              <a:lnSpc>
                <a:spcPct val="150000"/>
              </a:lnSpc>
            </a:pPr>
            <a:r>
              <a:rPr lang="en-US" altLang="zh-CN" sz="2400" b="1">
                <a:solidFill>
                  <a:prstClr val="black"/>
                </a:solidFill>
              </a:rPr>
              <a:t>3</a:t>
            </a:r>
            <a:r>
              <a:rPr lang="zh-CN" altLang="en-US" sz="2400" b="1">
                <a:solidFill>
                  <a:prstClr val="black"/>
                </a:solidFill>
              </a:rPr>
              <a:t>、在安静环境里</a:t>
            </a:r>
            <a:r>
              <a:rPr lang="en-US" altLang="zh-CN" sz="2400" b="1">
                <a:solidFill>
                  <a:prstClr val="black"/>
                </a:solidFill>
              </a:rPr>
              <a:t>,</a:t>
            </a:r>
            <a:r>
              <a:rPr lang="zh-CN" altLang="en-US" sz="2400" b="1">
                <a:solidFill>
                  <a:prstClr val="black"/>
                </a:solidFill>
              </a:rPr>
              <a:t>测量你的脉搏在</a:t>
            </a:r>
            <a:r>
              <a:rPr lang="en-US" altLang="zh-CN" sz="2400" b="1">
                <a:solidFill>
                  <a:prstClr val="black"/>
                </a:solidFill>
              </a:rPr>
              <a:t>1min</a:t>
            </a:r>
            <a:r>
              <a:rPr lang="zh-CN" altLang="en-US" sz="2400" b="1">
                <a:solidFill>
                  <a:prstClr val="black"/>
                </a:solidFill>
              </a:rPr>
              <a:t>内跳动的次数。在声音过大的环境里</a:t>
            </a:r>
            <a:r>
              <a:rPr lang="en-US" altLang="zh-CN" sz="2400" b="1">
                <a:solidFill>
                  <a:prstClr val="black"/>
                </a:solidFill>
              </a:rPr>
              <a:t>,</a:t>
            </a:r>
            <a:r>
              <a:rPr lang="zh-CN" altLang="en-US" sz="2400" b="1">
                <a:solidFill>
                  <a:prstClr val="black"/>
                </a:solidFill>
              </a:rPr>
              <a:t>你的脉搏有变化吗</a:t>
            </a:r>
            <a:r>
              <a:rPr lang="en-US" altLang="zh-CN" sz="2400" b="1">
                <a:solidFill>
                  <a:prstClr val="black"/>
                </a:solidFill>
              </a:rPr>
              <a:t>?</a:t>
            </a:r>
            <a:r>
              <a:rPr lang="zh-CN" altLang="en-US" sz="2400" b="1">
                <a:solidFill>
                  <a:prstClr val="black"/>
                </a:solidFill>
              </a:rPr>
              <a:t>测量一下。</a:t>
            </a:r>
            <a:endParaRPr kumimoji="0" lang="en-US" altLang="zh-CN" sz="4000" b="1" i="0" u="none" strike="noStrike" kern="1200" cap="none" spc="0" normalizeH="0" baseline="0" noProof="0">
              <a:ln>
                <a:noFill/>
              </a:ln>
              <a:solidFill>
                <a:srgbClr val="242424"/>
              </a:solidFill>
              <a:effectLst/>
              <a:uLnTx/>
              <a:uFillTx/>
              <a:latin typeface="黑体" panose="02010609060101010101" pitchFamily="49" charset="-122"/>
              <a:ea typeface="黑体" panose="02010609060101010101" pitchFamily="49" charset="-122"/>
              <a:cs typeface="+mn-cs"/>
            </a:endParaRPr>
          </a:p>
        </p:txBody>
      </p:sp>
      <p:sp>
        <p:nvSpPr>
          <p:cNvPr id="5" name="矩形 4">
            <a:extLst>
              <a:ext uri="{FF2B5EF4-FFF2-40B4-BE49-F238E27FC236}">
                <a16:creationId xmlns:a16="http://schemas.microsoft.com/office/drawing/2014/main" id="{51AF8DE6-DEE3-489A-8551-81377BB690BF}"/>
              </a:ext>
            </a:extLst>
          </p:cNvPr>
          <p:cNvSpPr/>
          <p:nvPr>
            <p:custDataLst>
              <p:tags r:id="rId8"/>
            </p:custDataLst>
          </p:nvPr>
        </p:nvSpPr>
        <p:spPr>
          <a:xfrm>
            <a:off x="1707888" y="2997096"/>
            <a:ext cx="9730170" cy="2558136"/>
          </a:xfrm>
          <a:prstGeom prst="rect">
            <a:avLst/>
          </a:prstGeom>
        </p:spPr>
        <p:txBody>
          <a:bodyPr wrap="square">
            <a:spAutoFit/>
          </a:bodyPr>
          <a:lstStyle/>
          <a:p>
            <a:pPr>
              <a:lnSpc>
                <a:spcPct val="200000"/>
              </a:lnSpc>
            </a:pPr>
            <a:r>
              <a:rPr lang="zh-CN" altLang="en-US" sz="2800" b="1">
                <a:solidFill>
                  <a:srgbClr val="0070C0"/>
                </a:solidFill>
                <a:latin typeface="等线" panose="02010600030101010101" pitchFamily="2" charset="-122"/>
              </a:rPr>
              <a:t>安静环境里</a:t>
            </a:r>
            <a:r>
              <a:rPr lang="en-US" altLang="zh-CN" sz="2800" b="1">
                <a:solidFill>
                  <a:srgbClr val="0070C0"/>
                </a:solidFill>
                <a:latin typeface="等线" panose="02010600030101010101" pitchFamily="2" charset="-122"/>
              </a:rPr>
              <a:t>,</a:t>
            </a:r>
            <a:r>
              <a:rPr lang="zh-CN" altLang="en-US" sz="2800" b="1">
                <a:solidFill>
                  <a:srgbClr val="0070C0"/>
                </a:solidFill>
                <a:latin typeface="等线" panose="02010600030101010101" pitchFamily="2" charset="-122"/>
              </a:rPr>
              <a:t>成年人的脉搏一般为每分钟</a:t>
            </a:r>
            <a:r>
              <a:rPr lang="en-US" altLang="zh-CN" sz="2800" b="1">
                <a:solidFill>
                  <a:srgbClr val="0070C0"/>
                </a:solidFill>
                <a:latin typeface="等线" panose="02010600030101010101" pitchFamily="2" charset="-122"/>
              </a:rPr>
              <a:t>60~75</a:t>
            </a:r>
            <a:r>
              <a:rPr lang="zh-CN" altLang="en-US" sz="2800" b="1">
                <a:solidFill>
                  <a:srgbClr val="0070C0"/>
                </a:solidFill>
                <a:latin typeface="等线" panose="02010600030101010101" pitchFamily="2" charset="-122"/>
              </a:rPr>
              <a:t>次</a:t>
            </a:r>
            <a:r>
              <a:rPr lang="en-US" altLang="zh-CN" sz="2800" b="1">
                <a:solidFill>
                  <a:srgbClr val="0070C0"/>
                </a:solidFill>
                <a:latin typeface="等线" panose="02010600030101010101" pitchFamily="2" charset="-122"/>
              </a:rPr>
              <a:t>;</a:t>
            </a:r>
          </a:p>
          <a:p>
            <a:pPr>
              <a:lnSpc>
                <a:spcPct val="200000"/>
              </a:lnSpc>
            </a:pPr>
            <a:r>
              <a:rPr lang="zh-CN" altLang="en-US" sz="2800" b="1">
                <a:solidFill>
                  <a:srgbClr val="0070C0"/>
                </a:solidFill>
                <a:latin typeface="等线" panose="02010600030101010101" pitchFamily="2" charset="-122"/>
              </a:rPr>
              <a:t>噪声坏境下</a:t>
            </a:r>
            <a:r>
              <a:rPr lang="en-US" altLang="zh-CN" sz="2800" b="1">
                <a:solidFill>
                  <a:srgbClr val="0070C0"/>
                </a:solidFill>
                <a:latin typeface="等线" panose="02010600030101010101" pitchFamily="2" charset="-122"/>
              </a:rPr>
              <a:t>,</a:t>
            </a:r>
            <a:r>
              <a:rPr lang="zh-CN" altLang="en-US" sz="2800" b="1">
                <a:solidFill>
                  <a:srgbClr val="0070C0"/>
                </a:solidFill>
                <a:latin typeface="等线" panose="02010600030101010101" pitchFamily="2" charset="-122"/>
              </a:rPr>
              <a:t>情绪激动</a:t>
            </a:r>
            <a:r>
              <a:rPr lang="en-US" altLang="zh-CN" sz="2800" b="1">
                <a:solidFill>
                  <a:srgbClr val="0070C0"/>
                </a:solidFill>
                <a:latin typeface="等线" panose="02010600030101010101" pitchFamily="2" charset="-122"/>
              </a:rPr>
              <a:t>,</a:t>
            </a:r>
            <a:r>
              <a:rPr lang="zh-CN" altLang="en-US" sz="2800" b="1">
                <a:solidFill>
                  <a:srgbClr val="0070C0"/>
                </a:solidFill>
                <a:latin typeface="等线" panose="02010600030101010101" pitchFamily="2" charset="-122"/>
              </a:rPr>
              <a:t>血压上升，脉搏会加快</a:t>
            </a:r>
            <a:r>
              <a:rPr lang="en-US" altLang="zh-CN" sz="2800" b="1">
                <a:solidFill>
                  <a:srgbClr val="0070C0"/>
                </a:solidFill>
                <a:latin typeface="等线" panose="02010600030101010101" pitchFamily="2" charset="-122"/>
              </a:rPr>
              <a:t>,</a:t>
            </a:r>
            <a:r>
              <a:rPr lang="zh-CN" altLang="en-US" sz="2800" b="1">
                <a:solidFill>
                  <a:srgbClr val="0070C0"/>
                </a:solidFill>
                <a:latin typeface="等线" panose="02010600030101010101" pitchFamily="2" charset="-122"/>
              </a:rPr>
              <a:t>但一般不会改变很多</a:t>
            </a:r>
            <a:r>
              <a:rPr lang="en-US" altLang="zh-CN" sz="2800" b="1">
                <a:solidFill>
                  <a:srgbClr val="0070C0"/>
                </a:solidFill>
                <a:latin typeface="等线" panose="02010600030101010101" pitchFamily="2" charset="-122"/>
              </a:rPr>
              <a:t>,</a:t>
            </a:r>
            <a:r>
              <a:rPr lang="zh-CN" altLang="en-US" sz="2800" b="1">
                <a:solidFill>
                  <a:srgbClr val="0070C0"/>
                </a:solidFill>
                <a:latin typeface="等线" panose="02010600030101010101" pitchFamily="2" charset="-122"/>
              </a:rPr>
              <a:t>具体情况因人而异。</a:t>
            </a:r>
            <a:endParaRPr kumimoji="0" lang="en-US" altLang="zh-CN" sz="2800" b="1" i="0" u="none" strike="noStrike" kern="1200" cap="none" spc="0" normalizeH="0" baseline="0" noProof="0">
              <a:ln>
                <a:noFill/>
              </a:ln>
              <a:solidFill>
                <a:srgbClr val="0070C0"/>
              </a:solidFill>
              <a:effectLst/>
              <a:uLnTx/>
              <a:uFillTx/>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537811201"/>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3"/>
            </p:custDataLst>
          </p:nvPr>
        </p:nvSpPr>
        <p:spPr>
          <a:xfrm>
            <a:off x="3342851" y="31226"/>
            <a:ext cx="5955476"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4</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节《噪声的危害和控制》</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6"/>
            </p:custDataLst>
          </p:nvPr>
        </p:nvSpPr>
        <p:spPr>
          <a:xfrm>
            <a:off x="950798" y="1717053"/>
            <a:ext cx="10162065" cy="830997"/>
          </a:xfrm>
          <a:prstGeom prst="rect">
            <a:avLst/>
          </a:prstGeom>
        </p:spPr>
        <p:txBody>
          <a:bodyPr wrap="square">
            <a:spAutoFit/>
          </a:bodyPr>
          <a:lstStyle/>
          <a:p>
            <a:pPr lvl="0"/>
            <a:r>
              <a:rPr lang="en-US" altLang="zh-CN" sz="2400" b="1">
                <a:solidFill>
                  <a:prstClr val="black"/>
                </a:solidFill>
              </a:rPr>
              <a:t>4</a:t>
            </a:r>
            <a:r>
              <a:rPr lang="zh-CN" altLang="en-US" sz="2400" b="1">
                <a:solidFill>
                  <a:prstClr val="black"/>
                </a:solidFill>
              </a:rPr>
              <a:t>、学过“声现象”这一章后</a:t>
            </a:r>
            <a:r>
              <a:rPr lang="en-US" altLang="zh-CN" sz="2400" b="1">
                <a:solidFill>
                  <a:prstClr val="black"/>
                </a:solidFill>
              </a:rPr>
              <a:t>,</a:t>
            </a:r>
            <a:r>
              <a:rPr lang="zh-CN" altLang="en-US" sz="2400" b="1">
                <a:solidFill>
                  <a:prstClr val="black"/>
                </a:solidFill>
              </a:rPr>
              <a:t>请结合学过的知识</a:t>
            </a:r>
            <a:r>
              <a:rPr lang="en-US" altLang="zh-CN" sz="2400" b="1">
                <a:solidFill>
                  <a:prstClr val="black"/>
                </a:solidFill>
              </a:rPr>
              <a:t>,</a:t>
            </a:r>
            <a:r>
              <a:rPr lang="zh-CN" altLang="en-US" sz="2400" b="1">
                <a:solidFill>
                  <a:prstClr val="black"/>
                </a:solidFill>
              </a:rPr>
              <a:t>再加上你丰富的想象</a:t>
            </a:r>
            <a:r>
              <a:rPr lang="en-US" altLang="zh-CN" sz="2400" b="1">
                <a:solidFill>
                  <a:prstClr val="black"/>
                </a:solidFill>
              </a:rPr>
              <a:t>,</a:t>
            </a:r>
            <a:r>
              <a:rPr lang="zh-CN" altLang="en-US" sz="2400" b="1">
                <a:solidFill>
                  <a:prstClr val="black"/>
                </a:solidFill>
              </a:rPr>
              <a:t>写一篇无声的世界”或类似题目的科学作文。</a:t>
            </a:r>
          </a:p>
        </p:txBody>
      </p:sp>
      <p:sp>
        <p:nvSpPr>
          <p:cNvPr id="7" name="矩形 6">
            <a:extLst>
              <a:ext uri="{FF2B5EF4-FFF2-40B4-BE49-F238E27FC236}">
                <a16:creationId xmlns:a16="http://schemas.microsoft.com/office/drawing/2014/main" id="{180FC460-0E07-4F48-ACE8-353565B2DAF9}"/>
              </a:ext>
            </a:extLst>
          </p:cNvPr>
          <p:cNvSpPr/>
          <p:nvPr>
            <p:custDataLst>
              <p:tags r:id="rId7"/>
            </p:custDataLst>
          </p:nvPr>
        </p:nvSpPr>
        <p:spPr>
          <a:xfrm>
            <a:off x="950798" y="2971383"/>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sp>
        <p:nvSpPr>
          <p:cNvPr id="3" name="矩形 2"/>
          <p:cNvSpPr/>
          <p:nvPr>
            <p:custDataLst>
              <p:tags r:id="rId8"/>
            </p:custDataLst>
          </p:nvPr>
        </p:nvSpPr>
        <p:spPr>
          <a:xfrm>
            <a:off x="2221836" y="3429000"/>
            <a:ext cx="5768614" cy="2175596"/>
          </a:xfrm>
          <a:prstGeom prst="rect">
            <a:avLst/>
          </a:prstGeom>
        </p:spPr>
        <p:txBody>
          <a:bodyPr wrap="square">
            <a:spAutoFit/>
          </a:bodyPr>
          <a:lstStyle/>
          <a:p>
            <a:pPr algn="just">
              <a:lnSpc>
                <a:spcPct val="200000"/>
              </a:lnSpc>
            </a:pPr>
            <a:r>
              <a:rPr lang="zh-CN" altLang="en-US" sz="2400" b="1">
                <a:solidFill>
                  <a:srgbClr val="0070C0"/>
                </a:solidFill>
                <a:latin typeface="黑体" panose="02010609060101010101" pitchFamily="49" charset="-122"/>
                <a:ea typeface="黑体" panose="02010609060101010101" pitchFamily="49" charset="-122"/>
              </a:rPr>
              <a:t>提示</a:t>
            </a:r>
            <a:r>
              <a:rPr lang="en-US" altLang="zh-CN" sz="2400" b="1">
                <a:solidFill>
                  <a:srgbClr val="0070C0"/>
                </a:solidFill>
                <a:latin typeface="黑体" panose="02010609060101010101" pitchFamily="49" charset="-122"/>
                <a:ea typeface="黑体" panose="02010609060101010101" pitchFamily="49" charset="-122"/>
              </a:rPr>
              <a:t>:(1)</a:t>
            </a:r>
            <a:r>
              <a:rPr lang="zh-CN" altLang="en-US" sz="2400" b="1">
                <a:solidFill>
                  <a:srgbClr val="0070C0"/>
                </a:solidFill>
                <a:latin typeface="黑体" panose="02010609060101010101" pitchFamily="49" charset="-122"/>
                <a:ea typeface="黑体" panose="02010609060101010101" pitchFamily="49" charset="-122"/>
              </a:rPr>
              <a:t>人与人之间无法用语言交流。</a:t>
            </a:r>
          </a:p>
          <a:p>
            <a:pPr algn="just">
              <a:lnSpc>
                <a:spcPct val="200000"/>
              </a:lnSpc>
            </a:pPr>
            <a:r>
              <a:rPr lang="en-US" altLang="zh-CN" sz="2400" b="1">
                <a:solidFill>
                  <a:srgbClr val="0070C0"/>
                </a:solidFill>
                <a:latin typeface="黑体" panose="02010609060101010101" pitchFamily="49" charset="-122"/>
                <a:ea typeface="黑体" panose="02010609060101010101" pitchFamily="49" charset="-122"/>
              </a:rPr>
              <a:t>(2)</a:t>
            </a:r>
            <a:r>
              <a:rPr lang="zh-CN" altLang="en-US" sz="2400" b="1">
                <a:solidFill>
                  <a:srgbClr val="0070C0"/>
                </a:solidFill>
                <a:latin typeface="黑体" panose="02010609060101010101" pitchFamily="49" charset="-122"/>
                <a:ea typeface="黑体" panose="02010609060101010101" pitchFamily="49" charset="-122"/>
              </a:rPr>
              <a:t>听不到乐器伴奏声和歌唱家歌唱声。</a:t>
            </a:r>
          </a:p>
          <a:p>
            <a:pPr algn="just">
              <a:lnSpc>
                <a:spcPct val="200000"/>
              </a:lnSpc>
            </a:pPr>
            <a:r>
              <a:rPr lang="en-US" altLang="zh-CN" sz="2400" b="1">
                <a:solidFill>
                  <a:srgbClr val="0070C0"/>
                </a:solidFill>
                <a:latin typeface="黑体" panose="02010609060101010101" pitchFamily="49" charset="-122"/>
                <a:ea typeface="黑体" panose="02010609060101010101" pitchFamily="49" charset="-122"/>
              </a:rPr>
              <a:t>(3)</a:t>
            </a:r>
            <a:r>
              <a:rPr lang="zh-CN" altLang="en-US" sz="2400" b="1">
                <a:solidFill>
                  <a:srgbClr val="0070C0"/>
                </a:solidFill>
                <a:latin typeface="黑体" panose="02010609060101010101" pitchFamily="49" charset="-122"/>
                <a:ea typeface="黑体" panose="02010609060101010101" pitchFamily="49" charset="-122"/>
              </a:rPr>
              <a:t>无法判断自然界能够发声的物体。</a:t>
            </a:r>
            <a:endParaRPr lang="zh-CN" altLang="en-US" sz="2400" b="1" i="0">
              <a:solidFill>
                <a:srgbClr val="0070C0"/>
              </a:solidFill>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19205853"/>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nodeType="after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5">
            <a:lum/>
          </a:blip>
          <a:stretch>
            <a:fillRect/>
          </a:stretch>
        </a:blipFill>
        <a:effectLst/>
      </p:bgPr>
    </p:bg>
    <p:spTree>
      <p:nvGrpSpPr>
        <p:cNvPr id="1" name=""/>
        <p:cNvGrpSpPr/>
        <p:nvPr>
          <p:custDataLst>
            <p:tags r:id="rId2"/>
          </p:custDataLst>
        </p:nvPr>
      </p:nvGrpSpPr>
      <p:grpSpPr>
        <a:xfrm>
          <a:off x="0" y="0"/>
          <a:ext cx="0" cy="0"/>
        </a:xfrm>
      </p:grpSpPr>
      <p:pic>
        <p:nvPicPr>
          <p:cNvPr id="5" name="图片 4">
            <a:extLst>
              <a:ext uri="{FF2B5EF4-FFF2-40B4-BE49-F238E27FC236}">
                <a16:creationId xmlns:a16="http://schemas.microsoft.com/office/drawing/2014/main" id="{BC438515-FCBE-4DA2-86EB-EE816B5AA250}"/>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b="88875"/>
          <a:stretch>
            <a:fillRect/>
          </a:stretch>
        </p:blipFill>
        <p:spPr>
          <a:xfrm>
            <a:off x="482082" y="983155"/>
            <a:ext cx="10943751" cy="1105238"/>
          </a:xfrm>
          <a:prstGeom prst="rect">
            <a:avLst/>
          </a:prstGeom>
        </p:spPr>
      </p:pic>
      <p:sp>
        <p:nvSpPr>
          <p:cNvPr id="6" name="矩形 5">
            <a:extLst>
              <a:ext uri="{FF2B5EF4-FFF2-40B4-BE49-F238E27FC236}">
                <a16:creationId xmlns:a16="http://schemas.microsoft.com/office/drawing/2014/main" id="{CC82C9C0-93B0-4BFF-A47B-E38BC39D34B8}"/>
              </a:ext>
            </a:extLst>
          </p:cNvPr>
          <p:cNvSpPr/>
          <p:nvPr>
            <p:custDataLst>
              <p:tags r:id="rId5"/>
            </p:custDataLst>
          </p:nvPr>
        </p:nvSpPr>
        <p:spPr>
          <a:xfrm>
            <a:off x="3342853" y="31226"/>
            <a:ext cx="5955476"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节《声音的产生与传播》</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6"/>
            </p:custDataLst>
          </p:nvPr>
        </p:nvSpPr>
        <p:spPr>
          <a:xfrm>
            <a:off x="171634" y="2541166"/>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AB33F907-3C80-4AAD-ABC6-5473EC98442D}"/>
              </a:ext>
            </a:extLst>
          </p:cNvPr>
          <p:cNvSpPr/>
          <p:nvPr>
            <p:custDataLst>
              <p:tags r:id="rId7"/>
            </p:custDataLst>
          </p:nvPr>
        </p:nvSpPr>
        <p:spPr>
          <a:xfrm>
            <a:off x="816746" y="1894835"/>
            <a:ext cx="10451977" cy="646331"/>
          </a:xfrm>
          <a:prstGeom prst="rect">
            <a:avLst/>
          </a:prstGeom>
        </p:spPr>
        <p:txBody>
          <a:bodyPr wrap="square">
            <a:spAutoFit/>
          </a:bodyPr>
          <a:lstStyle/>
          <a:p>
            <a:pPr lvl="0">
              <a:defRPr/>
            </a:pPr>
            <a:r>
              <a:rPr lang="en-US" altLang="zh-CN" b="1">
                <a:solidFill>
                  <a:prstClr val="black"/>
                </a:solidFill>
                <a:latin typeface="等线" panose="02010600030101010101" pitchFamily="2" charset="-122"/>
              </a:rPr>
              <a:t>1</a:t>
            </a:r>
            <a:r>
              <a:rPr lang="zh-CN" altLang="en-US" b="1">
                <a:solidFill>
                  <a:prstClr val="black"/>
                </a:solidFill>
                <a:latin typeface="等线" panose="02010600030101010101" pitchFamily="2" charset="-122"/>
              </a:rPr>
              <a:t>、用手拨动绷紧的橡皮筋</a:t>
            </a:r>
            <a:r>
              <a:rPr lang="en-US" altLang="zh-CN" b="1">
                <a:solidFill>
                  <a:prstClr val="black"/>
                </a:solidFill>
                <a:latin typeface="等线" panose="02010600030101010101" pitchFamily="2" charset="-122"/>
              </a:rPr>
              <a:t>,</a:t>
            </a:r>
            <a:r>
              <a:rPr lang="zh-CN" altLang="en-US" b="1">
                <a:solidFill>
                  <a:prstClr val="black"/>
                </a:solidFill>
                <a:latin typeface="等线" panose="02010600030101010101" pitchFamily="2" charset="-122"/>
              </a:rPr>
              <a:t>我们听到了声音</a:t>
            </a:r>
            <a:r>
              <a:rPr lang="en-US" altLang="zh-CN" b="1">
                <a:solidFill>
                  <a:prstClr val="black"/>
                </a:solidFill>
                <a:latin typeface="等线" panose="02010600030101010101" pitchFamily="2" charset="-122"/>
              </a:rPr>
              <a:t>,</a:t>
            </a:r>
            <a:r>
              <a:rPr lang="zh-CN" altLang="en-US" b="1">
                <a:solidFill>
                  <a:prstClr val="black"/>
                </a:solidFill>
                <a:latin typeface="等线" panose="02010600030101010101" pitchFamily="2" charset="-122"/>
              </a:rPr>
              <a:t>同时观察到櫲皮筋变“胖”变“虚”了</a:t>
            </a:r>
            <a:r>
              <a:rPr lang="en-US" altLang="zh-CN" b="1">
                <a:solidFill>
                  <a:prstClr val="black"/>
                </a:solidFill>
                <a:latin typeface="等线" panose="02010600030101010101" pitchFamily="2" charset="-122"/>
              </a:rPr>
              <a:t>,</a:t>
            </a:r>
            <a:r>
              <a:rPr lang="zh-CN" altLang="en-US" b="1">
                <a:solidFill>
                  <a:prstClr val="black"/>
                </a:solidFill>
                <a:latin typeface="等线" panose="02010600030101010101" pitchFamily="2" charset="-122"/>
              </a:rPr>
              <a:t>这是因为橡皮筋在振动。请你举出其他的例子说明发声体在振动</a:t>
            </a:r>
            <a:r>
              <a:rPr lang="en-US" altLang="zh-CN" b="1">
                <a:solidFill>
                  <a:prstClr val="black"/>
                </a:solidFill>
                <a:latin typeface="等线" panose="02010600030101010101" pitchFamily="2" charset="-122"/>
              </a:rPr>
              <a:t>,</a:t>
            </a:r>
            <a:r>
              <a:rPr lang="zh-CN" altLang="en-US" b="1">
                <a:solidFill>
                  <a:prstClr val="black"/>
                </a:solidFill>
                <a:latin typeface="等线" panose="02010600030101010101" pitchFamily="2" charset="-122"/>
              </a:rPr>
              <a:t>在你所举的例子中</a:t>
            </a:r>
            <a:r>
              <a:rPr lang="en-US" altLang="zh-CN" b="1">
                <a:solidFill>
                  <a:prstClr val="black"/>
                </a:solidFill>
                <a:latin typeface="等线" panose="02010600030101010101" pitchFamily="2" charset="-122"/>
              </a:rPr>
              <a:t>,</a:t>
            </a:r>
            <a:r>
              <a:rPr lang="zh-CN" altLang="en-US" b="1">
                <a:solidFill>
                  <a:prstClr val="black"/>
                </a:solidFill>
                <a:latin typeface="等线" panose="02010600030101010101" pitchFamily="2" charset="-122"/>
              </a:rPr>
              <a:t>请说明是哪个物体振动发出声音的。</a:t>
            </a:r>
            <a:endParaRPr kumimoji="0" lang="zh-CN" altLang="en-US"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endParaRPr>
          </a:p>
        </p:txBody>
      </p:sp>
      <p:pic>
        <p:nvPicPr>
          <p:cNvPr id="9" name="图片 8"/>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7202750" y="3237345"/>
            <a:ext cx="4721653" cy="2648552"/>
          </a:xfrm>
          <a:prstGeom prst="rect">
            <a:avLst/>
          </a:prstGeom>
        </p:spPr>
      </p:pic>
      <p:sp>
        <p:nvSpPr>
          <p:cNvPr id="11" name="矩形 10"/>
          <p:cNvSpPr/>
          <p:nvPr>
            <p:custDataLst>
              <p:tags r:id="rId10"/>
            </p:custDataLst>
          </p:nvPr>
        </p:nvSpPr>
        <p:spPr>
          <a:xfrm>
            <a:off x="171634" y="2993939"/>
            <a:ext cx="6495495" cy="830997"/>
          </a:xfrm>
          <a:prstGeom prst="rect">
            <a:avLst/>
          </a:prstGeom>
        </p:spPr>
        <p:txBody>
          <a:bodyPr wrap="square">
            <a:spAutoFit/>
          </a:bodyPr>
          <a:lstStyle/>
          <a:p>
            <a:r>
              <a:rPr lang="zh-CN" altLang="en-US" sz="1600" b="1">
                <a:solidFill>
                  <a:srgbClr val="0070C0"/>
                </a:solidFill>
              </a:rPr>
              <a:t>如在桌面上放一些泡沫塑料颗粒</a:t>
            </a:r>
            <a:r>
              <a:rPr lang="en-US" altLang="zh-CN" sz="1600" b="1">
                <a:solidFill>
                  <a:srgbClr val="0070C0"/>
                </a:solidFill>
              </a:rPr>
              <a:t>,</a:t>
            </a:r>
            <a:r>
              <a:rPr lang="zh-CN" altLang="en-US" sz="1600" b="1">
                <a:solidFill>
                  <a:srgbClr val="0070C0"/>
                </a:solidFill>
              </a:rPr>
              <a:t>当用手敲桌子时</a:t>
            </a:r>
            <a:r>
              <a:rPr lang="en-US" altLang="zh-CN" sz="1600" b="1">
                <a:solidFill>
                  <a:srgbClr val="0070C0"/>
                </a:solidFill>
              </a:rPr>
              <a:t>,</a:t>
            </a:r>
            <a:r>
              <a:rPr lang="zh-CN" altLang="en-US" sz="1600" b="1">
                <a:solidFill>
                  <a:srgbClr val="0070C0"/>
                </a:solidFill>
              </a:rPr>
              <a:t>就可以看到泡沫塑料颗粒在振动</a:t>
            </a:r>
            <a:r>
              <a:rPr lang="en-US" altLang="zh-CN" sz="1600" b="1">
                <a:solidFill>
                  <a:srgbClr val="0070C0"/>
                </a:solidFill>
              </a:rPr>
              <a:t>,</a:t>
            </a:r>
            <a:r>
              <a:rPr lang="zh-CN" altLang="en-US" sz="1600" b="1">
                <a:solidFill>
                  <a:srgbClr val="0070C0"/>
                </a:solidFill>
              </a:rPr>
              <a:t>说明发声的桌子在振动</a:t>
            </a:r>
            <a:r>
              <a:rPr lang="en-US" altLang="zh-CN" sz="1600" b="1">
                <a:solidFill>
                  <a:srgbClr val="0070C0"/>
                </a:solidFill>
              </a:rPr>
              <a:t>,</a:t>
            </a:r>
            <a:r>
              <a:rPr lang="zh-CN" altLang="en-US" sz="1600" b="1">
                <a:solidFill>
                  <a:srgbClr val="0070C0"/>
                </a:solidFill>
              </a:rPr>
              <a:t>并带动泡沫塑料颗粒振动；用鼓槌敲击鼓</a:t>
            </a:r>
            <a:r>
              <a:rPr lang="en-US" altLang="zh-CN" sz="1600" b="1">
                <a:solidFill>
                  <a:srgbClr val="0070C0"/>
                </a:solidFill>
              </a:rPr>
              <a:t>,</a:t>
            </a:r>
            <a:r>
              <a:rPr lang="zh-CN" altLang="en-US" sz="1600" b="1">
                <a:solidFill>
                  <a:srgbClr val="0070C0"/>
                </a:solidFill>
              </a:rPr>
              <a:t>鼓面振动</a:t>
            </a:r>
            <a:r>
              <a:rPr lang="en-US" altLang="zh-CN" sz="1600" b="1">
                <a:solidFill>
                  <a:srgbClr val="0070C0"/>
                </a:solidFill>
              </a:rPr>
              <a:t>,</a:t>
            </a:r>
            <a:r>
              <a:rPr lang="zh-CN" altLang="en-US" sz="1600" b="1">
                <a:solidFill>
                  <a:srgbClr val="0070C0"/>
                </a:solidFill>
              </a:rPr>
              <a:t>发岀声音</a:t>
            </a:r>
            <a:r>
              <a:rPr lang="en-US" altLang="zh-CN" sz="1600" b="1">
                <a:solidFill>
                  <a:srgbClr val="0070C0"/>
                </a:solidFill>
              </a:rPr>
              <a:t>;</a:t>
            </a:r>
            <a:r>
              <a:rPr lang="zh-CN" altLang="en-US" sz="1600" b="1">
                <a:solidFill>
                  <a:srgbClr val="0070C0"/>
                </a:solidFill>
              </a:rPr>
              <a:t>蟋蟀振动翅膀</a:t>
            </a:r>
            <a:r>
              <a:rPr lang="en-US" altLang="zh-CN" sz="1600" b="1">
                <a:solidFill>
                  <a:srgbClr val="0070C0"/>
                </a:solidFill>
              </a:rPr>
              <a:t>,</a:t>
            </a:r>
            <a:r>
              <a:rPr lang="zh-CN" altLang="en-US" sz="1600" b="1">
                <a:solidFill>
                  <a:srgbClr val="0070C0"/>
                </a:solidFill>
              </a:rPr>
              <a:t>发出声音。</a:t>
            </a:r>
          </a:p>
        </p:txBody>
      </p:sp>
      <p:pic>
        <p:nvPicPr>
          <p:cNvPr id="12" name="0bf254aamaaa7mal4luaofpfb36da3xqabqa.f10003">
            <a:hlinkClick action="ppaction://media"/>
          </p:cNvPr>
          <p:cNvPicPr>
            <a:picLocks noChangeAspect="1"/>
          </p:cNvPicPr>
          <p:nvPr>
            <a:videoFile r:link="rId13"/>
            <p:custDataLst>
              <p:tags r:id="rId12"/>
            </p:custDataLst>
            <p:extLst>
              <p:ext uri="{DAA4B4D4-6D71-4841-9C94-3DE7FCFB9230}">
                <p14:media xmlns:p14="http://schemas.microsoft.com/office/powerpoint/2010/main" r:embed="rId14"/>
              </p:ext>
            </p:extLst>
          </p:nvPr>
        </p:nvPicPr>
        <p:blipFill>
          <a:blip r:embed="rId11"/>
          <a:stretch>
            <a:fillRect/>
          </a:stretch>
        </p:blipFill>
        <p:spPr>
          <a:xfrm>
            <a:off x="865982" y="3824936"/>
            <a:ext cx="4953741" cy="2724558"/>
          </a:xfrm>
          <a:prstGeom prst="rect">
            <a:avLst/>
          </a:prstGeom>
        </p:spPr>
      </p:pic>
    </p:spTree>
    <p:extLst>
      <p:ext uri="{BB962C8B-B14F-4D97-AF65-F5344CB8AC3E}">
        <p14:creationId xmlns:p14="http://schemas.microsoft.com/office/powerpoint/2010/main" val="1786478681"/>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Next" delay="0">
                      <p:tgtEl>
                        <p:sldTgt/>
                      </p:tgtEl>
                    </p:cond>
                    <p:cond evt="onPrev">
                      <p:tgtEl>
                        <p:sldTgt/>
                      </p:tgtEl>
                    </p:cond>
                  </p:endCondLst>
                </p:cTn>
                <p:tgtEl>
                  <p:spTgt spid="12"/>
                </p:tgtEl>
              </p:cMediaNode>
            </p:video>
          </p:childTnLst>
        </p:cTn>
      </p:par>
    </p:tnLst>
    <p:bldLst>
      <p:bldP spid="7"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custDataLst>
            <p:tags r:id="rId2"/>
          </p:custDataLst>
        </p:nvPr>
      </p:nvGrpSpPr>
      <p:grpSpPr>
        <a:xfrm>
          <a:off x="0" y="0"/>
          <a:ext cx="0" cy="0"/>
        </a:xfrm>
      </p:grpSpPr>
      <p:pic>
        <p:nvPicPr>
          <p:cNvPr id="5" name="图片 4">
            <a:extLst>
              <a:ext uri="{FF2B5EF4-FFF2-40B4-BE49-F238E27FC236}">
                <a16:creationId xmlns:a16="http://schemas.microsoft.com/office/drawing/2014/main" id="{BC438515-FCBE-4DA2-86EB-EE816B5AA250}"/>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b="88875"/>
          <a:stretch>
            <a:fillRect/>
          </a:stretch>
        </p:blipFill>
        <p:spPr>
          <a:xfrm>
            <a:off x="482082" y="983155"/>
            <a:ext cx="10943751" cy="1105238"/>
          </a:xfrm>
          <a:prstGeom prst="rect">
            <a:avLst/>
          </a:prstGeom>
        </p:spPr>
      </p:pic>
      <p:sp>
        <p:nvSpPr>
          <p:cNvPr id="6" name="矩形 5">
            <a:extLst>
              <a:ext uri="{FF2B5EF4-FFF2-40B4-BE49-F238E27FC236}">
                <a16:creationId xmlns:a16="http://schemas.microsoft.com/office/drawing/2014/main" id="{CC82C9C0-93B0-4BFF-A47B-E38BC39D34B8}"/>
              </a:ext>
            </a:extLst>
          </p:cNvPr>
          <p:cNvSpPr/>
          <p:nvPr>
            <p:custDataLst>
              <p:tags r:id="rId5"/>
            </p:custDataLst>
          </p:nvPr>
        </p:nvSpPr>
        <p:spPr>
          <a:xfrm>
            <a:off x="3342853" y="31226"/>
            <a:ext cx="5955476"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节《声音的产生与传播》</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6"/>
            </p:custDataLst>
          </p:nvPr>
        </p:nvSpPr>
        <p:spPr>
          <a:xfrm>
            <a:off x="6767396" y="2521103"/>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EB339F37-499B-413D-8065-8217E14349A1}"/>
              </a:ext>
            </a:extLst>
          </p:cNvPr>
          <p:cNvSpPr/>
          <p:nvPr>
            <p:custDataLst>
              <p:tags r:id="rId7"/>
            </p:custDataLst>
          </p:nvPr>
        </p:nvSpPr>
        <p:spPr>
          <a:xfrm>
            <a:off x="6635628" y="3147827"/>
            <a:ext cx="5556372" cy="2862322"/>
          </a:xfrm>
          <a:prstGeom prst="rect">
            <a:avLst/>
          </a:prstGeom>
        </p:spPr>
        <p:txBody>
          <a:bodyPr wrap="square">
            <a:spAutoFit/>
          </a:bodyPr>
          <a:lstStyle/>
          <a:p>
            <a:r>
              <a:rPr lang="zh-CN" altLang="en-US" b="1">
                <a:solidFill>
                  <a:srgbClr val="0070C0"/>
                </a:solidFill>
              </a:rPr>
              <a:t>可按下面提醒来回答</a:t>
            </a:r>
            <a:r>
              <a:rPr lang="en-US" altLang="zh-CN" b="1">
                <a:solidFill>
                  <a:srgbClr val="0070C0"/>
                </a:solidFill>
              </a:rPr>
              <a:t>:</a:t>
            </a:r>
          </a:p>
          <a:p>
            <a:r>
              <a:rPr lang="en-US" altLang="zh-CN" b="1">
                <a:solidFill>
                  <a:srgbClr val="0070C0"/>
                </a:solidFill>
              </a:rPr>
              <a:t>①</a:t>
            </a:r>
            <a:r>
              <a:rPr lang="zh-CN" altLang="en-US" b="1">
                <a:solidFill>
                  <a:srgbClr val="0070C0"/>
                </a:solidFill>
              </a:rPr>
              <a:t>你看到的是什么资料</a:t>
            </a:r>
            <a:r>
              <a:rPr lang="en-US" altLang="zh-CN" b="1">
                <a:solidFill>
                  <a:srgbClr val="0070C0"/>
                </a:solidFill>
              </a:rPr>
              <a:t>?</a:t>
            </a:r>
          </a:p>
          <a:p>
            <a:r>
              <a:rPr lang="en-US" altLang="zh-CN" b="1">
                <a:solidFill>
                  <a:srgbClr val="0070C0"/>
                </a:solidFill>
              </a:rPr>
              <a:t>②</a:t>
            </a:r>
            <a:r>
              <a:rPr lang="zh-CN" altLang="en-US" b="1">
                <a:solidFill>
                  <a:srgbClr val="0070C0"/>
                </a:solidFill>
              </a:rPr>
              <a:t>其中“</a:t>
            </a:r>
            <a:r>
              <a:rPr lang="en-US" altLang="zh-CN" b="1">
                <a:solidFill>
                  <a:srgbClr val="0070C0"/>
                </a:solidFill>
              </a:rPr>
              <a:t>331”</a:t>
            </a:r>
            <a:r>
              <a:rPr lang="zh-CN" altLang="en-US" b="1">
                <a:solidFill>
                  <a:srgbClr val="0070C0"/>
                </a:solidFill>
              </a:rPr>
              <a:t>等数字表示什么</a:t>
            </a:r>
            <a:r>
              <a:rPr lang="en-US" altLang="zh-CN" b="1">
                <a:solidFill>
                  <a:srgbClr val="0070C0"/>
                </a:solidFill>
              </a:rPr>
              <a:t>?</a:t>
            </a:r>
          </a:p>
          <a:p>
            <a:r>
              <a:rPr lang="en-US" altLang="zh-CN" b="1">
                <a:solidFill>
                  <a:srgbClr val="0070C0"/>
                </a:solidFill>
              </a:rPr>
              <a:t>③</a:t>
            </a:r>
            <a:r>
              <a:rPr lang="zh-CN" altLang="en-US" b="1">
                <a:solidFill>
                  <a:srgbClr val="0070C0"/>
                </a:solidFill>
              </a:rPr>
              <a:t>表中的声速是如何排序的</a:t>
            </a:r>
          </a:p>
          <a:p>
            <a:r>
              <a:rPr lang="zh-CN" altLang="en-US" b="1">
                <a:solidFill>
                  <a:srgbClr val="0070C0"/>
                </a:solidFill>
              </a:rPr>
              <a:t>④固体、液体、气体中的声速有哪些不同</a:t>
            </a:r>
            <a:r>
              <a:rPr lang="en-US" altLang="zh-CN" b="1">
                <a:solidFill>
                  <a:srgbClr val="0070C0"/>
                </a:solidFill>
              </a:rPr>
              <a:t>?</a:t>
            </a:r>
          </a:p>
          <a:p>
            <a:r>
              <a:rPr lang="en-US" altLang="zh-CN" b="1">
                <a:solidFill>
                  <a:srgbClr val="0070C0"/>
                </a:solidFill>
              </a:rPr>
              <a:t>⑤</a:t>
            </a:r>
            <a:r>
              <a:rPr lang="zh-CN" altLang="en-US" b="1">
                <a:solidFill>
                  <a:srgbClr val="0070C0"/>
                </a:solidFill>
              </a:rPr>
              <a:t>你认为声速在哪种介质中受温度的影响大</a:t>
            </a:r>
            <a:r>
              <a:rPr lang="en-US" altLang="zh-CN" b="1">
                <a:solidFill>
                  <a:srgbClr val="0070C0"/>
                </a:solidFill>
              </a:rPr>
              <a:t>?</a:t>
            </a:r>
          </a:p>
          <a:p>
            <a:br>
              <a:rPr lang="en-US" altLang="zh-CN" b="1">
                <a:solidFill>
                  <a:srgbClr val="0070C0"/>
                </a:solidFill>
              </a:rPr>
            </a:br>
            <a:r>
              <a:rPr lang="en-US" altLang="zh-CN" b="1">
                <a:solidFill>
                  <a:srgbClr val="0070C0"/>
                </a:solidFill>
              </a:rPr>
              <a:t>(1)</a:t>
            </a:r>
            <a:r>
              <a:rPr lang="zh-CN" altLang="en-US" b="1">
                <a:solidFill>
                  <a:srgbClr val="0070C0"/>
                </a:solidFill>
              </a:rPr>
              <a:t>声音在空气中传播时温度越高</a:t>
            </a:r>
            <a:r>
              <a:rPr lang="en-US" altLang="zh-CN" b="1">
                <a:solidFill>
                  <a:srgbClr val="0070C0"/>
                </a:solidFill>
              </a:rPr>
              <a:t>,</a:t>
            </a:r>
            <a:r>
              <a:rPr lang="zh-CN" altLang="en-US" b="1">
                <a:solidFill>
                  <a:srgbClr val="0070C0"/>
                </a:solidFill>
              </a:rPr>
              <a:t>声音速度越大</a:t>
            </a:r>
          </a:p>
          <a:p>
            <a:r>
              <a:rPr lang="en-US" altLang="zh-CN" b="1">
                <a:solidFill>
                  <a:srgbClr val="0070C0"/>
                </a:solidFill>
              </a:rPr>
              <a:t>(2)</a:t>
            </a:r>
            <a:r>
              <a:rPr lang="zh-CN" altLang="en-US" b="1">
                <a:solidFill>
                  <a:srgbClr val="0070C0"/>
                </a:solidFill>
              </a:rPr>
              <a:t>在同种情况下</a:t>
            </a:r>
            <a:r>
              <a:rPr lang="en-US" altLang="zh-CN" b="1">
                <a:solidFill>
                  <a:srgbClr val="0070C0"/>
                </a:solidFill>
              </a:rPr>
              <a:t>,</a:t>
            </a:r>
            <a:r>
              <a:rPr lang="zh-CN" altLang="en-US" b="1">
                <a:solidFill>
                  <a:srgbClr val="0070C0"/>
                </a:solidFill>
              </a:rPr>
              <a:t>声音在固体中传播得最快</a:t>
            </a:r>
            <a:r>
              <a:rPr lang="en-US" altLang="zh-CN" b="1">
                <a:solidFill>
                  <a:srgbClr val="0070C0"/>
                </a:solidFill>
              </a:rPr>
              <a:t>,</a:t>
            </a:r>
            <a:r>
              <a:rPr lang="zh-CN" altLang="en-US" b="1">
                <a:solidFill>
                  <a:srgbClr val="0070C0"/>
                </a:solidFill>
              </a:rPr>
              <a:t>气体中最慢。</a:t>
            </a:r>
          </a:p>
        </p:txBody>
      </p:sp>
      <p:sp>
        <p:nvSpPr>
          <p:cNvPr id="3" name="矩形 2">
            <a:extLst>
              <a:ext uri="{FF2B5EF4-FFF2-40B4-BE49-F238E27FC236}">
                <a16:creationId xmlns:a16="http://schemas.microsoft.com/office/drawing/2014/main" id="{AB33F907-3C80-4AAD-ABC6-5473EC98442D}"/>
              </a:ext>
            </a:extLst>
          </p:cNvPr>
          <p:cNvSpPr/>
          <p:nvPr>
            <p:custDataLst>
              <p:tags r:id="rId8"/>
            </p:custDataLst>
          </p:nvPr>
        </p:nvSpPr>
        <p:spPr>
          <a:xfrm>
            <a:off x="1226171" y="1894835"/>
            <a:ext cx="10042552" cy="461665"/>
          </a:xfrm>
          <a:prstGeom prst="rect">
            <a:avLst/>
          </a:prstGeom>
        </p:spPr>
        <p:txBody>
          <a:bodyPr wrap="square">
            <a:spAutoFit/>
          </a:bodyPr>
          <a:lstStyle/>
          <a:p>
            <a:pPr lvl="0">
              <a:defRPr/>
            </a:pPr>
            <a:r>
              <a:rPr lang="en-US" altLang="zh-CN" sz="2400" b="1">
                <a:solidFill>
                  <a:prstClr val="black"/>
                </a:solidFill>
                <a:latin typeface="等线" panose="02010600030101010101" pitchFamily="2" charset="-122"/>
              </a:rPr>
              <a:t>2</a:t>
            </a:r>
            <a:r>
              <a:rPr lang="zh-CN" altLang="en-US" sz="2400" b="1">
                <a:solidFill>
                  <a:prstClr val="black"/>
                </a:solidFill>
                <a:latin typeface="等线" panose="02010600030101010101" pitchFamily="2" charset="-122"/>
              </a:rPr>
              <a:t>、阅读课本中的声速表</a:t>
            </a:r>
            <a:r>
              <a:rPr lang="en-US" altLang="zh-CN" sz="2400" b="1">
                <a:solidFill>
                  <a:prstClr val="black"/>
                </a:solidFill>
                <a:latin typeface="等线" panose="02010600030101010101" pitchFamily="2" charset="-122"/>
              </a:rPr>
              <a:t>,</a:t>
            </a:r>
            <a:r>
              <a:rPr lang="zh-CN" altLang="en-US" sz="2400" b="1">
                <a:solidFill>
                  <a:prstClr val="black"/>
                </a:solidFill>
                <a:latin typeface="等线" panose="02010600030101010101" pitchFamily="2" charset="-122"/>
              </a:rPr>
              <a:t>你能获得关于声速的哪些信息</a:t>
            </a:r>
            <a:r>
              <a:rPr lang="en-US" altLang="zh-CN" sz="2400" b="1">
                <a:solidFill>
                  <a:prstClr val="black"/>
                </a:solidFill>
                <a:latin typeface="等线" panose="02010600030101010101" pitchFamily="2" charset="-122"/>
              </a:rPr>
              <a:t>?</a:t>
            </a:r>
            <a:endPar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4" name="图片 3"/>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261522" y="2356500"/>
            <a:ext cx="6162662" cy="2856600"/>
          </a:xfrm>
          <a:prstGeom prst="rect">
            <a:avLst/>
          </a:prstGeom>
        </p:spPr>
      </p:pic>
      <p:pic>
        <p:nvPicPr>
          <p:cNvPr id="9" name="New picture"/>
          <p:cNvPicPr/>
          <p:nvPr>
            <p:custDataLst>
              <p:tags r:id="rId12"/>
            </p:custDataLst>
          </p:nvPr>
        </p:nvPicPr>
        <p:blipFill>
          <a:blip r:embed="rId11"/>
          <a:stretch>
            <a:fillRect/>
          </a:stretch>
        </p:blipFill>
        <p:spPr>
          <a:xfrm>
            <a:off x="10591800" y="10210800"/>
            <a:ext cx="342900" cy="254000"/>
          </a:xfrm>
          <a:prstGeom prst="cube">
            <a:avLst/>
          </a:prstGeom>
        </p:spPr>
      </p:pic>
    </p:spTree>
    <p:extLst>
      <p:ext uri="{BB962C8B-B14F-4D97-AF65-F5344CB8AC3E}">
        <p14:creationId xmlns:p14="http://schemas.microsoft.com/office/powerpoint/2010/main" val="1406094293"/>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pic>
        <p:nvPicPr>
          <p:cNvPr id="5" name="图片 4">
            <a:extLst>
              <a:ext uri="{FF2B5EF4-FFF2-40B4-BE49-F238E27FC236}">
                <a16:creationId xmlns:a16="http://schemas.microsoft.com/office/drawing/2014/main" id="{BC438515-FCBE-4DA2-86EB-EE816B5AA250}"/>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b="88875"/>
          <a:stretch>
            <a:fillRect/>
          </a:stretch>
        </p:blipFill>
        <p:spPr>
          <a:xfrm>
            <a:off x="482082" y="983155"/>
            <a:ext cx="10943751" cy="1105238"/>
          </a:xfrm>
          <a:prstGeom prst="rect">
            <a:avLst/>
          </a:prstGeom>
        </p:spPr>
      </p:pic>
      <p:sp>
        <p:nvSpPr>
          <p:cNvPr id="6" name="矩形 5">
            <a:extLst>
              <a:ext uri="{FF2B5EF4-FFF2-40B4-BE49-F238E27FC236}">
                <a16:creationId xmlns:a16="http://schemas.microsoft.com/office/drawing/2014/main" id="{CC82C9C0-93B0-4BFF-A47B-E38BC39D34B8}"/>
              </a:ext>
            </a:extLst>
          </p:cNvPr>
          <p:cNvSpPr/>
          <p:nvPr>
            <p:custDataLst>
              <p:tags r:id="rId5"/>
            </p:custDataLst>
          </p:nvPr>
        </p:nvSpPr>
        <p:spPr>
          <a:xfrm>
            <a:off x="3342853" y="31226"/>
            <a:ext cx="5955476"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节《声音的产生与传播》</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6"/>
            </p:custDataLst>
          </p:nvPr>
        </p:nvSpPr>
        <p:spPr>
          <a:xfrm>
            <a:off x="192815" y="2847779"/>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sp>
        <p:nvSpPr>
          <p:cNvPr id="8" name="矩形 7">
            <a:extLst>
              <a:ext uri="{FF2B5EF4-FFF2-40B4-BE49-F238E27FC236}">
                <a16:creationId xmlns:a16="http://schemas.microsoft.com/office/drawing/2014/main" id="{EB339F37-499B-413D-8065-8217E14349A1}"/>
              </a:ext>
            </a:extLst>
          </p:cNvPr>
          <p:cNvSpPr/>
          <p:nvPr>
            <p:custDataLst>
              <p:tags r:id="rId7"/>
            </p:custDataLst>
          </p:nvPr>
        </p:nvSpPr>
        <p:spPr>
          <a:xfrm>
            <a:off x="192815" y="3370999"/>
            <a:ext cx="11842579" cy="2328523"/>
          </a:xfrm>
          <a:prstGeom prst="rect">
            <a:avLst/>
          </a:prstGeom>
        </p:spPr>
        <p:txBody>
          <a:bodyPr wrap="square">
            <a:spAutoFit/>
          </a:bodyPr>
          <a:lstStyle/>
          <a:p>
            <a:pPr algn="just">
              <a:lnSpc>
                <a:spcPct val="150000"/>
              </a:lnSpc>
            </a:pPr>
            <a:r>
              <a:rPr lang="zh-CN" altLang="en-US" sz="2000">
                <a:solidFill>
                  <a:srgbClr val="00B0F0"/>
                </a:solidFill>
                <a:latin typeface="黑体" panose="02010609060101010101" pitchFamily="49" charset="-122"/>
                <a:ea typeface="黑体" panose="02010609060101010101" pitchFamily="49" charset="-122"/>
              </a:rPr>
              <a:t>会听到一次或多次敲打的声音。具体能听到几次</a:t>
            </a:r>
            <a:r>
              <a:rPr lang="en-US" altLang="zh-CN" sz="2000">
                <a:solidFill>
                  <a:srgbClr val="00B0F0"/>
                </a:solidFill>
                <a:latin typeface="黑体" panose="02010609060101010101" pitchFamily="49" charset="-122"/>
                <a:ea typeface="黑体" panose="02010609060101010101" pitchFamily="49" charset="-122"/>
              </a:rPr>
              <a:t>,</a:t>
            </a:r>
            <a:r>
              <a:rPr lang="zh-CN" altLang="en-US" sz="2000">
                <a:solidFill>
                  <a:srgbClr val="00B0F0"/>
                </a:solidFill>
                <a:latin typeface="黑体" panose="02010609060101010101" pitchFamily="49" charset="-122"/>
                <a:ea typeface="黑体" panose="02010609060101010101" pitchFamily="49" charset="-122"/>
              </a:rPr>
              <a:t>与铁管的长度有关</a:t>
            </a:r>
            <a:r>
              <a:rPr lang="en-US" altLang="zh-CN" sz="2000">
                <a:solidFill>
                  <a:srgbClr val="00B0F0"/>
                </a:solidFill>
                <a:latin typeface="黑体" panose="02010609060101010101" pitchFamily="49" charset="-122"/>
                <a:ea typeface="黑体" panose="02010609060101010101" pitchFamily="49" charset="-122"/>
              </a:rPr>
              <a:t>,</a:t>
            </a:r>
            <a:r>
              <a:rPr lang="zh-CN" altLang="en-US" sz="2000">
                <a:solidFill>
                  <a:srgbClr val="00B0F0"/>
                </a:solidFill>
                <a:latin typeface="黑体" panose="02010609060101010101" pitchFamily="49" charset="-122"/>
                <a:ea typeface="黑体" panose="02010609060101010101" pitchFamily="49" charset="-122"/>
              </a:rPr>
              <a:t>与铁管中填充的物质有关</a:t>
            </a:r>
            <a:r>
              <a:rPr lang="en-US" altLang="zh-CN" sz="2000">
                <a:solidFill>
                  <a:srgbClr val="00B0F0"/>
                </a:solidFill>
                <a:latin typeface="黑体" panose="02010609060101010101" pitchFamily="49" charset="-122"/>
                <a:ea typeface="黑体" panose="02010609060101010101" pitchFamily="49" charset="-122"/>
              </a:rPr>
              <a:t>,</a:t>
            </a:r>
            <a:r>
              <a:rPr lang="zh-CN" altLang="en-US" sz="2000">
                <a:solidFill>
                  <a:srgbClr val="00B0F0"/>
                </a:solidFill>
                <a:latin typeface="黑体" panose="02010609060101010101" pitchFamily="49" charset="-122"/>
                <a:ea typeface="黑体" panose="02010609060101010101" pitchFamily="49" charset="-122"/>
              </a:rPr>
              <a:t>如空气、水等。</a:t>
            </a:r>
          </a:p>
          <a:p>
            <a:pPr algn="just">
              <a:lnSpc>
                <a:spcPct val="150000"/>
              </a:lnSpc>
            </a:pPr>
            <a:r>
              <a:rPr lang="zh-CN" altLang="en-US" sz="2000">
                <a:solidFill>
                  <a:srgbClr val="00B0F0"/>
                </a:solidFill>
                <a:latin typeface="黑体" panose="02010609060101010101" pitchFamily="49" charset="-122"/>
                <a:ea typeface="黑体" panose="02010609060101010101" pitchFamily="49" charset="-122"/>
              </a:rPr>
              <a:t>如果铁管的长度足够长，则能听到两次声音</a:t>
            </a:r>
            <a:r>
              <a:rPr lang="en-US" altLang="zh-CN" sz="2000">
                <a:solidFill>
                  <a:srgbClr val="00B0F0"/>
                </a:solidFill>
                <a:latin typeface="黑体" panose="02010609060101010101" pitchFamily="49" charset="-122"/>
                <a:ea typeface="黑体" panose="02010609060101010101" pitchFamily="49" charset="-122"/>
              </a:rPr>
              <a:t>,</a:t>
            </a:r>
            <a:r>
              <a:rPr lang="zh-CN" altLang="en-US" sz="2000">
                <a:solidFill>
                  <a:srgbClr val="00B0F0"/>
                </a:solidFill>
                <a:latin typeface="黑体" panose="02010609060101010101" pitchFamily="49" charset="-122"/>
                <a:ea typeface="黑体" panose="02010609060101010101" pitchFamily="49" charset="-122"/>
              </a:rPr>
              <a:t>一次是铁管中传来的</a:t>
            </a:r>
            <a:r>
              <a:rPr lang="en-US" altLang="zh-CN" sz="2000">
                <a:solidFill>
                  <a:srgbClr val="00B0F0"/>
                </a:solidFill>
                <a:latin typeface="黑体" panose="02010609060101010101" pitchFamily="49" charset="-122"/>
                <a:ea typeface="黑体" panose="02010609060101010101" pitchFamily="49" charset="-122"/>
              </a:rPr>
              <a:t>,</a:t>
            </a:r>
            <a:r>
              <a:rPr lang="zh-CN" altLang="en-US" sz="2000">
                <a:solidFill>
                  <a:srgbClr val="00B0F0"/>
                </a:solidFill>
                <a:latin typeface="黑体" panose="02010609060101010101" pitchFamily="49" charset="-122"/>
                <a:ea typeface="黑体" panose="02010609060101010101" pitchFamily="49" charset="-122"/>
              </a:rPr>
              <a:t>一次是从空气中传来的。</a:t>
            </a:r>
          </a:p>
          <a:p>
            <a:pPr algn="just">
              <a:lnSpc>
                <a:spcPct val="150000"/>
              </a:lnSpc>
            </a:pPr>
            <a:r>
              <a:rPr lang="zh-CN" altLang="en-US" sz="2000">
                <a:solidFill>
                  <a:srgbClr val="00B0F0"/>
                </a:solidFill>
                <a:latin typeface="黑体" panose="02010609060101010101" pitchFamily="49" charset="-122"/>
                <a:ea typeface="黑体" panose="02010609060101010101" pitchFamily="49" charset="-122"/>
              </a:rPr>
              <a:t>如果铁管的长度足够长，并且里面有水，则能听到三次声音</a:t>
            </a:r>
            <a:r>
              <a:rPr lang="en-US" altLang="zh-CN" sz="2000">
                <a:solidFill>
                  <a:srgbClr val="00B0F0"/>
                </a:solidFill>
                <a:latin typeface="黑体" panose="02010609060101010101" pitchFamily="49" charset="-122"/>
                <a:ea typeface="黑体" panose="02010609060101010101" pitchFamily="49" charset="-122"/>
              </a:rPr>
              <a:t>,</a:t>
            </a:r>
            <a:r>
              <a:rPr lang="zh-CN" altLang="en-US" sz="2000">
                <a:solidFill>
                  <a:srgbClr val="00B0F0"/>
                </a:solidFill>
                <a:latin typeface="黑体" panose="02010609060101010101" pitchFamily="49" charset="-122"/>
                <a:ea typeface="黑体" panose="02010609060101010101" pitchFamily="49" charset="-122"/>
              </a:rPr>
              <a:t>一次是铁管中传来的</a:t>
            </a:r>
            <a:r>
              <a:rPr lang="en-US" altLang="zh-CN" sz="2000">
                <a:solidFill>
                  <a:srgbClr val="00B0F0"/>
                </a:solidFill>
                <a:latin typeface="黑体" panose="02010609060101010101" pitchFamily="49" charset="-122"/>
                <a:ea typeface="黑体" panose="02010609060101010101" pitchFamily="49" charset="-122"/>
              </a:rPr>
              <a:t>,</a:t>
            </a:r>
            <a:r>
              <a:rPr lang="zh-CN" altLang="en-US" sz="2000">
                <a:solidFill>
                  <a:srgbClr val="00B0F0"/>
                </a:solidFill>
                <a:latin typeface="黑体" panose="02010609060101010101" pitchFamily="49" charset="-122"/>
                <a:ea typeface="黑体" panose="02010609060101010101" pitchFamily="49" charset="-122"/>
              </a:rPr>
              <a:t>一次是从水中传来的，一次是从空气中传来的。</a:t>
            </a:r>
            <a:endParaRPr lang="en-US" altLang="zh-CN" sz="2000">
              <a:solidFill>
                <a:srgbClr val="00B0F0"/>
              </a:solidFill>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AB33F907-3C80-4AAD-ABC6-5473EC98442D}"/>
              </a:ext>
            </a:extLst>
          </p:cNvPr>
          <p:cNvSpPr/>
          <p:nvPr>
            <p:custDataLst>
              <p:tags r:id="rId8"/>
            </p:custDataLst>
          </p:nvPr>
        </p:nvSpPr>
        <p:spPr>
          <a:xfrm>
            <a:off x="1226171" y="1932037"/>
            <a:ext cx="10042552" cy="830997"/>
          </a:xfrm>
          <a:prstGeom prst="rect">
            <a:avLst/>
          </a:prstGeom>
        </p:spPr>
        <p:txBody>
          <a:bodyPr wrap="square">
            <a:spAutoFit/>
          </a:bodyPr>
          <a:lstStyle/>
          <a:p>
            <a:r>
              <a:rPr lang="en-US" altLang="zh-CN" sz="2400" b="1">
                <a:latin typeface="+mn-ea"/>
              </a:rPr>
              <a:t>3</a:t>
            </a:r>
            <a:r>
              <a:rPr lang="zh-CN" altLang="en-US" sz="2400" b="1">
                <a:latin typeface="+mn-ea"/>
              </a:rPr>
              <a:t>、将耳朵贴在长铁管的一端</a:t>
            </a:r>
            <a:r>
              <a:rPr lang="en-US" altLang="zh-CN" sz="2400" b="1">
                <a:latin typeface="+mn-ea"/>
              </a:rPr>
              <a:t>,</a:t>
            </a:r>
            <a:r>
              <a:rPr lang="zh-CN" altLang="en-US" sz="2400" b="1">
                <a:latin typeface="+mn-ea"/>
              </a:rPr>
              <a:t>让另外一个人敲一下铁管的另一端</a:t>
            </a:r>
            <a:r>
              <a:rPr lang="en-US" altLang="zh-CN" sz="2400" b="1">
                <a:latin typeface="+mn-ea"/>
              </a:rPr>
              <a:t>,</a:t>
            </a:r>
            <a:r>
              <a:rPr lang="zh-CN" altLang="en-US" sz="2400" b="1">
                <a:latin typeface="+mn-ea"/>
              </a:rPr>
              <a:t>你会听到几次敲打的声音</a:t>
            </a:r>
            <a:r>
              <a:rPr lang="en-US" altLang="zh-CN" sz="2400" b="1">
                <a:latin typeface="+mn-ea"/>
              </a:rPr>
              <a:t>?</a:t>
            </a:r>
            <a:r>
              <a:rPr lang="zh-CN" altLang="en-US" sz="2400" b="1">
                <a:latin typeface="+mn-ea"/>
              </a:rPr>
              <a:t>试一试</a:t>
            </a:r>
            <a:r>
              <a:rPr lang="en-US" altLang="zh-CN" sz="2400" b="1">
                <a:latin typeface="+mn-ea"/>
              </a:rPr>
              <a:t>,</a:t>
            </a:r>
            <a:r>
              <a:rPr lang="zh-CN" altLang="en-US" sz="2400" b="1">
                <a:latin typeface="+mn-ea"/>
              </a:rPr>
              <a:t>并说出其中的道理</a:t>
            </a:r>
          </a:p>
        </p:txBody>
      </p:sp>
    </p:spTree>
    <p:extLst>
      <p:ext uri="{BB962C8B-B14F-4D97-AF65-F5344CB8AC3E}">
        <p14:creationId xmlns:p14="http://schemas.microsoft.com/office/powerpoint/2010/main" val="3330530263"/>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pic>
        <p:nvPicPr>
          <p:cNvPr id="5" name="图片 4">
            <a:extLst>
              <a:ext uri="{FF2B5EF4-FFF2-40B4-BE49-F238E27FC236}">
                <a16:creationId xmlns:a16="http://schemas.microsoft.com/office/drawing/2014/main" id="{BC438515-FCBE-4DA2-86EB-EE816B5AA250}"/>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b="88875"/>
          <a:stretch>
            <a:fillRect/>
          </a:stretch>
        </p:blipFill>
        <p:spPr>
          <a:xfrm>
            <a:off x="482082" y="983155"/>
            <a:ext cx="10943751" cy="1105238"/>
          </a:xfrm>
          <a:prstGeom prst="rect">
            <a:avLst/>
          </a:prstGeom>
        </p:spPr>
      </p:pic>
      <p:sp>
        <p:nvSpPr>
          <p:cNvPr id="6" name="矩形 5">
            <a:extLst>
              <a:ext uri="{FF2B5EF4-FFF2-40B4-BE49-F238E27FC236}">
                <a16:creationId xmlns:a16="http://schemas.microsoft.com/office/drawing/2014/main" id="{CC82C9C0-93B0-4BFF-A47B-E38BC39D34B8}"/>
              </a:ext>
            </a:extLst>
          </p:cNvPr>
          <p:cNvSpPr/>
          <p:nvPr>
            <p:custDataLst>
              <p:tags r:id="rId5"/>
            </p:custDataLst>
          </p:nvPr>
        </p:nvSpPr>
        <p:spPr>
          <a:xfrm>
            <a:off x="3342853" y="31226"/>
            <a:ext cx="5955476"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节《声音的产生与传播》</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6"/>
            </p:custDataLst>
          </p:nvPr>
        </p:nvSpPr>
        <p:spPr>
          <a:xfrm>
            <a:off x="929662" y="2738463"/>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EB339F37-499B-413D-8065-8217E14349A1}"/>
              </a:ext>
            </a:extLst>
          </p:cNvPr>
          <p:cNvSpPr/>
          <p:nvPr>
            <p:custDataLst>
              <p:tags r:id="rId7"/>
            </p:custDataLst>
          </p:nvPr>
        </p:nvSpPr>
        <p:spPr>
          <a:xfrm>
            <a:off x="716599" y="3426200"/>
            <a:ext cx="9812318" cy="1754326"/>
          </a:xfrm>
          <a:prstGeom prst="rect">
            <a:avLst/>
          </a:prstGeom>
        </p:spPr>
        <p:txBody>
          <a:bodyPr wrap="square">
            <a:spAutoFit/>
          </a:bodyPr>
          <a:lstStyle/>
          <a:p>
            <a:pPr lvl="0" algn="just">
              <a:lnSpc>
                <a:spcPct val="150000"/>
              </a:lnSpc>
            </a:pPr>
            <a:r>
              <a:rPr lang="zh-CN" altLang="en-US" sz="2400">
                <a:solidFill>
                  <a:srgbClr val="00B0F0"/>
                </a:solidFill>
                <a:latin typeface="黑体" panose="02010609060101010101" pitchFamily="49" charset="-122"/>
                <a:ea typeface="黑体" panose="02010609060101010101" pitchFamily="49" charset="-122"/>
              </a:rPr>
              <a:t>当障碍物离得太近时</a:t>
            </a:r>
            <a:r>
              <a:rPr lang="en-US" altLang="zh-CN" sz="2400">
                <a:solidFill>
                  <a:srgbClr val="00B0F0"/>
                </a:solidFill>
                <a:latin typeface="黑体" panose="02010609060101010101" pitchFamily="49" charset="-122"/>
                <a:ea typeface="黑体" panose="02010609060101010101" pitchFamily="49" charset="-122"/>
              </a:rPr>
              <a:t>,</a:t>
            </a:r>
            <a:r>
              <a:rPr lang="zh-CN" altLang="en-US" sz="2400">
                <a:solidFill>
                  <a:srgbClr val="00B0F0"/>
                </a:solidFill>
                <a:latin typeface="黑体" panose="02010609060101010101" pitchFamily="49" charset="-122"/>
                <a:ea typeface="黑体" panose="02010609060101010101" pitchFamily="49" charset="-122"/>
              </a:rPr>
              <a:t>声波很快被反射回来</a:t>
            </a:r>
            <a:r>
              <a:rPr lang="en-US" altLang="zh-CN" sz="2400">
                <a:solidFill>
                  <a:srgbClr val="00B0F0"/>
                </a:solidFill>
                <a:latin typeface="黑体" panose="02010609060101010101" pitchFamily="49" charset="-122"/>
                <a:ea typeface="黑体" panose="02010609060101010101" pitchFamily="49" charset="-122"/>
              </a:rPr>
              <a:t>,</a:t>
            </a:r>
            <a:r>
              <a:rPr lang="zh-CN" altLang="en-US" sz="2400">
                <a:solidFill>
                  <a:srgbClr val="00B0F0"/>
                </a:solidFill>
                <a:latin typeface="黑体" panose="02010609060101010101" pitchFamily="49" charset="-122"/>
                <a:ea typeface="黑体" panose="02010609060101010101" pitchFamily="49" charset="-122"/>
              </a:rPr>
              <a:t>回声与原声混在一起</a:t>
            </a:r>
            <a:r>
              <a:rPr lang="en-US" altLang="zh-CN" sz="2400">
                <a:solidFill>
                  <a:srgbClr val="00B0F0"/>
                </a:solidFill>
                <a:latin typeface="黑体" panose="02010609060101010101" pitchFamily="49" charset="-122"/>
                <a:ea typeface="黑体" panose="02010609060101010101" pitchFamily="49" charset="-122"/>
              </a:rPr>
              <a:t>,</a:t>
            </a:r>
            <a:r>
              <a:rPr lang="zh-CN" altLang="en-US" sz="2400">
                <a:solidFill>
                  <a:srgbClr val="00B0F0"/>
                </a:solidFill>
                <a:latin typeface="黑体" panose="02010609060101010101" pitchFamily="49" charset="-122"/>
                <a:ea typeface="黑体" panose="02010609060101010101" pitchFamily="49" charset="-122"/>
              </a:rPr>
              <a:t>此时人们分辨不出原声和回声</a:t>
            </a:r>
            <a:r>
              <a:rPr lang="en-US" altLang="zh-CN" sz="2400">
                <a:solidFill>
                  <a:srgbClr val="00B0F0"/>
                </a:solidFill>
                <a:latin typeface="黑体" panose="02010609060101010101" pitchFamily="49" charset="-122"/>
                <a:ea typeface="黑体" panose="02010609060101010101" pitchFamily="49" charset="-122"/>
              </a:rPr>
              <a:t>,</a:t>
            </a:r>
            <a:r>
              <a:rPr lang="zh-CN" altLang="en-US" sz="2400">
                <a:solidFill>
                  <a:srgbClr val="00B0F0"/>
                </a:solidFill>
                <a:latin typeface="黑体" panose="02010609060101010101" pitchFamily="49" charset="-122"/>
                <a:ea typeface="黑体" panose="02010609060101010101" pitchFamily="49" charset="-122"/>
              </a:rPr>
              <a:t>但是会觉得声音更响亮</a:t>
            </a:r>
            <a:r>
              <a:rPr lang="en-US" altLang="zh-CN" sz="2400">
                <a:solidFill>
                  <a:srgbClr val="00B0F0"/>
                </a:solidFill>
                <a:latin typeface="黑体" panose="02010609060101010101" pitchFamily="49" charset="-122"/>
                <a:ea typeface="黑体" panose="02010609060101010101" pitchFamily="49" charset="-122"/>
              </a:rPr>
              <a:t>,</a:t>
            </a:r>
            <a:r>
              <a:rPr lang="zh-CN" altLang="en-US" sz="2400">
                <a:solidFill>
                  <a:srgbClr val="00B0F0"/>
                </a:solidFill>
                <a:latin typeface="黑体" panose="02010609060101010101" pitchFamily="49" charset="-122"/>
                <a:ea typeface="黑体" panose="02010609060101010101" pitchFamily="49" charset="-122"/>
              </a:rPr>
              <a:t>所以在室内讲话比旷野里响亮。</a:t>
            </a:r>
            <a:endParaRPr kumimoji="0" lang="en-US" altLang="zh-CN" sz="2400" b="0" i="0" u="none" strike="noStrike" kern="1200" cap="none" spc="0" normalizeH="0" baseline="0" noProof="0">
              <a:ln>
                <a:noFill/>
              </a:ln>
              <a:solidFill>
                <a:srgbClr val="00B0F0"/>
              </a:solidFill>
              <a:effectLst/>
              <a:uLnTx/>
              <a:uFillTx/>
              <a:latin typeface="黑体" panose="02010609060101010101" pitchFamily="49" charset="-122"/>
              <a:ea typeface="黑体" panose="02010609060101010101" pitchFamily="49" charset="-122"/>
              <a:cs typeface="+mn-cs"/>
            </a:endParaRPr>
          </a:p>
        </p:txBody>
      </p:sp>
      <p:sp>
        <p:nvSpPr>
          <p:cNvPr id="3" name="矩形 2">
            <a:extLst>
              <a:ext uri="{FF2B5EF4-FFF2-40B4-BE49-F238E27FC236}">
                <a16:creationId xmlns:a16="http://schemas.microsoft.com/office/drawing/2014/main" id="{AB33F907-3C80-4AAD-ABC6-5473EC98442D}"/>
              </a:ext>
            </a:extLst>
          </p:cNvPr>
          <p:cNvSpPr/>
          <p:nvPr>
            <p:custDataLst>
              <p:tags r:id="rId8"/>
            </p:custDataLst>
          </p:nvPr>
        </p:nvSpPr>
        <p:spPr>
          <a:xfrm>
            <a:off x="1226171" y="1894835"/>
            <a:ext cx="10042552" cy="461665"/>
          </a:xfrm>
          <a:prstGeom prst="rect">
            <a:avLst/>
          </a:prstGeom>
        </p:spPr>
        <p:txBody>
          <a:bodyPr wrap="square">
            <a:spAutoFit/>
          </a:bodyPr>
          <a:lstStyle/>
          <a:p>
            <a:pPr lvl="0">
              <a:defRPr/>
            </a:pPr>
            <a:r>
              <a:rPr lang="en-US" altLang="zh-CN" sz="2400" b="1">
                <a:solidFill>
                  <a:prstClr val="black"/>
                </a:solidFill>
                <a:latin typeface="等线" panose="02010600030101010101" pitchFamily="2" charset="-122"/>
              </a:rPr>
              <a:t>4</a:t>
            </a:r>
            <a:r>
              <a:rPr lang="zh-CN" altLang="en-US" sz="2400" b="1">
                <a:solidFill>
                  <a:prstClr val="black"/>
                </a:solidFill>
                <a:latin typeface="等线" panose="02010600030101010101" pitchFamily="2" charset="-122"/>
              </a:rPr>
              <a:t>、在室内讲话比旷野里响亮</a:t>
            </a:r>
            <a:r>
              <a:rPr lang="en-US" altLang="zh-CN" sz="2400" b="1">
                <a:solidFill>
                  <a:prstClr val="black"/>
                </a:solidFill>
                <a:latin typeface="等线" panose="02010600030101010101" pitchFamily="2" charset="-122"/>
              </a:rPr>
              <a:t>,</a:t>
            </a:r>
            <a:r>
              <a:rPr lang="zh-CN" altLang="en-US" sz="2400" b="1">
                <a:solidFill>
                  <a:prstClr val="black"/>
                </a:solidFill>
                <a:latin typeface="等线" panose="02010600030101010101" pitchFamily="2" charset="-122"/>
              </a:rPr>
              <a:t>这是为什么</a:t>
            </a:r>
            <a:r>
              <a:rPr lang="en-US" altLang="zh-CN" sz="2400" b="1">
                <a:solidFill>
                  <a:prstClr val="black"/>
                </a:solidFill>
                <a:latin typeface="等线" panose="02010600030101010101" pitchFamily="2" charset="-122"/>
              </a:rPr>
              <a:t>?</a:t>
            </a:r>
            <a:endPar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602162734"/>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custDataLst>
            <p:tags r:id="rId3"/>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4"/>
            </p:custDataLst>
          </p:nvPr>
        </p:nvSpPr>
        <p:spPr>
          <a:xfrm>
            <a:off x="3342852" y="31226"/>
            <a:ext cx="5955476"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节《声音的产生与传播》</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5"/>
            </p:custDataLst>
          </p:nvPr>
        </p:nvSpPr>
        <p:spPr>
          <a:xfrm>
            <a:off x="240886" y="2987059"/>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8"/>
            </p:custDataLst>
          </p:nvPr>
        </p:nvSpPr>
        <p:spPr>
          <a:xfrm>
            <a:off x="1051367" y="1752164"/>
            <a:ext cx="10161130" cy="830997"/>
          </a:xfrm>
          <a:prstGeom prst="rect">
            <a:avLst/>
          </a:prstGeom>
        </p:spPr>
        <p:txBody>
          <a:bodyPr wrap="square">
            <a:spAutoFit/>
          </a:bodyPr>
          <a:lstStyle/>
          <a:p>
            <a:r>
              <a:rPr lang="en-US" altLang="zh-CN" sz="2400" b="1">
                <a:solidFill>
                  <a:srgbClr val="242424"/>
                </a:solidFill>
                <a:latin typeface="-apple-system"/>
              </a:rPr>
              <a:t>5</a:t>
            </a:r>
            <a:r>
              <a:rPr lang="zh-CN" altLang="en-US" sz="2400" b="1">
                <a:solidFill>
                  <a:srgbClr val="242424"/>
                </a:solidFill>
                <a:latin typeface="-apple-system"/>
              </a:rPr>
              <a:t>、向前传播的声音遇到障碍物能反射回来。一个同学向一口枯井的井底大喊声</a:t>
            </a:r>
            <a:r>
              <a:rPr lang="en-US" altLang="zh-CN" sz="2400" b="1">
                <a:solidFill>
                  <a:srgbClr val="242424"/>
                </a:solidFill>
                <a:latin typeface="-apple-system"/>
              </a:rPr>
              <a:t>,</a:t>
            </a:r>
            <a:r>
              <a:rPr lang="zh-CN" altLang="en-US" sz="2400" b="1">
                <a:solidFill>
                  <a:srgbClr val="242424"/>
                </a:solidFill>
                <a:latin typeface="-apple-system"/>
              </a:rPr>
              <a:t>约</a:t>
            </a:r>
            <a:r>
              <a:rPr lang="en-US" altLang="zh-CN" sz="2400" b="1">
                <a:solidFill>
                  <a:srgbClr val="242424"/>
                </a:solidFill>
                <a:latin typeface="-apple-system"/>
              </a:rPr>
              <a:t>1.5s</a:t>
            </a:r>
            <a:r>
              <a:rPr lang="zh-CN" altLang="en-US" sz="2400" b="1">
                <a:solidFill>
                  <a:srgbClr val="242424"/>
                </a:solidFill>
                <a:latin typeface="-apple-system"/>
              </a:rPr>
              <a:t>后听到回声</a:t>
            </a:r>
            <a:r>
              <a:rPr lang="en-US" altLang="zh-CN" sz="2400" b="1">
                <a:solidFill>
                  <a:srgbClr val="242424"/>
                </a:solidFill>
                <a:latin typeface="-apple-system"/>
              </a:rPr>
              <a:t>,</a:t>
            </a:r>
            <a:r>
              <a:rPr lang="zh-CN" altLang="en-US" sz="2400" b="1">
                <a:solidFill>
                  <a:srgbClr val="242424"/>
                </a:solidFill>
                <a:latin typeface="-apple-system"/>
              </a:rPr>
              <a:t>那么这口枯井的深度大约是多少米</a:t>
            </a:r>
            <a:r>
              <a:rPr lang="en-US" altLang="zh-CN" sz="2400" b="1">
                <a:solidFill>
                  <a:srgbClr val="242424"/>
                </a:solidFill>
                <a:latin typeface="-apple-system"/>
              </a:rPr>
              <a:t>?</a:t>
            </a:r>
            <a:endParaRPr lang="zh-CN" altLang="en-US" sz="2400" b="1"/>
          </a:p>
        </p:txBody>
      </p:sp>
      <mc:AlternateContent>
        <mc:Choice Requires="a14">
          <p:sp>
            <p:nvSpPr>
              <p:cNvPr id="3" name="矩形 2"/>
              <p:cNvSpPr/>
              <p:nvPr>
                <p:custDataLst>
                  <p:tags r:id="rId9"/>
                </p:custDataLst>
              </p:nvPr>
            </p:nvSpPr>
            <p:spPr>
              <a:xfrm>
                <a:off x="1950014" y="2583161"/>
                <a:ext cx="9182584" cy="3237361"/>
              </a:xfrm>
              <a:prstGeom prst="rect">
                <a:avLst/>
              </a:prstGeom>
            </p:spPr>
            <p:txBody>
              <a:bodyPr wrap="square">
                <a:spAutoFit/>
              </a:bodyPr>
              <a:lstStyle/>
              <a:p>
                <a:pPr>
                  <a:lnSpc>
                    <a:spcPct val="150000"/>
                  </a:lnSpc>
                </a:pPr>
                <a:r>
                  <a:rPr lang="zh-CN" altLang="en-US" b="1">
                    <a:solidFill>
                      <a:srgbClr val="002060"/>
                    </a:solidFill>
                    <a:latin typeface="Kozuka Gothic Pro M" panose="020b0700000000000000" pitchFamily="34" charset="-128"/>
                    <a:ea typeface="Kozuka Gothic Pro M" panose="020b0700000000000000" pitchFamily="34" charset="-128"/>
                  </a:rPr>
                  <a:t>解法</a:t>
                </a:r>
                <a:r>
                  <a:rPr lang="en-US" altLang="zh-CN" b="1">
                    <a:solidFill>
                      <a:srgbClr val="002060"/>
                    </a:solidFill>
                    <a:latin typeface="Kozuka Gothic Pro M" panose="020b0700000000000000" pitchFamily="34" charset="-128"/>
                    <a:ea typeface="Kozuka Gothic Pro M" panose="020b0700000000000000" pitchFamily="34" charset="-128"/>
                  </a:rPr>
                  <a:t>—</a:t>
                </a:r>
                <a:r>
                  <a:rPr lang="zh-CN" altLang="en-US" b="1">
                    <a:solidFill>
                      <a:srgbClr val="002060"/>
                    </a:solidFill>
                    <a:latin typeface="Kozuka Gothic Pro M" panose="020b0700000000000000" pitchFamily="34" charset="-128"/>
                    <a:ea typeface="Kozuka Gothic Pro M" panose="020b0700000000000000" pitchFamily="34" charset="-128"/>
                  </a:rPr>
                  <a:t>：声音在</a:t>
                </a:r>
                <a:r>
                  <a:rPr lang="en-US" altLang="zh-CN" b="1">
                    <a:solidFill>
                      <a:srgbClr val="002060"/>
                    </a:solidFill>
                    <a:latin typeface="Kozuka Gothic Pro M" panose="020b0700000000000000" pitchFamily="34" charset="-128"/>
                    <a:ea typeface="Kozuka Gothic Pro M" panose="020b0700000000000000" pitchFamily="34" charset="-128"/>
                  </a:rPr>
                  <a:t>1.5s</a:t>
                </a:r>
                <a:r>
                  <a:rPr lang="zh-CN" altLang="en-US" b="1">
                    <a:solidFill>
                      <a:srgbClr val="002060"/>
                    </a:solidFill>
                    <a:latin typeface="Kozuka Gothic Pro M" panose="020b0700000000000000" pitchFamily="34" charset="-128"/>
                    <a:ea typeface="Kozuka Gothic Pro M" panose="020b0700000000000000" pitchFamily="34" charset="-128"/>
                  </a:rPr>
                  <a:t>内传播的距离为</a:t>
                </a:r>
              </a:p>
              <a:p>
                <a:pPr>
                  <a:lnSpc>
                    <a:spcPct val="150000"/>
                  </a:lnSpc>
                </a:pPr>
                <a:r>
                  <a:rPr lang="en-US" altLang="zh-CN" b="1">
                    <a:solidFill>
                      <a:srgbClr val="002060"/>
                    </a:solidFill>
                    <a:latin typeface="Kozuka Gothic Pro M" panose="020b0700000000000000" pitchFamily="34" charset="-128"/>
                    <a:ea typeface="Kozuka Gothic Pro M" panose="020b0700000000000000" pitchFamily="34" charset="-128"/>
                  </a:rPr>
                  <a:t>s=νt=340m/s×1.5s=510m</a:t>
                </a:r>
              </a:p>
              <a:p>
                <a:pPr>
                  <a:lnSpc>
                    <a:spcPct val="150000"/>
                  </a:lnSpc>
                </a:pPr>
                <a:r>
                  <a:rPr lang="zh-CN" altLang="en-US" b="1">
                    <a:solidFill>
                      <a:srgbClr val="002060"/>
                    </a:solidFill>
                    <a:latin typeface="Kozuka Gothic Pro M" panose="020b0700000000000000" pitchFamily="34" charset="-128"/>
                    <a:ea typeface="Kozuka Gothic Pro M" panose="020b0700000000000000" pitchFamily="34" charset="-128"/>
                  </a:rPr>
                  <a:t>因为声音从井口传到井底</a:t>
                </a:r>
                <a:r>
                  <a:rPr lang="en-US" altLang="zh-CN" b="1">
                    <a:solidFill>
                      <a:srgbClr val="002060"/>
                    </a:solidFill>
                    <a:latin typeface="Kozuka Gothic Pro M" panose="020b0700000000000000" pitchFamily="34" charset="-128"/>
                    <a:ea typeface="Kozuka Gothic Pro M" panose="020b0700000000000000" pitchFamily="34" charset="-128"/>
                  </a:rPr>
                  <a:t>,</a:t>
                </a:r>
                <a:r>
                  <a:rPr lang="zh-CN" altLang="en-US" b="1">
                    <a:solidFill>
                      <a:srgbClr val="002060"/>
                    </a:solidFill>
                    <a:latin typeface="Kozuka Gothic Pro M" panose="020b0700000000000000" pitchFamily="34" charset="-128"/>
                    <a:ea typeface="Kozuka Gothic Pro M" panose="020b0700000000000000" pitchFamily="34" charset="-128"/>
                  </a:rPr>
                  <a:t>又返回人耳</a:t>
                </a:r>
                <a:r>
                  <a:rPr lang="en-US" altLang="zh-CN" b="1">
                    <a:solidFill>
                      <a:srgbClr val="002060"/>
                    </a:solidFill>
                    <a:latin typeface="Kozuka Gothic Pro M" panose="020b0700000000000000" pitchFamily="34" charset="-128"/>
                    <a:ea typeface="Kozuka Gothic Pro M" panose="020b0700000000000000" pitchFamily="34" charset="-128"/>
                  </a:rPr>
                  <a:t>,</a:t>
                </a:r>
                <a:r>
                  <a:rPr lang="zh-CN" altLang="en-US" b="1">
                    <a:solidFill>
                      <a:srgbClr val="002060"/>
                    </a:solidFill>
                    <a:latin typeface="Kozuka Gothic Pro M" panose="020b0700000000000000" pitchFamily="34" charset="-128"/>
                    <a:ea typeface="Kozuka Gothic Pro M" panose="020b0700000000000000" pitchFamily="34" charset="-128"/>
                  </a:rPr>
                  <a:t>故传播的距离为井深的两倍</a:t>
                </a:r>
                <a:r>
                  <a:rPr lang="en-US" altLang="zh-CN" b="1">
                    <a:solidFill>
                      <a:srgbClr val="002060"/>
                    </a:solidFill>
                    <a:latin typeface="Kozuka Gothic Pro M" panose="020b0700000000000000" pitchFamily="34" charset="-128"/>
                    <a:ea typeface="Kozuka Gothic Pro M" panose="020b0700000000000000" pitchFamily="34" charset="-128"/>
                  </a:rPr>
                  <a:t>,</a:t>
                </a:r>
                <a:r>
                  <a:rPr lang="zh-CN" altLang="en-US" b="1">
                    <a:solidFill>
                      <a:srgbClr val="002060"/>
                    </a:solidFill>
                    <a:latin typeface="Kozuka Gothic Pro M" panose="020b0700000000000000" pitchFamily="34" charset="-128"/>
                    <a:ea typeface="Kozuka Gothic Pro M" panose="020b0700000000000000" pitchFamily="34" charset="-128"/>
                  </a:rPr>
                  <a:t>故井深</a:t>
                </a:r>
                <a14:m>
                  <m:oMathPara>
                    <m:oMathParaPr>
                      <m:jc/>
                    </m:oMathParaPr>
                    <m:oMath>
                      <m:r>
                        <m:rPr>
                          <m:sty m:val="bi"/>
                        </m:rPr>
                        <a:rPr lang="en-US" altLang="zh-CN" b="1" i="1" smtClean="0">
                          <a:solidFill>
                            <a:srgbClr val="002060"/>
                          </a:solidFill>
                          <a:latin typeface="Cambria Math" panose="02040503050406030204" pitchFamily="18" charset="0"/>
                          <a:ea typeface="Kozuka Gothic Pro M" panose="020b0700000000000000" pitchFamily="34" charset="-128"/>
                        </a:rPr>
                        <m:t>𝒉</m:t>
                      </m:r>
                      <m:r>
                        <m:rPr>
                          <m:sty m:val="bi"/>
                        </m:rPr>
                        <a:rPr lang="en-US" altLang="zh-CN" b="1" i="1" smtClean="0">
                          <a:solidFill>
                            <a:srgbClr val="002060"/>
                          </a:solidFill>
                          <a:latin typeface="Cambria Math" panose="02040503050406030204" pitchFamily="18" charset="0"/>
                          <a:ea typeface="Kozuka Gothic Pro M" panose="020b0700000000000000" pitchFamily="34" charset="-128"/>
                        </a:rPr>
                        <m:t>=</m:t>
                      </m:r>
                      <m:f>
                        <m:fPr>
                          <m:type m:val="bar"/>
                          <m:ctrlPr>
                            <a:rPr lang="en-US" altLang="zh-CN" b="1" i="1" smtClean="0">
                              <a:solidFill>
                                <a:srgbClr val="002060"/>
                              </a:solidFill>
                              <a:latin typeface="Cambria Math" panose="02040503050406030204" pitchFamily="18" charset="0"/>
                              <a:ea typeface="Kozuka Gothic Pro M" panose="020b0700000000000000" pitchFamily="34" charset="-128"/>
                            </a:rPr>
                          </m:ctrlPr>
                        </m:fPr>
                        <m:num>
                          <m:r>
                            <m:rPr>
                              <m:sty m:val="bi"/>
                            </m:rPr>
                            <a:rPr lang="en-US" altLang="zh-CN" b="1" i="1" smtClean="0">
                              <a:solidFill>
                                <a:srgbClr val="002060"/>
                              </a:solidFill>
                              <a:latin typeface="Cambria Math" panose="02040503050406030204" pitchFamily="18" charset="0"/>
                              <a:ea typeface="Kozuka Gothic Pro M" panose="020b0700000000000000" pitchFamily="34" charset="-128"/>
                            </a:rPr>
                            <m:t>𝒔</m:t>
                          </m:r>
                        </m:num>
                        <m:den>
                          <m:r>
                            <m:rPr>
                              <m:sty m:val="bi"/>
                            </m:rPr>
                            <a:rPr lang="en-US" altLang="zh-CN" b="1" i="1" smtClean="0">
                              <a:solidFill>
                                <a:srgbClr val="002060"/>
                              </a:solidFill>
                              <a:latin typeface="Cambria Math" panose="02040503050406030204" pitchFamily="18" charset="0"/>
                              <a:ea typeface="Kozuka Gothic Pro M" panose="020b0700000000000000" pitchFamily="34" charset="-128"/>
                            </a:rPr>
                            <m:t>𝟐</m:t>
                          </m:r>
                        </m:den>
                      </m:f>
                      <m:r>
                        <m:rPr>
                          <m:sty m:val="bi"/>
                        </m:rPr>
                        <a:rPr lang="en-US" altLang="zh-CN" b="1" i="1">
                          <a:solidFill>
                            <a:srgbClr val="002060"/>
                          </a:solidFill>
                          <a:latin typeface="Cambria Math" panose="02040503050406030204" pitchFamily="18" charset="0"/>
                          <a:ea typeface="Kozuka Gothic Pro M" panose="020b0700000000000000" pitchFamily="34" charset="-128"/>
                        </a:rPr>
                        <m:t>=</m:t>
                      </m:r>
                      <m:f>
                        <m:fPr>
                          <m:type m:val="bar"/>
                          <m:ctrlPr>
                            <a:rPr lang="en-US" altLang="zh-CN" b="1" i="1">
                              <a:solidFill>
                                <a:srgbClr val="002060"/>
                              </a:solidFill>
                              <a:latin typeface="Cambria Math" panose="02040503050406030204" pitchFamily="18" charset="0"/>
                              <a:ea typeface="Kozuka Gothic Pro M" panose="020b0700000000000000" pitchFamily="34" charset="-128"/>
                            </a:rPr>
                          </m:ctrlPr>
                        </m:fPr>
                        <m:num>
                          <m:r>
                            <m:rPr>
                              <m:sty m:val="b"/>
                            </m:rPr>
                            <a:rPr lang="en-US" altLang="zh-CN" b="1">
                              <a:solidFill>
                                <a:srgbClr val="002060"/>
                              </a:solidFill>
                              <a:latin typeface="Kozuka Gothic Pro M" panose="020b0700000000000000" pitchFamily="34" charset="-128"/>
                              <a:ea typeface="Kozuka Gothic Pro M" panose="020b0700000000000000" pitchFamily="34" charset="-128"/>
                            </a:rPr>
                            <m:t>𝟓𝟏𝟎</m:t>
                          </m:r>
                          <m:r>
                            <m:rPr>
                              <m:sty m:val="b"/>
                            </m:rPr>
                            <a:rPr lang="en-US" altLang="zh-CN" b="1">
                              <a:solidFill>
                                <a:srgbClr val="002060"/>
                              </a:solidFill>
                              <a:latin typeface="Kozuka Gothic Pro M" panose="020b0700000000000000" pitchFamily="34" charset="-128"/>
                              <a:ea typeface="Kozuka Gothic Pro M" panose="020b0700000000000000" pitchFamily="34" charset="-128"/>
                            </a:rPr>
                            <m:t>𝐦</m:t>
                          </m:r>
                        </m:num>
                        <m:den>
                          <m:r>
                            <m:rPr>
                              <m:sty m:val="bi"/>
                            </m:rPr>
                            <a:rPr lang="en-US" altLang="zh-CN" b="1" i="1">
                              <a:solidFill>
                                <a:srgbClr val="002060"/>
                              </a:solidFill>
                              <a:latin typeface="Cambria Math" panose="02040503050406030204" pitchFamily="18" charset="0"/>
                              <a:ea typeface="Kozuka Gothic Pro M" panose="020b0700000000000000" pitchFamily="34" charset="-128"/>
                            </a:rPr>
                            <m:t>𝟐</m:t>
                          </m:r>
                        </m:den>
                      </m:f>
                    </m:oMath>
                  </m:oMathPara>
                </a14:m>
                <a:r>
                  <a:rPr lang="en-US" altLang="zh-CN" b="1">
                    <a:solidFill>
                      <a:srgbClr val="002060"/>
                    </a:solidFill>
                    <a:latin typeface="Kozuka Gothic Pro M" panose="020b0700000000000000" pitchFamily="34" charset="-128"/>
                    <a:ea typeface="Kozuka Gothic Pro M" panose="020b0700000000000000" pitchFamily="34" charset="-128"/>
                  </a:rPr>
                  <a:t>=225m</a:t>
                </a:r>
              </a:p>
              <a:p>
                <a:pPr>
                  <a:lnSpc>
                    <a:spcPct val="150000"/>
                  </a:lnSpc>
                </a:pPr>
                <a:r>
                  <a:rPr lang="zh-CN" altLang="en-US" b="1">
                    <a:solidFill>
                      <a:srgbClr val="002060"/>
                    </a:solidFill>
                    <a:latin typeface="Kozuka Gothic Pro M" panose="020b0700000000000000" pitchFamily="34" charset="-128"/>
                    <a:ea typeface="Kozuka Gothic Pro M" panose="020b0700000000000000" pitchFamily="34" charset="-128"/>
                  </a:rPr>
                  <a:t>解法二</a:t>
                </a:r>
                <a:r>
                  <a:rPr lang="en-US" altLang="zh-CN" b="1">
                    <a:solidFill>
                      <a:srgbClr val="002060"/>
                    </a:solidFill>
                    <a:latin typeface="Kozuka Gothic Pro M" panose="020b0700000000000000" pitchFamily="34" charset="-128"/>
                    <a:ea typeface="Kozuka Gothic Pro M" panose="020b0700000000000000" pitchFamily="34" charset="-128"/>
                  </a:rPr>
                  <a:t>:1.5s</a:t>
                </a:r>
                <a:r>
                  <a:rPr lang="zh-CN" altLang="en-US" b="1">
                    <a:solidFill>
                      <a:srgbClr val="002060"/>
                    </a:solidFill>
                    <a:latin typeface="Kozuka Gothic Pro M" panose="020b0700000000000000" pitchFamily="34" charset="-128"/>
                    <a:ea typeface="Kozuka Gothic Pro M" panose="020b0700000000000000" pitchFamily="34" charset="-128"/>
                  </a:rPr>
                  <a:t>为声音从井口传至井底</a:t>
                </a:r>
                <a:r>
                  <a:rPr lang="en-US" altLang="zh-CN" b="1">
                    <a:solidFill>
                      <a:srgbClr val="002060"/>
                    </a:solidFill>
                    <a:latin typeface="Kozuka Gothic Pro M" panose="020b0700000000000000" pitchFamily="34" charset="-128"/>
                    <a:ea typeface="Kozuka Gothic Pro M" panose="020b0700000000000000" pitchFamily="34" charset="-128"/>
                  </a:rPr>
                  <a:t>,</a:t>
                </a:r>
                <a:r>
                  <a:rPr lang="zh-CN" altLang="en-US" b="1">
                    <a:solidFill>
                      <a:srgbClr val="002060"/>
                    </a:solidFill>
                    <a:latin typeface="Kozuka Gothic Pro M" panose="020b0700000000000000" pitchFamily="34" charset="-128"/>
                    <a:ea typeface="Kozuka Gothic Pro M" panose="020b0700000000000000" pitchFamily="34" charset="-128"/>
                  </a:rPr>
                  <a:t>又返回人耳的时间</a:t>
                </a:r>
                <a:r>
                  <a:rPr lang="en-US" altLang="zh-CN" b="1">
                    <a:solidFill>
                      <a:srgbClr val="002060"/>
                    </a:solidFill>
                    <a:latin typeface="Kozuka Gothic Pro M" panose="020b0700000000000000" pitchFamily="34" charset="-128"/>
                    <a:ea typeface="Kozuka Gothic Pro M" panose="020b0700000000000000" pitchFamily="34" charset="-128"/>
                  </a:rPr>
                  <a:t>,</a:t>
                </a:r>
                <a:r>
                  <a:rPr lang="zh-CN" altLang="en-US" b="1">
                    <a:solidFill>
                      <a:srgbClr val="002060"/>
                    </a:solidFill>
                    <a:latin typeface="Kozuka Gothic Pro M" panose="020b0700000000000000" pitchFamily="34" charset="-128"/>
                    <a:ea typeface="Kozuka Gothic Pro M" panose="020b0700000000000000" pitchFamily="34" charset="-128"/>
                  </a:rPr>
                  <a:t>故单程时间为</a:t>
                </a:r>
                <a:r>
                  <a:rPr lang="en-US" altLang="zh-CN" b="1">
                    <a:solidFill>
                      <a:srgbClr val="002060"/>
                    </a:solidFill>
                    <a:latin typeface="Kozuka Gothic Pro M" panose="020b0700000000000000" pitchFamily="34" charset="-128"/>
                    <a:ea typeface="Kozuka Gothic Pro M" panose="020b0700000000000000" pitchFamily="34" charset="-128"/>
                  </a:rPr>
                  <a:t>t’</a:t>
                </a:r>
                <a:r>
                  <a:rPr lang="en-US" altLang="zh-CN" b="1">
                    <a:solidFill>
                      <a:srgbClr val="002060"/>
                    </a:solidFill>
                    <a:ea typeface="Kozuka Gothic Pro M" panose="020b0700000000000000" pitchFamily="34" charset="-128"/>
                  </a:rPr>
                  <a:t> </a:t>
                </a:r>
                <a14:m>
                  <m:oMathPara>
                    <m:oMathParaPr>
                      <m:jc/>
                    </m:oMathParaPr>
                    <m:oMath>
                      <m:r>
                        <m:rPr>
                          <m:sty m:val="bi"/>
                        </m:rPr>
                        <a:rPr lang="en-US" altLang="zh-CN" b="1" i="1">
                          <a:solidFill>
                            <a:srgbClr val="002060"/>
                          </a:solidFill>
                          <a:latin typeface="Cambria Math" panose="02040503050406030204" pitchFamily="18" charset="0"/>
                          <a:ea typeface="Kozuka Gothic Pro M" panose="020b0700000000000000" pitchFamily="34" charset="-128"/>
                        </a:rPr>
                        <m:t>=</m:t>
                      </m:r>
                      <m:f>
                        <m:fPr>
                          <m:type m:val="bar"/>
                          <m:ctrlPr>
                            <a:rPr lang="en-US" altLang="zh-CN" b="1" i="1">
                              <a:solidFill>
                                <a:srgbClr val="002060"/>
                              </a:solidFill>
                              <a:latin typeface="Cambria Math" panose="02040503050406030204" pitchFamily="18" charset="0"/>
                              <a:ea typeface="Kozuka Gothic Pro M" panose="020b0700000000000000" pitchFamily="34" charset="-128"/>
                            </a:rPr>
                          </m:ctrlPr>
                        </m:fPr>
                        <m:num>
                          <m:r>
                            <m:rPr>
                              <m:sty m:val="bi"/>
                            </m:rPr>
                            <a:rPr lang="en-US" altLang="zh-CN" b="1" i="1" smtClean="0">
                              <a:solidFill>
                                <a:srgbClr val="002060"/>
                              </a:solidFill>
                              <a:latin typeface="Cambria Math" panose="02040503050406030204" pitchFamily="18" charset="0"/>
                              <a:ea typeface="Kozuka Gothic Pro M" panose="020b0700000000000000" pitchFamily="34" charset="-128"/>
                            </a:rPr>
                            <m:t>𝒕</m:t>
                          </m:r>
                        </m:num>
                        <m:den>
                          <m:r>
                            <m:rPr>
                              <m:sty m:val="bi"/>
                            </m:rPr>
                            <a:rPr lang="en-US" altLang="zh-CN" b="1" i="1">
                              <a:solidFill>
                                <a:srgbClr val="002060"/>
                              </a:solidFill>
                              <a:latin typeface="Cambria Math" panose="02040503050406030204" pitchFamily="18" charset="0"/>
                              <a:ea typeface="Kozuka Gothic Pro M" panose="020b0700000000000000" pitchFamily="34" charset="-128"/>
                            </a:rPr>
                            <m:t>𝟐</m:t>
                          </m:r>
                        </m:den>
                      </m:f>
                      <m:r>
                        <m:rPr>
                          <m:sty m:val="bi"/>
                        </m:rPr>
                        <a:rPr lang="en-US" altLang="zh-CN" b="1" i="1">
                          <a:solidFill>
                            <a:srgbClr val="002060"/>
                          </a:solidFill>
                          <a:latin typeface="Cambria Math" panose="02040503050406030204" pitchFamily="18" charset="0"/>
                          <a:ea typeface="Kozuka Gothic Pro M" panose="020b0700000000000000" pitchFamily="34" charset="-128"/>
                        </a:rPr>
                        <m:t>=</m:t>
                      </m:r>
                      <m:f>
                        <m:fPr>
                          <m:type m:val="bar"/>
                          <m:ctrlPr>
                            <a:rPr lang="en-US" altLang="zh-CN" b="1" i="1">
                              <a:solidFill>
                                <a:srgbClr val="002060"/>
                              </a:solidFill>
                              <a:latin typeface="Cambria Math" panose="02040503050406030204" pitchFamily="18" charset="0"/>
                              <a:ea typeface="Kozuka Gothic Pro M" panose="020b0700000000000000" pitchFamily="34" charset="-128"/>
                            </a:rPr>
                          </m:ctrlPr>
                        </m:fPr>
                        <m:num>
                          <m:r>
                            <m:rPr>
                              <m:sty m:val="b"/>
                            </m:rPr>
                            <a:rPr lang="en-US" altLang="zh-CN" b="1">
                              <a:solidFill>
                                <a:srgbClr val="002060"/>
                              </a:solidFill>
                              <a:latin typeface="Kozuka Gothic Pro M" panose="020b0700000000000000" pitchFamily="34" charset="-128"/>
                              <a:ea typeface="Kozuka Gothic Pro M" panose="020b0700000000000000" pitchFamily="34" charset="-128"/>
                            </a:rPr>
                            <m:t>𝟏.𝟓</m:t>
                          </m:r>
                          <m:r>
                            <m:rPr>
                              <m:sty m:val="b"/>
                            </m:rPr>
                            <a:rPr lang="en-US" altLang="zh-CN" b="1">
                              <a:solidFill>
                                <a:srgbClr val="002060"/>
                              </a:solidFill>
                              <a:latin typeface="Kozuka Gothic Pro M" panose="020b0700000000000000" pitchFamily="34" charset="-128"/>
                              <a:ea typeface="Kozuka Gothic Pro M" panose="020b0700000000000000" pitchFamily="34" charset="-128"/>
                            </a:rPr>
                            <m:t>𝐬</m:t>
                          </m:r>
                        </m:num>
                        <m:den>
                          <m:r>
                            <m:rPr>
                              <m:sty m:val="bi"/>
                            </m:rPr>
                            <a:rPr lang="en-US" altLang="zh-CN" b="1" i="1">
                              <a:solidFill>
                                <a:srgbClr val="002060"/>
                              </a:solidFill>
                              <a:latin typeface="Cambria Math" panose="02040503050406030204" pitchFamily="18" charset="0"/>
                              <a:ea typeface="Kozuka Gothic Pro M" panose="020b0700000000000000" pitchFamily="34" charset="-128"/>
                            </a:rPr>
                            <m:t>𝟐</m:t>
                          </m:r>
                        </m:den>
                      </m:f>
                    </m:oMath>
                  </m:oMathPara>
                </a14:m>
                <a:r>
                  <a:rPr lang="en-US" altLang="zh-CN" b="1">
                    <a:solidFill>
                      <a:srgbClr val="002060"/>
                    </a:solidFill>
                    <a:latin typeface="Kozuka Gothic Pro M" panose="020b0700000000000000" pitchFamily="34" charset="-128"/>
                    <a:ea typeface="Kozuka Gothic Pro M" panose="020b0700000000000000" pitchFamily="34" charset="-128"/>
                  </a:rPr>
                  <a:t>=0.75s</a:t>
                </a:r>
              </a:p>
              <a:p>
                <a:pPr>
                  <a:lnSpc>
                    <a:spcPct val="150000"/>
                  </a:lnSpc>
                </a:pPr>
                <a:r>
                  <a:rPr lang="zh-CN" altLang="en-US" b="1">
                    <a:solidFill>
                      <a:srgbClr val="002060"/>
                    </a:solidFill>
                    <a:latin typeface="Kozuka Gothic Pro M" panose="020b0700000000000000" pitchFamily="34" charset="-128"/>
                    <a:ea typeface="Kozuka Gothic Pro M" panose="020b0700000000000000" pitchFamily="34" charset="-128"/>
                  </a:rPr>
                  <a:t>故井深</a:t>
                </a:r>
                <a:r>
                  <a:rPr lang="en-US" altLang="zh-CN" b="1">
                    <a:solidFill>
                      <a:srgbClr val="002060"/>
                    </a:solidFill>
                    <a:latin typeface="Kozuka Gothic Pro M" panose="020b0700000000000000" pitchFamily="34" charset="-128"/>
                    <a:ea typeface="Kozuka Gothic Pro M" panose="020b0700000000000000" pitchFamily="34" charset="-128"/>
                  </a:rPr>
                  <a:t>s=νt’=340m/sx0.75s=225m.</a:t>
                </a:r>
                <a:endParaRPr lang="zh-CN" altLang="en-US" b="1">
                  <a:solidFill>
                    <a:srgbClr val="002060"/>
                  </a:solidFill>
                  <a:latin typeface="Kozuka Gothic Pro M" panose="020b0700000000000000" pitchFamily="34" charset="-128"/>
                  <a:ea typeface="Kozuka Gothic Pro M" panose="020b0700000000000000" pitchFamily="34" charset="-128"/>
                </a:endParaRPr>
              </a:p>
            </p:txBody>
          </p:sp>
        </mc:Choice>
        <mc:Fallback>
          <p:sp>
            <p:nvSpPr>
              <p:cNvPr id="3" name="矩形 2"/>
              <p:cNvSpPr>
                <a:spLocks noRot="1" noChangeAspect="1" noMove="1" noResize="1" noEditPoints="1" noAdjustHandles="1" noChangeArrowheads="1" noChangeShapeType="1" noTextEdit="1"/>
              </p:cNvSpPr>
              <p:nvPr>
                <p:custDataLst>
                  <p:tags r:id="rId10"/>
                </p:custDataLst>
              </p:nvPr>
            </p:nvSpPr>
            <p:spPr>
              <a:xfrm>
                <a:off x="1950014" y="2583161"/>
                <a:ext cx="9182584" cy="3237361"/>
              </a:xfrm>
              <a:prstGeom prst="rect">
                <a:avLst/>
              </a:prstGeom>
              <a:blipFill>
                <a:blip r:embed="rId11"/>
                <a:stretch>
                  <a:fillRect l="-598" r="0" b="-207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23473148"/>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4">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id="{21566E11-CB8A-4D4A-8A3E-42D6AD9A7D91}"/>
              </a:ext>
            </a:extLst>
          </p:cNvPr>
          <p:cNvSpPr/>
          <p:nvPr>
            <p:custDataLst>
              <p:tags r:id="rId3"/>
            </p:custDataLst>
          </p:nvPr>
        </p:nvSpPr>
        <p:spPr>
          <a:xfrm>
            <a:off x="2589453" y="2565878"/>
            <a:ext cx="7494359" cy="1477328"/>
          </a:xfrm>
          <a:prstGeom prst="rect">
            <a:avLst/>
          </a:prstGeom>
        </p:spPr>
        <p:txBody>
          <a:bodyPr wrap="none">
            <a:spAutoFit/>
          </a:bodyPr>
          <a:lstStyle/>
          <a:p>
            <a:pPr lvl="0" algn="ctr">
              <a:lnSpc>
                <a:spcPct val="150000"/>
              </a:lnSpc>
              <a:defRPr/>
            </a:pP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2</a:t>
            </a: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a:t>
            </a:r>
            <a:r>
              <a:rPr lang="zh-CN" altLang="en-US"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声音的特性</a:t>
            </a: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a:t>
            </a:r>
            <a:endPar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573903737"/>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4">
            <a:lum/>
          </a:blip>
          <a:stretch>
            <a:fillRect/>
          </a:stretch>
        </a:blipFill>
        <a:effectLst/>
      </p:bgPr>
    </p:bg>
    <p:spTree>
      <p:nvGrpSpPr>
        <p:cNvPr id="1" name=""/>
        <p:cNvGrpSpPr/>
        <p:nvPr>
          <p:custDataLst>
            <p:tags r:id="rId3"/>
          </p:custDataLst>
        </p:nvPr>
      </p:nvGrpSpPr>
      <p:grpSpPr>
        <a:xfrm>
          <a:off x="0" y="0"/>
          <a:ext cx="0" cy="0"/>
        </a:xfrm>
      </p:grpSpPr>
      <p:sp>
        <p:nvSpPr>
          <p:cNvPr id="6" name="矩形 5">
            <a:extLst>
              <a:ext uri="{FF2B5EF4-FFF2-40B4-BE49-F238E27FC236}">
                <a16:creationId xmlns:a16="http://schemas.microsoft.com/office/drawing/2014/main" id="{CC82C9C0-93B0-4BFF-A47B-E38BC39D34B8}"/>
              </a:ext>
            </a:extLst>
          </p:cNvPr>
          <p:cNvSpPr/>
          <p:nvPr>
            <p:custDataLst>
              <p:tags r:id="rId4"/>
            </p:custDataLst>
          </p:nvPr>
        </p:nvSpPr>
        <p:spPr>
          <a:xfrm>
            <a:off x="4067433" y="79352"/>
            <a:ext cx="4570482"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2</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节《声音的特性》</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180FC460-0E07-4F48-ACE8-353565B2DAF9}"/>
              </a:ext>
            </a:extLst>
          </p:cNvPr>
          <p:cNvSpPr/>
          <p:nvPr>
            <p:custDataLst>
              <p:tags r:id="rId5"/>
            </p:custDataLst>
          </p:nvPr>
        </p:nvSpPr>
        <p:spPr>
          <a:xfrm>
            <a:off x="333050" y="2760354"/>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id="{CCB45C6B-C1F7-49F6-AF16-2271BD6717ED}"/>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id="{A5B4CD14-604B-4D16-B7C6-F7C7947F6232}"/>
              </a:ext>
            </a:extLst>
          </p:cNvPr>
          <p:cNvSpPr/>
          <p:nvPr>
            <p:custDataLst>
              <p:tags r:id="rId8"/>
            </p:custDataLst>
          </p:nvPr>
        </p:nvSpPr>
        <p:spPr>
          <a:xfrm>
            <a:off x="1051367" y="1817445"/>
            <a:ext cx="10242275" cy="954107"/>
          </a:xfrm>
          <a:prstGeom prst="rect">
            <a:avLst/>
          </a:prstGeom>
        </p:spPr>
        <p:txBody>
          <a:bodyPr wrap="square">
            <a:spAutoFit/>
          </a:bodyPr>
          <a:lstStyle/>
          <a:p>
            <a:r>
              <a:rPr lang="en-US" altLang="zh-CN" sz="2800" b="1">
                <a:solidFill>
                  <a:srgbClr val="242424"/>
                </a:solidFill>
                <a:latin typeface="-apple-system"/>
              </a:rPr>
              <a:t>1</a:t>
            </a:r>
            <a:r>
              <a:rPr lang="zh-CN" altLang="en-US" sz="2800" b="1">
                <a:solidFill>
                  <a:srgbClr val="242424"/>
                </a:solidFill>
                <a:latin typeface="-apple-system"/>
              </a:rPr>
              <a:t>、观察一件乐器。它是由什么振动发出声音的</a:t>
            </a:r>
            <a:r>
              <a:rPr lang="en-US" altLang="zh-CN" sz="2800" b="1">
                <a:solidFill>
                  <a:srgbClr val="242424"/>
                </a:solidFill>
                <a:latin typeface="-apple-system"/>
              </a:rPr>
              <a:t>,</a:t>
            </a:r>
            <a:r>
              <a:rPr lang="zh-CN" altLang="en-US" sz="2800" b="1">
                <a:solidFill>
                  <a:srgbClr val="242424"/>
                </a:solidFill>
                <a:latin typeface="-apple-system"/>
              </a:rPr>
              <a:t>又是怎样改变音调和响度的</a:t>
            </a:r>
            <a:r>
              <a:rPr lang="en-US" altLang="zh-CN" sz="2800" b="1">
                <a:solidFill>
                  <a:srgbClr val="242424"/>
                </a:solidFill>
                <a:latin typeface="-apple-system"/>
              </a:rPr>
              <a:t>?</a:t>
            </a:r>
          </a:p>
        </p:txBody>
      </p:sp>
      <p:sp>
        <p:nvSpPr>
          <p:cNvPr id="11" name="矩形 10">
            <a:extLst>
              <a:ext uri="{FF2B5EF4-FFF2-40B4-BE49-F238E27FC236}">
                <a16:creationId xmlns:a16="http://schemas.microsoft.com/office/drawing/2014/main" id="{9441DACE-976D-4BCC-8914-3407C8AB2851}"/>
              </a:ext>
            </a:extLst>
          </p:cNvPr>
          <p:cNvSpPr/>
          <p:nvPr>
            <p:custDataLst>
              <p:tags r:id="rId9"/>
            </p:custDataLst>
          </p:nvPr>
        </p:nvSpPr>
        <p:spPr>
          <a:xfrm>
            <a:off x="737230" y="3283574"/>
            <a:ext cx="6125209" cy="2677656"/>
          </a:xfrm>
          <a:prstGeom prst="rect">
            <a:avLst/>
          </a:prstGeom>
        </p:spPr>
        <p:txBody>
          <a:bodyPr wrap="square">
            <a:spAutoFit/>
          </a:bodyPr>
          <a:lstStyle/>
          <a:p>
            <a:r>
              <a:rPr lang="zh-CN" altLang="en-US" sz="2800" b="1">
                <a:solidFill>
                  <a:srgbClr val="00B0F0"/>
                </a:solidFill>
              </a:rPr>
              <a:t>例如</a:t>
            </a:r>
            <a:r>
              <a:rPr lang="en-US" altLang="zh-CN" sz="2800" b="1">
                <a:solidFill>
                  <a:srgbClr val="00B0F0"/>
                </a:solidFill>
              </a:rPr>
              <a:t>:</a:t>
            </a:r>
            <a:r>
              <a:rPr lang="zh-CN" altLang="en-US" sz="2800" b="1">
                <a:solidFill>
                  <a:srgbClr val="00B0F0"/>
                </a:solidFill>
              </a:rPr>
              <a:t>笛子是空气柱的振动发声的</a:t>
            </a:r>
            <a:r>
              <a:rPr lang="en-US" altLang="zh-CN" sz="2800" b="1">
                <a:solidFill>
                  <a:srgbClr val="00B0F0"/>
                </a:solidFill>
              </a:rPr>
              <a:t>,</a:t>
            </a:r>
            <a:r>
              <a:rPr lang="zh-CN" altLang="en-US" sz="2800" b="1">
                <a:solidFill>
                  <a:srgbClr val="00B0F0"/>
                </a:solidFill>
              </a:rPr>
              <a:t>堵住不同的孔</a:t>
            </a:r>
            <a:r>
              <a:rPr lang="en-US" altLang="zh-CN" sz="2800" b="1">
                <a:solidFill>
                  <a:srgbClr val="00B0F0"/>
                </a:solidFill>
              </a:rPr>
              <a:t>,</a:t>
            </a:r>
            <a:r>
              <a:rPr lang="zh-CN" altLang="en-US" sz="2800" b="1">
                <a:solidFill>
                  <a:srgbClr val="00B0F0"/>
                </a:solidFill>
              </a:rPr>
              <a:t>改变空气柱的长短</a:t>
            </a:r>
            <a:r>
              <a:rPr lang="en-US" altLang="zh-CN" sz="2800" b="1">
                <a:solidFill>
                  <a:srgbClr val="00B0F0"/>
                </a:solidFill>
              </a:rPr>
              <a:t>,</a:t>
            </a:r>
            <a:r>
              <a:rPr lang="zh-CN" altLang="en-US" sz="2800" b="1">
                <a:solidFill>
                  <a:srgbClr val="00B0F0"/>
                </a:solidFill>
              </a:rPr>
              <a:t>可以改变音调</a:t>
            </a:r>
            <a:r>
              <a:rPr lang="en-US" altLang="zh-CN" sz="2800" b="1">
                <a:solidFill>
                  <a:srgbClr val="00B0F0"/>
                </a:solidFill>
              </a:rPr>
              <a:t>,</a:t>
            </a:r>
            <a:r>
              <a:rPr lang="zh-CN" altLang="en-US" sz="2800" b="1">
                <a:solidFill>
                  <a:srgbClr val="00B0F0"/>
                </a:solidFill>
              </a:rPr>
              <a:t>用力吹可以增大响度。</a:t>
            </a:r>
          </a:p>
          <a:p>
            <a:r>
              <a:rPr lang="zh-CN" altLang="en-US" sz="2800" b="1">
                <a:solidFill>
                  <a:srgbClr val="00B0F0"/>
                </a:solidFill>
              </a:rPr>
              <a:t>吉他是弦的振动发声的，改变弦的粗细、长短、松紧可以改变音调，用力弹可以增大响度。</a:t>
            </a:r>
            <a:endParaRPr lang="en-US" altLang="zh-CN" sz="2800" b="1">
              <a:solidFill>
                <a:srgbClr val="00B0F0"/>
              </a:solidFill>
            </a:endParaRPr>
          </a:p>
        </p:txBody>
      </p:sp>
      <p:pic>
        <p:nvPicPr>
          <p:cNvPr id="4" name="0b78haaacaaaiuanxxxwgnpfaogdae4aaaia.f10003">
            <a:hlinkClick action="ppaction://media"/>
          </p:cNvPr>
          <p:cNvPicPr>
            <a:picLocks noChangeAspect="1"/>
          </p:cNvPicPr>
          <p:nvPr>
            <a:videoFile r:link="rId12"/>
            <p:custDataLst>
              <p:tags r:id="rId11"/>
            </p:custDataLst>
            <p:extLst>
              <p:ext uri="{DAA4B4D4-6D71-4841-9C94-3DE7FCFB9230}">
                <p14:media xmlns:p14="http://schemas.microsoft.com/office/powerpoint/2010/main" r:embed="rId13"/>
              </p:ext>
            </p:extLst>
          </p:nvPr>
        </p:nvPicPr>
        <p:blipFill>
          <a:blip r:embed="rId10"/>
          <a:stretch>
            <a:fillRect/>
          </a:stretch>
        </p:blipFill>
        <p:spPr>
          <a:xfrm>
            <a:off x="6994309" y="3104965"/>
            <a:ext cx="4914900" cy="2743200"/>
          </a:xfrm>
          <a:prstGeom prst="rect">
            <a:avLst/>
          </a:prstGeom>
        </p:spPr>
      </p:pic>
    </p:spTree>
    <p:extLst>
      <p:ext uri="{BB962C8B-B14F-4D97-AF65-F5344CB8AC3E}">
        <p14:creationId xmlns:p14="http://schemas.microsoft.com/office/powerpoint/2010/main" val="3788168815"/>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nodeType="clickPar">
                      <p:stCondLst>
                        <p:cond delay="indefinite"/>
                      </p:stCondLst>
                      <p:childTnLst>
                        <p:par>
                          <p:cTn id="17" fill="hold" nodeType="afterGroup">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endCondLst>
                    <p:cond evt="onNext" delay="0">
                      <p:tgtEl>
                        <p:sldTgt/>
                      </p:tgtEl>
                    </p:cond>
                    <p:cond evt="onPrev">
                      <p:tgtEl>
                        <p:sldTgt/>
                      </p:tgtEl>
                    </p:cond>
                  </p:endCondLst>
                </p:cTn>
                <p:tgtEl>
                  <p:spTgt spid="4"/>
                </p:tgtEl>
              </p:cMediaNode>
            </p:video>
          </p:childTnLst>
        </p:cTn>
      </p:par>
    </p:tnLst>
    <p:bldLst>
      <p:bldP spid="7" grpId="0"/>
      <p:bldP spid="11" grpId="0"/>
    </p:bldLst>
  </p:timing>
</p:sld>
</file>

<file path=ppt/tags/tag1.xml><?xml version="1.0" encoding="utf-8"?>
<p:tagLst xmlns:p="http://schemas.openxmlformats.org/presentationml/2006/main">
  <p:tag name="AS_UNIQUEID" val="141"/>
</p:tagLst>
</file>

<file path=ppt/tags/tag10.xml><?xml version="1.0" encoding="utf-8"?>
<p:tagLst xmlns:p="http://schemas.openxmlformats.org/presentationml/2006/main">
  <p:tag name="AS_UNIQUEID" val="150"/>
</p:tagLst>
</file>

<file path=ppt/tags/tag100.xml><?xml version="1.0" encoding="utf-8"?>
<p:tagLst xmlns:p="http://schemas.openxmlformats.org/presentationml/2006/main">
  <p:tag name="AS_UNIQUEID" val="5"/>
</p:tagLst>
</file>

<file path=ppt/tags/tag101.xml><?xml version="1.0" encoding="utf-8"?>
<p:tagLst xmlns:p="http://schemas.openxmlformats.org/presentationml/2006/main">
  <p:tag name="AS_UNIQUEID" val="6"/>
</p:tagLst>
</file>

<file path=ppt/tags/tag102.xml><?xml version="1.0" encoding="utf-8"?>
<p:tagLst xmlns:p="http://schemas.openxmlformats.org/presentationml/2006/main">
  <p:tag name="AS_UNIQUEID" val="7"/>
</p:tagLst>
</file>

<file path=ppt/tags/tag103.xml><?xml version="1.0" encoding="utf-8"?>
<p:tagLst xmlns:p="http://schemas.openxmlformats.org/presentationml/2006/main">
  <p:tag name="AS_UNIQUEID" val="8"/>
</p:tagLst>
</file>

<file path=ppt/tags/tag104.xml><?xml version="1.0" encoding="utf-8"?>
<p:tagLst xmlns:p="http://schemas.openxmlformats.org/presentationml/2006/main">
  <p:tag name="AS_UNIQUEID" val="9"/>
</p:tagLst>
</file>

<file path=ppt/tags/tag105.xml><?xml version="1.0" encoding="utf-8"?>
<p:tagLst xmlns:p="http://schemas.openxmlformats.org/presentationml/2006/main">
  <p:tag name="AS_UNIQUEID" val="10"/>
</p:tagLst>
</file>

<file path=ppt/tags/tag106.xml><?xml version="1.0" encoding="utf-8"?>
<p:tagLst xmlns:p="http://schemas.openxmlformats.org/presentationml/2006/main">
  <p:tag name="AS_UNIQUEID" val="11"/>
</p:tagLst>
</file>

<file path=ppt/tags/tag107.xml><?xml version="1.0" encoding="utf-8"?>
<p:tagLst xmlns:p="http://schemas.openxmlformats.org/presentationml/2006/main">
  <p:tag name="AS_UNIQUEID" val="12"/>
</p:tagLst>
</file>

<file path=ppt/tags/tag108.xml><?xml version="1.0" encoding="utf-8"?>
<p:tagLst xmlns:p="http://schemas.openxmlformats.org/presentationml/2006/main">
  <p:tag name="AS_UNIQUEID" val="13"/>
</p:tagLst>
</file>

<file path=ppt/tags/tag109.xml><?xml version="1.0" encoding="utf-8"?>
<p:tagLst xmlns:p="http://schemas.openxmlformats.org/presentationml/2006/main">
  <p:tag name="AS_UNIQUEID" val="14"/>
</p:tagLst>
</file>

<file path=ppt/tags/tag11.xml><?xml version="1.0" encoding="utf-8"?>
<p:tagLst xmlns:p="http://schemas.openxmlformats.org/presentationml/2006/main">
  <p:tag name="AS_UNIQUEID" val="151"/>
</p:tagLst>
</file>

<file path=ppt/tags/tag110.xml><?xml version="1.0" encoding="utf-8"?>
<p:tagLst xmlns:p="http://schemas.openxmlformats.org/presentationml/2006/main">
  <p:tag name="AS_UNIQUEID" val="15"/>
</p:tagLst>
</file>

<file path=ppt/tags/tag111.xml><?xml version="1.0" encoding="utf-8"?>
<p:tagLst xmlns:p="http://schemas.openxmlformats.org/presentationml/2006/main">
  <p:tag name="AS_UNIQUEID" val="16"/>
</p:tagLst>
</file>

<file path=ppt/tags/tag112.xml><?xml version="1.0" encoding="utf-8"?>
<p:tagLst xmlns:p="http://schemas.openxmlformats.org/presentationml/2006/main">
  <p:tag name="AS_UNIQUEID" val="17"/>
</p:tagLst>
</file>

<file path=ppt/tags/tag113.xml><?xml version="1.0" encoding="utf-8"?>
<p:tagLst xmlns:p="http://schemas.openxmlformats.org/presentationml/2006/main">
  <p:tag name="AS_UNIQUEID" val="18"/>
</p:tagLst>
</file>

<file path=ppt/tags/tag114.xml><?xml version="1.0" encoding="utf-8"?>
<p:tagLst xmlns:p="http://schemas.openxmlformats.org/presentationml/2006/main">
  <p:tag name="AS_UNIQUEID" val="19"/>
</p:tagLst>
</file>

<file path=ppt/tags/tag115.xml><?xml version="1.0" encoding="utf-8"?>
<p:tagLst xmlns:p="http://schemas.openxmlformats.org/presentationml/2006/main">
  <p:tag name="AS_UNIQUEID" val="20"/>
</p:tagLst>
</file>

<file path=ppt/tags/tag116.xml><?xml version="1.0" encoding="utf-8"?>
<p:tagLst xmlns:p="http://schemas.openxmlformats.org/presentationml/2006/main">
  <p:tag name="AS_UNIQUEID" val="21"/>
</p:tagLst>
</file>

<file path=ppt/tags/tag117.xml><?xml version="1.0" encoding="utf-8"?>
<p:tagLst xmlns:p="http://schemas.openxmlformats.org/presentationml/2006/main">
  <p:tag name="AS_UNIQUEID" val="22"/>
</p:tagLst>
</file>

<file path=ppt/tags/tag118.xml><?xml version="1.0" encoding="utf-8"?>
<p:tagLst xmlns:p="http://schemas.openxmlformats.org/presentationml/2006/main">
  <p:tag name="AS_UNIQUEID" val="23"/>
</p:tagLst>
</file>

<file path=ppt/tags/tag119.xml><?xml version="1.0" encoding="utf-8"?>
<p:tagLst xmlns:p="http://schemas.openxmlformats.org/presentationml/2006/main">
  <p:tag name="AS_UNIQUEID" val="24"/>
</p:tagLst>
</file>

<file path=ppt/tags/tag12.xml><?xml version="1.0" encoding="utf-8"?>
<p:tagLst xmlns:p="http://schemas.openxmlformats.org/presentationml/2006/main">
  <p:tag name="AS_UNIQUEID" val="152"/>
</p:tagLst>
</file>

<file path=ppt/tags/tag120.xml><?xml version="1.0" encoding="utf-8"?>
<p:tagLst xmlns:p="http://schemas.openxmlformats.org/presentationml/2006/main">
  <p:tag name="AS_UNIQUEID" val="25"/>
</p:tagLst>
</file>

<file path=ppt/tags/tag121.xml><?xml version="1.0" encoding="utf-8"?>
<p:tagLst xmlns:p="http://schemas.openxmlformats.org/presentationml/2006/main">
  <p:tag name="AS_UNIQUEID" val="26"/>
</p:tagLst>
</file>

<file path=ppt/tags/tag122.xml><?xml version="1.0" encoding="utf-8"?>
<p:tagLst xmlns:p="http://schemas.openxmlformats.org/presentationml/2006/main">
  <p:tag name="AS_UNIQUEID" val="27"/>
</p:tagLst>
</file>

<file path=ppt/tags/tag123.xml><?xml version="1.0" encoding="utf-8"?>
<p:tagLst xmlns:p="http://schemas.openxmlformats.org/presentationml/2006/main">
  <p:tag name="AS_UNIQUEID" val="28"/>
</p:tagLst>
</file>

<file path=ppt/tags/tag124.xml><?xml version="1.0" encoding="utf-8"?>
<p:tagLst xmlns:p="http://schemas.openxmlformats.org/presentationml/2006/main">
  <p:tag name="AS_UNIQUEID" val="29"/>
</p:tagLst>
</file>

<file path=ppt/tags/tag125.xml><?xml version="1.0" encoding="utf-8"?>
<p:tagLst xmlns:p="http://schemas.openxmlformats.org/presentationml/2006/main">
  <p:tag name="AS_UNIQUEID" val="30"/>
</p:tagLst>
</file>

<file path=ppt/tags/tag126.xml><?xml version="1.0" encoding="utf-8"?>
<p:tagLst xmlns:p="http://schemas.openxmlformats.org/presentationml/2006/main">
  <p:tag name="AS_UNIQUEID" val="31"/>
</p:tagLst>
</file>

<file path=ppt/tags/tag127.xml><?xml version="1.0" encoding="utf-8"?>
<p:tagLst xmlns:p="http://schemas.openxmlformats.org/presentationml/2006/main">
  <p:tag name="AS_UNIQUEID" val="32"/>
</p:tagLst>
</file>

<file path=ppt/tags/tag128.xml><?xml version="1.0" encoding="utf-8"?>
<p:tagLst xmlns:p="http://schemas.openxmlformats.org/presentationml/2006/main">
  <p:tag name="AS_UNIQUEID" val="33"/>
</p:tagLst>
</file>

<file path=ppt/tags/tag129.xml><?xml version="1.0" encoding="utf-8"?>
<p:tagLst xmlns:p="http://schemas.openxmlformats.org/presentationml/2006/main">
  <p:tag name="AS_UNIQUEID" val="34"/>
</p:tagLst>
</file>

<file path=ppt/tags/tag13.xml><?xml version="1.0" encoding="utf-8"?>
<p:tagLst xmlns:p="http://schemas.openxmlformats.org/presentationml/2006/main">
  <p:tag name="AS_UNIQUEID" val="153"/>
</p:tagLst>
</file>

<file path=ppt/tags/tag130.xml><?xml version="1.0" encoding="utf-8"?>
<p:tagLst xmlns:p="http://schemas.openxmlformats.org/presentationml/2006/main">
  <p:tag name="AS_UNIQUEID" val="35"/>
</p:tagLst>
</file>

<file path=ppt/tags/tag131.xml><?xml version="1.0" encoding="utf-8"?>
<p:tagLst xmlns:p="http://schemas.openxmlformats.org/presentationml/2006/main">
  <p:tag name="AS_UNIQUEID" val="36"/>
</p:tagLst>
</file>

<file path=ppt/tags/tag132.xml><?xml version="1.0" encoding="utf-8"?>
<p:tagLst xmlns:p="http://schemas.openxmlformats.org/presentationml/2006/main">
  <p:tag name="AS_UNIQUEID" val="37"/>
</p:tagLst>
</file>

<file path=ppt/tags/tag133.xml><?xml version="1.0" encoding="utf-8"?>
<p:tagLst xmlns:p="http://schemas.openxmlformats.org/presentationml/2006/main">
  <p:tag name="AS_UNIQUEID" val="38"/>
</p:tagLst>
</file>

<file path=ppt/tags/tag134.xml><?xml version="1.0" encoding="utf-8"?>
<p:tagLst xmlns:p="http://schemas.openxmlformats.org/presentationml/2006/main">
  <p:tag name="AS_UNIQUEID" val="39"/>
</p:tagLst>
</file>

<file path=ppt/tags/tag135.xml><?xml version="1.0" encoding="utf-8"?>
<p:tagLst xmlns:p="http://schemas.openxmlformats.org/presentationml/2006/main">
  <p:tag name="AS_UNIQUEID" val="40"/>
</p:tagLst>
</file>

<file path=ppt/tags/tag136.xml><?xml version="1.0" encoding="utf-8"?>
<p:tagLst xmlns:p="http://schemas.openxmlformats.org/presentationml/2006/main">
  <p:tag name="AS_UNIQUEID" val="41"/>
</p:tagLst>
</file>

<file path=ppt/tags/tag137.xml><?xml version="1.0" encoding="utf-8"?>
<p:tagLst xmlns:p="http://schemas.openxmlformats.org/presentationml/2006/main">
  <p:tag name="AS_UNIQUEID" val="42"/>
</p:tagLst>
</file>

<file path=ppt/tags/tag138.xml><?xml version="1.0" encoding="utf-8"?>
<p:tagLst xmlns:p="http://schemas.openxmlformats.org/presentationml/2006/main">
  <p:tag name="AS_UNIQUEID" val="43"/>
</p:tagLst>
</file>

<file path=ppt/tags/tag139.xml><?xml version="1.0" encoding="utf-8"?>
<p:tagLst xmlns:p="http://schemas.openxmlformats.org/presentationml/2006/main">
  <p:tag name="AS_UNIQUEID" val="44"/>
</p:tagLst>
</file>

<file path=ppt/tags/tag14.xml><?xml version="1.0" encoding="utf-8"?>
<p:tagLst xmlns:p="http://schemas.openxmlformats.org/presentationml/2006/main">
  <p:tag name="AS_UNIQUEID" val="154"/>
</p:tagLst>
</file>

<file path=ppt/tags/tag140.xml><?xml version="1.0" encoding="utf-8"?>
<p:tagLst xmlns:p="http://schemas.openxmlformats.org/presentationml/2006/main">
  <p:tag name="AS_UNIQUEID" val="45"/>
</p:tagLst>
</file>

<file path=ppt/tags/tag141.xml><?xml version="1.0" encoding="utf-8"?>
<p:tagLst xmlns:p="http://schemas.openxmlformats.org/presentationml/2006/main">
  <p:tag name="AS_UNIQUEID" val="46"/>
</p:tagLst>
</file>

<file path=ppt/tags/tag142.xml><?xml version="1.0" encoding="utf-8"?>
<p:tagLst xmlns:p="http://schemas.openxmlformats.org/presentationml/2006/main">
  <p:tag name="AS_UNIQUEID" val="47"/>
</p:tagLst>
</file>

<file path=ppt/tags/tag143.xml><?xml version="1.0" encoding="utf-8"?>
<p:tagLst xmlns:p="http://schemas.openxmlformats.org/presentationml/2006/main">
  <p:tag name="AS_UNIQUEID" val="48"/>
</p:tagLst>
</file>

<file path=ppt/tags/tag144.xml><?xml version="1.0" encoding="utf-8"?>
<p:tagLst xmlns:p="http://schemas.openxmlformats.org/presentationml/2006/main">
  <p:tag name="AS_UNIQUEID" val="49"/>
</p:tagLst>
</file>

<file path=ppt/tags/tag145.xml><?xml version="1.0" encoding="utf-8"?>
<p:tagLst xmlns:p="http://schemas.openxmlformats.org/presentationml/2006/main">
  <p:tag name="AS_UNIQUEID" val="50"/>
</p:tagLst>
</file>

<file path=ppt/tags/tag146.xml><?xml version="1.0" encoding="utf-8"?>
<p:tagLst xmlns:p="http://schemas.openxmlformats.org/presentationml/2006/main">
  <p:tag name="AS_UNIQUEID" val="51"/>
</p:tagLst>
</file>

<file path=ppt/tags/tag147.xml><?xml version="1.0" encoding="utf-8"?>
<p:tagLst xmlns:p="http://schemas.openxmlformats.org/presentationml/2006/main">
  <p:tag name="AS_UNIQUEID" val="52"/>
</p:tagLst>
</file>

<file path=ppt/tags/tag148.xml><?xml version="1.0" encoding="utf-8"?>
<p:tagLst xmlns:p="http://schemas.openxmlformats.org/presentationml/2006/main">
  <p:tag name="AS_UNIQUEID" val="53"/>
</p:tagLst>
</file>

<file path=ppt/tags/tag149.xml><?xml version="1.0" encoding="utf-8"?>
<p:tagLst xmlns:p="http://schemas.openxmlformats.org/presentationml/2006/main">
  <p:tag name="AS_UNIQUEID" val="54"/>
</p:tagLst>
</file>

<file path=ppt/tags/tag15.xml><?xml version="1.0" encoding="utf-8"?>
<p:tagLst xmlns:p="http://schemas.openxmlformats.org/presentationml/2006/main">
  <p:tag name="AS_UNIQUEID" val="155"/>
</p:tagLst>
</file>

<file path=ppt/tags/tag150.xml><?xml version="1.0" encoding="utf-8"?>
<p:tagLst xmlns:p="http://schemas.openxmlformats.org/presentationml/2006/main">
  <p:tag name="AS_UNIQUEID" val="55"/>
</p:tagLst>
</file>

<file path=ppt/tags/tag151.xml><?xml version="1.0" encoding="utf-8"?>
<p:tagLst xmlns:p="http://schemas.openxmlformats.org/presentationml/2006/main">
  <p:tag name="AS_UNIQUEID" val="56"/>
</p:tagLst>
</file>

<file path=ppt/tags/tag152.xml><?xml version="1.0" encoding="utf-8"?>
<p:tagLst xmlns:p="http://schemas.openxmlformats.org/presentationml/2006/main">
  <p:tag name="AS_UNIQUEID" val="57"/>
</p:tagLst>
</file>

<file path=ppt/tags/tag153.xml><?xml version="1.0" encoding="utf-8"?>
<p:tagLst xmlns:p="http://schemas.openxmlformats.org/presentationml/2006/main">
  <p:tag name="AS_UNIQUEID" val="58"/>
</p:tagLst>
</file>

<file path=ppt/tags/tag154.xml><?xml version="1.0" encoding="utf-8"?>
<p:tagLst xmlns:p="http://schemas.openxmlformats.org/presentationml/2006/main">
  <p:tag name="AS_UNIQUEID" val="59"/>
</p:tagLst>
</file>

<file path=ppt/tags/tag155.xml><?xml version="1.0" encoding="utf-8"?>
<p:tagLst xmlns:p="http://schemas.openxmlformats.org/presentationml/2006/main">
  <p:tag name="AS_UNIQUEID" val="60"/>
</p:tagLst>
</file>

<file path=ppt/tags/tag156.xml><?xml version="1.0" encoding="utf-8"?>
<p:tagLst xmlns:p="http://schemas.openxmlformats.org/presentationml/2006/main">
  <p:tag name="AS_UNIQUEID" val="61"/>
</p:tagLst>
</file>

<file path=ppt/tags/tag157.xml><?xml version="1.0" encoding="utf-8"?>
<p:tagLst xmlns:p="http://schemas.openxmlformats.org/presentationml/2006/main">
  <p:tag name="AS_UNIQUEID" val="62"/>
</p:tagLst>
</file>

<file path=ppt/tags/tag158.xml><?xml version="1.0" encoding="utf-8"?>
<p:tagLst xmlns:p="http://schemas.openxmlformats.org/presentationml/2006/main">
  <p:tag name="AS_UNIQUEID" val="63"/>
</p:tagLst>
</file>

<file path=ppt/tags/tag159.xml><?xml version="1.0" encoding="utf-8"?>
<p:tagLst xmlns:p="http://schemas.openxmlformats.org/presentationml/2006/main">
  <p:tag name="AS_UNIQUEID" val="64"/>
</p:tagLst>
</file>

<file path=ppt/tags/tag16.xml><?xml version="1.0" encoding="utf-8"?>
<p:tagLst xmlns:p="http://schemas.openxmlformats.org/presentationml/2006/main">
  <p:tag name="AS_UNIQUEID" val="156"/>
</p:tagLst>
</file>

<file path=ppt/tags/tag160.xml><?xml version="1.0" encoding="utf-8"?>
<p:tagLst xmlns:p="http://schemas.openxmlformats.org/presentationml/2006/main">
  <p:tag name="AS_UNIQUEID" val="65"/>
</p:tagLst>
</file>

<file path=ppt/tags/tag161.xml><?xml version="1.0" encoding="utf-8"?>
<p:tagLst xmlns:p="http://schemas.openxmlformats.org/presentationml/2006/main">
  <p:tag name="AS_UNIQUEID" val="66"/>
</p:tagLst>
</file>

<file path=ppt/tags/tag162.xml><?xml version="1.0" encoding="utf-8"?>
<p:tagLst xmlns:p="http://schemas.openxmlformats.org/presentationml/2006/main">
  <p:tag name="AS_UNIQUEID" val="67"/>
</p:tagLst>
</file>

<file path=ppt/tags/tag163.xml><?xml version="1.0" encoding="utf-8"?>
<p:tagLst xmlns:p="http://schemas.openxmlformats.org/presentationml/2006/main">
  <p:tag name="AS_UNIQUEID" val="68"/>
</p:tagLst>
</file>

<file path=ppt/tags/tag164.xml><?xml version="1.0" encoding="utf-8"?>
<p:tagLst xmlns:p="http://schemas.openxmlformats.org/presentationml/2006/main">
  <p:tag name="AS_UNIQUEID" val="69"/>
</p:tagLst>
</file>

<file path=ppt/tags/tag165.xml><?xml version="1.0" encoding="utf-8"?>
<p:tagLst xmlns:p="http://schemas.openxmlformats.org/presentationml/2006/main">
  <p:tag name="AS_UNIQUEID" val="70"/>
</p:tagLst>
</file>

<file path=ppt/tags/tag166.xml><?xml version="1.0" encoding="utf-8"?>
<p:tagLst xmlns:p="http://schemas.openxmlformats.org/presentationml/2006/main">
  <p:tag name="AS_UNIQUEID" val="71"/>
</p:tagLst>
</file>

<file path=ppt/tags/tag167.xml><?xml version="1.0" encoding="utf-8"?>
<p:tagLst xmlns:p="http://schemas.openxmlformats.org/presentationml/2006/main">
  <p:tag name="AS_UNIQUEID" val="72"/>
</p:tagLst>
</file>

<file path=ppt/tags/tag168.xml><?xml version="1.0" encoding="utf-8"?>
<p:tagLst xmlns:p="http://schemas.openxmlformats.org/presentationml/2006/main">
  <p:tag name="AS_UNIQUEID" val="73"/>
</p:tagLst>
</file>

<file path=ppt/tags/tag169.xml><?xml version="1.0" encoding="utf-8"?>
<p:tagLst xmlns:p="http://schemas.openxmlformats.org/presentationml/2006/main">
  <p:tag name="AS_UNIQUEID" val="74"/>
</p:tagLst>
</file>

<file path=ppt/tags/tag17.xml><?xml version="1.0" encoding="utf-8"?>
<p:tagLst xmlns:p="http://schemas.openxmlformats.org/presentationml/2006/main">
  <p:tag name="AS_UNIQUEID" val="157"/>
</p:tagLst>
</file>

<file path=ppt/tags/tag170.xml><?xml version="1.0" encoding="utf-8"?>
<p:tagLst xmlns:p="http://schemas.openxmlformats.org/presentationml/2006/main">
  <p:tag name="AS_UNIQUEID" val="75"/>
</p:tagLst>
</file>

<file path=ppt/tags/tag171.xml><?xml version="1.0" encoding="utf-8"?>
<p:tagLst xmlns:p="http://schemas.openxmlformats.org/presentationml/2006/main">
  <p:tag name="AS_UNIQUEID" val="76"/>
</p:tagLst>
</file>

<file path=ppt/tags/tag172.xml><?xml version="1.0" encoding="utf-8"?>
<p:tagLst xmlns:p="http://schemas.openxmlformats.org/presentationml/2006/main">
  <p:tag name="AS_UNIQUEID" val="77"/>
</p:tagLst>
</file>

<file path=ppt/tags/tag173.xml><?xml version="1.0" encoding="utf-8"?>
<p:tagLst xmlns:p="http://schemas.openxmlformats.org/presentationml/2006/main">
  <p:tag name="AS_UNIQUEID" val="78"/>
</p:tagLst>
</file>

<file path=ppt/tags/tag174.xml><?xml version="1.0" encoding="utf-8"?>
<p:tagLst xmlns:p="http://schemas.openxmlformats.org/presentationml/2006/main">
  <p:tag name="AS_UNIQUEID" val="79"/>
</p:tagLst>
</file>

<file path=ppt/tags/tag175.xml><?xml version="1.0" encoding="utf-8"?>
<p:tagLst xmlns:p="http://schemas.openxmlformats.org/presentationml/2006/main">
  <p:tag name="AS_UNIQUEID" val="80"/>
</p:tagLst>
</file>

<file path=ppt/tags/tag176.xml><?xml version="1.0" encoding="utf-8"?>
<p:tagLst xmlns:p="http://schemas.openxmlformats.org/presentationml/2006/main">
  <p:tag name="AS_UNIQUEID" val="81"/>
</p:tagLst>
</file>

<file path=ppt/tags/tag177.xml><?xml version="1.0" encoding="utf-8"?>
<p:tagLst xmlns:p="http://schemas.openxmlformats.org/presentationml/2006/main">
  <p:tag name="AS_UNIQUEID" val="82"/>
</p:tagLst>
</file>

<file path=ppt/tags/tag178.xml><?xml version="1.0" encoding="utf-8"?>
<p:tagLst xmlns:p="http://schemas.openxmlformats.org/presentationml/2006/main">
  <p:tag name="AS_UNIQUEID" val="83"/>
</p:tagLst>
</file>

<file path=ppt/tags/tag179.xml><?xml version="1.0" encoding="utf-8"?>
<p:tagLst xmlns:p="http://schemas.openxmlformats.org/presentationml/2006/main">
  <p:tag name="AS_UNIQUEID" val="84"/>
</p:tagLst>
</file>

<file path=ppt/tags/tag18.xml><?xml version="1.0" encoding="utf-8"?>
<p:tagLst xmlns:p="http://schemas.openxmlformats.org/presentationml/2006/main">
  <p:tag name="AS_UNIQUEID" val="158"/>
</p:tagLst>
</file>

<file path=ppt/tags/tag180.xml><?xml version="1.0" encoding="utf-8"?>
<p:tagLst xmlns:p="http://schemas.openxmlformats.org/presentationml/2006/main">
  <p:tag name="AS_UNIQUEID" val="85"/>
</p:tagLst>
</file>

<file path=ppt/tags/tag181.xml><?xml version="1.0" encoding="utf-8"?>
<p:tagLst xmlns:p="http://schemas.openxmlformats.org/presentationml/2006/main">
  <p:tag name="AS_UNIQUEID" val="86"/>
</p:tagLst>
</file>

<file path=ppt/tags/tag182.xml><?xml version="1.0" encoding="utf-8"?>
<p:tagLst xmlns:p="http://schemas.openxmlformats.org/presentationml/2006/main">
  <p:tag name="AS_UNIQUEID" val="87"/>
</p:tagLst>
</file>

<file path=ppt/tags/tag183.xml><?xml version="1.0" encoding="utf-8"?>
<p:tagLst xmlns:p="http://schemas.openxmlformats.org/presentationml/2006/main">
  <p:tag name="AS_UNIQUEID" val="88"/>
</p:tagLst>
</file>

<file path=ppt/tags/tag184.xml><?xml version="1.0" encoding="utf-8"?>
<p:tagLst xmlns:p="http://schemas.openxmlformats.org/presentationml/2006/main">
  <p:tag name="AS_UNIQUEID" val="89"/>
</p:tagLst>
</file>

<file path=ppt/tags/tag185.xml><?xml version="1.0" encoding="utf-8"?>
<p:tagLst xmlns:p="http://schemas.openxmlformats.org/presentationml/2006/main">
  <p:tag name="AS_UNIQUEID" val="90"/>
</p:tagLst>
</file>

<file path=ppt/tags/tag186.xml><?xml version="1.0" encoding="utf-8"?>
<p:tagLst xmlns:p="http://schemas.openxmlformats.org/presentationml/2006/main">
  <p:tag name="AS_UNIQUEID" val="91"/>
</p:tagLst>
</file>

<file path=ppt/tags/tag187.xml><?xml version="1.0" encoding="utf-8"?>
<p:tagLst xmlns:p="http://schemas.openxmlformats.org/presentationml/2006/main">
  <p:tag name="AS_UNIQUEID" val="92"/>
</p:tagLst>
</file>

<file path=ppt/tags/tag188.xml><?xml version="1.0" encoding="utf-8"?>
<p:tagLst xmlns:p="http://schemas.openxmlformats.org/presentationml/2006/main">
  <p:tag name="AS_UNIQUEID" val="93"/>
</p:tagLst>
</file>

<file path=ppt/tags/tag189.xml><?xml version="1.0" encoding="utf-8"?>
<p:tagLst xmlns:p="http://schemas.openxmlformats.org/presentationml/2006/main">
  <p:tag name="AS_UNIQUEID" val="94"/>
</p:tagLst>
</file>

<file path=ppt/tags/tag19.xml><?xml version="1.0" encoding="utf-8"?>
<p:tagLst xmlns:p="http://schemas.openxmlformats.org/presentationml/2006/main">
  <p:tag name="AS_UNIQUEID" val="159"/>
</p:tagLst>
</file>

<file path=ppt/tags/tag190.xml><?xml version="1.0" encoding="utf-8"?>
<p:tagLst xmlns:p="http://schemas.openxmlformats.org/presentationml/2006/main">
  <p:tag name="AS_UNIQUEID" val="95"/>
</p:tagLst>
</file>

<file path=ppt/tags/tag191.xml><?xml version="1.0" encoding="utf-8"?>
<p:tagLst xmlns:p="http://schemas.openxmlformats.org/presentationml/2006/main">
  <p:tag name="AS_UNIQUEID" val="96"/>
</p:tagLst>
</file>

<file path=ppt/tags/tag192.xml><?xml version="1.0" encoding="utf-8"?>
<p:tagLst xmlns:p="http://schemas.openxmlformats.org/presentationml/2006/main">
  <p:tag name="AS_UNIQUEID" val="97"/>
</p:tagLst>
</file>

<file path=ppt/tags/tag193.xml><?xml version="1.0" encoding="utf-8"?>
<p:tagLst xmlns:p="http://schemas.openxmlformats.org/presentationml/2006/main">
  <p:tag name="AS_UNIQUEID" val="98"/>
</p:tagLst>
</file>

<file path=ppt/tags/tag194.xml><?xml version="1.0" encoding="utf-8"?>
<p:tagLst xmlns:p="http://schemas.openxmlformats.org/presentationml/2006/main">
  <p:tag name="AS_UNIQUEID" val="99"/>
</p:tagLst>
</file>

<file path=ppt/tags/tag195.xml><?xml version="1.0" encoding="utf-8"?>
<p:tagLst xmlns:p="http://schemas.openxmlformats.org/presentationml/2006/main">
  <p:tag name="AS_UNIQUEID" val="100"/>
</p:tagLst>
</file>

<file path=ppt/tags/tag196.xml><?xml version="1.0" encoding="utf-8"?>
<p:tagLst xmlns:p="http://schemas.openxmlformats.org/presentationml/2006/main">
  <p:tag name="AS_UNIQUEID" val="101"/>
</p:tagLst>
</file>

<file path=ppt/tags/tag197.xml><?xml version="1.0" encoding="utf-8"?>
<p:tagLst xmlns:p="http://schemas.openxmlformats.org/presentationml/2006/main">
  <p:tag name="AS_UNIQUEID" val="102"/>
</p:tagLst>
</file>

<file path=ppt/tags/tag198.xml><?xml version="1.0" encoding="utf-8"?>
<p:tagLst xmlns:p="http://schemas.openxmlformats.org/presentationml/2006/main">
  <p:tag name="AS_UNIQUEID" val="103"/>
</p:tagLst>
</file>

<file path=ppt/tags/tag199.xml><?xml version="1.0" encoding="utf-8"?>
<p:tagLst xmlns:p="http://schemas.openxmlformats.org/presentationml/2006/main">
  <p:tag name="AS_UNIQUEID" val="104"/>
</p:tagLst>
</file>

<file path=ppt/tags/tag2.xml><?xml version="1.0" encoding="utf-8"?>
<p:tagLst xmlns:p="http://schemas.openxmlformats.org/presentationml/2006/main">
  <p:tag name="AS_UNIQUEID" val="142"/>
</p:tagLst>
</file>

<file path=ppt/tags/tag20.xml><?xml version="1.0" encoding="utf-8"?>
<p:tagLst xmlns:p="http://schemas.openxmlformats.org/presentationml/2006/main">
  <p:tag name="AS_UNIQUEID" val="160"/>
</p:tagLst>
</file>

<file path=ppt/tags/tag200.xml><?xml version="1.0" encoding="utf-8"?>
<p:tagLst xmlns:p="http://schemas.openxmlformats.org/presentationml/2006/main">
  <p:tag name="AS_UNIQUEID" val="105"/>
</p:tagLst>
</file>

<file path=ppt/tags/tag201.xml><?xml version="1.0" encoding="utf-8"?>
<p:tagLst xmlns:p="http://schemas.openxmlformats.org/presentationml/2006/main">
  <p:tag name="AS_UNIQUEID" val="106"/>
</p:tagLst>
</file>

<file path=ppt/tags/tag202.xml><?xml version="1.0" encoding="utf-8"?>
<p:tagLst xmlns:p="http://schemas.openxmlformats.org/presentationml/2006/main">
  <p:tag name="AS_UNIQUEID" val="107"/>
</p:tagLst>
</file>

<file path=ppt/tags/tag203.xml><?xml version="1.0" encoding="utf-8"?>
<p:tagLst xmlns:p="http://schemas.openxmlformats.org/presentationml/2006/main">
  <p:tag name="AS_UNIQUEID" val="108"/>
</p:tagLst>
</file>

<file path=ppt/tags/tag204.xml><?xml version="1.0" encoding="utf-8"?>
<p:tagLst xmlns:p="http://schemas.openxmlformats.org/presentationml/2006/main">
  <p:tag name="AS_UNIQUEID" val="109"/>
</p:tagLst>
</file>

<file path=ppt/tags/tag205.xml><?xml version="1.0" encoding="utf-8"?>
<p:tagLst xmlns:p="http://schemas.openxmlformats.org/presentationml/2006/main">
  <p:tag name="AS_UNIQUEID" val="110"/>
</p:tagLst>
</file>

<file path=ppt/tags/tag206.xml><?xml version="1.0" encoding="utf-8"?>
<p:tagLst xmlns:p="http://schemas.openxmlformats.org/presentationml/2006/main">
  <p:tag name="AS_UNIQUEID" val="111"/>
</p:tagLst>
</file>

<file path=ppt/tags/tag207.xml><?xml version="1.0" encoding="utf-8"?>
<p:tagLst xmlns:p="http://schemas.openxmlformats.org/presentationml/2006/main">
  <p:tag name="AS_UNIQUEID" val="112"/>
</p:tagLst>
</file>

<file path=ppt/tags/tag208.xml><?xml version="1.0" encoding="utf-8"?>
<p:tagLst xmlns:p="http://schemas.openxmlformats.org/presentationml/2006/main">
  <p:tag name="AS_UNIQUEID" val="113"/>
</p:tagLst>
</file>

<file path=ppt/tags/tag209.xml><?xml version="1.0" encoding="utf-8"?>
<p:tagLst xmlns:p="http://schemas.openxmlformats.org/presentationml/2006/main">
  <p:tag name="AS_UNIQUEID" val="114"/>
</p:tagLst>
</file>

<file path=ppt/tags/tag21.xml><?xml version="1.0" encoding="utf-8"?>
<p:tagLst xmlns:p="http://schemas.openxmlformats.org/presentationml/2006/main">
  <p:tag name="AS_UNIQUEID" val="161"/>
</p:tagLst>
</file>

<file path=ppt/tags/tag210.xml><?xml version="1.0" encoding="utf-8"?>
<p:tagLst xmlns:p="http://schemas.openxmlformats.org/presentationml/2006/main">
  <p:tag name="AS_UNIQUEID" val="115"/>
</p:tagLst>
</file>

<file path=ppt/tags/tag211.xml><?xml version="1.0" encoding="utf-8"?>
<p:tagLst xmlns:p="http://schemas.openxmlformats.org/presentationml/2006/main">
  <p:tag name="AS_UNIQUEID" val="116"/>
</p:tagLst>
</file>

<file path=ppt/tags/tag212.xml><?xml version="1.0" encoding="utf-8"?>
<p:tagLst xmlns:p="http://schemas.openxmlformats.org/presentationml/2006/main">
  <p:tag name="AS_UNIQUEID" val="117"/>
</p:tagLst>
</file>

<file path=ppt/tags/tag213.xml><?xml version="1.0" encoding="utf-8"?>
<p:tagLst xmlns:p="http://schemas.openxmlformats.org/presentationml/2006/main">
  <p:tag name="AS_UNIQUEID" val="118"/>
</p:tagLst>
</file>

<file path=ppt/tags/tag214.xml><?xml version="1.0" encoding="utf-8"?>
<p:tagLst xmlns:p="http://schemas.openxmlformats.org/presentationml/2006/main">
  <p:tag name="AS_UNIQUEID" val="119"/>
</p:tagLst>
</file>

<file path=ppt/tags/tag215.xml><?xml version="1.0" encoding="utf-8"?>
<p:tagLst xmlns:p="http://schemas.openxmlformats.org/presentationml/2006/main">
  <p:tag name="AS_UNIQUEID" val="120"/>
</p:tagLst>
</file>

<file path=ppt/tags/tag216.xml><?xml version="1.0" encoding="utf-8"?>
<p:tagLst xmlns:p="http://schemas.openxmlformats.org/presentationml/2006/main">
  <p:tag name="AS_UNIQUEID" val="121"/>
</p:tagLst>
</file>

<file path=ppt/tags/tag217.xml><?xml version="1.0" encoding="utf-8"?>
<p:tagLst xmlns:p="http://schemas.openxmlformats.org/presentationml/2006/main">
  <p:tag name="AS_UNIQUEID" val="122"/>
</p:tagLst>
</file>

<file path=ppt/tags/tag218.xml><?xml version="1.0" encoding="utf-8"?>
<p:tagLst xmlns:p="http://schemas.openxmlformats.org/presentationml/2006/main">
  <p:tag name="AS_UNIQUEID" val="123"/>
</p:tagLst>
</file>

<file path=ppt/tags/tag219.xml><?xml version="1.0" encoding="utf-8"?>
<p:tagLst xmlns:p="http://schemas.openxmlformats.org/presentationml/2006/main">
  <p:tag name="AS_UNIQUEID" val="124"/>
</p:tagLst>
</file>

<file path=ppt/tags/tag22.xml><?xml version="1.0" encoding="utf-8"?>
<p:tagLst xmlns:p="http://schemas.openxmlformats.org/presentationml/2006/main">
  <p:tag name="AS_UNIQUEID" val="162"/>
</p:tagLst>
</file>

<file path=ppt/tags/tag220.xml><?xml version="1.0" encoding="utf-8"?>
<p:tagLst xmlns:p="http://schemas.openxmlformats.org/presentationml/2006/main">
  <p:tag name="AS_UNIQUEID" val="125"/>
</p:tagLst>
</file>

<file path=ppt/tags/tag221.xml><?xml version="1.0" encoding="utf-8"?>
<p:tagLst xmlns:p="http://schemas.openxmlformats.org/presentationml/2006/main">
  <p:tag name="AS_UNIQUEID" val="126"/>
</p:tagLst>
</file>

<file path=ppt/tags/tag222.xml><?xml version="1.0" encoding="utf-8"?>
<p:tagLst xmlns:p="http://schemas.openxmlformats.org/presentationml/2006/main">
  <p:tag name="AS_UNIQUEID" val="127"/>
</p:tagLst>
</file>

<file path=ppt/tags/tag223.xml><?xml version="1.0" encoding="utf-8"?>
<p:tagLst xmlns:p="http://schemas.openxmlformats.org/presentationml/2006/main">
  <p:tag name="AS_UNIQUEID" val="128"/>
</p:tagLst>
</file>

<file path=ppt/tags/tag224.xml><?xml version="1.0" encoding="utf-8"?>
<p:tagLst xmlns:p="http://schemas.openxmlformats.org/presentationml/2006/main">
  <p:tag name="AS_UNIQUEID" val="129"/>
</p:tagLst>
</file>

<file path=ppt/tags/tag225.xml><?xml version="1.0" encoding="utf-8"?>
<p:tagLst xmlns:p="http://schemas.openxmlformats.org/presentationml/2006/main">
  <p:tag name="AS_UNIQUEID" val="130"/>
</p:tagLst>
</file>

<file path=ppt/tags/tag226.xml><?xml version="1.0" encoding="utf-8"?>
<p:tagLst xmlns:p="http://schemas.openxmlformats.org/presentationml/2006/main">
  <p:tag name="AS_UNIQUEID" val="131"/>
</p:tagLst>
</file>

<file path=ppt/tags/tag227.xml><?xml version="1.0" encoding="utf-8"?>
<p:tagLst xmlns:p="http://schemas.openxmlformats.org/presentationml/2006/main">
  <p:tag name="AS_UNIQUEID" val="132"/>
</p:tagLst>
</file>

<file path=ppt/tags/tag228.xml><?xml version="1.0" encoding="utf-8"?>
<p:tagLst xmlns:p="http://schemas.openxmlformats.org/presentationml/2006/main">
  <p:tag name="AS_UNIQUEID" val="133"/>
</p:tagLst>
</file>

<file path=ppt/tags/tag229.xml><?xml version="1.0" encoding="utf-8"?>
<p:tagLst xmlns:p="http://schemas.openxmlformats.org/presentationml/2006/main">
  <p:tag name="AS_UNIQUEID" val="134"/>
</p:tagLst>
</file>

<file path=ppt/tags/tag23.xml><?xml version="1.0" encoding="utf-8"?>
<p:tagLst xmlns:p="http://schemas.openxmlformats.org/presentationml/2006/main">
  <p:tag name="AS_UNIQUEID" val="163"/>
</p:tagLst>
</file>

<file path=ppt/tags/tag230.xml><?xml version="1.0" encoding="utf-8"?>
<p:tagLst xmlns:p="http://schemas.openxmlformats.org/presentationml/2006/main">
  <p:tag name="AS_UNIQUEID" val="135"/>
</p:tagLst>
</file>

<file path=ppt/tags/tag231.xml><?xml version="1.0" encoding="utf-8"?>
<p:tagLst xmlns:p="http://schemas.openxmlformats.org/presentationml/2006/main">
  <p:tag name="AS_UNIQUEID" val="136"/>
</p:tagLst>
</file>

<file path=ppt/tags/tag232.xml><?xml version="1.0" encoding="utf-8"?>
<p:tagLst xmlns:p="http://schemas.openxmlformats.org/presentationml/2006/main">
  <p:tag name="AS_UNIQUEID" val="137"/>
</p:tagLst>
</file>

<file path=ppt/tags/tag233.xml><?xml version="1.0" encoding="utf-8"?>
<p:tagLst xmlns:p="http://schemas.openxmlformats.org/presentationml/2006/main">
  <p:tag name="AS_UNIQUEID" val="138"/>
</p:tagLst>
</file>

<file path=ppt/tags/tag234.xml><?xml version="1.0" encoding="utf-8"?>
<p:tagLst xmlns:p="http://schemas.openxmlformats.org/presentationml/2006/main">
  <p:tag name="AS_UNIQUEID" val="139"/>
</p:tagLst>
</file>

<file path=ppt/tags/tag235.xml><?xml version="1.0" encoding="utf-8"?>
<p:tagLst xmlns:p="http://schemas.openxmlformats.org/presentationml/2006/main">
  <p:tag name="AS_UNIQUEID" val="140"/>
</p:tagLst>
</file>

<file path=ppt/tags/tag236.xml><?xml version="1.0" encoding="utf-8"?>
<p:tagLst xmlns:p="http://schemas.openxmlformats.org/presentationml/2006/main">
  <p:tag name="AS_OS" val="Unix 3.10 unknown"/>
  <p:tag name="AS_RELEASE_DATE" val="2020.11.30"/>
  <p:tag name="AS_TITLE" val="Aspose.Slides for Java"/>
  <p:tag name="AS_VERSION" val="20.11"/>
</p:tagLst>
</file>

<file path=ppt/tags/tag24.xml><?xml version="1.0" encoding="utf-8"?>
<p:tagLst xmlns:p="http://schemas.openxmlformats.org/presentationml/2006/main">
  <p:tag name="AS_UNIQUEID" val="164"/>
</p:tagLst>
</file>

<file path=ppt/tags/tag25.xml><?xml version="1.0" encoding="utf-8"?>
<p:tagLst xmlns:p="http://schemas.openxmlformats.org/presentationml/2006/main">
  <p:tag name="AS_UNIQUEID" val="165"/>
</p:tagLst>
</file>

<file path=ppt/tags/tag26.xml><?xml version="1.0" encoding="utf-8"?>
<p:tagLst xmlns:p="http://schemas.openxmlformats.org/presentationml/2006/main">
  <p:tag name="AS_UNIQUEID" val="166"/>
</p:tagLst>
</file>

<file path=ppt/tags/tag27.xml><?xml version="1.0" encoding="utf-8"?>
<p:tagLst xmlns:p="http://schemas.openxmlformats.org/presentationml/2006/main">
  <p:tag name="AS_UNIQUEID" val="167"/>
</p:tagLst>
</file>

<file path=ppt/tags/tag28.xml><?xml version="1.0" encoding="utf-8"?>
<p:tagLst xmlns:p="http://schemas.openxmlformats.org/presentationml/2006/main">
  <p:tag name="AS_UNIQUEID" val="168"/>
</p:tagLst>
</file>

<file path=ppt/tags/tag29.xml><?xml version="1.0" encoding="utf-8"?>
<p:tagLst xmlns:p="http://schemas.openxmlformats.org/presentationml/2006/main">
  <p:tag name="AS_UNIQUEID" val="169"/>
</p:tagLst>
</file>

<file path=ppt/tags/tag3.xml><?xml version="1.0" encoding="utf-8"?>
<p:tagLst xmlns:p="http://schemas.openxmlformats.org/presentationml/2006/main">
  <p:tag name="AS_UNIQUEID" val="143"/>
</p:tagLst>
</file>

<file path=ppt/tags/tag30.xml><?xml version="1.0" encoding="utf-8"?>
<p:tagLst xmlns:p="http://schemas.openxmlformats.org/presentationml/2006/main">
  <p:tag name="AS_UNIQUEID" val="170"/>
</p:tagLst>
</file>

<file path=ppt/tags/tag31.xml><?xml version="1.0" encoding="utf-8"?>
<p:tagLst xmlns:p="http://schemas.openxmlformats.org/presentationml/2006/main">
  <p:tag name="AS_UNIQUEID" val="171"/>
</p:tagLst>
</file>

<file path=ppt/tags/tag32.xml><?xml version="1.0" encoding="utf-8"?>
<p:tagLst xmlns:p="http://schemas.openxmlformats.org/presentationml/2006/main">
  <p:tag name="AS_UNIQUEID" val="172"/>
</p:tagLst>
</file>

<file path=ppt/tags/tag33.xml><?xml version="1.0" encoding="utf-8"?>
<p:tagLst xmlns:p="http://schemas.openxmlformats.org/presentationml/2006/main">
  <p:tag name="AS_UNIQUEID" val="173"/>
</p:tagLst>
</file>

<file path=ppt/tags/tag34.xml><?xml version="1.0" encoding="utf-8"?>
<p:tagLst xmlns:p="http://schemas.openxmlformats.org/presentationml/2006/main">
  <p:tag name="AS_UNIQUEID" val="174"/>
</p:tagLst>
</file>

<file path=ppt/tags/tag35.xml><?xml version="1.0" encoding="utf-8"?>
<p:tagLst xmlns:p="http://schemas.openxmlformats.org/presentationml/2006/main">
  <p:tag name="AS_UNIQUEID" val="175"/>
</p:tagLst>
</file>

<file path=ppt/tags/tag36.xml><?xml version="1.0" encoding="utf-8"?>
<p:tagLst xmlns:p="http://schemas.openxmlformats.org/presentationml/2006/main">
  <p:tag name="AS_UNIQUEID" val="176"/>
</p:tagLst>
</file>

<file path=ppt/tags/tag37.xml><?xml version="1.0" encoding="utf-8"?>
<p:tagLst xmlns:p="http://schemas.openxmlformats.org/presentationml/2006/main">
  <p:tag name="AS_UNIQUEID" val="177"/>
</p:tagLst>
</file>

<file path=ppt/tags/tag38.xml><?xml version="1.0" encoding="utf-8"?>
<p:tagLst xmlns:p="http://schemas.openxmlformats.org/presentationml/2006/main">
  <p:tag name="AS_UNIQUEID" val="178"/>
</p:tagLst>
</file>

<file path=ppt/tags/tag39.xml><?xml version="1.0" encoding="utf-8"?>
<p:tagLst xmlns:p="http://schemas.openxmlformats.org/presentationml/2006/main">
  <p:tag name="AS_UNIQUEID" val="179"/>
</p:tagLst>
</file>

<file path=ppt/tags/tag4.xml><?xml version="1.0" encoding="utf-8"?>
<p:tagLst xmlns:p="http://schemas.openxmlformats.org/presentationml/2006/main">
  <p:tag name="AS_UNIQUEID" val="144"/>
</p:tagLst>
</file>

<file path=ppt/tags/tag40.xml><?xml version="1.0" encoding="utf-8"?>
<p:tagLst xmlns:p="http://schemas.openxmlformats.org/presentationml/2006/main">
  <p:tag name="AS_UNIQUEID" val="180"/>
</p:tagLst>
</file>

<file path=ppt/tags/tag41.xml><?xml version="1.0" encoding="utf-8"?>
<p:tagLst xmlns:p="http://schemas.openxmlformats.org/presentationml/2006/main">
  <p:tag name="AS_UNIQUEID" val="181"/>
</p:tagLst>
</file>

<file path=ppt/tags/tag42.xml><?xml version="1.0" encoding="utf-8"?>
<p:tagLst xmlns:p="http://schemas.openxmlformats.org/presentationml/2006/main">
  <p:tag name="AS_UNIQUEID" val="182"/>
</p:tagLst>
</file>

<file path=ppt/tags/tag43.xml><?xml version="1.0" encoding="utf-8"?>
<p:tagLst xmlns:p="http://schemas.openxmlformats.org/presentationml/2006/main">
  <p:tag name="AS_UNIQUEID" val="183"/>
</p:tagLst>
</file>

<file path=ppt/tags/tag44.xml><?xml version="1.0" encoding="utf-8"?>
<p:tagLst xmlns:p="http://schemas.openxmlformats.org/presentationml/2006/main">
  <p:tag name="AS_UNIQUEID" val="184"/>
</p:tagLst>
</file>

<file path=ppt/tags/tag45.xml><?xml version="1.0" encoding="utf-8"?>
<p:tagLst xmlns:p="http://schemas.openxmlformats.org/presentationml/2006/main">
  <p:tag name="AS_UNIQUEID" val="185"/>
</p:tagLst>
</file>

<file path=ppt/tags/tag46.xml><?xml version="1.0" encoding="utf-8"?>
<p:tagLst xmlns:p="http://schemas.openxmlformats.org/presentationml/2006/main">
  <p:tag name="AS_UNIQUEID" val="186"/>
</p:tagLst>
</file>

<file path=ppt/tags/tag47.xml><?xml version="1.0" encoding="utf-8"?>
<p:tagLst xmlns:p="http://schemas.openxmlformats.org/presentationml/2006/main">
  <p:tag name="AS_UNIQUEID" val="187"/>
</p:tagLst>
</file>

<file path=ppt/tags/tag48.xml><?xml version="1.0" encoding="utf-8"?>
<p:tagLst xmlns:p="http://schemas.openxmlformats.org/presentationml/2006/main">
  <p:tag name="AS_UNIQUEID" val="188"/>
</p:tagLst>
</file>

<file path=ppt/tags/tag49.xml><?xml version="1.0" encoding="utf-8"?>
<p:tagLst xmlns:p="http://schemas.openxmlformats.org/presentationml/2006/main">
  <p:tag name="AS_UNIQUEID" val="189"/>
</p:tagLst>
</file>

<file path=ppt/tags/tag5.xml><?xml version="1.0" encoding="utf-8"?>
<p:tagLst xmlns:p="http://schemas.openxmlformats.org/presentationml/2006/main">
  <p:tag name="AS_UNIQUEID" val="145"/>
</p:tagLst>
</file>

<file path=ppt/tags/tag50.xml><?xml version="1.0" encoding="utf-8"?>
<p:tagLst xmlns:p="http://schemas.openxmlformats.org/presentationml/2006/main">
  <p:tag name="AS_UNIQUEID" val="190"/>
</p:tagLst>
</file>

<file path=ppt/tags/tag51.xml><?xml version="1.0" encoding="utf-8"?>
<p:tagLst xmlns:p="http://schemas.openxmlformats.org/presentationml/2006/main">
  <p:tag name="AS_UNIQUEID" val="191"/>
</p:tagLst>
</file>

<file path=ppt/tags/tag52.xml><?xml version="1.0" encoding="utf-8"?>
<p:tagLst xmlns:p="http://schemas.openxmlformats.org/presentationml/2006/main">
  <p:tag name="AS_UNIQUEID" val="192"/>
</p:tagLst>
</file>

<file path=ppt/tags/tag53.xml><?xml version="1.0" encoding="utf-8"?>
<p:tagLst xmlns:p="http://schemas.openxmlformats.org/presentationml/2006/main">
  <p:tag name="AS_UNIQUEID" val="193"/>
</p:tagLst>
</file>

<file path=ppt/tags/tag54.xml><?xml version="1.0" encoding="utf-8"?>
<p:tagLst xmlns:p="http://schemas.openxmlformats.org/presentationml/2006/main">
  <p:tag name="AS_UNIQUEID" val="194"/>
</p:tagLst>
</file>

<file path=ppt/tags/tag55.xml><?xml version="1.0" encoding="utf-8"?>
<p:tagLst xmlns:p="http://schemas.openxmlformats.org/presentationml/2006/main">
  <p:tag name="AS_UNIQUEID" val="195"/>
</p:tagLst>
</file>

<file path=ppt/tags/tag56.xml><?xml version="1.0" encoding="utf-8"?>
<p:tagLst xmlns:p="http://schemas.openxmlformats.org/presentationml/2006/main">
  <p:tag name="AS_UNIQUEID" val="196"/>
</p:tagLst>
</file>

<file path=ppt/tags/tag57.xml><?xml version="1.0" encoding="utf-8"?>
<p:tagLst xmlns:p="http://schemas.openxmlformats.org/presentationml/2006/main">
  <p:tag name="AS_UNIQUEID" val="197"/>
</p:tagLst>
</file>

<file path=ppt/tags/tag58.xml><?xml version="1.0" encoding="utf-8"?>
<p:tagLst xmlns:p="http://schemas.openxmlformats.org/presentationml/2006/main">
  <p:tag name="AS_UNIQUEID" val="198"/>
</p:tagLst>
</file>

<file path=ppt/tags/tag59.xml><?xml version="1.0" encoding="utf-8"?>
<p:tagLst xmlns:p="http://schemas.openxmlformats.org/presentationml/2006/main">
  <p:tag name="AS_UNIQUEID" val="199"/>
</p:tagLst>
</file>

<file path=ppt/tags/tag6.xml><?xml version="1.0" encoding="utf-8"?>
<p:tagLst xmlns:p="http://schemas.openxmlformats.org/presentationml/2006/main">
  <p:tag name="AS_UNIQUEID" val="146"/>
</p:tagLst>
</file>

<file path=ppt/tags/tag60.xml><?xml version="1.0" encoding="utf-8"?>
<p:tagLst xmlns:p="http://schemas.openxmlformats.org/presentationml/2006/main">
  <p:tag name="AS_UNIQUEID" val="200"/>
</p:tagLst>
</file>

<file path=ppt/tags/tag61.xml><?xml version="1.0" encoding="utf-8"?>
<p:tagLst xmlns:p="http://schemas.openxmlformats.org/presentationml/2006/main">
  <p:tag name="AS_UNIQUEID" val="201"/>
</p:tagLst>
</file>

<file path=ppt/tags/tag62.xml><?xml version="1.0" encoding="utf-8"?>
<p:tagLst xmlns:p="http://schemas.openxmlformats.org/presentationml/2006/main">
  <p:tag name="AS_UNIQUEID" val="202"/>
</p:tagLst>
</file>

<file path=ppt/tags/tag63.xml><?xml version="1.0" encoding="utf-8"?>
<p:tagLst xmlns:p="http://schemas.openxmlformats.org/presentationml/2006/main">
  <p:tag name="AS_UNIQUEID" val="203"/>
</p:tagLst>
</file>

<file path=ppt/tags/tag64.xml><?xml version="1.0" encoding="utf-8"?>
<p:tagLst xmlns:p="http://schemas.openxmlformats.org/presentationml/2006/main">
  <p:tag name="AS_UNIQUEID" val="204"/>
</p:tagLst>
</file>

<file path=ppt/tags/tag65.xml><?xml version="1.0" encoding="utf-8"?>
<p:tagLst xmlns:p="http://schemas.openxmlformats.org/presentationml/2006/main">
  <p:tag name="AS_UNIQUEID" val="205"/>
</p:tagLst>
</file>

<file path=ppt/tags/tag66.xml><?xml version="1.0" encoding="utf-8"?>
<p:tagLst xmlns:p="http://schemas.openxmlformats.org/presentationml/2006/main">
  <p:tag name="AS_UNIQUEID" val="206"/>
</p:tagLst>
</file>

<file path=ppt/tags/tag67.xml><?xml version="1.0" encoding="utf-8"?>
<p:tagLst xmlns:p="http://schemas.openxmlformats.org/presentationml/2006/main">
  <p:tag name="AS_UNIQUEID" val="207"/>
</p:tagLst>
</file>

<file path=ppt/tags/tag68.xml><?xml version="1.0" encoding="utf-8"?>
<p:tagLst xmlns:p="http://schemas.openxmlformats.org/presentationml/2006/main">
  <p:tag name="AS_UNIQUEID" val="208"/>
</p:tagLst>
</file>

<file path=ppt/tags/tag69.xml><?xml version="1.0" encoding="utf-8"?>
<p:tagLst xmlns:p="http://schemas.openxmlformats.org/presentationml/2006/main">
  <p:tag name="AS_UNIQUEID" val="209"/>
</p:tagLst>
</file>

<file path=ppt/tags/tag7.xml><?xml version="1.0" encoding="utf-8"?>
<p:tagLst xmlns:p="http://schemas.openxmlformats.org/presentationml/2006/main">
  <p:tag name="AS_UNIQUEID" val="147"/>
</p:tagLst>
</file>

<file path=ppt/tags/tag70.xml><?xml version="1.0" encoding="utf-8"?>
<p:tagLst xmlns:p="http://schemas.openxmlformats.org/presentationml/2006/main">
  <p:tag name="AS_UNIQUEID" val="210"/>
</p:tagLst>
</file>

<file path=ppt/tags/tag71.xml><?xml version="1.0" encoding="utf-8"?>
<p:tagLst xmlns:p="http://schemas.openxmlformats.org/presentationml/2006/main">
  <p:tag name="AS_UNIQUEID" val="211"/>
</p:tagLst>
</file>

<file path=ppt/tags/tag72.xml><?xml version="1.0" encoding="utf-8"?>
<p:tagLst xmlns:p="http://schemas.openxmlformats.org/presentationml/2006/main">
  <p:tag name="AS_UNIQUEID" val="212"/>
</p:tagLst>
</file>

<file path=ppt/tags/tag73.xml><?xml version="1.0" encoding="utf-8"?>
<p:tagLst xmlns:p="http://schemas.openxmlformats.org/presentationml/2006/main">
  <p:tag name="AS_UNIQUEID" val="213"/>
</p:tagLst>
</file>

<file path=ppt/tags/tag74.xml><?xml version="1.0" encoding="utf-8"?>
<p:tagLst xmlns:p="http://schemas.openxmlformats.org/presentationml/2006/main">
  <p:tag name="AS_UNIQUEID" val="214"/>
</p:tagLst>
</file>

<file path=ppt/tags/tag75.xml><?xml version="1.0" encoding="utf-8"?>
<p:tagLst xmlns:p="http://schemas.openxmlformats.org/presentationml/2006/main">
  <p:tag name="AS_UNIQUEID" val="215"/>
</p:tagLst>
</file>

<file path=ppt/tags/tag76.xml><?xml version="1.0" encoding="utf-8"?>
<p:tagLst xmlns:p="http://schemas.openxmlformats.org/presentationml/2006/main">
  <p:tag name="AS_UNIQUEID" val="216"/>
</p:tagLst>
</file>

<file path=ppt/tags/tag77.xml><?xml version="1.0" encoding="utf-8"?>
<p:tagLst xmlns:p="http://schemas.openxmlformats.org/presentationml/2006/main">
  <p:tag name="AS_UNIQUEID" val="217"/>
</p:tagLst>
</file>

<file path=ppt/tags/tag78.xml><?xml version="1.0" encoding="utf-8"?>
<p:tagLst xmlns:p="http://schemas.openxmlformats.org/presentationml/2006/main">
  <p:tag name="AS_UNIQUEID" val="218"/>
</p:tagLst>
</file>

<file path=ppt/tags/tag79.xml><?xml version="1.0" encoding="utf-8"?>
<p:tagLst xmlns:p="http://schemas.openxmlformats.org/presentationml/2006/main">
  <p:tag name="AS_UNIQUEID" val="219"/>
</p:tagLst>
</file>

<file path=ppt/tags/tag8.xml><?xml version="1.0" encoding="utf-8"?>
<p:tagLst xmlns:p="http://schemas.openxmlformats.org/presentationml/2006/main">
  <p:tag name="AS_UNIQUEID" val="148"/>
</p:tagLst>
</file>

<file path=ppt/tags/tag80.xml><?xml version="1.0" encoding="utf-8"?>
<p:tagLst xmlns:p="http://schemas.openxmlformats.org/presentationml/2006/main">
  <p:tag name="AS_UNIQUEID" val="220"/>
</p:tagLst>
</file>

<file path=ppt/tags/tag81.xml><?xml version="1.0" encoding="utf-8"?>
<p:tagLst xmlns:p="http://schemas.openxmlformats.org/presentationml/2006/main">
  <p:tag name="AS_UNIQUEID" val="221"/>
</p:tagLst>
</file>

<file path=ppt/tags/tag82.xml><?xml version="1.0" encoding="utf-8"?>
<p:tagLst xmlns:p="http://schemas.openxmlformats.org/presentationml/2006/main">
  <p:tag name="AS_UNIQUEID" val="222"/>
</p:tagLst>
</file>

<file path=ppt/tags/tag83.xml><?xml version="1.0" encoding="utf-8"?>
<p:tagLst xmlns:p="http://schemas.openxmlformats.org/presentationml/2006/main">
  <p:tag name="AS_UNIQUEID" val="223"/>
</p:tagLst>
</file>

<file path=ppt/tags/tag84.xml><?xml version="1.0" encoding="utf-8"?>
<p:tagLst xmlns:p="http://schemas.openxmlformats.org/presentationml/2006/main">
  <p:tag name="AS_UNIQUEID" val="224"/>
</p:tagLst>
</file>

<file path=ppt/tags/tag85.xml><?xml version="1.0" encoding="utf-8"?>
<p:tagLst xmlns:p="http://schemas.openxmlformats.org/presentationml/2006/main">
  <p:tag name="AS_UNIQUEID" val="225"/>
</p:tagLst>
</file>

<file path=ppt/tags/tag86.xml><?xml version="1.0" encoding="utf-8"?>
<p:tagLst xmlns:p="http://schemas.openxmlformats.org/presentationml/2006/main">
  <p:tag name="AS_UNIQUEID" val="226"/>
</p:tagLst>
</file>

<file path=ppt/tags/tag87.xml><?xml version="1.0" encoding="utf-8"?>
<p:tagLst xmlns:p="http://schemas.openxmlformats.org/presentationml/2006/main">
  <p:tag name="AS_UNIQUEID" val="227"/>
</p:tagLst>
</file>

<file path=ppt/tags/tag88.xml><?xml version="1.0" encoding="utf-8"?>
<p:tagLst xmlns:p="http://schemas.openxmlformats.org/presentationml/2006/main">
  <p:tag name="AS_UNIQUEID" val="228"/>
</p:tagLst>
</file>

<file path=ppt/tags/tag89.xml><?xml version="1.0" encoding="utf-8"?>
<p:tagLst xmlns:p="http://schemas.openxmlformats.org/presentationml/2006/main">
  <p:tag name="AS_UNIQUEID" val="229"/>
</p:tagLst>
</file>

<file path=ppt/tags/tag9.xml><?xml version="1.0" encoding="utf-8"?>
<p:tagLst xmlns:p="http://schemas.openxmlformats.org/presentationml/2006/main">
  <p:tag name="AS_UNIQUEID" val="149"/>
</p:tagLst>
</file>

<file path=ppt/tags/tag90.xml><?xml version="1.0" encoding="utf-8"?>
<p:tagLst xmlns:p="http://schemas.openxmlformats.org/presentationml/2006/main">
  <p:tag name="AS_UNIQUEID" val="230"/>
</p:tagLst>
</file>

<file path=ppt/tags/tag91.xml><?xml version="1.0" encoding="utf-8"?>
<p:tagLst xmlns:p="http://schemas.openxmlformats.org/presentationml/2006/main">
  <p:tag name="AS_UNIQUEID" val="231"/>
</p:tagLst>
</file>

<file path=ppt/tags/tag92.xml><?xml version="1.0" encoding="utf-8"?>
<p:tagLst xmlns:p="http://schemas.openxmlformats.org/presentationml/2006/main">
  <p:tag name="AS_UNIQUEID" val="232"/>
</p:tagLst>
</file>

<file path=ppt/tags/tag93.xml><?xml version="1.0" encoding="utf-8"?>
<p:tagLst xmlns:p="http://schemas.openxmlformats.org/presentationml/2006/main">
  <p:tag name="AS_UNIQUEID" val="233"/>
</p:tagLst>
</file>

<file path=ppt/tags/tag94.xml><?xml version="1.0" encoding="utf-8"?>
<p:tagLst xmlns:p="http://schemas.openxmlformats.org/presentationml/2006/main">
  <p:tag name="AS_UNIQUEID" val="234"/>
</p:tagLst>
</file>

<file path=ppt/tags/tag95.xml><?xml version="1.0" encoding="utf-8"?>
<p:tagLst xmlns:p="http://schemas.openxmlformats.org/presentationml/2006/main">
  <p:tag name="AS_UNIQUEID" val="0"/>
</p:tagLst>
</file>

<file path=ppt/tags/tag96.xml><?xml version="1.0" encoding="utf-8"?>
<p:tagLst xmlns:p="http://schemas.openxmlformats.org/presentationml/2006/main">
  <p:tag name="AS_UNIQUEID" val="1"/>
</p:tagLst>
</file>

<file path=ppt/tags/tag97.xml><?xml version="1.0" encoding="utf-8"?>
<p:tagLst xmlns:p="http://schemas.openxmlformats.org/presentationml/2006/main">
  <p:tag name="AS_UNIQUEID" val="2"/>
</p:tagLst>
</file>

<file path=ppt/tags/tag98.xml><?xml version="1.0" encoding="utf-8"?>
<p:tagLst xmlns:p="http://schemas.openxmlformats.org/presentationml/2006/main">
  <p:tag name="AS_UNIQUEID" val="3"/>
</p:tagLst>
</file>

<file path=ppt/tags/tag99.xml><?xml version="1.0" encoding="utf-8"?>
<p:tagLst xmlns:p="http://schemas.openxmlformats.org/presentationml/2006/main">
  <p:tag name="AS_UNIQUEID" val="4"/>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127</Paragraphs>
  <Slides>26</Slides>
  <Notes>2</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等线 Light</vt:lpstr>
      <vt:lpstr>等线</vt:lpstr>
      <vt:lpstr>黑体</vt:lpstr>
      <vt:lpstr>-apple-system</vt:lpstr>
      <vt:lpstr>Kozuka Gothic Pro 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20.1100</AppVersion>
  <TotalTime>0</TotalTime>
  <Application>Aspose.Slides for Java</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2021-09-04T08:45:54Z</cp:lastPrinted>
  <dcterms:created xsi:type="dcterms:W3CDTF">2021-09-04T08:45:54Z</dcterms:created>
  <dcterms:modified xsi:type="dcterms:W3CDTF">2021-09-04T00:45:58Z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