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821" r:id="rId4"/>
    <p:sldId id="942" r:id="rId5"/>
    <p:sldId id="272" r:id="rId6"/>
    <p:sldId id="274" r:id="rId7"/>
    <p:sldId id="951" r:id="rId8"/>
    <p:sldId id="275" r:id="rId9"/>
    <p:sldId id="952" r:id="rId10"/>
    <p:sldId id="957" r:id="rId11"/>
    <p:sldId id="958" r:id="rId12"/>
    <p:sldId id="947" r:id="rId13"/>
    <p:sldId id="286" r:id="rId14"/>
    <p:sldId id="955" r:id="rId15"/>
    <p:sldId id="280" r:id="rId16"/>
    <p:sldId id="281" r:id="rId17"/>
    <p:sldId id="948" r:id="rId18"/>
    <p:sldId id="959" r:id="rId19"/>
    <p:sldId id="960" r:id="rId20"/>
    <p:sldId id="840" r:id="rId21"/>
    <p:sldId id="569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7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Windows 用户" initials="W用" lastIdx="0" clrIdx="0"/>
  <p:cmAuthor id="2" name="玉海 丁" initials="玉海" lastIdx="0" clrIdx="1"/>
  <p:cmAuthor id="3" name="User" initials="U" lastIdx="0" clrIdx="2"/>
  <p:cmAuthor id="4" name="作者" initials="A" lastIdx="0" clrIdx="3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987" autoAdjust="0"/>
    <p:restoredTop sz="94660"/>
  </p:normalViewPr>
  <p:slideViewPr>
    <p:cSldViewPr showGuides="1">
      <p:cViewPr varScale="1">
        <p:scale>
          <a:sx n="75" d="100"/>
          <a:sy n="75" d="100"/>
        </p:scale>
        <p:origin x="54" y="66"/>
      </p:cViewPr>
      <p:guideLst>
        <p:guide orient="horz" pos="2184"/>
        <p:guide pos="387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tags" Target="tags/tag5.xml" /><Relationship Id="rId24" Type="http://schemas.openxmlformats.org/officeDocument/2006/relationships/presProps" Target="presProps.xml" /><Relationship Id="rId25" Type="http://schemas.openxmlformats.org/officeDocument/2006/relationships/viewProps" Target="viewProps.xml" /><Relationship Id="rId26" Type="http://schemas.openxmlformats.org/officeDocument/2006/relationships/theme" Target="theme/theme1.xml" /><Relationship Id="rId27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w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63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787524"/>
            <a:ext cx="9144000" cy="1655763"/>
          </a:xfrm>
        </p:spPr>
        <p:txBody>
          <a:bodyPr anchor="b">
            <a:normAutofit/>
          </a:bodyPr>
          <a:lstStyle>
            <a:lvl1pPr algn="ctr">
              <a:defRPr sz="4400" b="1" u="none" strike="noStrike" kern="1200" cap="none" spc="400" normalizeH="0">
                <a:solidFill>
                  <a:schemeClr val="bg1"/>
                </a:solidFill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3"/>
          </p:nvPr>
        </p:nvSpPr>
        <p:spPr>
          <a:xfrm>
            <a:off x="838200" y="1683385"/>
            <a:ext cx="1051560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 flipH="1">
            <a:off x="2507796" y="3429169"/>
            <a:ext cx="7176769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FFC000">
                    <a:alpha val="0"/>
                    <a:lumMod val="97000"/>
                  </a:srgbClr>
                </a:gs>
                <a:gs pos="50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: 形状 19"/>
          <p:cNvSpPr/>
          <p:nvPr userDrawn="1"/>
        </p:nvSpPr>
        <p:spPr>
          <a:xfrm>
            <a:off x="1301750" y="1387475"/>
            <a:ext cx="9588500" cy="3089275"/>
          </a:xfrm>
          <a:custGeom>
            <a:gdLst>
              <a:gd name="connsiteX0" fmla="*/ 0 w 9588500"/>
              <a:gd name="connsiteY0" fmla="*/ 1404203 h 2448004"/>
              <a:gd name="connsiteX1" fmla="*/ 37748 w 9588500"/>
              <a:gd name="connsiteY1" fmla="*/ 1404203 h 2448004"/>
              <a:gd name="connsiteX2" fmla="*/ 37748 w 9588500"/>
              <a:gd name="connsiteY2" fmla="*/ 2410256 h 2448004"/>
              <a:gd name="connsiteX3" fmla="*/ 9550752 w 9588500"/>
              <a:gd name="connsiteY3" fmla="*/ 2410256 h 2448004"/>
              <a:gd name="connsiteX4" fmla="*/ 9550752 w 9588500"/>
              <a:gd name="connsiteY4" fmla="*/ 1404203 h 2448004"/>
              <a:gd name="connsiteX5" fmla="*/ 9588500 w 9588500"/>
              <a:gd name="connsiteY5" fmla="*/ 1404203 h 2448004"/>
              <a:gd name="connsiteX6" fmla="*/ 9588500 w 9588500"/>
              <a:gd name="connsiteY6" fmla="*/ 2448004 h 2448004"/>
              <a:gd name="connsiteX7" fmla="*/ 0 w 9588500"/>
              <a:gd name="connsiteY7" fmla="*/ 2448004 h 2448004"/>
              <a:gd name="connsiteX8" fmla="*/ 0 w 9588500"/>
              <a:gd name="connsiteY8" fmla="*/ 0 h 2448004"/>
              <a:gd name="connsiteX9" fmla="*/ 9588500 w 9588500"/>
              <a:gd name="connsiteY9" fmla="*/ 0 h 2448004"/>
              <a:gd name="connsiteX10" fmla="*/ 9588500 w 9588500"/>
              <a:gd name="connsiteY10" fmla="*/ 1043801 h 2448004"/>
              <a:gd name="connsiteX11" fmla="*/ 9550752 w 9588500"/>
              <a:gd name="connsiteY11" fmla="*/ 1043801 h 2448004"/>
              <a:gd name="connsiteX12" fmla="*/ 9550752 w 9588500"/>
              <a:gd name="connsiteY12" fmla="*/ 37748 h 2448004"/>
              <a:gd name="connsiteX13" fmla="*/ 37748 w 9588500"/>
              <a:gd name="connsiteY13" fmla="*/ 37748 h 2448004"/>
              <a:gd name="connsiteX14" fmla="*/ 37748 w 9588500"/>
              <a:gd name="connsiteY14" fmla="*/ 1043801 h 2448004"/>
              <a:gd name="connsiteX15" fmla="*/ 0 w 9588500"/>
              <a:gd name="connsiteY15" fmla="*/ 1043801 h 24480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88500" h="2448004">
                <a:moveTo>
                  <a:pt x="0" y="1404203"/>
                </a:moveTo>
                <a:lnTo>
                  <a:pt x="37748" y="1404203"/>
                </a:lnTo>
                <a:lnTo>
                  <a:pt x="37748" y="2410256"/>
                </a:lnTo>
                <a:lnTo>
                  <a:pt x="9550752" y="2410256"/>
                </a:lnTo>
                <a:lnTo>
                  <a:pt x="9550752" y="1404203"/>
                </a:lnTo>
                <a:lnTo>
                  <a:pt x="9588500" y="1404203"/>
                </a:lnTo>
                <a:lnTo>
                  <a:pt x="9588500" y="2448004"/>
                </a:lnTo>
                <a:lnTo>
                  <a:pt x="0" y="2448004"/>
                </a:lnTo>
                <a:close/>
                <a:moveTo>
                  <a:pt x="0" y="0"/>
                </a:moveTo>
                <a:lnTo>
                  <a:pt x="9588500" y="0"/>
                </a:lnTo>
                <a:lnTo>
                  <a:pt x="9588500" y="1043801"/>
                </a:lnTo>
                <a:lnTo>
                  <a:pt x="9550752" y="1043801"/>
                </a:lnTo>
                <a:lnTo>
                  <a:pt x="9550752" y="37748"/>
                </a:lnTo>
                <a:lnTo>
                  <a:pt x="37748" y="37748"/>
                </a:lnTo>
                <a:lnTo>
                  <a:pt x="37748" y="1043801"/>
                </a:lnTo>
                <a:lnTo>
                  <a:pt x="0" y="1043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4"/>
          </p:nvPr>
        </p:nvSpPr>
        <p:spPr>
          <a:xfrm>
            <a:off x="2319655" y="3695700"/>
            <a:ext cx="755396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6985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xmlns="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xmlns="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6364595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210730022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xmlns="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xmlns="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10254243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61158108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6266" y="215646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rgbClr val="0070C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xmlns="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xmlns="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9244915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B0F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64401718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-47549" y="364836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64836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096000" y="1850215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34218" y="1793470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0445" y="182748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096000" y="3165914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34218" y="3109169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096000" y="4481613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34218" y="4424868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15165" y="44718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34218" y="31496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452886" y="1892516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452886" y="3207601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452886" y="450276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-6350"/>
            <a:ext cx="12192000" cy="6870065"/>
            <a:chOff x="-47549" y="352771"/>
            <a:chExt cx="12192000" cy="68700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52771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103665" y="1113810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41883" y="1057065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8110" y="10910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103665" y="2429509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41883" y="2372764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103665" y="374520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41883" y="368846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22830" y="37354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41883" y="24132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 userDrawn="1"/>
        </p:nvSpPr>
        <p:spPr>
          <a:xfrm>
            <a:off x="6103665" y="500294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6" name="矩形: 圆角 35"/>
          <p:cNvSpPr/>
          <p:nvPr userDrawn="1"/>
        </p:nvSpPr>
        <p:spPr>
          <a:xfrm>
            <a:off x="5541883" y="494620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7" name="文本框 36"/>
          <p:cNvSpPr txBox="1"/>
          <p:nvPr userDrawn="1"/>
        </p:nvSpPr>
        <p:spPr>
          <a:xfrm>
            <a:off x="5522830" y="499320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04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395736" y="114647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8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395736" y="244945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9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395736" y="376635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  <p:sp>
        <p:nvSpPr>
          <p:cNvPr id="30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6395736" y="502409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展望未来</a:t>
            </a: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正文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0" y="279400"/>
            <a:ext cx="871538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9652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548043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248840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20378" y="368382"/>
            <a:ext cx="6076950" cy="507831"/>
          </a:xfrm>
        </p:spPr>
        <p:txBody>
          <a:bodyPr wrap="square">
            <a:spAutoFit/>
          </a:bodyPr>
          <a:lstStyle>
            <a:lvl1pPr marL="0" indent="0">
              <a:buNone/>
              <a:defRPr sz="30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838200" y="1578610"/>
            <a:ext cx="10515600" cy="459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xmlns="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xmlns="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29082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46864566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7892-1D1F-4D7A-A9A2-5C9C3F3E8B62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E4D1-CB19-40F3-A7AF-C2BC65424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4" r:id="rId2"/>
    <p:sldLayoutId id="2147483672" r:id="rId3"/>
    <p:sldLayoutId id="2147483650" r:id="rId4"/>
    <p:sldLayoutId id="2147483674" r:id="rId5"/>
    <p:sldLayoutId id="2147483659" r:id="rId6"/>
    <p:sldLayoutId id="2147483660" r:id="rId7"/>
    <p:sldLayoutId id="2147483661" r:id="rId8"/>
    <p:sldLayoutId id="2147483697" r:id="rId9"/>
    <p:sldLayoutId id="2147483699" r:id="rId1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rgbClr val="002060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2.jpeg" /><Relationship Id="rId3" Type="http://schemas.openxmlformats.org/officeDocument/2006/relationships/tags" Target="../tags/tag4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png" /><Relationship Id="rId3" Type="http://schemas.openxmlformats.org/officeDocument/2006/relationships/image" Target="../media/image9.gif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4.wmf" /><Relationship Id="rId4" Type="http://schemas.openxmlformats.org/officeDocument/2006/relationships/vmlDrawing" Target="../drawings/vmlDrawing1.v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CB054A6-057B-4682-9B3D-E9146F09F13A}"/>
              </a:ext>
            </a:extLst>
          </p:cNvPr>
          <p:cNvSpPr/>
          <p:nvPr/>
        </p:nvSpPr>
        <p:spPr>
          <a:xfrm>
            <a:off x="0" y="-25449"/>
            <a:ext cx="12306800" cy="7753672"/>
          </a:xfrm>
          <a:prstGeom prst="rect">
            <a:avLst/>
          </a:prstGeom>
          <a:gradFill flip="none" rotWithShape="1">
            <a:gsLst>
              <a:gs pos="44000">
                <a:srgbClr val="1BA784">
                  <a:alpha val="40000"/>
                </a:srgb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6968C35-BE63-4C28-9539-4FC3202DC1A5}"/>
              </a:ext>
            </a:extLst>
          </p:cNvPr>
          <p:cNvSpPr/>
          <p:nvPr/>
        </p:nvSpPr>
        <p:spPr>
          <a:xfrm>
            <a:off x="7454120" y="451097"/>
            <a:ext cx="4151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rgbClr val="FFC000"/>
                </a:solidFill>
                <a:latin typeface="+mj-ea"/>
                <a:ea typeface="+mj-ea"/>
              </a:rPr>
              <a:t>人教版物理</a:t>
            </a:r>
            <a:r>
              <a:rPr lang="en-US" altLang="zh-CN" sz="2800" b="1">
                <a:solidFill>
                  <a:srgbClr val="FFC000"/>
                </a:solidFill>
                <a:latin typeface="+mj-ea"/>
                <a:ea typeface="+mj-ea"/>
              </a:rPr>
              <a:t>	  </a:t>
            </a:r>
            <a:r>
              <a:rPr lang="zh-CN" altLang="en-US" sz="2800" b="1">
                <a:solidFill>
                  <a:srgbClr val="FFC000"/>
                </a:solidFill>
                <a:latin typeface="+mj-ea"/>
                <a:ea typeface="+mj-ea"/>
              </a:rPr>
              <a:t>第十七章</a:t>
            </a:r>
            <a:endParaRPr lang="zh-CN" altLang="en-US" sz="2000" b="1">
              <a:solidFill>
                <a:srgbClr val="FFC000"/>
              </a:solidFill>
              <a:latin typeface="+mj-ea"/>
              <a:ea typeface="+mj-ea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B60C69A8-2C49-46B1-A1AF-6CFAE5DE3DD6}"/>
              </a:ext>
            </a:extLst>
          </p:cNvPr>
          <p:cNvCxnSpPr/>
          <p:nvPr/>
        </p:nvCxnSpPr>
        <p:spPr>
          <a:xfrm>
            <a:off x="7752584" y="975655"/>
            <a:ext cx="3600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E21BCE7D-DC3B-43B3-8E30-730F061CAEDE}"/>
              </a:ext>
            </a:extLst>
          </p:cNvPr>
          <p:cNvSpPr/>
          <p:nvPr/>
        </p:nvSpPr>
        <p:spPr>
          <a:xfrm>
            <a:off x="3017657" y="2636913"/>
            <a:ext cx="6156685" cy="792088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节 欧姆定律</a:t>
            </a: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209925962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1" name="TextBox 2">
            <a:extLst>
              <a:ext uri="{FF2B5EF4-FFF2-40B4-BE49-F238E27FC236}">
                <a16:creationId xmlns:a16="http://schemas.microsoft.com/office/drawing/2014/main" xmlns="" id="{A924B811-DD63-42A8-8185-4DF15FA2B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464" y="2048812"/>
            <a:ext cx="10172997" cy="2726184"/>
          </a:xfrm>
          <a:prstGeom prst="roundRect">
            <a:avLst>
              <a:gd name="adj" fmla="val 1004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2D2D8A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）读题、审题（注意已知量的内容）；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）根据题意画出电路图；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）在图上标明已知量的符号、数值和未知量的符号；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）选用物理公式进行计算（书写格式要完整，规范）。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B3CBAB8-B8CD-49C6-BC9B-B49C62B9E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二、欧姆定律的应用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1031CD13-0AE6-4F98-AE98-1C861FD398B5}"/>
              </a:ext>
            </a:extLst>
          </p:cNvPr>
          <p:cNvSpPr/>
          <p:nvPr/>
        </p:nvSpPr>
        <p:spPr>
          <a:xfrm>
            <a:off x="1916927" y="1028930"/>
            <a:ext cx="4899153" cy="79510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b="1">
                <a:solidFill>
                  <a:srgbClr val="013A57"/>
                </a:solidFill>
              </a:rPr>
              <a:t>1</a:t>
            </a:r>
            <a:r>
              <a:rPr lang="zh-CN" altLang="en-US" sz="2400" b="1">
                <a:solidFill>
                  <a:srgbClr val="013A57"/>
                </a:solidFill>
              </a:rPr>
              <a:t>．用公式进行计算的一般步骤：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xmlns="" id="{CF60A8DC-D395-4248-9097-C761C07DB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1" y="1268413"/>
            <a:ext cx="9396783" cy="105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一辆汽车的车灯，灯丝电阻为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el-GR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Ω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，接在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12V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的电源两端，求通过这盏电灯的电流。 </a:t>
            </a:r>
          </a:p>
        </p:txBody>
      </p:sp>
      <p:grpSp>
        <p:nvGrpSpPr>
          <p:cNvPr id="36867" name="Group 3">
            <a:extLst>
              <a:ext uri="{FF2B5EF4-FFF2-40B4-BE49-F238E27FC236}">
                <a16:creationId xmlns:a16="http://schemas.microsoft.com/office/drawing/2014/main" xmlns="" id="{430E64C2-2886-4842-893F-F0810EA8D7A2}"/>
              </a:ext>
            </a:extLst>
          </p:cNvPr>
          <p:cNvGrpSpPr/>
          <p:nvPr/>
        </p:nvGrpSpPr>
        <p:grpSpPr>
          <a:xfrm>
            <a:off x="8544272" y="2091382"/>
            <a:ext cx="2544762" cy="1754188"/>
            <a:chExt cx="1603" cy="1105"/>
          </a:xfrm>
        </p:grpSpPr>
        <p:pic>
          <p:nvPicPr>
            <p:cNvPr id="36868" name="Picture 4">
              <a:extLst>
                <a:ext uri="{FF2B5EF4-FFF2-40B4-BE49-F238E27FC236}">
                  <a16:creationId xmlns:a16="http://schemas.microsoft.com/office/drawing/2014/main" xmlns="" id="{E6B8764E-B8AF-4997-886C-A94523065F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27"/>
              <a:ext cx="1522" cy="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9" name="Text Box 5">
              <a:extLst>
                <a:ext uri="{FF2B5EF4-FFF2-40B4-BE49-F238E27FC236}">
                  <a16:creationId xmlns:a16="http://schemas.microsoft.com/office/drawing/2014/main" xmlns="" id="{F375E501-B87B-4363-A72F-C54FE1931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817"/>
              <a:ext cx="8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</a:rPr>
                <a:t>U</a:t>
              </a:r>
              <a:r>
                <a:rPr lang="en-US" altLang="zh-CN" sz="2400" b="1">
                  <a:latin typeface="Times New Roman" panose="02020603050405020304" pitchFamily="18" charset="0"/>
                </a:rPr>
                <a:t>=12 V</a:t>
              </a:r>
              <a:endPara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870" name="Text Box 6">
              <a:extLst>
                <a:ext uri="{FF2B5EF4-FFF2-40B4-BE49-F238E27FC236}">
                  <a16:creationId xmlns:a16="http://schemas.microsoft.com/office/drawing/2014/main" xmlns="" id="{EBBC672D-FCCD-40BF-B777-11892B93E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63"/>
              <a:ext cx="2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</a:rPr>
                <a:t>I</a:t>
              </a:r>
              <a:endPara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871" name="Text Box 7">
              <a:extLst>
                <a:ext uri="{FF2B5EF4-FFF2-40B4-BE49-F238E27FC236}">
                  <a16:creationId xmlns:a16="http://schemas.microsoft.com/office/drawing/2014/main" xmlns="" id="{A2B208BF-4F58-48C1-B43E-FFCD0D61CA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" y="0"/>
              <a:ext cx="8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</a:rPr>
                <a:t>R</a:t>
              </a:r>
              <a:r>
                <a:rPr lang="en-US" altLang="zh-CN" sz="2400" b="1">
                  <a:latin typeface="Times New Roman" panose="02020603050405020304" pitchFamily="18" charset="0"/>
                </a:rPr>
                <a:t>=30 </a:t>
              </a:r>
              <a:r>
                <a:rPr lang="el-GR" alt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Arial" panose="020b0604020202020204" pitchFamily="34" charset="0"/>
                </a:rPr>
                <a:t>Ω</a:t>
              </a:r>
              <a:endPara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6872" name="Text Box 8">
            <a:extLst>
              <a:ext uri="{FF2B5EF4-FFF2-40B4-BE49-F238E27FC236}">
                <a16:creationId xmlns:a16="http://schemas.microsoft.com/office/drawing/2014/main" xmlns="" id="{1FD08A4C-E99D-4E45-9ACA-728CCB9D8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9" y="4292601"/>
            <a:ext cx="1081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解：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3" name="Rectangle 9">
            <a:extLst>
              <a:ext uri="{FF2B5EF4-FFF2-40B4-BE49-F238E27FC236}">
                <a16:creationId xmlns:a16="http://schemas.microsoft.com/office/drawing/2014/main" xmlns="" id="{82D68A74-9B21-4D0A-A6E0-EF443645C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704" y="2708920"/>
            <a:ext cx="2952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）画电路图；</a:t>
            </a:r>
          </a:p>
        </p:txBody>
      </p:sp>
      <p:sp>
        <p:nvSpPr>
          <p:cNvPr id="36874" name="Rectangle 10">
            <a:extLst>
              <a:ext uri="{FF2B5EF4-FFF2-40B4-BE49-F238E27FC236}">
                <a16:creationId xmlns:a16="http://schemas.microsoft.com/office/drawing/2014/main" xmlns="" id="{FFEB885A-2D0A-43C9-BD23-94B6A3740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704" y="3191521"/>
            <a:ext cx="5472112" cy="5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）列出已知条件和所求量；</a:t>
            </a:r>
          </a:p>
        </p:txBody>
      </p:sp>
      <p:sp>
        <p:nvSpPr>
          <p:cNvPr id="36875" name="Rectangle 11">
            <a:extLst>
              <a:ext uri="{FF2B5EF4-FFF2-40B4-BE49-F238E27FC236}">
                <a16:creationId xmlns:a16="http://schemas.microsoft.com/office/drawing/2014/main" xmlns="" id="{96350FB1-5173-42C4-AF1E-D51E823E2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704" y="3766196"/>
            <a:ext cx="2989262" cy="5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）求解</a:t>
            </a:r>
            <a:r>
              <a:rPr lang="en-US" altLang="zh-CN" sz="2800" b="1" i="1">
                <a:latin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rPr>
              <a:t>。</a:t>
            </a:r>
          </a:p>
        </p:txBody>
      </p:sp>
      <p:grpSp>
        <p:nvGrpSpPr>
          <p:cNvPr id="36879" name="Group 15">
            <a:extLst>
              <a:ext uri="{FF2B5EF4-FFF2-40B4-BE49-F238E27FC236}">
                <a16:creationId xmlns:a16="http://schemas.microsoft.com/office/drawing/2014/main" xmlns="" id="{832D678E-B8B1-4EF5-B86F-1573314B8929}"/>
              </a:ext>
            </a:extLst>
          </p:cNvPr>
          <p:cNvGrpSpPr/>
          <p:nvPr/>
        </p:nvGrpSpPr>
        <p:grpSpPr>
          <a:xfrm>
            <a:off x="2820989" y="4833941"/>
            <a:ext cx="4643437" cy="954088"/>
            <a:chOff x="2132" y="3702"/>
            <a:chExt cx="2925" cy="601"/>
          </a:xfrm>
        </p:grpSpPr>
        <p:sp>
          <p:nvSpPr>
            <p:cNvPr id="36880" name="Rectangle 16">
              <a:extLst>
                <a:ext uri="{FF2B5EF4-FFF2-40B4-BE49-F238E27FC236}">
                  <a16:creationId xmlns:a16="http://schemas.microsoft.com/office/drawing/2014/main" xmlns="" id="{615E8D65-CF36-4005-A5C2-F1B2BF28D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" y="3838"/>
              <a:ext cx="29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I</a:t>
              </a: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=</a:t>
              </a:r>
              <a:r>
                <a:rPr lang="zh-CN" altLang="en-US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　　</a:t>
              </a: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=</a:t>
              </a:r>
              <a:r>
                <a:rPr lang="zh-CN" altLang="en-US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　　　</a:t>
              </a: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=</a:t>
              </a:r>
              <a:r>
                <a:rPr lang="zh-CN" altLang="en-US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0.4 A</a:t>
              </a:r>
            </a:p>
          </p:txBody>
        </p:sp>
        <p:sp>
          <p:nvSpPr>
            <p:cNvPr id="36881" name="Rectangle 17">
              <a:extLst>
                <a:ext uri="{FF2B5EF4-FFF2-40B4-BE49-F238E27FC236}">
                  <a16:creationId xmlns:a16="http://schemas.microsoft.com/office/drawing/2014/main" xmlns="" id="{BA13B499-4F15-4C4C-8E7D-16B1064CB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3702"/>
              <a:ext cx="27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U</a:t>
              </a:r>
            </a:p>
            <a:p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36882" name="Line 18">
              <a:extLst>
                <a:ext uri="{FF2B5EF4-FFF2-40B4-BE49-F238E27FC236}">
                  <a16:creationId xmlns:a16="http://schemas.microsoft.com/office/drawing/2014/main" xmlns="" id="{F99F149F-17E9-41B2-9C9D-5E13B3CC1E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3997"/>
              <a:ext cx="273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3" name="Rectangle 19">
              <a:extLst>
                <a:ext uri="{FF2B5EF4-FFF2-40B4-BE49-F238E27FC236}">
                  <a16:creationId xmlns:a16="http://schemas.microsoft.com/office/drawing/2014/main" xmlns="" id="{4FD2A2D1-E222-4087-9E13-2DA0F889A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6" y="3702"/>
              <a:ext cx="580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12 V</a:t>
              </a:r>
            </a:p>
            <a:p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30 Ω</a:t>
              </a:r>
            </a:p>
          </p:txBody>
        </p:sp>
        <p:sp>
          <p:nvSpPr>
            <p:cNvPr id="36884" name="Line 20">
              <a:extLst>
                <a:ext uri="{FF2B5EF4-FFF2-40B4-BE49-F238E27FC236}">
                  <a16:creationId xmlns:a16="http://schemas.microsoft.com/office/drawing/2014/main" xmlns="" id="{CB39B54D-7A2B-49AF-B4EC-40587059E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6" y="3997"/>
              <a:ext cx="572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6CE6CAE-B43C-43D5-A8AD-56FAF024C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二、欧姆定律的应用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xmlns="" id="{B289F16D-A191-4F81-9FB0-C3D5CA7B0681}"/>
              </a:ext>
            </a:extLst>
          </p:cNvPr>
          <p:cNvSpPr/>
          <p:nvPr/>
        </p:nvSpPr>
        <p:spPr>
          <a:xfrm>
            <a:off x="1484120" y="2644831"/>
            <a:ext cx="1874616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微软雅黑"/>
                <a:cs typeface="+mn-cs"/>
              </a:rPr>
              <a:t>解题步骤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3" grpId="0"/>
      <p:bldP spid="36874" grpId="0"/>
      <p:bldP spid="368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xmlns="" id="{CF60A8DC-D395-4248-9097-C761C07DB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1" y="1268413"/>
            <a:ext cx="9252767" cy="105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例题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如图所示，闭合开关后，电压表的示数为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6V,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电流表的示数为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0.3A,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求电阻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的阻值。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0F92922-FCA3-46F7-BF8F-7D26AF164853}"/>
              </a:ext>
            </a:extLst>
          </p:cNvPr>
          <p:cNvGrpSpPr/>
          <p:nvPr/>
        </p:nvGrpSpPr>
        <p:grpSpPr>
          <a:xfrm>
            <a:off x="2135560" y="2845163"/>
            <a:ext cx="5221287" cy="1495428"/>
            <a:chOff x="2243139" y="4292601"/>
            <a:chExt cx="5221287" cy="1495428"/>
          </a:xfrm>
        </p:grpSpPr>
        <p:sp>
          <p:nvSpPr>
            <p:cNvPr id="36872" name="Text Box 8">
              <a:extLst>
                <a:ext uri="{FF2B5EF4-FFF2-40B4-BE49-F238E27FC236}">
                  <a16:creationId xmlns:a16="http://schemas.microsoft.com/office/drawing/2014/main" xmlns="" id="{1FD08A4C-E99D-4E45-9ACA-728CCB9D8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139" y="4292601"/>
              <a:ext cx="1081087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解：</a:t>
              </a:r>
              <a:endPara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6879" name="Group 15">
              <a:extLst>
                <a:ext uri="{FF2B5EF4-FFF2-40B4-BE49-F238E27FC236}">
                  <a16:creationId xmlns:a16="http://schemas.microsoft.com/office/drawing/2014/main" xmlns="" id="{832D678E-B8B1-4EF5-B86F-1573314B8929}"/>
                </a:ext>
              </a:extLst>
            </p:cNvPr>
            <p:cNvGrpSpPr/>
            <p:nvPr/>
          </p:nvGrpSpPr>
          <p:grpSpPr>
            <a:xfrm>
              <a:off x="2820989" y="4833941"/>
              <a:ext cx="4643437" cy="954088"/>
              <a:chOff x="2132" y="3702"/>
              <a:chExt cx="2925" cy="601"/>
            </a:xfrm>
          </p:grpSpPr>
          <p:sp>
            <p:nvSpPr>
              <p:cNvPr id="36880" name="Rectangle 16">
                <a:extLst>
                  <a:ext uri="{FF2B5EF4-FFF2-40B4-BE49-F238E27FC236}">
                    <a16:creationId xmlns:a16="http://schemas.microsoft.com/office/drawing/2014/main" xmlns="" id="{615E8D65-CF36-4005-A5C2-F1B2BF28D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2" y="3838"/>
                <a:ext cx="292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800" b="1" i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R</a:t>
                </a:r>
                <a:r>
                  <a:rPr lang="en-US" altLang="zh-CN" sz="28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=</a:t>
                </a:r>
                <a:r>
                  <a:rPr lang="zh-CN" altLang="en-US" sz="28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　　</a:t>
                </a:r>
                <a:r>
                  <a:rPr lang="en-US" altLang="zh-CN" sz="28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=</a:t>
                </a:r>
                <a:r>
                  <a:rPr lang="zh-CN" altLang="en-US" sz="28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　　　</a:t>
                </a:r>
                <a:r>
                  <a:rPr lang="en-US" altLang="zh-CN" sz="28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=</a:t>
                </a:r>
                <a:r>
                  <a:rPr lang="zh-CN" altLang="en-US" sz="28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8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20 Ω</a:t>
                </a:r>
              </a:p>
            </p:txBody>
          </p:sp>
          <p:sp>
            <p:nvSpPr>
              <p:cNvPr id="36881" name="Rectangle 17">
                <a:extLst>
                  <a:ext uri="{FF2B5EF4-FFF2-40B4-BE49-F238E27FC236}">
                    <a16:creationId xmlns:a16="http://schemas.microsoft.com/office/drawing/2014/main" xmlns="" id="{BA13B499-4F15-4C4C-8E7D-16B1064CB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3702"/>
                <a:ext cx="278" cy="5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U</a:t>
                </a:r>
              </a:p>
              <a:p>
                <a:r>
                  <a:rPr lang="en-US" altLang="zh-CN" sz="2800" b="1" i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I</a:t>
                </a:r>
              </a:p>
            </p:txBody>
          </p:sp>
          <p:sp>
            <p:nvSpPr>
              <p:cNvPr id="36882" name="Line 18">
                <a:extLst>
                  <a:ext uri="{FF2B5EF4-FFF2-40B4-BE49-F238E27FC236}">
                    <a16:creationId xmlns:a16="http://schemas.microsoft.com/office/drawing/2014/main" xmlns="" id="{F99F149F-17E9-41B2-9C9D-5E13B3CC1E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" y="3997"/>
                <a:ext cx="273" cy="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3" name="Rectangle 19">
                <a:extLst>
                  <a:ext uri="{FF2B5EF4-FFF2-40B4-BE49-F238E27FC236}">
                    <a16:creationId xmlns:a16="http://schemas.microsoft.com/office/drawing/2014/main" xmlns="" id="{4FD2A2D1-E222-4087-9E13-2DA0F889A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6" y="3702"/>
                <a:ext cx="607" cy="6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6 V</a:t>
                </a:r>
              </a:p>
              <a:p>
                <a:r>
                  <a:rPr lang="en-US" altLang="zh-CN" sz="28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0.3 A</a:t>
                </a:r>
              </a:p>
            </p:txBody>
          </p:sp>
          <p:sp>
            <p:nvSpPr>
              <p:cNvPr id="36884" name="Line 20">
                <a:extLst>
                  <a:ext uri="{FF2B5EF4-FFF2-40B4-BE49-F238E27FC236}">
                    <a16:creationId xmlns:a16="http://schemas.microsoft.com/office/drawing/2014/main" xmlns="" id="{CB39B54D-7A2B-49AF-B4EC-40587059E4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6" y="3997"/>
                <a:ext cx="572" cy="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6CE6CAE-B43C-43D5-A8AD-56FAF024C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二、欧姆定律的应用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80C8880-91E4-413A-A3FA-B32ADB172C8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7841405" y="2564904"/>
            <a:ext cx="2768921" cy="2450959"/>
          </a:xfrm>
          <a:prstGeom prst="rect">
            <a:avLst/>
          </a:prstGeom>
        </p:spPr>
      </p:pic>
      <p:sp>
        <p:nvSpPr>
          <p:cNvPr id="36873" name="Rectangle 9">
            <a:extLst>
              <a:ext uri="{FF2B5EF4-FFF2-40B4-BE49-F238E27FC236}">
                <a16:creationId xmlns:a16="http://schemas.microsoft.com/office/drawing/2014/main" xmlns="" id="{82D68A74-9B21-4D0A-A6E0-EF443645C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0424" y="3755169"/>
            <a:ext cx="187263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  <a:sym typeface="Wingdings" panose="05000000000000000000" pitchFamily="2" charset="2"/>
              </a:rPr>
              <a:t>U=6V</a:t>
            </a:r>
            <a:endParaRPr lang="zh-CN" altLang="en-US" sz="2800" b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xmlns="" id="{EDF92AA2-CEB0-47A1-B3D1-B2AB3120D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5815" y="3654362"/>
            <a:ext cx="187263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  <a:sym typeface="Wingdings" panose="05000000000000000000" pitchFamily="2" charset="2"/>
              </a:rPr>
              <a:t>I=0.3A</a:t>
            </a:r>
            <a:endParaRPr lang="zh-CN" altLang="en-US" sz="2800" b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30208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2C1EC81-DD47-469B-999D-C79BA9B9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二、欧姆定律的应用</a:t>
            </a: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xmlns="" id="{8DF96999-B1E2-4474-B4D7-DBA37606D387}"/>
              </a:ext>
            </a:extLst>
          </p:cNvPr>
          <p:cNvSpPr/>
          <p:nvPr/>
        </p:nvSpPr>
        <p:spPr>
          <a:xfrm>
            <a:off x="2175567" y="2132856"/>
            <a:ext cx="7840866" cy="1710351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提示：因为</a:t>
            </a:r>
            <a:r>
              <a:rPr lang="zh-CN" altLang="en-US"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电阻是导体本身的一种性质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，因此电阻的大小与电压、电流的大小均无关系，所以“电阻与电压成正比，与电流成反比”这种说法是错误的。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xmlns="" id="{A5BCF2CF-7E47-4F49-93E2-60114B802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44" y="1287213"/>
            <a:ext cx="9361040" cy="312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  甲、乙分别接入电压比是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2∶1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的电路中，已知它们的电阻比是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2∶3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，则通过它们的电流比是　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　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1∶1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2∶1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4∶3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3∶1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7" name="Rectangle 9">
            <a:extLst>
              <a:ext uri="{FF2B5EF4-FFF2-40B4-BE49-F238E27FC236}">
                <a16:creationId xmlns:a16="http://schemas.microsoft.com/office/drawing/2014/main" xmlns="" id="{94A1665A-6333-460B-A2BF-D6043C9D5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304" y="1700808"/>
            <a:ext cx="481222" cy="63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3078C6E-17C1-4F3F-B1A7-CA21D3167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二、欧姆定律的应用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xmlns="" id="{6E0EFFD3-81C3-4891-ADF3-358E2C3B7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1820550"/>
            <a:ext cx="11124976" cy="242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．关于电流跟电压和电阻的关系，下列说法正确的是（      ）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   A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．导体的电阻越大，通过导体的电流越小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   B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．导体的电阻越大，通过导体的电流越大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   C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．导体两端的电压越大，导体的电阻越大，通过导体的电流也越大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   D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．在导体两端的电压一定的情况下，导体的电阻越小，通过导体的电流越大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xmlns="" id="{86DE35B0-C91A-4578-83D5-E2E27520F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336" y="1700808"/>
            <a:ext cx="481222" cy="63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8707B05-FE72-435E-82AE-EF8755B6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03C1B765-E1AC-403D-AB64-FE91D43C22D3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631504" y="1412776"/>
            <a:ext cx="9504286" cy="309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某导体两端的电压为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2V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时，通过的电流为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0.1A,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若它两端的电压变为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0V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时，它的电阻和通过的电流分別是（   ）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r>
              <a:rPr lang="pt-BR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A.22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Ω</a:t>
            </a:r>
            <a:r>
              <a:rPr lang="pt-BR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,0.1A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r>
              <a:rPr lang="pt-BR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B.20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Ω</a:t>
            </a:r>
            <a:r>
              <a:rPr lang="pt-BR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,0A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r>
              <a:rPr lang="pt-BR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C.0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Ω</a:t>
            </a:r>
            <a:r>
              <a:rPr lang="pt-BR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,0.1A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r>
              <a:rPr lang="pt-BR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D.0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Ω</a:t>
            </a:r>
            <a:r>
              <a:rPr lang="pt-BR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,0A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24AB11F2-2CBA-4817-8ABB-547E408D8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4392" y="1844824"/>
            <a:ext cx="458780" cy="63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845E0EB-0B7A-4B9E-8D94-9D97314B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</p:spTree>
    <p:extLst>
      <p:ext uri="{BB962C8B-B14F-4D97-AF65-F5344CB8AC3E}">
        <p14:creationId xmlns:p14="http://schemas.microsoft.com/office/powerpoint/2010/main" val="1294820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03C1B765-E1AC-403D-AB64-FE91D43C22D3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631504" y="1412776"/>
            <a:ext cx="950428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在如图所示的电路中，当团合开关后，两个电压表指都向右偏转相同角度，则电阻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en-US" altLang="zh-CN" sz="2800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en-US" altLang="zh-CN" sz="2800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的阻值之比为（  ）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24AB11F2-2CBA-4817-8ABB-547E408D8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336" y="1844824"/>
            <a:ext cx="481222" cy="63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845E0EB-0B7A-4B9E-8D94-9D97314B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0856A04-F555-438F-ADEC-BC0DA1E6F1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73"/>
          <a:stretch>
            <a:fillRect/>
          </a:stretch>
        </p:blipFill>
        <p:spPr>
          <a:xfrm>
            <a:off x="5591944" y="2852936"/>
            <a:ext cx="263952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3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8721EC5-FB22-47B0-A1D5-51779EAC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9172907" cy="571037"/>
          </a:xfrm>
        </p:spPr>
        <p:txBody>
          <a:bodyPr/>
          <a:lstStyle/>
          <a:p>
            <a:r>
              <a:rPr lang="zh-CN" altLang="en-US"/>
              <a:t>课堂小结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xmlns="" id="{4E50D38C-1D72-4E46-A589-7D9C5C5A61BB}"/>
              </a:ext>
            </a:extLst>
          </p:cNvPr>
          <p:cNvSpPr/>
          <p:nvPr/>
        </p:nvSpPr>
        <p:spPr>
          <a:xfrm>
            <a:off x="2336776" y="1468594"/>
            <a:ext cx="3183160" cy="664262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欧姆定律</a:t>
            </a:r>
          </a:p>
        </p:txBody>
      </p:sp>
      <p:sp>
        <p:nvSpPr>
          <p:cNvPr id="27" name="左大括号 26">
            <a:extLst>
              <a:ext uri="{FF2B5EF4-FFF2-40B4-BE49-F238E27FC236}">
                <a16:creationId xmlns:a16="http://schemas.microsoft.com/office/drawing/2014/main" xmlns="" id="{FB961FBD-ECA6-40D2-BD55-03F1E748E559}"/>
              </a:ext>
            </a:extLst>
          </p:cNvPr>
          <p:cNvSpPr/>
          <p:nvPr/>
        </p:nvSpPr>
        <p:spPr bwMode="auto">
          <a:xfrm>
            <a:off x="1969543" y="1673581"/>
            <a:ext cx="233362" cy="3339595"/>
          </a:xfrm>
          <a:prstGeom prst="leftBrace">
            <a:avLst>
              <a:gd name="adj1" fmla="val 20526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83CD6258-A17A-422C-B733-2DF5E44059AA}"/>
              </a:ext>
            </a:extLst>
          </p:cNvPr>
          <p:cNvSpPr/>
          <p:nvPr/>
        </p:nvSpPr>
        <p:spPr>
          <a:xfrm>
            <a:off x="2319289" y="4307557"/>
            <a:ext cx="3183160" cy="664262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欧姆定律的应用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CD835699-E6D0-422B-8D3A-2A2AC947C64A}"/>
              </a:ext>
            </a:extLst>
          </p:cNvPr>
          <p:cNvSpPr/>
          <p:nvPr/>
        </p:nvSpPr>
        <p:spPr>
          <a:xfrm>
            <a:off x="1099557" y="1196753"/>
            <a:ext cx="653049" cy="4536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2"/>
                </a:solidFill>
                <a:latin typeface="宋体" panose="02010600030101010101" pitchFamily="2" charset="-122"/>
              </a:rPr>
              <a:t>欧姆定律</a:t>
            </a:r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xmlns="" id="{24F28222-F52C-46A5-A788-C6350804F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071" y="2398378"/>
            <a:ext cx="1189038" cy="503238"/>
          </a:xfrm>
          <a:prstGeom prst="wedgeRoundRectCallout">
            <a:avLst>
              <a:gd name="adj1" fmla="val -87519"/>
              <a:gd name="adj2" fmla="val 38014"/>
              <a:gd name="adj3" fmla="val 16667"/>
            </a:avLst>
          </a:prstGeom>
          <a:noFill/>
          <a:ln w="28575">
            <a:solidFill>
              <a:srgbClr val="0066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800" b="1">
                <a:latin typeface="Times New Roman" panose="02020603050405020304" pitchFamily="18" charset="0"/>
              </a:rPr>
              <a:t>电压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xmlns="" id="{C0867464-93DC-4404-8495-5C5E76E16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835" y="3550903"/>
            <a:ext cx="1258887" cy="503238"/>
          </a:xfrm>
          <a:prstGeom prst="wedgeRoundRectCallout">
            <a:avLst>
              <a:gd name="adj1" fmla="val -46722"/>
              <a:gd name="adj2" fmla="val -90694"/>
              <a:gd name="adj3" fmla="val 16667"/>
            </a:avLst>
          </a:prstGeom>
          <a:noFill/>
          <a:ln w="28575">
            <a:solidFill>
              <a:srgbClr val="0066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800" b="1">
                <a:latin typeface="Times New Roman" panose="02020603050405020304" pitchFamily="18" charset="0"/>
              </a:rPr>
              <a:t>电阻</a:t>
            </a: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xmlns="" id="{41D8F118-629D-4A9F-8A19-0BFB72ABB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910" y="2506328"/>
            <a:ext cx="1258887" cy="503238"/>
          </a:xfrm>
          <a:prstGeom prst="wedgeRoundRectCallout">
            <a:avLst>
              <a:gd name="adj1" fmla="val 60972"/>
              <a:gd name="adj2" fmla="val 64194"/>
              <a:gd name="adj3" fmla="val 16667"/>
            </a:avLst>
          </a:prstGeom>
          <a:noFill/>
          <a:ln w="28575">
            <a:solidFill>
              <a:srgbClr val="0066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800" b="1">
                <a:latin typeface="Times New Roman" panose="02020603050405020304" pitchFamily="18" charset="0"/>
              </a:rPr>
              <a:t>电流</a:t>
            </a:r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xmlns="" id="{8F134D7A-E3BA-40C1-90A6-FC296FE1DCFE}"/>
              </a:ext>
            </a:extLst>
          </p:cNvPr>
          <p:cNvGrpSpPr/>
          <p:nvPr/>
        </p:nvGrpSpPr>
        <p:grpSpPr>
          <a:xfrm>
            <a:off x="6998284" y="2542841"/>
            <a:ext cx="1079500" cy="946150"/>
            <a:chOff x="408" y="3809"/>
            <a:chExt cx="680" cy="596"/>
          </a:xfrm>
        </p:grpSpPr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xmlns="" id="{10B54182-FEC6-4F14-9516-84F624341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3945"/>
              <a:ext cx="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</a:rPr>
                <a:t>I </a:t>
              </a:r>
              <a:r>
                <a:rPr lang="en-US" altLang="zh-CN" sz="2800" b="1"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xmlns="" id="{EC9FF709-A99A-4A45-BA11-EB10529F8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3809"/>
              <a:ext cx="27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</a:rPr>
                <a:t>U</a:t>
              </a:r>
            </a:p>
            <a:p>
              <a:r>
                <a:rPr lang="en-US" altLang="zh-CN" sz="2800" b="1" i="1"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xmlns="" id="{9F7BC016-1C51-4310-8C2B-9F3CA0E74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" y="4104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xmlns="" id="{9E5B37AB-7A73-4E86-8133-31A2D5DA64AA}"/>
              </a:ext>
            </a:extLst>
          </p:cNvPr>
          <p:cNvGrpSpPr/>
          <p:nvPr/>
        </p:nvGrpSpPr>
        <p:grpSpPr>
          <a:xfrm>
            <a:off x="6560554" y="4176962"/>
            <a:ext cx="1079500" cy="946150"/>
            <a:chOff x="408" y="3809"/>
            <a:chExt cx="680" cy="596"/>
          </a:xfrm>
        </p:grpSpPr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xmlns="" id="{2E53C494-B626-4505-A2A6-6714EF798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3945"/>
              <a:ext cx="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</a:rPr>
                <a:t>R </a:t>
              </a:r>
              <a:r>
                <a:rPr lang="en-US" altLang="zh-CN" sz="2800" b="1"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xmlns="" id="{98C2FC51-3CE7-47EE-9A33-38D0A9B2805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3" y="3809"/>
              <a:ext cx="27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</a:rPr>
                <a:t>U</a:t>
              </a:r>
            </a:p>
            <a:p>
              <a:r>
                <a:rPr lang="en-US" altLang="zh-CN" sz="2800" b="1" i="1"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xmlns="" id="{424EB8FC-4956-44F1-A0AE-D480E77FE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" y="4104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" name="Rectangle 15">
            <a:extLst>
              <a:ext uri="{FF2B5EF4-FFF2-40B4-BE49-F238E27FC236}">
                <a16:creationId xmlns:a16="http://schemas.microsoft.com/office/drawing/2014/main" xmlns="" id="{D3DC24D9-12B8-47A9-8734-F0A822A3C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8095" y="4382517"/>
            <a:ext cx="15814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</a:rPr>
              <a:t>U </a:t>
            </a:r>
            <a:r>
              <a:rPr lang="en-US" altLang="zh-CN" sz="2800" b="1">
                <a:latin typeface="Times New Roman" panose="02020603050405020304" pitchFamily="18" charset="0"/>
              </a:rPr>
              <a:t>=IR</a:t>
            </a:r>
          </a:p>
        </p:txBody>
      </p:sp>
    </p:spTree>
    <p:extLst>
      <p:ext uri="{BB962C8B-B14F-4D97-AF65-F5344CB8AC3E}">
        <p14:creationId xmlns:p14="http://schemas.microsoft.com/office/powerpoint/2010/main" val="3630466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9" grpId="0"/>
      <p:bldP spid="10" grpId="0"/>
      <p:bldP spid="11" grpId="0"/>
      <p:bldP spid="12" grpId="0"/>
      <p:bldP spid="13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-27384"/>
            <a:ext cx="12192000" cy="6885384"/>
          </a:xfrm>
          <a:custGeom>
            <a:rect l="l" t="t" r="r" b="b"/>
            <a:pathLst>
              <a:path w="12192000" h="6885384">
                <a:moveTo>
                  <a:pt x="6750308" y="3310732"/>
                </a:moveTo>
                <a:cubicBezTo>
                  <a:pt x="6730009" y="3310348"/>
                  <a:pt x="6711247" y="3328367"/>
                  <a:pt x="6694023" y="3364789"/>
                </a:cubicBezTo>
                <a:cubicBezTo>
                  <a:pt x="6670777" y="3410316"/>
                  <a:pt x="6672764" y="3455716"/>
                  <a:pt x="6699982" y="3500991"/>
                </a:cubicBezTo>
                <a:cubicBezTo>
                  <a:pt x="6713754" y="3527557"/>
                  <a:pt x="6726815" y="3546502"/>
                  <a:pt x="6739164" y="3557828"/>
                </a:cubicBezTo>
                <a:cubicBezTo>
                  <a:pt x="6763817" y="3570311"/>
                  <a:pt x="6782133" y="3568784"/>
                  <a:pt x="6794112" y="3553248"/>
                </a:cubicBezTo>
                <a:cubicBezTo>
                  <a:pt x="6796706" y="3546147"/>
                  <a:pt x="6802869" y="3540035"/>
                  <a:pt x="6812601" y="3534913"/>
                </a:cubicBezTo>
                <a:cubicBezTo>
                  <a:pt x="6822334" y="3529791"/>
                  <a:pt x="6826948" y="3518884"/>
                  <a:pt x="6826444" y="3502191"/>
                </a:cubicBezTo>
                <a:cubicBezTo>
                  <a:pt x="6825940" y="3485499"/>
                  <a:pt x="6828497" y="3473098"/>
                  <a:pt x="6834116" y="3464989"/>
                </a:cubicBezTo>
                <a:lnTo>
                  <a:pt x="6859978" y="3429966"/>
                </a:lnTo>
                <a:cubicBezTo>
                  <a:pt x="6866026" y="3415719"/>
                  <a:pt x="6866504" y="3404634"/>
                  <a:pt x="6861412" y="3396710"/>
                </a:cubicBezTo>
                <a:cubicBezTo>
                  <a:pt x="6856319" y="3388786"/>
                  <a:pt x="6848270" y="3387615"/>
                  <a:pt x="6837262" y="3393197"/>
                </a:cubicBezTo>
                <a:cubicBezTo>
                  <a:pt x="6826255" y="3398778"/>
                  <a:pt x="6820681" y="3401076"/>
                  <a:pt x="6820540" y="3400090"/>
                </a:cubicBezTo>
                <a:cubicBezTo>
                  <a:pt x="6820399" y="3399104"/>
                  <a:pt x="6817690" y="3392193"/>
                  <a:pt x="6812412" y="3379354"/>
                </a:cubicBezTo>
                <a:cubicBezTo>
                  <a:pt x="6808380" y="3359222"/>
                  <a:pt x="6800412" y="3343204"/>
                  <a:pt x="6788508" y="3331300"/>
                </a:cubicBezTo>
                <a:cubicBezTo>
                  <a:pt x="6775221" y="3317819"/>
                  <a:pt x="6762488" y="3310963"/>
                  <a:pt x="6750308" y="3310732"/>
                </a:cubicBezTo>
                <a:close/>
                <a:moveTo>
                  <a:pt x="7283732" y="3272175"/>
                </a:moveTo>
                <a:cubicBezTo>
                  <a:pt x="7269630" y="3273303"/>
                  <a:pt x="7252898" y="3276879"/>
                  <a:pt x="7233537" y="3282901"/>
                </a:cubicBezTo>
                <a:cubicBezTo>
                  <a:pt x="7194815" y="3294946"/>
                  <a:pt x="7201634" y="3335799"/>
                  <a:pt x="7253995" y="3405460"/>
                </a:cubicBezTo>
                <a:cubicBezTo>
                  <a:pt x="7263246" y="3418047"/>
                  <a:pt x="7279998" y="3451862"/>
                  <a:pt x="7304251" y="3506906"/>
                </a:cubicBezTo>
                <a:cubicBezTo>
                  <a:pt x="7340437" y="3571008"/>
                  <a:pt x="7368582" y="3599212"/>
                  <a:pt x="7388685" y="3591518"/>
                </a:cubicBezTo>
                <a:cubicBezTo>
                  <a:pt x="7407142" y="3580636"/>
                  <a:pt x="7422974" y="3564033"/>
                  <a:pt x="7436183" y="3541707"/>
                </a:cubicBezTo>
                <a:cubicBezTo>
                  <a:pt x="7472992" y="3469599"/>
                  <a:pt x="7476076" y="3415082"/>
                  <a:pt x="7445433" y="3378154"/>
                </a:cubicBezTo>
                <a:cubicBezTo>
                  <a:pt x="7430490" y="3359682"/>
                  <a:pt x="7418067" y="3345495"/>
                  <a:pt x="7408164" y="3335592"/>
                </a:cubicBezTo>
                <a:cubicBezTo>
                  <a:pt x="7387291" y="3312732"/>
                  <a:pt x="7357286" y="3292912"/>
                  <a:pt x="7318149" y="3276130"/>
                </a:cubicBezTo>
                <a:cubicBezTo>
                  <a:pt x="7309306" y="3272365"/>
                  <a:pt x="7297834" y="3271046"/>
                  <a:pt x="7283732" y="3272175"/>
                </a:cubicBezTo>
                <a:close/>
                <a:moveTo>
                  <a:pt x="4029436" y="3097522"/>
                </a:moveTo>
                <a:cubicBezTo>
                  <a:pt x="4037916" y="3100072"/>
                  <a:pt x="4016346" y="3149179"/>
                  <a:pt x="3964726" y="3244843"/>
                </a:cubicBezTo>
                <a:cubicBezTo>
                  <a:pt x="3928821" y="3248193"/>
                  <a:pt x="3899816" y="3253552"/>
                  <a:pt x="3877713" y="3260920"/>
                </a:cubicBezTo>
                <a:cubicBezTo>
                  <a:pt x="3855239" y="3264656"/>
                  <a:pt x="3837716" y="3269214"/>
                  <a:pt x="3825144" y="3274596"/>
                </a:cubicBezTo>
                <a:cubicBezTo>
                  <a:pt x="3820445" y="3267005"/>
                  <a:pt x="3815709" y="3254627"/>
                  <a:pt x="3810935" y="3237460"/>
                </a:cubicBezTo>
                <a:lnTo>
                  <a:pt x="3797860" y="3194276"/>
                </a:lnTo>
                <a:cubicBezTo>
                  <a:pt x="3793368" y="3181734"/>
                  <a:pt x="3789877" y="3173773"/>
                  <a:pt x="3787386" y="3170393"/>
                </a:cubicBezTo>
                <a:cubicBezTo>
                  <a:pt x="3828836" y="3155376"/>
                  <a:pt x="3870267" y="3143212"/>
                  <a:pt x="3911680" y="3133902"/>
                </a:cubicBezTo>
                <a:cubicBezTo>
                  <a:pt x="3953093" y="3124592"/>
                  <a:pt x="3983294" y="3116038"/>
                  <a:pt x="4002284" y="3108241"/>
                </a:cubicBezTo>
                <a:cubicBezTo>
                  <a:pt x="4021275" y="3100443"/>
                  <a:pt x="4030325" y="3096870"/>
                  <a:pt x="4029436" y="3097522"/>
                </a:cubicBezTo>
                <a:close/>
                <a:moveTo>
                  <a:pt x="5043662" y="3054627"/>
                </a:moveTo>
                <a:cubicBezTo>
                  <a:pt x="5036213" y="3054479"/>
                  <a:pt x="5029671" y="3056362"/>
                  <a:pt x="5024038" y="3060275"/>
                </a:cubicBezTo>
                <a:cubicBezTo>
                  <a:pt x="5008249" y="3061402"/>
                  <a:pt x="4994318" y="3077524"/>
                  <a:pt x="4982243" y="3108641"/>
                </a:cubicBezTo>
                <a:cubicBezTo>
                  <a:pt x="4970169" y="3139758"/>
                  <a:pt x="4964651" y="3165197"/>
                  <a:pt x="4965688" y="3184958"/>
                </a:cubicBezTo>
                <a:cubicBezTo>
                  <a:pt x="4979223" y="3216179"/>
                  <a:pt x="4995515" y="3240366"/>
                  <a:pt x="5014565" y="3257518"/>
                </a:cubicBezTo>
                <a:cubicBezTo>
                  <a:pt x="5041190" y="3288086"/>
                  <a:pt x="5066792" y="3307736"/>
                  <a:pt x="5091371" y="3316468"/>
                </a:cubicBezTo>
                <a:cubicBezTo>
                  <a:pt x="5115951" y="3325200"/>
                  <a:pt x="5132629" y="3319885"/>
                  <a:pt x="5141405" y="3300524"/>
                </a:cubicBezTo>
                <a:cubicBezTo>
                  <a:pt x="5144384" y="3290058"/>
                  <a:pt x="5150103" y="3280677"/>
                  <a:pt x="5158561" y="3272383"/>
                </a:cubicBezTo>
                <a:cubicBezTo>
                  <a:pt x="5167018" y="3264089"/>
                  <a:pt x="5168919" y="3248378"/>
                  <a:pt x="5164264" y="3225252"/>
                </a:cubicBezTo>
                <a:cubicBezTo>
                  <a:pt x="5159609" y="3202125"/>
                  <a:pt x="5167178" y="3173358"/>
                  <a:pt x="5186969" y="3138950"/>
                </a:cubicBezTo>
                <a:cubicBezTo>
                  <a:pt x="5192291" y="3123488"/>
                  <a:pt x="5191720" y="3111680"/>
                  <a:pt x="5185256" y="3103526"/>
                </a:cubicBezTo>
                <a:cubicBezTo>
                  <a:pt x="5181980" y="3094780"/>
                  <a:pt x="5172403" y="3093431"/>
                  <a:pt x="5156526" y="3099479"/>
                </a:cubicBezTo>
                <a:cubicBezTo>
                  <a:pt x="5140649" y="3105528"/>
                  <a:pt x="5131421" y="3106691"/>
                  <a:pt x="5128841" y="3102970"/>
                </a:cubicBezTo>
                <a:cubicBezTo>
                  <a:pt x="5125950" y="3102970"/>
                  <a:pt x="5118382" y="3097063"/>
                  <a:pt x="5106137" y="3085247"/>
                </a:cubicBezTo>
                <a:cubicBezTo>
                  <a:pt x="5093892" y="3073432"/>
                  <a:pt x="5081424" y="3065405"/>
                  <a:pt x="5068734" y="3061165"/>
                </a:cubicBezTo>
                <a:cubicBezTo>
                  <a:pt x="5059469" y="3056955"/>
                  <a:pt x="5051111" y="3054775"/>
                  <a:pt x="5043662" y="3054627"/>
                </a:cubicBezTo>
                <a:close/>
                <a:moveTo>
                  <a:pt x="4086179" y="2945869"/>
                </a:moveTo>
                <a:cubicBezTo>
                  <a:pt x="4076914" y="2945633"/>
                  <a:pt x="4067910" y="2946781"/>
                  <a:pt x="4059167" y="2949313"/>
                </a:cubicBezTo>
                <a:cubicBezTo>
                  <a:pt x="4047663" y="2954249"/>
                  <a:pt x="4029358" y="2956947"/>
                  <a:pt x="4004253" y="2957407"/>
                </a:cubicBezTo>
                <a:cubicBezTo>
                  <a:pt x="3979147" y="2957866"/>
                  <a:pt x="3932879" y="2964701"/>
                  <a:pt x="3865449" y="2977909"/>
                </a:cubicBezTo>
                <a:cubicBezTo>
                  <a:pt x="3798019" y="2991118"/>
                  <a:pt x="3753630" y="3002103"/>
                  <a:pt x="3732283" y="3010865"/>
                </a:cubicBezTo>
                <a:cubicBezTo>
                  <a:pt x="3720853" y="3001866"/>
                  <a:pt x="3701447" y="2993338"/>
                  <a:pt x="3674066" y="2985281"/>
                </a:cubicBezTo>
                <a:cubicBezTo>
                  <a:pt x="3646685" y="2977224"/>
                  <a:pt x="3625141" y="2982164"/>
                  <a:pt x="3609434" y="3000102"/>
                </a:cubicBezTo>
                <a:cubicBezTo>
                  <a:pt x="3593728" y="3018040"/>
                  <a:pt x="3586111" y="3045021"/>
                  <a:pt x="3586586" y="3081045"/>
                </a:cubicBezTo>
                <a:cubicBezTo>
                  <a:pt x="3587060" y="3117069"/>
                  <a:pt x="3597600" y="3166468"/>
                  <a:pt x="3618207" y="3229243"/>
                </a:cubicBezTo>
                <a:cubicBezTo>
                  <a:pt x="3638813" y="3292018"/>
                  <a:pt x="3656514" y="3330804"/>
                  <a:pt x="3671309" y="3345598"/>
                </a:cubicBezTo>
                <a:lnTo>
                  <a:pt x="3691700" y="3378220"/>
                </a:lnTo>
                <a:lnTo>
                  <a:pt x="3713159" y="3403993"/>
                </a:lnTo>
                <a:cubicBezTo>
                  <a:pt x="3764867" y="3459496"/>
                  <a:pt x="3804167" y="3469110"/>
                  <a:pt x="3831059" y="3432834"/>
                </a:cubicBezTo>
                <a:cubicBezTo>
                  <a:pt x="3862681" y="3432834"/>
                  <a:pt x="3924914" y="3423065"/>
                  <a:pt x="4017761" y="3403526"/>
                </a:cubicBezTo>
                <a:cubicBezTo>
                  <a:pt x="4061702" y="3397018"/>
                  <a:pt x="4094275" y="3391470"/>
                  <a:pt x="4115482" y="3386881"/>
                </a:cubicBezTo>
                <a:cubicBezTo>
                  <a:pt x="4136689" y="3382293"/>
                  <a:pt x="4147918" y="3375018"/>
                  <a:pt x="4149171" y="3365056"/>
                </a:cubicBezTo>
                <a:cubicBezTo>
                  <a:pt x="4150424" y="3355094"/>
                  <a:pt x="4152766" y="3346681"/>
                  <a:pt x="4156198" y="3339817"/>
                </a:cubicBezTo>
                <a:cubicBezTo>
                  <a:pt x="4159630" y="3332953"/>
                  <a:pt x="4161346" y="3326471"/>
                  <a:pt x="4161346" y="3320371"/>
                </a:cubicBezTo>
                <a:cubicBezTo>
                  <a:pt x="4161346" y="3314270"/>
                  <a:pt x="4162043" y="3306847"/>
                  <a:pt x="4163436" y="3298100"/>
                </a:cubicBezTo>
                <a:cubicBezTo>
                  <a:pt x="4164830" y="3289354"/>
                  <a:pt x="4163262" y="3282297"/>
                  <a:pt x="4158733" y="3276931"/>
                </a:cubicBezTo>
                <a:cubicBezTo>
                  <a:pt x="4154204" y="3271564"/>
                  <a:pt x="4151821" y="3269748"/>
                  <a:pt x="4151584" y="3271482"/>
                </a:cubicBezTo>
                <a:lnTo>
                  <a:pt x="4185629" y="3213955"/>
                </a:lnTo>
                <a:lnTo>
                  <a:pt x="4232193" y="3119448"/>
                </a:lnTo>
                <a:cubicBezTo>
                  <a:pt x="4242629" y="3097819"/>
                  <a:pt x="4245972" y="3078002"/>
                  <a:pt x="4242222" y="3059997"/>
                </a:cubicBezTo>
                <a:cubicBezTo>
                  <a:pt x="4238471" y="3041993"/>
                  <a:pt x="4216605" y="3017106"/>
                  <a:pt x="4176623" y="2985337"/>
                </a:cubicBezTo>
                <a:cubicBezTo>
                  <a:pt x="4144123" y="2959731"/>
                  <a:pt x="4113975" y="2946575"/>
                  <a:pt x="4086179" y="2945869"/>
                </a:cubicBezTo>
                <a:close/>
                <a:moveTo>
                  <a:pt x="6453781" y="2708768"/>
                </a:moveTo>
                <a:cubicBezTo>
                  <a:pt x="6438320" y="2707787"/>
                  <a:pt x="6424615" y="2713489"/>
                  <a:pt x="6412669" y="2725875"/>
                </a:cubicBezTo>
                <a:cubicBezTo>
                  <a:pt x="6396740" y="2742390"/>
                  <a:pt x="6367035" y="2757897"/>
                  <a:pt x="6323554" y="2772395"/>
                </a:cubicBezTo>
                <a:lnTo>
                  <a:pt x="6180926" y="2814734"/>
                </a:lnTo>
                <a:cubicBezTo>
                  <a:pt x="6156806" y="2820486"/>
                  <a:pt x="6141877" y="2831653"/>
                  <a:pt x="6136140" y="2848234"/>
                </a:cubicBezTo>
                <a:cubicBezTo>
                  <a:pt x="6130403" y="2864816"/>
                  <a:pt x="6130225" y="2891059"/>
                  <a:pt x="6135607" y="2926964"/>
                </a:cubicBezTo>
                <a:cubicBezTo>
                  <a:pt x="6140988" y="2962870"/>
                  <a:pt x="6150112" y="2986671"/>
                  <a:pt x="6162980" y="2998368"/>
                </a:cubicBezTo>
                <a:cubicBezTo>
                  <a:pt x="6174277" y="3009857"/>
                  <a:pt x="6191955" y="3010902"/>
                  <a:pt x="6216016" y="3001503"/>
                </a:cubicBezTo>
                <a:cubicBezTo>
                  <a:pt x="6250987" y="2978821"/>
                  <a:pt x="6292889" y="2954827"/>
                  <a:pt x="6341722" y="2929522"/>
                </a:cubicBezTo>
                <a:cubicBezTo>
                  <a:pt x="6348230" y="2926453"/>
                  <a:pt x="6351135" y="2924974"/>
                  <a:pt x="6350438" y="2925086"/>
                </a:cubicBezTo>
                <a:cubicBezTo>
                  <a:pt x="6349742" y="2925197"/>
                  <a:pt x="6349393" y="2936526"/>
                  <a:pt x="6349393" y="2959075"/>
                </a:cubicBezTo>
                <a:cubicBezTo>
                  <a:pt x="6344738" y="3065931"/>
                  <a:pt x="6341948" y="3176653"/>
                  <a:pt x="6341021" y="3291240"/>
                </a:cubicBezTo>
                <a:cubicBezTo>
                  <a:pt x="6340094" y="3405827"/>
                  <a:pt x="6341492" y="3466575"/>
                  <a:pt x="6345213" y="3473483"/>
                </a:cubicBezTo>
                <a:lnTo>
                  <a:pt x="6295558" y="3510086"/>
                </a:lnTo>
                <a:cubicBezTo>
                  <a:pt x="6243997" y="3560504"/>
                  <a:pt x="6243382" y="3602065"/>
                  <a:pt x="6293712" y="3634769"/>
                </a:cubicBezTo>
                <a:cubicBezTo>
                  <a:pt x="6331500" y="3655493"/>
                  <a:pt x="6363017" y="3663021"/>
                  <a:pt x="6388263" y="3657350"/>
                </a:cubicBezTo>
                <a:cubicBezTo>
                  <a:pt x="6413510" y="3651680"/>
                  <a:pt x="6434401" y="3637415"/>
                  <a:pt x="6450938" y="3614555"/>
                </a:cubicBezTo>
                <a:cubicBezTo>
                  <a:pt x="6467476" y="3591695"/>
                  <a:pt x="6480769" y="3575240"/>
                  <a:pt x="6490821" y="3565189"/>
                </a:cubicBezTo>
                <a:cubicBezTo>
                  <a:pt x="6505082" y="3554738"/>
                  <a:pt x="6546539" y="3503755"/>
                  <a:pt x="6615192" y="3412243"/>
                </a:cubicBezTo>
                <a:cubicBezTo>
                  <a:pt x="6633812" y="3384832"/>
                  <a:pt x="6648711" y="3354338"/>
                  <a:pt x="6659889" y="3320760"/>
                </a:cubicBezTo>
                <a:cubicBezTo>
                  <a:pt x="6668161" y="3304037"/>
                  <a:pt x="6666538" y="3285173"/>
                  <a:pt x="6655019" y="3264167"/>
                </a:cubicBezTo>
                <a:cubicBezTo>
                  <a:pt x="6639883" y="3248793"/>
                  <a:pt x="6619899" y="3250795"/>
                  <a:pt x="6595068" y="3270170"/>
                </a:cubicBezTo>
                <a:lnTo>
                  <a:pt x="6506253" y="3356917"/>
                </a:lnTo>
                <a:lnTo>
                  <a:pt x="6509010" y="3295276"/>
                </a:lnTo>
                <a:cubicBezTo>
                  <a:pt x="6508091" y="3175656"/>
                  <a:pt x="6511271" y="3054835"/>
                  <a:pt x="6518550" y="2932813"/>
                </a:cubicBezTo>
                <a:cubicBezTo>
                  <a:pt x="6519366" y="2905876"/>
                  <a:pt x="6525347" y="2888172"/>
                  <a:pt x="6536495" y="2879700"/>
                </a:cubicBezTo>
                <a:cubicBezTo>
                  <a:pt x="6547644" y="2871227"/>
                  <a:pt x="6557939" y="2849683"/>
                  <a:pt x="6567383" y="2815068"/>
                </a:cubicBezTo>
                <a:cubicBezTo>
                  <a:pt x="6572215" y="2787983"/>
                  <a:pt x="6564774" y="2765998"/>
                  <a:pt x="6545057" y="2749113"/>
                </a:cubicBezTo>
                <a:cubicBezTo>
                  <a:pt x="6528824" y="2737950"/>
                  <a:pt x="6503748" y="2725571"/>
                  <a:pt x="6469829" y="2711977"/>
                </a:cubicBezTo>
                <a:cubicBezTo>
                  <a:pt x="6464284" y="2710165"/>
                  <a:pt x="6458935" y="2709095"/>
                  <a:pt x="6453781" y="2708768"/>
                </a:cubicBezTo>
                <a:close/>
                <a:moveTo>
                  <a:pt x="4058294" y="2641552"/>
                </a:moveTo>
                <a:cubicBezTo>
                  <a:pt x="4051471" y="2641626"/>
                  <a:pt x="4045736" y="2643717"/>
                  <a:pt x="4041088" y="2647823"/>
                </a:cubicBezTo>
                <a:cubicBezTo>
                  <a:pt x="4031793" y="2656036"/>
                  <a:pt x="3999724" y="2664179"/>
                  <a:pt x="3944880" y="2672250"/>
                </a:cubicBezTo>
                <a:cubicBezTo>
                  <a:pt x="3890036" y="2680323"/>
                  <a:pt x="3841629" y="2688120"/>
                  <a:pt x="3799661" y="2695644"/>
                </a:cubicBezTo>
                <a:cubicBezTo>
                  <a:pt x="3757692" y="2703168"/>
                  <a:pt x="3723025" y="2707174"/>
                  <a:pt x="3695658" y="2707663"/>
                </a:cubicBezTo>
                <a:cubicBezTo>
                  <a:pt x="3668292" y="2708152"/>
                  <a:pt x="3650250" y="2713370"/>
                  <a:pt x="3641533" y="2723318"/>
                </a:cubicBezTo>
                <a:cubicBezTo>
                  <a:pt x="3628606" y="2741448"/>
                  <a:pt x="3625715" y="2761773"/>
                  <a:pt x="3632861" y="2784292"/>
                </a:cubicBezTo>
                <a:cubicBezTo>
                  <a:pt x="3651688" y="2831330"/>
                  <a:pt x="3679907" y="2866420"/>
                  <a:pt x="3717517" y="2889562"/>
                </a:cubicBezTo>
                <a:cubicBezTo>
                  <a:pt x="3734521" y="2901036"/>
                  <a:pt x="3771397" y="2901514"/>
                  <a:pt x="3828146" y="2890996"/>
                </a:cubicBezTo>
                <a:cubicBezTo>
                  <a:pt x="3884895" y="2880478"/>
                  <a:pt x="3973324" y="2860557"/>
                  <a:pt x="4093434" y="2831234"/>
                </a:cubicBezTo>
                <a:cubicBezTo>
                  <a:pt x="4106954" y="2830271"/>
                  <a:pt x="4122179" y="2826275"/>
                  <a:pt x="4139109" y="2819248"/>
                </a:cubicBezTo>
                <a:cubicBezTo>
                  <a:pt x="4149071" y="2814949"/>
                  <a:pt x="4160152" y="2802296"/>
                  <a:pt x="4172353" y="2781290"/>
                </a:cubicBezTo>
                <a:cubicBezTo>
                  <a:pt x="4184554" y="2760283"/>
                  <a:pt x="4185099" y="2736767"/>
                  <a:pt x="4173988" y="2710743"/>
                </a:cubicBezTo>
                <a:cubicBezTo>
                  <a:pt x="4162876" y="2684718"/>
                  <a:pt x="4149271" y="2669630"/>
                  <a:pt x="4133172" y="2665479"/>
                </a:cubicBezTo>
                <a:cubicBezTo>
                  <a:pt x="4117072" y="2661328"/>
                  <a:pt x="4100024" y="2655295"/>
                  <a:pt x="4082027" y="2647378"/>
                </a:cubicBezTo>
                <a:cubicBezTo>
                  <a:pt x="4073028" y="2643420"/>
                  <a:pt x="4065117" y="2641478"/>
                  <a:pt x="4058294" y="2641552"/>
                </a:cubicBezTo>
                <a:close/>
                <a:moveTo>
                  <a:pt x="6979390" y="2595611"/>
                </a:moveTo>
                <a:cubicBezTo>
                  <a:pt x="6979909" y="2610924"/>
                  <a:pt x="6980854" y="2625672"/>
                  <a:pt x="6982225" y="2639851"/>
                </a:cubicBezTo>
                <a:cubicBezTo>
                  <a:pt x="6983597" y="2654031"/>
                  <a:pt x="6984282" y="2661840"/>
                  <a:pt x="6984282" y="2663278"/>
                </a:cubicBezTo>
                <a:cubicBezTo>
                  <a:pt x="6972452" y="2665457"/>
                  <a:pt x="6958584" y="2667911"/>
                  <a:pt x="6942677" y="2670638"/>
                </a:cubicBezTo>
                <a:cubicBezTo>
                  <a:pt x="6913665" y="2679933"/>
                  <a:pt x="6901635" y="2700814"/>
                  <a:pt x="6906586" y="2733280"/>
                </a:cubicBezTo>
                <a:cubicBezTo>
                  <a:pt x="6907327" y="2735518"/>
                  <a:pt x="6907965" y="2740096"/>
                  <a:pt x="6908499" y="2747011"/>
                </a:cubicBezTo>
                <a:cubicBezTo>
                  <a:pt x="6909032" y="2753927"/>
                  <a:pt x="6912902" y="2761758"/>
                  <a:pt x="6920106" y="2770505"/>
                </a:cubicBezTo>
                <a:cubicBezTo>
                  <a:pt x="6927311" y="2779251"/>
                  <a:pt x="6934879" y="2790429"/>
                  <a:pt x="6942810" y="2804038"/>
                </a:cubicBezTo>
                <a:cubicBezTo>
                  <a:pt x="6950741" y="2817647"/>
                  <a:pt x="6962824" y="2823518"/>
                  <a:pt x="6979057" y="2821650"/>
                </a:cubicBezTo>
                <a:lnTo>
                  <a:pt x="6989864" y="2818870"/>
                </a:lnTo>
                <a:lnTo>
                  <a:pt x="6989864" y="2871394"/>
                </a:lnTo>
                <a:cubicBezTo>
                  <a:pt x="6975921" y="2874403"/>
                  <a:pt x="6963567" y="2877763"/>
                  <a:pt x="6952800" y="2881473"/>
                </a:cubicBezTo>
                <a:lnTo>
                  <a:pt x="6925337" y="2893622"/>
                </a:lnTo>
                <a:lnTo>
                  <a:pt x="6923945" y="2890332"/>
                </a:lnTo>
                <a:cubicBezTo>
                  <a:pt x="6922509" y="2887005"/>
                  <a:pt x="6920077" y="2881460"/>
                  <a:pt x="6916649" y="2873696"/>
                </a:cubicBezTo>
                <a:cubicBezTo>
                  <a:pt x="6909792" y="2858167"/>
                  <a:pt x="6904996" y="2817792"/>
                  <a:pt x="6902261" y="2752571"/>
                </a:cubicBezTo>
                <a:cubicBezTo>
                  <a:pt x="6899526" y="2687349"/>
                  <a:pt x="6899166" y="2642931"/>
                  <a:pt x="6901183" y="2619315"/>
                </a:cubicBezTo>
                <a:cubicBezTo>
                  <a:pt x="6903629" y="2619315"/>
                  <a:pt x="6913950" y="2616684"/>
                  <a:pt x="6932148" y="2611421"/>
                </a:cubicBezTo>
                <a:cubicBezTo>
                  <a:pt x="6950345" y="2606158"/>
                  <a:pt x="6966093" y="2600888"/>
                  <a:pt x="6979390" y="2595611"/>
                </a:cubicBezTo>
                <a:close/>
                <a:moveTo>
                  <a:pt x="7252022" y="2520928"/>
                </a:moveTo>
                <a:cubicBezTo>
                  <a:pt x="7253571" y="2521113"/>
                  <a:pt x="7254636" y="2521621"/>
                  <a:pt x="7255218" y="2522451"/>
                </a:cubicBezTo>
                <a:cubicBezTo>
                  <a:pt x="7265299" y="2538358"/>
                  <a:pt x="7263016" y="2578281"/>
                  <a:pt x="7248369" y="2642219"/>
                </a:cubicBezTo>
                <a:cubicBezTo>
                  <a:pt x="7233722" y="2706158"/>
                  <a:pt x="7213064" y="2762952"/>
                  <a:pt x="7186395" y="2812599"/>
                </a:cubicBezTo>
                <a:cubicBezTo>
                  <a:pt x="7185653" y="2814808"/>
                  <a:pt x="7185320" y="2815868"/>
                  <a:pt x="7185394" y="2815779"/>
                </a:cubicBezTo>
                <a:cubicBezTo>
                  <a:pt x="7168153" y="2819886"/>
                  <a:pt x="7157294" y="2824452"/>
                  <a:pt x="7152817" y="2829477"/>
                </a:cubicBezTo>
                <a:cubicBezTo>
                  <a:pt x="7152476" y="2815453"/>
                  <a:pt x="7152305" y="2796982"/>
                  <a:pt x="7152305" y="2774063"/>
                </a:cubicBezTo>
                <a:cubicBezTo>
                  <a:pt x="7153817" y="2773307"/>
                  <a:pt x="7160288" y="2771024"/>
                  <a:pt x="7171718" y="2767214"/>
                </a:cubicBezTo>
                <a:cubicBezTo>
                  <a:pt x="7182807" y="2760276"/>
                  <a:pt x="7191991" y="2748928"/>
                  <a:pt x="7199270" y="2733169"/>
                </a:cubicBezTo>
                <a:cubicBezTo>
                  <a:pt x="7200204" y="2726735"/>
                  <a:pt x="7201760" y="2721324"/>
                  <a:pt x="7203940" y="2716936"/>
                </a:cubicBezTo>
                <a:cubicBezTo>
                  <a:pt x="7203940" y="2711866"/>
                  <a:pt x="7204636" y="2704906"/>
                  <a:pt x="7206030" y="2696055"/>
                </a:cubicBezTo>
                <a:cubicBezTo>
                  <a:pt x="7207424" y="2687205"/>
                  <a:pt x="7206756" y="2676983"/>
                  <a:pt x="7204029" y="2665391"/>
                </a:cubicBezTo>
                <a:cubicBezTo>
                  <a:pt x="7199893" y="2661254"/>
                  <a:pt x="7197061" y="2656892"/>
                  <a:pt x="7195534" y="2652304"/>
                </a:cubicBezTo>
                <a:cubicBezTo>
                  <a:pt x="7194007" y="2647716"/>
                  <a:pt x="7189530" y="2642768"/>
                  <a:pt x="7182103" y="2637461"/>
                </a:cubicBezTo>
                <a:cubicBezTo>
                  <a:pt x="7176470" y="2627795"/>
                  <a:pt x="7166811" y="2623266"/>
                  <a:pt x="7153128" y="2623874"/>
                </a:cubicBezTo>
                <a:lnTo>
                  <a:pt x="7146563" y="2624772"/>
                </a:lnTo>
                <a:lnTo>
                  <a:pt x="7143944" y="2553694"/>
                </a:lnTo>
                <a:lnTo>
                  <a:pt x="7225020" y="2527966"/>
                </a:lnTo>
                <a:cubicBezTo>
                  <a:pt x="7238374" y="2522718"/>
                  <a:pt x="7247374" y="2520372"/>
                  <a:pt x="7252022" y="2520928"/>
                </a:cubicBezTo>
                <a:close/>
                <a:moveTo>
                  <a:pt x="7917599" y="2394477"/>
                </a:moveTo>
                <a:cubicBezTo>
                  <a:pt x="7899542" y="2399636"/>
                  <a:pt x="7883665" y="2418004"/>
                  <a:pt x="7869967" y="2449580"/>
                </a:cubicBezTo>
                <a:cubicBezTo>
                  <a:pt x="7849124" y="2486760"/>
                  <a:pt x="7820001" y="2532695"/>
                  <a:pt x="7782598" y="2587383"/>
                </a:cubicBezTo>
                <a:lnTo>
                  <a:pt x="7671279" y="2756384"/>
                </a:lnTo>
                <a:cubicBezTo>
                  <a:pt x="7628362" y="2820783"/>
                  <a:pt x="7595362" y="2877517"/>
                  <a:pt x="7572280" y="2926586"/>
                </a:cubicBezTo>
                <a:cubicBezTo>
                  <a:pt x="7549361" y="2984818"/>
                  <a:pt x="7546307" y="3021902"/>
                  <a:pt x="7563119" y="3037838"/>
                </a:cubicBezTo>
                <a:cubicBezTo>
                  <a:pt x="7583621" y="3051862"/>
                  <a:pt x="7612985" y="3045002"/>
                  <a:pt x="7651210" y="3017258"/>
                </a:cubicBezTo>
                <a:cubicBezTo>
                  <a:pt x="7689436" y="2989513"/>
                  <a:pt x="7718570" y="2970508"/>
                  <a:pt x="7738613" y="2960242"/>
                </a:cubicBezTo>
                <a:cubicBezTo>
                  <a:pt x="7748635" y="2955109"/>
                  <a:pt x="7757104" y="2949710"/>
                  <a:pt x="7764022" y="2944045"/>
                </a:cubicBezTo>
                <a:lnTo>
                  <a:pt x="7772036" y="2935188"/>
                </a:lnTo>
                <a:lnTo>
                  <a:pt x="7764557" y="2987417"/>
                </a:lnTo>
                <a:cubicBezTo>
                  <a:pt x="7754614" y="3072966"/>
                  <a:pt x="7750688" y="3164823"/>
                  <a:pt x="7752778" y="3262988"/>
                </a:cubicBezTo>
                <a:cubicBezTo>
                  <a:pt x="7754646" y="3307462"/>
                  <a:pt x="7754880" y="3352989"/>
                  <a:pt x="7753479" y="3399568"/>
                </a:cubicBezTo>
                <a:cubicBezTo>
                  <a:pt x="7752077" y="3446147"/>
                  <a:pt x="7755910" y="3495732"/>
                  <a:pt x="7764975" y="3548322"/>
                </a:cubicBezTo>
                <a:cubicBezTo>
                  <a:pt x="7774041" y="3600913"/>
                  <a:pt x="7785444" y="3634813"/>
                  <a:pt x="7799187" y="3650023"/>
                </a:cubicBezTo>
                <a:cubicBezTo>
                  <a:pt x="7812929" y="3665233"/>
                  <a:pt x="7827165" y="3672186"/>
                  <a:pt x="7841893" y="3670881"/>
                </a:cubicBezTo>
                <a:cubicBezTo>
                  <a:pt x="7856622" y="3669577"/>
                  <a:pt x="7866313" y="3661957"/>
                  <a:pt x="7870968" y="3648022"/>
                </a:cubicBezTo>
                <a:cubicBezTo>
                  <a:pt x="7875623" y="3634087"/>
                  <a:pt x="7891797" y="3618802"/>
                  <a:pt x="7919489" y="3602169"/>
                </a:cubicBezTo>
                <a:cubicBezTo>
                  <a:pt x="7935248" y="3593838"/>
                  <a:pt x="7938943" y="3561787"/>
                  <a:pt x="7930574" y="3506016"/>
                </a:cubicBezTo>
                <a:cubicBezTo>
                  <a:pt x="7922206" y="3450246"/>
                  <a:pt x="7918021" y="3394594"/>
                  <a:pt x="7918021" y="3339061"/>
                </a:cubicBezTo>
                <a:lnTo>
                  <a:pt x="7918021" y="3193831"/>
                </a:lnTo>
                <a:cubicBezTo>
                  <a:pt x="7915116" y="3059934"/>
                  <a:pt x="7922298" y="2972995"/>
                  <a:pt x="7939569" y="2933013"/>
                </a:cubicBezTo>
                <a:cubicBezTo>
                  <a:pt x="7950317" y="2904579"/>
                  <a:pt x="7953363" y="2881742"/>
                  <a:pt x="7948708" y="2864501"/>
                </a:cubicBezTo>
                <a:cubicBezTo>
                  <a:pt x="7940392" y="2839517"/>
                  <a:pt x="7928769" y="2820692"/>
                  <a:pt x="7913840" y="2808026"/>
                </a:cubicBezTo>
                <a:lnTo>
                  <a:pt x="7897896" y="2797470"/>
                </a:lnTo>
                <a:lnTo>
                  <a:pt x="7932400" y="2762583"/>
                </a:lnTo>
                <a:cubicBezTo>
                  <a:pt x="8009915" y="2681396"/>
                  <a:pt x="8053413" y="2614923"/>
                  <a:pt x="8062896" y="2563167"/>
                </a:cubicBezTo>
                <a:cubicBezTo>
                  <a:pt x="8063667" y="2554821"/>
                  <a:pt x="8067387" y="2542838"/>
                  <a:pt x="8074058" y="2527221"/>
                </a:cubicBezTo>
                <a:cubicBezTo>
                  <a:pt x="8080730" y="2511603"/>
                  <a:pt x="8077313" y="2492668"/>
                  <a:pt x="8063807" y="2470416"/>
                </a:cubicBezTo>
                <a:cubicBezTo>
                  <a:pt x="8050302" y="2448165"/>
                  <a:pt x="8028232" y="2429419"/>
                  <a:pt x="7997597" y="2414179"/>
                </a:cubicBezTo>
                <a:cubicBezTo>
                  <a:pt x="7966961" y="2398939"/>
                  <a:pt x="7940296" y="2392372"/>
                  <a:pt x="7917599" y="2394477"/>
                </a:cubicBezTo>
                <a:close/>
                <a:moveTo>
                  <a:pt x="7336283" y="2390038"/>
                </a:moveTo>
                <a:cubicBezTo>
                  <a:pt x="7326877" y="2390666"/>
                  <a:pt x="7318786" y="2393654"/>
                  <a:pt x="7312011" y="2399002"/>
                </a:cubicBezTo>
                <a:cubicBezTo>
                  <a:pt x="7298462" y="2409698"/>
                  <a:pt x="7276581" y="2412489"/>
                  <a:pt x="7246368" y="2407374"/>
                </a:cubicBezTo>
                <a:cubicBezTo>
                  <a:pt x="7216155" y="2402260"/>
                  <a:pt x="7169539" y="2404424"/>
                  <a:pt x="7106519" y="2413867"/>
                </a:cubicBezTo>
                <a:lnTo>
                  <a:pt x="6891710" y="2445733"/>
                </a:lnTo>
                <a:cubicBezTo>
                  <a:pt x="6883334" y="2445733"/>
                  <a:pt x="6880717" y="2447134"/>
                  <a:pt x="6883860" y="2449936"/>
                </a:cubicBezTo>
                <a:cubicBezTo>
                  <a:pt x="6880821" y="2438254"/>
                  <a:pt x="6868049" y="2426780"/>
                  <a:pt x="6845546" y="2415513"/>
                </a:cubicBezTo>
                <a:cubicBezTo>
                  <a:pt x="6793733" y="2389155"/>
                  <a:pt x="6756724" y="2415661"/>
                  <a:pt x="6734516" y="2495033"/>
                </a:cubicBezTo>
                <a:cubicBezTo>
                  <a:pt x="6727074" y="2537446"/>
                  <a:pt x="6724999" y="2605617"/>
                  <a:pt x="6728290" y="2699546"/>
                </a:cubicBezTo>
                <a:cubicBezTo>
                  <a:pt x="6731581" y="2793476"/>
                  <a:pt x="6741076" y="2856666"/>
                  <a:pt x="6756775" y="2889117"/>
                </a:cubicBezTo>
                <a:cubicBezTo>
                  <a:pt x="6759814" y="2895269"/>
                  <a:pt x="6762264" y="2904872"/>
                  <a:pt x="6764125" y="2917925"/>
                </a:cubicBezTo>
                <a:cubicBezTo>
                  <a:pt x="6765985" y="2930978"/>
                  <a:pt x="6776114" y="2953968"/>
                  <a:pt x="6794512" y="2986893"/>
                </a:cubicBezTo>
                <a:cubicBezTo>
                  <a:pt x="6812805" y="3029292"/>
                  <a:pt x="6834131" y="3049565"/>
                  <a:pt x="6858488" y="3047711"/>
                </a:cubicBezTo>
                <a:cubicBezTo>
                  <a:pt x="6864521" y="3051432"/>
                  <a:pt x="6874594" y="3053293"/>
                  <a:pt x="6888708" y="3053293"/>
                </a:cubicBezTo>
                <a:lnTo>
                  <a:pt x="6991643" y="3029566"/>
                </a:lnTo>
                <a:lnTo>
                  <a:pt x="6992666" y="3065212"/>
                </a:lnTo>
                <a:cubicBezTo>
                  <a:pt x="6869873" y="3089006"/>
                  <a:pt x="6765263" y="3115935"/>
                  <a:pt x="6678835" y="3145999"/>
                </a:cubicBezTo>
                <a:cubicBezTo>
                  <a:pt x="6659207" y="3151440"/>
                  <a:pt x="6650145" y="3163696"/>
                  <a:pt x="6651650" y="3182768"/>
                </a:cubicBezTo>
                <a:cubicBezTo>
                  <a:pt x="6653155" y="3201840"/>
                  <a:pt x="6658358" y="3218970"/>
                  <a:pt x="6667260" y="3234158"/>
                </a:cubicBezTo>
                <a:cubicBezTo>
                  <a:pt x="6676162" y="3249346"/>
                  <a:pt x="6686043" y="3260468"/>
                  <a:pt x="6696902" y="3267524"/>
                </a:cubicBezTo>
                <a:cubicBezTo>
                  <a:pt x="6707761" y="3274581"/>
                  <a:pt x="6718943" y="3280763"/>
                  <a:pt x="6730447" y="3286070"/>
                </a:cubicBezTo>
                <a:cubicBezTo>
                  <a:pt x="6753662" y="3300183"/>
                  <a:pt x="6779457" y="3302236"/>
                  <a:pt x="6807832" y="3292230"/>
                </a:cubicBezTo>
                <a:cubicBezTo>
                  <a:pt x="6860859" y="3266642"/>
                  <a:pt x="6922471" y="3247459"/>
                  <a:pt x="6992666" y="3234680"/>
                </a:cubicBezTo>
                <a:cubicBezTo>
                  <a:pt x="6990813" y="3428676"/>
                  <a:pt x="6987195" y="3532990"/>
                  <a:pt x="6981814" y="3547622"/>
                </a:cubicBezTo>
                <a:cubicBezTo>
                  <a:pt x="6973008" y="3557228"/>
                  <a:pt x="6945820" y="3556917"/>
                  <a:pt x="6900249" y="3546688"/>
                </a:cubicBezTo>
                <a:cubicBezTo>
                  <a:pt x="6877938" y="3543901"/>
                  <a:pt x="6863576" y="3549112"/>
                  <a:pt x="6857164" y="3562320"/>
                </a:cubicBezTo>
                <a:cubicBezTo>
                  <a:pt x="6850753" y="3575529"/>
                  <a:pt x="6858710" y="3592544"/>
                  <a:pt x="6881036" y="3613365"/>
                </a:cubicBezTo>
                <a:cubicBezTo>
                  <a:pt x="6903362" y="3634187"/>
                  <a:pt x="6913824" y="3649215"/>
                  <a:pt x="6912423" y="3658451"/>
                </a:cubicBezTo>
                <a:cubicBezTo>
                  <a:pt x="6911022" y="3667687"/>
                  <a:pt x="6918064" y="3682159"/>
                  <a:pt x="6933549" y="3701869"/>
                </a:cubicBezTo>
                <a:cubicBezTo>
                  <a:pt x="6949033" y="3721578"/>
                  <a:pt x="6964614" y="3731433"/>
                  <a:pt x="6980291" y="3731433"/>
                </a:cubicBezTo>
                <a:cubicBezTo>
                  <a:pt x="6995968" y="3731433"/>
                  <a:pt x="7011397" y="3721671"/>
                  <a:pt x="7026577" y="3702147"/>
                </a:cubicBezTo>
                <a:cubicBezTo>
                  <a:pt x="7041609" y="3680058"/>
                  <a:pt x="7061830" y="3664540"/>
                  <a:pt x="7087240" y="3655593"/>
                </a:cubicBezTo>
                <a:cubicBezTo>
                  <a:pt x="7112649" y="3646647"/>
                  <a:pt x="7131873" y="3630436"/>
                  <a:pt x="7144911" y="3606961"/>
                </a:cubicBezTo>
                <a:cubicBezTo>
                  <a:pt x="7157949" y="3583486"/>
                  <a:pt x="7165536" y="3548378"/>
                  <a:pt x="7167671" y="3501636"/>
                </a:cubicBezTo>
                <a:cubicBezTo>
                  <a:pt x="7167671" y="3399019"/>
                  <a:pt x="7167160" y="3300346"/>
                  <a:pt x="7166137" y="3205616"/>
                </a:cubicBezTo>
                <a:cubicBezTo>
                  <a:pt x="7288796" y="3183127"/>
                  <a:pt x="7377099" y="3175567"/>
                  <a:pt x="7431046" y="3182935"/>
                </a:cubicBezTo>
                <a:cubicBezTo>
                  <a:pt x="7455003" y="3183943"/>
                  <a:pt x="7475891" y="3175671"/>
                  <a:pt x="7493710" y="3158118"/>
                </a:cubicBezTo>
                <a:cubicBezTo>
                  <a:pt x="7527510" y="3120671"/>
                  <a:pt x="7526087" y="3083046"/>
                  <a:pt x="7489441" y="3045243"/>
                </a:cubicBezTo>
                <a:cubicBezTo>
                  <a:pt x="7452794" y="3007440"/>
                  <a:pt x="7414175" y="2993898"/>
                  <a:pt x="7373585" y="3004616"/>
                </a:cubicBezTo>
                <a:cubicBezTo>
                  <a:pt x="7348858" y="3009923"/>
                  <a:pt x="7320569" y="3013266"/>
                  <a:pt x="7288718" y="3014645"/>
                </a:cubicBezTo>
                <a:cubicBezTo>
                  <a:pt x="7256868" y="3016024"/>
                  <a:pt x="7214658" y="3022672"/>
                  <a:pt x="7162090" y="3034592"/>
                </a:cubicBezTo>
                <a:lnTo>
                  <a:pt x="7162090" y="3018092"/>
                </a:lnTo>
                <a:cubicBezTo>
                  <a:pt x="7161156" y="3004082"/>
                  <a:pt x="7160689" y="2993957"/>
                  <a:pt x="7160689" y="2987716"/>
                </a:cubicBezTo>
                <a:cubicBezTo>
                  <a:pt x="7195927" y="2976494"/>
                  <a:pt x="7237666" y="2959060"/>
                  <a:pt x="7285905" y="2935414"/>
                </a:cubicBezTo>
                <a:cubicBezTo>
                  <a:pt x="7304747" y="2922843"/>
                  <a:pt x="7314168" y="2906306"/>
                  <a:pt x="7314168" y="2885804"/>
                </a:cubicBezTo>
                <a:lnTo>
                  <a:pt x="7338340" y="2864078"/>
                </a:lnTo>
                <a:cubicBezTo>
                  <a:pt x="7370598" y="2823992"/>
                  <a:pt x="7401612" y="2752989"/>
                  <a:pt x="7431380" y="2651070"/>
                </a:cubicBezTo>
                <a:cubicBezTo>
                  <a:pt x="7438555" y="2621643"/>
                  <a:pt x="7445070" y="2576235"/>
                  <a:pt x="7450926" y="2514846"/>
                </a:cubicBezTo>
                <a:cubicBezTo>
                  <a:pt x="7450926" y="2488932"/>
                  <a:pt x="7446830" y="2466421"/>
                  <a:pt x="7438640" y="2447312"/>
                </a:cubicBezTo>
                <a:cubicBezTo>
                  <a:pt x="7430449" y="2428203"/>
                  <a:pt x="7407053" y="2410843"/>
                  <a:pt x="7368449" y="2395233"/>
                </a:cubicBezTo>
                <a:cubicBezTo>
                  <a:pt x="7356411" y="2391141"/>
                  <a:pt x="7345689" y="2389409"/>
                  <a:pt x="7336283" y="2390038"/>
                </a:cubicBezTo>
                <a:close/>
                <a:moveTo>
                  <a:pt x="4367171" y="2382240"/>
                </a:moveTo>
                <a:cubicBezTo>
                  <a:pt x="4351355" y="2382013"/>
                  <a:pt x="4335678" y="2385877"/>
                  <a:pt x="4320140" y="2393832"/>
                </a:cubicBezTo>
                <a:cubicBezTo>
                  <a:pt x="4288845" y="2407041"/>
                  <a:pt x="4252647" y="2411117"/>
                  <a:pt x="4211546" y="2406062"/>
                </a:cubicBezTo>
                <a:cubicBezTo>
                  <a:pt x="4170445" y="2401007"/>
                  <a:pt x="4087934" y="2399888"/>
                  <a:pt x="3964015" y="2402705"/>
                </a:cubicBezTo>
                <a:cubicBezTo>
                  <a:pt x="3918562" y="2401741"/>
                  <a:pt x="3852422" y="2406629"/>
                  <a:pt x="3765594" y="2417370"/>
                </a:cubicBezTo>
                <a:cubicBezTo>
                  <a:pt x="3678766" y="2428110"/>
                  <a:pt x="3611113" y="2439425"/>
                  <a:pt x="3562637" y="2451315"/>
                </a:cubicBezTo>
                <a:cubicBezTo>
                  <a:pt x="3547678" y="2428989"/>
                  <a:pt x="3520631" y="2417826"/>
                  <a:pt x="3481493" y="2417826"/>
                </a:cubicBezTo>
                <a:cubicBezTo>
                  <a:pt x="3445870" y="2417826"/>
                  <a:pt x="3420661" y="2452693"/>
                  <a:pt x="3405866" y="2522429"/>
                </a:cubicBezTo>
                <a:cubicBezTo>
                  <a:pt x="3376112" y="2697775"/>
                  <a:pt x="3359835" y="2889517"/>
                  <a:pt x="3357033" y="3097656"/>
                </a:cubicBezTo>
                <a:cubicBezTo>
                  <a:pt x="3357033" y="3163552"/>
                  <a:pt x="3356333" y="3231938"/>
                  <a:pt x="3354932" y="3302814"/>
                </a:cubicBezTo>
                <a:cubicBezTo>
                  <a:pt x="3353531" y="3373691"/>
                  <a:pt x="3358879" y="3457139"/>
                  <a:pt x="3370976" y="3553159"/>
                </a:cubicBezTo>
                <a:cubicBezTo>
                  <a:pt x="3376965" y="3597010"/>
                  <a:pt x="3387179" y="3626674"/>
                  <a:pt x="3401618" y="3642151"/>
                </a:cubicBezTo>
                <a:cubicBezTo>
                  <a:pt x="3435937" y="3673772"/>
                  <a:pt x="3462288" y="3671734"/>
                  <a:pt x="3480671" y="3636036"/>
                </a:cubicBezTo>
                <a:cubicBezTo>
                  <a:pt x="3484288" y="3625866"/>
                  <a:pt x="3502233" y="3612094"/>
                  <a:pt x="3534507" y="3594720"/>
                </a:cubicBezTo>
                <a:cubicBezTo>
                  <a:pt x="3550532" y="3584090"/>
                  <a:pt x="3555617" y="3556479"/>
                  <a:pt x="3549761" y="3511887"/>
                </a:cubicBezTo>
                <a:cubicBezTo>
                  <a:pt x="3535930" y="3403919"/>
                  <a:pt x="3529474" y="3306921"/>
                  <a:pt x="3530393" y="3220893"/>
                </a:cubicBezTo>
                <a:cubicBezTo>
                  <a:pt x="3535952" y="2985329"/>
                  <a:pt x="3541504" y="2831960"/>
                  <a:pt x="3547048" y="2760787"/>
                </a:cubicBezTo>
                <a:cubicBezTo>
                  <a:pt x="3552593" y="2689614"/>
                  <a:pt x="3560643" y="2640092"/>
                  <a:pt x="3571198" y="2612222"/>
                </a:cubicBezTo>
                <a:cubicBezTo>
                  <a:pt x="3642223" y="2600214"/>
                  <a:pt x="3729907" y="2583025"/>
                  <a:pt x="3834251" y="2560654"/>
                </a:cubicBezTo>
                <a:cubicBezTo>
                  <a:pt x="3938594" y="2538284"/>
                  <a:pt x="4051984" y="2521962"/>
                  <a:pt x="4174421" y="2511688"/>
                </a:cubicBezTo>
                <a:cubicBezTo>
                  <a:pt x="4218836" y="2508100"/>
                  <a:pt x="4257187" y="2516291"/>
                  <a:pt x="4289475" y="2536260"/>
                </a:cubicBezTo>
                <a:cubicBezTo>
                  <a:pt x="4302537" y="2544740"/>
                  <a:pt x="4312187" y="2603794"/>
                  <a:pt x="4318429" y="2713422"/>
                </a:cubicBezTo>
                <a:cubicBezTo>
                  <a:pt x="4337033" y="3036674"/>
                  <a:pt x="4338893" y="3250135"/>
                  <a:pt x="4324009" y="3353804"/>
                </a:cubicBezTo>
                <a:cubicBezTo>
                  <a:pt x="4314833" y="3412613"/>
                  <a:pt x="4305505" y="3457740"/>
                  <a:pt x="4296024" y="3489183"/>
                </a:cubicBezTo>
                <a:cubicBezTo>
                  <a:pt x="4286544" y="3520626"/>
                  <a:pt x="4275422" y="3538742"/>
                  <a:pt x="4262658" y="3543530"/>
                </a:cubicBezTo>
                <a:cubicBezTo>
                  <a:pt x="4256490" y="3551239"/>
                  <a:pt x="4246628" y="3554901"/>
                  <a:pt x="4233071" y="3554515"/>
                </a:cubicBezTo>
                <a:cubicBezTo>
                  <a:pt x="4219514" y="3554130"/>
                  <a:pt x="4201543" y="3553196"/>
                  <a:pt x="4179158" y="3551713"/>
                </a:cubicBezTo>
                <a:cubicBezTo>
                  <a:pt x="4156772" y="3550231"/>
                  <a:pt x="4143923" y="3555027"/>
                  <a:pt x="4140610" y="3566101"/>
                </a:cubicBezTo>
                <a:cubicBezTo>
                  <a:pt x="4137297" y="3577175"/>
                  <a:pt x="4141996" y="3589709"/>
                  <a:pt x="4154708" y="3603703"/>
                </a:cubicBezTo>
                <a:cubicBezTo>
                  <a:pt x="4167420" y="3617698"/>
                  <a:pt x="4174495" y="3632812"/>
                  <a:pt x="4175933" y="3649045"/>
                </a:cubicBezTo>
                <a:cubicBezTo>
                  <a:pt x="4177371" y="3665278"/>
                  <a:pt x="4184869" y="3678479"/>
                  <a:pt x="4198426" y="3688649"/>
                </a:cubicBezTo>
                <a:cubicBezTo>
                  <a:pt x="4211983" y="3698819"/>
                  <a:pt x="4221260" y="3710819"/>
                  <a:pt x="4226256" y="3724651"/>
                </a:cubicBezTo>
                <a:cubicBezTo>
                  <a:pt x="4231251" y="3738482"/>
                  <a:pt x="4244027" y="3744097"/>
                  <a:pt x="4264582" y="3741495"/>
                </a:cubicBezTo>
                <a:cubicBezTo>
                  <a:pt x="4285136" y="3738893"/>
                  <a:pt x="4304938" y="3729231"/>
                  <a:pt x="4323987" y="3712509"/>
                </a:cubicBezTo>
                <a:cubicBezTo>
                  <a:pt x="4343037" y="3695787"/>
                  <a:pt x="4365537" y="3685539"/>
                  <a:pt x="4391488" y="3681766"/>
                </a:cubicBezTo>
                <a:cubicBezTo>
                  <a:pt x="4417438" y="3677994"/>
                  <a:pt x="4440895" y="3663039"/>
                  <a:pt x="4461857" y="3636903"/>
                </a:cubicBezTo>
                <a:cubicBezTo>
                  <a:pt x="4502091" y="3586944"/>
                  <a:pt x="4524602" y="3528913"/>
                  <a:pt x="4529391" y="3462810"/>
                </a:cubicBezTo>
                <a:cubicBezTo>
                  <a:pt x="4549048" y="3267213"/>
                  <a:pt x="4549056" y="3014704"/>
                  <a:pt x="4529413" y="2705284"/>
                </a:cubicBezTo>
                <a:cubicBezTo>
                  <a:pt x="4526596" y="2643287"/>
                  <a:pt x="4523253" y="2597293"/>
                  <a:pt x="4519384" y="2567303"/>
                </a:cubicBezTo>
                <a:cubicBezTo>
                  <a:pt x="4514833" y="2539121"/>
                  <a:pt x="4504719" y="2508860"/>
                  <a:pt x="4489041" y="2476520"/>
                </a:cubicBezTo>
                <a:cubicBezTo>
                  <a:pt x="4473364" y="2444180"/>
                  <a:pt x="4459485" y="2424497"/>
                  <a:pt x="4447403" y="2417470"/>
                </a:cubicBezTo>
                <a:cubicBezTo>
                  <a:pt x="4420274" y="2394362"/>
                  <a:pt x="4393530" y="2382619"/>
                  <a:pt x="4367171" y="2382240"/>
                </a:cubicBezTo>
                <a:close/>
                <a:moveTo>
                  <a:pt x="6405425" y="2372370"/>
                </a:moveTo>
                <a:cubicBezTo>
                  <a:pt x="6396623" y="2371961"/>
                  <a:pt x="6387300" y="2372677"/>
                  <a:pt x="6377456" y="2374519"/>
                </a:cubicBezTo>
                <a:cubicBezTo>
                  <a:pt x="6357769" y="2378203"/>
                  <a:pt x="6340728" y="2387468"/>
                  <a:pt x="6326334" y="2402315"/>
                </a:cubicBezTo>
                <a:cubicBezTo>
                  <a:pt x="6311939" y="2417162"/>
                  <a:pt x="6307147" y="2437424"/>
                  <a:pt x="6311957" y="2463100"/>
                </a:cubicBezTo>
                <a:cubicBezTo>
                  <a:pt x="6316768" y="2488777"/>
                  <a:pt x="6330744" y="2505669"/>
                  <a:pt x="6353885" y="2513778"/>
                </a:cubicBezTo>
                <a:cubicBezTo>
                  <a:pt x="6363447" y="2518567"/>
                  <a:pt x="6373987" y="2526294"/>
                  <a:pt x="6385506" y="2536960"/>
                </a:cubicBezTo>
                <a:cubicBezTo>
                  <a:pt x="6397025" y="2547627"/>
                  <a:pt x="6405386" y="2556744"/>
                  <a:pt x="6410589" y="2564312"/>
                </a:cubicBezTo>
                <a:cubicBezTo>
                  <a:pt x="6415793" y="2571880"/>
                  <a:pt x="6422894" y="2580163"/>
                  <a:pt x="6431893" y="2589162"/>
                </a:cubicBezTo>
                <a:cubicBezTo>
                  <a:pt x="6474054" y="2620427"/>
                  <a:pt x="6504311" y="2633421"/>
                  <a:pt x="6522664" y="2628143"/>
                </a:cubicBezTo>
                <a:cubicBezTo>
                  <a:pt x="6549838" y="2618759"/>
                  <a:pt x="6565619" y="2599265"/>
                  <a:pt x="6570007" y="2569660"/>
                </a:cubicBezTo>
                <a:cubicBezTo>
                  <a:pt x="6570970" y="2558868"/>
                  <a:pt x="6573146" y="2547456"/>
                  <a:pt x="6576533" y="2535426"/>
                </a:cubicBezTo>
                <a:cubicBezTo>
                  <a:pt x="6579920" y="2523396"/>
                  <a:pt x="6578827" y="2506907"/>
                  <a:pt x="6573253" y="2485960"/>
                </a:cubicBezTo>
                <a:cubicBezTo>
                  <a:pt x="6560282" y="2444110"/>
                  <a:pt x="6512620" y="2407782"/>
                  <a:pt x="6430269" y="2376976"/>
                </a:cubicBezTo>
                <a:cubicBezTo>
                  <a:pt x="6422509" y="2374315"/>
                  <a:pt x="6414227" y="2372780"/>
                  <a:pt x="6405425" y="2372370"/>
                </a:cubicBezTo>
                <a:close/>
                <a:moveTo>
                  <a:pt x="8478349" y="2300614"/>
                </a:moveTo>
                <a:cubicBezTo>
                  <a:pt x="8457210" y="2300614"/>
                  <a:pt x="8442000" y="2308605"/>
                  <a:pt x="8432719" y="2324586"/>
                </a:cubicBezTo>
                <a:cubicBezTo>
                  <a:pt x="8425010" y="2338165"/>
                  <a:pt x="8418365" y="2352782"/>
                  <a:pt x="8412784" y="2368437"/>
                </a:cubicBezTo>
                <a:cubicBezTo>
                  <a:pt x="8407202" y="2384092"/>
                  <a:pt x="8409704" y="2407330"/>
                  <a:pt x="8420288" y="2438150"/>
                </a:cubicBezTo>
                <a:cubicBezTo>
                  <a:pt x="8425522" y="2458816"/>
                  <a:pt x="8427208" y="2489166"/>
                  <a:pt x="8425347" y="2529200"/>
                </a:cubicBezTo>
                <a:cubicBezTo>
                  <a:pt x="8423487" y="2569234"/>
                  <a:pt x="8422556" y="2596122"/>
                  <a:pt x="8422556" y="2609865"/>
                </a:cubicBezTo>
                <a:lnTo>
                  <a:pt x="8367987" y="2626098"/>
                </a:lnTo>
                <a:lnTo>
                  <a:pt x="8362105" y="2627540"/>
                </a:lnTo>
                <a:lnTo>
                  <a:pt x="8351579" y="2608586"/>
                </a:lnTo>
                <a:cubicBezTo>
                  <a:pt x="8336641" y="2589273"/>
                  <a:pt x="8312439" y="2576031"/>
                  <a:pt x="8278973" y="2568860"/>
                </a:cubicBezTo>
                <a:cubicBezTo>
                  <a:pt x="8251947" y="2565850"/>
                  <a:pt x="8228609" y="2569623"/>
                  <a:pt x="8208959" y="2580178"/>
                </a:cubicBezTo>
                <a:cubicBezTo>
                  <a:pt x="8189310" y="2590733"/>
                  <a:pt x="8178228" y="2603783"/>
                  <a:pt x="8175715" y="2619327"/>
                </a:cubicBezTo>
                <a:cubicBezTo>
                  <a:pt x="8173202" y="2634870"/>
                  <a:pt x="8157447" y="2660646"/>
                  <a:pt x="8128450" y="2696656"/>
                </a:cubicBezTo>
                <a:lnTo>
                  <a:pt x="8034988" y="2812800"/>
                </a:lnTo>
                <a:cubicBezTo>
                  <a:pt x="8004998" y="2854501"/>
                  <a:pt x="7997263" y="2885704"/>
                  <a:pt x="8011784" y="2906406"/>
                </a:cubicBezTo>
                <a:cubicBezTo>
                  <a:pt x="8026304" y="2927109"/>
                  <a:pt x="8064044" y="2914274"/>
                  <a:pt x="8125004" y="2867903"/>
                </a:cubicBezTo>
                <a:cubicBezTo>
                  <a:pt x="8137782" y="2857867"/>
                  <a:pt x="8150450" y="2850054"/>
                  <a:pt x="8163006" y="2844465"/>
                </a:cubicBezTo>
                <a:cubicBezTo>
                  <a:pt x="8175563" y="2838876"/>
                  <a:pt x="8190047" y="2830908"/>
                  <a:pt x="8206457" y="2820560"/>
                </a:cubicBezTo>
                <a:lnTo>
                  <a:pt x="8265941" y="2778910"/>
                </a:lnTo>
                <a:cubicBezTo>
                  <a:pt x="8282783" y="2767955"/>
                  <a:pt x="8302054" y="2757289"/>
                  <a:pt x="8323758" y="2746911"/>
                </a:cubicBezTo>
                <a:lnTo>
                  <a:pt x="8325174" y="2744528"/>
                </a:lnTo>
                <a:lnTo>
                  <a:pt x="8330818" y="2756625"/>
                </a:lnTo>
                <a:cubicBezTo>
                  <a:pt x="8342293" y="2777575"/>
                  <a:pt x="8355668" y="2791674"/>
                  <a:pt x="8370945" y="2798924"/>
                </a:cubicBezTo>
                <a:cubicBezTo>
                  <a:pt x="8381767" y="2805595"/>
                  <a:pt x="8390758" y="2812058"/>
                  <a:pt x="8397918" y="2818314"/>
                </a:cubicBezTo>
                <a:cubicBezTo>
                  <a:pt x="8407524" y="2825519"/>
                  <a:pt x="8415738" y="2829907"/>
                  <a:pt x="8422556" y="2831479"/>
                </a:cubicBezTo>
                <a:lnTo>
                  <a:pt x="8422556" y="2943820"/>
                </a:lnTo>
                <a:cubicBezTo>
                  <a:pt x="8420081" y="2944309"/>
                  <a:pt x="8416160" y="2945451"/>
                  <a:pt x="8410794" y="2947245"/>
                </a:cubicBezTo>
                <a:cubicBezTo>
                  <a:pt x="8261464" y="2978970"/>
                  <a:pt x="8136500" y="3012533"/>
                  <a:pt x="8035900" y="3047934"/>
                </a:cubicBezTo>
                <a:cubicBezTo>
                  <a:pt x="8013663" y="3054664"/>
                  <a:pt x="8003297" y="3068462"/>
                  <a:pt x="8004802" y="3089328"/>
                </a:cubicBezTo>
                <a:cubicBezTo>
                  <a:pt x="8006306" y="3110194"/>
                  <a:pt x="8012477" y="3129399"/>
                  <a:pt x="8023314" y="3146944"/>
                </a:cubicBezTo>
                <a:cubicBezTo>
                  <a:pt x="8034151" y="3164489"/>
                  <a:pt x="8045610" y="3177798"/>
                  <a:pt x="8057692" y="3186871"/>
                </a:cubicBezTo>
                <a:cubicBezTo>
                  <a:pt x="8069774" y="3195943"/>
                  <a:pt x="8086578" y="3205946"/>
                  <a:pt x="8108103" y="3216880"/>
                </a:cubicBezTo>
                <a:cubicBezTo>
                  <a:pt x="8129629" y="3227813"/>
                  <a:pt x="8158440" y="3225934"/>
                  <a:pt x="8194538" y="3211242"/>
                </a:cubicBezTo>
                <a:cubicBezTo>
                  <a:pt x="8252859" y="3185729"/>
                  <a:pt x="8329799" y="3163774"/>
                  <a:pt x="8425358" y="3145376"/>
                </a:cubicBezTo>
                <a:cubicBezTo>
                  <a:pt x="8425358" y="3151366"/>
                  <a:pt x="8426518" y="3177338"/>
                  <a:pt x="8428839" y="3223295"/>
                </a:cubicBezTo>
                <a:cubicBezTo>
                  <a:pt x="8431159" y="3269251"/>
                  <a:pt x="8430940" y="3341685"/>
                  <a:pt x="8428182" y="3440595"/>
                </a:cubicBezTo>
                <a:cubicBezTo>
                  <a:pt x="8425366" y="3499627"/>
                  <a:pt x="8429832" y="3565745"/>
                  <a:pt x="8441580" y="3638949"/>
                </a:cubicBezTo>
                <a:cubicBezTo>
                  <a:pt x="8453329" y="3712153"/>
                  <a:pt x="8469462" y="3749497"/>
                  <a:pt x="8489980" y="3750979"/>
                </a:cubicBezTo>
                <a:cubicBezTo>
                  <a:pt x="8515078" y="3750979"/>
                  <a:pt x="8530310" y="3738905"/>
                  <a:pt x="8535676" y="3714755"/>
                </a:cubicBezTo>
                <a:cubicBezTo>
                  <a:pt x="8541043" y="3690606"/>
                  <a:pt x="8548870" y="3667301"/>
                  <a:pt x="8559159" y="3644842"/>
                </a:cubicBezTo>
                <a:cubicBezTo>
                  <a:pt x="8569447" y="3622383"/>
                  <a:pt x="8578379" y="3595505"/>
                  <a:pt x="8585954" y="3564211"/>
                </a:cubicBezTo>
                <a:cubicBezTo>
                  <a:pt x="8586636" y="3558844"/>
                  <a:pt x="8593612" y="3549527"/>
                  <a:pt x="8606879" y="3536259"/>
                </a:cubicBezTo>
                <a:cubicBezTo>
                  <a:pt x="8625722" y="3517416"/>
                  <a:pt x="8631451" y="3377523"/>
                  <a:pt x="8624068" y="3116579"/>
                </a:cubicBezTo>
                <a:cubicBezTo>
                  <a:pt x="8738767" y="3096714"/>
                  <a:pt x="8821800" y="3090036"/>
                  <a:pt x="8873168" y="3096544"/>
                </a:cubicBezTo>
                <a:cubicBezTo>
                  <a:pt x="8900696" y="3099331"/>
                  <a:pt x="8924958" y="3090555"/>
                  <a:pt x="8945949" y="3070215"/>
                </a:cubicBezTo>
                <a:cubicBezTo>
                  <a:pt x="8976948" y="3037749"/>
                  <a:pt x="8985531" y="3002400"/>
                  <a:pt x="8971700" y="2964167"/>
                </a:cubicBezTo>
                <a:cubicBezTo>
                  <a:pt x="8967193" y="2952900"/>
                  <a:pt x="8956690" y="2940047"/>
                  <a:pt x="8940190" y="2925608"/>
                </a:cubicBezTo>
                <a:cubicBezTo>
                  <a:pt x="8899170" y="2885700"/>
                  <a:pt x="8852272" y="2871653"/>
                  <a:pt x="8799496" y="2883469"/>
                </a:cubicBezTo>
                <a:cubicBezTo>
                  <a:pt x="8772500" y="2889562"/>
                  <a:pt x="8743589" y="2893539"/>
                  <a:pt x="8712761" y="2895399"/>
                </a:cubicBezTo>
                <a:cubicBezTo>
                  <a:pt x="8681934" y="2897260"/>
                  <a:pt x="8650316" y="2901792"/>
                  <a:pt x="8617908" y="2908997"/>
                </a:cubicBezTo>
                <a:cubicBezTo>
                  <a:pt x="8617375" y="2880252"/>
                  <a:pt x="8617108" y="2838520"/>
                  <a:pt x="8617108" y="2783802"/>
                </a:cubicBezTo>
                <a:cubicBezTo>
                  <a:pt x="8617939" y="2783209"/>
                  <a:pt x="8622267" y="2782127"/>
                  <a:pt x="8630094" y="2780556"/>
                </a:cubicBezTo>
                <a:lnTo>
                  <a:pt x="8708702" y="2749691"/>
                </a:lnTo>
                <a:cubicBezTo>
                  <a:pt x="8728568" y="2744013"/>
                  <a:pt x="8738500" y="2734425"/>
                  <a:pt x="8738500" y="2720927"/>
                </a:cubicBezTo>
                <a:cubicBezTo>
                  <a:pt x="8738500" y="2707430"/>
                  <a:pt x="8740116" y="2696059"/>
                  <a:pt x="8743348" y="2686816"/>
                </a:cubicBezTo>
                <a:cubicBezTo>
                  <a:pt x="8746580" y="2677573"/>
                  <a:pt x="8747940" y="2668585"/>
                  <a:pt x="8747428" y="2659853"/>
                </a:cubicBezTo>
                <a:cubicBezTo>
                  <a:pt x="8746917" y="2651122"/>
                  <a:pt x="8746928" y="2640403"/>
                  <a:pt x="8747462" y="2627699"/>
                </a:cubicBezTo>
                <a:cubicBezTo>
                  <a:pt x="8747996" y="2614994"/>
                  <a:pt x="8743681" y="2605135"/>
                  <a:pt x="8734520" y="2598123"/>
                </a:cubicBezTo>
                <a:cubicBezTo>
                  <a:pt x="8725358" y="2591111"/>
                  <a:pt x="8717957" y="2584525"/>
                  <a:pt x="8712316" y="2578366"/>
                </a:cubicBezTo>
                <a:cubicBezTo>
                  <a:pt x="8706676" y="2572206"/>
                  <a:pt x="8700600" y="2567373"/>
                  <a:pt x="8694093" y="2563867"/>
                </a:cubicBezTo>
                <a:cubicBezTo>
                  <a:pt x="8687585" y="2560361"/>
                  <a:pt x="8679502" y="2554913"/>
                  <a:pt x="8669844" y="2547523"/>
                </a:cubicBezTo>
                <a:cubicBezTo>
                  <a:pt x="8660185" y="2540133"/>
                  <a:pt x="8647603" y="2538632"/>
                  <a:pt x="8632096" y="2543020"/>
                </a:cubicBezTo>
                <a:lnTo>
                  <a:pt x="8617420" y="2548586"/>
                </a:lnTo>
                <a:lnTo>
                  <a:pt x="8620419" y="2504311"/>
                </a:lnTo>
                <a:cubicBezTo>
                  <a:pt x="8622256" y="2489097"/>
                  <a:pt x="8624824" y="2474960"/>
                  <a:pt x="8628126" y="2461900"/>
                </a:cubicBezTo>
                <a:cubicBezTo>
                  <a:pt x="8634731" y="2435779"/>
                  <a:pt x="8630466" y="2411177"/>
                  <a:pt x="8615329" y="2388095"/>
                </a:cubicBezTo>
                <a:cubicBezTo>
                  <a:pt x="8574562" y="2332028"/>
                  <a:pt x="8528902" y="2302868"/>
                  <a:pt x="8478349" y="2300614"/>
                </a:cubicBezTo>
                <a:close/>
                <a:moveTo>
                  <a:pt x="5414642" y="2261844"/>
                </a:moveTo>
                <a:cubicBezTo>
                  <a:pt x="5395689" y="2262963"/>
                  <a:pt x="5380594" y="2269142"/>
                  <a:pt x="5369357" y="2280379"/>
                </a:cubicBezTo>
                <a:cubicBezTo>
                  <a:pt x="5343873" y="2314031"/>
                  <a:pt x="5331131" y="2390178"/>
                  <a:pt x="5331131" y="2508820"/>
                </a:cubicBezTo>
                <a:lnTo>
                  <a:pt x="5331131" y="2783513"/>
                </a:lnTo>
                <a:cubicBezTo>
                  <a:pt x="5301704" y="2786463"/>
                  <a:pt x="5243095" y="2797627"/>
                  <a:pt x="5155303" y="2817002"/>
                </a:cubicBezTo>
                <a:cubicBezTo>
                  <a:pt x="5155303" y="2816943"/>
                  <a:pt x="5156296" y="2785322"/>
                  <a:pt x="5158282" y="2722139"/>
                </a:cubicBezTo>
                <a:cubicBezTo>
                  <a:pt x="5157319" y="2709731"/>
                  <a:pt x="5153101" y="2681616"/>
                  <a:pt x="5145630" y="2637794"/>
                </a:cubicBezTo>
                <a:cubicBezTo>
                  <a:pt x="5143999" y="2625534"/>
                  <a:pt x="5143643" y="2610402"/>
                  <a:pt x="5144563" y="2592397"/>
                </a:cubicBezTo>
                <a:cubicBezTo>
                  <a:pt x="5145482" y="2574393"/>
                  <a:pt x="5144866" y="2555195"/>
                  <a:pt x="5142717" y="2534804"/>
                </a:cubicBezTo>
                <a:cubicBezTo>
                  <a:pt x="5140567" y="2514412"/>
                  <a:pt x="5127959" y="2498442"/>
                  <a:pt x="5104892" y="2486894"/>
                </a:cubicBezTo>
                <a:cubicBezTo>
                  <a:pt x="5092409" y="2480178"/>
                  <a:pt x="5077663" y="2472570"/>
                  <a:pt x="5060651" y="2464067"/>
                </a:cubicBezTo>
                <a:cubicBezTo>
                  <a:pt x="5043640" y="2455566"/>
                  <a:pt x="5027692" y="2453879"/>
                  <a:pt x="5012808" y="2459009"/>
                </a:cubicBezTo>
                <a:cubicBezTo>
                  <a:pt x="4984078" y="2466199"/>
                  <a:pt x="4969713" y="2490837"/>
                  <a:pt x="4969713" y="2532925"/>
                </a:cubicBezTo>
                <a:cubicBezTo>
                  <a:pt x="4969713" y="2575012"/>
                  <a:pt x="4974397" y="2613371"/>
                  <a:pt x="4983766" y="2648001"/>
                </a:cubicBezTo>
                <a:cubicBezTo>
                  <a:pt x="4984731" y="2661358"/>
                  <a:pt x="4988362" y="2681383"/>
                  <a:pt x="4994663" y="2708074"/>
                </a:cubicBezTo>
                <a:cubicBezTo>
                  <a:pt x="5000963" y="2734766"/>
                  <a:pt x="5007078" y="2762707"/>
                  <a:pt x="5013008" y="2791897"/>
                </a:cubicBezTo>
                <a:cubicBezTo>
                  <a:pt x="5018938" y="2821087"/>
                  <a:pt x="5024972" y="2837527"/>
                  <a:pt x="5031109" y="2841218"/>
                </a:cubicBezTo>
                <a:cubicBezTo>
                  <a:pt x="4973145" y="2850395"/>
                  <a:pt x="4906493" y="2868170"/>
                  <a:pt x="4831154" y="2894543"/>
                </a:cubicBezTo>
                <a:cubicBezTo>
                  <a:pt x="4800497" y="2905498"/>
                  <a:pt x="4782181" y="2921709"/>
                  <a:pt x="4776206" y="2943175"/>
                </a:cubicBezTo>
                <a:cubicBezTo>
                  <a:pt x="4772190" y="2960446"/>
                  <a:pt x="4780980" y="2985752"/>
                  <a:pt x="4802579" y="3019092"/>
                </a:cubicBezTo>
                <a:cubicBezTo>
                  <a:pt x="4824179" y="3052433"/>
                  <a:pt x="4844200" y="3072280"/>
                  <a:pt x="4862642" y="3078632"/>
                </a:cubicBezTo>
                <a:cubicBezTo>
                  <a:pt x="4881083" y="3084984"/>
                  <a:pt x="4916885" y="3079459"/>
                  <a:pt x="4970046" y="3062054"/>
                </a:cubicBezTo>
                <a:cubicBezTo>
                  <a:pt x="5054161" y="3032583"/>
                  <a:pt x="5131013" y="3009553"/>
                  <a:pt x="5200600" y="2992964"/>
                </a:cubicBezTo>
                <a:cubicBezTo>
                  <a:pt x="5270187" y="2976375"/>
                  <a:pt x="5309079" y="2966717"/>
                  <a:pt x="5317277" y="2963989"/>
                </a:cubicBezTo>
                <a:cubicBezTo>
                  <a:pt x="5318137" y="3080422"/>
                  <a:pt x="5315773" y="3178613"/>
                  <a:pt x="5310184" y="3258563"/>
                </a:cubicBezTo>
                <a:cubicBezTo>
                  <a:pt x="5310184" y="3268688"/>
                  <a:pt x="5306697" y="3278102"/>
                  <a:pt x="5299721" y="3286804"/>
                </a:cubicBezTo>
                <a:cubicBezTo>
                  <a:pt x="5292746" y="3295506"/>
                  <a:pt x="5292261" y="3308804"/>
                  <a:pt x="5298265" y="3326697"/>
                </a:cubicBezTo>
                <a:cubicBezTo>
                  <a:pt x="5304269" y="3344590"/>
                  <a:pt x="5310347" y="3360534"/>
                  <a:pt x="5316500" y="3374529"/>
                </a:cubicBezTo>
                <a:cubicBezTo>
                  <a:pt x="5318037" y="3378028"/>
                  <a:pt x="5319524" y="3381063"/>
                  <a:pt x="5320960" y="3383636"/>
                </a:cubicBezTo>
                <a:lnTo>
                  <a:pt x="5324572" y="3389137"/>
                </a:lnTo>
                <a:lnTo>
                  <a:pt x="5319893" y="3389986"/>
                </a:lnTo>
                <a:cubicBezTo>
                  <a:pt x="5318227" y="3390655"/>
                  <a:pt x="5316474" y="3391707"/>
                  <a:pt x="5314632" y="3393141"/>
                </a:cubicBezTo>
                <a:cubicBezTo>
                  <a:pt x="5227922" y="3473328"/>
                  <a:pt x="5159239" y="3530844"/>
                  <a:pt x="5108583" y="3565689"/>
                </a:cubicBezTo>
                <a:cubicBezTo>
                  <a:pt x="5057927" y="3600535"/>
                  <a:pt x="4999303" y="3646628"/>
                  <a:pt x="4932710" y="3703970"/>
                </a:cubicBezTo>
                <a:cubicBezTo>
                  <a:pt x="4884826" y="3743760"/>
                  <a:pt x="4864317" y="3770611"/>
                  <a:pt x="4871181" y="3784524"/>
                </a:cubicBezTo>
                <a:cubicBezTo>
                  <a:pt x="4878044" y="3798437"/>
                  <a:pt x="4893696" y="3800464"/>
                  <a:pt x="4918134" y="3790606"/>
                </a:cubicBezTo>
                <a:cubicBezTo>
                  <a:pt x="4942573" y="3780747"/>
                  <a:pt x="4964624" y="3774880"/>
                  <a:pt x="4984289" y="3773005"/>
                </a:cubicBezTo>
                <a:cubicBezTo>
                  <a:pt x="5003954" y="3771130"/>
                  <a:pt x="5028581" y="3762442"/>
                  <a:pt x="5058172" y="3746943"/>
                </a:cubicBezTo>
                <a:cubicBezTo>
                  <a:pt x="5087762" y="3731444"/>
                  <a:pt x="5115202" y="3721360"/>
                  <a:pt x="5140493" y="3716690"/>
                </a:cubicBezTo>
                <a:cubicBezTo>
                  <a:pt x="5192884" y="3705245"/>
                  <a:pt x="5272886" y="3650905"/>
                  <a:pt x="5380497" y="3553670"/>
                </a:cubicBezTo>
                <a:cubicBezTo>
                  <a:pt x="5448883" y="3494653"/>
                  <a:pt x="5515794" y="3431493"/>
                  <a:pt x="5581230" y="3364189"/>
                </a:cubicBezTo>
                <a:lnTo>
                  <a:pt x="5778184" y="3171394"/>
                </a:lnTo>
                <a:cubicBezTo>
                  <a:pt x="5810279" y="3143434"/>
                  <a:pt x="5831100" y="3115112"/>
                  <a:pt x="5840648" y="3086426"/>
                </a:cubicBezTo>
                <a:cubicBezTo>
                  <a:pt x="5850195" y="3057740"/>
                  <a:pt x="5853067" y="3037419"/>
                  <a:pt x="5849264" y="3025463"/>
                </a:cubicBezTo>
                <a:cubicBezTo>
                  <a:pt x="5845462" y="3013507"/>
                  <a:pt x="5843175" y="3005209"/>
                  <a:pt x="5842404" y="3000569"/>
                </a:cubicBezTo>
                <a:cubicBezTo>
                  <a:pt x="5842404" y="2977250"/>
                  <a:pt x="5833806" y="2959275"/>
                  <a:pt x="5816609" y="2946644"/>
                </a:cubicBezTo>
                <a:cubicBezTo>
                  <a:pt x="5796062" y="2930856"/>
                  <a:pt x="5771621" y="2926853"/>
                  <a:pt x="5743283" y="2934636"/>
                </a:cubicBezTo>
                <a:cubicBezTo>
                  <a:pt x="5714946" y="2942419"/>
                  <a:pt x="5694439" y="2959241"/>
                  <a:pt x="5681764" y="2985103"/>
                </a:cubicBezTo>
                <a:cubicBezTo>
                  <a:pt x="5669089" y="3010965"/>
                  <a:pt x="5655518" y="3032575"/>
                  <a:pt x="5641048" y="3049935"/>
                </a:cubicBezTo>
                <a:lnTo>
                  <a:pt x="5499154" y="3232723"/>
                </a:lnTo>
                <a:cubicBezTo>
                  <a:pt x="5503631" y="3207388"/>
                  <a:pt x="5507212" y="3106840"/>
                  <a:pt x="5509894" y="2931078"/>
                </a:cubicBezTo>
                <a:cubicBezTo>
                  <a:pt x="5561944" y="2922139"/>
                  <a:pt x="5627965" y="2913063"/>
                  <a:pt x="5707959" y="2903849"/>
                </a:cubicBezTo>
                <a:cubicBezTo>
                  <a:pt x="5787953" y="2894636"/>
                  <a:pt x="5840195" y="2893950"/>
                  <a:pt x="5864686" y="2901792"/>
                </a:cubicBezTo>
                <a:cubicBezTo>
                  <a:pt x="5892897" y="2912555"/>
                  <a:pt x="5915194" y="2915657"/>
                  <a:pt x="5931576" y="2911098"/>
                </a:cubicBezTo>
                <a:cubicBezTo>
                  <a:pt x="5947956" y="2906540"/>
                  <a:pt x="5962892" y="2899865"/>
                  <a:pt x="5976383" y="2891074"/>
                </a:cubicBezTo>
                <a:cubicBezTo>
                  <a:pt x="5989873" y="2882283"/>
                  <a:pt x="5997686" y="2861862"/>
                  <a:pt x="5999820" y="2829811"/>
                </a:cubicBezTo>
                <a:cubicBezTo>
                  <a:pt x="6001866" y="2773033"/>
                  <a:pt x="5975582" y="2739062"/>
                  <a:pt x="5920968" y="2727899"/>
                </a:cubicBezTo>
                <a:cubicBezTo>
                  <a:pt x="5895662" y="2725364"/>
                  <a:pt x="5876916" y="2719626"/>
                  <a:pt x="5864730" y="2710687"/>
                </a:cubicBezTo>
                <a:cubicBezTo>
                  <a:pt x="5845873" y="2701496"/>
                  <a:pt x="5832424" y="2698979"/>
                  <a:pt x="5824381" y="2703138"/>
                </a:cubicBezTo>
                <a:cubicBezTo>
                  <a:pt x="5816339" y="2707296"/>
                  <a:pt x="5803430" y="2712485"/>
                  <a:pt x="5785656" y="2718704"/>
                </a:cubicBezTo>
                <a:cubicBezTo>
                  <a:pt x="5767881" y="2724923"/>
                  <a:pt x="5726990" y="2731030"/>
                  <a:pt x="5662985" y="2737027"/>
                </a:cubicBezTo>
                <a:cubicBezTo>
                  <a:pt x="5598979" y="2743023"/>
                  <a:pt x="5549232" y="2750113"/>
                  <a:pt x="5513741" y="2758297"/>
                </a:cubicBezTo>
                <a:lnTo>
                  <a:pt x="5511718" y="2689762"/>
                </a:lnTo>
                <a:lnTo>
                  <a:pt x="5511718" y="2648694"/>
                </a:lnTo>
                <a:lnTo>
                  <a:pt x="5524382" y="2646978"/>
                </a:lnTo>
                <a:cubicBezTo>
                  <a:pt x="5537064" y="2645095"/>
                  <a:pt x="5564023" y="2636000"/>
                  <a:pt x="5605258" y="2619693"/>
                </a:cubicBezTo>
                <a:cubicBezTo>
                  <a:pt x="5646492" y="2603386"/>
                  <a:pt x="5687664" y="2581216"/>
                  <a:pt x="5728773" y="2553183"/>
                </a:cubicBezTo>
                <a:cubicBezTo>
                  <a:pt x="5740856" y="2547149"/>
                  <a:pt x="5747234" y="2537083"/>
                  <a:pt x="5747908" y="2522985"/>
                </a:cubicBezTo>
                <a:cubicBezTo>
                  <a:pt x="5748583" y="2508886"/>
                  <a:pt x="5748920" y="2498442"/>
                  <a:pt x="5748920" y="2491653"/>
                </a:cubicBezTo>
                <a:cubicBezTo>
                  <a:pt x="5748920" y="2484863"/>
                  <a:pt x="5745555" y="2468971"/>
                  <a:pt x="5738824" y="2443976"/>
                </a:cubicBezTo>
                <a:cubicBezTo>
                  <a:pt x="5737520" y="2426928"/>
                  <a:pt x="5731156" y="2416121"/>
                  <a:pt x="5719735" y="2411555"/>
                </a:cubicBezTo>
                <a:cubicBezTo>
                  <a:pt x="5708311" y="2406989"/>
                  <a:pt x="5699606" y="2402460"/>
                  <a:pt x="5693617" y="2397968"/>
                </a:cubicBezTo>
                <a:cubicBezTo>
                  <a:pt x="5687627" y="2393476"/>
                  <a:pt x="5681346" y="2390470"/>
                  <a:pt x="5674771" y="2388951"/>
                </a:cubicBezTo>
                <a:cubicBezTo>
                  <a:pt x="5668196" y="2387431"/>
                  <a:pt x="5659535" y="2384422"/>
                  <a:pt x="5648787" y="2379923"/>
                </a:cubicBezTo>
                <a:cubicBezTo>
                  <a:pt x="5638039" y="2375423"/>
                  <a:pt x="5625497" y="2377881"/>
                  <a:pt x="5611162" y="2387294"/>
                </a:cubicBezTo>
                <a:cubicBezTo>
                  <a:pt x="5590823" y="2401111"/>
                  <a:pt x="5564182" y="2415476"/>
                  <a:pt x="5531242" y="2430390"/>
                </a:cubicBezTo>
                <a:cubicBezTo>
                  <a:pt x="5536593" y="2416454"/>
                  <a:pt x="5540259" y="2399640"/>
                  <a:pt x="5542238" y="2379945"/>
                </a:cubicBezTo>
                <a:cubicBezTo>
                  <a:pt x="5544217" y="2360250"/>
                  <a:pt x="5534882" y="2339937"/>
                  <a:pt x="5514231" y="2319004"/>
                </a:cubicBezTo>
                <a:cubicBezTo>
                  <a:pt x="5499717" y="2307590"/>
                  <a:pt x="5484229" y="2294929"/>
                  <a:pt x="5467766" y="2281023"/>
                </a:cubicBezTo>
                <a:cubicBezTo>
                  <a:pt x="5451304" y="2267118"/>
                  <a:pt x="5433595" y="2260725"/>
                  <a:pt x="5414642" y="226184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5384"/>
                </a:lnTo>
                <a:lnTo>
                  <a:pt x="0" y="6885384"/>
                </a:lnTo>
                <a:close/>
              </a:path>
            </a:pathLst>
          </a:custGeom>
          <a:solidFill>
            <a:srgbClr val="1BA7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  <a:p>
            <a:pPr algn="ctr"/>
            <a:endParaRPr lang="zh-CN" altLang="en-US"/>
          </a:p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382500" y="118999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9"/>
          <p:cNvGrpSpPr/>
          <p:nvPr/>
        </p:nvGrpSpPr>
        <p:grpSpPr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4" name="组合 10"/>
            <p:cNvGrpSpPr/>
            <p:nvPr/>
          </p:nvGrpSpPr>
          <p:grpSpPr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15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学习目标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301974" y="2492783"/>
            <a:ext cx="9520212" cy="1284006"/>
            <a:chOff x="2111375" y="3256897"/>
            <a:chExt cx="9520212" cy="1284006"/>
          </a:xfrm>
        </p:grpSpPr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2927350" y="3256897"/>
              <a:ext cx="8704237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2.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理解欧姆定律，能运用欧姆定律分析解决简单的电路问题。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02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271464" y="1260425"/>
            <a:ext cx="10009111" cy="1284006"/>
            <a:chOff x="2105025" y="2140881"/>
            <a:chExt cx="9735955" cy="1284006"/>
          </a:xfrm>
        </p:grpSpPr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2927349" y="2140881"/>
              <a:ext cx="8913631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1.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通过实验探究电流跟电压、电阻的定量关系，分析归纳得到欧姆定律。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105025" y="2441575"/>
              <a:ext cx="698500" cy="700088"/>
              <a:chOff x="6971705" y="1503806"/>
              <a:chExt cx="717385" cy="717385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6971705" y="1503806"/>
                <a:ext cx="717385" cy="717385"/>
              </a:xfrm>
              <a:prstGeom prst="ellipse">
                <a:avLst/>
              </a:prstGeom>
              <a:solidFill>
                <a:srgbClr val="228989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文本框 7"/>
              <p:cNvSpPr txBox="1">
                <a:spLocks noChangeArrowheads="1"/>
              </p:cNvSpPr>
              <p:nvPr/>
            </p:nvSpPr>
            <p:spPr bwMode="auto">
              <a:xfrm>
                <a:off x="7049531" y="1585499"/>
                <a:ext cx="561732" cy="536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01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317563" y="3873186"/>
            <a:ext cx="9941591" cy="1284006"/>
            <a:chOff x="2130425" y="4442812"/>
            <a:chExt cx="9941591" cy="1284006"/>
          </a:xfrm>
        </p:grpSpPr>
        <p:grpSp>
          <p:nvGrpSpPr>
            <p:cNvPr id="29" name="组合 28"/>
            <p:cNvGrpSpPr/>
            <p:nvPr/>
          </p:nvGrpSpPr>
          <p:grpSpPr>
            <a:xfrm>
              <a:off x="2130425" y="4706938"/>
              <a:ext cx="682625" cy="679450"/>
              <a:chOff x="7003603" y="4439327"/>
              <a:chExt cx="717385" cy="71738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2908300" y="4442812"/>
              <a:ext cx="9163716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3.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通过计算，学会解答电学计算题的一般方法，培养学生逻辑思维能力，培养学生解答电学问题的良好习惯。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08" name="Text Box 12">
            <a:extLst>
              <a:ext uri="{FF2B5EF4-FFF2-40B4-BE49-F238E27FC236}">
                <a16:creationId xmlns:a16="http://schemas.microsoft.com/office/drawing/2014/main" xmlns="" id="{A4B5CE27-3631-4251-BC04-87702365A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449389"/>
            <a:ext cx="8064500" cy="310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在第一节中我们学到：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当导体的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电阻一定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时，通过导体的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电流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跟导体两端的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电压成正比。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当导体两端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电压一定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时，通过导体的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电流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跟导体的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电阻成反比。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DDEDB21-E4DB-410A-9100-435B37887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旧知复习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4D617295-7CE5-4191-B1F8-52D0EF68B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952" y="1565387"/>
            <a:ext cx="4824536" cy="33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   欧姆（ 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1787-1854).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德国物理学家，从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1825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年开始研究电流与电源及导长度的关系。并于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1826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年归纳的出了今天所称的欧姆定律。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1827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年欧姆出版了他的著作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伽伐尼电路：数学研究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4820" name="Picture 4" descr="14-图片-26">
            <a:extLst>
              <a:ext uri="{FF2B5EF4-FFF2-40B4-BE49-F238E27FC236}">
                <a16:creationId xmlns:a16="http://schemas.microsoft.com/office/drawing/2014/main" xmlns="" id="{B21F833B-7D86-4422-92DB-11820CDD8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7865" y="1558247"/>
            <a:ext cx="2612813" cy="351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10BC871-BB7A-4439-BC6C-8A66F964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一、欧姆定律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ED2A540C-305A-48F0-894C-0F14E7AD6891}"/>
              </a:ext>
            </a:extLst>
          </p:cNvPr>
          <p:cNvCxnSpPr/>
          <p:nvPr/>
        </p:nvCxnSpPr>
        <p:spPr>
          <a:xfrm flipH="1">
            <a:off x="5375920" y="1565387"/>
            <a:ext cx="0" cy="35197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4822" name="Object 6">
            <a:extLst>
              <a:ext uri="{FF2B5EF4-FFF2-40B4-BE49-F238E27FC236}">
                <a16:creationId xmlns:a16="http://schemas.microsoft.com/office/drawing/2014/main" xmlns="" id="{9BE81D9F-9E90-4A97-8462-9839D4D16C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2" imgW="114866" imgH="216687" progId="Equation.3">
                  <p:embed/>
                </p:oleObj>
              </mc:Choice>
              <mc:Fallback>
                <p:oleObj r:id="rId2" imgW="114866" imgH="216687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AutoShape 7">
            <a:extLst>
              <a:ext uri="{FF2B5EF4-FFF2-40B4-BE49-F238E27FC236}">
                <a16:creationId xmlns:a16="http://schemas.microsoft.com/office/drawing/2014/main" xmlns="" id="{A0F92E3B-E3F2-42D2-B8E1-471D3A69E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5194" y="4365104"/>
            <a:ext cx="1189038" cy="503238"/>
          </a:xfrm>
          <a:prstGeom prst="wedgeRoundRectCallout">
            <a:avLst>
              <a:gd name="adj1" fmla="val -87519"/>
              <a:gd name="adj2" fmla="val 38014"/>
              <a:gd name="adj3" fmla="val 16667"/>
            </a:avLst>
          </a:prstGeom>
          <a:noFill/>
          <a:ln w="28575">
            <a:solidFill>
              <a:srgbClr val="1BA784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800" b="1">
                <a:latin typeface="Times New Roman" panose="02020603050405020304" pitchFamily="18" charset="0"/>
              </a:rPr>
              <a:t>电压</a:t>
            </a:r>
          </a:p>
        </p:txBody>
      </p:sp>
      <p:sp>
        <p:nvSpPr>
          <p:cNvPr id="34824" name="AutoShape 8">
            <a:extLst>
              <a:ext uri="{FF2B5EF4-FFF2-40B4-BE49-F238E27FC236}">
                <a16:creationId xmlns:a16="http://schemas.microsoft.com/office/drawing/2014/main" xmlns="" id="{29C069D5-45F5-48A0-9433-00142931C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1958" y="5517629"/>
            <a:ext cx="1258887" cy="503238"/>
          </a:xfrm>
          <a:prstGeom prst="wedgeRoundRectCallout">
            <a:avLst>
              <a:gd name="adj1" fmla="val -46722"/>
              <a:gd name="adj2" fmla="val -90694"/>
              <a:gd name="adj3" fmla="val 16667"/>
            </a:avLst>
          </a:prstGeom>
          <a:noFill/>
          <a:ln w="28575">
            <a:solidFill>
              <a:srgbClr val="1BA784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800" b="1">
                <a:latin typeface="Times New Roman" panose="02020603050405020304" pitchFamily="18" charset="0"/>
              </a:rPr>
              <a:t>电阻</a:t>
            </a:r>
          </a:p>
        </p:txBody>
      </p:sp>
      <p:sp>
        <p:nvSpPr>
          <p:cNvPr id="34825" name="AutoShape 9">
            <a:extLst>
              <a:ext uri="{FF2B5EF4-FFF2-40B4-BE49-F238E27FC236}">
                <a16:creationId xmlns:a16="http://schemas.microsoft.com/office/drawing/2014/main" xmlns="" id="{9E456BC5-84C8-415A-BE6F-B0C6BF238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4033" y="4473054"/>
            <a:ext cx="1258887" cy="503238"/>
          </a:xfrm>
          <a:prstGeom prst="wedgeRoundRectCallout">
            <a:avLst>
              <a:gd name="adj1" fmla="val 60972"/>
              <a:gd name="adj2" fmla="val 64194"/>
              <a:gd name="adj3" fmla="val 16667"/>
            </a:avLst>
          </a:prstGeom>
          <a:noFill/>
          <a:ln w="28575">
            <a:solidFill>
              <a:srgbClr val="1BA784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800" b="1">
                <a:latin typeface="Times New Roman" panose="02020603050405020304" pitchFamily="18" charset="0"/>
              </a:rPr>
              <a:t>电流</a:t>
            </a:r>
          </a:p>
        </p:txBody>
      </p:sp>
      <p:grpSp>
        <p:nvGrpSpPr>
          <p:cNvPr id="34836" name="Group 20">
            <a:extLst>
              <a:ext uri="{FF2B5EF4-FFF2-40B4-BE49-F238E27FC236}">
                <a16:creationId xmlns:a16="http://schemas.microsoft.com/office/drawing/2014/main" xmlns="" id="{7279F9AF-174A-4E5A-B30C-3469FBB53E6B}"/>
              </a:ext>
            </a:extLst>
          </p:cNvPr>
          <p:cNvGrpSpPr/>
          <p:nvPr/>
        </p:nvGrpSpPr>
        <p:grpSpPr>
          <a:xfrm>
            <a:off x="5520407" y="4509567"/>
            <a:ext cx="1079500" cy="946150"/>
            <a:chOff x="408" y="3809"/>
            <a:chExt cx="680" cy="596"/>
          </a:xfrm>
        </p:grpSpPr>
        <p:sp>
          <p:nvSpPr>
            <p:cNvPr id="34831" name="Rectangle 15">
              <a:extLst>
                <a:ext uri="{FF2B5EF4-FFF2-40B4-BE49-F238E27FC236}">
                  <a16:creationId xmlns:a16="http://schemas.microsoft.com/office/drawing/2014/main" xmlns="" id="{ACE410C7-AE88-490A-93F5-D49FEC05E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3945"/>
              <a:ext cx="680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</a:rPr>
                <a:t>I </a:t>
              </a:r>
              <a:r>
                <a:rPr lang="en-US" altLang="zh-CN" sz="2800" b="1"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4832" name="Rectangle 16">
              <a:extLst>
                <a:ext uri="{FF2B5EF4-FFF2-40B4-BE49-F238E27FC236}">
                  <a16:creationId xmlns:a16="http://schemas.microsoft.com/office/drawing/2014/main" xmlns="" id="{3AE55573-EFA8-4401-9AEF-FCC9F1733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3809"/>
              <a:ext cx="278" cy="5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</a:rPr>
                <a:t>U</a:t>
              </a:r>
            </a:p>
            <a:p>
              <a:r>
                <a:rPr lang="en-US" altLang="zh-CN" sz="2800" b="1" i="1"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34833" name="Line 17">
              <a:extLst>
                <a:ext uri="{FF2B5EF4-FFF2-40B4-BE49-F238E27FC236}">
                  <a16:creationId xmlns:a16="http://schemas.microsoft.com/office/drawing/2014/main" xmlns="" id="{155083CC-39D7-4A0A-92DF-2080B42B3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" y="4104"/>
              <a:ext cx="273" cy="0"/>
            </a:xfrm>
            <a:prstGeom prst="line">
              <a:avLst/>
            </a:prstGeom>
            <a:noFill/>
            <a:ln w="12700">
              <a:solidFill>
                <a:srgbClr val="1BA78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10BC871-BB7A-4439-BC6C-8A66F964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一、欧姆定律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="" id="{55001D73-B39A-46E2-9C4D-331B78286728}"/>
              </a:ext>
            </a:extLst>
          </p:cNvPr>
          <p:cNvSpPr/>
          <p:nvPr/>
        </p:nvSpPr>
        <p:spPr>
          <a:xfrm>
            <a:off x="2153009" y="2053024"/>
            <a:ext cx="8479495" cy="12885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400" b="1">
                <a:solidFill>
                  <a:srgbClr val="013A57"/>
                </a:solidFill>
              </a:rPr>
              <a:t>       </a:t>
            </a:r>
            <a:r>
              <a:rPr lang="zh-CN" altLang="en-US" sz="2400" b="1">
                <a:solidFill>
                  <a:srgbClr val="013A57"/>
                </a:solidFill>
              </a:rPr>
              <a:t>导体中的</a:t>
            </a:r>
            <a:r>
              <a:rPr lang="zh-CN" altLang="en-US" sz="2800" b="1">
                <a:solidFill>
                  <a:srgbClr val="FF0000"/>
                </a:solidFill>
              </a:rPr>
              <a:t>电流</a:t>
            </a:r>
            <a:r>
              <a:rPr lang="zh-CN" altLang="en-US" sz="2400" b="1">
                <a:solidFill>
                  <a:srgbClr val="013A57"/>
                </a:solidFill>
              </a:rPr>
              <a:t>，跟导体两端的</a:t>
            </a:r>
            <a:r>
              <a:rPr lang="zh-CN" altLang="en-US" sz="2800" b="1">
                <a:solidFill>
                  <a:srgbClr val="FF0000"/>
                </a:solidFill>
              </a:rPr>
              <a:t>电压成正比</a:t>
            </a:r>
            <a:r>
              <a:rPr lang="zh-CN" altLang="en-US" sz="2400" b="1">
                <a:solidFill>
                  <a:srgbClr val="013A57"/>
                </a:solidFill>
              </a:rPr>
              <a:t>，跟导体的</a:t>
            </a:r>
            <a:r>
              <a:rPr lang="zh-CN" altLang="en-US" sz="2800" b="1">
                <a:solidFill>
                  <a:srgbClr val="FF0000"/>
                </a:solidFill>
              </a:rPr>
              <a:t>电阻成反比</a:t>
            </a:r>
            <a:r>
              <a:rPr lang="zh-CN" altLang="en-US" sz="2400" b="1">
                <a:solidFill>
                  <a:srgbClr val="013A57"/>
                </a:solidFill>
              </a:rPr>
              <a:t>。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xmlns="" id="{32A6F739-EE04-48F3-A7D6-7EB0D73738F3}"/>
              </a:ext>
            </a:extLst>
          </p:cNvPr>
          <p:cNvSpPr/>
          <p:nvPr/>
        </p:nvSpPr>
        <p:spPr>
          <a:xfrm>
            <a:off x="1197048" y="1156946"/>
            <a:ext cx="1874616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微软雅黑"/>
                <a:cs typeface="+mn-cs"/>
              </a:rPr>
              <a:t>欧姆定律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xmlns="" id="{49875CA3-4238-411D-BCC8-D460938F2A48}"/>
              </a:ext>
            </a:extLst>
          </p:cNvPr>
          <p:cNvSpPr/>
          <p:nvPr/>
        </p:nvSpPr>
        <p:spPr>
          <a:xfrm>
            <a:off x="1197047" y="3694198"/>
            <a:ext cx="2882729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微软雅黑"/>
                <a:cs typeface="+mn-cs"/>
              </a:rPr>
              <a:t>欧姆定律表达式</a:t>
            </a:r>
          </a:p>
        </p:txBody>
      </p:sp>
    </p:spTree>
    <p:extLst>
      <p:ext uri="{BB962C8B-B14F-4D97-AF65-F5344CB8AC3E}">
        <p14:creationId xmlns:p14="http://schemas.microsoft.com/office/powerpoint/2010/main" val="4107929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34824" grpId="0"/>
      <p:bldP spid="348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BEC395A-D94E-492E-811B-4310553E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一、欧姆定律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D98461CA-0548-4D85-876B-FE452A828BBC}"/>
              </a:ext>
            </a:extLst>
          </p:cNvPr>
          <p:cNvSpPr/>
          <p:nvPr/>
        </p:nvSpPr>
        <p:spPr>
          <a:xfrm>
            <a:off x="1197048" y="1156946"/>
            <a:ext cx="1874616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微软雅黑"/>
                <a:cs typeface="+mn-cs"/>
              </a:rPr>
              <a:t>欧姆定律</a:t>
            </a: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xmlns="" id="{97AF50E0-D092-410B-B2F1-4245D50CA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040" y="2399267"/>
            <a:ext cx="1189038" cy="503238"/>
          </a:xfrm>
          <a:prstGeom prst="wedgeRoundRectCallout">
            <a:avLst>
              <a:gd name="adj1" fmla="val -87519"/>
              <a:gd name="adj2" fmla="val 38014"/>
              <a:gd name="adj3" fmla="val 16667"/>
            </a:avLst>
          </a:prstGeom>
          <a:noFill/>
          <a:ln w="28575">
            <a:solidFill>
              <a:srgbClr val="1BA784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800" b="1">
                <a:latin typeface="Times New Roman" panose="02020603050405020304" pitchFamily="18" charset="0"/>
              </a:rPr>
              <a:t>电压</a:t>
            </a: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xmlns="" id="{FEC68AC0-4C79-4094-8117-3C8882BC9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2804" y="3551792"/>
            <a:ext cx="1258887" cy="503238"/>
          </a:xfrm>
          <a:prstGeom prst="wedgeRoundRectCallout">
            <a:avLst>
              <a:gd name="adj1" fmla="val -46722"/>
              <a:gd name="adj2" fmla="val -90694"/>
              <a:gd name="adj3" fmla="val 16667"/>
            </a:avLst>
          </a:prstGeom>
          <a:noFill/>
          <a:ln w="28575">
            <a:solidFill>
              <a:srgbClr val="1BA784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800" b="1">
                <a:latin typeface="Times New Roman" panose="02020603050405020304" pitchFamily="18" charset="0"/>
              </a:rPr>
              <a:t>电阻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xmlns="" id="{9732DA64-9A7A-44CC-9883-B54A96DC3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4879" y="2507217"/>
            <a:ext cx="1258887" cy="503238"/>
          </a:xfrm>
          <a:prstGeom prst="wedgeRoundRectCallout">
            <a:avLst>
              <a:gd name="adj1" fmla="val 60972"/>
              <a:gd name="adj2" fmla="val 64194"/>
              <a:gd name="adj3" fmla="val 16667"/>
            </a:avLst>
          </a:prstGeom>
          <a:noFill/>
          <a:ln w="28575">
            <a:solidFill>
              <a:srgbClr val="1BA784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800" b="1">
                <a:latin typeface="Times New Roman" panose="02020603050405020304" pitchFamily="18" charset="0"/>
              </a:rPr>
              <a:t>电流</a:t>
            </a:r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xmlns="" id="{B3C2066D-8F2A-4A77-963C-F1FD6C7E7D20}"/>
              </a:ext>
            </a:extLst>
          </p:cNvPr>
          <p:cNvGrpSpPr/>
          <p:nvPr/>
        </p:nvGrpSpPr>
        <p:grpSpPr>
          <a:xfrm>
            <a:off x="4981253" y="2543730"/>
            <a:ext cx="1079500" cy="946150"/>
            <a:chOff x="408" y="3809"/>
            <a:chExt cx="680" cy="596"/>
          </a:xfrm>
        </p:grpSpPr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xmlns="" id="{2A11DEF0-140D-4989-80AF-70A1828A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3945"/>
              <a:ext cx="680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</a:rPr>
                <a:t>I </a:t>
              </a:r>
              <a:r>
                <a:rPr lang="en-US" altLang="zh-CN" sz="2800" b="1"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xmlns="" id="{376ADEC5-9B90-4019-80EC-857ED6C31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3809"/>
              <a:ext cx="278" cy="5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</a:rPr>
                <a:t>U</a:t>
              </a:r>
            </a:p>
            <a:p>
              <a:r>
                <a:rPr lang="en-US" altLang="zh-CN" sz="2800" b="1" i="1"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1" name="Line 17">
              <a:extLst>
                <a:ext uri="{FF2B5EF4-FFF2-40B4-BE49-F238E27FC236}">
                  <a16:creationId xmlns:a16="http://schemas.microsoft.com/office/drawing/2014/main" xmlns="" id="{90F75812-3ADC-4479-BD2A-FFB5EEE9A5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" y="4104"/>
              <a:ext cx="273" cy="0"/>
            </a:xfrm>
            <a:prstGeom prst="line">
              <a:avLst/>
            </a:prstGeom>
            <a:noFill/>
            <a:ln w="12700">
              <a:solidFill>
                <a:srgbClr val="1BA784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9172F3A2-A921-4243-A784-6D533856105A}"/>
              </a:ext>
            </a:extLst>
          </p:cNvPr>
          <p:cNvSpPr/>
          <p:nvPr/>
        </p:nvSpPr>
        <p:spPr>
          <a:xfrm>
            <a:off x="1307021" y="4460978"/>
            <a:ext cx="9651480" cy="879812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电压</a:t>
            </a:r>
            <a:r>
              <a:rPr lang="en-US" altLang="zh-CN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U</a:t>
            </a:r>
            <a:r>
              <a: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的单位：</a:t>
            </a:r>
            <a:r>
              <a:rPr lang="en-US" altLang="zh-CN" sz="36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en-US" altLang="zh-CN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 电阻</a:t>
            </a:r>
            <a:r>
              <a:rPr lang="en-US" altLang="zh-CN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的单位：</a:t>
            </a:r>
            <a:r>
              <a:rPr lang="en-US" altLang="zh-CN" sz="36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Ω</a:t>
            </a:r>
            <a:r>
              <a: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r>
              <a:rPr lang="en-US" altLang="zh-CN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电流</a:t>
            </a:r>
            <a:r>
              <a:rPr lang="en-US" altLang="zh-CN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</a:t>
            </a:r>
            <a:r>
              <a: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的单位：</a:t>
            </a:r>
            <a:r>
              <a:rPr lang="en-US" altLang="zh-CN" sz="36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BEC395A-D94E-492E-811B-4310553E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一、欧姆定律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B248197F-CAF3-4469-AA1B-7493646B0D95}"/>
              </a:ext>
            </a:extLst>
          </p:cNvPr>
          <p:cNvSpPr/>
          <p:nvPr/>
        </p:nvSpPr>
        <p:spPr>
          <a:xfrm>
            <a:off x="1307021" y="2195570"/>
            <a:ext cx="9651480" cy="2673590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同一性</a:t>
            </a:r>
          </a:p>
          <a:p>
            <a:pPr lvl="0"/>
            <a:r>
              <a: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定律中的“通过”的电流</a:t>
            </a:r>
            <a:r>
              <a:rPr lang="en-US" altLang="zh-CN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I,“</a:t>
            </a:r>
            <a:r>
              <a: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两端”的电压</a:t>
            </a:r>
            <a:r>
              <a:rPr lang="en-US" altLang="zh-CN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U</a:t>
            </a:r>
            <a:r>
              <a: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及“导体”的电阻</a:t>
            </a:r>
            <a:r>
              <a:rPr lang="en-US" altLang="zh-CN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R,</a:t>
            </a:r>
            <a:r>
              <a: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是对同一个导体或同一段电路而言，三者要一一对应，在解题中习惯把同一导体的各个物理量角标用同一数字表示，如“</a:t>
            </a:r>
            <a:r>
              <a:rPr lang="en-US" altLang="zh-CN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R1</a:t>
            </a:r>
            <a:r>
              <a: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U1</a:t>
            </a:r>
            <a:r>
              <a: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 </a:t>
            </a:r>
            <a:r>
              <a:rPr lang="en-US" altLang="zh-CN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I1”</a:t>
            </a:r>
            <a:r>
              <a: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A3118E9-1BC4-4554-8D30-D392B8061963}"/>
              </a:ext>
            </a:extLst>
          </p:cNvPr>
          <p:cNvSpPr/>
          <p:nvPr/>
        </p:nvSpPr>
        <p:spPr>
          <a:xfrm>
            <a:off x="1487488" y="1265462"/>
            <a:ext cx="1152128" cy="65137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>
                <a:solidFill>
                  <a:srgbClr val="013A57"/>
                </a:solidFill>
              </a:rPr>
              <a:t>注意</a:t>
            </a:r>
          </a:p>
        </p:txBody>
      </p:sp>
    </p:spTree>
    <p:extLst>
      <p:ext uri="{BB962C8B-B14F-4D97-AF65-F5344CB8AC3E}">
        <p14:creationId xmlns:p14="http://schemas.microsoft.com/office/powerpoint/2010/main" val="29881109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BEC395A-D94E-492E-811B-4310553E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一、欧姆定律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B248197F-CAF3-4469-AA1B-7493646B0D95}"/>
              </a:ext>
            </a:extLst>
          </p:cNvPr>
          <p:cNvSpPr/>
          <p:nvPr/>
        </p:nvSpPr>
        <p:spPr>
          <a:xfrm>
            <a:off x="1307021" y="2195570"/>
            <a:ext cx="9651480" cy="2673590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同时性</a:t>
            </a:r>
          </a:p>
          <a:p>
            <a:pPr lvl="0"/>
            <a:r>
              <a: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在同一部分电路上，由于开关的闭合或断开以及滑动变阻器滑片位置的移动，都会引起电路的变化，从而导致电路中电流、电压、电阻的变化，所以公式三个量是对同一时间而言的。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A3118E9-1BC4-4554-8D30-D392B8061963}"/>
              </a:ext>
            </a:extLst>
          </p:cNvPr>
          <p:cNvSpPr/>
          <p:nvPr/>
        </p:nvSpPr>
        <p:spPr>
          <a:xfrm>
            <a:off x="1487488" y="1265462"/>
            <a:ext cx="1152128" cy="65137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>
                <a:solidFill>
                  <a:srgbClr val="013A57"/>
                </a:solidFill>
              </a:rPr>
              <a:t>注意</a:t>
            </a:r>
          </a:p>
        </p:txBody>
      </p:sp>
    </p:spTree>
    <p:extLst>
      <p:ext uri="{BB962C8B-B14F-4D97-AF65-F5344CB8AC3E}">
        <p14:creationId xmlns:p14="http://schemas.microsoft.com/office/powerpoint/2010/main" val="71989892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BEC395A-D94E-492E-811B-4310553E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一、欧姆定律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B248197F-CAF3-4469-AA1B-7493646B0D95}"/>
              </a:ext>
            </a:extLst>
          </p:cNvPr>
          <p:cNvSpPr/>
          <p:nvPr/>
        </p:nvSpPr>
        <p:spPr>
          <a:xfrm>
            <a:off x="1307021" y="2195570"/>
            <a:ext cx="9651480" cy="2673590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ja-JP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(3)</a:t>
            </a:r>
            <a:r>
              <a:rPr lang="ja-JP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欧姆定律      的变形公式：</a:t>
            </a:r>
            <a:r>
              <a:rPr lang="en-US" altLang="ja-JP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U=IR</a:t>
            </a:r>
            <a:r>
              <a:rPr lang="ja-JP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      仅仅是欧姆定律公式的变形，不ー定反映某种条件下物理量间成正比或反比的关系。比如，对变形公式     的理解，不能说成是电阻与电流成反比，电阻与电压成正比。因为导体电阻的大小与导体两端的电压和通过导体的电流均无关系。</a:t>
            </a:r>
            <a:endParaRPr lang="zh-CN" altLang="en-US" sz="2800" b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A3118E9-1BC4-4554-8D30-D392B8061963}"/>
              </a:ext>
            </a:extLst>
          </p:cNvPr>
          <p:cNvSpPr/>
          <p:nvPr/>
        </p:nvSpPr>
        <p:spPr>
          <a:xfrm>
            <a:off x="1487488" y="1265462"/>
            <a:ext cx="1152128" cy="65137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>
                <a:solidFill>
                  <a:srgbClr val="013A57"/>
                </a:solidFill>
              </a:rPr>
              <a:t>注意</a:t>
            </a:r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xmlns="" id="{D491315D-9A6A-4BF4-B0C4-4CC733D8D5D3}"/>
              </a:ext>
            </a:extLst>
          </p:cNvPr>
          <p:cNvGrpSpPr/>
          <p:nvPr/>
        </p:nvGrpSpPr>
        <p:grpSpPr>
          <a:xfrm>
            <a:off x="3503712" y="2187159"/>
            <a:ext cx="1079500" cy="946150"/>
            <a:chOff x="408" y="3809"/>
            <a:chExt cx="680" cy="596"/>
          </a:xfrm>
        </p:grpSpPr>
        <p:sp>
          <p:nvSpPr>
            <p:cNvPr id="7" name="Rectangle 15">
              <a:extLst>
                <a:ext uri="{FF2B5EF4-FFF2-40B4-BE49-F238E27FC236}">
                  <a16:creationId xmlns:a16="http://schemas.microsoft.com/office/drawing/2014/main" xmlns="" id="{181DAA8C-DA30-43F2-A46E-FCAEC2041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3945"/>
              <a:ext cx="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</a:rPr>
                <a:t>I </a:t>
              </a:r>
              <a:r>
                <a:rPr lang="en-US" altLang="zh-CN" sz="2800" b="1"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xmlns="" id="{C5601FA7-34F4-4C66-B460-7C629AC3F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3809"/>
              <a:ext cx="27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</a:rPr>
                <a:t>U</a:t>
              </a:r>
            </a:p>
            <a:p>
              <a:r>
                <a:rPr lang="en-US" altLang="zh-CN" sz="2800" b="1" i="1"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9" name="Line 17">
              <a:extLst>
                <a:ext uri="{FF2B5EF4-FFF2-40B4-BE49-F238E27FC236}">
                  <a16:creationId xmlns:a16="http://schemas.microsoft.com/office/drawing/2014/main" xmlns="" id="{89E2EF0B-1A95-4047-9653-22354F07C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" y="4104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xmlns="" id="{30D62C73-C82C-4BC1-AE67-E71085D53E37}"/>
              </a:ext>
            </a:extLst>
          </p:cNvPr>
          <p:cNvGrpSpPr/>
          <p:nvPr/>
        </p:nvGrpSpPr>
        <p:grpSpPr>
          <a:xfrm>
            <a:off x="7752184" y="2132856"/>
            <a:ext cx="1079500" cy="946150"/>
            <a:chOff x="408" y="3809"/>
            <a:chExt cx="680" cy="596"/>
          </a:xfrm>
        </p:grpSpPr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xmlns="" id="{DDA4C664-E0CA-452D-85DC-BE730496F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3945"/>
              <a:ext cx="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</a:rPr>
                <a:t>R </a:t>
              </a:r>
              <a:r>
                <a:rPr lang="en-US" altLang="zh-CN" sz="2800" b="1"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xmlns="" id="{F9AF9A25-D1DD-4ABF-B17F-E637ED65B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3809"/>
              <a:ext cx="27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</a:rPr>
                <a:t>U</a:t>
              </a:r>
            </a:p>
            <a:p>
              <a:r>
                <a:rPr lang="en-US" altLang="zh-CN" sz="2800" b="1" i="1"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3" name="Line 17">
              <a:extLst>
                <a:ext uri="{FF2B5EF4-FFF2-40B4-BE49-F238E27FC236}">
                  <a16:creationId xmlns:a16="http://schemas.microsoft.com/office/drawing/2014/main" xmlns="" id="{CCEB9413-2299-42E2-B011-973B95E0D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" y="4104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xmlns="" id="{B7AC3D5F-DA74-4035-AE02-FCEC30E07632}"/>
              </a:ext>
            </a:extLst>
          </p:cNvPr>
          <p:cNvGrpSpPr/>
          <p:nvPr/>
        </p:nvGrpSpPr>
        <p:grpSpPr>
          <a:xfrm>
            <a:off x="6824354" y="3079006"/>
            <a:ext cx="1079500" cy="946150"/>
            <a:chOff x="408" y="3809"/>
            <a:chExt cx="680" cy="596"/>
          </a:xfrm>
        </p:grpSpPr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xmlns="" id="{42472116-8AC7-4920-A420-4D671F131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" y="3945"/>
              <a:ext cx="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</a:rPr>
                <a:t>R </a:t>
              </a:r>
              <a:r>
                <a:rPr lang="en-US" altLang="zh-CN" sz="2800" b="1"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xmlns="" id="{0B6B62F4-81BB-4677-91CD-360E52254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3809"/>
              <a:ext cx="27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</a:rPr>
                <a:t>U</a:t>
              </a:r>
            </a:p>
            <a:p>
              <a:r>
                <a:rPr lang="en-US" altLang="zh-CN" sz="2800" b="1" i="1"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xmlns="" id="{5171DD27-A34B-4E5C-A830-C974003AD6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" y="4104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4446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2_Office 主题​​">
  <a:themeElements>
    <a:clrScheme name="自定义 5">
      <a:dk1>
        <a:srgbClr val="080808"/>
      </a:dk1>
      <a:lt1>
        <a:srgbClr val="FFFFFF"/>
      </a:lt1>
      <a:dk2>
        <a:srgbClr val="000000"/>
      </a:dk2>
      <a:lt2>
        <a:srgbClr val="FFFFFF"/>
      </a:lt2>
      <a:accent1>
        <a:srgbClr val="1F3864"/>
      </a:accent1>
      <a:accent2>
        <a:srgbClr val="FFC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字体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微软雅黑</vt:lpstr>
      <vt:lpstr>黑体</vt:lpstr>
      <vt:lpstr>思源黑体 CN Bold</vt:lpstr>
      <vt:lpstr>Calibri Light</vt:lpstr>
      <vt:lpstr>Calibri</vt:lpstr>
      <vt:lpstr>Times New Roman</vt:lpstr>
      <vt:lpstr>宋体</vt:lpstr>
      <vt:lpstr>Wingdings</vt:lpstr>
      <vt:lpstr>2_Office 主题​​</vt:lpstr>
      <vt:lpstr>PowerPoint Presentation</vt:lpstr>
      <vt:lpstr>PowerPoint Presentation</vt:lpstr>
      <vt:lpstr>旧知复习</vt:lpstr>
      <vt:lpstr>一、欧姆定律</vt:lpstr>
      <vt:lpstr>一、欧姆定律</vt:lpstr>
      <vt:lpstr>一、欧姆定律</vt:lpstr>
      <vt:lpstr>一、欧姆定律</vt:lpstr>
      <vt:lpstr>一、欧姆定律</vt:lpstr>
      <vt:lpstr>一、欧姆定律</vt:lpstr>
      <vt:lpstr>二、欧姆定律的应用</vt:lpstr>
      <vt:lpstr>二、欧姆定律的应用</vt:lpstr>
      <vt:lpstr>二、欧姆定律的应用</vt:lpstr>
      <vt:lpstr>二、欧姆定律的应用</vt:lpstr>
      <vt:lpstr>二、欧姆定律的应用</vt:lpstr>
      <vt:lpstr>课堂巩固</vt:lpstr>
      <vt:lpstr>课堂巩固</vt:lpstr>
      <vt:lpstr>课堂巩固</vt:lpstr>
      <vt:lpstr>课堂小结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2021-10-27T14:18:19Z</cp:lastPrinted>
  <dcterms:created xsi:type="dcterms:W3CDTF">2021-10-27T14:18:19Z</dcterms:created>
  <dcterms:modified xsi:type="dcterms:W3CDTF">2021-10-27T06:18:20Z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