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4315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7680" userDrawn="1">
          <p15:clr>
            <a:srgbClr val="A4A3A4"/>
          </p15:clr>
        </p15:guide>
        <p15:guide id="8" pos="302" userDrawn="1">
          <p15:clr>
            <a:srgbClr val="A4A3A4"/>
          </p15:clr>
        </p15:guide>
        <p15:guide id="9" pos="7410" userDrawn="1">
          <p15:clr>
            <a:srgbClr val="A4A3A4"/>
          </p15:clr>
        </p15:guide>
        <p15:guide id="10" orient="horz" pos="278" userDrawn="1">
          <p15:clr>
            <a:srgbClr val="A4A3A4"/>
          </p15:clr>
        </p15:guide>
        <p15:guide id="11" orient="horz" pos="1003" userDrawn="1">
          <p15:clr>
            <a:srgbClr val="A4A3A4"/>
          </p15:clr>
        </p15:guide>
        <p15:guide id="12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77"/>
      </p:cViewPr>
      <p:guideLst>
        <p:guide orient="horz" pos="2160"/>
        <p:guide pos="3863"/>
        <p:guide orient="horz" pos="4065"/>
        <p:guide orient="horz"/>
        <p:guide orient="horz" pos="4315"/>
        <p:guide/>
        <p:guide pos="7680"/>
        <p:guide pos="302"/>
        <p:guide pos="7410"/>
        <p:guide orient="horz" pos="278"/>
        <p:guide orient="horz" pos="1003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82787-D94D-ADB5-05A9-F13CE3004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80C4DE-7848-9988-A14F-F23173C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F312D-6108-4907-2781-7A309582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F1D39-4901-AFAE-2CC7-83DF17CF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E638A1-6D94-B688-1470-62405D16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930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E058DD-B142-D5C7-3B64-C709FAE9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9C4082-071B-F643-96DF-CC6A04F7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ECCB4-3F7C-EC03-3B4F-CA218518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04524-E309-6074-916C-4C9EF45C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77881C-55AB-AE9C-58ED-2577774F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676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ABEDAE-E882-D77D-0501-AC08958FC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8B9437-6A56-40AE-32D9-BFEF6B48F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89044-A940-48EA-EDFF-C42191A7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587C1-A123-6818-DA9D-9559CA7A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12409-DF32-2982-2AC3-BF415487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346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78036-3C87-FB64-8A68-20D0267A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8DBF32-89DE-C53C-57E0-B6669EA8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4538-0320-A4DE-A2D0-2F96A062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940BEE-E5A8-B20D-7549-658F96AE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A99BF-77D4-1F69-8BEB-43C0B7AC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431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6C556-0B09-7BBB-DF54-75B167E9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CBCFB7-CFAD-3B3B-E519-5C229870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B06A19-BD02-EB9E-4D7D-9DAB6B3C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AAA45A-0D74-7BCA-A184-73EBFF8A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EDA15-8CBE-A6AF-18B5-45A67E6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4593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7000C-131E-F366-C399-C05C10E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477A7-8103-C9FB-DA11-2418C3DA7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845BEF-14AC-4AE3-2542-E0FE62165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9C561-2A23-AF39-395B-8C363BC4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940B10-9E6E-6310-B077-3B3CFB93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C0E0F-D023-5EF2-9C9B-058E8DB4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84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C2146-ED68-5B5E-239F-9B2511F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FFC202-7548-C72A-B854-D15823627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5D2325-08AC-58E3-602A-279F35FB2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82773C-D83D-3644-C6D4-FED24450A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35E80A-25A5-24D7-0134-4A9D8EEF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DDB3FF-E8A2-C1ED-4ED8-8BBC17B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566FC8-4F8D-BB50-966C-1D921952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60D27F-E307-3EEC-04AD-DE083C10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221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C47AC-D095-1C7C-F816-E5972463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7C1BFC-BE5D-139E-8D4B-3BE53CAB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AB5E2B-E5EE-76CD-B493-D4664938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24513C-40BC-A83A-863C-56A771E9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4415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86E55B-CB22-EF83-E7C2-91A85198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722AAC-7790-B9F5-DCB4-29AF26A9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3534CA-8167-E182-C6BA-CA7CC403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2077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ABDAF-6E47-D377-DFDD-16627186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431F7-5321-FF80-7788-22E0F94D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9FCEB-32CD-0143-CA2E-7451EA0D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09483E-D0A7-0BC6-3371-589B2DAD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F336F-8307-548D-C1D8-54F9DA1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621C7E-9896-ADA0-A1F8-D8824AFF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23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86D8B-E8CF-C710-1432-58FEC3D5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B2BAEB-9E1E-7CE8-B87F-C335D729C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F4C1D1-E78F-3D4D-4ABD-EE7CB53B4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7304B1-6714-6DE4-0532-B6CD57E4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D22D3F-BFA0-9562-E196-61F75463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ECD6B-D58F-FA81-89B5-7BB210DA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49834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A5AC95-6DDC-9B78-AF8F-082765CB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5D71E-6120-8F1E-EB93-D2A5319D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1C3E1-A9FE-4765-E29F-0BAF8C48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E249-F2E8-4154-8E6A-E66AD225CC8D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56A5E-3473-7D7A-EC59-F84C60AED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C6D2B-11C8-5C1A-4E6B-6E02DC57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932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24.wdp" /><Relationship Id="rId11" Type="http://schemas.openxmlformats.org/officeDocument/2006/relationships/image" Target="../media/image25.png" /><Relationship Id="rId12" Type="http://schemas.microsoft.com/office/2007/relationships/hdphoto" Target="../media/image26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28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microsoft.com/office/2007/relationships/hdphoto" Target="../media/image10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8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1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30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30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31.gi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33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3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3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1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7.png" /><Relationship Id="rId11" Type="http://schemas.openxmlformats.org/officeDocument/2006/relationships/image" Target="../media/image18.png" /><Relationship Id="rId12" Type="http://schemas.openxmlformats.org/officeDocument/2006/relationships/image" Target="../media/image19.png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1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21.wdp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92924" y="3387890"/>
            <a:ext cx="5881136" cy="222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000" b="1">
                <a:solidFill>
                  <a:schemeClr val="bg1"/>
                </a:solidFill>
              </a:rPr>
              <a:t>measurement of length and time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592924" y="3234904"/>
            <a:ext cx="57442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115742" y="-886865"/>
            <a:ext cx="3388883" cy="428158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A9A94BC-935E-E471-86AD-A267EB46FEC2}"/>
              </a:ext>
            </a:extLst>
          </p:cNvPr>
          <p:cNvSpPr txBox="1"/>
          <p:nvPr/>
        </p:nvSpPr>
        <p:spPr>
          <a:xfrm>
            <a:off x="454755" y="5706666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0CE123-E225-8DFE-6F64-FD7295AFCE28}"/>
              </a:ext>
            </a:extLst>
          </p:cNvPr>
          <p:cNvSpPr txBox="1"/>
          <p:nvPr/>
        </p:nvSpPr>
        <p:spPr>
          <a:xfrm>
            <a:off x="8426381" y="5709403"/>
            <a:ext cx="3430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4AEF48F-6E7B-D4AA-4B54-ACA4F1621375}"/>
              </a:ext>
            </a:extLst>
          </p:cNvPr>
          <p:cNvSpPr/>
          <p:nvPr/>
        </p:nvSpPr>
        <p:spPr>
          <a:xfrm>
            <a:off x="515938" y="2492292"/>
            <a:ext cx="1719217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AB27370-3D6A-A179-F8AE-112157F3DFB3}"/>
              </a:ext>
            </a:extLst>
          </p:cNvPr>
          <p:cNvSpPr/>
          <p:nvPr/>
        </p:nvSpPr>
        <p:spPr>
          <a:xfrm>
            <a:off x="2491244" y="2513105"/>
            <a:ext cx="1719217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D4D588E-C1E0-C062-D503-5C6D927F5DF8}"/>
              </a:ext>
            </a:extLst>
          </p:cNvPr>
          <p:cNvSpPr/>
          <p:nvPr/>
        </p:nvSpPr>
        <p:spPr>
          <a:xfrm>
            <a:off x="2414455" y="2519989"/>
            <a:ext cx="4143999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521921" y="2484571"/>
            <a:ext cx="6404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000" b="1">
                <a:solidFill>
                  <a:schemeClr val="bg1"/>
                </a:solidFill>
              </a:rPr>
              <a:t>第二节  长度和时间的测量</a:t>
            </a:r>
          </a:p>
        </p:txBody>
      </p:sp>
    </p:spTree>
    <p:extLst>
      <p:ext uri="{BB962C8B-B14F-4D97-AF65-F5344CB8AC3E}">
        <p14:creationId xmlns:p14="http://schemas.microsoft.com/office/powerpoint/2010/main" val="44110135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7418092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4" name="Group 6">
            <a:extLst>
              <a:ext uri="{FF2B5EF4-FFF2-40B4-BE49-F238E27FC236}">
                <a16:creationId xmlns:a16="http://schemas.microsoft.com/office/drawing/2014/main" id="{89114387-EFAF-42D2-3F38-88BEBE28CABC}"/>
              </a:ext>
            </a:extLst>
          </p:cNvPr>
          <p:cNvGrpSpPr/>
          <p:nvPr/>
        </p:nvGrpSpPr>
        <p:grpSpPr>
          <a:xfrm>
            <a:off x="2302037" y="3057895"/>
            <a:ext cx="7070560" cy="2539192"/>
            <a:chOff x="22" y="2297"/>
            <a:chExt cx="5739" cy="2061"/>
          </a:xfrm>
        </p:grpSpPr>
        <p:pic>
          <p:nvPicPr>
            <p:cNvPr id="56" name="Picture 10" descr="1">
              <a:extLst>
                <a:ext uri="{FF2B5EF4-FFF2-40B4-BE49-F238E27FC236}">
                  <a16:creationId xmlns:a16="http://schemas.microsoft.com/office/drawing/2014/main" id="{A0D27B8E-28C5-35C5-6817-8146AA506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" y="2757"/>
              <a:ext cx="5739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EB764D97-151E-8DAD-0684-11AF52B24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2" y="3672"/>
              <a:ext cx="1853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1EE81D1E-F6C9-2A31-9EF5-A18490478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" y="3933"/>
              <a:ext cx="9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单位</a:t>
              </a:r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DEF99703-7A1D-1EB7-4FCD-D479CCA24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" y="2624"/>
              <a:ext cx="632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BEA57E41-860F-5935-4C44-B43B6E51E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" y="2297"/>
              <a:ext cx="15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零刻度线</a:t>
              </a:r>
            </a:p>
          </p:txBody>
        </p:sp>
        <p:sp>
          <p:nvSpPr>
            <p:cNvPr id="66" name="AutoShape 15">
              <a:extLst>
                <a:ext uri="{FF2B5EF4-FFF2-40B4-BE49-F238E27FC236}">
                  <a16:creationId xmlns:a16="http://schemas.microsoft.com/office/drawing/2014/main" id="{CFECA438-DAAA-B8F2-7A3C-B176B0685AF0}"/>
                </a:ext>
              </a:extLst>
            </p:cNvPr>
            <p:cNvSpPr/>
            <p:nvPr/>
          </p:nvSpPr>
          <p:spPr bwMode="auto">
            <a:xfrm rot="-5400000">
              <a:off x="2852" y="270"/>
              <a:ext cx="79" cy="5151"/>
            </a:xfrm>
            <a:prstGeom prst="rightBracket">
              <a:avLst>
                <a:gd name="adj" fmla="val 543354"/>
              </a:avLst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CF0A510D-6091-6398-9266-1D7EB4860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2366"/>
              <a:ext cx="10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量程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2FD6D1BA-0C5A-E97B-65FC-371EEA17D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916"/>
              <a:ext cx="10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分度值</a:t>
              </a:r>
            </a:p>
          </p:txBody>
        </p:sp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B29F43DE-4B73-0E9F-5D07-CD86AF693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" y="2960"/>
              <a:ext cx="6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E2CF5D6D-07B6-3FF8-8443-B0ADE090B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2" y="2998"/>
              <a:ext cx="362" cy="9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39066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862533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2604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862533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62896C27-4D54-EE4C-4770-636D45397F89}"/>
              </a:ext>
            </a:extLst>
          </p:cNvPr>
          <p:cNvGrpSpPr/>
          <p:nvPr/>
        </p:nvGrpSpPr>
        <p:grpSpPr>
          <a:xfrm>
            <a:off x="1158050" y="4444768"/>
            <a:ext cx="6172200" cy="981075"/>
            <a:chOff x="749" y="2523"/>
            <a:chExt cx="3888" cy="618"/>
          </a:xfrm>
        </p:grpSpPr>
        <p:sp>
          <p:nvSpPr>
            <p:cNvPr id="56" name="AutoShape 398">
              <a:extLst>
                <a:ext uri="{FF2B5EF4-FFF2-40B4-BE49-F238E27FC236}">
                  <a16:creationId xmlns:a16="http://schemas.microsoft.com/office/drawing/2014/main" id="{CCD80B12-7D62-3A5B-DBDA-2E1523BD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523"/>
              <a:ext cx="1638" cy="61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" name="Group 5">
              <a:extLst>
                <a:ext uri="{FF2B5EF4-FFF2-40B4-BE49-F238E27FC236}">
                  <a16:creationId xmlns:a16="http://schemas.microsoft.com/office/drawing/2014/main" id="{BF7FEE4C-BC87-53D8-84D8-6A00DCB30588}"/>
                </a:ext>
              </a:extLst>
            </p:cNvPr>
            <p:cNvGrpSpPr/>
            <p:nvPr/>
          </p:nvGrpSpPr>
          <p:grpSpPr>
            <a:xfrm>
              <a:off x="749" y="2744"/>
              <a:ext cx="3888" cy="293"/>
              <a:chOff x="749" y="2744"/>
              <a:chExt cx="3888" cy="293"/>
            </a:xfrm>
          </p:grpSpPr>
          <p:sp>
            <p:nvSpPr>
              <p:cNvPr id="60" name="AutoShape 400">
                <a:extLst>
                  <a:ext uri="{FF2B5EF4-FFF2-40B4-BE49-F238E27FC236}">
                    <a16:creationId xmlns:a16="http://schemas.microsoft.com/office/drawing/2014/main" id="{82FF8751-6CA4-6555-A901-80BD9DBD5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744"/>
                <a:ext cx="3888" cy="293"/>
              </a:xfrm>
              <a:prstGeom prst="cube">
                <a:avLst>
                  <a:gd name="adj" fmla="val 8616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 2            3           4            5           6           7            8 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63" name="Line 401">
                <a:extLst>
                  <a:ext uri="{FF2B5EF4-FFF2-40B4-BE49-F238E27FC236}">
                    <a16:creationId xmlns:a16="http://schemas.microsoft.com/office/drawing/2014/main" id="{6AF26E18-2AB6-C6D7-C875-CF765C7BD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402">
                <a:extLst>
                  <a:ext uri="{FF2B5EF4-FFF2-40B4-BE49-F238E27FC236}">
                    <a16:creationId xmlns:a16="http://schemas.microsoft.com/office/drawing/2014/main" id="{37B6E20B-B85F-FCB6-190C-F94099F66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403">
                <a:extLst>
                  <a:ext uri="{FF2B5EF4-FFF2-40B4-BE49-F238E27FC236}">
                    <a16:creationId xmlns:a16="http://schemas.microsoft.com/office/drawing/2014/main" id="{BA5329FA-25B8-2891-39E7-5A271AEB8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404">
                <a:extLst>
                  <a:ext uri="{FF2B5EF4-FFF2-40B4-BE49-F238E27FC236}">
                    <a16:creationId xmlns:a16="http://schemas.microsoft.com/office/drawing/2014/main" id="{5D0B7224-312D-257E-5C74-4023CE128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405">
                <a:extLst>
                  <a:ext uri="{FF2B5EF4-FFF2-40B4-BE49-F238E27FC236}">
                    <a16:creationId xmlns:a16="http://schemas.microsoft.com/office/drawing/2014/main" id="{9F54851A-3D0B-B24B-81A5-626CBF2AE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406">
                <a:extLst>
                  <a:ext uri="{FF2B5EF4-FFF2-40B4-BE49-F238E27FC236}">
                    <a16:creationId xmlns:a16="http://schemas.microsoft.com/office/drawing/2014/main" id="{ECB9E586-B412-B695-E940-23DE2448D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407">
                <a:extLst>
                  <a:ext uri="{FF2B5EF4-FFF2-40B4-BE49-F238E27FC236}">
                    <a16:creationId xmlns:a16="http://schemas.microsoft.com/office/drawing/2014/main" id="{38700140-DAB7-866F-FFFB-EC14DDAE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408">
                <a:extLst>
                  <a:ext uri="{FF2B5EF4-FFF2-40B4-BE49-F238E27FC236}">
                    <a16:creationId xmlns:a16="http://schemas.microsoft.com/office/drawing/2014/main" id="{98A39ECE-AD3B-B331-2671-E51CDD1FF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409">
                <a:extLst>
                  <a:ext uri="{FF2B5EF4-FFF2-40B4-BE49-F238E27FC236}">
                    <a16:creationId xmlns:a16="http://schemas.microsoft.com/office/drawing/2014/main" id="{7D92F182-C026-65FF-CF99-2613490BA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410">
                <a:extLst>
                  <a:ext uri="{FF2B5EF4-FFF2-40B4-BE49-F238E27FC236}">
                    <a16:creationId xmlns:a16="http://schemas.microsoft.com/office/drawing/2014/main" id="{047ACF64-EB0B-9D7F-21D0-DCA94A62B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411">
                <a:extLst>
                  <a:ext uri="{FF2B5EF4-FFF2-40B4-BE49-F238E27FC236}">
                    <a16:creationId xmlns:a16="http://schemas.microsoft.com/office/drawing/2014/main" id="{A899C397-95ED-0118-B868-B95FE31FC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412">
                <a:extLst>
                  <a:ext uri="{FF2B5EF4-FFF2-40B4-BE49-F238E27FC236}">
                    <a16:creationId xmlns:a16="http://schemas.microsoft.com/office/drawing/2014/main" id="{9F110677-F9AC-DB6D-A197-BAE59C0DC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413">
                <a:extLst>
                  <a:ext uri="{FF2B5EF4-FFF2-40B4-BE49-F238E27FC236}">
                    <a16:creationId xmlns:a16="http://schemas.microsoft.com/office/drawing/2014/main" id="{3583ADC9-B10F-39C5-851F-FFB273DBA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414">
                <a:extLst>
                  <a:ext uri="{FF2B5EF4-FFF2-40B4-BE49-F238E27FC236}">
                    <a16:creationId xmlns:a16="http://schemas.microsoft.com/office/drawing/2014/main" id="{4F982A84-A1A0-BFC1-66C6-4E92638B2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415">
                <a:extLst>
                  <a:ext uri="{FF2B5EF4-FFF2-40B4-BE49-F238E27FC236}">
                    <a16:creationId xmlns:a16="http://schemas.microsoft.com/office/drawing/2014/main" id="{37D8B985-85A9-4402-0F1F-795F1D9B0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416">
                <a:extLst>
                  <a:ext uri="{FF2B5EF4-FFF2-40B4-BE49-F238E27FC236}">
                    <a16:creationId xmlns:a16="http://schemas.microsoft.com/office/drawing/2014/main" id="{12570191-E99E-65E3-1227-4AE41DB8A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417">
                <a:extLst>
                  <a:ext uri="{FF2B5EF4-FFF2-40B4-BE49-F238E27FC236}">
                    <a16:creationId xmlns:a16="http://schemas.microsoft.com/office/drawing/2014/main" id="{F02DEF26-E787-29CD-F314-AED3A97F6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418">
                <a:extLst>
                  <a:ext uri="{FF2B5EF4-FFF2-40B4-BE49-F238E27FC236}">
                    <a16:creationId xmlns:a16="http://schemas.microsoft.com/office/drawing/2014/main" id="{2CB884F8-B386-4C2D-EE2C-7D3E4235A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419">
                <a:extLst>
                  <a:ext uri="{FF2B5EF4-FFF2-40B4-BE49-F238E27FC236}">
                    <a16:creationId xmlns:a16="http://schemas.microsoft.com/office/drawing/2014/main" id="{F74B27EE-F805-B8FD-9071-469045C9C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420">
                <a:extLst>
                  <a:ext uri="{FF2B5EF4-FFF2-40B4-BE49-F238E27FC236}">
                    <a16:creationId xmlns:a16="http://schemas.microsoft.com/office/drawing/2014/main" id="{3BC82F57-42CE-4253-BC4F-EAB5FFF85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421">
                <a:extLst>
                  <a:ext uri="{FF2B5EF4-FFF2-40B4-BE49-F238E27FC236}">
                    <a16:creationId xmlns:a16="http://schemas.microsoft.com/office/drawing/2014/main" id="{B2756144-A83E-95CA-A794-6A766324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422">
                <a:extLst>
                  <a:ext uri="{FF2B5EF4-FFF2-40B4-BE49-F238E27FC236}">
                    <a16:creationId xmlns:a16="http://schemas.microsoft.com/office/drawing/2014/main" id="{8339A362-E997-F73E-6747-E59F60F60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423">
                <a:extLst>
                  <a:ext uri="{FF2B5EF4-FFF2-40B4-BE49-F238E27FC236}">
                    <a16:creationId xmlns:a16="http://schemas.microsoft.com/office/drawing/2014/main" id="{EFB73780-7AA9-D5BE-D776-4C32E5A5A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424">
                <a:extLst>
                  <a:ext uri="{FF2B5EF4-FFF2-40B4-BE49-F238E27FC236}">
                    <a16:creationId xmlns:a16="http://schemas.microsoft.com/office/drawing/2014/main" id="{F041B8CF-6C29-9145-6FA2-8BA6C3C26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425">
                <a:extLst>
                  <a:ext uri="{FF2B5EF4-FFF2-40B4-BE49-F238E27FC236}">
                    <a16:creationId xmlns:a16="http://schemas.microsoft.com/office/drawing/2014/main" id="{F511B4C2-D4BA-B52A-C4A0-8A770A8F2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426">
                <a:extLst>
                  <a:ext uri="{FF2B5EF4-FFF2-40B4-BE49-F238E27FC236}">
                    <a16:creationId xmlns:a16="http://schemas.microsoft.com/office/drawing/2014/main" id="{32B30D65-0C78-15F2-B767-8888684B7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427">
                <a:extLst>
                  <a:ext uri="{FF2B5EF4-FFF2-40B4-BE49-F238E27FC236}">
                    <a16:creationId xmlns:a16="http://schemas.microsoft.com/office/drawing/2014/main" id="{ACC7E8DB-B061-123E-9F25-14926E715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428">
                <a:extLst>
                  <a:ext uri="{FF2B5EF4-FFF2-40B4-BE49-F238E27FC236}">
                    <a16:creationId xmlns:a16="http://schemas.microsoft.com/office/drawing/2014/main" id="{6B89C1EB-67F9-061D-9D08-F07AA7917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429">
                <a:extLst>
                  <a:ext uri="{FF2B5EF4-FFF2-40B4-BE49-F238E27FC236}">
                    <a16:creationId xmlns:a16="http://schemas.microsoft.com/office/drawing/2014/main" id="{97008098-4EA6-23D4-4455-EC94E204E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430">
                <a:extLst>
                  <a:ext uri="{FF2B5EF4-FFF2-40B4-BE49-F238E27FC236}">
                    <a16:creationId xmlns:a16="http://schemas.microsoft.com/office/drawing/2014/main" id="{51BF0E96-5B8E-9C6E-B988-510BF0EA6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431">
                <a:extLst>
                  <a:ext uri="{FF2B5EF4-FFF2-40B4-BE49-F238E27FC236}">
                    <a16:creationId xmlns:a16="http://schemas.microsoft.com/office/drawing/2014/main" id="{7BE039F5-D385-973B-D054-2659D0B9C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432">
                <a:extLst>
                  <a:ext uri="{FF2B5EF4-FFF2-40B4-BE49-F238E27FC236}">
                    <a16:creationId xmlns:a16="http://schemas.microsoft.com/office/drawing/2014/main" id="{36B51A44-4891-272B-AC07-5F5B0832F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433">
                <a:extLst>
                  <a:ext uri="{FF2B5EF4-FFF2-40B4-BE49-F238E27FC236}">
                    <a16:creationId xmlns:a16="http://schemas.microsoft.com/office/drawing/2014/main" id="{6BD1874D-1F1C-FB5E-EC80-74F5069B5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434">
                <a:extLst>
                  <a:ext uri="{FF2B5EF4-FFF2-40B4-BE49-F238E27FC236}">
                    <a16:creationId xmlns:a16="http://schemas.microsoft.com/office/drawing/2014/main" id="{2A6E2DAA-0601-9F18-19DC-0136EAC5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435">
                <a:extLst>
                  <a:ext uri="{FF2B5EF4-FFF2-40B4-BE49-F238E27FC236}">
                    <a16:creationId xmlns:a16="http://schemas.microsoft.com/office/drawing/2014/main" id="{7E4C60C1-CBEC-772D-53BF-6C22A71A9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436">
                <a:extLst>
                  <a:ext uri="{FF2B5EF4-FFF2-40B4-BE49-F238E27FC236}">
                    <a16:creationId xmlns:a16="http://schemas.microsoft.com/office/drawing/2014/main" id="{7A365379-9389-7A96-26E7-EB611490E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437">
                <a:extLst>
                  <a:ext uri="{FF2B5EF4-FFF2-40B4-BE49-F238E27FC236}">
                    <a16:creationId xmlns:a16="http://schemas.microsoft.com/office/drawing/2014/main" id="{8572775E-A865-7300-8D80-C7BE706B0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438">
                <a:extLst>
                  <a:ext uri="{FF2B5EF4-FFF2-40B4-BE49-F238E27FC236}">
                    <a16:creationId xmlns:a16="http://schemas.microsoft.com/office/drawing/2014/main" id="{F7BBABD1-5CB0-F1DD-0259-49B2190BF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439">
                <a:extLst>
                  <a:ext uri="{FF2B5EF4-FFF2-40B4-BE49-F238E27FC236}">
                    <a16:creationId xmlns:a16="http://schemas.microsoft.com/office/drawing/2014/main" id="{A98ACD9F-186D-8FED-67FA-2D14C2B60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440">
                <a:extLst>
                  <a:ext uri="{FF2B5EF4-FFF2-40B4-BE49-F238E27FC236}">
                    <a16:creationId xmlns:a16="http://schemas.microsoft.com/office/drawing/2014/main" id="{223D4C72-A89B-1DBC-9778-78AC73A8F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441">
                <a:extLst>
                  <a:ext uri="{FF2B5EF4-FFF2-40B4-BE49-F238E27FC236}">
                    <a16:creationId xmlns:a16="http://schemas.microsoft.com/office/drawing/2014/main" id="{D5889395-71F5-7EEB-26FB-D2DFC517E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442">
                <a:extLst>
                  <a:ext uri="{FF2B5EF4-FFF2-40B4-BE49-F238E27FC236}">
                    <a16:creationId xmlns:a16="http://schemas.microsoft.com/office/drawing/2014/main" id="{717EB684-DB8F-BA48-0B62-834F13A96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443">
                <a:extLst>
                  <a:ext uri="{FF2B5EF4-FFF2-40B4-BE49-F238E27FC236}">
                    <a16:creationId xmlns:a16="http://schemas.microsoft.com/office/drawing/2014/main" id="{52FABB7E-EA45-4C8F-AAE0-F45A4129D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444">
                <a:extLst>
                  <a:ext uri="{FF2B5EF4-FFF2-40B4-BE49-F238E27FC236}">
                    <a16:creationId xmlns:a16="http://schemas.microsoft.com/office/drawing/2014/main" id="{7D7A20E0-923C-60C5-2F1E-09EBC72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445">
                <a:extLst>
                  <a:ext uri="{FF2B5EF4-FFF2-40B4-BE49-F238E27FC236}">
                    <a16:creationId xmlns:a16="http://schemas.microsoft.com/office/drawing/2014/main" id="{FB9F9E4D-D7F6-6F3B-B5E3-6C96518B1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446">
                <a:extLst>
                  <a:ext uri="{FF2B5EF4-FFF2-40B4-BE49-F238E27FC236}">
                    <a16:creationId xmlns:a16="http://schemas.microsoft.com/office/drawing/2014/main" id="{3D291584-CA94-1E52-E1E6-A5BB0AB2F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447">
                <a:extLst>
                  <a:ext uri="{FF2B5EF4-FFF2-40B4-BE49-F238E27FC236}">
                    <a16:creationId xmlns:a16="http://schemas.microsoft.com/office/drawing/2014/main" id="{9F4680D8-BF69-1F34-F17E-399351145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448">
                <a:extLst>
                  <a:ext uri="{FF2B5EF4-FFF2-40B4-BE49-F238E27FC236}">
                    <a16:creationId xmlns:a16="http://schemas.microsoft.com/office/drawing/2014/main" id="{056B289F-5DA8-B9B5-E6E6-BE98E06E9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9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449">
                <a:extLst>
                  <a:ext uri="{FF2B5EF4-FFF2-40B4-BE49-F238E27FC236}">
                    <a16:creationId xmlns:a16="http://schemas.microsoft.com/office/drawing/2014/main" id="{DE22C652-70F0-3E48-FFC0-2AF974AD6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9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450">
                <a:extLst>
                  <a:ext uri="{FF2B5EF4-FFF2-40B4-BE49-F238E27FC236}">
                    <a16:creationId xmlns:a16="http://schemas.microsoft.com/office/drawing/2014/main" id="{A08EB3AE-1D35-1767-4963-88C47692A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451">
                <a:extLst>
                  <a:ext uri="{FF2B5EF4-FFF2-40B4-BE49-F238E27FC236}">
                    <a16:creationId xmlns:a16="http://schemas.microsoft.com/office/drawing/2014/main" id="{43888171-7260-1633-E97D-8E9B94BE3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452">
                <a:extLst>
                  <a:ext uri="{FF2B5EF4-FFF2-40B4-BE49-F238E27FC236}">
                    <a16:creationId xmlns:a16="http://schemas.microsoft.com/office/drawing/2014/main" id="{1EB57A79-905C-768D-007C-AC27E1197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453">
                <a:extLst>
                  <a:ext uri="{FF2B5EF4-FFF2-40B4-BE49-F238E27FC236}">
                    <a16:creationId xmlns:a16="http://schemas.microsoft.com/office/drawing/2014/main" id="{BE28D0E0-C59B-D177-83D6-02BEF0EF6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454">
                <a:extLst>
                  <a:ext uri="{FF2B5EF4-FFF2-40B4-BE49-F238E27FC236}">
                    <a16:creationId xmlns:a16="http://schemas.microsoft.com/office/drawing/2014/main" id="{C189C54F-F0C7-7950-EC0A-0C070EAB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455">
                <a:extLst>
                  <a:ext uri="{FF2B5EF4-FFF2-40B4-BE49-F238E27FC236}">
                    <a16:creationId xmlns:a16="http://schemas.microsoft.com/office/drawing/2014/main" id="{D02BC516-634F-7F1A-37C9-DD591EAE4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456">
                <a:extLst>
                  <a:ext uri="{FF2B5EF4-FFF2-40B4-BE49-F238E27FC236}">
                    <a16:creationId xmlns:a16="http://schemas.microsoft.com/office/drawing/2014/main" id="{A4D617D9-94DE-28E2-B9A3-3D75D1F7B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457">
                <a:extLst>
                  <a:ext uri="{FF2B5EF4-FFF2-40B4-BE49-F238E27FC236}">
                    <a16:creationId xmlns:a16="http://schemas.microsoft.com/office/drawing/2014/main" id="{4E4DA01D-C20B-7B5B-F189-F5F0E9082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458">
                <a:extLst>
                  <a:ext uri="{FF2B5EF4-FFF2-40B4-BE49-F238E27FC236}">
                    <a16:creationId xmlns:a16="http://schemas.microsoft.com/office/drawing/2014/main" id="{C79E8DA5-FAF5-645A-8B91-D224828E8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459">
                <a:extLst>
                  <a:ext uri="{FF2B5EF4-FFF2-40B4-BE49-F238E27FC236}">
                    <a16:creationId xmlns:a16="http://schemas.microsoft.com/office/drawing/2014/main" id="{D56215B4-05A5-0706-01F9-9F3C7FEE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460">
                <a:extLst>
                  <a:ext uri="{FF2B5EF4-FFF2-40B4-BE49-F238E27FC236}">
                    <a16:creationId xmlns:a16="http://schemas.microsoft.com/office/drawing/2014/main" id="{9B99E836-7B14-59DE-8E54-0AE9AD98D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461">
                <a:extLst>
                  <a:ext uri="{FF2B5EF4-FFF2-40B4-BE49-F238E27FC236}">
                    <a16:creationId xmlns:a16="http://schemas.microsoft.com/office/drawing/2014/main" id="{B5BBCDCE-81AC-E0E9-F2A7-CA85A44C9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462">
                <a:extLst>
                  <a:ext uri="{FF2B5EF4-FFF2-40B4-BE49-F238E27FC236}">
                    <a16:creationId xmlns:a16="http://schemas.microsoft.com/office/drawing/2014/main" id="{8699FBE5-B22A-7B20-462D-6E7009D4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463">
                <a:extLst>
                  <a:ext uri="{FF2B5EF4-FFF2-40B4-BE49-F238E27FC236}">
                    <a16:creationId xmlns:a16="http://schemas.microsoft.com/office/drawing/2014/main" id="{BFA05A27-BBDA-017B-B6F9-1A5BC8C0C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464">
                <a:extLst>
                  <a:ext uri="{FF2B5EF4-FFF2-40B4-BE49-F238E27FC236}">
                    <a16:creationId xmlns:a16="http://schemas.microsoft.com/office/drawing/2014/main" id="{956B42BF-E1C1-B3E9-0CD9-213CDB3CF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465">
                <a:extLst>
                  <a:ext uri="{FF2B5EF4-FFF2-40B4-BE49-F238E27FC236}">
                    <a16:creationId xmlns:a16="http://schemas.microsoft.com/office/drawing/2014/main" id="{3CFEFF09-B384-EF20-55CC-87774E56A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466">
                <a:extLst>
                  <a:ext uri="{FF2B5EF4-FFF2-40B4-BE49-F238E27FC236}">
                    <a16:creationId xmlns:a16="http://schemas.microsoft.com/office/drawing/2014/main" id="{E553A2E7-3993-3763-DAE1-AC1105605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467">
                <a:extLst>
                  <a:ext uri="{FF2B5EF4-FFF2-40B4-BE49-F238E27FC236}">
                    <a16:creationId xmlns:a16="http://schemas.microsoft.com/office/drawing/2014/main" id="{345B92F5-3762-640C-DE22-6F9344388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Line 468">
                <a:extLst>
                  <a:ext uri="{FF2B5EF4-FFF2-40B4-BE49-F238E27FC236}">
                    <a16:creationId xmlns:a16="http://schemas.microsoft.com/office/drawing/2014/main" id="{D9804C55-3D1A-29E6-0441-DE27D7C61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469">
                <a:extLst>
                  <a:ext uri="{FF2B5EF4-FFF2-40B4-BE49-F238E27FC236}">
                    <a16:creationId xmlns:a16="http://schemas.microsoft.com/office/drawing/2014/main" id="{9E9A7D80-39B3-DAD0-B8DC-68A77F046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Line 470">
                <a:extLst>
                  <a:ext uri="{FF2B5EF4-FFF2-40B4-BE49-F238E27FC236}">
                    <a16:creationId xmlns:a16="http://schemas.microsoft.com/office/drawing/2014/main" id="{76D58EC7-3BF1-FA17-1E3B-2AE0DA0E0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471">
                <a:extLst>
                  <a:ext uri="{FF2B5EF4-FFF2-40B4-BE49-F238E27FC236}">
                    <a16:creationId xmlns:a16="http://schemas.microsoft.com/office/drawing/2014/main" id="{7D71A5DD-E8E7-501F-AF9A-A3601018F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472">
                <a:extLst>
                  <a:ext uri="{FF2B5EF4-FFF2-40B4-BE49-F238E27FC236}">
                    <a16:creationId xmlns:a16="http://schemas.microsoft.com/office/drawing/2014/main" id="{D7D8E415-AA96-6C5A-5308-8D5E555CB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473">
                <a:extLst>
                  <a:ext uri="{FF2B5EF4-FFF2-40B4-BE49-F238E27FC236}">
                    <a16:creationId xmlns:a16="http://schemas.microsoft.com/office/drawing/2014/main" id="{CD6E470C-77BA-A71B-CAED-44C993640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474">
                <a:extLst>
                  <a:ext uri="{FF2B5EF4-FFF2-40B4-BE49-F238E27FC236}">
                    <a16:creationId xmlns:a16="http://schemas.microsoft.com/office/drawing/2014/main" id="{D098508C-8F28-FA7C-1C4A-7E70CA7F5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475">
                <a:extLst>
                  <a:ext uri="{FF2B5EF4-FFF2-40B4-BE49-F238E27FC236}">
                    <a16:creationId xmlns:a16="http://schemas.microsoft.com/office/drawing/2014/main" id="{14A62D57-C336-04E8-B87B-BA9FFC168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476">
                <a:extLst>
                  <a:ext uri="{FF2B5EF4-FFF2-40B4-BE49-F238E27FC236}">
                    <a16:creationId xmlns:a16="http://schemas.microsoft.com/office/drawing/2014/main" id="{029F3033-0069-C940-B142-1D1FBA04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477">
                <a:extLst>
                  <a:ext uri="{FF2B5EF4-FFF2-40B4-BE49-F238E27FC236}">
                    <a16:creationId xmlns:a16="http://schemas.microsoft.com/office/drawing/2014/main" id="{11338D5F-743F-0DFB-9DCE-9B3937DEE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478">
                <a:extLst>
                  <a:ext uri="{FF2B5EF4-FFF2-40B4-BE49-F238E27FC236}">
                    <a16:creationId xmlns:a16="http://schemas.microsoft.com/office/drawing/2014/main" id="{53BF73D3-755B-DCF8-DD9D-DF16660C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479">
                <a:extLst>
                  <a:ext uri="{FF2B5EF4-FFF2-40B4-BE49-F238E27FC236}">
                    <a16:creationId xmlns:a16="http://schemas.microsoft.com/office/drawing/2014/main" id="{AA1FE480-2799-F7B3-2743-A9077A9C2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Line 480">
                <a:extLst>
                  <a:ext uri="{FF2B5EF4-FFF2-40B4-BE49-F238E27FC236}">
                    <a16:creationId xmlns:a16="http://schemas.microsoft.com/office/drawing/2014/main" id="{0419D60E-BDFF-D2E6-C9DD-36AE08F9E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481">
                <a:extLst>
                  <a:ext uri="{FF2B5EF4-FFF2-40B4-BE49-F238E27FC236}">
                    <a16:creationId xmlns:a16="http://schemas.microsoft.com/office/drawing/2014/main" id="{3397E0E0-09EB-49E9-9764-75BEE4B5C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482">
                <a:extLst>
                  <a:ext uri="{FF2B5EF4-FFF2-40B4-BE49-F238E27FC236}">
                    <a16:creationId xmlns:a16="http://schemas.microsoft.com/office/drawing/2014/main" id="{0B7863B1-F396-C140-9CED-57E7B646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483">
                <a:extLst>
                  <a:ext uri="{FF2B5EF4-FFF2-40B4-BE49-F238E27FC236}">
                    <a16:creationId xmlns:a16="http://schemas.microsoft.com/office/drawing/2014/main" id="{5A146118-16E5-F72B-16C1-BC1920823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484">
                <a:extLst>
                  <a:ext uri="{FF2B5EF4-FFF2-40B4-BE49-F238E27FC236}">
                    <a16:creationId xmlns:a16="http://schemas.microsoft.com/office/drawing/2014/main" id="{9F7B7302-4F11-9A4F-E7E5-E65D5DF00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485">
                <a:extLst>
                  <a:ext uri="{FF2B5EF4-FFF2-40B4-BE49-F238E27FC236}">
                    <a16:creationId xmlns:a16="http://schemas.microsoft.com/office/drawing/2014/main" id="{93A7AB93-7E3C-5F12-BCC3-049944375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486">
                <a:extLst>
                  <a:ext uri="{FF2B5EF4-FFF2-40B4-BE49-F238E27FC236}">
                    <a16:creationId xmlns:a16="http://schemas.microsoft.com/office/drawing/2014/main" id="{7A20D2A2-5778-8281-E9E3-137CF2EE6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487">
                <a:extLst>
                  <a:ext uri="{FF2B5EF4-FFF2-40B4-BE49-F238E27FC236}">
                    <a16:creationId xmlns:a16="http://schemas.microsoft.com/office/drawing/2014/main" id="{7699AE79-D123-9E42-7880-601276F02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488">
                <a:extLst>
                  <a:ext uri="{FF2B5EF4-FFF2-40B4-BE49-F238E27FC236}">
                    <a16:creationId xmlns:a16="http://schemas.microsoft.com/office/drawing/2014/main" id="{0FC3508B-C68C-53F6-690E-DBB8F7830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Line 489">
                <a:extLst>
                  <a:ext uri="{FF2B5EF4-FFF2-40B4-BE49-F238E27FC236}">
                    <a16:creationId xmlns:a16="http://schemas.microsoft.com/office/drawing/2014/main" id="{E2A0BE52-7092-FE8F-581A-9EF94CED2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490">
                <a:extLst>
                  <a:ext uri="{FF2B5EF4-FFF2-40B4-BE49-F238E27FC236}">
                    <a16:creationId xmlns:a16="http://schemas.microsoft.com/office/drawing/2014/main" id="{6B62870E-D171-3C5C-E546-FC570640E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491">
                <a:extLst>
                  <a:ext uri="{FF2B5EF4-FFF2-40B4-BE49-F238E27FC236}">
                    <a16:creationId xmlns:a16="http://schemas.microsoft.com/office/drawing/2014/main" id="{ABAF1352-7A88-ED9D-F344-D6A533F0F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492">
                <a:extLst>
                  <a:ext uri="{FF2B5EF4-FFF2-40B4-BE49-F238E27FC236}">
                    <a16:creationId xmlns:a16="http://schemas.microsoft.com/office/drawing/2014/main" id="{294FE1D4-9B17-52AF-AAE3-195F75781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493">
                <a:extLst>
                  <a:ext uri="{FF2B5EF4-FFF2-40B4-BE49-F238E27FC236}">
                    <a16:creationId xmlns:a16="http://schemas.microsoft.com/office/drawing/2014/main" id="{A40C8372-7470-443E-CCB9-4F880B3CC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494">
                <a:extLst>
                  <a:ext uri="{FF2B5EF4-FFF2-40B4-BE49-F238E27FC236}">
                    <a16:creationId xmlns:a16="http://schemas.microsoft.com/office/drawing/2014/main" id="{9D53CAB8-43AF-2CA5-FE99-9D602533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495">
                <a:extLst>
                  <a:ext uri="{FF2B5EF4-FFF2-40B4-BE49-F238E27FC236}">
                    <a16:creationId xmlns:a16="http://schemas.microsoft.com/office/drawing/2014/main" id="{25AA9524-E5BC-A8B4-8753-881F7F41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496">
                <a:extLst>
                  <a:ext uri="{FF2B5EF4-FFF2-40B4-BE49-F238E27FC236}">
                    <a16:creationId xmlns:a16="http://schemas.microsoft.com/office/drawing/2014/main" id="{85AE2E8A-2866-F374-4C36-907B6322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2" name="Group 103">
                <a:extLst>
                  <a:ext uri="{FF2B5EF4-FFF2-40B4-BE49-F238E27FC236}">
                    <a16:creationId xmlns:a16="http://schemas.microsoft.com/office/drawing/2014/main" id="{3B904FCF-6922-2ED0-8DBE-F5273BB97E9D}"/>
                  </a:ext>
                </a:extLst>
              </p:cNvPr>
              <p:cNvGrpSpPr/>
              <p:nvPr/>
            </p:nvGrpSpPr>
            <p:grpSpPr>
              <a:xfrm>
                <a:off x="3737" y="2774"/>
                <a:ext cx="145" cy="69"/>
                <a:chOff x="3737" y="2774"/>
                <a:chExt cx="145" cy="69"/>
              </a:xfrm>
            </p:grpSpPr>
            <p:sp>
              <p:nvSpPr>
                <p:cNvPr id="183" name="Line 498">
                  <a:extLst>
                    <a:ext uri="{FF2B5EF4-FFF2-40B4-BE49-F238E27FC236}">
                      <a16:creationId xmlns:a16="http://schemas.microsoft.com/office/drawing/2014/main" id="{0E89AEC5-B687-32F8-88B6-65B07DC81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Line 499">
                  <a:extLst>
                    <a:ext uri="{FF2B5EF4-FFF2-40B4-BE49-F238E27FC236}">
                      <a16:creationId xmlns:a16="http://schemas.microsoft.com/office/drawing/2014/main" id="{63EE03EF-3E8A-27C6-8473-83D5CF505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Line 500">
                  <a:extLst>
                    <a:ext uri="{FF2B5EF4-FFF2-40B4-BE49-F238E27FC236}">
                      <a16:creationId xmlns:a16="http://schemas.microsoft.com/office/drawing/2014/main" id="{51C41683-366C-FDF6-0576-5F3024B5F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Line 501">
                  <a:extLst>
                    <a:ext uri="{FF2B5EF4-FFF2-40B4-BE49-F238E27FC236}">
                      <a16:creationId xmlns:a16="http://schemas.microsoft.com/office/drawing/2014/main" id="{62D4B3DD-BEAE-7FA6-9011-F1808F7A4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" name="Line 502">
                  <a:extLst>
                    <a:ext uri="{FF2B5EF4-FFF2-40B4-BE49-F238E27FC236}">
                      <a16:creationId xmlns:a16="http://schemas.microsoft.com/office/drawing/2014/main" id="{B336898D-F6FD-A978-6D46-2CE0DF69AD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3" name="Line 503">
                <a:extLst>
                  <a:ext uri="{FF2B5EF4-FFF2-40B4-BE49-F238E27FC236}">
                    <a16:creationId xmlns:a16="http://schemas.microsoft.com/office/drawing/2014/main" id="{0B6DF4D6-050D-2E48-11F2-B7E4085C6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504">
                <a:extLst>
                  <a:ext uri="{FF2B5EF4-FFF2-40B4-BE49-F238E27FC236}">
                    <a16:creationId xmlns:a16="http://schemas.microsoft.com/office/drawing/2014/main" id="{C0DBEF15-6F16-1C97-EA20-C1C9A7DD6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505">
                <a:extLst>
                  <a:ext uri="{FF2B5EF4-FFF2-40B4-BE49-F238E27FC236}">
                    <a16:creationId xmlns:a16="http://schemas.microsoft.com/office/drawing/2014/main" id="{59813486-2031-B347-F065-7C37BBC86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506">
                <a:extLst>
                  <a:ext uri="{FF2B5EF4-FFF2-40B4-BE49-F238E27FC236}">
                    <a16:creationId xmlns:a16="http://schemas.microsoft.com/office/drawing/2014/main" id="{05C87B0B-1263-2950-C9CB-73C3D60CB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507">
                <a:extLst>
                  <a:ext uri="{FF2B5EF4-FFF2-40B4-BE49-F238E27FC236}">
                    <a16:creationId xmlns:a16="http://schemas.microsoft.com/office/drawing/2014/main" id="{31C7E9E1-F988-3B8B-85B1-14B65BC18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508">
                <a:extLst>
                  <a:ext uri="{FF2B5EF4-FFF2-40B4-BE49-F238E27FC236}">
                    <a16:creationId xmlns:a16="http://schemas.microsoft.com/office/drawing/2014/main" id="{870CC95A-284A-EBB7-1440-541DBB1A1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9" name="Group 115">
                <a:extLst>
                  <a:ext uri="{FF2B5EF4-FFF2-40B4-BE49-F238E27FC236}">
                    <a16:creationId xmlns:a16="http://schemas.microsoft.com/office/drawing/2014/main" id="{C371E52E-FED0-1173-F64E-42501286CD68}"/>
                  </a:ext>
                </a:extLst>
              </p:cNvPr>
              <p:cNvGrpSpPr/>
              <p:nvPr/>
            </p:nvGrpSpPr>
            <p:grpSpPr>
              <a:xfrm>
                <a:off x="4097" y="2774"/>
                <a:ext cx="145" cy="69"/>
                <a:chOff x="4097" y="2774"/>
                <a:chExt cx="145" cy="69"/>
              </a:xfrm>
            </p:grpSpPr>
            <p:sp>
              <p:nvSpPr>
                <p:cNvPr id="178" name="Line 510">
                  <a:extLst>
                    <a:ext uri="{FF2B5EF4-FFF2-40B4-BE49-F238E27FC236}">
                      <a16:creationId xmlns:a16="http://schemas.microsoft.com/office/drawing/2014/main" id="{5FD6D4F0-A784-E57A-25B3-CDD775455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Line 511">
                  <a:extLst>
                    <a:ext uri="{FF2B5EF4-FFF2-40B4-BE49-F238E27FC236}">
                      <a16:creationId xmlns:a16="http://schemas.microsoft.com/office/drawing/2014/main" id="{F057D5ED-DBD3-AF23-206D-117CF9B93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3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Line 512">
                  <a:extLst>
                    <a:ext uri="{FF2B5EF4-FFF2-40B4-BE49-F238E27FC236}">
                      <a16:creationId xmlns:a16="http://schemas.microsoft.com/office/drawing/2014/main" id="{5956993D-FA20-632B-2EB8-3D4957ABC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Line 513">
                  <a:extLst>
                    <a:ext uri="{FF2B5EF4-FFF2-40B4-BE49-F238E27FC236}">
                      <a16:creationId xmlns:a16="http://schemas.microsoft.com/office/drawing/2014/main" id="{9A4FFDD9-E765-165F-B97E-112BE8AC8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0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Line 514">
                  <a:extLst>
                    <a:ext uri="{FF2B5EF4-FFF2-40B4-BE49-F238E27FC236}">
                      <a16:creationId xmlns:a16="http://schemas.microsoft.com/office/drawing/2014/main" id="{0ECAAF70-8A33-50FE-FDFA-93330AE4A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0" name="Line 515">
                <a:extLst>
                  <a:ext uri="{FF2B5EF4-FFF2-40B4-BE49-F238E27FC236}">
                    <a16:creationId xmlns:a16="http://schemas.microsoft.com/office/drawing/2014/main" id="{4B049AB4-5892-C474-7D8D-EF2D35E51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1" name="Group 122">
                <a:extLst>
                  <a:ext uri="{FF2B5EF4-FFF2-40B4-BE49-F238E27FC236}">
                    <a16:creationId xmlns:a16="http://schemas.microsoft.com/office/drawing/2014/main" id="{81BA3319-D3D3-760D-1688-56F7CEB42A27}"/>
                  </a:ext>
                </a:extLst>
              </p:cNvPr>
              <p:cNvGrpSpPr/>
              <p:nvPr/>
            </p:nvGrpSpPr>
            <p:grpSpPr>
              <a:xfrm>
                <a:off x="4277" y="2774"/>
                <a:ext cx="145" cy="69"/>
                <a:chOff x="4277" y="2774"/>
                <a:chExt cx="145" cy="69"/>
              </a:xfrm>
            </p:grpSpPr>
            <p:sp>
              <p:nvSpPr>
                <p:cNvPr id="173" name="Line 517">
                  <a:extLst>
                    <a:ext uri="{FF2B5EF4-FFF2-40B4-BE49-F238E27FC236}">
                      <a16:creationId xmlns:a16="http://schemas.microsoft.com/office/drawing/2014/main" id="{941D44EB-35FF-97D1-B90C-BB6556905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Line 518">
                  <a:extLst>
                    <a:ext uri="{FF2B5EF4-FFF2-40B4-BE49-F238E27FC236}">
                      <a16:creationId xmlns:a16="http://schemas.microsoft.com/office/drawing/2014/main" id="{72F94E07-CCC0-25EA-9368-342049583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Line 519">
                  <a:extLst>
                    <a:ext uri="{FF2B5EF4-FFF2-40B4-BE49-F238E27FC236}">
                      <a16:creationId xmlns:a16="http://schemas.microsoft.com/office/drawing/2014/main" id="{F08598C8-1FEB-B28C-6ED1-B05919333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4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Line 520">
                  <a:extLst>
                    <a:ext uri="{FF2B5EF4-FFF2-40B4-BE49-F238E27FC236}">
                      <a16:creationId xmlns:a16="http://schemas.microsoft.com/office/drawing/2014/main" id="{DA7AE574-3358-AED1-DDBC-630BEA359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8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Line 521">
                  <a:extLst>
                    <a:ext uri="{FF2B5EF4-FFF2-40B4-BE49-F238E27FC236}">
                      <a16:creationId xmlns:a16="http://schemas.microsoft.com/office/drawing/2014/main" id="{144D9A05-0414-4467-F045-E23FD4059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2" name="Line 522">
                <a:extLst>
                  <a:ext uri="{FF2B5EF4-FFF2-40B4-BE49-F238E27FC236}">
                    <a16:creationId xmlns:a16="http://schemas.microsoft.com/office/drawing/2014/main" id="{722044CF-416C-790F-1111-0F38C2009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8" name="Group 129">
            <a:extLst>
              <a:ext uri="{FF2B5EF4-FFF2-40B4-BE49-F238E27FC236}">
                <a16:creationId xmlns:a16="http://schemas.microsoft.com/office/drawing/2014/main" id="{EE16BE45-B1E7-2B09-5DFE-E020A072F600}"/>
              </a:ext>
            </a:extLst>
          </p:cNvPr>
          <p:cNvGrpSpPr/>
          <p:nvPr/>
        </p:nvGrpSpPr>
        <p:grpSpPr>
          <a:xfrm>
            <a:off x="865825" y="5583694"/>
            <a:ext cx="6410325" cy="793750"/>
            <a:chOff x="566" y="3612"/>
            <a:chExt cx="4038" cy="500"/>
          </a:xfrm>
        </p:grpSpPr>
        <p:sp>
          <p:nvSpPr>
            <p:cNvPr id="189" name="AutoShape 652">
              <a:extLst>
                <a:ext uri="{FF2B5EF4-FFF2-40B4-BE49-F238E27FC236}">
                  <a16:creationId xmlns:a16="http://schemas.microsoft.com/office/drawing/2014/main" id="{E0680B10-B588-150F-B2BE-5B4D364A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3612"/>
              <a:ext cx="1638" cy="5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90" name="AutoShape 650">
              <a:extLst>
                <a:ext uri="{FF2B5EF4-FFF2-40B4-BE49-F238E27FC236}">
                  <a16:creationId xmlns:a16="http://schemas.microsoft.com/office/drawing/2014/main" id="{E9A1CF89-85B5-CAE2-9DE9-D7DC8FFAB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3811"/>
              <a:ext cx="4038" cy="182"/>
            </a:xfrm>
            <a:prstGeom prst="cube">
              <a:avLst>
                <a:gd name="adj" fmla="val 66912"/>
              </a:avLst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91" name="Group 132">
              <a:extLst>
                <a:ext uri="{FF2B5EF4-FFF2-40B4-BE49-F238E27FC236}">
                  <a16:creationId xmlns:a16="http://schemas.microsoft.com/office/drawing/2014/main" id="{2C6FE29D-2399-271A-2A89-751750B0C649}"/>
                </a:ext>
              </a:extLst>
            </p:cNvPr>
            <p:cNvGrpSpPr/>
            <p:nvPr/>
          </p:nvGrpSpPr>
          <p:grpSpPr>
            <a:xfrm>
              <a:off x="783" y="3820"/>
              <a:ext cx="3698" cy="10"/>
              <a:chOff x="783" y="3820"/>
              <a:chExt cx="3698" cy="10"/>
            </a:xfrm>
          </p:grpSpPr>
          <p:sp>
            <p:nvSpPr>
              <p:cNvPr id="193" name="Line 655">
                <a:extLst>
                  <a:ext uri="{FF2B5EF4-FFF2-40B4-BE49-F238E27FC236}">
                    <a16:creationId xmlns:a16="http://schemas.microsoft.com/office/drawing/2014/main" id="{5AF748C2-1A58-3556-B115-FD6F5D8A9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2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656">
                <a:extLst>
                  <a:ext uri="{FF2B5EF4-FFF2-40B4-BE49-F238E27FC236}">
                    <a16:creationId xmlns:a16="http://schemas.microsoft.com/office/drawing/2014/main" id="{522FC184-4B3D-6FD0-D6EA-63B5255C9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6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657">
                <a:extLst>
                  <a:ext uri="{FF2B5EF4-FFF2-40B4-BE49-F238E27FC236}">
                    <a16:creationId xmlns:a16="http://schemas.microsoft.com/office/drawing/2014/main" id="{C9AEB629-7045-AC8B-A5EC-C4032E20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9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658">
                <a:extLst>
                  <a:ext uri="{FF2B5EF4-FFF2-40B4-BE49-F238E27FC236}">
                    <a16:creationId xmlns:a16="http://schemas.microsoft.com/office/drawing/2014/main" id="{27D324F7-1AE0-37E0-AA61-12F023B7F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93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659">
                <a:extLst>
                  <a:ext uri="{FF2B5EF4-FFF2-40B4-BE49-F238E27FC236}">
                    <a16:creationId xmlns:a16="http://schemas.microsoft.com/office/drawing/2014/main" id="{3A24019E-A99C-97EB-774A-A0CA88EDF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97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Line 660">
                <a:extLst>
                  <a:ext uri="{FF2B5EF4-FFF2-40B4-BE49-F238E27FC236}">
                    <a16:creationId xmlns:a16="http://schemas.microsoft.com/office/drawing/2014/main" id="{89A47DE3-9220-681E-9B2D-17B31ABDC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07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661">
                <a:extLst>
                  <a:ext uri="{FF2B5EF4-FFF2-40B4-BE49-F238E27FC236}">
                    <a16:creationId xmlns:a16="http://schemas.microsoft.com/office/drawing/2014/main" id="{E655E93C-383F-38DB-4DEF-ADEEEE328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07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662">
                <a:extLst>
                  <a:ext uri="{FF2B5EF4-FFF2-40B4-BE49-F238E27FC236}">
                    <a16:creationId xmlns:a16="http://schemas.microsoft.com/office/drawing/2014/main" id="{526639F6-D494-07B8-03AD-0A3B62732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4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663">
                <a:extLst>
                  <a:ext uri="{FF2B5EF4-FFF2-40B4-BE49-F238E27FC236}">
                    <a16:creationId xmlns:a16="http://schemas.microsoft.com/office/drawing/2014/main" id="{FFD6094F-3FCE-5015-36C6-C616B9FA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7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664">
                <a:extLst>
                  <a:ext uri="{FF2B5EF4-FFF2-40B4-BE49-F238E27FC236}">
                    <a16:creationId xmlns:a16="http://schemas.microsoft.com/office/drawing/2014/main" id="{9D70E5C7-6124-C23D-AB25-4577B2FC4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1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Line 665">
                <a:extLst>
                  <a:ext uri="{FF2B5EF4-FFF2-40B4-BE49-F238E27FC236}">
                    <a16:creationId xmlns:a16="http://schemas.microsoft.com/office/drawing/2014/main" id="{9637ED43-9E33-15DB-4547-6020A54D7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5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Line 666">
                <a:extLst>
                  <a:ext uri="{FF2B5EF4-FFF2-40B4-BE49-F238E27FC236}">
                    <a16:creationId xmlns:a16="http://schemas.microsoft.com/office/drawing/2014/main" id="{BCCDEA6A-29FA-A767-5BB8-1FD6E2D47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8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Line 667">
                <a:extLst>
                  <a:ext uri="{FF2B5EF4-FFF2-40B4-BE49-F238E27FC236}">
                    <a16:creationId xmlns:a16="http://schemas.microsoft.com/office/drawing/2014/main" id="{6A1806F1-E945-88ED-D50D-3D6934C0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8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Line 668">
                <a:extLst>
                  <a:ext uri="{FF2B5EF4-FFF2-40B4-BE49-F238E27FC236}">
                    <a16:creationId xmlns:a16="http://schemas.microsoft.com/office/drawing/2014/main" id="{5BCB7562-A40C-ACBD-FA53-B11EC40BD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2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Line 669">
                <a:extLst>
                  <a:ext uri="{FF2B5EF4-FFF2-40B4-BE49-F238E27FC236}">
                    <a16:creationId xmlns:a16="http://schemas.microsoft.com/office/drawing/2014/main" id="{AF70E5FC-AA59-DE0A-5D19-B19222B5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6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Line 670">
                <a:extLst>
                  <a:ext uri="{FF2B5EF4-FFF2-40B4-BE49-F238E27FC236}">
                    <a16:creationId xmlns:a16="http://schemas.microsoft.com/office/drawing/2014/main" id="{EBA8CA22-0355-EF1C-BAEB-D2A68613A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9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Line 671">
                <a:extLst>
                  <a:ext uri="{FF2B5EF4-FFF2-40B4-BE49-F238E27FC236}">
                    <a16:creationId xmlns:a16="http://schemas.microsoft.com/office/drawing/2014/main" id="{8B787C01-9D90-853E-B3D9-A974C3412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3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Line 672">
                <a:extLst>
                  <a:ext uri="{FF2B5EF4-FFF2-40B4-BE49-F238E27FC236}">
                    <a16:creationId xmlns:a16="http://schemas.microsoft.com/office/drawing/2014/main" id="{BBA81B9B-4F21-74E9-7974-F4E3E19D6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6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Line 673">
                <a:extLst>
                  <a:ext uri="{FF2B5EF4-FFF2-40B4-BE49-F238E27FC236}">
                    <a16:creationId xmlns:a16="http://schemas.microsoft.com/office/drawing/2014/main" id="{A113B55C-B9C1-47A8-5067-97669C877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6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Line 674">
                <a:extLst>
                  <a:ext uri="{FF2B5EF4-FFF2-40B4-BE49-F238E27FC236}">
                    <a16:creationId xmlns:a16="http://schemas.microsoft.com/office/drawing/2014/main" id="{A70196C0-64DA-6349-A4D9-25B128946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0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Line 675">
                <a:extLst>
                  <a:ext uri="{FF2B5EF4-FFF2-40B4-BE49-F238E27FC236}">
                    <a16:creationId xmlns:a16="http://schemas.microsoft.com/office/drawing/2014/main" id="{D5E838D0-4766-407E-EE18-28432E8BE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4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Line 676">
                <a:extLst>
                  <a:ext uri="{FF2B5EF4-FFF2-40B4-BE49-F238E27FC236}">
                    <a16:creationId xmlns:a16="http://schemas.microsoft.com/office/drawing/2014/main" id="{80EAA4BA-8496-A583-E4F8-1E29C483D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7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Line 677">
                <a:extLst>
                  <a:ext uri="{FF2B5EF4-FFF2-40B4-BE49-F238E27FC236}">
                    <a16:creationId xmlns:a16="http://schemas.microsoft.com/office/drawing/2014/main" id="{C5AE15EB-D24F-321F-B957-FA6166AD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1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Line 678">
                <a:extLst>
                  <a:ext uri="{FF2B5EF4-FFF2-40B4-BE49-F238E27FC236}">
                    <a16:creationId xmlns:a16="http://schemas.microsoft.com/office/drawing/2014/main" id="{80299546-7B88-A48C-37CF-39E9A764B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5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Line 679">
                <a:extLst>
                  <a:ext uri="{FF2B5EF4-FFF2-40B4-BE49-F238E27FC236}">
                    <a16:creationId xmlns:a16="http://schemas.microsoft.com/office/drawing/2014/main" id="{84228AEC-046C-335F-387D-9499C012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5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Line 680">
                <a:extLst>
                  <a:ext uri="{FF2B5EF4-FFF2-40B4-BE49-F238E27FC236}">
                    <a16:creationId xmlns:a16="http://schemas.microsoft.com/office/drawing/2014/main" id="{0070949E-F3D0-4B58-D944-6C6CE0C5C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8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Line 681">
                <a:extLst>
                  <a:ext uri="{FF2B5EF4-FFF2-40B4-BE49-F238E27FC236}">
                    <a16:creationId xmlns:a16="http://schemas.microsoft.com/office/drawing/2014/main" id="{E3D8F5AD-E959-B3F9-783D-BF9D4719E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2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Line 682">
                <a:extLst>
                  <a:ext uri="{FF2B5EF4-FFF2-40B4-BE49-F238E27FC236}">
                    <a16:creationId xmlns:a16="http://schemas.microsoft.com/office/drawing/2014/main" id="{3F239924-E095-F6FA-B5EC-A451A0BC7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6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Line 683">
                <a:extLst>
                  <a:ext uri="{FF2B5EF4-FFF2-40B4-BE49-F238E27FC236}">
                    <a16:creationId xmlns:a16="http://schemas.microsoft.com/office/drawing/2014/main" id="{991905A5-241D-5025-8BC5-36AE423C9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9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Line 684">
                <a:extLst>
                  <a:ext uri="{FF2B5EF4-FFF2-40B4-BE49-F238E27FC236}">
                    <a16:creationId xmlns:a16="http://schemas.microsoft.com/office/drawing/2014/main" id="{6FCE015C-A018-7807-BDF3-340FC90B2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3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Line 685">
                <a:extLst>
                  <a:ext uri="{FF2B5EF4-FFF2-40B4-BE49-F238E27FC236}">
                    <a16:creationId xmlns:a16="http://schemas.microsoft.com/office/drawing/2014/main" id="{02E5AF0A-7BCB-C877-BD9B-86AB81ED4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3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Line 686">
                <a:extLst>
                  <a:ext uri="{FF2B5EF4-FFF2-40B4-BE49-F238E27FC236}">
                    <a16:creationId xmlns:a16="http://schemas.microsoft.com/office/drawing/2014/main" id="{8618B017-DF77-7C66-1BF5-D96C1DF3B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6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Line 687">
                <a:extLst>
                  <a:ext uri="{FF2B5EF4-FFF2-40B4-BE49-F238E27FC236}">
                    <a16:creationId xmlns:a16="http://schemas.microsoft.com/office/drawing/2014/main" id="{B49A688F-1F75-3B51-CC47-E99777197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0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Line 688">
                <a:extLst>
                  <a:ext uri="{FF2B5EF4-FFF2-40B4-BE49-F238E27FC236}">
                    <a16:creationId xmlns:a16="http://schemas.microsoft.com/office/drawing/2014/main" id="{4C354885-A3EE-F542-B804-81793A53B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4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Line 689">
                <a:extLst>
                  <a:ext uri="{FF2B5EF4-FFF2-40B4-BE49-F238E27FC236}">
                    <a16:creationId xmlns:a16="http://schemas.microsoft.com/office/drawing/2014/main" id="{4E2D11DB-83D1-BD38-F119-6726EFBE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7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Line 690">
                <a:extLst>
                  <a:ext uri="{FF2B5EF4-FFF2-40B4-BE49-F238E27FC236}">
                    <a16:creationId xmlns:a16="http://schemas.microsoft.com/office/drawing/2014/main" id="{D478292D-527C-1995-11F2-9531674D0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1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691">
                <a:extLst>
                  <a:ext uri="{FF2B5EF4-FFF2-40B4-BE49-F238E27FC236}">
                    <a16:creationId xmlns:a16="http://schemas.microsoft.com/office/drawing/2014/main" id="{872ED20B-6708-2F5D-5E96-530962302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1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692">
                <a:extLst>
                  <a:ext uri="{FF2B5EF4-FFF2-40B4-BE49-F238E27FC236}">
                    <a16:creationId xmlns:a16="http://schemas.microsoft.com/office/drawing/2014/main" id="{CD3B0174-03BB-930F-CD5E-8FE6688B1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4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Line 693">
                <a:extLst>
                  <a:ext uri="{FF2B5EF4-FFF2-40B4-BE49-F238E27FC236}">
                    <a16:creationId xmlns:a16="http://schemas.microsoft.com/office/drawing/2014/main" id="{41A4DE69-D66C-E071-6334-EF2BC0715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8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Line 694">
                <a:extLst>
                  <a:ext uri="{FF2B5EF4-FFF2-40B4-BE49-F238E27FC236}">
                    <a16:creationId xmlns:a16="http://schemas.microsoft.com/office/drawing/2014/main" id="{2ACC13FE-AEEA-E240-2604-BD2E817BB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2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Line 695">
                <a:extLst>
                  <a:ext uri="{FF2B5EF4-FFF2-40B4-BE49-F238E27FC236}">
                    <a16:creationId xmlns:a16="http://schemas.microsoft.com/office/drawing/2014/main" id="{05338B5E-479E-575B-65FB-D91775DF8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5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Line 696">
                <a:extLst>
                  <a:ext uri="{FF2B5EF4-FFF2-40B4-BE49-F238E27FC236}">
                    <a16:creationId xmlns:a16="http://schemas.microsoft.com/office/drawing/2014/main" id="{D1184776-836E-BE1A-F3B3-C684EB2B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94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Line 697">
                <a:extLst>
                  <a:ext uri="{FF2B5EF4-FFF2-40B4-BE49-F238E27FC236}">
                    <a16:creationId xmlns:a16="http://schemas.microsoft.com/office/drawing/2014/main" id="{5E8A06CD-9E35-E947-F648-084D28C3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94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Line 698">
                <a:extLst>
                  <a:ext uri="{FF2B5EF4-FFF2-40B4-BE49-F238E27FC236}">
                    <a16:creationId xmlns:a16="http://schemas.microsoft.com/office/drawing/2014/main" id="{AB07A9DE-F6A1-F5A3-96FA-F1C7FB9E0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13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Line 699">
                <a:extLst>
                  <a:ext uri="{FF2B5EF4-FFF2-40B4-BE49-F238E27FC236}">
                    <a16:creationId xmlns:a16="http://schemas.microsoft.com/office/drawing/2014/main" id="{9CF4C12B-5F21-19DC-8A83-86C0CE1AD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16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Line 700">
                <a:extLst>
                  <a:ext uri="{FF2B5EF4-FFF2-40B4-BE49-F238E27FC236}">
                    <a16:creationId xmlns:a16="http://schemas.microsoft.com/office/drawing/2014/main" id="{C3360F71-C9D5-0966-6E13-8AA7DBEEF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0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Line 701">
                <a:extLst>
                  <a:ext uri="{FF2B5EF4-FFF2-40B4-BE49-F238E27FC236}">
                    <a16:creationId xmlns:a16="http://schemas.microsoft.com/office/drawing/2014/main" id="{AABB8A93-87DB-3B38-C0AB-B82725085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3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Line 702">
                <a:extLst>
                  <a:ext uri="{FF2B5EF4-FFF2-40B4-BE49-F238E27FC236}">
                    <a16:creationId xmlns:a16="http://schemas.microsoft.com/office/drawing/2014/main" id="{AD1B57A1-9CE8-5E4C-1470-B5DFAEEC4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75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Line 703">
                <a:extLst>
                  <a:ext uri="{FF2B5EF4-FFF2-40B4-BE49-F238E27FC236}">
                    <a16:creationId xmlns:a16="http://schemas.microsoft.com/office/drawing/2014/main" id="{1E1963FA-153B-F769-0459-CB420B65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75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704">
                <a:extLst>
                  <a:ext uri="{FF2B5EF4-FFF2-40B4-BE49-F238E27FC236}">
                    <a16:creationId xmlns:a16="http://schemas.microsoft.com/office/drawing/2014/main" id="{0D793839-3B92-AD85-AAB3-1D14F6C86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1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705">
                <a:extLst>
                  <a:ext uri="{FF2B5EF4-FFF2-40B4-BE49-F238E27FC236}">
                    <a16:creationId xmlns:a16="http://schemas.microsoft.com/office/drawing/2014/main" id="{6D32C439-5BC0-B298-FE06-5CAD10724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4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706">
                <a:extLst>
                  <a:ext uri="{FF2B5EF4-FFF2-40B4-BE49-F238E27FC236}">
                    <a16:creationId xmlns:a16="http://schemas.microsoft.com/office/drawing/2014/main" id="{466EAF16-20ED-F634-D79F-3EAD307B7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8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Line 707">
                <a:extLst>
                  <a:ext uri="{FF2B5EF4-FFF2-40B4-BE49-F238E27FC236}">
                    <a16:creationId xmlns:a16="http://schemas.microsoft.com/office/drawing/2014/main" id="{0A56A14C-1B76-587B-2B6B-4165FA936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2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Line 708">
                <a:extLst>
                  <a:ext uri="{FF2B5EF4-FFF2-40B4-BE49-F238E27FC236}">
                    <a16:creationId xmlns:a16="http://schemas.microsoft.com/office/drawing/2014/main" id="{ADFB8D64-B7C9-E9B5-5556-DF387F314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5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Line 709">
                <a:extLst>
                  <a:ext uri="{FF2B5EF4-FFF2-40B4-BE49-F238E27FC236}">
                    <a16:creationId xmlns:a16="http://schemas.microsoft.com/office/drawing/2014/main" id="{20833322-B922-4054-2528-49611BFBA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5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710">
                <a:extLst>
                  <a:ext uri="{FF2B5EF4-FFF2-40B4-BE49-F238E27FC236}">
                    <a16:creationId xmlns:a16="http://schemas.microsoft.com/office/drawing/2014/main" id="{F2767852-6DF7-7DAC-D6E2-6AE4BE817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9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711">
                <a:extLst>
                  <a:ext uri="{FF2B5EF4-FFF2-40B4-BE49-F238E27FC236}">
                    <a16:creationId xmlns:a16="http://schemas.microsoft.com/office/drawing/2014/main" id="{A2D7B55F-273B-2A3B-E59F-F30690237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52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Line 712">
                <a:extLst>
                  <a:ext uri="{FF2B5EF4-FFF2-40B4-BE49-F238E27FC236}">
                    <a16:creationId xmlns:a16="http://schemas.microsoft.com/office/drawing/2014/main" id="{8EAA7374-7CBD-E18D-5391-19ED19C29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56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713">
                <a:extLst>
                  <a:ext uri="{FF2B5EF4-FFF2-40B4-BE49-F238E27FC236}">
                    <a16:creationId xmlns:a16="http://schemas.microsoft.com/office/drawing/2014/main" id="{71ED3C0A-8B1E-2B5E-E8D7-55BD4A8C4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0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714">
                <a:extLst>
                  <a:ext uri="{FF2B5EF4-FFF2-40B4-BE49-F238E27FC236}">
                    <a16:creationId xmlns:a16="http://schemas.microsoft.com/office/drawing/2014/main" id="{DFAF3B62-48CB-978C-7024-6719AED2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38" y="3785"/>
                <a:ext cx="0" cy="87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715">
                <a:extLst>
                  <a:ext uri="{FF2B5EF4-FFF2-40B4-BE49-F238E27FC236}">
                    <a16:creationId xmlns:a16="http://schemas.microsoft.com/office/drawing/2014/main" id="{DED2C6B8-EBA0-2796-999E-4B03DE4CD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38" y="3785"/>
                <a:ext cx="0" cy="87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Line 716">
                <a:extLst>
                  <a:ext uri="{FF2B5EF4-FFF2-40B4-BE49-F238E27FC236}">
                    <a16:creationId xmlns:a16="http://schemas.microsoft.com/office/drawing/2014/main" id="{6CF82B04-3912-C200-5749-15802ADF3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7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Line 717">
                <a:extLst>
                  <a:ext uri="{FF2B5EF4-FFF2-40B4-BE49-F238E27FC236}">
                    <a16:creationId xmlns:a16="http://schemas.microsoft.com/office/drawing/2014/main" id="{75ABD409-04E1-1218-CE50-D1F2E8479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1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Line 718">
                <a:extLst>
                  <a:ext uri="{FF2B5EF4-FFF2-40B4-BE49-F238E27FC236}">
                    <a16:creationId xmlns:a16="http://schemas.microsoft.com/office/drawing/2014/main" id="{1D95B9DD-AC4D-CA6F-1400-F59C89088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4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719">
                <a:extLst>
                  <a:ext uri="{FF2B5EF4-FFF2-40B4-BE49-F238E27FC236}">
                    <a16:creationId xmlns:a16="http://schemas.microsoft.com/office/drawing/2014/main" id="{4F0C39E9-EFDA-3D7D-D465-84675CC55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8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720">
                <a:extLst>
                  <a:ext uri="{FF2B5EF4-FFF2-40B4-BE49-F238E27FC236}">
                    <a16:creationId xmlns:a16="http://schemas.microsoft.com/office/drawing/2014/main" id="{10467F4B-6626-BF4F-9C8C-A13F90EE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1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721">
                <a:extLst>
                  <a:ext uri="{FF2B5EF4-FFF2-40B4-BE49-F238E27FC236}">
                    <a16:creationId xmlns:a16="http://schemas.microsoft.com/office/drawing/2014/main" id="{0B945A1E-1482-0CD6-AF88-A5D947701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1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722">
                <a:extLst>
                  <a:ext uri="{FF2B5EF4-FFF2-40B4-BE49-F238E27FC236}">
                    <a16:creationId xmlns:a16="http://schemas.microsoft.com/office/drawing/2014/main" id="{2493644C-5C30-52A2-6E67-844488C3A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5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723">
                <a:extLst>
                  <a:ext uri="{FF2B5EF4-FFF2-40B4-BE49-F238E27FC236}">
                    <a16:creationId xmlns:a16="http://schemas.microsoft.com/office/drawing/2014/main" id="{2EAAEFF3-BF25-5617-7FC4-114E9C43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9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724">
                <a:extLst>
                  <a:ext uri="{FF2B5EF4-FFF2-40B4-BE49-F238E27FC236}">
                    <a16:creationId xmlns:a16="http://schemas.microsoft.com/office/drawing/2014/main" id="{81AE7B67-3AEF-F05E-E416-87FA0CE80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92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Line 725">
                <a:extLst>
                  <a:ext uri="{FF2B5EF4-FFF2-40B4-BE49-F238E27FC236}">
                    <a16:creationId xmlns:a16="http://schemas.microsoft.com/office/drawing/2014/main" id="{9E322BDB-C04C-D274-59A7-AD807582A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96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Line 726">
                <a:extLst>
                  <a:ext uri="{FF2B5EF4-FFF2-40B4-BE49-F238E27FC236}">
                    <a16:creationId xmlns:a16="http://schemas.microsoft.com/office/drawing/2014/main" id="{FD080F2B-4FCA-2BA6-FF11-F97DF4706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0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Line 727">
                <a:extLst>
                  <a:ext uri="{FF2B5EF4-FFF2-40B4-BE49-F238E27FC236}">
                    <a16:creationId xmlns:a16="http://schemas.microsoft.com/office/drawing/2014/main" id="{E4EB82A7-6382-457C-EF8D-27115F503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0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Line 728">
                <a:extLst>
                  <a:ext uri="{FF2B5EF4-FFF2-40B4-BE49-F238E27FC236}">
                    <a16:creationId xmlns:a16="http://schemas.microsoft.com/office/drawing/2014/main" id="{16B24E26-33C5-F93B-2D36-B661CD91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3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729">
                <a:extLst>
                  <a:ext uri="{FF2B5EF4-FFF2-40B4-BE49-F238E27FC236}">
                    <a16:creationId xmlns:a16="http://schemas.microsoft.com/office/drawing/2014/main" id="{279D715B-750D-F81E-4729-139F134D2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7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Line 730">
                <a:extLst>
                  <a:ext uri="{FF2B5EF4-FFF2-40B4-BE49-F238E27FC236}">
                    <a16:creationId xmlns:a16="http://schemas.microsoft.com/office/drawing/2014/main" id="{6709C051-2228-239C-FDF5-82331A0B9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0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731">
                <a:extLst>
                  <a:ext uri="{FF2B5EF4-FFF2-40B4-BE49-F238E27FC236}">
                    <a16:creationId xmlns:a16="http://schemas.microsoft.com/office/drawing/2014/main" id="{BF8F1B6A-62C5-A0A1-51C4-8C6FE86CE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4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732">
                <a:extLst>
                  <a:ext uri="{FF2B5EF4-FFF2-40B4-BE49-F238E27FC236}">
                    <a16:creationId xmlns:a16="http://schemas.microsoft.com/office/drawing/2014/main" id="{83758C54-99A4-84B9-3D33-69D25AEC6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8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733">
                <a:extLst>
                  <a:ext uri="{FF2B5EF4-FFF2-40B4-BE49-F238E27FC236}">
                    <a16:creationId xmlns:a16="http://schemas.microsoft.com/office/drawing/2014/main" id="{246D2F7C-4ADC-343F-31C0-D7D66E525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8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734">
                <a:extLst>
                  <a:ext uri="{FF2B5EF4-FFF2-40B4-BE49-F238E27FC236}">
                    <a16:creationId xmlns:a16="http://schemas.microsoft.com/office/drawing/2014/main" id="{9240A405-D3EA-D1C0-F0EB-293466CEE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1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735">
                <a:extLst>
                  <a:ext uri="{FF2B5EF4-FFF2-40B4-BE49-F238E27FC236}">
                    <a16:creationId xmlns:a16="http://schemas.microsoft.com/office/drawing/2014/main" id="{BEC82797-D735-6DF3-46E9-800C92B61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5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736">
                <a:extLst>
                  <a:ext uri="{FF2B5EF4-FFF2-40B4-BE49-F238E27FC236}">
                    <a16:creationId xmlns:a16="http://schemas.microsoft.com/office/drawing/2014/main" id="{645B3E80-49A5-7257-5062-DA5A9B076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9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737">
                <a:extLst>
                  <a:ext uri="{FF2B5EF4-FFF2-40B4-BE49-F238E27FC236}">
                    <a16:creationId xmlns:a16="http://schemas.microsoft.com/office/drawing/2014/main" id="{39657366-D7EB-E30B-DD50-97D71AE57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2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738">
                <a:extLst>
                  <a:ext uri="{FF2B5EF4-FFF2-40B4-BE49-F238E27FC236}">
                    <a16:creationId xmlns:a16="http://schemas.microsoft.com/office/drawing/2014/main" id="{FDF8695D-E0FA-D534-FE87-EDFE09D0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6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739">
                <a:extLst>
                  <a:ext uri="{FF2B5EF4-FFF2-40B4-BE49-F238E27FC236}">
                    <a16:creationId xmlns:a16="http://schemas.microsoft.com/office/drawing/2014/main" id="{08089240-E15C-016A-CD67-8AD52C3F8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6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740">
                <a:extLst>
                  <a:ext uri="{FF2B5EF4-FFF2-40B4-BE49-F238E27FC236}">
                    <a16:creationId xmlns:a16="http://schemas.microsoft.com/office/drawing/2014/main" id="{D0D4F1DA-6DA6-8F5C-688E-083E9C734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9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741">
                <a:extLst>
                  <a:ext uri="{FF2B5EF4-FFF2-40B4-BE49-F238E27FC236}">
                    <a16:creationId xmlns:a16="http://schemas.microsoft.com/office/drawing/2014/main" id="{F27E27A5-F5D2-E1C9-A06B-E47D77F11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43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742">
                <a:extLst>
                  <a:ext uri="{FF2B5EF4-FFF2-40B4-BE49-F238E27FC236}">
                    <a16:creationId xmlns:a16="http://schemas.microsoft.com/office/drawing/2014/main" id="{465F27E4-DB87-6334-28F5-A7F5DE746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47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743">
                <a:extLst>
                  <a:ext uri="{FF2B5EF4-FFF2-40B4-BE49-F238E27FC236}">
                    <a16:creationId xmlns:a16="http://schemas.microsoft.com/office/drawing/2014/main" id="{2F6FD51F-E316-A886-9D91-BD56067EC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0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744">
                <a:extLst>
                  <a:ext uri="{FF2B5EF4-FFF2-40B4-BE49-F238E27FC236}">
                    <a16:creationId xmlns:a16="http://schemas.microsoft.com/office/drawing/2014/main" id="{793AEEE3-C1CE-F032-641C-C603B1AB2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4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745">
                <a:extLst>
                  <a:ext uri="{FF2B5EF4-FFF2-40B4-BE49-F238E27FC236}">
                    <a16:creationId xmlns:a16="http://schemas.microsoft.com/office/drawing/2014/main" id="{7301CE1C-26B5-FFBC-D7D8-0C1B0DAAF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4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746">
                <a:extLst>
                  <a:ext uri="{FF2B5EF4-FFF2-40B4-BE49-F238E27FC236}">
                    <a16:creationId xmlns:a16="http://schemas.microsoft.com/office/drawing/2014/main" id="{2B2900AA-4A1D-D2A1-F050-DC2813FF5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7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778">
                <a:extLst>
                  <a:ext uri="{FF2B5EF4-FFF2-40B4-BE49-F238E27FC236}">
                    <a16:creationId xmlns:a16="http://schemas.microsoft.com/office/drawing/2014/main" id="{0FCC2364-D125-0E99-EF9C-0E4A0D81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19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779">
                <a:extLst>
                  <a:ext uri="{FF2B5EF4-FFF2-40B4-BE49-F238E27FC236}">
                    <a16:creationId xmlns:a16="http://schemas.microsoft.com/office/drawing/2014/main" id="{2DCB41C5-848A-B90C-DBEE-FE3D3EC4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56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780">
                <a:extLst>
                  <a:ext uri="{FF2B5EF4-FFF2-40B4-BE49-F238E27FC236}">
                    <a16:creationId xmlns:a16="http://schemas.microsoft.com/office/drawing/2014/main" id="{FCF4ACF3-BED4-902E-D53C-0365E5B65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92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781">
                <a:extLst>
                  <a:ext uri="{FF2B5EF4-FFF2-40B4-BE49-F238E27FC236}">
                    <a16:creationId xmlns:a16="http://schemas.microsoft.com/office/drawing/2014/main" id="{B37651D7-48A3-A91A-CA2D-63D53ED6D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28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782">
                <a:extLst>
                  <a:ext uri="{FF2B5EF4-FFF2-40B4-BE49-F238E27FC236}">
                    <a16:creationId xmlns:a16="http://schemas.microsoft.com/office/drawing/2014/main" id="{2442DA77-150C-B745-7137-A8122F37F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28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783">
                <a:extLst>
                  <a:ext uri="{FF2B5EF4-FFF2-40B4-BE49-F238E27FC236}">
                    <a16:creationId xmlns:a16="http://schemas.microsoft.com/office/drawing/2014/main" id="{5A032178-8168-0437-E4F5-7FDC9AF1E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64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784">
                <a:extLst>
                  <a:ext uri="{FF2B5EF4-FFF2-40B4-BE49-F238E27FC236}">
                    <a16:creationId xmlns:a16="http://schemas.microsoft.com/office/drawing/2014/main" id="{929030F0-9B01-91AD-AE9F-04A1739E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00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785">
                <a:extLst>
                  <a:ext uri="{FF2B5EF4-FFF2-40B4-BE49-F238E27FC236}">
                    <a16:creationId xmlns:a16="http://schemas.microsoft.com/office/drawing/2014/main" id="{EC295CB0-DE57-52DA-6909-17FCB3BCD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37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786">
                <a:extLst>
                  <a:ext uri="{FF2B5EF4-FFF2-40B4-BE49-F238E27FC236}">
                    <a16:creationId xmlns:a16="http://schemas.microsoft.com/office/drawing/2014/main" id="{0155967E-B1EB-CA54-6110-488C25AE0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73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787">
                <a:extLst>
                  <a:ext uri="{FF2B5EF4-FFF2-40B4-BE49-F238E27FC236}">
                    <a16:creationId xmlns:a16="http://schemas.microsoft.com/office/drawing/2014/main" id="{7CA7A102-8302-D7EB-BE98-6B7D69E0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09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788">
                <a:extLst>
                  <a:ext uri="{FF2B5EF4-FFF2-40B4-BE49-F238E27FC236}">
                    <a16:creationId xmlns:a16="http://schemas.microsoft.com/office/drawing/2014/main" id="{C0465D7E-F25C-B201-889B-34049182F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09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789">
                <a:extLst>
                  <a:ext uri="{FF2B5EF4-FFF2-40B4-BE49-F238E27FC236}">
                    <a16:creationId xmlns:a16="http://schemas.microsoft.com/office/drawing/2014/main" id="{93130F61-F451-4468-88A5-C289EE517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45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790">
                <a:extLst>
                  <a:ext uri="{FF2B5EF4-FFF2-40B4-BE49-F238E27FC236}">
                    <a16:creationId xmlns:a16="http://schemas.microsoft.com/office/drawing/2014/main" id="{9636DCBB-8EA7-D161-325C-C89CB7F23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81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791">
                <a:extLst>
                  <a:ext uri="{FF2B5EF4-FFF2-40B4-BE49-F238E27FC236}">
                    <a16:creationId xmlns:a16="http://schemas.microsoft.com/office/drawing/2014/main" id="{0D0351F1-A9C0-A254-7CF0-87AFA8559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18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792">
                <a:extLst>
                  <a:ext uri="{FF2B5EF4-FFF2-40B4-BE49-F238E27FC236}">
                    <a16:creationId xmlns:a16="http://schemas.microsoft.com/office/drawing/2014/main" id="{75BDADA3-7A5D-69CC-F376-D97E4079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54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793">
                <a:extLst>
                  <a:ext uri="{FF2B5EF4-FFF2-40B4-BE49-F238E27FC236}">
                    <a16:creationId xmlns:a16="http://schemas.microsoft.com/office/drawing/2014/main" id="{89016455-184F-FBDB-966D-C8EEA4C2E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90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794">
                <a:extLst>
                  <a:ext uri="{FF2B5EF4-FFF2-40B4-BE49-F238E27FC236}">
                    <a16:creationId xmlns:a16="http://schemas.microsoft.com/office/drawing/2014/main" id="{C07D8527-5BFC-7E68-DA29-251E30C97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90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795">
                <a:extLst>
                  <a:ext uri="{FF2B5EF4-FFF2-40B4-BE49-F238E27FC236}">
                    <a16:creationId xmlns:a16="http://schemas.microsoft.com/office/drawing/2014/main" id="{C2C15011-B659-EF90-CBE3-5874F43A1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26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796">
                <a:extLst>
                  <a:ext uri="{FF2B5EF4-FFF2-40B4-BE49-F238E27FC236}">
                    <a16:creationId xmlns:a16="http://schemas.microsoft.com/office/drawing/2014/main" id="{315155A1-1C93-86EC-4042-1F75A35CE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62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797">
                <a:extLst>
                  <a:ext uri="{FF2B5EF4-FFF2-40B4-BE49-F238E27FC236}">
                    <a16:creationId xmlns:a16="http://schemas.microsoft.com/office/drawing/2014/main" id="{7C6B8685-4E45-5AC3-9E05-6BA63F31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99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798">
                <a:extLst>
                  <a:ext uri="{FF2B5EF4-FFF2-40B4-BE49-F238E27FC236}">
                    <a16:creationId xmlns:a16="http://schemas.microsoft.com/office/drawing/2014/main" id="{A1FADC2D-F0CF-F375-4668-48321EF12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35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799">
                <a:extLst>
                  <a:ext uri="{FF2B5EF4-FFF2-40B4-BE49-F238E27FC236}">
                    <a16:creationId xmlns:a16="http://schemas.microsoft.com/office/drawing/2014/main" id="{2EF239C3-BF07-43F7-76B1-1948C049E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71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800">
                <a:extLst>
                  <a:ext uri="{FF2B5EF4-FFF2-40B4-BE49-F238E27FC236}">
                    <a16:creationId xmlns:a16="http://schemas.microsoft.com/office/drawing/2014/main" id="{1E921069-EBB2-B687-A644-FE62A44E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71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801">
                <a:extLst>
                  <a:ext uri="{FF2B5EF4-FFF2-40B4-BE49-F238E27FC236}">
                    <a16:creationId xmlns:a16="http://schemas.microsoft.com/office/drawing/2014/main" id="{1C642183-3F85-2312-7771-6A1656F67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07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808">
                <a:extLst>
                  <a:ext uri="{FF2B5EF4-FFF2-40B4-BE49-F238E27FC236}">
                    <a16:creationId xmlns:a16="http://schemas.microsoft.com/office/drawing/2014/main" id="{6E5163C7-859A-033E-286C-E9705A4E2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39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809">
                <a:extLst>
                  <a:ext uri="{FF2B5EF4-FFF2-40B4-BE49-F238E27FC236}">
                    <a16:creationId xmlns:a16="http://schemas.microsoft.com/office/drawing/2014/main" id="{16D6CDE3-FBA7-46B4-EFAF-0A1EE250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75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810">
                <a:extLst>
                  <a:ext uri="{FF2B5EF4-FFF2-40B4-BE49-F238E27FC236}">
                    <a16:creationId xmlns:a16="http://schemas.microsoft.com/office/drawing/2014/main" id="{759F8199-1F99-A643-A53D-6C208FCF0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43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813">
                <a:extLst>
                  <a:ext uri="{FF2B5EF4-FFF2-40B4-BE49-F238E27FC236}">
                    <a16:creationId xmlns:a16="http://schemas.microsoft.com/office/drawing/2014/main" id="{FDBF4A82-6555-FCB3-2ABC-E6A531659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412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2" name="Text Box 817">
              <a:extLst>
                <a:ext uri="{FF2B5EF4-FFF2-40B4-BE49-F238E27FC236}">
                  <a16:creationId xmlns:a16="http://schemas.microsoft.com/office/drawing/2014/main" id="{2C5709E5-910D-2B3D-25F2-C6BB70131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" y="3817"/>
              <a:ext cx="39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 i="1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b="1" i="1"/>
                <a:t> </a:t>
              </a:r>
            </a:p>
          </p:txBody>
        </p:sp>
      </p:grpSp>
      <p:grpSp>
        <p:nvGrpSpPr>
          <p:cNvPr id="313" name="Group 254">
            <a:extLst>
              <a:ext uri="{FF2B5EF4-FFF2-40B4-BE49-F238E27FC236}">
                <a16:creationId xmlns:a16="http://schemas.microsoft.com/office/drawing/2014/main" id="{AA9EADAC-3C0F-3630-A0FC-B69C9074EF60}"/>
              </a:ext>
            </a:extLst>
          </p:cNvPr>
          <p:cNvGrpSpPr/>
          <p:nvPr/>
        </p:nvGrpSpPr>
        <p:grpSpPr>
          <a:xfrm>
            <a:off x="1150263" y="3371263"/>
            <a:ext cx="6172200" cy="865188"/>
            <a:chOff x="748" y="1752"/>
            <a:chExt cx="3888" cy="545"/>
          </a:xfrm>
        </p:grpSpPr>
        <p:sp>
          <p:nvSpPr>
            <p:cNvPr id="314" name="AutoShape 821">
              <a:extLst>
                <a:ext uri="{FF2B5EF4-FFF2-40B4-BE49-F238E27FC236}">
                  <a16:creationId xmlns:a16="http://schemas.microsoft.com/office/drawing/2014/main" id="{57604CE1-757A-F61B-FC3F-F5174FD43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52"/>
              <a:ext cx="1638" cy="48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315" name="Group 256">
              <a:extLst>
                <a:ext uri="{FF2B5EF4-FFF2-40B4-BE49-F238E27FC236}">
                  <a16:creationId xmlns:a16="http://schemas.microsoft.com/office/drawing/2014/main" id="{74CCE35B-86DF-F3D3-FBCB-0AC1CFE60745}"/>
                </a:ext>
              </a:extLst>
            </p:cNvPr>
            <p:cNvGrpSpPr/>
            <p:nvPr/>
          </p:nvGrpSpPr>
          <p:grpSpPr>
            <a:xfrm rot="411307">
              <a:off x="748" y="2067"/>
              <a:ext cx="3888" cy="230"/>
              <a:chOff x="748" y="2067"/>
              <a:chExt cx="3888" cy="230"/>
            </a:xfrm>
          </p:grpSpPr>
          <p:sp>
            <p:nvSpPr>
              <p:cNvPr id="316" name="AutoShape 823">
                <a:extLst>
                  <a:ext uri="{FF2B5EF4-FFF2-40B4-BE49-F238E27FC236}">
                    <a16:creationId xmlns:a16="http://schemas.microsoft.com/office/drawing/2014/main" id="{9422616C-B4FF-CC7F-2FD6-046309125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7"/>
                <a:ext cx="3888" cy="230"/>
              </a:xfrm>
              <a:prstGeom prst="cube">
                <a:avLst>
                  <a:gd name="adj" fmla="val 8616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317" name="Line 824">
                <a:extLst>
                  <a:ext uri="{FF2B5EF4-FFF2-40B4-BE49-F238E27FC236}">
                    <a16:creationId xmlns:a16="http://schemas.microsoft.com/office/drawing/2014/main" id="{BB840F42-4A82-DAAC-BA98-C697EA27A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825">
                <a:extLst>
                  <a:ext uri="{FF2B5EF4-FFF2-40B4-BE49-F238E27FC236}">
                    <a16:creationId xmlns:a16="http://schemas.microsoft.com/office/drawing/2014/main" id="{BACB9447-42F3-83DB-8CC8-93BE59CD8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826">
                <a:extLst>
                  <a:ext uri="{FF2B5EF4-FFF2-40B4-BE49-F238E27FC236}">
                    <a16:creationId xmlns:a16="http://schemas.microsoft.com/office/drawing/2014/main" id="{9383FB4F-D8EF-56F7-F65B-4F864525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827">
                <a:extLst>
                  <a:ext uri="{FF2B5EF4-FFF2-40B4-BE49-F238E27FC236}">
                    <a16:creationId xmlns:a16="http://schemas.microsoft.com/office/drawing/2014/main" id="{B235828E-90E2-2675-5757-05800B75B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828">
                <a:extLst>
                  <a:ext uri="{FF2B5EF4-FFF2-40B4-BE49-F238E27FC236}">
                    <a16:creationId xmlns:a16="http://schemas.microsoft.com/office/drawing/2014/main" id="{46393117-FF51-99B9-1ED7-490CCCCDB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829">
                <a:extLst>
                  <a:ext uri="{FF2B5EF4-FFF2-40B4-BE49-F238E27FC236}">
                    <a16:creationId xmlns:a16="http://schemas.microsoft.com/office/drawing/2014/main" id="{1EDA62EE-5C84-91AD-FC49-0948B83F8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830">
                <a:extLst>
                  <a:ext uri="{FF2B5EF4-FFF2-40B4-BE49-F238E27FC236}">
                    <a16:creationId xmlns:a16="http://schemas.microsoft.com/office/drawing/2014/main" id="{2EE89CD7-98AD-DDC3-8370-0AAB692C0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831">
                <a:extLst>
                  <a:ext uri="{FF2B5EF4-FFF2-40B4-BE49-F238E27FC236}">
                    <a16:creationId xmlns:a16="http://schemas.microsoft.com/office/drawing/2014/main" id="{D64D35F7-953A-ACA0-71AF-A298FE72A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832">
                <a:extLst>
                  <a:ext uri="{FF2B5EF4-FFF2-40B4-BE49-F238E27FC236}">
                    <a16:creationId xmlns:a16="http://schemas.microsoft.com/office/drawing/2014/main" id="{C8AC08B7-14A6-CE76-9232-B0D3A2329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833">
                <a:extLst>
                  <a:ext uri="{FF2B5EF4-FFF2-40B4-BE49-F238E27FC236}">
                    <a16:creationId xmlns:a16="http://schemas.microsoft.com/office/drawing/2014/main" id="{B18DE6ED-BFD7-9DCE-0DD2-702B7C6EF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834">
                <a:extLst>
                  <a:ext uri="{FF2B5EF4-FFF2-40B4-BE49-F238E27FC236}">
                    <a16:creationId xmlns:a16="http://schemas.microsoft.com/office/drawing/2014/main" id="{3E9044CB-482F-8059-C7D6-739F94D12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835">
                <a:extLst>
                  <a:ext uri="{FF2B5EF4-FFF2-40B4-BE49-F238E27FC236}">
                    <a16:creationId xmlns:a16="http://schemas.microsoft.com/office/drawing/2014/main" id="{E203FE51-3B07-A022-1A96-5FCC56D12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836">
                <a:extLst>
                  <a:ext uri="{FF2B5EF4-FFF2-40B4-BE49-F238E27FC236}">
                    <a16:creationId xmlns:a16="http://schemas.microsoft.com/office/drawing/2014/main" id="{EB7FB25E-3016-81FA-8EBA-01011AB92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837">
                <a:extLst>
                  <a:ext uri="{FF2B5EF4-FFF2-40B4-BE49-F238E27FC236}">
                    <a16:creationId xmlns:a16="http://schemas.microsoft.com/office/drawing/2014/main" id="{61A3C3D1-9502-D5D7-54D6-2D402B86F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838">
                <a:extLst>
                  <a:ext uri="{FF2B5EF4-FFF2-40B4-BE49-F238E27FC236}">
                    <a16:creationId xmlns:a16="http://schemas.microsoft.com/office/drawing/2014/main" id="{7B85F1F4-8B3C-4193-CAEB-9AF9BEA7B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839">
                <a:extLst>
                  <a:ext uri="{FF2B5EF4-FFF2-40B4-BE49-F238E27FC236}">
                    <a16:creationId xmlns:a16="http://schemas.microsoft.com/office/drawing/2014/main" id="{8141B05A-6231-4276-40DC-CEC93B33F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840">
                <a:extLst>
                  <a:ext uri="{FF2B5EF4-FFF2-40B4-BE49-F238E27FC236}">
                    <a16:creationId xmlns:a16="http://schemas.microsoft.com/office/drawing/2014/main" id="{A1B47375-DD84-F2F4-A49E-0EDBBCB29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841">
                <a:extLst>
                  <a:ext uri="{FF2B5EF4-FFF2-40B4-BE49-F238E27FC236}">
                    <a16:creationId xmlns:a16="http://schemas.microsoft.com/office/drawing/2014/main" id="{7BC70055-2B1D-DC58-B172-DB0A98745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842">
                <a:extLst>
                  <a:ext uri="{FF2B5EF4-FFF2-40B4-BE49-F238E27FC236}">
                    <a16:creationId xmlns:a16="http://schemas.microsoft.com/office/drawing/2014/main" id="{E5F92016-AE48-632B-7260-07796C1D8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843">
                <a:extLst>
                  <a:ext uri="{FF2B5EF4-FFF2-40B4-BE49-F238E27FC236}">
                    <a16:creationId xmlns:a16="http://schemas.microsoft.com/office/drawing/2014/main" id="{F2CA637D-BCEF-C431-3383-999525945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844">
                <a:extLst>
                  <a:ext uri="{FF2B5EF4-FFF2-40B4-BE49-F238E27FC236}">
                    <a16:creationId xmlns:a16="http://schemas.microsoft.com/office/drawing/2014/main" id="{08CD8E7C-5D98-A96A-E392-95F6CD7CE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845">
                <a:extLst>
                  <a:ext uri="{FF2B5EF4-FFF2-40B4-BE49-F238E27FC236}">
                    <a16:creationId xmlns:a16="http://schemas.microsoft.com/office/drawing/2014/main" id="{55C67D3E-8BB9-854B-86A4-8FAB21AB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846">
                <a:extLst>
                  <a:ext uri="{FF2B5EF4-FFF2-40B4-BE49-F238E27FC236}">
                    <a16:creationId xmlns:a16="http://schemas.microsoft.com/office/drawing/2014/main" id="{5C56F9E2-9A01-1CB6-BF93-32A48538D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847">
                <a:extLst>
                  <a:ext uri="{FF2B5EF4-FFF2-40B4-BE49-F238E27FC236}">
                    <a16:creationId xmlns:a16="http://schemas.microsoft.com/office/drawing/2014/main" id="{247ED61D-EC90-AB09-F897-FF66155F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848">
                <a:extLst>
                  <a:ext uri="{FF2B5EF4-FFF2-40B4-BE49-F238E27FC236}">
                    <a16:creationId xmlns:a16="http://schemas.microsoft.com/office/drawing/2014/main" id="{5103605A-90E9-EE24-35D4-2914AE2F8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849">
                <a:extLst>
                  <a:ext uri="{FF2B5EF4-FFF2-40B4-BE49-F238E27FC236}">
                    <a16:creationId xmlns:a16="http://schemas.microsoft.com/office/drawing/2014/main" id="{93717743-40D6-D35A-01E6-BC3B55013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850">
                <a:extLst>
                  <a:ext uri="{FF2B5EF4-FFF2-40B4-BE49-F238E27FC236}">
                    <a16:creationId xmlns:a16="http://schemas.microsoft.com/office/drawing/2014/main" id="{19C6D7A6-335E-FE7F-FE75-89FB64B24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851">
                <a:extLst>
                  <a:ext uri="{FF2B5EF4-FFF2-40B4-BE49-F238E27FC236}">
                    <a16:creationId xmlns:a16="http://schemas.microsoft.com/office/drawing/2014/main" id="{30C6AFD6-4493-068F-3D8F-EAB86ABBB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852">
                <a:extLst>
                  <a:ext uri="{FF2B5EF4-FFF2-40B4-BE49-F238E27FC236}">
                    <a16:creationId xmlns:a16="http://schemas.microsoft.com/office/drawing/2014/main" id="{E00D89B6-A593-03A9-4400-B1241EB3F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0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853">
                <a:extLst>
                  <a:ext uri="{FF2B5EF4-FFF2-40B4-BE49-F238E27FC236}">
                    <a16:creationId xmlns:a16="http://schemas.microsoft.com/office/drawing/2014/main" id="{14BC7672-E080-316E-7F8B-5152F1131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854">
                <a:extLst>
                  <a:ext uri="{FF2B5EF4-FFF2-40B4-BE49-F238E27FC236}">
                    <a16:creationId xmlns:a16="http://schemas.microsoft.com/office/drawing/2014/main" id="{6B4B7A9A-563A-44C5-2C33-238B20371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855">
                <a:extLst>
                  <a:ext uri="{FF2B5EF4-FFF2-40B4-BE49-F238E27FC236}">
                    <a16:creationId xmlns:a16="http://schemas.microsoft.com/office/drawing/2014/main" id="{A02CB2AA-2874-D2B7-E65C-4EEA512BA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856">
                <a:extLst>
                  <a:ext uri="{FF2B5EF4-FFF2-40B4-BE49-F238E27FC236}">
                    <a16:creationId xmlns:a16="http://schemas.microsoft.com/office/drawing/2014/main" id="{2B2CBCAF-7D1B-73AD-5FAC-11D9E453D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857">
                <a:extLst>
                  <a:ext uri="{FF2B5EF4-FFF2-40B4-BE49-F238E27FC236}">
                    <a16:creationId xmlns:a16="http://schemas.microsoft.com/office/drawing/2014/main" id="{B842CEE3-326A-96AD-AABF-CDF45D81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858">
                <a:extLst>
                  <a:ext uri="{FF2B5EF4-FFF2-40B4-BE49-F238E27FC236}">
                    <a16:creationId xmlns:a16="http://schemas.microsoft.com/office/drawing/2014/main" id="{8D364F00-5B56-2A6F-C756-8C4F7FC5F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859">
                <a:extLst>
                  <a:ext uri="{FF2B5EF4-FFF2-40B4-BE49-F238E27FC236}">
                    <a16:creationId xmlns:a16="http://schemas.microsoft.com/office/drawing/2014/main" id="{BE2B410A-A458-62E1-EB50-E0E8DEB98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860">
                <a:extLst>
                  <a:ext uri="{FF2B5EF4-FFF2-40B4-BE49-F238E27FC236}">
                    <a16:creationId xmlns:a16="http://schemas.microsoft.com/office/drawing/2014/main" id="{375DE39A-5A3A-D95C-B4C2-F86D0404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861">
                <a:extLst>
                  <a:ext uri="{FF2B5EF4-FFF2-40B4-BE49-F238E27FC236}">
                    <a16:creationId xmlns:a16="http://schemas.microsoft.com/office/drawing/2014/main" id="{17FF72BE-37F9-5776-A200-E0933881C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862">
                <a:extLst>
                  <a:ext uri="{FF2B5EF4-FFF2-40B4-BE49-F238E27FC236}">
                    <a16:creationId xmlns:a16="http://schemas.microsoft.com/office/drawing/2014/main" id="{21BE4A89-6642-41EC-AD9E-51E2C4DC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863">
                <a:extLst>
                  <a:ext uri="{FF2B5EF4-FFF2-40B4-BE49-F238E27FC236}">
                    <a16:creationId xmlns:a16="http://schemas.microsoft.com/office/drawing/2014/main" id="{AAB38C68-EF3B-9B1E-D45B-34232DC59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864">
                <a:extLst>
                  <a:ext uri="{FF2B5EF4-FFF2-40B4-BE49-F238E27FC236}">
                    <a16:creationId xmlns:a16="http://schemas.microsoft.com/office/drawing/2014/main" id="{B2B0B43A-8B6F-6B98-9253-2F74CA6EC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865">
                <a:extLst>
                  <a:ext uri="{FF2B5EF4-FFF2-40B4-BE49-F238E27FC236}">
                    <a16:creationId xmlns:a16="http://schemas.microsoft.com/office/drawing/2014/main" id="{A885D79A-95D1-2F88-B2DB-93EAEC9D9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866">
                <a:extLst>
                  <a:ext uri="{FF2B5EF4-FFF2-40B4-BE49-F238E27FC236}">
                    <a16:creationId xmlns:a16="http://schemas.microsoft.com/office/drawing/2014/main" id="{D1E7B2B4-D720-4552-A8E0-0ED32F9C0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Line 867">
                <a:extLst>
                  <a:ext uri="{FF2B5EF4-FFF2-40B4-BE49-F238E27FC236}">
                    <a16:creationId xmlns:a16="http://schemas.microsoft.com/office/drawing/2014/main" id="{6E2556B0-B45B-ABBD-3E9E-CCB611D97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Line 868">
                <a:extLst>
                  <a:ext uri="{FF2B5EF4-FFF2-40B4-BE49-F238E27FC236}">
                    <a16:creationId xmlns:a16="http://schemas.microsoft.com/office/drawing/2014/main" id="{4CE26ED8-EEA0-D171-02EE-0302922A6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Line 869">
                <a:extLst>
                  <a:ext uri="{FF2B5EF4-FFF2-40B4-BE49-F238E27FC236}">
                    <a16:creationId xmlns:a16="http://schemas.microsoft.com/office/drawing/2014/main" id="{DD6D9DFF-DC73-A71E-AB60-DB7BFB0A4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Line 870">
                <a:extLst>
                  <a:ext uri="{FF2B5EF4-FFF2-40B4-BE49-F238E27FC236}">
                    <a16:creationId xmlns:a16="http://schemas.microsoft.com/office/drawing/2014/main" id="{619861F8-4A42-3B93-AB0D-0ED92AF69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Line 871">
                <a:extLst>
                  <a:ext uri="{FF2B5EF4-FFF2-40B4-BE49-F238E27FC236}">
                    <a16:creationId xmlns:a16="http://schemas.microsoft.com/office/drawing/2014/main" id="{9DD4374C-A1ED-0F6E-2830-8929F3993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8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Line 872">
                <a:extLst>
                  <a:ext uri="{FF2B5EF4-FFF2-40B4-BE49-F238E27FC236}">
                    <a16:creationId xmlns:a16="http://schemas.microsoft.com/office/drawing/2014/main" id="{C9B9B3A7-4EAB-EFEE-3343-4E33B42F5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8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873">
                <a:extLst>
                  <a:ext uri="{FF2B5EF4-FFF2-40B4-BE49-F238E27FC236}">
                    <a16:creationId xmlns:a16="http://schemas.microsoft.com/office/drawing/2014/main" id="{3F5FA794-3526-D617-C8B0-32CA4E741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Line 874">
                <a:extLst>
                  <a:ext uri="{FF2B5EF4-FFF2-40B4-BE49-F238E27FC236}">
                    <a16:creationId xmlns:a16="http://schemas.microsoft.com/office/drawing/2014/main" id="{9784E3F5-B47B-CB57-DC98-6EBFA217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Line 875">
                <a:extLst>
                  <a:ext uri="{FF2B5EF4-FFF2-40B4-BE49-F238E27FC236}">
                    <a16:creationId xmlns:a16="http://schemas.microsoft.com/office/drawing/2014/main" id="{F5D02046-DC49-78C0-061A-3AD97234C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Line 876">
                <a:extLst>
                  <a:ext uri="{FF2B5EF4-FFF2-40B4-BE49-F238E27FC236}">
                    <a16:creationId xmlns:a16="http://schemas.microsoft.com/office/drawing/2014/main" id="{8F6AF0E4-BF13-6037-0C7A-05DDD9DDE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Line 877">
                <a:extLst>
                  <a:ext uri="{FF2B5EF4-FFF2-40B4-BE49-F238E27FC236}">
                    <a16:creationId xmlns:a16="http://schemas.microsoft.com/office/drawing/2014/main" id="{7500BF50-E1AA-DC4C-DC9A-ED32C80A3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Line 878">
                <a:extLst>
                  <a:ext uri="{FF2B5EF4-FFF2-40B4-BE49-F238E27FC236}">
                    <a16:creationId xmlns:a16="http://schemas.microsoft.com/office/drawing/2014/main" id="{3B58F395-1217-3784-AF3F-28908BA25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Line 879">
                <a:extLst>
                  <a:ext uri="{FF2B5EF4-FFF2-40B4-BE49-F238E27FC236}">
                    <a16:creationId xmlns:a16="http://schemas.microsoft.com/office/drawing/2014/main" id="{7C067900-A1FD-0ED5-8D1E-F10A3ED45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Line 880">
                <a:extLst>
                  <a:ext uri="{FF2B5EF4-FFF2-40B4-BE49-F238E27FC236}">
                    <a16:creationId xmlns:a16="http://schemas.microsoft.com/office/drawing/2014/main" id="{7185CB54-0F53-E699-5B08-4A0C81F9E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Line 881">
                <a:extLst>
                  <a:ext uri="{FF2B5EF4-FFF2-40B4-BE49-F238E27FC236}">
                    <a16:creationId xmlns:a16="http://schemas.microsoft.com/office/drawing/2014/main" id="{648C237B-3ABF-180C-84A8-2B3CF5A61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Line 882">
                <a:extLst>
                  <a:ext uri="{FF2B5EF4-FFF2-40B4-BE49-F238E27FC236}">
                    <a16:creationId xmlns:a16="http://schemas.microsoft.com/office/drawing/2014/main" id="{BF208905-2084-AFC2-643C-F82BAA713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Line 883">
                <a:extLst>
                  <a:ext uri="{FF2B5EF4-FFF2-40B4-BE49-F238E27FC236}">
                    <a16:creationId xmlns:a16="http://schemas.microsoft.com/office/drawing/2014/main" id="{FC02802B-5CCA-3225-83BF-41909B06E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Line 884">
                <a:extLst>
                  <a:ext uri="{FF2B5EF4-FFF2-40B4-BE49-F238E27FC236}">
                    <a16:creationId xmlns:a16="http://schemas.microsoft.com/office/drawing/2014/main" id="{517139D8-E633-6064-149E-45DB664E9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Line 885">
                <a:extLst>
                  <a:ext uri="{FF2B5EF4-FFF2-40B4-BE49-F238E27FC236}">
                    <a16:creationId xmlns:a16="http://schemas.microsoft.com/office/drawing/2014/main" id="{F4A5FA48-D450-31CB-922A-C30A646C9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Line 886">
                <a:extLst>
                  <a:ext uri="{FF2B5EF4-FFF2-40B4-BE49-F238E27FC236}">
                    <a16:creationId xmlns:a16="http://schemas.microsoft.com/office/drawing/2014/main" id="{9913EA83-910E-CF23-CA73-5FAF8889B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Line 887">
                <a:extLst>
                  <a:ext uri="{FF2B5EF4-FFF2-40B4-BE49-F238E27FC236}">
                    <a16:creationId xmlns:a16="http://schemas.microsoft.com/office/drawing/2014/main" id="{7422322F-4FBF-C91D-CD02-98E38EC4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Line 888">
                <a:extLst>
                  <a:ext uri="{FF2B5EF4-FFF2-40B4-BE49-F238E27FC236}">
                    <a16:creationId xmlns:a16="http://schemas.microsoft.com/office/drawing/2014/main" id="{FD834DDB-A5C1-0F6B-B7F4-381179CD7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Line 889">
                <a:extLst>
                  <a:ext uri="{FF2B5EF4-FFF2-40B4-BE49-F238E27FC236}">
                    <a16:creationId xmlns:a16="http://schemas.microsoft.com/office/drawing/2014/main" id="{DF8323AF-DD20-E632-9014-49962861D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Line 890">
                <a:extLst>
                  <a:ext uri="{FF2B5EF4-FFF2-40B4-BE49-F238E27FC236}">
                    <a16:creationId xmlns:a16="http://schemas.microsoft.com/office/drawing/2014/main" id="{1F1572DA-FFAF-B30E-0735-54FDB3405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" name="Line 891">
                <a:extLst>
                  <a:ext uri="{FF2B5EF4-FFF2-40B4-BE49-F238E27FC236}">
                    <a16:creationId xmlns:a16="http://schemas.microsoft.com/office/drawing/2014/main" id="{6FC6F477-765F-813A-98E0-29EE92BF6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" name="Line 892">
                <a:extLst>
                  <a:ext uri="{FF2B5EF4-FFF2-40B4-BE49-F238E27FC236}">
                    <a16:creationId xmlns:a16="http://schemas.microsoft.com/office/drawing/2014/main" id="{9DE2431B-4BE6-9A02-7D90-1B039015D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" name="Line 893">
                <a:extLst>
                  <a:ext uri="{FF2B5EF4-FFF2-40B4-BE49-F238E27FC236}">
                    <a16:creationId xmlns:a16="http://schemas.microsoft.com/office/drawing/2014/main" id="{65F6B297-9FEF-36E8-7B16-AE9219808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" name="Line 894">
                <a:extLst>
                  <a:ext uri="{FF2B5EF4-FFF2-40B4-BE49-F238E27FC236}">
                    <a16:creationId xmlns:a16="http://schemas.microsoft.com/office/drawing/2014/main" id="{A20FDF5D-1A4C-1EDF-2AA0-52290F040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" name="Line 895">
                <a:extLst>
                  <a:ext uri="{FF2B5EF4-FFF2-40B4-BE49-F238E27FC236}">
                    <a16:creationId xmlns:a16="http://schemas.microsoft.com/office/drawing/2014/main" id="{AEA9CB41-558C-353F-6834-197F04100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" name="Line 896">
                <a:extLst>
                  <a:ext uri="{FF2B5EF4-FFF2-40B4-BE49-F238E27FC236}">
                    <a16:creationId xmlns:a16="http://schemas.microsoft.com/office/drawing/2014/main" id="{2C6AE95E-8F45-3B3A-6B7D-3CEE152AF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" name="Line 897">
                <a:extLst>
                  <a:ext uri="{FF2B5EF4-FFF2-40B4-BE49-F238E27FC236}">
                    <a16:creationId xmlns:a16="http://schemas.microsoft.com/office/drawing/2014/main" id="{8DA32BEE-E46B-38A9-06C0-B691E65A0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" name="Line 898">
                <a:extLst>
                  <a:ext uri="{FF2B5EF4-FFF2-40B4-BE49-F238E27FC236}">
                    <a16:creationId xmlns:a16="http://schemas.microsoft.com/office/drawing/2014/main" id="{E1EAD7F4-BB40-679E-6BBC-35ACA4C30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" name="Line 899">
                <a:extLst>
                  <a:ext uri="{FF2B5EF4-FFF2-40B4-BE49-F238E27FC236}">
                    <a16:creationId xmlns:a16="http://schemas.microsoft.com/office/drawing/2014/main" id="{65E05D47-8037-9202-4703-52D21880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" name="Line 900">
                <a:extLst>
                  <a:ext uri="{FF2B5EF4-FFF2-40B4-BE49-F238E27FC236}">
                    <a16:creationId xmlns:a16="http://schemas.microsoft.com/office/drawing/2014/main" id="{2CDA0261-D913-04F0-085C-7BF28692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" name="Line 901">
                <a:extLst>
                  <a:ext uri="{FF2B5EF4-FFF2-40B4-BE49-F238E27FC236}">
                    <a16:creationId xmlns:a16="http://schemas.microsoft.com/office/drawing/2014/main" id="{B8A4F8F4-B784-28C1-39B2-AF2C4F33C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" name="Line 902">
                <a:extLst>
                  <a:ext uri="{FF2B5EF4-FFF2-40B4-BE49-F238E27FC236}">
                    <a16:creationId xmlns:a16="http://schemas.microsoft.com/office/drawing/2014/main" id="{D0831781-1858-5359-223F-D885DAAFE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" name="Line 903">
                <a:extLst>
                  <a:ext uri="{FF2B5EF4-FFF2-40B4-BE49-F238E27FC236}">
                    <a16:creationId xmlns:a16="http://schemas.microsoft.com/office/drawing/2014/main" id="{21B793EA-23D3-8A15-CCF1-4AFA0D00C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" name="Line 904">
                <a:extLst>
                  <a:ext uri="{FF2B5EF4-FFF2-40B4-BE49-F238E27FC236}">
                    <a16:creationId xmlns:a16="http://schemas.microsoft.com/office/drawing/2014/main" id="{309D5D63-BE2A-DF75-CA81-23F89D4F9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" name="Line 905">
                <a:extLst>
                  <a:ext uri="{FF2B5EF4-FFF2-40B4-BE49-F238E27FC236}">
                    <a16:creationId xmlns:a16="http://schemas.microsoft.com/office/drawing/2014/main" id="{5A6EF619-4915-255D-8FFB-8B60638C3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" name="Line 906">
                <a:extLst>
                  <a:ext uri="{FF2B5EF4-FFF2-40B4-BE49-F238E27FC236}">
                    <a16:creationId xmlns:a16="http://schemas.microsoft.com/office/drawing/2014/main" id="{8C37D773-3E17-3A9F-32D2-AC5A3F298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" name="Line 907">
                <a:extLst>
                  <a:ext uri="{FF2B5EF4-FFF2-40B4-BE49-F238E27FC236}">
                    <a16:creationId xmlns:a16="http://schemas.microsoft.com/office/drawing/2014/main" id="{F63664F3-58E3-D89F-45F9-8253F393F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" name="Line 908">
                <a:extLst>
                  <a:ext uri="{FF2B5EF4-FFF2-40B4-BE49-F238E27FC236}">
                    <a16:creationId xmlns:a16="http://schemas.microsoft.com/office/drawing/2014/main" id="{FCA94547-CE65-ACF0-B888-A5A9DAD71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" name="Line 909">
                <a:extLst>
                  <a:ext uri="{FF2B5EF4-FFF2-40B4-BE49-F238E27FC236}">
                    <a16:creationId xmlns:a16="http://schemas.microsoft.com/office/drawing/2014/main" id="{D0704954-7E70-70C2-C102-5494B660A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" name="Line 910">
                <a:extLst>
                  <a:ext uri="{FF2B5EF4-FFF2-40B4-BE49-F238E27FC236}">
                    <a16:creationId xmlns:a16="http://schemas.microsoft.com/office/drawing/2014/main" id="{D221EC2F-3A0C-51AD-02B0-30BFDCC9E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" name="Line 911">
                <a:extLst>
                  <a:ext uri="{FF2B5EF4-FFF2-40B4-BE49-F238E27FC236}">
                    <a16:creationId xmlns:a16="http://schemas.microsoft.com/office/drawing/2014/main" id="{135BBC73-B92A-CCBA-ABDF-84AC51805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" name="Line 912">
                <a:extLst>
                  <a:ext uri="{FF2B5EF4-FFF2-40B4-BE49-F238E27FC236}">
                    <a16:creationId xmlns:a16="http://schemas.microsoft.com/office/drawing/2014/main" id="{5A72A991-BA1D-83DC-FCC8-C53731A5C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" name="Line 913">
                <a:extLst>
                  <a:ext uri="{FF2B5EF4-FFF2-40B4-BE49-F238E27FC236}">
                    <a16:creationId xmlns:a16="http://schemas.microsoft.com/office/drawing/2014/main" id="{79D29149-3DC1-B61D-8AA2-8898CE58E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" name="Line 914">
                <a:extLst>
                  <a:ext uri="{FF2B5EF4-FFF2-40B4-BE49-F238E27FC236}">
                    <a16:creationId xmlns:a16="http://schemas.microsoft.com/office/drawing/2014/main" id="{41DB450B-42D7-2A3C-CC7D-D8640B859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" name="Line 915">
                <a:extLst>
                  <a:ext uri="{FF2B5EF4-FFF2-40B4-BE49-F238E27FC236}">
                    <a16:creationId xmlns:a16="http://schemas.microsoft.com/office/drawing/2014/main" id="{43B7EF7B-C8A6-D5BD-957D-E494B4188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Line 916">
                <a:extLst>
                  <a:ext uri="{FF2B5EF4-FFF2-40B4-BE49-F238E27FC236}">
                    <a16:creationId xmlns:a16="http://schemas.microsoft.com/office/drawing/2014/main" id="{FE16A968-5EEC-C404-DD9B-73FA3B520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" name="Line 917">
                <a:extLst>
                  <a:ext uri="{FF2B5EF4-FFF2-40B4-BE49-F238E27FC236}">
                    <a16:creationId xmlns:a16="http://schemas.microsoft.com/office/drawing/2014/main" id="{E0FDF05A-735D-D786-B7F0-8AC9A51D2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" name="Line 918">
                <a:extLst>
                  <a:ext uri="{FF2B5EF4-FFF2-40B4-BE49-F238E27FC236}">
                    <a16:creationId xmlns:a16="http://schemas.microsoft.com/office/drawing/2014/main" id="{14412F83-0C2F-5C72-5573-0FCC6B538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" name="Line 919">
                <a:extLst>
                  <a:ext uri="{FF2B5EF4-FFF2-40B4-BE49-F238E27FC236}">
                    <a16:creationId xmlns:a16="http://schemas.microsoft.com/office/drawing/2014/main" id="{744C449F-0FE1-B8B3-EBBA-101E5B786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3" name="Group 354">
                <a:extLst>
                  <a:ext uri="{FF2B5EF4-FFF2-40B4-BE49-F238E27FC236}">
                    <a16:creationId xmlns:a16="http://schemas.microsoft.com/office/drawing/2014/main" id="{2DB35384-7B27-C5D3-7C0E-0E6F9D797C59}"/>
                  </a:ext>
                </a:extLst>
              </p:cNvPr>
              <p:cNvGrpSpPr/>
              <p:nvPr/>
            </p:nvGrpSpPr>
            <p:grpSpPr>
              <a:xfrm>
                <a:off x="3736" y="2091"/>
                <a:ext cx="145" cy="54"/>
                <a:chOff x="3736" y="2091"/>
                <a:chExt cx="145" cy="54"/>
              </a:xfrm>
            </p:grpSpPr>
            <p:sp>
              <p:nvSpPr>
                <p:cNvPr id="434" name="Line 921">
                  <a:extLst>
                    <a:ext uri="{FF2B5EF4-FFF2-40B4-BE49-F238E27FC236}">
                      <a16:creationId xmlns:a16="http://schemas.microsoft.com/office/drawing/2014/main" id="{6721DC42-3143-C9A1-A964-0200AC20F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5" name="Line 922">
                  <a:extLst>
                    <a:ext uri="{FF2B5EF4-FFF2-40B4-BE49-F238E27FC236}">
                      <a16:creationId xmlns:a16="http://schemas.microsoft.com/office/drawing/2014/main" id="{47CD63DF-D934-1CEE-A6C2-A046D3149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6" name="Line 923">
                  <a:extLst>
                    <a:ext uri="{FF2B5EF4-FFF2-40B4-BE49-F238E27FC236}">
                      <a16:creationId xmlns:a16="http://schemas.microsoft.com/office/drawing/2014/main" id="{5D193E17-E3FD-A406-8C78-A63B64912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7" name="Line 924">
                  <a:extLst>
                    <a:ext uri="{FF2B5EF4-FFF2-40B4-BE49-F238E27FC236}">
                      <a16:creationId xmlns:a16="http://schemas.microsoft.com/office/drawing/2014/main" id="{B2C94EB4-825C-8FAB-B7C4-B93DE3E0A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8" name="Line 925">
                  <a:extLst>
                    <a:ext uri="{FF2B5EF4-FFF2-40B4-BE49-F238E27FC236}">
                      <a16:creationId xmlns:a16="http://schemas.microsoft.com/office/drawing/2014/main" id="{28C4B762-77C5-7DDF-6217-F62845E50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4" name="Line 926">
                <a:extLst>
                  <a:ext uri="{FF2B5EF4-FFF2-40B4-BE49-F238E27FC236}">
                    <a16:creationId xmlns:a16="http://schemas.microsoft.com/office/drawing/2014/main" id="{EFBB67CC-59EC-611B-9C99-0DBD97A0E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Line 927">
                <a:extLst>
                  <a:ext uri="{FF2B5EF4-FFF2-40B4-BE49-F238E27FC236}">
                    <a16:creationId xmlns:a16="http://schemas.microsoft.com/office/drawing/2014/main" id="{F6E3A27A-6880-3A6C-3F90-7FE4F6391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" name="Line 928">
                <a:extLst>
                  <a:ext uri="{FF2B5EF4-FFF2-40B4-BE49-F238E27FC236}">
                    <a16:creationId xmlns:a16="http://schemas.microsoft.com/office/drawing/2014/main" id="{C9629097-391F-E549-FBF6-8CF6A0C04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Line 929">
                <a:extLst>
                  <a:ext uri="{FF2B5EF4-FFF2-40B4-BE49-F238E27FC236}">
                    <a16:creationId xmlns:a16="http://schemas.microsoft.com/office/drawing/2014/main" id="{196986B3-49A1-5762-DF2F-CF988940C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" name="Line 930">
                <a:extLst>
                  <a:ext uri="{FF2B5EF4-FFF2-40B4-BE49-F238E27FC236}">
                    <a16:creationId xmlns:a16="http://schemas.microsoft.com/office/drawing/2014/main" id="{82FC7B79-ABD9-4801-8D25-91F8A8CF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Line 931">
                <a:extLst>
                  <a:ext uri="{FF2B5EF4-FFF2-40B4-BE49-F238E27FC236}">
                    <a16:creationId xmlns:a16="http://schemas.microsoft.com/office/drawing/2014/main" id="{5E3AAC54-7324-CD86-B353-56276EAF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0" name="Group 366">
                <a:extLst>
                  <a:ext uri="{FF2B5EF4-FFF2-40B4-BE49-F238E27FC236}">
                    <a16:creationId xmlns:a16="http://schemas.microsoft.com/office/drawing/2014/main" id="{D04E780C-801B-282A-5FAD-3A6731A6BEEE}"/>
                  </a:ext>
                </a:extLst>
              </p:cNvPr>
              <p:cNvGrpSpPr/>
              <p:nvPr/>
            </p:nvGrpSpPr>
            <p:grpSpPr>
              <a:xfrm>
                <a:off x="4096" y="2091"/>
                <a:ext cx="145" cy="54"/>
                <a:chOff x="4096" y="2091"/>
                <a:chExt cx="145" cy="54"/>
              </a:xfrm>
            </p:grpSpPr>
            <p:sp>
              <p:nvSpPr>
                <p:cNvPr id="429" name="Line 933">
                  <a:extLst>
                    <a:ext uri="{FF2B5EF4-FFF2-40B4-BE49-F238E27FC236}">
                      <a16:creationId xmlns:a16="http://schemas.microsoft.com/office/drawing/2014/main" id="{3E46554A-C810-7876-EDED-C764CAFB2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" name="Line 934">
                  <a:extLst>
                    <a:ext uri="{FF2B5EF4-FFF2-40B4-BE49-F238E27FC236}">
                      <a16:creationId xmlns:a16="http://schemas.microsoft.com/office/drawing/2014/main" id="{6088793D-F400-515F-2E4A-CF8A84790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3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1" name="Line 935">
                  <a:extLst>
                    <a:ext uri="{FF2B5EF4-FFF2-40B4-BE49-F238E27FC236}">
                      <a16:creationId xmlns:a16="http://schemas.microsoft.com/office/drawing/2014/main" id="{BA0BA3FF-94BA-37FC-6BE9-9E0AB4BFE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2" name="Line 936">
                  <a:extLst>
                    <a:ext uri="{FF2B5EF4-FFF2-40B4-BE49-F238E27FC236}">
                      <a16:creationId xmlns:a16="http://schemas.microsoft.com/office/drawing/2014/main" id="{A4517AC4-CE25-0357-C102-18710D534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0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3" name="Line 937">
                  <a:extLst>
                    <a:ext uri="{FF2B5EF4-FFF2-40B4-BE49-F238E27FC236}">
                      <a16:creationId xmlns:a16="http://schemas.microsoft.com/office/drawing/2014/main" id="{60E68D0F-1AF7-BD15-D61C-6B0AFF12A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1" name="Line 938">
                <a:extLst>
                  <a:ext uri="{FF2B5EF4-FFF2-40B4-BE49-F238E27FC236}">
                    <a16:creationId xmlns:a16="http://schemas.microsoft.com/office/drawing/2014/main" id="{052A19A7-2247-FC1C-98EA-A10A6AD5F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2" name="Group 373">
                <a:extLst>
                  <a:ext uri="{FF2B5EF4-FFF2-40B4-BE49-F238E27FC236}">
                    <a16:creationId xmlns:a16="http://schemas.microsoft.com/office/drawing/2014/main" id="{E240760C-E3E7-6D86-F9D2-59FE346C0C28}"/>
                  </a:ext>
                </a:extLst>
              </p:cNvPr>
              <p:cNvGrpSpPr/>
              <p:nvPr/>
            </p:nvGrpSpPr>
            <p:grpSpPr>
              <a:xfrm>
                <a:off x="4276" y="2091"/>
                <a:ext cx="145" cy="54"/>
                <a:chOff x="4276" y="2091"/>
                <a:chExt cx="145" cy="54"/>
              </a:xfrm>
            </p:grpSpPr>
            <p:sp>
              <p:nvSpPr>
                <p:cNvPr id="424" name="Line 940">
                  <a:extLst>
                    <a:ext uri="{FF2B5EF4-FFF2-40B4-BE49-F238E27FC236}">
                      <a16:creationId xmlns:a16="http://schemas.microsoft.com/office/drawing/2014/main" id="{72E619BF-1048-96FC-C559-A2FACF6AF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5" name="Line 941">
                  <a:extLst>
                    <a:ext uri="{FF2B5EF4-FFF2-40B4-BE49-F238E27FC236}">
                      <a16:creationId xmlns:a16="http://schemas.microsoft.com/office/drawing/2014/main" id="{FCADDC94-B50A-FA9A-F0C8-5B3E9A109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6" name="Line 942">
                  <a:extLst>
                    <a:ext uri="{FF2B5EF4-FFF2-40B4-BE49-F238E27FC236}">
                      <a16:creationId xmlns:a16="http://schemas.microsoft.com/office/drawing/2014/main" id="{CC089CB7-0CB9-4136-A95E-A306DDCCA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4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7" name="Line 943">
                  <a:extLst>
                    <a:ext uri="{FF2B5EF4-FFF2-40B4-BE49-F238E27FC236}">
                      <a16:creationId xmlns:a16="http://schemas.microsoft.com/office/drawing/2014/main" id="{651CA380-2D7F-21D3-B2E8-666671EAE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8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8" name="Line 944">
                  <a:extLst>
                    <a:ext uri="{FF2B5EF4-FFF2-40B4-BE49-F238E27FC236}">
                      <a16:creationId xmlns:a16="http://schemas.microsoft.com/office/drawing/2014/main" id="{4EC25CC4-7E0A-FC5F-418B-3E67FE158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3" name="Line 945">
                <a:extLst>
                  <a:ext uri="{FF2B5EF4-FFF2-40B4-BE49-F238E27FC236}">
                    <a16:creationId xmlns:a16="http://schemas.microsoft.com/office/drawing/2014/main" id="{2BDF7027-1039-0CC5-099F-AFFF133DA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76163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340962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18507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364112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B8D346-F0BB-3907-CB35-C3DB7E99D06A}"/>
              </a:ext>
            </a:extLst>
          </p:cNvPr>
          <p:cNvGrpSpPr/>
          <p:nvPr/>
        </p:nvGrpSpPr>
        <p:grpSpPr>
          <a:xfrm>
            <a:off x="1975092" y="4169378"/>
            <a:ext cx="6172200" cy="1684338"/>
            <a:chOff x="1320800" y="4797425"/>
            <a:chExt cx="6172200" cy="1684338"/>
          </a:xfrm>
        </p:grpSpPr>
        <p:grpSp>
          <p:nvGrpSpPr>
            <p:cNvPr id="190" name="Group 5">
              <a:extLst>
                <a:ext uri="{FF2B5EF4-FFF2-40B4-BE49-F238E27FC236}">
                  <a16:creationId xmlns:a16="http://schemas.microsoft.com/office/drawing/2014/main" id="{CC414A50-1F95-A783-B048-B15BF61114BD}"/>
                </a:ext>
              </a:extLst>
            </p:cNvPr>
            <p:cNvGrpSpPr/>
            <p:nvPr/>
          </p:nvGrpSpPr>
          <p:grpSpPr>
            <a:xfrm>
              <a:off x="1320800" y="5353050"/>
              <a:ext cx="6172200" cy="1128713"/>
              <a:chOff x="832" y="3372"/>
              <a:chExt cx="3888" cy="711"/>
            </a:xfrm>
          </p:grpSpPr>
          <p:grpSp>
            <p:nvGrpSpPr>
              <p:cNvPr id="191" name="Group 6">
                <a:extLst>
                  <a:ext uri="{FF2B5EF4-FFF2-40B4-BE49-F238E27FC236}">
                    <a16:creationId xmlns:a16="http://schemas.microsoft.com/office/drawing/2014/main" id="{DBEED9E4-14B6-2F24-F61A-476B48956EB2}"/>
                  </a:ext>
                </a:extLst>
              </p:cNvPr>
              <p:cNvGrpSpPr/>
              <p:nvPr/>
            </p:nvGrpSpPr>
            <p:grpSpPr>
              <a:xfrm>
                <a:off x="832" y="3584"/>
                <a:ext cx="3888" cy="499"/>
                <a:chOff x="832" y="3584"/>
                <a:chExt cx="3888" cy="499"/>
              </a:xfrm>
            </p:grpSpPr>
            <p:sp>
              <p:nvSpPr>
                <p:cNvPr id="195" name="AutoShape 133">
                  <a:extLst>
                    <a:ext uri="{FF2B5EF4-FFF2-40B4-BE49-F238E27FC236}">
                      <a16:creationId xmlns:a16="http://schemas.microsoft.com/office/drawing/2014/main" id="{27B7ED6B-0A64-832F-2419-85AF25051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" y="3584"/>
                  <a:ext cx="3888" cy="499"/>
                </a:xfrm>
                <a:prstGeom prst="cube">
                  <a:avLst>
                    <a:gd name="adj" fmla="val 8616"/>
                  </a:avLst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200" b="1">
                      <a:solidFill>
                        <a:srgbClr val="000000"/>
                      </a:solidFill>
                    </a:rPr>
                    <a:t>0 cm     1           2            3           4            5            6           7            8          9          10</a:t>
                  </a:r>
                  <a:r>
                    <a:rPr lang="en-US" altLang="zh-CN" sz="1200" b="1"/>
                    <a:t> </a:t>
                  </a:r>
                </a:p>
              </p:txBody>
            </p:sp>
            <p:sp>
              <p:nvSpPr>
                <p:cNvPr id="196" name="Line 134">
                  <a:extLst>
                    <a:ext uri="{FF2B5EF4-FFF2-40B4-BE49-F238E27FC236}">
                      <a16:creationId xmlns:a16="http://schemas.microsoft.com/office/drawing/2014/main" id="{CCA9EB5E-135F-8989-7B72-E053233BE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" name="Line 135">
                  <a:extLst>
                    <a:ext uri="{FF2B5EF4-FFF2-40B4-BE49-F238E27FC236}">
                      <a16:creationId xmlns:a16="http://schemas.microsoft.com/office/drawing/2014/main" id="{2FA1AA32-886C-68DF-CA39-BE136F900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" name="Line 136">
                  <a:extLst>
                    <a:ext uri="{FF2B5EF4-FFF2-40B4-BE49-F238E27FC236}">
                      <a16:creationId xmlns:a16="http://schemas.microsoft.com/office/drawing/2014/main" id="{5A142588-5E67-A660-E02D-98218C207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" name="Line 137">
                  <a:extLst>
                    <a:ext uri="{FF2B5EF4-FFF2-40B4-BE49-F238E27FC236}">
                      <a16:creationId xmlns:a16="http://schemas.microsoft.com/office/drawing/2014/main" id="{459EF424-59C8-6044-1ADD-11E9657D5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3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" name="Line 138">
                  <a:extLst>
                    <a:ext uri="{FF2B5EF4-FFF2-40B4-BE49-F238E27FC236}">
                      <a16:creationId xmlns:a16="http://schemas.microsoft.com/office/drawing/2014/main" id="{34E94D6A-E8ED-292F-9AF9-BFFE3E307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6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Line 139">
                  <a:extLst>
                    <a:ext uri="{FF2B5EF4-FFF2-40B4-BE49-F238E27FC236}">
                      <a16:creationId xmlns:a16="http://schemas.microsoft.com/office/drawing/2014/main" id="{1F92B0F0-66E4-8320-339F-38925A72F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0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Line 140">
                  <a:extLst>
                    <a:ext uri="{FF2B5EF4-FFF2-40B4-BE49-F238E27FC236}">
                      <a16:creationId xmlns:a16="http://schemas.microsoft.com/office/drawing/2014/main" id="{4AC0D339-ECC0-CED4-92E4-CBA253DD8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0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Line 141">
                  <a:extLst>
                    <a:ext uri="{FF2B5EF4-FFF2-40B4-BE49-F238E27FC236}">
                      <a16:creationId xmlns:a16="http://schemas.microsoft.com/office/drawing/2014/main" id="{3EBBF0AD-AD00-0199-230A-305924D25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4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Line 142">
                  <a:extLst>
                    <a:ext uri="{FF2B5EF4-FFF2-40B4-BE49-F238E27FC236}">
                      <a16:creationId xmlns:a16="http://schemas.microsoft.com/office/drawing/2014/main" id="{85A5C7A6-B2AC-847D-375E-89BFA0704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" name="Line 143">
                  <a:extLst>
                    <a:ext uri="{FF2B5EF4-FFF2-40B4-BE49-F238E27FC236}">
                      <a16:creationId xmlns:a16="http://schemas.microsoft.com/office/drawing/2014/main" id="{9865DEA3-056F-AB91-5357-EAE8E3D5D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1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" name="Line 144">
                  <a:extLst>
                    <a:ext uri="{FF2B5EF4-FFF2-40B4-BE49-F238E27FC236}">
                      <a16:creationId xmlns:a16="http://schemas.microsoft.com/office/drawing/2014/main" id="{C9BC1E71-62E3-8E8E-ACF7-55492410F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4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Line 145">
                  <a:extLst>
                    <a:ext uri="{FF2B5EF4-FFF2-40B4-BE49-F238E27FC236}">
                      <a16:creationId xmlns:a16="http://schemas.microsoft.com/office/drawing/2014/main" id="{4E7D4AFD-230B-C3D8-818E-A5773A3CC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Line 146">
                  <a:extLst>
                    <a:ext uri="{FF2B5EF4-FFF2-40B4-BE49-F238E27FC236}">
                      <a16:creationId xmlns:a16="http://schemas.microsoft.com/office/drawing/2014/main" id="{ED006DBB-949D-271E-423C-9C55132C1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Line 147">
                  <a:extLst>
                    <a:ext uri="{FF2B5EF4-FFF2-40B4-BE49-F238E27FC236}">
                      <a16:creationId xmlns:a16="http://schemas.microsoft.com/office/drawing/2014/main" id="{8592E816-7FAC-E535-58D8-25DFC512D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Line 148">
                  <a:extLst>
                    <a:ext uri="{FF2B5EF4-FFF2-40B4-BE49-F238E27FC236}">
                      <a16:creationId xmlns:a16="http://schemas.microsoft.com/office/drawing/2014/main" id="{73E65DC5-B2D5-F6AF-8589-F9D099D23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5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" name="Line 149">
                  <a:extLst>
                    <a:ext uri="{FF2B5EF4-FFF2-40B4-BE49-F238E27FC236}">
                      <a16:creationId xmlns:a16="http://schemas.microsoft.com/office/drawing/2014/main" id="{F3ED32DB-D698-CE73-0F99-404454D60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9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" name="Line 150">
                  <a:extLst>
                    <a:ext uri="{FF2B5EF4-FFF2-40B4-BE49-F238E27FC236}">
                      <a16:creationId xmlns:a16="http://schemas.microsoft.com/office/drawing/2014/main" id="{A8D57AE0-3906-4EC9-F14D-2D888B1C8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" name="Line 151">
                  <a:extLst>
                    <a:ext uri="{FF2B5EF4-FFF2-40B4-BE49-F238E27FC236}">
                      <a16:creationId xmlns:a16="http://schemas.microsoft.com/office/drawing/2014/main" id="{1D73E4C2-7A16-CAEC-2A73-18B2ABA86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Line 152">
                  <a:extLst>
                    <a:ext uri="{FF2B5EF4-FFF2-40B4-BE49-F238E27FC236}">
                      <a16:creationId xmlns:a16="http://schemas.microsoft.com/office/drawing/2014/main" id="{6A561FFD-F826-EA5C-69D9-66ECF23CA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Line 153">
                  <a:extLst>
                    <a:ext uri="{FF2B5EF4-FFF2-40B4-BE49-F238E27FC236}">
                      <a16:creationId xmlns:a16="http://schemas.microsoft.com/office/drawing/2014/main" id="{143A6FA5-CDED-6D9E-DB4C-33DCEBFB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Line 154">
                  <a:extLst>
                    <a:ext uri="{FF2B5EF4-FFF2-40B4-BE49-F238E27FC236}">
                      <a16:creationId xmlns:a16="http://schemas.microsoft.com/office/drawing/2014/main" id="{55DCFC02-048C-69B7-D022-145050F9F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Line 155">
                  <a:extLst>
                    <a:ext uri="{FF2B5EF4-FFF2-40B4-BE49-F238E27FC236}">
                      <a16:creationId xmlns:a16="http://schemas.microsoft.com/office/drawing/2014/main" id="{4EBDB22F-13C2-3A48-E41A-F5AFDB19C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Line 156">
                  <a:extLst>
                    <a:ext uri="{FF2B5EF4-FFF2-40B4-BE49-F238E27FC236}">
                      <a16:creationId xmlns:a16="http://schemas.microsoft.com/office/drawing/2014/main" id="{79690406-B2E6-14DA-7126-DE52C2EAC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1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Line 157">
                  <a:extLst>
                    <a:ext uri="{FF2B5EF4-FFF2-40B4-BE49-F238E27FC236}">
                      <a16:creationId xmlns:a16="http://schemas.microsoft.com/office/drawing/2014/main" id="{7FCE9EC9-FD31-01FB-AA33-6CCD1D83A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Line 158">
                  <a:extLst>
                    <a:ext uri="{FF2B5EF4-FFF2-40B4-BE49-F238E27FC236}">
                      <a16:creationId xmlns:a16="http://schemas.microsoft.com/office/drawing/2014/main" id="{78FDF91D-367B-D1BC-C02B-0D3D2FE49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Line 159">
                  <a:extLst>
                    <a:ext uri="{FF2B5EF4-FFF2-40B4-BE49-F238E27FC236}">
                      <a16:creationId xmlns:a16="http://schemas.microsoft.com/office/drawing/2014/main" id="{BB8D423B-7324-C278-E250-48C3DB029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Line 160">
                  <a:extLst>
                    <a:ext uri="{FF2B5EF4-FFF2-40B4-BE49-F238E27FC236}">
                      <a16:creationId xmlns:a16="http://schemas.microsoft.com/office/drawing/2014/main" id="{8DDF3394-AC68-9CCC-FE2C-3D2E6B94C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Line 161">
                  <a:extLst>
                    <a:ext uri="{FF2B5EF4-FFF2-40B4-BE49-F238E27FC236}">
                      <a16:creationId xmlns:a16="http://schemas.microsoft.com/office/drawing/2014/main" id="{EAC9E523-FB45-E3B3-0BB8-226D09279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5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Line 162">
                  <a:extLst>
                    <a:ext uri="{FF2B5EF4-FFF2-40B4-BE49-F238E27FC236}">
                      <a16:creationId xmlns:a16="http://schemas.microsoft.com/office/drawing/2014/main" id="{FC1ED11C-B837-84B0-F6E1-7CBF377F6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9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Line 163">
                  <a:extLst>
                    <a:ext uri="{FF2B5EF4-FFF2-40B4-BE49-F238E27FC236}">
                      <a16:creationId xmlns:a16="http://schemas.microsoft.com/office/drawing/2014/main" id="{4746BDD5-16DE-6C96-140C-4E349BFDE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Line 164">
                  <a:extLst>
                    <a:ext uri="{FF2B5EF4-FFF2-40B4-BE49-F238E27FC236}">
                      <a16:creationId xmlns:a16="http://schemas.microsoft.com/office/drawing/2014/main" id="{744EEDB5-6B8A-7042-7B64-7DEEBA422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Line 165">
                  <a:extLst>
                    <a:ext uri="{FF2B5EF4-FFF2-40B4-BE49-F238E27FC236}">
                      <a16:creationId xmlns:a16="http://schemas.microsoft.com/office/drawing/2014/main" id="{3A757C3C-5252-16ED-C9F6-B15DD5F71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6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Line 166">
                  <a:extLst>
                    <a:ext uri="{FF2B5EF4-FFF2-40B4-BE49-F238E27FC236}">
                      <a16:creationId xmlns:a16="http://schemas.microsoft.com/office/drawing/2014/main" id="{A0AFFD77-567C-D572-32C3-94C46E9C4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Line 167">
                  <a:extLst>
                    <a:ext uri="{FF2B5EF4-FFF2-40B4-BE49-F238E27FC236}">
                      <a16:creationId xmlns:a16="http://schemas.microsoft.com/office/drawing/2014/main" id="{AE6778B0-4410-DCC8-D62E-5F3C0E69C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Line 168">
                  <a:extLst>
                    <a:ext uri="{FF2B5EF4-FFF2-40B4-BE49-F238E27FC236}">
                      <a16:creationId xmlns:a16="http://schemas.microsoft.com/office/drawing/2014/main" id="{F446AB45-CE2A-C66E-6D5B-5435F43DD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Line 169">
                  <a:extLst>
                    <a:ext uri="{FF2B5EF4-FFF2-40B4-BE49-F238E27FC236}">
                      <a16:creationId xmlns:a16="http://schemas.microsoft.com/office/drawing/2014/main" id="{5C86686B-CBF0-1CAB-1C58-4956E0D3A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Line 170">
                  <a:extLst>
                    <a:ext uri="{FF2B5EF4-FFF2-40B4-BE49-F238E27FC236}">
                      <a16:creationId xmlns:a16="http://schemas.microsoft.com/office/drawing/2014/main" id="{10915AA1-F59B-90E4-F6C6-FD2768B25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Line 171">
                  <a:extLst>
                    <a:ext uri="{FF2B5EF4-FFF2-40B4-BE49-F238E27FC236}">
                      <a16:creationId xmlns:a16="http://schemas.microsoft.com/office/drawing/2014/main" id="{4DC5570E-471E-3471-F911-F486C40FA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4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4" name="Line 172">
                  <a:extLst>
                    <a:ext uri="{FF2B5EF4-FFF2-40B4-BE49-F238E27FC236}">
                      <a16:creationId xmlns:a16="http://schemas.microsoft.com/office/drawing/2014/main" id="{476342CC-79A0-36F2-0AED-7431A665B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" name="Line 173">
                  <a:extLst>
                    <a:ext uri="{FF2B5EF4-FFF2-40B4-BE49-F238E27FC236}">
                      <a16:creationId xmlns:a16="http://schemas.microsoft.com/office/drawing/2014/main" id="{5715C323-BC41-1BFF-6DC1-815A9D365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" name="Line 174">
                  <a:extLst>
                    <a:ext uri="{FF2B5EF4-FFF2-40B4-BE49-F238E27FC236}">
                      <a16:creationId xmlns:a16="http://schemas.microsoft.com/office/drawing/2014/main" id="{1232C9FD-E5F2-3699-F549-E4A1D7856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5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7" name="Line 175">
                  <a:extLst>
                    <a:ext uri="{FF2B5EF4-FFF2-40B4-BE49-F238E27FC236}">
                      <a16:creationId xmlns:a16="http://schemas.microsoft.com/office/drawing/2014/main" id="{CD013555-E00C-4FA9-11B4-64EC4E6DF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" name="Line 176">
                  <a:extLst>
                    <a:ext uri="{FF2B5EF4-FFF2-40B4-BE49-F238E27FC236}">
                      <a16:creationId xmlns:a16="http://schemas.microsoft.com/office/drawing/2014/main" id="{7A579C66-3E78-C289-08CD-9701BDD40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9" name="Line 177">
                  <a:extLst>
                    <a:ext uri="{FF2B5EF4-FFF2-40B4-BE49-F238E27FC236}">
                      <a16:creationId xmlns:a16="http://schemas.microsoft.com/office/drawing/2014/main" id="{7AB1572A-791F-356A-463E-F2904CD08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" name="Line 178">
                  <a:extLst>
                    <a:ext uri="{FF2B5EF4-FFF2-40B4-BE49-F238E27FC236}">
                      <a16:creationId xmlns:a16="http://schemas.microsoft.com/office/drawing/2014/main" id="{D3BCCE55-C956-F5E5-6D76-8B39AC086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6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" name="Line 179">
                  <a:extLst>
                    <a:ext uri="{FF2B5EF4-FFF2-40B4-BE49-F238E27FC236}">
                      <a16:creationId xmlns:a16="http://schemas.microsoft.com/office/drawing/2014/main" id="{03F4F362-557A-1D9C-4F2E-526845ADB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" name="Line 180">
                  <a:extLst>
                    <a:ext uri="{FF2B5EF4-FFF2-40B4-BE49-F238E27FC236}">
                      <a16:creationId xmlns:a16="http://schemas.microsoft.com/office/drawing/2014/main" id="{2F98581A-8495-ECE2-C02D-A0E94C9AF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Line 181">
                  <a:extLst>
                    <a:ext uri="{FF2B5EF4-FFF2-40B4-BE49-F238E27FC236}">
                      <a16:creationId xmlns:a16="http://schemas.microsoft.com/office/drawing/2014/main" id="{9C7FF21D-01E2-FAE6-4142-BB92B649B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2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Line 182">
                  <a:extLst>
                    <a:ext uri="{FF2B5EF4-FFF2-40B4-BE49-F238E27FC236}">
                      <a16:creationId xmlns:a16="http://schemas.microsoft.com/office/drawing/2014/main" id="{F1FFA0A9-860C-414A-BE2A-6AB60254A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2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" name="Line 183">
                  <a:extLst>
                    <a:ext uri="{FF2B5EF4-FFF2-40B4-BE49-F238E27FC236}">
                      <a16:creationId xmlns:a16="http://schemas.microsoft.com/office/drawing/2014/main" id="{6E207521-7140-0D63-11AA-96945D304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" name="Line 184">
                  <a:extLst>
                    <a:ext uri="{FF2B5EF4-FFF2-40B4-BE49-F238E27FC236}">
                      <a16:creationId xmlns:a16="http://schemas.microsoft.com/office/drawing/2014/main" id="{E3D14840-FD8C-163E-805B-58C332CFF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" name="Line 185">
                  <a:extLst>
                    <a:ext uri="{FF2B5EF4-FFF2-40B4-BE49-F238E27FC236}">
                      <a16:creationId xmlns:a16="http://schemas.microsoft.com/office/drawing/2014/main" id="{936850C8-97AA-A0BB-DC34-1F7FC5F22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8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" name="Line 186">
                  <a:extLst>
                    <a:ext uri="{FF2B5EF4-FFF2-40B4-BE49-F238E27FC236}">
                      <a16:creationId xmlns:a16="http://schemas.microsoft.com/office/drawing/2014/main" id="{3C0E65A2-E56F-52E5-0838-3F302688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" name="Line 187">
                  <a:extLst>
                    <a:ext uri="{FF2B5EF4-FFF2-40B4-BE49-F238E27FC236}">
                      <a16:creationId xmlns:a16="http://schemas.microsoft.com/office/drawing/2014/main" id="{619825CC-6504-B32F-9C36-38254DF93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" name="Line 188">
                  <a:extLst>
                    <a:ext uri="{FF2B5EF4-FFF2-40B4-BE49-F238E27FC236}">
                      <a16:creationId xmlns:a16="http://schemas.microsoft.com/office/drawing/2014/main" id="{CC754625-3188-2EDD-3276-7B1A7E039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" name="Line 189">
                  <a:extLst>
                    <a:ext uri="{FF2B5EF4-FFF2-40B4-BE49-F238E27FC236}">
                      <a16:creationId xmlns:a16="http://schemas.microsoft.com/office/drawing/2014/main" id="{23AF88BF-94E2-7685-3D86-A4901D23D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8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" name="Line 190">
                  <a:extLst>
                    <a:ext uri="{FF2B5EF4-FFF2-40B4-BE49-F238E27FC236}">
                      <a16:creationId xmlns:a16="http://schemas.microsoft.com/office/drawing/2014/main" id="{B7F96040-8BA3-65AF-DD07-7741D094B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" name="Line 191">
                  <a:extLst>
                    <a:ext uri="{FF2B5EF4-FFF2-40B4-BE49-F238E27FC236}">
                      <a16:creationId xmlns:a16="http://schemas.microsoft.com/office/drawing/2014/main" id="{38CF255D-1A93-E50A-4D83-43E987B8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6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" name="Line 192">
                  <a:extLst>
                    <a:ext uri="{FF2B5EF4-FFF2-40B4-BE49-F238E27FC236}">
                      <a16:creationId xmlns:a16="http://schemas.microsoft.com/office/drawing/2014/main" id="{0E7E1EB0-1498-ACBA-E6DC-BC3FC46E8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" name="Line 193">
                  <a:extLst>
                    <a:ext uri="{FF2B5EF4-FFF2-40B4-BE49-F238E27FC236}">
                      <a16:creationId xmlns:a16="http://schemas.microsoft.com/office/drawing/2014/main" id="{606381C4-2A55-98EC-A5BB-0BA325D17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" name="Line 194">
                  <a:extLst>
                    <a:ext uri="{FF2B5EF4-FFF2-40B4-BE49-F238E27FC236}">
                      <a16:creationId xmlns:a16="http://schemas.microsoft.com/office/drawing/2014/main" id="{D9CFB9BB-93AD-46E5-4E3E-D198997C6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" name="Line 195">
                  <a:extLst>
                    <a:ext uri="{FF2B5EF4-FFF2-40B4-BE49-F238E27FC236}">
                      <a16:creationId xmlns:a16="http://schemas.microsoft.com/office/drawing/2014/main" id="{D838294E-343B-155D-B975-3EA058CD5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" name="Line 196">
                  <a:extLst>
                    <a:ext uri="{FF2B5EF4-FFF2-40B4-BE49-F238E27FC236}">
                      <a16:creationId xmlns:a16="http://schemas.microsoft.com/office/drawing/2014/main" id="{1B7235E9-FEFA-2714-1217-9A6D30342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Line 197">
                  <a:extLst>
                    <a:ext uri="{FF2B5EF4-FFF2-40B4-BE49-F238E27FC236}">
                      <a16:creationId xmlns:a16="http://schemas.microsoft.com/office/drawing/2014/main" id="{E579BF6B-931B-763A-AA29-7E923D78B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4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" name="Line 198">
                  <a:extLst>
                    <a:ext uri="{FF2B5EF4-FFF2-40B4-BE49-F238E27FC236}">
                      <a16:creationId xmlns:a16="http://schemas.microsoft.com/office/drawing/2014/main" id="{97A28B38-DED5-0C4C-2688-EF777B27A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7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Line 199">
                  <a:extLst>
                    <a:ext uri="{FF2B5EF4-FFF2-40B4-BE49-F238E27FC236}">
                      <a16:creationId xmlns:a16="http://schemas.microsoft.com/office/drawing/2014/main" id="{A196AE43-18BB-1274-DE32-AF41ABAA1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" name="Line 200">
                  <a:extLst>
                    <a:ext uri="{FF2B5EF4-FFF2-40B4-BE49-F238E27FC236}">
                      <a16:creationId xmlns:a16="http://schemas.microsoft.com/office/drawing/2014/main" id="{0D103AAF-FBEB-1A26-189A-4B68CC432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Line 201">
                  <a:extLst>
                    <a:ext uri="{FF2B5EF4-FFF2-40B4-BE49-F238E27FC236}">
                      <a16:creationId xmlns:a16="http://schemas.microsoft.com/office/drawing/2014/main" id="{C0ED8D8B-7DC7-B256-E44C-610FF3901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5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" name="Line 202">
                  <a:extLst>
                    <a:ext uri="{FF2B5EF4-FFF2-40B4-BE49-F238E27FC236}">
                      <a16:creationId xmlns:a16="http://schemas.microsoft.com/office/drawing/2014/main" id="{035ECD62-20FB-A240-CE6A-A02403A91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Line 203">
                  <a:extLst>
                    <a:ext uri="{FF2B5EF4-FFF2-40B4-BE49-F238E27FC236}">
                      <a16:creationId xmlns:a16="http://schemas.microsoft.com/office/drawing/2014/main" id="{40861C6B-BDAB-B6EA-1244-E38A0B4F0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" name="Line 204">
                  <a:extLst>
                    <a:ext uri="{FF2B5EF4-FFF2-40B4-BE49-F238E27FC236}">
                      <a16:creationId xmlns:a16="http://schemas.microsoft.com/office/drawing/2014/main" id="{07DE8A89-0194-85ED-4C4F-B700283FD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" name="Line 205">
                  <a:extLst>
                    <a:ext uri="{FF2B5EF4-FFF2-40B4-BE49-F238E27FC236}">
                      <a16:creationId xmlns:a16="http://schemas.microsoft.com/office/drawing/2014/main" id="{59EBE989-3FBF-E5E4-20A8-3E083246A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9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" name="Line 206">
                  <a:extLst>
                    <a:ext uri="{FF2B5EF4-FFF2-40B4-BE49-F238E27FC236}">
                      <a16:creationId xmlns:a16="http://schemas.microsoft.com/office/drawing/2014/main" id="{C326D25F-8266-18B1-9D29-CAD2BA9DE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9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9" name="Line 207">
                  <a:extLst>
                    <a:ext uri="{FF2B5EF4-FFF2-40B4-BE49-F238E27FC236}">
                      <a16:creationId xmlns:a16="http://schemas.microsoft.com/office/drawing/2014/main" id="{A0A5596E-19AC-96BC-7339-02664BA97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0" name="Line 208">
                  <a:extLst>
                    <a:ext uri="{FF2B5EF4-FFF2-40B4-BE49-F238E27FC236}">
                      <a16:creationId xmlns:a16="http://schemas.microsoft.com/office/drawing/2014/main" id="{1A10005A-8935-B75D-D930-F82606E2B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" name="Line 209">
                  <a:extLst>
                    <a:ext uri="{FF2B5EF4-FFF2-40B4-BE49-F238E27FC236}">
                      <a16:creationId xmlns:a16="http://schemas.microsoft.com/office/drawing/2014/main" id="{4C12AF0F-3FDE-39CA-4B0F-6D9810756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" name="Line 210">
                  <a:extLst>
                    <a:ext uri="{FF2B5EF4-FFF2-40B4-BE49-F238E27FC236}">
                      <a16:creationId xmlns:a16="http://schemas.microsoft.com/office/drawing/2014/main" id="{CEB5363B-D3B2-C89F-B3B6-D402D07A7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4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3" name="Line 211">
                  <a:extLst>
                    <a:ext uri="{FF2B5EF4-FFF2-40B4-BE49-F238E27FC236}">
                      <a16:creationId xmlns:a16="http://schemas.microsoft.com/office/drawing/2014/main" id="{3E9958F3-FA58-6ED3-74BF-9ECA70A70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4" name="Line 212">
                  <a:extLst>
                    <a:ext uri="{FF2B5EF4-FFF2-40B4-BE49-F238E27FC236}">
                      <a16:creationId xmlns:a16="http://schemas.microsoft.com/office/drawing/2014/main" id="{53713826-D983-4A8E-1287-937BC19A1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5" name="Line 213">
                  <a:extLst>
                    <a:ext uri="{FF2B5EF4-FFF2-40B4-BE49-F238E27FC236}">
                      <a16:creationId xmlns:a16="http://schemas.microsoft.com/office/drawing/2014/main" id="{587F6ABC-78F6-D8AD-2A5A-1B2BCC939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" name="Line 214">
                  <a:extLst>
                    <a:ext uri="{FF2B5EF4-FFF2-40B4-BE49-F238E27FC236}">
                      <a16:creationId xmlns:a16="http://schemas.microsoft.com/office/drawing/2014/main" id="{E6AB564C-71AD-9516-A03A-779D86BE0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4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" name="Line 215">
                  <a:extLst>
                    <a:ext uri="{FF2B5EF4-FFF2-40B4-BE49-F238E27FC236}">
                      <a16:creationId xmlns:a16="http://schemas.microsoft.com/office/drawing/2014/main" id="{87B14E30-BA86-CCC0-5E7A-CF3DCE235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8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8" name="Line 216">
                  <a:extLst>
                    <a:ext uri="{FF2B5EF4-FFF2-40B4-BE49-F238E27FC236}">
                      <a16:creationId xmlns:a16="http://schemas.microsoft.com/office/drawing/2014/main" id="{E55CC02F-DBA9-E7D2-3B00-E4A451403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9" name="Line 217">
                  <a:extLst>
                    <a:ext uri="{FF2B5EF4-FFF2-40B4-BE49-F238E27FC236}">
                      <a16:creationId xmlns:a16="http://schemas.microsoft.com/office/drawing/2014/main" id="{F919AEAC-6C41-E4AA-514F-6E5A9DFFA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5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" name="Line 218">
                  <a:extLst>
                    <a:ext uri="{FF2B5EF4-FFF2-40B4-BE49-F238E27FC236}">
                      <a16:creationId xmlns:a16="http://schemas.microsoft.com/office/drawing/2014/main" id="{274DA870-F416-8F16-9064-10BEFCFDB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5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1" name="Line 219">
                  <a:extLst>
                    <a:ext uri="{FF2B5EF4-FFF2-40B4-BE49-F238E27FC236}">
                      <a16:creationId xmlns:a16="http://schemas.microsoft.com/office/drawing/2014/main" id="{623C4EF2-5447-3290-9846-A95C413E8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2" name="Line 220">
                  <a:extLst>
                    <a:ext uri="{FF2B5EF4-FFF2-40B4-BE49-F238E27FC236}">
                      <a16:creationId xmlns:a16="http://schemas.microsoft.com/office/drawing/2014/main" id="{7178A038-66A3-A19B-A8E9-F3A8A6103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3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3" name="Line 221">
                  <a:extLst>
                    <a:ext uri="{FF2B5EF4-FFF2-40B4-BE49-F238E27FC236}">
                      <a16:creationId xmlns:a16="http://schemas.microsoft.com/office/drawing/2014/main" id="{5C96EF2C-7D3A-2826-4771-0F4974266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4" name="Line 222">
                  <a:extLst>
                    <a:ext uri="{FF2B5EF4-FFF2-40B4-BE49-F238E27FC236}">
                      <a16:creationId xmlns:a16="http://schemas.microsoft.com/office/drawing/2014/main" id="{5E6C8905-E9CB-2A1F-7C3C-B79CAA71A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5" name="Line 223">
                  <a:extLst>
                    <a:ext uri="{FF2B5EF4-FFF2-40B4-BE49-F238E27FC236}">
                      <a16:creationId xmlns:a16="http://schemas.microsoft.com/office/drawing/2014/main" id="{B2D1F97B-2E8D-EF2A-4A96-5604093BF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" name="Line 224">
                  <a:extLst>
                    <a:ext uri="{FF2B5EF4-FFF2-40B4-BE49-F238E27FC236}">
                      <a16:creationId xmlns:a16="http://schemas.microsoft.com/office/drawing/2014/main" id="{1F7AEABC-69F1-7615-CD1C-1AAA7141F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" name="Line 225">
                  <a:extLst>
                    <a:ext uri="{FF2B5EF4-FFF2-40B4-BE49-F238E27FC236}">
                      <a16:creationId xmlns:a16="http://schemas.microsoft.com/office/drawing/2014/main" id="{61F34626-8721-DAB8-F3A8-55628EDF9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7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" name="Line 226">
                  <a:extLst>
                    <a:ext uri="{FF2B5EF4-FFF2-40B4-BE49-F238E27FC236}">
                      <a16:creationId xmlns:a16="http://schemas.microsoft.com/office/drawing/2014/main" id="{CDDCEFEC-9DDC-5753-03F0-2619D8BFF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9" name="Line 227">
                  <a:extLst>
                    <a:ext uri="{FF2B5EF4-FFF2-40B4-BE49-F238E27FC236}">
                      <a16:creationId xmlns:a16="http://schemas.microsoft.com/office/drawing/2014/main" id="{912EBE8C-04F2-18EA-E951-94918362D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4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Line 228">
                  <a:extLst>
                    <a:ext uri="{FF2B5EF4-FFF2-40B4-BE49-F238E27FC236}">
                      <a16:creationId xmlns:a16="http://schemas.microsoft.com/office/drawing/2014/main" id="{A46A660F-A20F-BF85-2E15-22B2464A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8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Line 229">
                  <a:extLst>
                    <a:ext uri="{FF2B5EF4-FFF2-40B4-BE49-F238E27FC236}">
                      <a16:creationId xmlns:a16="http://schemas.microsoft.com/office/drawing/2014/main" id="{B4A3C310-0AB4-ACE3-7EF8-688A6D85B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2" name="Group 104">
                  <a:extLst>
                    <a:ext uri="{FF2B5EF4-FFF2-40B4-BE49-F238E27FC236}">
                      <a16:creationId xmlns:a16="http://schemas.microsoft.com/office/drawing/2014/main" id="{48A40012-3230-421C-EC5C-FD18BB6EBD5C}"/>
                    </a:ext>
                  </a:extLst>
                </p:cNvPr>
                <p:cNvGrpSpPr/>
                <p:nvPr/>
              </p:nvGrpSpPr>
              <p:grpSpPr>
                <a:xfrm>
                  <a:off x="3820" y="3635"/>
                  <a:ext cx="145" cy="118"/>
                  <a:chOff x="3820" y="3635"/>
                  <a:chExt cx="145" cy="118"/>
                </a:xfrm>
              </p:grpSpPr>
              <p:sp>
                <p:nvSpPr>
                  <p:cNvPr id="313" name="Line 231">
                    <a:extLst>
                      <a:ext uri="{FF2B5EF4-FFF2-40B4-BE49-F238E27FC236}">
                        <a16:creationId xmlns:a16="http://schemas.microsoft.com/office/drawing/2014/main" id="{83854F71-928B-2468-C63A-4B2C06A872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2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Line 232">
                    <a:extLst>
                      <a:ext uri="{FF2B5EF4-FFF2-40B4-BE49-F238E27FC236}">
                        <a16:creationId xmlns:a16="http://schemas.microsoft.com/office/drawing/2014/main" id="{3C7B6C57-F550-4418-13A8-5DB3415DAD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5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Line 233">
                    <a:extLst>
                      <a:ext uri="{FF2B5EF4-FFF2-40B4-BE49-F238E27FC236}">
                        <a16:creationId xmlns:a16="http://schemas.microsoft.com/office/drawing/2014/main" id="{4276209F-8D41-C27A-A692-8D6BBAC365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9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Line 234">
                    <a:extLst>
                      <a:ext uri="{FF2B5EF4-FFF2-40B4-BE49-F238E27FC236}">
                        <a16:creationId xmlns:a16="http://schemas.microsoft.com/office/drawing/2014/main" id="{03CE0864-087F-2691-C286-9488A6C62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Line 235">
                    <a:extLst>
                      <a:ext uri="{FF2B5EF4-FFF2-40B4-BE49-F238E27FC236}">
                        <a16:creationId xmlns:a16="http://schemas.microsoft.com/office/drawing/2014/main" id="{BFEE01FE-B526-4D79-8897-485B596312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93" name="Line 236">
                  <a:extLst>
                    <a:ext uri="{FF2B5EF4-FFF2-40B4-BE49-F238E27FC236}">
                      <a16:creationId xmlns:a16="http://schemas.microsoft.com/office/drawing/2014/main" id="{31A0C8FC-3D3D-9A3A-BABA-5A5A0E3FF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0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4" name="Line 237">
                  <a:extLst>
                    <a:ext uri="{FF2B5EF4-FFF2-40B4-BE49-F238E27FC236}">
                      <a16:creationId xmlns:a16="http://schemas.microsoft.com/office/drawing/2014/main" id="{ED927F7B-8BBC-A476-60BE-6B37E749D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" name="Line 238">
                  <a:extLst>
                    <a:ext uri="{FF2B5EF4-FFF2-40B4-BE49-F238E27FC236}">
                      <a16:creationId xmlns:a16="http://schemas.microsoft.com/office/drawing/2014/main" id="{20B75CAD-B7FA-37B9-50D7-0E032CCD5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Line 239">
                  <a:extLst>
                    <a:ext uri="{FF2B5EF4-FFF2-40B4-BE49-F238E27FC236}">
                      <a16:creationId xmlns:a16="http://schemas.microsoft.com/office/drawing/2014/main" id="{49297E5A-23E3-02C1-8D31-F84678571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7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" name="Line 240">
                  <a:extLst>
                    <a:ext uri="{FF2B5EF4-FFF2-40B4-BE49-F238E27FC236}">
                      <a16:creationId xmlns:a16="http://schemas.microsoft.com/office/drawing/2014/main" id="{289FAF94-2B6B-B0CD-7F2D-D5703DD71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8" name="Line 241">
                  <a:extLst>
                    <a:ext uri="{FF2B5EF4-FFF2-40B4-BE49-F238E27FC236}">
                      <a16:creationId xmlns:a16="http://schemas.microsoft.com/office/drawing/2014/main" id="{53264FA5-43C8-9D9D-0397-B48FDB830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4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9" name="Group 116">
                  <a:extLst>
                    <a:ext uri="{FF2B5EF4-FFF2-40B4-BE49-F238E27FC236}">
                      <a16:creationId xmlns:a16="http://schemas.microsoft.com/office/drawing/2014/main" id="{76604E6A-7E9B-FCA3-862A-589D4DEE005E}"/>
                    </a:ext>
                  </a:extLst>
                </p:cNvPr>
                <p:cNvGrpSpPr/>
                <p:nvPr/>
              </p:nvGrpSpPr>
              <p:grpSpPr>
                <a:xfrm>
                  <a:off x="4180" y="3635"/>
                  <a:ext cx="145" cy="118"/>
                  <a:chOff x="4180" y="3635"/>
                  <a:chExt cx="145" cy="118"/>
                </a:xfrm>
              </p:grpSpPr>
              <p:sp>
                <p:nvSpPr>
                  <p:cNvPr id="308" name="Line 243">
                    <a:extLst>
                      <a:ext uri="{FF2B5EF4-FFF2-40B4-BE49-F238E27FC236}">
                        <a16:creationId xmlns:a16="http://schemas.microsoft.com/office/drawing/2014/main" id="{DC378578-18FF-511B-3BC4-CA8A1919E0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Line 244">
                    <a:extLst>
                      <a:ext uri="{FF2B5EF4-FFF2-40B4-BE49-F238E27FC236}">
                        <a16:creationId xmlns:a16="http://schemas.microsoft.com/office/drawing/2014/main" id="{B9274E62-E585-CCE0-20E2-D89D75F28D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1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Line 245">
                    <a:extLst>
                      <a:ext uri="{FF2B5EF4-FFF2-40B4-BE49-F238E27FC236}">
                        <a16:creationId xmlns:a16="http://schemas.microsoft.com/office/drawing/2014/main" id="{6587C0DC-55E4-763C-E86D-C02D1126F2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Line 246">
                    <a:extLst>
                      <a:ext uri="{FF2B5EF4-FFF2-40B4-BE49-F238E27FC236}">
                        <a16:creationId xmlns:a16="http://schemas.microsoft.com/office/drawing/2014/main" id="{B60E3076-81B3-EDC8-B9FA-575E0532FD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Line 247">
                    <a:extLst>
                      <a:ext uri="{FF2B5EF4-FFF2-40B4-BE49-F238E27FC236}">
                        <a16:creationId xmlns:a16="http://schemas.microsoft.com/office/drawing/2014/main" id="{39CF926A-CA8A-4344-432C-241BC8BD88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0" name="Line 248">
                  <a:extLst>
                    <a:ext uri="{FF2B5EF4-FFF2-40B4-BE49-F238E27FC236}">
                      <a16:creationId xmlns:a16="http://schemas.microsoft.com/office/drawing/2014/main" id="{8C79FB48-8D1F-4B7E-FDFF-3E677CE1C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6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01" name="Group 123">
                  <a:extLst>
                    <a:ext uri="{FF2B5EF4-FFF2-40B4-BE49-F238E27FC236}">
                      <a16:creationId xmlns:a16="http://schemas.microsoft.com/office/drawing/2014/main" id="{124758C4-0362-BB2B-C00E-2BDF7B4C300C}"/>
                    </a:ext>
                  </a:extLst>
                </p:cNvPr>
                <p:cNvGrpSpPr/>
                <p:nvPr/>
              </p:nvGrpSpPr>
              <p:grpSpPr>
                <a:xfrm>
                  <a:off x="4360" y="3635"/>
                  <a:ext cx="145" cy="118"/>
                  <a:chOff x="4360" y="3635"/>
                  <a:chExt cx="145" cy="118"/>
                </a:xfrm>
              </p:grpSpPr>
              <p:sp>
                <p:nvSpPr>
                  <p:cNvPr id="303" name="Line 250">
                    <a:extLst>
                      <a:ext uri="{FF2B5EF4-FFF2-40B4-BE49-F238E27FC236}">
                        <a16:creationId xmlns:a16="http://schemas.microsoft.com/office/drawing/2014/main" id="{FF502C24-0D76-734B-3C66-0E9B9D410D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6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Line 251">
                    <a:extLst>
                      <a:ext uri="{FF2B5EF4-FFF2-40B4-BE49-F238E27FC236}">
                        <a16:creationId xmlns:a16="http://schemas.microsoft.com/office/drawing/2014/main" id="{8BE05C1C-3301-61F2-BC98-E8C2D5F74E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Line 252">
                    <a:extLst>
                      <a:ext uri="{FF2B5EF4-FFF2-40B4-BE49-F238E27FC236}">
                        <a16:creationId xmlns:a16="http://schemas.microsoft.com/office/drawing/2014/main" id="{8492A1B0-82C8-D010-4DD3-9D86D73EC8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Line 253">
                    <a:extLst>
                      <a:ext uri="{FF2B5EF4-FFF2-40B4-BE49-F238E27FC236}">
                        <a16:creationId xmlns:a16="http://schemas.microsoft.com/office/drawing/2014/main" id="{4C0E3717-7A85-E7F5-5276-845CA46B2E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Line 254">
                    <a:extLst>
                      <a:ext uri="{FF2B5EF4-FFF2-40B4-BE49-F238E27FC236}">
                        <a16:creationId xmlns:a16="http://schemas.microsoft.com/office/drawing/2014/main" id="{CE20ECB1-6374-7536-7969-7C9F271776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2" name="Line 255">
                  <a:extLst>
                    <a:ext uri="{FF2B5EF4-FFF2-40B4-BE49-F238E27FC236}">
                      <a16:creationId xmlns:a16="http://schemas.microsoft.com/office/drawing/2014/main" id="{A6F9EED7-96F4-4AD0-0531-6E7DA1F85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41" y="3635"/>
                  <a:ext cx="0" cy="118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2" name="Group 130">
                <a:extLst>
                  <a:ext uri="{FF2B5EF4-FFF2-40B4-BE49-F238E27FC236}">
                    <a16:creationId xmlns:a16="http://schemas.microsoft.com/office/drawing/2014/main" id="{E2793D08-868B-BCE7-FF9D-64FFBDFC9567}"/>
                  </a:ext>
                </a:extLst>
              </p:cNvPr>
              <p:cNvGrpSpPr/>
              <p:nvPr/>
            </p:nvGrpSpPr>
            <p:grpSpPr>
              <a:xfrm>
                <a:off x="912" y="3372"/>
                <a:ext cx="2538" cy="246"/>
                <a:chOff x="912" y="3372"/>
                <a:chExt cx="2538" cy="246"/>
              </a:xfrm>
            </p:grpSpPr>
            <p:sp>
              <p:nvSpPr>
                <p:cNvPr id="193" name="Rectangle 257" descr="栎木">
                  <a:extLst>
                    <a:ext uri="{FF2B5EF4-FFF2-40B4-BE49-F238E27FC236}">
                      <a16:creationId xmlns:a16="http://schemas.microsoft.com/office/drawing/2014/main" id="{6D965D0A-B635-C122-2B31-8C6ECA94A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3372"/>
                  <a:ext cx="2029" cy="24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94" name="AutoShape 258" descr="栎木">
                  <a:extLst>
                    <a:ext uri="{FF2B5EF4-FFF2-40B4-BE49-F238E27FC236}">
                      <a16:creationId xmlns:a16="http://schemas.microsoft.com/office/drawing/2014/main" id="{79E09F65-C254-468D-A579-A149F3E5F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071" y="3240"/>
                  <a:ext cx="243" cy="514"/>
                </a:xfrm>
                <a:prstGeom prst="triangle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</p:grpSp>
        </p:grpSp>
        <p:sp>
          <p:nvSpPr>
            <p:cNvPr id="318" name="Line 388">
              <a:extLst>
                <a:ext uri="{FF2B5EF4-FFF2-40B4-BE49-F238E27FC236}">
                  <a16:creationId xmlns:a16="http://schemas.microsoft.com/office/drawing/2014/main" id="{67C29E7C-F53E-B88F-DC69-CAE4731EBC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57892" flipV="1">
              <a:off x="5622925" y="4970463"/>
              <a:ext cx="3175" cy="9525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Line 130">
              <a:extLst>
                <a:ext uri="{FF2B5EF4-FFF2-40B4-BE49-F238E27FC236}">
                  <a16:creationId xmlns:a16="http://schemas.microsoft.com/office/drawing/2014/main" id="{6B3F4D58-6D6A-F1D1-4CC2-F3F46A932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8625" y="4797425"/>
              <a:ext cx="0" cy="9525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Line 259">
              <a:extLst>
                <a:ext uri="{FF2B5EF4-FFF2-40B4-BE49-F238E27FC236}">
                  <a16:creationId xmlns:a16="http://schemas.microsoft.com/office/drawing/2014/main" id="{5DC22A78-9B28-8797-61A3-200A537596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9492" flipH="1" flipV="1">
              <a:off x="5292725" y="4941888"/>
              <a:ext cx="242888" cy="9175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07363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5813974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33940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18349" y="-5848699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6" name="Picture 3" descr="4">
            <a:extLst>
              <a:ext uri="{FF2B5EF4-FFF2-40B4-BE49-F238E27FC236}">
                <a16:creationId xmlns:a16="http://schemas.microsoft.com/office/drawing/2014/main" id="{E140D696-2ABC-574A-6526-75F6C4E2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56" b="96944" l="6006" r="99022">
                        <a14:foregroundMark x1="19274" y1="8611" x2="44413" y2="12778"/>
                        <a14:foregroundMark x1="44413" y1="12778" x2="71508" y2="8333"/>
                        <a14:foregroundMark x1="71508" y1="8333" x2="74302" y2="8611"/>
                        <a14:foregroundMark x1="6145" y1="53056" x2="6844" y2="97222"/>
                        <a14:foregroundMark x1="6145" y1="44722" x2="2374" y2="81944"/>
                        <a14:foregroundMark x1="2374" y1="81944" x2="16341" y2="95833"/>
                        <a14:foregroundMark x1="16341" y1="95833" x2="33939" y2="96944"/>
                        <a14:foregroundMark x1="33939" y1="96944" x2="82542" y2="91389"/>
                        <a14:foregroundMark x1="82542" y1="91389" x2="92458" y2="82500"/>
                        <a14:foregroundMark x1="92458" y1="82500" x2="85894" y2="53333"/>
                        <a14:foregroundMark x1="85894" y1="53333" x2="86034" y2="83056"/>
                        <a14:foregroundMark x1="86034" y1="83056" x2="98045" y2="89444"/>
                        <a14:foregroundMark x1="98045" y1="89444" x2="99022" y2="88056"/>
                        <a14:foregroundMark x1="69972" y1="46667" x2="87709" y2="51389"/>
                        <a14:foregroundMark x1="87709" y1="51389" x2="97207" y2="60833"/>
                        <a14:foregroundMark x1="97207" y1="60833" x2="96089" y2="72778"/>
                        <a14:foregroundMark x1="92737" y1="46111" x2="92458" y2="56111"/>
                        <a14:foregroundMark x1="98045" y1="52500" x2="98324" y2="63889"/>
                        <a14:foregroundMark x1="15084" y1="84167" x2="16899" y2="9111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79" y="1778721"/>
            <a:ext cx="4730217" cy="194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2234C68F-04EE-68BC-8B87-50B6F64D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5798" l="4342" r="99580">
                        <a14:foregroundMark x1="19608" y1="9804" x2="73669" y2="11765"/>
                        <a14:foregroundMark x1="4902" y1="48739" x2="5182" y2="73950"/>
                        <a14:foregroundMark x1="5182" y1="73950" x2="19468" y2="92717"/>
                        <a14:foregroundMark x1="19468" y1="92717" x2="75910" y2="95238"/>
                        <a14:foregroundMark x1="75910" y1="95238" x2="94118" y2="90196"/>
                        <a14:foregroundMark x1="94118" y1="90196" x2="96779" y2="61345"/>
                        <a14:foregroundMark x1="96779" y1="61345" x2="91917" y2="55624"/>
                        <a14:foregroundMark x1="90459" y1="61477" x2="92717" y2="69468"/>
                        <a14:foregroundMark x1="89037" y1="56444" x2="90121" y2="60283"/>
                        <a14:foregroundMark x1="5602" y1="49860" x2="5322" y2="81513"/>
                        <a14:foregroundMark x1="5322" y1="81513" x2="5602" y2="82073"/>
                        <a14:foregroundMark x1="4342" y1="87955" x2="34874" y2="90476"/>
                        <a14:foregroundMark x1="90896" y1="92717" x2="99580" y2="69748"/>
                        <a14:foregroundMark x1="99580" y1="69748" x2="99580" y2="57703"/>
                        <a14:foregroundMark x1="98039" y1="82633" x2="99020" y2="91036"/>
                        <a14:foregroundMark x1="89496" y1="95238" x2="95378" y2="95798"/>
                        <a14:foregroundMark x1="12045" y1="36134" x2="48739" y2="30812"/>
                        <a14:foregroundMark x1="48739" y1="30812" x2="67087" y2="34454"/>
                        <a14:foregroundMark x1="74510" y1="74230" x2="75630" y2="81513"/>
                        <a14:foregroundMark x1="13165" y1="41457" x2="66246" y2="43697"/>
                        <a14:foregroundMark x1="13866" y1="42017" x2="66527" y2="43137"/>
                        <a14:foregroundMark x1="22269" y1="40616" x2="40196" y2="48459"/>
                        <a14:foregroundMark x1="14706" y1="37255" x2="18908" y2="52661"/>
                        <a14:foregroundMark x1="41737" y1="37255" x2="45098" y2="50980"/>
                        <a14:foregroundMark x1="56022" y1="36695" x2="62185" y2="53782"/>
                        <a14:foregroundMark x1="98319" y1="47899" x2="99020" y2="53782"/>
                        <a14:foregroundMark x1="8964" y1="77871" x2="12885" y2="80112"/>
                        <a14:foregroundMark x1="26050" y1="74230" x2="34874" y2="79552"/>
                        <a14:foregroundMark x1="20448" y1="28291" x2="69888" y2="29132"/>
                        <a14:foregroundMark x1="19468" y1="40896" x2="61064" y2="41176"/>
                        <a14:foregroundMark x1="87815" y1="47899" x2="89356" y2="72549"/>
                        <a14:foregroundMark x1="89356" y1="72549" x2="86134" y2="49580"/>
                        <a14:foregroundMark x1="82073" y1="52941" x2="80672" y2="50980"/>
                        <a14:foregroundMark x1="81653" y1="54622" x2="82633" y2="82633"/>
                        <a14:foregroundMark x1="82633" y1="82633" x2="83053" y2="84594"/>
                        <a14:foregroundMark x1="85854" y1="74230" x2="86415" y2="78711"/>
                        <a14:foregroundMark x1="84734" y1="89076" x2="84874" y2="81232"/>
                        <a14:foregroundMark x1="85294" y1="86275" x2="84314" y2="81793"/>
                        <a14:foregroundMark x1="85434" y1="82633" x2="87675" y2="72269"/>
                        <a14:foregroundMark x1="85714" y1="78992" x2="85294" y2="88235"/>
                        <a14:foregroundMark x1="83754" y1="44818" x2="93277" y2="53501"/>
                        <a14:foregroundMark x1="93277" y1="53501" x2="92437" y2="56022"/>
                        <a14:foregroundMark x1="84314" y1="53782" x2="85294" y2="59944"/>
                        <a14:foregroundMark x1="84314" y1="50140" x2="85154" y2="61905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4476" y="4360463"/>
            <a:ext cx="4706404" cy="193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2547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20453" y="-5293728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734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48163" y="-5291073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4" name="Picture 17" descr="4">
            <a:extLst>
              <a:ext uri="{FF2B5EF4-FFF2-40B4-BE49-F238E27FC236}">
                <a16:creationId xmlns:a16="http://schemas.microsoft.com/office/drawing/2014/main" id="{EFE63995-6A3E-E5DB-E6E8-A5F118EB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493" y="978139"/>
            <a:ext cx="6439449" cy="263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1">
            <a:extLst>
              <a:ext uri="{FF2B5EF4-FFF2-40B4-BE49-F238E27FC236}">
                <a16:creationId xmlns:a16="http://schemas.microsoft.com/office/drawing/2014/main" id="{78923C76-B4F9-86E9-9906-1D5B6BF4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6" y="5048957"/>
            <a:ext cx="6134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</a:rPr>
              <a:t>准确值为：</a:t>
            </a:r>
            <a:r>
              <a:rPr lang="zh-CN" altLang="en-US" sz="2000" b="1" u="sng">
                <a:solidFill>
                  <a:schemeClr val="bg1"/>
                </a:solidFill>
              </a:rPr>
              <a:t>           </a:t>
            </a:r>
            <a:r>
              <a:rPr lang="zh-CN" altLang="en-US" sz="2000" b="1">
                <a:solidFill>
                  <a:schemeClr val="bg1"/>
                </a:solidFill>
              </a:rPr>
              <a:t>估读值为</a:t>
            </a:r>
            <a:r>
              <a:rPr lang="zh-CN" altLang="en-US" sz="2000" b="1" u="sng">
                <a:solidFill>
                  <a:schemeClr val="bg1"/>
                </a:solidFill>
              </a:rPr>
              <a:t>：        </a:t>
            </a:r>
            <a:r>
              <a:rPr lang="zh-CN" altLang="en-US" sz="2000" b="1">
                <a:solidFill>
                  <a:schemeClr val="bg1"/>
                </a:solidFill>
              </a:rPr>
              <a:t>单位为</a:t>
            </a:r>
            <a:r>
              <a:rPr lang="zh-CN" altLang="en-US" sz="2000" b="1" u="sng">
                <a:solidFill>
                  <a:schemeClr val="bg1"/>
                </a:solidFill>
              </a:rPr>
              <a:t>：                                                                          </a:t>
            </a:r>
            <a:r>
              <a:rPr lang="zh-CN" altLang="en-US" sz="2000" b="1">
                <a:solidFill>
                  <a:schemeClr val="bg1"/>
                </a:solidFill>
              </a:rPr>
              <a:t>                    </a:t>
            </a:r>
            <a:r>
              <a:rPr lang="zh-CN" altLang="en-US" sz="2000">
                <a:solidFill>
                  <a:schemeClr val="bg1"/>
                </a:solidFill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3669938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067B793F-D2AD-1F5C-5C06-A9EB4846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3865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3C9122-1CC1-4CC2-44E5-0E1787BFA794}"/>
              </a:ext>
            </a:extLst>
          </p:cNvPr>
          <p:cNvGrpSpPr/>
          <p:nvPr/>
        </p:nvGrpSpPr>
        <p:grpSpPr>
          <a:xfrm>
            <a:off x="1018262" y="5060372"/>
            <a:ext cx="2928754" cy="425071"/>
            <a:chOff x="1018262" y="5060372"/>
            <a:chExt cx="2928754" cy="425071"/>
          </a:xfrm>
        </p:grpSpPr>
        <p:sp>
          <p:nvSpPr>
            <p:cNvPr id="63" name="WordArt 7">
              <a:extLst>
                <a:ext uri="{FF2B5EF4-FFF2-40B4-BE49-F238E27FC236}">
                  <a16:creationId xmlns:a16="http://schemas.microsoft.com/office/drawing/2014/main" id="{049BE668-8B70-C5A3-A7D0-1A215CEB851B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2068557" y="5085333"/>
              <a:ext cx="1878459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 最小一格的值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FF74AD8-98C3-2526-586B-23AFE63F3BD4}"/>
                </a:ext>
              </a:extLst>
            </p:cNvPr>
            <p:cNvSpPr/>
            <p:nvPr/>
          </p:nvSpPr>
          <p:spPr>
            <a:xfrm>
              <a:off x="1080369" y="5083387"/>
              <a:ext cx="1064364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WordArt 6">
              <a:extLst>
                <a:ext uri="{FF2B5EF4-FFF2-40B4-BE49-F238E27FC236}">
                  <a16:creationId xmlns:a16="http://schemas.microsoft.com/office/drawing/2014/main" id="{1D605FB7-6116-BB4B-ADA3-E6C96310533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018262" y="5060372"/>
              <a:ext cx="10372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分度值：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79342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719906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6ABB4CC8-0AFC-7978-64D0-03934242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812" y="1585708"/>
            <a:ext cx="3763963" cy="242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id="{5E5842A9-5EA5-2E77-5D68-06849D8A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7" t="4525" r="6129" b="5742"/>
          <a:stretch>
            <a:fillRect/>
          </a:stretch>
        </p:blipFill>
        <p:spPr bwMode="auto">
          <a:xfrm>
            <a:off x="7057300" y="1613049"/>
            <a:ext cx="3470643" cy="2418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4E7311B-C879-E035-5DAF-FD9491D485B9}"/>
              </a:ext>
            </a:extLst>
          </p:cNvPr>
          <p:cNvSpPr txBox="1"/>
          <p:nvPr/>
        </p:nvSpPr>
        <p:spPr>
          <a:xfrm>
            <a:off x="1335367" y="4530612"/>
            <a:ext cx="3845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比较图片中间的白色圆球的大小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2550E136-816A-61FC-1EB2-97F898055B2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279459" y="4577002"/>
            <a:ext cx="3019465" cy="4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0">
              <a:spcBef>
                <a:spcPct val="20000"/>
              </a:spcBef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ead Bold" charset="0"/>
              </a:defRPr>
            </a:lvl1pPr>
            <a:lvl2pPr marL="742950" indent="-285750" defTabSz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2pPr>
            <a:lvl3pPr marL="1143000" indent="-228600" defTabSz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3pPr>
            <a:lvl4pPr marL="1600200" indent="-228600" defTabSz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4pPr>
            <a:lvl5pPr marL="2057400" indent="-228600" defTabSz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5pPr>
            <a:lvl6pPr marL="25146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6pPr>
            <a:lvl7pPr marL="29718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7pPr>
            <a:lvl8pPr marL="34290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8pPr>
            <a:lvl9pPr marL="38862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1"/>
                </a:solidFill>
                <a:sym typeface="微软雅黑" panose="020b0503020204020204" pitchFamily="34" charset="-122"/>
              </a:rPr>
              <a:t>两条蓝色线哪个的长度长？</a:t>
            </a:r>
          </a:p>
        </p:txBody>
      </p:sp>
    </p:spTree>
    <p:extLst>
      <p:ext uri="{BB962C8B-B14F-4D97-AF65-F5344CB8AC3E}">
        <p14:creationId xmlns:p14="http://schemas.microsoft.com/office/powerpoint/2010/main" val="99809101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WordArt 7">
            <a:extLst>
              <a:ext uri="{FF2B5EF4-FFF2-40B4-BE49-F238E27FC236}">
                <a16:creationId xmlns:a16="http://schemas.microsoft.com/office/drawing/2014/main" id="{049BE668-8B70-C5A3-A7D0-1A215CEB851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068557" y="5085333"/>
            <a:ext cx="187845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 最小一格的值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858B4B5-2AEE-1D10-4D3B-8282B391FAB9}"/>
              </a:ext>
            </a:extLst>
          </p:cNvPr>
          <p:cNvGrpSpPr/>
          <p:nvPr/>
        </p:nvGrpSpPr>
        <p:grpSpPr>
          <a:xfrm>
            <a:off x="1417504" y="2095692"/>
            <a:ext cx="2808086" cy="3834189"/>
            <a:chOff x="1051249" y="1621863"/>
            <a:chExt cx="2999690" cy="4326142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4C6BD5D-68AE-0990-A6F8-27B50BCD9D18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65" name="图形 71">
              <a:extLst>
                <a:ext uri="{FF2B5EF4-FFF2-40B4-BE49-F238E27FC236}">
                  <a16:creationId xmlns:a16="http://schemas.microsoft.com/office/drawing/2014/main" id="{F17FABAE-79CF-E9BB-0BC5-A9B89BF395F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8FF4F0E-0FD8-3816-A0D6-9920ECDBD40E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1" name="图形 264">
                <a:extLst>
                  <a:ext uri="{FF2B5EF4-FFF2-40B4-BE49-F238E27FC236}">
                    <a16:creationId xmlns:a16="http://schemas.microsoft.com/office/drawing/2014/main" id="{A7486842-4D16-8AA3-64E0-29907BE41EAB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图形 267">
                <a:extLst>
                  <a:ext uri="{FF2B5EF4-FFF2-40B4-BE49-F238E27FC236}">
                    <a16:creationId xmlns:a16="http://schemas.microsoft.com/office/drawing/2014/main" id="{3B1CFF0E-C35F-122B-B988-2A1F6240F2E4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298D3C43-3E76-B070-359E-ACCEE9DE40FE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194FC6D7-4DB7-0524-1927-098A02B4BB51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5C6D60C7-AE16-53BA-C838-EB260F70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6857F98-A47D-E26E-8A0A-E1EE2B01F62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3860443-A6F0-F135-BA4B-A7C67314BCBA}"/>
                </a:ext>
              </a:extLst>
            </p:cNvPr>
            <p:cNvSpPr txBox="1"/>
            <p:nvPr/>
          </p:nvSpPr>
          <p:spPr>
            <a:xfrm>
              <a:off x="1587995" y="3536185"/>
              <a:ext cx="2091133" cy="1273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国际单位制中，时间的基本单位是秒，符号是 </a:t>
              </a:r>
              <a:r>
                <a:rPr lang="en-US" altLang="zh-CN" sz="1600" b="1">
                  <a:solidFill>
                    <a:srgbClr val="FF0000"/>
                  </a:solidFill>
                  <a:latin typeface="+mn-ea"/>
                </a:rPr>
                <a:t>s</a:t>
              </a:r>
              <a:endParaRPr lang="zh-CN" altLang="en-US" sz="1600" b="1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58DEF4F-2303-D66D-B8B2-38ADAF172F0F}"/>
                </a:ext>
              </a:extLst>
            </p:cNvPr>
            <p:cNvSpPr txBox="1"/>
            <p:nvPr/>
          </p:nvSpPr>
          <p:spPr>
            <a:xfrm>
              <a:off x="1590152" y="2890592"/>
              <a:ext cx="1321958" cy="416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6C74DBC-5E2E-FDDF-88BB-CC6072575427}"/>
              </a:ext>
            </a:extLst>
          </p:cNvPr>
          <p:cNvGrpSpPr/>
          <p:nvPr/>
        </p:nvGrpSpPr>
        <p:grpSpPr>
          <a:xfrm>
            <a:off x="4567659" y="2063381"/>
            <a:ext cx="2716501" cy="3837679"/>
            <a:chOff x="4493607" y="1621863"/>
            <a:chExt cx="2979571" cy="4326142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3930294-6858-24BE-2DA0-F812E5FE3D58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77" name="图形 71">
              <a:extLst>
                <a:ext uri="{FF2B5EF4-FFF2-40B4-BE49-F238E27FC236}">
                  <a16:creationId xmlns:a16="http://schemas.microsoft.com/office/drawing/2014/main" id="{3DAB8391-43CA-347E-1C2E-A328A09E87BE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5934DBE0-60F7-B6E4-11EF-9021E5C48B18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3" name="图形 264">
                <a:extLst>
                  <a:ext uri="{FF2B5EF4-FFF2-40B4-BE49-F238E27FC236}">
                    <a16:creationId xmlns:a16="http://schemas.microsoft.com/office/drawing/2014/main" id="{BCE7550C-EADE-C4F9-4D5E-8C76BBF55A0F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图形 267">
                <a:extLst>
                  <a:ext uri="{FF2B5EF4-FFF2-40B4-BE49-F238E27FC236}">
                    <a16:creationId xmlns:a16="http://schemas.microsoft.com/office/drawing/2014/main" id="{A6E88D1F-E36B-9A08-6714-40C2EB55BB06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879A18D0-F3F6-26B9-C2CF-4F57D09200DA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: 圆角 85">
                <a:extLst>
                  <a:ext uri="{FF2B5EF4-FFF2-40B4-BE49-F238E27FC236}">
                    <a16:creationId xmlns:a16="http://schemas.microsoft.com/office/drawing/2014/main" id="{3D37C048-42E5-B5DF-BC7B-0D03A9CFE414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6AB71D62-F8CC-326D-782B-54FDE82B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5C825E43-F9AC-1AB9-5CF7-57339AA6210E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AC53B170-E5BF-4236-6B5C-9B4FDD58EA2D}"/>
                </a:ext>
              </a:extLst>
            </p:cNvPr>
            <p:cNvSpPr txBox="1"/>
            <p:nvPr/>
          </p:nvSpPr>
          <p:spPr>
            <a:xfrm>
              <a:off x="5039674" y="3563451"/>
              <a:ext cx="2194780" cy="1196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常用的时间单位还有小时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、分钟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min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、毫秒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ms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、等。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E8B5BA4-0C30-2213-F3AB-45C027F0F893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594341C8-91CB-447F-2637-8084BC8B9DA7}"/>
              </a:ext>
            </a:extLst>
          </p:cNvPr>
          <p:cNvGrpSpPr/>
          <p:nvPr/>
        </p:nvGrpSpPr>
        <p:grpSpPr>
          <a:xfrm>
            <a:off x="7902936" y="1995321"/>
            <a:ext cx="2716501" cy="3837679"/>
            <a:chOff x="4493607" y="1621863"/>
            <a:chExt cx="2979571" cy="4326142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0A27A94-922C-5B11-3C95-0431B0A9833B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89" name="图形 71">
              <a:extLst>
                <a:ext uri="{FF2B5EF4-FFF2-40B4-BE49-F238E27FC236}">
                  <a16:creationId xmlns:a16="http://schemas.microsoft.com/office/drawing/2014/main" id="{B56B9195-7295-4169-391E-FCF162C697D3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0179F3C8-A1EB-0E1B-0DFB-9FD08CA0A724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95" name="图形 264">
                <a:extLst>
                  <a:ext uri="{FF2B5EF4-FFF2-40B4-BE49-F238E27FC236}">
                    <a16:creationId xmlns:a16="http://schemas.microsoft.com/office/drawing/2014/main" id="{620BF6FE-3CFD-D51A-A81E-011A3636DB90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6" name="图形 267">
                <a:extLst>
                  <a:ext uri="{FF2B5EF4-FFF2-40B4-BE49-F238E27FC236}">
                    <a16:creationId xmlns:a16="http://schemas.microsoft.com/office/drawing/2014/main" id="{5ACB42B4-2180-1A91-2CC1-E9A959A248E1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01A82B80-F07A-B6C1-DBFC-9B27F6437935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: 圆角 97">
                <a:extLst>
                  <a:ext uri="{FF2B5EF4-FFF2-40B4-BE49-F238E27FC236}">
                    <a16:creationId xmlns:a16="http://schemas.microsoft.com/office/drawing/2014/main" id="{991FEB67-B8FA-E1D7-093C-A41E5633BE76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E061A1DC-2B23-A9CF-AD1E-CC0EA124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7631F7C6-9F8E-355A-86A5-FF308B0BF2C0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90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THREE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E6E78A37-D7AC-AC46-7E18-C46226D71B2E}"/>
                </a:ext>
              </a:extLst>
            </p:cNvPr>
            <p:cNvSpPr txBox="1"/>
            <p:nvPr/>
          </p:nvSpPr>
          <p:spPr>
            <a:xfrm>
              <a:off x="5048643" y="3655524"/>
              <a:ext cx="2194780" cy="1206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1h=60min,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1min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60s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1s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400" b="1" baseline="30000">
                  <a:solidFill>
                    <a:schemeClr val="bg1"/>
                  </a:solidFill>
                </a:rPr>
                <a:t>3</a:t>
              </a:r>
              <a:r>
                <a:rPr lang="en-US" altLang="zh-CN" sz="1600" b="1">
                  <a:solidFill>
                    <a:schemeClr val="bg1"/>
                  </a:solidFill>
                </a:rPr>
                <a:t>ms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DB3B6FD-A0FE-7C85-17FB-88564B44C728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单位换算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32154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测量的工具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14B222EF-3F00-E229-E7D4-CE293274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5" y="2593741"/>
            <a:ext cx="4535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手表、机械停表、秒表等等</a:t>
            </a:r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C4123EDE-E7B2-D8DA-023A-FEB4C5F4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" y="3192404"/>
            <a:ext cx="3254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秒表是测量时间的常用工具。 </a:t>
            </a:r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6A4DE9CE-6DB6-6A1E-8674-FF13FE0C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303" y="1570111"/>
            <a:ext cx="2933265" cy="36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1916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时间测量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Rectangle 4">
            <a:extLst>
              <a:ext uri="{FF2B5EF4-FFF2-40B4-BE49-F238E27FC236}">
                <a16:creationId xmlns:a16="http://schemas.microsoft.com/office/drawing/2014/main" id="{2FB0A666-E8A0-3613-5428-A7EF59E458E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98061" y="2388260"/>
            <a:ext cx="8540750" cy="4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用脉搏跳动次数的方法估测时间（成人脉搏每分跳动７５次左右）。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630650CA-AC55-7FA2-E2BC-B7A2FBC8E60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98061" y="3018128"/>
            <a:ext cx="8540750" cy="4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用停表准确测量时间。</a:t>
            </a:r>
          </a:p>
        </p:txBody>
      </p:sp>
      <p:pic>
        <p:nvPicPr>
          <p:cNvPr id="101" name="Picture 2" descr="查看源图像">
            <a:extLst>
              <a:ext uri="{FF2B5EF4-FFF2-40B4-BE49-F238E27FC236}">
                <a16:creationId xmlns:a16="http://schemas.microsoft.com/office/drawing/2014/main" id="{3CB65A95-1FB7-85D0-9A35-4B6F4C90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148" y="3048459"/>
            <a:ext cx="2109154" cy="2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33868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误差与错误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578" name="Picture 2" descr="查看源图像">
            <a:extLst>
              <a:ext uri="{FF2B5EF4-FFF2-40B4-BE49-F238E27FC236}">
                <a16:creationId xmlns:a16="http://schemas.microsoft.com/office/drawing/2014/main" id="{0EA638D4-FFBD-D4C8-3CAE-1E3676A1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469803">
            <a:off x="8624139" y="4444454"/>
            <a:ext cx="2676525" cy="63817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查看源图像">
            <a:extLst>
              <a:ext uri="{FF2B5EF4-FFF2-40B4-BE49-F238E27FC236}">
                <a16:creationId xmlns:a16="http://schemas.microsoft.com/office/drawing/2014/main" id="{7C225226-EEC4-757C-5D30-926164C1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33847">
            <a:off x="3900035" y="4495017"/>
            <a:ext cx="4000140" cy="95377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A0BE66FB-D12C-A15F-C2B4-09CEC5240542}"/>
              </a:ext>
            </a:extLst>
          </p:cNvPr>
          <p:cNvSpPr/>
          <p:nvPr/>
        </p:nvSpPr>
        <p:spPr>
          <a:xfrm>
            <a:off x="1097033" y="2355450"/>
            <a:ext cx="10132872" cy="1130537"/>
          </a:xfrm>
          <a:prstGeom prst="roundRect">
            <a:avLst>
              <a:gd name="adj" fmla="val 80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6F4E8D6-EB7E-6BB3-969B-2B0099E5D8EE}"/>
              </a:ext>
            </a:extLst>
          </p:cNvPr>
          <p:cNvSpPr txBox="1"/>
          <p:nvPr/>
        </p:nvSpPr>
        <p:spPr>
          <a:xfrm>
            <a:off x="1061175" y="2494917"/>
            <a:ext cx="9952574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在测量中测量结果与真实值之间总存在着一定得差异，这种差异就叫做测量误差。</a:t>
            </a:r>
          </a:p>
          <a:p>
            <a:r>
              <a:rPr lang="zh-CN" altLang="en-US" b="0"/>
              <a:t>测量误差是由于测量工具、测量方法、测量者等主观或客观因素引起的。所以测量误差是不可避免的。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EFD760EB-8C34-88F5-1E87-522C79812535}"/>
              </a:ext>
            </a:extLst>
          </p:cNvPr>
          <p:cNvSpPr/>
          <p:nvPr/>
        </p:nvSpPr>
        <p:spPr>
          <a:xfrm>
            <a:off x="1129157" y="3791085"/>
            <a:ext cx="10132872" cy="1130537"/>
          </a:xfrm>
          <a:prstGeom prst="roundRect">
            <a:avLst>
              <a:gd name="adj" fmla="val 80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584B1E2-17E5-A5A7-108B-9E0E133DFB3E}"/>
              </a:ext>
            </a:extLst>
          </p:cNvPr>
          <p:cNvSpPr txBox="1"/>
          <p:nvPr/>
        </p:nvSpPr>
        <p:spPr>
          <a:xfrm>
            <a:off x="1075921" y="4160174"/>
            <a:ext cx="947937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误差和错误的区别</a:t>
            </a:r>
            <a:r>
              <a:rPr lang="en-US" altLang="zh-CN" b="0"/>
              <a:t>–––</a:t>
            </a:r>
            <a:r>
              <a:rPr lang="zh-CN" altLang="en-US" b="0"/>
              <a:t>误差不能避免只能减少，错误可以避免。</a:t>
            </a:r>
          </a:p>
        </p:txBody>
      </p:sp>
    </p:spTree>
    <p:extLst>
      <p:ext uri="{BB962C8B-B14F-4D97-AF65-F5344CB8AC3E}">
        <p14:creationId xmlns:p14="http://schemas.microsoft.com/office/powerpoint/2010/main" val="345178942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减小测量误差的方法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3D3AFB6-017E-9DFE-BDE0-54FB1F2F4539}"/>
              </a:ext>
            </a:extLst>
          </p:cNvPr>
          <p:cNvSpPr txBox="1"/>
          <p:nvPr/>
        </p:nvSpPr>
        <p:spPr>
          <a:xfrm>
            <a:off x="1061175" y="2494917"/>
            <a:ext cx="912289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多次测量取平均值</a:t>
            </a:r>
          </a:p>
        </p:txBody>
      </p:sp>
      <p:pic>
        <p:nvPicPr>
          <p:cNvPr id="23554" name="Picture 2" descr="查看源图像">
            <a:extLst>
              <a:ext uri="{FF2B5EF4-FFF2-40B4-BE49-F238E27FC236}">
                <a16:creationId xmlns:a16="http://schemas.microsoft.com/office/drawing/2014/main" id="{D7A17135-6CA3-97A1-ECB1-D3BD04E8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950" r="235" b="25051"/>
          <a:stretch>
            <a:fillRect/>
          </a:stretch>
        </p:blipFill>
        <p:spPr bwMode="auto">
          <a:xfrm>
            <a:off x="3880309" y="2478516"/>
            <a:ext cx="4320851" cy="316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911319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078102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088618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069038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49" y="883995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124910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AB8637F8-7FCC-6107-1952-15C0B80B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06" y="1440620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一、国际单位制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0D7FCBBC-609D-75E5-43F2-BBF6663B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1910869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3EEB247B-CA3C-4F8E-E708-9DC08482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253315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7041A64-436B-3198-712B-6D317966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253315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C02DE78D-A0E5-7911-54C2-92912C9F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307171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4C8BB1BC-5E4E-7490-F85A-0A9F8DF2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307961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A687F191-218A-86EE-91B1-8AD823C2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361554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3098B28B-241C-8544-BFD4-03E26ADA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361028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74425CE-09F1-AEAA-6004-36FAD2F9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415147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817A2143-381B-E566-8874-06CD6935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414884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B3442D82-4C0B-E399-A663-07979AFD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468741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DCC4129D-3233-BE9C-D673-56CD195D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468741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FE42DB7C-B3CF-8348-4F7B-BB959A90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947" y="472211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DA007EAE-CA1A-19FF-7CED-193EB65C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57" y="5078976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058E832A-BB13-CD42-6F2B-19FA948B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21" y="5578645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pic>
        <p:nvPicPr>
          <p:cNvPr id="1027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468100" y="115951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05418462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7FE72CA-82C6-FEB3-FF83-C2C5655037CF}"/>
              </a:ext>
            </a:extLst>
          </p:cNvPr>
          <p:cNvGrpSpPr/>
          <p:nvPr/>
        </p:nvGrpSpPr>
        <p:grpSpPr>
          <a:xfrm>
            <a:off x="1469716" y="1552642"/>
            <a:ext cx="2812648" cy="4095598"/>
            <a:chOff x="1524553" y="2254838"/>
            <a:chExt cx="1672723" cy="2435712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81AC54D4-FFF5-F2E5-6BB6-A2E42D2181F0}"/>
                </a:ext>
              </a:extLst>
            </p:cNvPr>
            <p:cNvSpPr/>
            <p:nvPr/>
          </p:nvSpPr>
          <p:spPr>
            <a:xfrm>
              <a:off x="1524553" y="2254838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F581EB3-5126-580D-D373-6A203438F0B0}"/>
                </a:ext>
              </a:extLst>
            </p:cNvPr>
            <p:cNvSpPr/>
            <p:nvPr/>
          </p:nvSpPr>
          <p:spPr>
            <a:xfrm>
              <a:off x="1650700" y="2443474"/>
              <a:ext cx="1353900" cy="2247076"/>
            </a:xfrm>
            <a:prstGeom prst="roundRect">
              <a:avLst/>
            </a:prstGeom>
            <a:solidFill>
              <a:srgbClr val="F3F3F5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F225258-4E50-F6E9-6A78-613AB912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2000"/>
            </a:blip>
            <a:srcRect l="22486" t="17956"/>
            <a:stretch>
              <a:fillRect/>
            </a:stretch>
          </p:blipFill>
          <p:spPr>
            <a:xfrm>
              <a:off x="1650699" y="2443474"/>
              <a:ext cx="1546577" cy="2247076"/>
            </a:xfrm>
            <a:prstGeom prst="round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4F68797-836E-7DDE-B472-FA0EF0C19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96624" y="2504556"/>
              <a:ext cx="1142063" cy="1123642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3BF7B57-F03E-AA6D-5372-561167A9119A}"/>
                </a:ext>
              </a:extLst>
            </p:cNvPr>
            <p:cNvSpPr txBox="1"/>
            <p:nvPr/>
          </p:nvSpPr>
          <p:spPr>
            <a:xfrm>
              <a:off x="1857017" y="3290500"/>
              <a:ext cx="762663" cy="5491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人们的感觉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总是可靠的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吗？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17BE21-B3E0-0EFA-3312-416312A4C5EA}"/>
              </a:ext>
            </a:extLst>
          </p:cNvPr>
          <p:cNvGrpSpPr/>
          <p:nvPr/>
        </p:nvGrpSpPr>
        <p:grpSpPr>
          <a:xfrm>
            <a:off x="4729377" y="1552642"/>
            <a:ext cx="2788895" cy="4061009"/>
            <a:chOff x="2650633" y="2459039"/>
            <a:chExt cx="1672723" cy="2435712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ED2158A7-A275-C76C-F950-338AB99E0BFB}"/>
                </a:ext>
              </a:extLst>
            </p:cNvPr>
            <p:cNvSpPr/>
            <p:nvPr/>
          </p:nvSpPr>
          <p:spPr>
            <a:xfrm>
              <a:off x="2650633" y="2459039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3F7DA462-CA5E-3E6D-A8F1-A8D3406F60C9}"/>
                </a:ext>
              </a:extLst>
            </p:cNvPr>
            <p:cNvSpPr/>
            <p:nvPr/>
          </p:nvSpPr>
          <p:spPr>
            <a:xfrm>
              <a:off x="2776780" y="2647675"/>
              <a:ext cx="1353900" cy="2247076"/>
            </a:xfrm>
            <a:prstGeom prst="roundRect">
              <a:avLst/>
            </a:prstGeom>
            <a:solidFill>
              <a:srgbClr val="F3F3F5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F4071B94-1585-860B-6D8F-14E07118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2000"/>
            </a:blip>
            <a:srcRect l="22486" t="17956"/>
            <a:stretch>
              <a:fillRect/>
            </a:stretch>
          </p:blipFill>
          <p:spPr>
            <a:xfrm>
              <a:off x="2776779" y="2647675"/>
              <a:ext cx="1546577" cy="2247076"/>
            </a:xfrm>
            <a:prstGeom prst="round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FEFDF228-AB1E-1E46-3D6D-DCA52C4A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0770" y="2642536"/>
              <a:ext cx="1068298" cy="1227628"/>
            </a:xfrm>
            <a:prstGeom prst="rect">
              <a:avLst/>
            </a:prstGeom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20FE435-ED23-0CFF-6DC1-70B2B7BD558A}"/>
                </a:ext>
              </a:extLst>
            </p:cNvPr>
            <p:cNvSpPr txBox="1"/>
            <p:nvPr/>
          </p:nvSpPr>
          <p:spPr>
            <a:xfrm>
              <a:off x="2885130" y="3492351"/>
              <a:ext cx="1076823" cy="738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要对物体的某些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情况进行定量的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描述，必须采用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科学的测量。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1DA8E92-821F-6776-A8D8-C9B4F3F3B061}"/>
              </a:ext>
            </a:extLst>
          </p:cNvPr>
          <p:cNvGrpSpPr/>
          <p:nvPr/>
        </p:nvGrpSpPr>
        <p:grpSpPr>
          <a:xfrm>
            <a:off x="7965285" y="1552642"/>
            <a:ext cx="2590014" cy="4106797"/>
            <a:chOff x="4750403" y="2459039"/>
            <a:chExt cx="1536119" cy="2435712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D2DF6AA7-5C1F-08D9-8963-CA59E19EB7FE}"/>
                </a:ext>
              </a:extLst>
            </p:cNvPr>
            <p:cNvSpPr/>
            <p:nvPr/>
          </p:nvSpPr>
          <p:spPr>
            <a:xfrm>
              <a:off x="4750403" y="2459039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D83BEDE4-7020-6679-444D-736CB563D0D3}"/>
                </a:ext>
              </a:extLst>
            </p:cNvPr>
            <p:cNvSpPr/>
            <p:nvPr/>
          </p:nvSpPr>
          <p:spPr>
            <a:xfrm>
              <a:off x="4876550" y="2647675"/>
              <a:ext cx="1353900" cy="2247076"/>
            </a:xfrm>
            <a:prstGeom prst="roundRect">
              <a:avLst/>
            </a:prstGeom>
            <a:solidFill>
              <a:srgbClr val="F3F3F5">
                <a:alpha val="80000"/>
              </a:srgbClr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0353DBBE-8FC3-8BB2-B522-63241F824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7573" y="2716510"/>
              <a:ext cx="1278949" cy="1019452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12778A8-D751-BBEF-3AEE-E0E085BB341A}"/>
                </a:ext>
              </a:extLst>
            </p:cNvPr>
            <p:cNvSpPr txBox="1"/>
            <p:nvPr/>
          </p:nvSpPr>
          <p:spPr>
            <a:xfrm>
              <a:off x="4944560" y="3411881"/>
              <a:ext cx="1216934" cy="7301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尺、量角器、钟表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体温计等，都是我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们熟悉的测量仪器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或工具。</a:t>
              </a:r>
              <a:endParaRPr lang="zh-CN" altLang="en-US" sz="2000"/>
            </a:p>
          </p:txBody>
        </p:sp>
      </p:grp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5A6BA73E-EEB9-23BF-1529-017257E866B4}"/>
              </a:ext>
            </a:extLst>
          </p:cNvPr>
          <p:cNvSpPr/>
          <p:nvPr/>
        </p:nvSpPr>
        <p:spPr>
          <a:xfrm>
            <a:off x="-807786" y="5293891"/>
            <a:ext cx="13411200" cy="1681934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5E59F792-55A2-6C9B-F6B4-2D2EEE299BCB}"/>
              </a:ext>
            </a:extLst>
          </p:cNvPr>
          <p:cNvSpPr/>
          <p:nvPr/>
        </p:nvSpPr>
        <p:spPr>
          <a:xfrm>
            <a:off x="-807786" y="5447226"/>
            <a:ext cx="13411200" cy="1681934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51866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一、国际单位制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9ED2DF-98BB-8846-5AC5-B10D29513276}"/>
              </a:ext>
            </a:extLst>
          </p:cNvPr>
          <p:cNvGrpSpPr/>
          <p:nvPr/>
        </p:nvGrpSpPr>
        <p:grpSpPr>
          <a:xfrm>
            <a:off x="2273222" y="1477518"/>
            <a:ext cx="2999690" cy="4326142"/>
            <a:chOff x="1051249" y="1621863"/>
            <a:chExt cx="2999690" cy="432614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DED4AB1-769E-41D4-75E8-590FBDA7A271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7200">
                  <a:ln>
                    <a:solidFill>
                      <a:schemeClr val="accent1">
                        <a:alpha val="70000"/>
                      </a:schemeClr>
                    </a:solidFill>
                  </a:ln>
                  <a:solidFill>
                    <a:schemeClr val="accent1">
                      <a:alpha val="30000"/>
                    </a:schemeClr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01</a:t>
              </a:r>
            </a:p>
          </p:txBody>
        </p:sp>
        <p:sp>
          <p:nvSpPr>
            <p:cNvPr id="76" name="图形 71">
              <a:extLst>
                <a:ext uri="{FF2B5EF4-FFF2-40B4-BE49-F238E27FC236}">
                  <a16:creationId xmlns:a16="http://schemas.microsoft.com/office/drawing/2014/main" id="{BF63B4D3-F381-CA85-DD22-81CE88557E0F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840FFCA-0D20-8DE1-B181-BDB4589846E9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8" name="图形 264">
                <a:extLst>
                  <a:ext uri="{FF2B5EF4-FFF2-40B4-BE49-F238E27FC236}">
                    <a16:creationId xmlns:a16="http://schemas.microsoft.com/office/drawing/2014/main" id="{2CACDB14-91BF-5175-0839-4A91EE65B27A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图形 267">
                <a:extLst>
                  <a:ext uri="{FF2B5EF4-FFF2-40B4-BE49-F238E27FC236}">
                    <a16:creationId xmlns:a16="http://schemas.microsoft.com/office/drawing/2014/main" id="{9139990A-D17C-0037-8A88-4717FE83E7EA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9281F180-194C-4484-4ED4-5FCDD142434C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736BB51D-38E6-B223-D601-58F4CB317FF3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E97BB61-90E3-5D79-79C4-0281C3C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4E6ED51-368D-C5AF-DBC9-AF8BF7F1C91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E6C2296-E363-BF9C-E3F3-4C039590F670}"/>
                </a:ext>
              </a:extLst>
            </p:cNvPr>
            <p:cNvSpPr txBox="1"/>
            <p:nvPr/>
          </p:nvSpPr>
          <p:spPr>
            <a:xfrm>
              <a:off x="1617361" y="3513170"/>
              <a:ext cx="2091133" cy="987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测量某个物理量时用来进行比较的统一标准量叫做单位。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04A5296-97FA-2C1F-4721-F9E7711690B7}"/>
                </a:ext>
              </a:extLst>
            </p:cNvPr>
            <p:cNvSpPr txBox="1"/>
            <p:nvPr/>
          </p:nvSpPr>
          <p:spPr>
            <a:xfrm>
              <a:off x="1590152" y="2890592"/>
              <a:ext cx="61875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E4E913-CE0F-8E55-E9B5-AD3B35DF485F}"/>
              </a:ext>
            </a:extLst>
          </p:cNvPr>
          <p:cNvGrpSpPr/>
          <p:nvPr/>
        </p:nvGrpSpPr>
        <p:grpSpPr>
          <a:xfrm>
            <a:off x="6477774" y="1419668"/>
            <a:ext cx="2979571" cy="4326142"/>
            <a:chOff x="4493607" y="1621863"/>
            <a:chExt cx="2979571" cy="4326142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AC8EE59-A8D4-3968-6675-5C7E6186ED32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7200">
                  <a:ln>
                    <a:solidFill>
                      <a:schemeClr val="accent1">
                        <a:alpha val="70000"/>
                      </a:schemeClr>
                    </a:solidFill>
                  </a:ln>
                  <a:solidFill>
                    <a:schemeClr val="accent1">
                      <a:alpha val="30000"/>
                    </a:schemeClr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02</a:t>
              </a:r>
            </a:p>
          </p:txBody>
        </p:sp>
        <p:sp>
          <p:nvSpPr>
            <p:cNvPr id="87" name="图形 71">
              <a:extLst>
                <a:ext uri="{FF2B5EF4-FFF2-40B4-BE49-F238E27FC236}">
                  <a16:creationId xmlns:a16="http://schemas.microsoft.com/office/drawing/2014/main" id="{54A97BB7-608B-AF41-5D87-4BA500B4487A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4AA3B31-9038-4D3A-8E7F-557B59CB6D5C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9" name="图形 264">
                <a:extLst>
                  <a:ext uri="{FF2B5EF4-FFF2-40B4-BE49-F238E27FC236}">
                    <a16:creationId xmlns:a16="http://schemas.microsoft.com/office/drawing/2014/main" id="{5971C89D-D917-8D28-8A95-819421E4BBDE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图形 267">
                <a:extLst>
                  <a:ext uri="{FF2B5EF4-FFF2-40B4-BE49-F238E27FC236}">
                    <a16:creationId xmlns:a16="http://schemas.microsoft.com/office/drawing/2014/main" id="{40BD892F-0F1F-F95C-4A06-3A243B3E5907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F4FE206E-3976-88F4-0E38-DB2C356F7FB0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99A00743-073F-5D80-AE7B-9530C81A8947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BA58C01-1778-700D-ADA7-282897CD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3266E9A7-3E26-77C7-9642-F87B3B6B65B5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27AE688-8228-CA6E-5055-C518F513E8F2}"/>
                </a:ext>
              </a:extLst>
            </p:cNvPr>
            <p:cNvSpPr txBox="1"/>
            <p:nvPr/>
          </p:nvSpPr>
          <p:spPr>
            <a:xfrm>
              <a:off x="5022987" y="3626585"/>
              <a:ext cx="2041051" cy="781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国际计量组织制定了一套国际统一的单位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cs typeface="OPPOSans M" panose="00020600040101010101" pitchFamily="18" charset="-122"/>
                </a:rPr>
                <a:t>。</a:t>
              </a:r>
              <a:endParaRPr lang="en-US" altLang="zh-CN" sz="1200">
                <a:solidFill>
                  <a:schemeClr val="bg1"/>
                </a:solidFill>
                <a:latin typeface="+mn-ea"/>
                <a:cs typeface="OPPOSans M" panose="00020600040101010101" pitchFamily="18" charset="-122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F75572A-C0E2-BF57-C990-79E792DF33DD}"/>
                </a:ext>
              </a:extLst>
            </p:cNvPr>
            <p:cNvSpPr txBox="1"/>
            <p:nvPr/>
          </p:nvSpPr>
          <p:spPr>
            <a:xfrm>
              <a:off x="5041415" y="2939864"/>
              <a:ext cx="21496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</a:t>
              </a: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SI</a:t>
              </a: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63778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9ED2DF-98BB-8846-5AC5-B10D29513276}"/>
              </a:ext>
            </a:extLst>
          </p:cNvPr>
          <p:cNvGrpSpPr/>
          <p:nvPr/>
        </p:nvGrpSpPr>
        <p:grpSpPr>
          <a:xfrm>
            <a:off x="1417504" y="2095692"/>
            <a:ext cx="2808086" cy="3834189"/>
            <a:chOff x="1051249" y="1621863"/>
            <a:chExt cx="2999690" cy="432614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DED4AB1-769E-41D4-75E8-590FBDA7A271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76" name="图形 71">
              <a:extLst>
                <a:ext uri="{FF2B5EF4-FFF2-40B4-BE49-F238E27FC236}">
                  <a16:creationId xmlns:a16="http://schemas.microsoft.com/office/drawing/2014/main" id="{BF63B4D3-F381-CA85-DD22-81CE88557E0F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840FFCA-0D20-8DE1-B181-BDB4589846E9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8" name="图形 264">
                <a:extLst>
                  <a:ext uri="{FF2B5EF4-FFF2-40B4-BE49-F238E27FC236}">
                    <a16:creationId xmlns:a16="http://schemas.microsoft.com/office/drawing/2014/main" id="{2CACDB14-91BF-5175-0839-4A91EE65B27A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图形 267">
                <a:extLst>
                  <a:ext uri="{FF2B5EF4-FFF2-40B4-BE49-F238E27FC236}">
                    <a16:creationId xmlns:a16="http://schemas.microsoft.com/office/drawing/2014/main" id="{9139990A-D17C-0037-8A88-4717FE83E7EA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9281F180-194C-4484-4ED4-5FCDD142434C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736BB51D-38E6-B223-D601-58F4CB317FF3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E97BB61-90E3-5D79-79C4-0281C3C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4E6ED51-368D-C5AF-DBC9-AF8BF7F1C91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E6C2296-E363-BF9C-E3F3-4C039590F670}"/>
                </a:ext>
              </a:extLst>
            </p:cNvPr>
            <p:cNvSpPr txBox="1"/>
            <p:nvPr/>
          </p:nvSpPr>
          <p:spPr>
            <a:xfrm>
              <a:off x="1587995" y="3536185"/>
              <a:ext cx="2091133" cy="1273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国际单位制中，长度的基本单位是米，符号是 </a:t>
              </a:r>
              <a:r>
                <a:rPr lang="en-US" altLang="zh-CN" sz="1600" b="1">
                  <a:solidFill>
                    <a:srgbClr val="FF0000"/>
                  </a:solidFill>
                  <a:latin typeface="+mn-ea"/>
                </a:rPr>
                <a:t>m</a:t>
              </a:r>
              <a:endParaRPr lang="zh-CN" altLang="en-US" sz="1600" b="1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04A5296-97FA-2C1F-4721-F9E7711690B7}"/>
                </a:ext>
              </a:extLst>
            </p:cNvPr>
            <p:cNvSpPr txBox="1"/>
            <p:nvPr/>
          </p:nvSpPr>
          <p:spPr>
            <a:xfrm>
              <a:off x="1590152" y="2890592"/>
              <a:ext cx="1321958" cy="416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E4E913-CE0F-8E55-E9B5-AD3B35DF485F}"/>
              </a:ext>
            </a:extLst>
          </p:cNvPr>
          <p:cNvGrpSpPr/>
          <p:nvPr/>
        </p:nvGrpSpPr>
        <p:grpSpPr>
          <a:xfrm>
            <a:off x="4567659" y="2063381"/>
            <a:ext cx="2716501" cy="3837679"/>
            <a:chOff x="4493607" y="1621863"/>
            <a:chExt cx="2979571" cy="4326142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AC8EE59-A8D4-3968-6675-5C7E6186ED32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87" name="图形 71">
              <a:extLst>
                <a:ext uri="{FF2B5EF4-FFF2-40B4-BE49-F238E27FC236}">
                  <a16:creationId xmlns:a16="http://schemas.microsoft.com/office/drawing/2014/main" id="{54A97BB7-608B-AF41-5D87-4BA500B4487A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4AA3B31-9038-4D3A-8E7F-557B59CB6D5C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9" name="图形 264">
                <a:extLst>
                  <a:ext uri="{FF2B5EF4-FFF2-40B4-BE49-F238E27FC236}">
                    <a16:creationId xmlns:a16="http://schemas.microsoft.com/office/drawing/2014/main" id="{5971C89D-D917-8D28-8A95-819421E4BBDE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图形 267">
                <a:extLst>
                  <a:ext uri="{FF2B5EF4-FFF2-40B4-BE49-F238E27FC236}">
                    <a16:creationId xmlns:a16="http://schemas.microsoft.com/office/drawing/2014/main" id="{40BD892F-0F1F-F95C-4A06-3A243B3E5907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F4FE206E-3976-88F4-0E38-DB2C356F7FB0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99A00743-073F-5D80-AE7B-9530C81A8947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BA58C01-1778-700D-ADA7-282897CD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3266E9A7-3E26-77C7-9642-F87B3B6B65B5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27AE688-8228-CA6E-5055-C518F513E8F2}"/>
                </a:ext>
              </a:extLst>
            </p:cNvPr>
            <p:cNvSpPr txBox="1"/>
            <p:nvPr/>
          </p:nvSpPr>
          <p:spPr>
            <a:xfrm>
              <a:off x="5039674" y="3563451"/>
              <a:ext cx="2194780" cy="2029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常用的长度单位还有千米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km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、分米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、厘米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、毫米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、微米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μm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、纳米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等。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F75572A-C0E2-BF57-C990-79E792DF33DD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6EF6BAF-8D91-FAA7-AB6D-F6016E7FD3F0}"/>
              </a:ext>
            </a:extLst>
          </p:cNvPr>
          <p:cNvCxnSpPr/>
          <p:nvPr/>
        </p:nvCxnSpPr>
        <p:spPr>
          <a:xfrm>
            <a:off x="1849438" y="3698240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F43C2CA4-BA7E-6254-2DCF-967A0107802F}"/>
              </a:ext>
            </a:extLst>
          </p:cNvPr>
          <p:cNvCxnSpPr/>
          <p:nvPr/>
        </p:nvCxnSpPr>
        <p:spPr>
          <a:xfrm>
            <a:off x="5015143" y="3687421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D86F664-2575-5C52-A873-E9744ED2447A}"/>
              </a:ext>
            </a:extLst>
          </p:cNvPr>
          <p:cNvGrpSpPr/>
          <p:nvPr/>
        </p:nvGrpSpPr>
        <p:grpSpPr>
          <a:xfrm>
            <a:off x="7902936" y="1995321"/>
            <a:ext cx="2716501" cy="3837679"/>
            <a:chOff x="4493607" y="1621863"/>
            <a:chExt cx="2979571" cy="4326142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7DD22E5-CAC9-FEC8-AA4F-4C250A667EEB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69" name="图形 71">
              <a:extLst>
                <a:ext uri="{FF2B5EF4-FFF2-40B4-BE49-F238E27FC236}">
                  <a16:creationId xmlns:a16="http://schemas.microsoft.com/office/drawing/2014/main" id="{8E0183AC-3256-254A-523B-AF0258A0B8D8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5574253-F36F-5B7E-703C-2001AF355F89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97" name="图形 264">
                <a:extLst>
                  <a:ext uri="{FF2B5EF4-FFF2-40B4-BE49-F238E27FC236}">
                    <a16:creationId xmlns:a16="http://schemas.microsoft.com/office/drawing/2014/main" id="{DB6797DD-03E1-4E58-AD59-B28E1420EC24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图形 267">
                <a:extLst>
                  <a:ext uri="{FF2B5EF4-FFF2-40B4-BE49-F238E27FC236}">
                    <a16:creationId xmlns:a16="http://schemas.microsoft.com/office/drawing/2014/main" id="{041942B6-2D36-DF7F-47B4-3413E28F769B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矩形: 圆角 98">
                <a:extLst>
                  <a:ext uri="{FF2B5EF4-FFF2-40B4-BE49-F238E27FC236}">
                    <a16:creationId xmlns:a16="http://schemas.microsoft.com/office/drawing/2014/main" id="{A1B885CF-D7C4-E82A-52EB-7DFC18CD7F62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63FABB8E-6F60-9AD0-C5F1-41499DD7B761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E7A3E5B7-1CA2-4ECC-2B1C-F449FA1A1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DEA7B481-8353-6A77-CDFF-202778B7C90B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90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THREE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7C84152C-88DF-3877-EE59-7850857A74BB}"/>
                </a:ext>
              </a:extLst>
            </p:cNvPr>
            <p:cNvSpPr txBox="1"/>
            <p:nvPr/>
          </p:nvSpPr>
          <p:spPr>
            <a:xfrm>
              <a:off x="5048643" y="3655524"/>
              <a:ext cx="2194780" cy="1623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1m=1000m,1m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10dm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400" b="1" baseline="30000">
                  <a:solidFill>
                    <a:schemeClr val="bg1"/>
                  </a:solidFill>
                </a:rPr>
                <a:t>2</a:t>
              </a:r>
              <a:r>
                <a:rPr lang="en-US" altLang="zh-CN" sz="1600" b="1">
                  <a:solidFill>
                    <a:schemeClr val="bg1"/>
                  </a:solidFill>
                </a:rPr>
                <a:t>cm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3</a:t>
              </a:r>
              <a:r>
                <a:rPr lang="en-US" altLang="zh-CN" sz="1600" b="1">
                  <a:solidFill>
                    <a:schemeClr val="bg1"/>
                  </a:solidFill>
                </a:rPr>
                <a:t>mm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6 </a:t>
              </a:r>
              <a:r>
                <a:rPr lang="en-US" altLang="zh-CN" sz="1600" b="1">
                  <a:solidFill>
                    <a:schemeClr val="bg1"/>
                  </a:solidFill>
                </a:rPr>
                <a:t>µm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9</a:t>
              </a:r>
              <a:r>
                <a:rPr lang="en-US" altLang="zh-CN" sz="1600" b="1">
                  <a:solidFill>
                    <a:schemeClr val="bg1"/>
                  </a:solidFill>
                </a:rPr>
                <a:t>nm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43AB1D9-991E-680D-C5C4-90BA091EA2F8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单位换算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FB837547-3BCE-378D-161F-A9FE5E83A696}"/>
              </a:ext>
            </a:extLst>
          </p:cNvPr>
          <p:cNvCxnSpPr/>
          <p:nvPr/>
        </p:nvCxnSpPr>
        <p:spPr>
          <a:xfrm>
            <a:off x="8339708" y="3667101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5803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F3F9DEC5-8A57-7D59-BF5E-09ACC1593D23}"/>
              </a:ext>
            </a:extLst>
          </p:cNvPr>
          <p:cNvGrpSpPr/>
          <p:nvPr/>
        </p:nvGrpSpPr>
        <p:grpSpPr>
          <a:xfrm>
            <a:off x="1580216" y="1984598"/>
            <a:ext cx="2175528" cy="3852975"/>
            <a:chOff x="1376531" y="1621863"/>
            <a:chExt cx="2674408" cy="4326142"/>
          </a:xfrm>
        </p:grpSpPr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42FD531D-DAF3-AB3E-ED13-1DE344861385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16" name="图形 71">
              <a:extLst>
                <a:ext uri="{FF2B5EF4-FFF2-40B4-BE49-F238E27FC236}">
                  <a16:creationId xmlns:a16="http://schemas.microsoft.com/office/drawing/2014/main" id="{A24DDE53-D8FE-D036-70F8-C5B738EDE1CB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FA52604E-A3D1-201D-5C8C-DCC0C2BE5128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10" name="Group 9">
            <a:extLst>
              <a:ext uri="{FF2B5EF4-FFF2-40B4-BE49-F238E27FC236}">
                <a16:creationId xmlns:a16="http://schemas.microsoft.com/office/drawing/2014/main" id="{4A3E8CF2-6569-890E-373C-0F1B916DF484}"/>
              </a:ext>
            </a:extLst>
          </p:cNvPr>
          <p:cNvGrpSpPr/>
          <p:nvPr/>
        </p:nvGrpSpPr>
        <p:grpSpPr>
          <a:xfrm>
            <a:off x="2090488" y="3086723"/>
            <a:ext cx="1100137" cy="2084387"/>
            <a:chOff x="3775" y="1797"/>
            <a:chExt cx="693" cy="1313"/>
          </a:xfrm>
        </p:grpSpPr>
        <p:pic>
          <p:nvPicPr>
            <p:cNvPr id="111" name="Picture 10" descr="12-06">
              <a:extLst>
                <a:ext uri="{FF2B5EF4-FFF2-40B4-BE49-F238E27FC236}">
                  <a16:creationId xmlns:a16="http://schemas.microsoft.com/office/drawing/2014/main" id="{C9B913FE-96C3-8B5C-4BB4-17F2EC9D9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" y="2084"/>
              <a:ext cx="34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1">
              <a:extLst>
                <a:ext uri="{FF2B5EF4-FFF2-40B4-BE49-F238E27FC236}">
                  <a16:creationId xmlns:a16="http://schemas.microsoft.com/office/drawing/2014/main" id="{37DCDC13-816F-9B23-ACD8-4ED507F22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797"/>
              <a:ext cx="6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cm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21646B13-97A8-63A4-F4E4-ABD7C6237CFA}"/>
              </a:ext>
            </a:extLst>
          </p:cNvPr>
          <p:cNvGrpSpPr/>
          <p:nvPr/>
        </p:nvGrpSpPr>
        <p:grpSpPr>
          <a:xfrm>
            <a:off x="3958237" y="1972377"/>
            <a:ext cx="2207099" cy="3852975"/>
            <a:chOff x="1376531" y="1621863"/>
            <a:chExt cx="2674408" cy="4326142"/>
          </a:xfrm>
        </p:grpSpPr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1CDEAFA5-95BA-88D4-54BD-EE1F1B3CD4B6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28" name="图形 71">
              <a:extLst>
                <a:ext uri="{FF2B5EF4-FFF2-40B4-BE49-F238E27FC236}">
                  <a16:creationId xmlns:a16="http://schemas.microsoft.com/office/drawing/2014/main" id="{DA2438C1-A82E-06A3-A9E1-88F850A2B5BB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DB11A33D-2BF5-C974-08CE-6B191215EC06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03" name="Group 4">
            <a:extLst>
              <a:ext uri="{FF2B5EF4-FFF2-40B4-BE49-F238E27FC236}">
                <a16:creationId xmlns:a16="http://schemas.microsoft.com/office/drawing/2014/main" id="{3D160627-B128-FB9B-15A7-131F50E6F9EC}"/>
              </a:ext>
            </a:extLst>
          </p:cNvPr>
          <p:cNvGrpSpPr/>
          <p:nvPr/>
        </p:nvGrpSpPr>
        <p:grpSpPr>
          <a:xfrm>
            <a:off x="4257757" y="3401158"/>
            <a:ext cx="1624703" cy="1907931"/>
            <a:chOff x="2835" y="981"/>
            <a:chExt cx="865" cy="1080"/>
          </a:xfrm>
        </p:grpSpPr>
        <p:pic>
          <p:nvPicPr>
            <p:cNvPr id="104" name="Picture 5" descr="12-03">
              <a:extLst>
                <a:ext uri="{FF2B5EF4-FFF2-40B4-BE49-F238E27FC236}">
                  <a16:creationId xmlns:a16="http://schemas.microsoft.com/office/drawing/2014/main" id="{663612CD-E9CD-B0E0-2093-978959D07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5" y="1018"/>
              <a:ext cx="80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ctangle 6">
              <a:extLst>
                <a:ext uri="{FF2B5EF4-FFF2-40B4-BE49-F238E27FC236}">
                  <a16:creationId xmlns:a16="http://schemas.microsoft.com/office/drawing/2014/main" id="{9ADE0941-570E-F7B6-3565-C1A137A34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981"/>
              <a:ext cx="7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dm   </a:t>
              </a: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12AF0B12-9351-2B6C-1924-DA045844D9C5}"/>
              </a:ext>
            </a:extLst>
          </p:cNvPr>
          <p:cNvGrpSpPr/>
          <p:nvPr/>
        </p:nvGrpSpPr>
        <p:grpSpPr>
          <a:xfrm>
            <a:off x="6332352" y="2008218"/>
            <a:ext cx="2190496" cy="3852975"/>
            <a:chOff x="1376531" y="1621863"/>
            <a:chExt cx="2674408" cy="4326142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30B1521C-8AE8-A9D9-2859-0F4FB406DB73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2" name="图形 71">
              <a:extLst>
                <a:ext uri="{FF2B5EF4-FFF2-40B4-BE49-F238E27FC236}">
                  <a16:creationId xmlns:a16="http://schemas.microsoft.com/office/drawing/2014/main" id="{EB16EA8C-B900-F2AC-4933-5BFD44CEBC1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53F30A2-E449-53FF-485A-5670E1F1D119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72AE2F85-5AD3-7A2A-6D27-22C73911EA84}"/>
              </a:ext>
            </a:extLst>
          </p:cNvPr>
          <p:cNvGrpSpPr/>
          <p:nvPr/>
        </p:nvGrpSpPr>
        <p:grpSpPr>
          <a:xfrm>
            <a:off x="6524932" y="3219514"/>
            <a:ext cx="1760537" cy="2004288"/>
            <a:chOff x="6543675" y="1019175"/>
            <a:chExt cx="1760537" cy="2004288"/>
          </a:xfrm>
        </p:grpSpPr>
        <p:pic>
          <p:nvPicPr>
            <p:cNvPr id="108" name="Picture 7" descr="12-04">
              <a:extLst>
                <a:ext uri="{FF2B5EF4-FFF2-40B4-BE49-F238E27FC236}">
                  <a16:creationId xmlns:a16="http://schemas.microsoft.com/office/drawing/2014/main" id="{760BE58F-7DCA-1ABB-7E20-697D33FE2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45"/>
            <a:stretch>
              <a:fillRect/>
            </a:stretch>
          </p:blipFill>
          <p:spPr bwMode="auto">
            <a:xfrm>
              <a:off x="6543675" y="1028313"/>
              <a:ext cx="1760537" cy="199515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8">
              <a:extLst>
                <a:ext uri="{FF2B5EF4-FFF2-40B4-BE49-F238E27FC236}">
                  <a16:creationId xmlns:a16="http://schemas.microsoft.com/office/drawing/2014/main" id="{41A9796F-D1DD-4378-3500-D71E9592C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550" y="1019175"/>
              <a:ext cx="955675" cy="48895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m   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12422C4-51E1-A917-F64D-2EA806585D39}"/>
              </a:ext>
            </a:extLst>
          </p:cNvPr>
          <p:cNvGrpSpPr/>
          <p:nvPr/>
        </p:nvGrpSpPr>
        <p:grpSpPr>
          <a:xfrm>
            <a:off x="8703406" y="1968051"/>
            <a:ext cx="2250021" cy="3852975"/>
            <a:chOff x="1376531" y="1621863"/>
            <a:chExt cx="2674408" cy="4326142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591DA1F5-2771-17B6-3C27-B6F61BE1BADD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6" name="图形 71">
              <a:extLst>
                <a:ext uri="{FF2B5EF4-FFF2-40B4-BE49-F238E27FC236}">
                  <a16:creationId xmlns:a16="http://schemas.microsoft.com/office/drawing/2014/main" id="{37AEA564-7CFE-0B1E-388D-F144A308C8A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626D34C8-E04C-AC81-81F7-FD8E49EFA6EE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pic>
        <p:nvPicPr>
          <p:cNvPr id="113" name="Picture 12" descr="12-05">
            <a:extLst>
              <a:ext uri="{FF2B5EF4-FFF2-40B4-BE49-F238E27FC236}">
                <a16:creationId xmlns:a16="http://schemas.microsoft.com/office/drawing/2014/main" id="{E81A121C-98DE-66CF-EDC5-A8177468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9133" y="3938946"/>
            <a:ext cx="2057170" cy="8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13">
            <a:extLst>
              <a:ext uri="{FF2B5EF4-FFF2-40B4-BE49-F238E27FC236}">
                <a16:creationId xmlns:a16="http://schemas.microsoft.com/office/drawing/2014/main" id="{C7A10EFA-AEF3-28B5-471E-D8FA5F5F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555" y="2885534"/>
            <a:ext cx="504825" cy="11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47596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73248" y="5629303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0647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12422C4-51E1-A917-F64D-2EA806585D39}"/>
              </a:ext>
            </a:extLst>
          </p:cNvPr>
          <p:cNvGrpSpPr/>
          <p:nvPr/>
        </p:nvGrpSpPr>
        <p:grpSpPr>
          <a:xfrm>
            <a:off x="2664851" y="2007435"/>
            <a:ext cx="6988660" cy="3852975"/>
            <a:chOff x="1376531" y="1621863"/>
            <a:chExt cx="2674408" cy="4326142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591DA1F5-2771-17B6-3C27-B6F61BE1BADD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6" name="图形 71">
              <a:extLst>
                <a:ext uri="{FF2B5EF4-FFF2-40B4-BE49-F238E27FC236}">
                  <a16:creationId xmlns:a16="http://schemas.microsoft.com/office/drawing/2014/main" id="{37AEA564-7CFE-0B1E-388D-F144A308C8A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626D34C8-E04C-AC81-81F7-FD8E49EFA6EE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47596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73248" y="5629303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31EE32D-5B8C-FA16-3D8E-31ABB27F4814}"/>
              </a:ext>
            </a:extLst>
          </p:cNvPr>
          <p:cNvSpPr txBox="1"/>
          <p:nvPr/>
        </p:nvSpPr>
        <p:spPr>
          <a:xfrm>
            <a:off x="2880047" y="3393006"/>
            <a:ext cx="6670399" cy="96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1883 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年国际计量大会做出规定：光在真空中                                  </a:t>
            </a: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 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内所经路程的长度定义为 </a:t>
            </a: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m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id="{AE928D74-5655-7C28-FB35-CF11E7153338}"/>
              </a:ext>
            </a:extLst>
          </p:cNvPr>
          <p:cNvGrpSpPr/>
          <p:nvPr/>
        </p:nvGrpSpPr>
        <p:grpSpPr>
          <a:xfrm>
            <a:off x="7570622" y="3352705"/>
            <a:ext cx="1677988" cy="708025"/>
            <a:chOff x="643" y="1829"/>
            <a:chExt cx="1057" cy="446"/>
          </a:xfrm>
        </p:grpSpPr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E3114ED7-6C7E-952D-6158-8D6F5D40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1829"/>
              <a:ext cx="92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299 792 458</a:t>
              </a:r>
            </a:p>
          </p:txBody>
        </p:sp>
        <p:sp>
          <p:nvSpPr>
            <p:cNvPr id="72" name="Line 13">
              <a:extLst>
                <a:ext uri="{FF2B5EF4-FFF2-40B4-BE49-F238E27FC236}">
                  <a16:creationId xmlns:a16="http://schemas.microsoft.com/office/drawing/2014/main" id="{A35CD05C-6DC6-B516-DB6C-2D18215F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2060"/>
              <a:ext cx="10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52B8B020-16BE-CB79-D71E-D4FCC4D1CF5D}"/>
              </a:ext>
            </a:extLst>
          </p:cNvPr>
          <p:cNvSpPr txBox="1"/>
          <p:nvPr/>
        </p:nvSpPr>
        <p:spPr>
          <a:xfrm>
            <a:off x="2883421" y="4715539"/>
            <a:ext cx="7274560" cy="50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天文学中使用的长度单位是：光年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B33ACAA-2287-5A2A-3CA9-5F97A6576B70}"/>
              </a:ext>
            </a:extLst>
          </p:cNvPr>
          <p:cNvSpPr txBox="1"/>
          <p:nvPr/>
        </p:nvSpPr>
        <p:spPr>
          <a:xfrm>
            <a:off x="2876840" y="2664094"/>
            <a:ext cx="1433693" cy="50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米与光年</a:t>
            </a:r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A7ABA1F-2CBA-3B16-332C-26435490C38F}"/>
              </a:ext>
            </a:extLst>
          </p:cNvPr>
          <p:cNvCxnSpPr/>
          <p:nvPr/>
        </p:nvCxnSpPr>
        <p:spPr>
          <a:xfrm>
            <a:off x="2890529" y="3190785"/>
            <a:ext cx="635808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52F6DF5-47B8-783E-7727-5B589C473E89}"/>
              </a:ext>
            </a:extLst>
          </p:cNvPr>
          <p:cNvCxnSpPr/>
          <p:nvPr/>
        </p:nvCxnSpPr>
        <p:spPr>
          <a:xfrm>
            <a:off x="2883421" y="3265196"/>
            <a:ext cx="635808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E982A67-14AE-0A97-61C8-B9EBA528BED4}"/>
              </a:ext>
            </a:extLst>
          </p:cNvPr>
          <p:cNvSpPr/>
          <p:nvPr/>
        </p:nvSpPr>
        <p:spPr>
          <a:xfrm>
            <a:off x="2698749" y="4511040"/>
            <a:ext cx="6902188" cy="17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4805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测量的工具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14B222EF-3F00-E229-E7D4-CE293274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5" y="2500173"/>
            <a:ext cx="6074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</a:rPr>
              <a:t>刻度尺、皮尺、卷尺、螺旋测微计、游标卡尺等等</a:t>
            </a:r>
          </a:p>
        </p:txBody>
      </p:sp>
      <p:pic>
        <p:nvPicPr>
          <p:cNvPr id="56" name="Picture 2" descr="5-图片-9测量工具">
            <a:extLst>
              <a:ext uri="{FF2B5EF4-FFF2-40B4-BE49-F238E27FC236}">
                <a16:creationId xmlns:a16="http://schemas.microsoft.com/office/drawing/2014/main" id="{947B3E7A-A8D3-8F2B-790F-C6C0EE01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0" b="93500" l="8076" r="89863">
                        <a14:foregroundMark x1="8419" y1="43000" x2="21699" y2="56223"/>
                        <a14:foregroundMark x1="31271" y1="25333" x2="42096" y2="31000"/>
                        <a14:foregroundMark x1="42096" y1="31000" x2="57216" y2="47333"/>
                        <a14:foregroundMark x1="27148" y1="7000" x2="47938" y2="29167"/>
                        <a14:foregroundMark x1="62483" y1="30379" x2="63402" y2="34167"/>
                        <a14:foregroundMark x1="60653" y1="22833" x2="61480" y2="26241"/>
                        <a14:foregroundMark x1="63402" y1="34167" x2="70619" y2="31000"/>
                        <a14:foregroundMark x1="51375" y1="93500" x2="77835" y2="93500"/>
                        <a14:foregroundMark x1="17182" y1="61167" x2="21993" y2="63833"/>
                        <a14:foregroundMark x1="14948" y1="60333" x2="17182" y2="61500"/>
                        <a14:backgroundMark x1="28351" y1="45667" x2="43986" y2="60667"/>
                        <a14:backgroundMark x1="24399" y1="54167" x2="32818" y2="62333"/>
                        <a14:backgroundMark x1="32818" y1="62333" x2="34364" y2="63000"/>
                        <a14:backgroundMark x1="29897" y1="19833" x2="31100" y2="19000"/>
                        <a14:backgroundMark x1="61512" y1="28333" x2="62543" y2="28833"/>
                        <a14:backgroundMark x1="61512" y1="26833" x2="61856" y2="29167"/>
                        <a14:backgroundMark x1="61684" y1="26833" x2="62027" y2="27000"/>
                        <a14:backgroundMark x1="61340" y1="26333" x2="62027" y2="27167"/>
                        <a14:backgroundMark x1="61684" y1="29500" x2="62543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153" y="1121849"/>
            <a:ext cx="5594509" cy="52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C4123EDE-E7B2-D8DA-023A-FEB4C5F4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" y="3192404"/>
            <a:ext cx="3837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2D05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刻度尺是测量长度的基本工具。 </a:t>
            </a:r>
          </a:p>
        </p:txBody>
      </p:sp>
    </p:spTree>
    <p:extLst>
      <p:ext uri="{BB962C8B-B14F-4D97-AF65-F5344CB8AC3E}">
        <p14:creationId xmlns:p14="http://schemas.microsoft.com/office/powerpoint/2010/main" val="111204720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7418092"/>
            <a:ext cx="35966400" cy="21305520"/>
          </a:xfrm>
          <a:custGeom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8941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等线 Light</vt:lpstr>
      <vt:lpstr>等线</vt:lpstr>
      <vt:lpstr>微软雅黑</vt:lpstr>
      <vt:lpstr>Mead Bold</vt:lpstr>
      <vt:lpstr>宋体</vt:lpstr>
      <vt:lpstr>Times New Roman</vt:lpstr>
      <vt:lpstr>黑体</vt:lpstr>
      <vt:lpstr>OPPOSans M</vt:lpstr>
      <vt:lpstr>华文彩云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2022-07-06T22:09:51Z</cp:lastPrinted>
  <dcterms:created xsi:type="dcterms:W3CDTF">2022-07-06T22:09:51Z</dcterms:created>
  <dcterms:modified xsi:type="dcterms:W3CDTF">2022-07-06T14:10:02Z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