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wmf" ContentType="image/x-w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.xml" ContentType="application/vnd.openxmlformats-officedocument.presentationml.tags+xml"/>
  <Override PartName="/ppt/tags/tag1390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304" r:id="rId3"/>
    <p:sldId id="313" r:id="rId4"/>
    <p:sldId id="344" r:id="rId5"/>
    <p:sldId id="345" r:id="rId6"/>
    <p:sldId id="325" r:id="rId7"/>
    <p:sldId id="330" r:id="rId8"/>
    <p:sldId id="288" r:id="rId9"/>
    <p:sldId id="343" r:id="rId10"/>
    <p:sldId id="331" r:id="rId11"/>
    <p:sldId id="395" r:id="rId12"/>
    <p:sldId id="397" r:id="rId13"/>
    <p:sldId id="353" r:id="rId14"/>
    <p:sldId id="398" r:id="rId15"/>
    <p:sldId id="396" r:id="rId16"/>
    <p:sldId id="351" r:id="rId17"/>
    <p:sldId id="399" r:id="rId18"/>
    <p:sldId id="400" r:id="rId19"/>
    <p:sldId id="401" r:id="rId20"/>
    <p:sldId id="402" r:id="rId21"/>
    <p:sldId id="406" r:id="rId22"/>
    <p:sldId id="403" r:id="rId23"/>
    <p:sldId id="407" r:id="rId24"/>
    <p:sldId id="408" r:id="rId25"/>
    <p:sldId id="409" r:id="rId26"/>
    <p:sldId id="404" r:id="rId27"/>
    <p:sldId id="405" r:id="rId28"/>
    <p:sldId id="355" r:id="rId29"/>
    <p:sldId id="356" r:id="rId30"/>
    <p:sldId id="357" r:id="rId31"/>
    <p:sldId id="358" r:id="rId32"/>
    <p:sldId id="366" r:id="rId33"/>
    <p:sldId id="367" r:id="rId34"/>
    <p:sldId id="308" r:id="rId35"/>
    <p:sldId id="309" r:id="rId36"/>
    <p:sldId id="310" r:id="rId37"/>
    <p:sldId id="368" r:id="rId38"/>
    <p:sldId id="312" r:id="rId39"/>
    <p:sldId id="311" r:id="rId40"/>
    <p:sldId id="315" r:id="rId41"/>
    <p:sldId id="316" r:id="rId42"/>
  </p:sldIdLst>
  <p:sldSz cx="9144000" cy="6858000" type="screen4x3"/>
  <p:notesSz cx="6858000" cy="9144000"/>
  <p:custDataLst>
    <p:tags r:id="rId4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200"/>
        <p:guide pos="29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2952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" Type="http://schemas.openxmlformats.org/officeDocument/2006/relationships/slide" Target="slides/slide2.xml" /><Relationship Id="rId40" Type="http://schemas.openxmlformats.org/officeDocument/2006/relationships/slide" Target="slides/slide38.xml" /><Relationship Id="rId41" Type="http://schemas.openxmlformats.org/officeDocument/2006/relationships/slide" Target="slides/slide39.xml" /><Relationship Id="rId42" Type="http://schemas.openxmlformats.org/officeDocument/2006/relationships/slide" Target="slides/slide40.xml" /><Relationship Id="rId43" Type="http://schemas.openxmlformats.org/officeDocument/2006/relationships/tags" Target="tags/tag1390.xml" /><Relationship Id="rId44" Type="http://schemas.openxmlformats.org/officeDocument/2006/relationships/presProps" Target="presProps.xml" /><Relationship Id="rId45" Type="http://schemas.openxmlformats.org/officeDocument/2006/relationships/viewProps" Target="viewProps.xml" /><Relationship Id="rId46" Type="http://schemas.openxmlformats.org/officeDocument/2006/relationships/theme" Target="theme/theme1.xml" /><Relationship Id="rId47" Type="http://schemas.openxmlformats.org/officeDocument/2006/relationships/tableStyles" Target="tableStyles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4.wmf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5.xml" /><Relationship Id="rId2" Type="http://schemas.openxmlformats.org/officeDocument/2006/relationships/tags" Target="../tags/tag76.xml" /><Relationship Id="rId3" Type="http://schemas.openxmlformats.org/officeDocument/2006/relationships/tags" Target="../tags/tag77.xml" /><Relationship Id="rId4" Type="http://schemas.openxmlformats.org/officeDocument/2006/relationships/tags" Target="../tags/tag78.xml" /><Relationship Id="rId5" Type="http://schemas.openxmlformats.org/officeDocument/2006/relationships/tags" Target="../tags/tag79.xml" /><Relationship Id="rId6" Type="http://schemas.openxmlformats.org/officeDocument/2006/relationships/tags" Target="../tags/tag80.xml" /><Relationship Id="rId7" Type="http://schemas.openxmlformats.org/officeDocument/2006/relationships/tags" Target="../tags/tag81.xml" /><Relationship Id="rId8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  <p:custDataLst>
              <p:tags r:id="rId2"/>
            </p:custDataLst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 b="0"/>
            </a:lvl1pPr>
          </a:lstStyle>
          <a:p>
            <a:endParaRPr lang="en-US" altLang="zh-CN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  <p:custDataLst>
              <p:tags r:id="rId3"/>
            </p:custDataLst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/>
            </a:lvl1pPr>
          </a:lstStyle>
          <a:p>
            <a:endParaRPr lang="en-US" altLang="zh-CN"/>
          </a:p>
        </p:txBody>
      </p:sp>
      <p:sp>
        <p:nvSpPr>
          <p:cNvPr id="34820" name="Rectangle 4"/>
          <p:cNvSpPr>
            <a:spLocks noRot="1" noChangeArrowheads="1" noTextEdit="1"/>
          </p:cNvSpPr>
          <p:nvPr>
            <p:ph type="sldImg" idx="2"/>
            <p:custDataLst>
              <p:tags r:id="rId4"/>
            </p:custDataLst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  <p:custDataLst>
              <p:tags r:id="rId5"/>
            </p:custDataLst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  <p:custDataLst>
              <p:tags r:id="rId6"/>
            </p:custDataLst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 b="0"/>
            </a:lvl1pPr>
          </a:lstStyle>
          <a:p>
            <a:endParaRPr lang="en-US" altLang="zh-CN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  <p:custDataLst>
              <p:tags r:id="rId7"/>
            </p:custDataLst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/>
            </a:lvl1pPr>
          </a:lstStyle>
          <a:p>
            <a:fld id="{CA690F0A-5EBF-47DA-8B9B-0862BCEA3717}" type="slidenum">
              <a:rPr lang="en-US" altLang="zh-CN"/>
              <a:t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02.xml" /><Relationship Id="rId4" Type="http://schemas.openxmlformats.org/officeDocument/2006/relationships/tags" Target="../tags/tag203.xml" /><Relationship Id="rId5" Type="http://schemas.openxmlformats.org/officeDocument/2006/relationships/tags" Target="../tags/tag204.xml" /><Relationship Id="rId6" Type="http://schemas.openxmlformats.org/officeDocument/2006/relationships/tags" Target="../tags/tag205.xml" /><Relationship Id="rId7" Type="http://schemas.openxmlformats.org/officeDocument/2006/relationships/tags" Target="../tags/tag206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757.xml" /><Relationship Id="rId4" Type="http://schemas.openxmlformats.org/officeDocument/2006/relationships/tags" Target="../tags/tag758.xml" /><Relationship Id="rId5" Type="http://schemas.openxmlformats.org/officeDocument/2006/relationships/tags" Target="../tags/tag759.xml" /><Relationship Id="rId6" Type="http://schemas.openxmlformats.org/officeDocument/2006/relationships/tags" Target="../tags/tag760.xml" /><Relationship Id="rId7" Type="http://schemas.openxmlformats.org/officeDocument/2006/relationships/tags" Target="../tags/tag76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770.xml" /><Relationship Id="rId4" Type="http://schemas.openxmlformats.org/officeDocument/2006/relationships/tags" Target="../tags/tag771.xml" /><Relationship Id="rId5" Type="http://schemas.openxmlformats.org/officeDocument/2006/relationships/tags" Target="../tags/tag772.xml" /><Relationship Id="rId6" Type="http://schemas.openxmlformats.org/officeDocument/2006/relationships/tags" Target="../tags/tag773.xml" /><Relationship Id="rId7" Type="http://schemas.openxmlformats.org/officeDocument/2006/relationships/tags" Target="../tags/tag774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782.xml" /><Relationship Id="rId4" Type="http://schemas.openxmlformats.org/officeDocument/2006/relationships/tags" Target="../tags/tag783.xml" /><Relationship Id="rId5" Type="http://schemas.openxmlformats.org/officeDocument/2006/relationships/tags" Target="../tags/tag784.xml" /><Relationship Id="rId6" Type="http://schemas.openxmlformats.org/officeDocument/2006/relationships/tags" Target="../tags/tag785.xml" /><Relationship Id="rId7" Type="http://schemas.openxmlformats.org/officeDocument/2006/relationships/tags" Target="../tags/tag786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821.xml" /><Relationship Id="rId4" Type="http://schemas.openxmlformats.org/officeDocument/2006/relationships/tags" Target="../tags/tag822.xml" /><Relationship Id="rId5" Type="http://schemas.openxmlformats.org/officeDocument/2006/relationships/tags" Target="../tags/tag823.xml" /><Relationship Id="rId6" Type="http://schemas.openxmlformats.org/officeDocument/2006/relationships/tags" Target="../tags/tag824.xml" /><Relationship Id="rId7" Type="http://schemas.openxmlformats.org/officeDocument/2006/relationships/tags" Target="../tags/tag825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36.xml" /><Relationship Id="rId4" Type="http://schemas.openxmlformats.org/officeDocument/2006/relationships/tags" Target="../tags/tag237.xml" /><Relationship Id="rId5" Type="http://schemas.openxmlformats.org/officeDocument/2006/relationships/tags" Target="../tags/tag238.xml" /><Relationship Id="rId6" Type="http://schemas.openxmlformats.org/officeDocument/2006/relationships/tags" Target="../tags/tag239.xml" /><Relationship Id="rId7" Type="http://schemas.openxmlformats.org/officeDocument/2006/relationships/tags" Target="../tags/tag240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99.xml" /><Relationship Id="rId4" Type="http://schemas.openxmlformats.org/officeDocument/2006/relationships/tags" Target="../tags/tag300.xml" /><Relationship Id="rId5" Type="http://schemas.openxmlformats.org/officeDocument/2006/relationships/tags" Target="../tags/tag301.xml" /><Relationship Id="rId6" Type="http://schemas.openxmlformats.org/officeDocument/2006/relationships/tags" Target="../tags/tag302.xml" /><Relationship Id="rId7" Type="http://schemas.openxmlformats.org/officeDocument/2006/relationships/tags" Target="../tags/tag303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08.xml" /><Relationship Id="rId4" Type="http://schemas.openxmlformats.org/officeDocument/2006/relationships/tags" Target="../tags/tag309.xml" /><Relationship Id="rId5" Type="http://schemas.openxmlformats.org/officeDocument/2006/relationships/tags" Target="../tags/tag310.xml" /><Relationship Id="rId6" Type="http://schemas.openxmlformats.org/officeDocument/2006/relationships/tags" Target="../tags/tag311.xml" /><Relationship Id="rId7" Type="http://schemas.openxmlformats.org/officeDocument/2006/relationships/tags" Target="../tags/tag312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21.xml" /><Relationship Id="rId4" Type="http://schemas.openxmlformats.org/officeDocument/2006/relationships/tags" Target="../tags/tag322.xml" /><Relationship Id="rId5" Type="http://schemas.openxmlformats.org/officeDocument/2006/relationships/tags" Target="../tags/tag323.xml" /><Relationship Id="rId6" Type="http://schemas.openxmlformats.org/officeDocument/2006/relationships/tags" Target="../tags/tag324.xml" /><Relationship Id="rId7" Type="http://schemas.openxmlformats.org/officeDocument/2006/relationships/tags" Target="../tags/tag325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529.xml" /><Relationship Id="rId4" Type="http://schemas.openxmlformats.org/officeDocument/2006/relationships/tags" Target="../tags/tag530.xml" /><Relationship Id="rId5" Type="http://schemas.openxmlformats.org/officeDocument/2006/relationships/tags" Target="../tags/tag531.xml" /><Relationship Id="rId6" Type="http://schemas.openxmlformats.org/officeDocument/2006/relationships/tags" Target="../tags/tag532.xml" /><Relationship Id="rId7" Type="http://schemas.openxmlformats.org/officeDocument/2006/relationships/tags" Target="../tags/tag533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649.xml" /><Relationship Id="rId4" Type="http://schemas.openxmlformats.org/officeDocument/2006/relationships/tags" Target="../tags/tag650.xml" /><Relationship Id="rId5" Type="http://schemas.openxmlformats.org/officeDocument/2006/relationships/tags" Target="../tags/tag651.xml" /><Relationship Id="rId6" Type="http://schemas.openxmlformats.org/officeDocument/2006/relationships/tags" Target="../tags/tag652.xml" /><Relationship Id="rId7" Type="http://schemas.openxmlformats.org/officeDocument/2006/relationships/tags" Target="../tags/tag653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664.xml" /><Relationship Id="rId4" Type="http://schemas.openxmlformats.org/officeDocument/2006/relationships/tags" Target="../tags/tag665.xml" /><Relationship Id="rId5" Type="http://schemas.openxmlformats.org/officeDocument/2006/relationships/tags" Target="../tags/tag666.xml" /><Relationship Id="rId6" Type="http://schemas.openxmlformats.org/officeDocument/2006/relationships/tags" Target="../tags/tag667.xml" /><Relationship Id="rId7" Type="http://schemas.openxmlformats.org/officeDocument/2006/relationships/tags" Target="../tags/tag668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743.xml" /><Relationship Id="rId4" Type="http://schemas.openxmlformats.org/officeDocument/2006/relationships/tags" Target="../tags/tag744.xml" /><Relationship Id="rId5" Type="http://schemas.openxmlformats.org/officeDocument/2006/relationships/tags" Target="../tags/tag745.xml" /><Relationship Id="rId6" Type="http://schemas.openxmlformats.org/officeDocument/2006/relationships/tags" Target="../tags/tag746.xml" /><Relationship Id="rId7" Type="http://schemas.openxmlformats.org/officeDocument/2006/relationships/tags" Target="../tags/tag747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  <p:custDataLst>
              <p:tags r:id="rId4"/>
            </p:custDataLst>
          </p:nvPr>
        </p:nvSpPr>
        <p:spPr/>
        <p:txBody>
          <a:bodyPr/>
          <a:lstStyle/>
          <a:p>
            <a:fld id="{FC6C0F70-A7F6-4AC7-AD23-38EC66ACF86A}" type="slidenum">
              <a:rPr lang="en-US" altLang="zh-CN"/>
              <a:t>11</a:t>
            </a:fld>
            <a:endParaRPr lang="en-US" altLang="zh-CN"/>
          </a:p>
        </p:txBody>
      </p:sp>
      <p:sp>
        <p:nvSpPr>
          <p:cNvPr id="89090" name="幻灯片图像占位符 1"/>
          <p:cNvSpPr>
            <a:spLocks noGrp="1" noRot="1" noChangeAspect="1" noTextEdit="1"/>
          </p:cNvSpPr>
          <p:nvPr>
            <p:ph type="sldImg"/>
            <p:custDataLst>
              <p:tags r:id="rId5"/>
            </p:custDataLst>
          </p:nvPr>
        </p:nvSpPr>
        <p:spPr/>
      </p:sp>
      <p:sp>
        <p:nvSpPr>
          <p:cNvPr id="89091" name="备注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914400" y="4343400"/>
            <a:ext cx="5029200" cy="4114800"/>
          </a:xfrm>
        </p:spPr>
        <p:txBody>
          <a:bodyPr anchor="ctr"/>
          <a:lstStyle/>
          <a:p>
            <a:endParaRPr lang="zh-CN" altLang="zh-CN"/>
          </a:p>
        </p:txBody>
      </p:sp>
      <p:sp>
        <p:nvSpPr>
          <p:cNvPr id="89092" name="灯片编号占位符 3"/>
          <p:cNvSpPr txBox="1"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50000"/>
              </a:spcBef>
            </a:pPr>
            <a:fld id="{88862C6B-9884-4483-B167-34FEAB78B8BE}" type="slidenum">
              <a:rPr lang="en-US" altLang="zh-CN" sz="1200" b="1">
                <a:latin typeface="幼圆" panose="02010509060101010101" charset="-122"/>
                <a:ea typeface="幼圆" panose="02010509060101010101" charset="-122"/>
              </a:rPr>
              <a:t>11</a:t>
            </a:fld>
            <a:endParaRPr lang="en-US" altLang="zh-CN" sz="1200" b="1">
              <a:latin typeface="幼圆" panose="02010509060101010101" charset="-122"/>
              <a:ea typeface="幼圆" panose="02010509060101010101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  <p:custDataLst>
              <p:tags r:id="rId4"/>
            </p:custDataLst>
          </p:nvPr>
        </p:nvSpPr>
        <p:spPr/>
        <p:txBody>
          <a:bodyPr/>
          <a:lstStyle/>
          <a:p>
            <a:fld id="{7628DB7A-6E2E-4138-9B2D-F684AAE6E52E}" type="slidenum">
              <a:rPr lang="en-US" altLang="zh-CN"/>
              <a:t>23</a:t>
            </a:fld>
            <a:endParaRPr lang="en-US" altLang="zh-CN"/>
          </a:p>
        </p:txBody>
      </p:sp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  <p:custDataLst>
              <p:tags r:id="rId5"/>
            </p:custDataLst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4" name="灯片编号占位符 3"/>
          <p:cNvSpPr txBox="1">
            <a:spLocks noGrp="1"/>
          </p:cNvSpPr>
          <p:nvPr>
            <p:custDataLst>
              <p:tags r:id="rId7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fld id="{7C8FEECA-4146-43B1-92D8-0C689722176A}" type="slidenum">
              <a:rPr lang="zh-CN" altLang="en-US" sz="1200">
                <a:latin typeface="+mn-lt"/>
                <a:ea typeface="+mn-ea"/>
              </a:rPr>
              <a:t>23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  <p:custDataLst>
              <p:tags r:id="rId4"/>
            </p:custDataLst>
          </p:nvPr>
        </p:nvSpPr>
        <p:spPr/>
        <p:txBody>
          <a:bodyPr/>
          <a:lstStyle/>
          <a:p>
            <a:fld id="{E5EB384F-C018-4959-A473-94054EFC8865}" type="slidenum">
              <a:rPr lang="en-US" altLang="zh-CN"/>
              <a:t>24</a:t>
            </a:fld>
            <a:endParaRPr lang="en-US" altLang="zh-CN"/>
          </a:p>
        </p:txBody>
      </p:sp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  <p:custDataLst>
              <p:tags r:id="rId5"/>
            </p:custDataLst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60419" name="备注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4" name="灯片编号占位符 3"/>
          <p:cNvSpPr txBox="1">
            <a:spLocks noGrp="1"/>
          </p:cNvSpPr>
          <p:nvPr>
            <p:custDataLst>
              <p:tags r:id="rId7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fld id="{CF8CAB84-4588-4064-B15D-18D5B2C8C13F}" type="slidenum">
              <a:rPr lang="zh-CN" altLang="en-US" sz="1200">
                <a:latin typeface="+mn-lt"/>
                <a:ea typeface="+mn-ea"/>
              </a:rPr>
              <a:t>24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  <p:custDataLst>
              <p:tags r:id="rId4"/>
            </p:custDataLst>
          </p:nvPr>
        </p:nvSpPr>
        <p:spPr/>
        <p:txBody>
          <a:bodyPr/>
          <a:lstStyle/>
          <a:p>
            <a:fld id="{9FF1E008-A764-447C-88A2-82A3AEEE83BC}" type="slidenum">
              <a:rPr lang="en-US" altLang="zh-CN"/>
              <a:t>25</a:t>
            </a:fld>
            <a:endParaRPr lang="en-US" altLang="zh-CN"/>
          </a:p>
        </p:txBody>
      </p:sp>
      <p:sp>
        <p:nvSpPr>
          <p:cNvPr id="111618" name="幻灯片图像占位符 1"/>
          <p:cNvSpPr>
            <a:spLocks noGrp="1" noRot="1" noChangeAspect="1" noTextEdit="1"/>
          </p:cNvSpPr>
          <p:nvPr>
            <p:ph type="sldImg"/>
            <p:custDataLst>
              <p:tags r:id="rId5"/>
            </p:custDataLst>
          </p:nvPr>
        </p:nvSpPr>
        <p:spPr/>
      </p:sp>
      <p:sp>
        <p:nvSpPr>
          <p:cNvPr id="111619" name="备注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914400" y="4343400"/>
            <a:ext cx="5029200" cy="4114800"/>
          </a:xfrm>
        </p:spPr>
        <p:txBody>
          <a:bodyPr anchor="ctr"/>
          <a:lstStyle/>
          <a:p>
            <a:endParaRPr lang="zh-CN" altLang="zh-CN"/>
          </a:p>
        </p:txBody>
      </p:sp>
      <p:sp>
        <p:nvSpPr>
          <p:cNvPr id="111620" name="灯片编号占位符 3"/>
          <p:cNvSpPr txBox="1"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50000"/>
              </a:spcBef>
            </a:pPr>
            <a:fld id="{EE15AF79-921E-46FA-8C33-B1F3876CBDDD}" type="slidenum">
              <a:rPr lang="en-US" altLang="zh-CN" sz="1200" b="1">
                <a:latin typeface="幼圆" panose="02010509060101010101" charset="-122"/>
                <a:ea typeface="幼圆" panose="02010509060101010101" charset="-122"/>
              </a:rPr>
              <a:t>25</a:t>
            </a:fld>
            <a:endParaRPr lang="en-US" altLang="zh-CN" sz="1200" b="1">
              <a:latin typeface="幼圆" panose="02010509060101010101" charset="-122"/>
              <a:ea typeface="幼圆" panose="02010509060101010101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  <p:custDataLst>
              <p:tags r:id="rId4"/>
            </p:custDataLst>
          </p:nvPr>
        </p:nvSpPr>
        <p:spPr/>
        <p:txBody>
          <a:bodyPr/>
          <a:lstStyle/>
          <a:p>
            <a:fld id="{446AEF7E-A2CB-4703-9224-04BD574260EF}" type="slidenum">
              <a:rPr lang="en-US" altLang="zh-CN"/>
              <a:t>26</a:t>
            </a:fld>
            <a:endParaRPr lang="en-US" altLang="zh-CN"/>
          </a:p>
        </p:txBody>
      </p:sp>
      <p:sp>
        <p:nvSpPr>
          <p:cNvPr id="113666" name="幻灯片图像占位符 1"/>
          <p:cNvSpPr>
            <a:spLocks noGrp="1" noRot="1" noChangeAspect="1" noTextEdit="1"/>
          </p:cNvSpPr>
          <p:nvPr>
            <p:ph type="sldImg"/>
            <p:custDataLst>
              <p:tags r:id="rId5"/>
            </p:custDataLst>
          </p:nvPr>
        </p:nvSpPr>
        <p:spPr/>
      </p:sp>
      <p:sp>
        <p:nvSpPr>
          <p:cNvPr id="113667" name="备注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914400" y="4343400"/>
            <a:ext cx="5029200" cy="4114800"/>
          </a:xfrm>
        </p:spPr>
        <p:txBody>
          <a:bodyPr anchor="ctr"/>
          <a:lstStyle/>
          <a:p>
            <a:endParaRPr lang="zh-CN" altLang="zh-CN"/>
          </a:p>
        </p:txBody>
      </p:sp>
      <p:sp>
        <p:nvSpPr>
          <p:cNvPr id="113668" name="灯片编号占位符 3"/>
          <p:cNvSpPr txBox="1"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50000"/>
              </a:spcBef>
            </a:pPr>
            <a:fld id="{166D3B2E-7B5B-4231-A736-60EDDCCAAE41}" type="slidenum">
              <a:rPr lang="en-US" altLang="zh-CN" sz="1200" b="1">
                <a:latin typeface="幼圆" panose="02010509060101010101" charset="-122"/>
                <a:ea typeface="幼圆" panose="02010509060101010101" charset="-122"/>
              </a:rPr>
              <a:t>26</a:t>
            </a:fld>
            <a:endParaRPr lang="en-US" altLang="zh-CN" sz="1200" b="1">
              <a:latin typeface="幼圆" panose="02010509060101010101" charset="-122"/>
              <a:ea typeface="幼圆" panose="02010509060101010101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  <p:custDataLst>
              <p:tags r:id="rId4"/>
            </p:custDataLst>
          </p:nvPr>
        </p:nvSpPr>
        <p:spPr/>
        <p:txBody>
          <a:bodyPr/>
          <a:lstStyle/>
          <a:p>
            <a:fld id="{B1DC482F-6236-4B43-996E-368B30D31E6C}" type="slidenum">
              <a:rPr lang="en-US" altLang="zh-CN"/>
              <a:t>13</a:t>
            </a:fld>
            <a:endParaRPr lang="en-US" altLang="zh-CN"/>
          </a:p>
        </p:txBody>
      </p:sp>
      <p:sp>
        <p:nvSpPr>
          <p:cNvPr id="99330" name="幻灯片图像占位符 1"/>
          <p:cNvSpPr>
            <a:spLocks noGrp="1" noRot="1" noChangeAspect="1" noTextEdit="1"/>
          </p:cNvSpPr>
          <p:nvPr>
            <p:ph type="sldImg"/>
            <p:custDataLst>
              <p:tags r:id="rId5"/>
            </p:custDataLst>
          </p:nvPr>
        </p:nvSpPr>
        <p:spPr/>
      </p:sp>
      <p:sp>
        <p:nvSpPr>
          <p:cNvPr id="99331" name="备注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914400" y="4343400"/>
            <a:ext cx="5029200" cy="4114800"/>
          </a:xfrm>
        </p:spPr>
        <p:txBody>
          <a:bodyPr anchor="ctr"/>
          <a:lstStyle/>
          <a:p>
            <a:endParaRPr lang="zh-CN" altLang="zh-CN"/>
          </a:p>
        </p:txBody>
      </p:sp>
      <p:sp>
        <p:nvSpPr>
          <p:cNvPr id="99332" name="灯片编号占位符 3"/>
          <p:cNvSpPr txBox="1"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50000"/>
              </a:spcBef>
            </a:pPr>
            <a:fld id="{B31C3809-5F5F-4096-B32B-F60A14D6CB0E}" type="slidenum">
              <a:rPr lang="en-US" altLang="zh-CN" sz="1200" b="1">
                <a:latin typeface="幼圆" panose="02010509060101010101" charset="-122"/>
                <a:ea typeface="幼圆" panose="02010509060101010101" charset="-122"/>
              </a:rPr>
              <a:t>13</a:t>
            </a:fld>
            <a:endParaRPr lang="en-US" altLang="zh-CN" sz="1200" b="1">
              <a:latin typeface="幼圆" panose="02010509060101010101" charset="-122"/>
              <a:ea typeface="幼圆" panose="02010509060101010101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  <p:custDataLst>
              <p:tags r:id="rId4"/>
            </p:custDataLst>
          </p:nvPr>
        </p:nvSpPr>
        <p:spPr/>
        <p:txBody>
          <a:bodyPr/>
          <a:lstStyle/>
          <a:p>
            <a:fld id="{64AC4EC9-E73F-444F-9823-1BE19048A643}" type="slidenum">
              <a:rPr lang="en-US" altLang="zh-CN"/>
              <a:t>16</a:t>
            </a:fld>
            <a:endParaRPr lang="en-US" altLang="zh-CN"/>
          </a:p>
        </p:txBody>
      </p:sp>
      <p:sp>
        <p:nvSpPr>
          <p:cNvPr id="101378" name="幻灯片图像占位符 1"/>
          <p:cNvSpPr>
            <a:spLocks noGrp="1" noRot="1" noChangeAspect="1" noTextEdit="1"/>
          </p:cNvSpPr>
          <p:nvPr>
            <p:ph type="sldImg"/>
            <p:custDataLst>
              <p:tags r:id="rId5"/>
            </p:custDataLst>
          </p:nvPr>
        </p:nvSpPr>
        <p:spPr/>
      </p:sp>
      <p:sp>
        <p:nvSpPr>
          <p:cNvPr id="101379" name="备注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914400" y="4343400"/>
            <a:ext cx="5029200" cy="4114800"/>
          </a:xfrm>
        </p:spPr>
        <p:txBody>
          <a:bodyPr anchor="ctr"/>
          <a:lstStyle/>
          <a:p>
            <a:endParaRPr lang="zh-CN" altLang="zh-CN"/>
          </a:p>
        </p:txBody>
      </p:sp>
      <p:sp>
        <p:nvSpPr>
          <p:cNvPr id="101380" name="灯片编号占位符 3"/>
          <p:cNvSpPr txBox="1"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50000"/>
              </a:spcBef>
            </a:pPr>
            <a:fld id="{120775C3-F26E-481A-8363-DE30DECD00DF}" type="slidenum">
              <a:rPr lang="en-US" altLang="zh-CN" sz="1200" b="1">
                <a:latin typeface="幼圆" panose="02010509060101010101" charset="-122"/>
                <a:ea typeface="幼圆" panose="02010509060101010101" charset="-122"/>
              </a:rPr>
              <a:t>16</a:t>
            </a:fld>
            <a:endParaRPr lang="en-US" altLang="zh-CN" sz="1200" b="1">
              <a:latin typeface="幼圆" panose="02010509060101010101" charset="-122"/>
              <a:ea typeface="幼圆" panose="02010509060101010101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  <p:custDataLst>
              <p:tags r:id="rId4"/>
            </p:custDataLst>
          </p:nvPr>
        </p:nvSpPr>
        <p:spPr/>
        <p:txBody>
          <a:bodyPr/>
          <a:lstStyle/>
          <a:p>
            <a:fld id="{0BFC3BFD-F757-4A6E-9016-8A10FEC20929}" type="slidenum">
              <a:rPr lang="en-US" altLang="zh-CN"/>
              <a:t>17</a:t>
            </a:fld>
            <a:endParaRPr lang="en-US" altLang="zh-CN"/>
          </a:p>
        </p:txBody>
      </p:sp>
      <p:sp>
        <p:nvSpPr>
          <p:cNvPr id="103426" name="幻灯片图像占位符 1"/>
          <p:cNvSpPr>
            <a:spLocks noGrp="1" noRot="1" noChangeAspect="1" noTextEdit="1"/>
          </p:cNvSpPr>
          <p:nvPr>
            <p:ph type="sldImg"/>
            <p:custDataLst>
              <p:tags r:id="rId5"/>
            </p:custDataLst>
          </p:nvPr>
        </p:nvSpPr>
        <p:spPr/>
      </p:sp>
      <p:sp>
        <p:nvSpPr>
          <p:cNvPr id="103427" name="备注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914400" y="4343400"/>
            <a:ext cx="5029200" cy="4114800"/>
          </a:xfrm>
        </p:spPr>
        <p:txBody>
          <a:bodyPr anchor="ctr"/>
          <a:lstStyle/>
          <a:p>
            <a:endParaRPr lang="zh-CN" altLang="zh-CN"/>
          </a:p>
        </p:txBody>
      </p:sp>
      <p:sp>
        <p:nvSpPr>
          <p:cNvPr id="103428" name="灯片编号占位符 3"/>
          <p:cNvSpPr txBox="1"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50000"/>
              </a:spcBef>
            </a:pPr>
            <a:fld id="{D1D18605-AF50-4CA9-99FC-0889272687ED}" type="slidenum">
              <a:rPr lang="en-US" altLang="zh-CN" sz="1200" b="1">
                <a:latin typeface="幼圆" panose="02010509060101010101" charset="-122"/>
                <a:ea typeface="幼圆" panose="02010509060101010101" charset="-122"/>
              </a:rPr>
              <a:t>17</a:t>
            </a:fld>
            <a:endParaRPr lang="en-US" altLang="zh-CN" sz="1200" b="1">
              <a:latin typeface="幼圆" panose="02010509060101010101" charset="-122"/>
              <a:ea typeface="幼圆" panose="02010509060101010101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  <p:custDataLst>
              <p:tags r:id="rId4"/>
            </p:custDataLst>
          </p:nvPr>
        </p:nvSpPr>
        <p:spPr/>
        <p:txBody>
          <a:bodyPr/>
          <a:lstStyle/>
          <a:p>
            <a:fld id="{DD77C7BB-1D5C-4EA6-822F-C84966AA02BF}" type="slidenum">
              <a:rPr lang="en-US" altLang="zh-CN"/>
              <a:t>18</a:t>
            </a:fld>
            <a:endParaRPr lang="en-US" altLang="zh-CN"/>
          </a:p>
        </p:txBody>
      </p:sp>
      <p:sp>
        <p:nvSpPr>
          <p:cNvPr id="105474" name="幻灯片图像占位符 1"/>
          <p:cNvSpPr>
            <a:spLocks noGrp="1" noRot="1" noChangeAspect="1" noTextEdit="1"/>
          </p:cNvSpPr>
          <p:nvPr>
            <p:ph type="sldImg"/>
            <p:custDataLst>
              <p:tags r:id="rId5"/>
            </p:custDataLst>
          </p:nvPr>
        </p:nvSpPr>
        <p:spPr/>
      </p:sp>
      <p:sp>
        <p:nvSpPr>
          <p:cNvPr id="105475" name="备注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914400" y="4343400"/>
            <a:ext cx="5029200" cy="4114800"/>
          </a:xfrm>
        </p:spPr>
        <p:txBody>
          <a:bodyPr anchor="ctr"/>
          <a:lstStyle/>
          <a:p>
            <a:endParaRPr lang="zh-CN" altLang="zh-CN"/>
          </a:p>
        </p:txBody>
      </p:sp>
      <p:sp>
        <p:nvSpPr>
          <p:cNvPr id="105476" name="灯片编号占位符 3"/>
          <p:cNvSpPr txBox="1"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50000"/>
              </a:spcBef>
            </a:pPr>
            <a:fld id="{1566B59A-1427-43D1-8D84-5BB3E125D000}" type="slidenum">
              <a:rPr lang="en-US" altLang="zh-CN" sz="1200" b="1">
                <a:latin typeface="幼圆" panose="02010509060101010101" charset="-122"/>
                <a:ea typeface="幼圆" panose="02010509060101010101" charset="-122"/>
              </a:rPr>
              <a:t>18</a:t>
            </a:fld>
            <a:endParaRPr lang="en-US" altLang="zh-CN" sz="1200" b="1">
              <a:latin typeface="幼圆" panose="02010509060101010101" charset="-122"/>
              <a:ea typeface="幼圆" panose="02010509060101010101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  <p:custDataLst>
              <p:tags r:id="rId4"/>
            </p:custDataLst>
          </p:nvPr>
        </p:nvSpPr>
        <p:spPr/>
        <p:txBody>
          <a:bodyPr/>
          <a:lstStyle/>
          <a:p>
            <a:fld id="{0C4956FF-03BC-49FE-B1CC-776A583AA52D}" type="slidenum">
              <a:rPr lang="en-US" altLang="zh-CN"/>
              <a:t>19</a:t>
            </a:fld>
            <a:endParaRPr lang="en-US" altLang="zh-CN"/>
          </a:p>
        </p:txBody>
      </p:sp>
      <p:sp>
        <p:nvSpPr>
          <p:cNvPr id="107522" name="幻灯片图像占位符 1"/>
          <p:cNvSpPr>
            <a:spLocks noGrp="1" noRot="1" noChangeAspect="1" noTextEdit="1"/>
          </p:cNvSpPr>
          <p:nvPr>
            <p:ph type="sldImg"/>
            <p:custDataLst>
              <p:tags r:id="rId5"/>
            </p:custDataLst>
          </p:nvPr>
        </p:nvSpPr>
        <p:spPr/>
      </p:sp>
      <p:sp>
        <p:nvSpPr>
          <p:cNvPr id="107523" name="备注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914400" y="4343400"/>
            <a:ext cx="5029200" cy="4114800"/>
          </a:xfrm>
        </p:spPr>
        <p:txBody>
          <a:bodyPr anchor="ctr"/>
          <a:lstStyle/>
          <a:p>
            <a:endParaRPr lang="zh-CN" altLang="zh-CN"/>
          </a:p>
        </p:txBody>
      </p:sp>
      <p:sp>
        <p:nvSpPr>
          <p:cNvPr id="107524" name="灯片编号占位符 3"/>
          <p:cNvSpPr txBox="1"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50000"/>
              </a:spcBef>
            </a:pPr>
            <a:fld id="{BC771342-FF14-4C67-A611-04487D21B691}" type="slidenum">
              <a:rPr lang="en-US" altLang="zh-CN" sz="1200" b="1">
                <a:latin typeface="幼圆" panose="02010509060101010101" charset="-122"/>
                <a:ea typeface="幼圆" panose="02010509060101010101" charset="-122"/>
              </a:rPr>
              <a:t>19</a:t>
            </a:fld>
            <a:endParaRPr lang="en-US" altLang="zh-CN" sz="1200" b="1">
              <a:latin typeface="幼圆" panose="02010509060101010101" charset="-122"/>
              <a:ea typeface="幼圆" panose="02010509060101010101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  <p:custDataLst>
              <p:tags r:id="rId4"/>
            </p:custDataLst>
          </p:nvPr>
        </p:nvSpPr>
        <p:spPr/>
        <p:txBody>
          <a:bodyPr/>
          <a:lstStyle/>
          <a:p>
            <a:fld id="{E305F1F3-247A-4C6C-A9CF-B4EFA1F15A42}" type="slidenum">
              <a:rPr lang="en-US" altLang="zh-CN"/>
              <a:t>20</a:t>
            </a:fld>
            <a:endParaRPr lang="en-US" altLang="zh-CN"/>
          </a:p>
        </p:txBody>
      </p:sp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  <p:custDataLst>
              <p:tags r:id="rId5"/>
            </p:custDataLst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4" name="灯片编号占位符 3"/>
          <p:cNvSpPr txBox="1">
            <a:spLocks noGrp="1"/>
          </p:cNvSpPr>
          <p:nvPr>
            <p:custDataLst>
              <p:tags r:id="rId7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fld id="{D2B7F82B-B7F8-46F7-9AF2-BB66C6639E59}" type="slidenum">
              <a:rPr lang="zh-CN" altLang="en-US" sz="1200">
                <a:latin typeface="+mn-lt"/>
                <a:ea typeface="+mn-ea"/>
              </a:rPr>
              <a:t>20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  <p:custDataLst>
              <p:tags r:id="rId4"/>
            </p:custDataLst>
          </p:nvPr>
        </p:nvSpPr>
        <p:spPr/>
        <p:txBody>
          <a:bodyPr/>
          <a:lstStyle/>
          <a:p>
            <a:fld id="{A67CB3A6-0288-4E7C-9B7E-2C2ABF9C6424}" type="slidenum">
              <a:rPr lang="en-US" altLang="zh-CN"/>
              <a:t>21</a:t>
            </a:fld>
            <a:endParaRPr lang="en-US" altLang="zh-CN"/>
          </a:p>
        </p:txBody>
      </p:sp>
      <p:sp>
        <p:nvSpPr>
          <p:cNvPr id="109570" name="幻灯片图像占位符 1"/>
          <p:cNvSpPr>
            <a:spLocks noGrp="1" noRot="1" noChangeAspect="1" noTextEdit="1"/>
          </p:cNvSpPr>
          <p:nvPr>
            <p:ph type="sldImg"/>
            <p:custDataLst>
              <p:tags r:id="rId5"/>
            </p:custDataLst>
          </p:nvPr>
        </p:nvSpPr>
        <p:spPr/>
      </p:sp>
      <p:sp>
        <p:nvSpPr>
          <p:cNvPr id="109571" name="备注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914400" y="4343400"/>
            <a:ext cx="5029200" cy="4114800"/>
          </a:xfrm>
        </p:spPr>
        <p:txBody>
          <a:bodyPr anchor="ctr"/>
          <a:lstStyle/>
          <a:p>
            <a:endParaRPr lang="zh-CN" altLang="zh-CN"/>
          </a:p>
        </p:txBody>
      </p:sp>
      <p:sp>
        <p:nvSpPr>
          <p:cNvPr id="109572" name="灯片编号占位符 3"/>
          <p:cNvSpPr txBox="1"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50000"/>
              </a:spcBef>
            </a:pPr>
            <a:fld id="{0B0EA170-3DC6-4AD8-B13E-DB760C8DE533}" type="slidenum">
              <a:rPr lang="en-US" altLang="zh-CN" sz="1200" b="1">
                <a:latin typeface="幼圆" panose="02010509060101010101" charset="-122"/>
                <a:ea typeface="幼圆" panose="02010509060101010101" charset="-122"/>
              </a:rPr>
              <a:t>21</a:t>
            </a:fld>
            <a:endParaRPr lang="en-US" altLang="zh-CN" sz="1200" b="1">
              <a:latin typeface="幼圆" panose="02010509060101010101" charset="-122"/>
              <a:ea typeface="幼圆" panose="02010509060101010101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  <p:custDataLst>
              <p:tags r:id="rId4"/>
            </p:custDataLst>
          </p:nvPr>
        </p:nvSpPr>
        <p:spPr/>
        <p:txBody>
          <a:bodyPr/>
          <a:lstStyle/>
          <a:p>
            <a:fld id="{42A70A31-5697-403F-8293-5AA081D9439C}" type="slidenum">
              <a:rPr lang="en-US" altLang="zh-CN"/>
              <a:t>22</a:t>
            </a:fld>
            <a:endParaRPr lang="en-US" altLang="zh-CN"/>
          </a:p>
        </p:txBody>
      </p:sp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  <p:custDataLst>
              <p:tags r:id="rId5"/>
            </p:custDataLst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6323" name="备注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4" name="灯片编号占位符 3"/>
          <p:cNvSpPr txBox="1">
            <a:spLocks noGrp="1"/>
          </p:cNvSpPr>
          <p:nvPr>
            <p:custDataLst>
              <p:tags r:id="rId7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fld id="{14B62954-8486-469D-911A-03F21C9025B5}" type="slidenum">
              <a:rPr lang="zh-CN" altLang="en-US" sz="1200">
                <a:latin typeface="+mn-lt"/>
                <a:ea typeface="+mn-ea"/>
              </a:rPr>
              <a:t>22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tags" Target="../tags/tag6.xml" /><Relationship Id="rId7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7.xml" /><Relationship Id="rId2" Type="http://schemas.openxmlformats.org/officeDocument/2006/relationships/tags" Target="../tags/tag58.xml" /><Relationship Id="rId3" Type="http://schemas.openxmlformats.org/officeDocument/2006/relationships/tags" Target="../tags/tag59.xml" /><Relationship Id="rId4" Type="http://schemas.openxmlformats.org/officeDocument/2006/relationships/tags" Target="../tags/tag60.xml" /><Relationship Id="rId5" Type="http://schemas.openxmlformats.org/officeDocument/2006/relationships/tags" Target="../tags/tag61.xml" /><Relationship Id="rId6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2.xml" /><Relationship Id="rId2" Type="http://schemas.openxmlformats.org/officeDocument/2006/relationships/tags" Target="../tags/tag63.xml" /><Relationship Id="rId3" Type="http://schemas.openxmlformats.org/officeDocument/2006/relationships/tags" Target="../tags/tag64.xml" /><Relationship Id="rId4" Type="http://schemas.openxmlformats.org/officeDocument/2006/relationships/tags" Target="../tags/tag65.xml" /><Relationship Id="rId5" Type="http://schemas.openxmlformats.org/officeDocument/2006/relationships/tags" Target="../tags/tag66.xml" /><Relationship Id="rId6" Type="http://schemas.openxmlformats.org/officeDocument/2006/relationships/tags" Target="../tags/tag67.xml" /><Relationship Id="rId7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.xml" /><Relationship Id="rId2" Type="http://schemas.openxmlformats.org/officeDocument/2006/relationships/tags" Target="../tags/tag8.xml" /><Relationship Id="rId3" Type="http://schemas.openxmlformats.org/officeDocument/2006/relationships/tags" Target="../tags/tag9.xml" /><Relationship Id="rId4" Type="http://schemas.openxmlformats.org/officeDocument/2006/relationships/tags" Target="../tags/tag10.xml" /><Relationship Id="rId5" Type="http://schemas.openxmlformats.org/officeDocument/2006/relationships/tags" Target="../tags/tag11.xml" /><Relationship Id="rId6" Type="http://schemas.openxmlformats.org/officeDocument/2006/relationships/tags" Target="../tags/tag12.xml" /><Relationship Id="rId7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.xml" /><Relationship Id="rId2" Type="http://schemas.openxmlformats.org/officeDocument/2006/relationships/tags" Target="../tags/tag14.xml" /><Relationship Id="rId3" Type="http://schemas.openxmlformats.org/officeDocument/2006/relationships/tags" Target="../tags/tag15.xml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tags" Target="../tags/tag18.xml" /><Relationship Id="rId7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9.xml" /><Relationship Id="rId2" Type="http://schemas.openxmlformats.org/officeDocument/2006/relationships/tags" Target="../tags/tag20.xml" /><Relationship Id="rId3" Type="http://schemas.openxmlformats.org/officeDocument/2006/relationships/tags" Target="../tags/tag21.xml" /><Relationship Id="rId4" Type="http://schemas.openxmlformats.org/officeDocument/2006/relationships/tags" Target="../tags/tag22.xml" /><Relationship Id="rId5" Type="http://schemas.openxmlformats.org/officeDocument/2006/relationships/tags" Target="../tags/tag23.xml" /><Relationship Id="rId6" Type="http://schemas.openxmlformats.org/officeDocument/2006/relationships/tags" Target="../tags/tag24.xml" /><Relationship Id="rId7" Type="http://schemas.openxmlformats.org/officeDocument/2006/relationships/tags" Target="../tags/tag25.xml" /><Relationship Id="rId8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6.xml" /><Relationship Id="rId10" Type="http://schemas.openxmlformats.org/officeDocument/2006/relationships/slideMaster" Target="../slideMasters/slideMaster1.xml" /><Relationship Id="rId2" Type="http://schemas.openxmlformats.org/officeDocument/2006/relationships/tags" Target="../tags/tag27.xml" /><Relationship Id="rId3" Type="http://schemas.openxmlformats.org/officeDocument/2006/relationships/tags" Target="../tags/tag28.xml" /><Relationship Id="rId4" Type="http://schemas.openxmlformats.org/officeDocument/2006/relationships/tags" Target="../tags/tag29.xml" /><Relationship Id="rId5" Type="http://schemas.openxmlformats.org/officeDocument/2006/relationships/tags" Target="../tags/tag30.xml" /><Relationship Id="rId6" Type="http://schemas.openxmlformats.org/officeDocument/2006/relationships/tags" Target="../tags/tag31.xml" /><Relationship Id="rId7" Type="http://schemas.openxmlformats.org/officeDocument/2006/relationships/tags" Target="../tags/tag32.xml" /><Relationship Id="rId8" Type="http://schemas.openxmlformats.org/officeDocument/2006/relationships/tags" Target="../tags/tag33.xml" /><Relationship Id="rId9" Type="http://schemas.openxmlformats.org/officeDocument/2006/relationships/tags" Target="../tags/tag34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5.xml" /><Relationship Id="rId2" Type="http://schemas.openxmlformats.org/officeDocument/2006/relationships/tags" Target="../tags/tag36.xml" /><Relationship Id="rId3" Type="http://schemas.openxmlformats.org/officeDocument/2006/relationships/tags" Target="../tags/tag37.xml" /><Relationship Id="rId4" Type="http://schemas.openxmlformats.org/officeDocument/2006/relationships/tags" Target="../tags/tag38.xml" /><Relationship Id="rId5" Type="http://schemas.openxmlformats.org/officeDocument/2006/relationships/tags" Target="../tags/tag39.xml" /><Relationship Id="rId6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0.xml" /><Relationship Id="rId2" Type="http://schemas.openxmlformats.org/officeDocument/2006/relationships/tags" Target="../tags/tag41.xml" /><Relationship Id="rId3" Type="http://schemas.openxmlformats.org/officeDocument/2006/relationships/tags" Target="../tags/tag42.xml" /><Relationship Id="rId4" Type="http://schemas.openxmlformats.org/officeDocument/2006/relationships/tags" Target="../tags/tag43.xml" /><Relationship Id="rId5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4.xml" /><Relationship Id="rId2" Type="http://schemas.openxmlformats.org/officeDocument/2006/relationships/tags" Target="../tags/tag45.xml" /><Relationship Id="rId3" Type="http://schemas.openxmlformats.org/officeDocument/2006/relationships/tags" Target="../tags/tag46.xml" /><Relationship Id="rId4" Type="http://schemas.openxmlformats.org/officeDocument/2006/relationships/tags" Target="../tags/tag47.xml" /><Relationship Id="rId5" Type="http://schemas.openxmlformats.org/officeDocument/2006/relationships/tags" Target="../tags/tag48.xml" /><Relationship Id="rId6" Type="http://schemas.openxmlformats.org/officeDocument/2006/relationships/tags" Target="../tags/tag49.xml" /><Relationship Id="rId7" Type="http://schemas.openxmlformats.org/officeDocument/2006/relationships/tags" Target="../tags/tag50.xml" /><Relationship Id="rId8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1.xml" /><Relationship Id="rId2" Type="http://schemas.openxmlformats.org/officeDocument/2006/relationships/tags" Target="../tags/tag52.xml" /><Relationship Id="rId3" Type="http://schemas.openxmlformats.org/officeDocument/2006/relationships/tags" Target="../tags/tag53.xml" /><Relationship Id="rId4" Type="http://schemas.openxmlformats.org/officeDocument/2006/relationships/tags" Target="../tags/tag54.xml" /><Relationship Id="rId5" Type="http://schemas.openxmlformats.org/officeDocument/2006/relationships/tags" Target="../tags/tag55.xml" /><Relationship Id="rId6" Type="http://schemas.openxmlformats.org/officeDocument/2006/relationships/tags" Target="../tags/tag56.xml" /><Relationship Id="rId7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914400"/>
            <a:ext cx="73494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3560400"/>
            <a:ext cx="73494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774000"/>
            <a:ext cx="82296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2484000"/>
            <a:ext cx="73494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3560400"/>
            <a:ext cx="73494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490400"/>
            <a:ext cx="82269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3848400"/>
            <a:ext cx="58266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4615200"/>
            <a:ext cx="58266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501200"/>
            <a:ext cx="38826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501200"/>
            <a:ext cx="38826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429200"/>
            <a:ext cx="40068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421729"/>
            <a:ext cx="40068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555200"/>
            <a:ext cx="3924808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555200"/>
            <a:ext cx="39204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914400"/>
            <a:ext cx="783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914400"/>
            <a:ext cx="6876900" cy="50292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1000"/>
              </a:spcAft>
              <a:defRPr spc="300"/>
            </a:lvl1pPr>
            <a:lvl2pPr marL="514350" indent="-171450">
              <a:defRPr spc="300"/>
            </a:lvl2pPr>
            <a:lvl3pPr marL="857250" indent="-171450">
              <a:defRPr spc="300"/>
            </a:lvl3pPr>
            <a:lvl4pPr marL="1200150" indent="-171450">
              <a:defRPr spc="300"/>
            </a:lvl4pPr>
            <a:lvl5pPr marL="1543050" indent="-17145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ags" Target="../tags/tag68.xml" /><Relationship Id="rId13" Type="http://schemas.openxmlformats.org/officeDocument/2006/relationships/tags" Target="../tags/tag69.xml" /><Relationship Id="rId14" Type="http://schemas.openxmlformats.org/officeDocument/2006/relationships/tags" Target="../tags/tag70.xml" /><Relationship Id="rId15" Type="http://schemas.openxmlformats.org/officeDocument/2006/relationships/tags" Target="../tags/tag71.xml" /><Relationship Id="rId16" Type="http://schemas.openxmlformats.org/officeDocument/2006/relationships/tags" Target="../tags/tag72.xml" /><Relationship Id="rId17" Type="http://schemas.openxmlformats.org/officeDocument/2006/relationships/tags" Target="../tags/tag73.xml" /><Relationship Id="rId18" Type="http://schemas.openxmlformats.org/officeDocument/2006/relationships/tags" Target="../tags/tag74.xml" /><Relationship Id="rId19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>
          <p:custDataLst>
            <p:tags r:id="rId12"/>
          </p:custDataLst>
        </p:nvPr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6300" y="608400"/>
            <a:ext cx="82269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6300" y="1490400"/>
            <a:ext cx="82269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90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87000" y="6314400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6582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207135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82.xml" /><Relationship Id="rId3" Type="http://schemas.openxmlformats.org/officeDocument/2006/relationships/tags" Target="../tags/tag83.xml" /><Relationship Id="rId4" Type="http://schemas.openxmlformats.org/officeDocument/2006/relationships/tags" Target="../tags/tag84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00.xml" /><Relationship Id="rId11" Type="http://schemas.openxmlformats.org/officeDocument/2006/relationships/tags" Target="../tags/tag201.xml" /><Relationship Id="rId2" Type="http://schemas.openxmlformats.org/officeDocument/2006/relationships/tags" Target="../tags/tag195.xml" /><Relationship Id="rId3" Type="http://schemas.openxmlformats.org/officeDocument/2006/relationships/tags" Target="../tags/tag196.xml" /><Relationship Id="rId4" Type="http://schemas.openxmlformats.org/officeDocument/2006/relationships/image" Target="../media/image12.jpeg" /><Relationship Id="rId5" Type="http://schemas.openxmlformats.org/officeDocument/2006/relationships/tags" Target="../tags/tag197.xml" /><Relationship Id="rId6" Type="http://schemas.openxmlformats.org/officeDocument/2006/relationships/hyperlink" Target="&#28369;&#36718;&#19982;&#28369;&#36718;&#32452;.swf" TargetMode="External" /><Relationship Id="rId7" Type="http://schemas.openxmlformats.org/officeDocument/2006/relationships/image" Target="../media/image16.png" /><Relationship Id="rId8" Type="http://schemas.openxmlformats.org/officeDocument/2006/relationships/tags" Target="../tags/tag198.xml" /><Relationship Id="rId9" Type="http://schemas.openxmlformats.org/officeDocument/2006/relationships/tags" Target="../tags/tag199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14.xml" /><Relationship Id="rId11" Type="http://schemas.openxmlformats.org/officeDocument/2006/relationships/tags" Target="../tags/tag215.xml" /><Relationship Id="rId12" Type="http://schemas.openxmlformats.org/officeDocument/2006/relationships/tags" Target="../tags/tag216.xml" /><Relationship Id="rId13" Type="http://schemas.openxmlformats.org/officeDocument/2006/relationships/image" Target="../media/image17.png" /><Relationship Id="rId14" Type="http://schemas.openxmlformats.org/officeDocument/2006/relationships/tags" Target="../tags/tag217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207.xml" /><Relationship Id="rId4" Type="http://schemas.openxmlformats.org/officeDocument/2006/relationships/tags" Target="../tags/tag208.xml" /><Relationship Id="rId5" Type="http://schemas.openxmlformats.org/officeDocument/2006/relationships/tags" Target="../tags/tag209.xml" /><Relationship Id="rId6" Type="http://schemas.openxmlformats.org/officeDocument/2006/relationships/tags" Target="../tags/tag210.xml" /><Relationship Id="rId7" Type="http://schemas.openxmlformats.org/officeDocument/2006/relationships/tags" Target="../tags/tag211.xml" /><Relationship Id="rId8" Type="http://schemas.openxmlformats.org/officeDocument/2006/relationships/tags" Target="../tags/tag212.xml" /><Relationship Id="rId9" Type="http://schemas.openxmlformats.org/officeDocument/2006/relationships/tags" Target="../tags/tag213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25.xml" /><Relationship Id="rId11" Type="http://schemas.openxmlformats.org/officeDocument/2006/relationships/tags" Target="../tags/tag226.xml" /><Relationship Id="rId12" Type="http://schemas.openxmlformats.org/officeDocument/2006/relationships/tags" Target="../tags/tag227.xml" /><Relationship Id="rId13" Type="http://schemas.openxmlformats.org/officeDocument/2006/relationships/tags" Target="../tags/tag228.xml" /><Relationship Id="rId14" Type="http://schemas.openxmlformats.org/officeDocument/2006/relationships/tags" Target="../tags/tag229.xml" /><Relationship Id="rId15" Type="http://schemas.openxmlformats.org/officeDocument/2006/relationships/tags" Target="../tags/tag230.xml" /><Relationship Id="rId16" Type="http://schemas.openxmlformats.org/officeDocument/2006/relationships/tags" Target="../tags/tag231.xml" /><Relationship Id="rId17" Type="http://schemas.openxmlformats.org/officeDocument/2006/relationships/image" Target="../media/image19.jpeg" /><Relationship Id="rId18" Type="http://schemas.openxmlformats.org/officeDocument/2006/relationships/tags" Target="../tags/tag232.xml" /><Relationship Id="rId19" Type="http://schemas.openxmlformats.org/officeDocument/2006/relationships/tags" Target="../tags/tag233.xml" /><Relationship Id="rId2" Type="http://schemas.openxmlformats.org/officeDocument/2006/relationships/tags" Target="../tags/tag218.xml" /><Relationship Id="rId20" Type="http://schemas.openxmlformats.org/officeDocument/2006/relationships/tags" Target="../tags/tag234.xml" /><Relationship Id="rId21" Type="http://schemas.openxmlformats.org/officeDocument/2006/relationships/tags" Target="../tags/tag235.xml" /><Relationship Id="rId3" Type="http://schemas.openxmlformats.org/officeDocument/2006/relationships/image" Target="../media/image18.jpeg" /><Relationship Id="rId4" Type="http://schemas.openxmlformats.org/officeDocument/2006/relationships/tags" Target="../tags/tag219.xml" /><Relationship Id="rId5" Type="http://schemas.openxmlformats.org/officeDocument/2006/relationships/tags" Target="../tags/tag220.xml" /><Relationship Id="rId6" Type="http://schemas.openxmlformats.org/officeDocument/2006/relationships/tags" Target="../tags/tag221.xml" /><Relationship Id="rId7" Type="http://schemas.openxmlformats.org/officeDocument/2006/relationships/tags" Target="../tags/tag222.xml" /><Relationship Id="rId8" Type="http://schemas.openxmlformats.org/officeDocument/2006/relationships/tags" Target="../tags/tag223.xml" /><Relationship Id="rId9" Type="http://schemas.openxmlformats.org/officeDocument/2006/relationships/tags" Target="../tags/tag224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46.xml" /><Relationship Id="rId11" Type="http://schemas.openxmlformats.org/officeDocument/2006/relationships/tags" Target="../tags/tag247.xml" /><Relationship Id="rId12" Type="http://schemas.openxmlformats.org/officeDocument/2006/relationships/tags" Target="../tags/tag248.xml" /><Relationship Id="rId13" Type="http://schemas.openxmlformats.org/officeDocument/2006/relationships/tags" Target="../tags/tag249.xml" /><Relationship Id="rId14" Type="http://schemas.openxmlformats.org/officeDocument/2006/relationships/tags" Target="../tags/tag250.xml" /><Relationship Id="rId15" Type="http://schemas.openxmlformats.org/officeDocument/2006/relationships/tags" Target="../tags/tag251.xml" /><Relationship Id="rId16" Type="http://schemas.openxmlformats.org/officeDocument/2006/relationships/tags" Target="../tags/tag252.xml" /><Relationship Id="rId17" Type="http://schemas.openxmlformats.org/officeDocument/2006/relationships/tags" Target="../tags/tag253.xml" /><Relationship Id="rId18" Type="http://schemas.openxmlformats.org/officeDocument/2006/relationships/tags" Target="../tags/tag254.xml" /><Relationship Id="rId19" Type="http://schemas.openxmlformats.org/officeDocument/2006/relationships/tags" Target="../tags/tag255.xml" /><Relationship Id="rId2" Type="http://schemas.openxmlformats.org/officeDocument/2006/relationships/notesSlide" Target="../notesSlides/notesSlide2.xml" /><Relationship Id="rId20" Type="http://schemas.openxmlformats.org/officeDocument/2006/relationships/tags" Target="../tags/tag256.xml" /><Relationship Id="rId21" Type="http://schemas.openxmlformats.org/officeDocument/2006/relationships/tags" Target="../tags/tag257.xml" /><Relationship Id="rId22" Type="http://schemas.openxmlformats.org/officeDocument/2006/relationships/tags" Target="../tags/tag258.xml" /><Relationship Id="rId3" Type="http://schemas.openxmlformats.org/officeDocument/2006/relationships/tags" Target="../tags/tag241.xml" /><Relationship Id="rId4" Type="http://schemas.openxmlformats.org/officeDocument/2006/relationships/image" Target="../media/image20.png" /><Relationship Id="rId5" Type="http://schemas.openxmlformats.org/officeDocument/2006/relationships/tags" Target="../tags/tag242.xml" /><Relationship Id="rId6" Type="http://schemas.openxmlformats.org/officeDocument/2006/relationships/image" Target="../media/image21.png" /><Relationship Id="rId7" Type="http://schemas.openxmlformats.org/officeDocument/2006/relationships/tags" Target="../tags/tag243.xml" /><Relationship Id="rId8" Type="http://schemas.openxmlformats.org/officeDocument/2006/relationships/tags" Target="../tags/tag244.xml" /><Relationship Id="rId9" Type="http://schemas.openxmlformats.org/officeDocument/2006/relationships/tags" Target="../tags/tag245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66.xml" /><Relationship Id="rId11" Type="http://schemas.openxmlformats.org/officeDocument/2006/relationships/tags" Target="../tags/tag267.xml" /><Relationship Id="rId12" Type="http://schemas.openxmlformats.org/officeDocument/2006/relationships/tags" Target="../tags/tag268.xml" /><Relationship Id="rId13" Type="http://schemas.openxmlformats.org/officeDocument/2006/relationships/tags" Target="../tags/tag269.xml" /><Relationship Id="rId14" Type="http://schemas.openxmlformats.org/officeDocument/2006/relationships/tags" Target="../tags/tag270.xml" /><Relationship Id="rId15" Type="http://schemas.openxmlformats.org/officeDocument/2006/relationships/tags" Target="../tags/tag271.xml" /><Relationship Id="rId16" Type="http://schemas.openxmlformats.org/officeDocument/2006/relationships/tags" Target="../tags/tag272.xml" /><Relationship Id="rId17" Type="http://schemas.openxmlformats.org/officeDocument/2006/relationships/tags" Target="../tags/tag273.xml" /><Relationship Id="rId18" Type="http://schemas.openxmlformats.org/officeDocument/2006/relationships/tags" Target="../tags/tag274.xml" /><Relationship Id="rId19" Type="http://schemas.openxmlformats.org/officeDocument/2006/relationships/tags" Target="../tags/tag275.xml" /><Relationship Id="rId2" Type="http://schemas.openxmlformats.org/officeDocument/2006/relationships/tags" Target="../tags/tag259.xml" /><Relationship Id="rId20" Type="http://schemas.openxmlformats.org/officeDocument/2006/relationships/tags" Target="../tags/tag276.xml" /><Relationship Id="rId21" Type="http://schemas.openxmlformats.org/officeDocument/2006/relationships/tags" Target="../tags/tag277.xml" /><Relationship Id="rId22" Type="http://schemas.openxmlformats.org/officeDocument/2006/relationships/tags" Target="../tags/tag278.xml" /><Relationship Id="rId23" Type="http://schemas.openxmlformats.org/officeDocument/2006/relationships/tags" Target="../tags/tag279.xml" /><Relationship Id="rId24" Type="http://schemas.openxmlformats.org/officeDocument/2006/relationships/tags" Target="../tags/tag280.xml" /><Relationship Id="rId3" Type="http://schemas.openxmlformats.org/officeDocument/2006/relationships/tags" Target="../tags/tag260.xml" /><Relationship Id="rId4" Type="http://schemas.openxmlformats.org/officeDocument/2006/relationships/image" Target="../media/image22.png" /><Relationship Id="rId5" Type="http://schemas.openxmlformats.org/officeDocument/2006/relationships/tags" Target="../tags/tag261.xml" /><Relationship Id="rId6" Type="http://schemas.openxmlformats.org/officeDocument/2006/relationships/tags" Target="../tags/tag262.xml" /><Relationship Id="rId7" Type="http://schemas.openxmlformats.org/officeDocument/2006/relationships/tags" Target="../tags/tag263.xml" /><Relationship Id="rId8" Type="http://schemas.openxmlformats.org/officeDocument/2006/relationships/tags" Target="../tags/tag264.xml" /><Relationship Id="rId9" Type="http://schemas.openxmlformats.org/officeDocument/2006/relationships/tags" Target="../tags/tag265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88.xml" /><Relationship Id="rId11" Type="http://schemas.openxmlformats.org/officeDocument/2006/relationships/tags" Target="../tags/tag289.xml" /><Relationship Id="rId12" Type="http://schemas.openxmlformats.org/officeDocument/2006/relationships/tags" Target="../tags/tag290.xml" /><Relationship Id="rId13" Type="http://schemas.openxmlformats.org/officeDocument/2006/relationships/tags" Target="../tags/tag291.xml" /><Relationship Id="rId14" Type="http://schemas.openxmlformats.org/officeDocument/2006/relationships/tags" Target="../tags/tag292.xml" /><Relationship Id="rId15" Type="http://schemas.openxmlformats.org/officeDocument/2006/relationships/tags" Target="../tags/tag293.xml" /><Relationship Id="rId16" Type="http://schemas.openxmlformats.org/officeDocument/2006/relationships/tags" Target="../tags/tag294.xml" /><Relationship Id="rId17" Type="http://schemas.openxmlformats.org/officeDocument/2006/relationships/tags" Target="../tags/tag295.xml" /><Relationship Id="rId18" Type="http://schemas.openxmlformats.org/officeDocument/2006/relationships/oleObject" Target="../embeddings/oleObject1.bin" TargetMode="Internal" /><Relationship Id="rId19" Type="http://schemas.openxmlformats.org/officeDocument/2006/relationships/image" Target="../media/image24.wmf" /><Relationship Id="rId2" Type="http://schemas.openxmlformats.org/officeDocument/2006/relationships/tags" Target="../tags/tag281.xml" /><Relationship Id="rId20" Type="http://schemas.openxmlformats.org/officeDocument/2006/relationships/tags" Target="../tags/tag296.xml" /><Relationship Id="rId21" Type="http://schemas.openxmlformats.org/officeDocument/2006/relationships/tags" Target="../tags/tag297.xml" /><Relationship Id="rId22" Type="http://schemas.openxmlformats.org/officeDocument/2006/relationships/tags" Target="../tags/tag298.xml" /><Relationship Id="rId23" Type="http://schemas.openxmlformats.org/officeDocument/2006/relationships/vmlDrawing" Target="../drawings/vmlDrawing1.vml" /><Relationship Id="rId3" Type="http://schemas.openxmlformats.org/officeDocument/2006/relationships/tags" Target="../tags/tag282.xml" /><Relationship Id="rId4" Type="http://schemas.openxmlformats.org/officeDocument/2006/relationships/image" Target="../media/image23.png" /><Relationship Id="rId5" Type="http://schemas.openxmlformats.org/officeDocument/2006/relationships/tags" Target="../tags/tag283.xml" /><Relationship Id="rId6" Type="http://schemas.openxmlformats.org/officeDocument/2006/relationships/tags" Target="../tags/tag284.xml" /><Relationship Id="rId7" Type="http://schemas.openxmlformats.org/officeDocument/2006/relationships/tags" Target="../tags/tag285.xml" /><Relationship Id="rId8" Type="http://schemas.openxmlformats.org/officeDocument/2006/relationships/tags" Target="../tags/tag286.xml" /><Relationship Id="rId9" Type="http://schemas.openxmlformats.org/officeDocument/2006/relationships/tags" Target="../tags/tag287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.xml" /><Relationship Id="rId3" Type="http://schemas.openxmlformats.org/officeDocument/2006/relationships/tags" Target="../tags/tag304.xml" /><Relationship Id="rId4" Type="http://schemas.openxmlformats.org/officeDocument/2006/relationships/tags" Target="../tags/tag305.xml" /><Relationship Id="rId5" Type="http://schemas.openxmlformats.org/officeDocument/2006/relationships/tags" Target="../tags/tag306.xml" /><Relationship Id="rId6" Type="http://schemas.openxmlformats.org/officeDocument/2006/relationships/tags" Target="../tags/tag307.xml" /><Relationship Id="rId7" Type="http://schemas.openxmlformats.org/officeDocument/2006/relationships/audio" Target="../media/chimes1.wav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19.xml" /><Relationship Id="rId11" Type="http://schemas.openxmlformats.org/officeDocument/2006/relationships/tags" Target="../tags/tag320.xml" /><Relationship Id="rId12" Type="http://schemas.openxmlformats.org/officeDocument/2006/relationships/audio" Target="../media/audio33.wav" /><Relationship Id="rId13" Type="http://schemas.openxmlformats.org/officeDocument/2006/relationships/audio" Target="../media/audio44.wav" /><Relationship Id="rId14" Type="http://schemas.openxmlformats.org/officeDocument/2006/relationships/audio" Target="../media/audio55.wav" /><Relationship Id="rId15" Type="http://schemas.openxmlformats.org/officeDocument/2006/relationships/audio" Target="../media/audio66.wav" /><Relationship Id="rId2" Type="http://schemas.openxmlformats.org/officeDocument/2006/relationships/notesSlide" Target="../notesSlides/notesSlide4.xml" /><Relationship Id="rId3" Type="http://schemas.openxmlformats.org/officeDocument/2006/relationships/tags" Target="../tags/tag313.xml" /><Relationship Id="rId4" Type="http://schemas.openxmlformats.org/officeDocument/2006/relationships/tags" Target="../tags/tag314.xml" /><Relationship Id="rId5" Type="http://schemas.openxmlformats.org/officeDocument/2006/relationships/tags" Target="../tags/tag315.xml" /><Relationship Id="rId6" Type="http://schemas.openxmlformats.org/officeDocument/2006/relationships/tags" Target="../tags/tag316.xml" /><Relationship Id="rId7" Type="http://schemas.openxmlformats.org/officeDocument/2006/relationships/tags" Target="../tags/tag317.xml" /><Relationship Id="rId8" Type="http://schemas.openxmlformats.org/officeDocument/2006/relationships/tags" Target="../tags/tag318.xml" /><Relationship Id="rId9" Type="http://schemas.openxmlformats.org/officeDocument/2006/relationships/hyperlink" Target="file:///C:\Documents%20and%20Settings\&#31616;&#21333;&#26426;&#26800;\&#28369;&#36718;&#32452;.MPG" TargetMode="Externa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33.xml" /><Relationship Id="rId100" Type="http://schemas.openxmlformats.org/officeDocument/2006/relationships/tags" Target="../tags/tag423.xml" /><Relationship Id="rId101" Type="http://schemas.openxmlformats.org/officeDocument/2006/relationships/tags" Target="../tags/tag424.xml" /><Relationship Id="rId102" Type="http://schemas.openxmlformats.org/officeDocument/2006/relationships/tags" Target="../tags/tag425.xml" /><Relationship Id="rId103" Type="http://schemas.openxmlformats.org/officeDocument/2006/relationships/tags" Target="../tags/tag426.xml" /><Relationship Id="rId104" Type="http://schemas.openxmlformats.org/officeDocument/2006/relationships/tags" Target="../tags/tag427.xml" /><Relationship Id="rId105" Type="http://schemas.openxmlformats.org/officeDocument/2006/relationships/tags" Target="../tags/tag428.xml" /><Relationship Id="rId106" Type="http://schemas.openxmlformats.org/officeDocument/2006/relationships/tags" Target="../tags/tag429.xml" /><Relationship Id="rId107" Type="http://schemas.openxmlformats.org/officeDocument/2006/relationships/tags" Target="../tags/tag430.xml" /><Relationship Id="rId108" Type="http://schemas.openxmlformats.org/officeDocument/2006/relationships/tags" Target="../tags/tag431.xml" /><Relationship Id="rId109" Type="http://schemas.openxmlformats.org/officeDocument/2006/relationships/tags" Target="../tags/tag432.xml" /><Relationship Id="rId11" Type="http://schemas.openxmlformats.org/officeDocument/2006/relationships/tags" Target="../tags/tag334.xml" /><Relationship Id="rId110" Type="http://schemas.openxmlformats.org/officeDocument/2006/relationships/tags" Target="../tags/tag433.xml" /><Relationship Id="rId111" Type="http://schemas.openxmlformats.org/officeDocument/2006/relationships/tags" Target="../tags/tag434.xml" /><Relationship Id="rId112" Type="http://schemas.openxmlformats.org/officeDocument/2006/relationships/tags" Target="../tags/tag435.xml" /><Relationship Id="rId113" Type="http://schemas.openxmlformats.org/officeDocument/2006/relationships/tags" Target="../tags/tag436.xml" /><Relationship Id="rId114" Type="http://schemas.openxmlformats.org/officeDocument/2006/relationships/tags" Target="../tags/tag437.xml" /><Relationship Id="rId115" Type="http://schemas.openxmlformats.org/officeDocument/2006/relationships/tags" Target="../tags/tag438.xml" /><Relationship Id="rId116" Type="http://schemas.openxmlformats.org/officeDocument/2006/relationships/tags" Target="../tags/tag439.xml" /><Relationship Id="rId117" Type="http://schemas.openxmlformats.org/officeDocument/2006/relationships/tags" Target="../tags/tag440.xml" /><Relationship Id="rId118" Type="http://schemas.openxmlformats.org/officeDocument/2006/relationships/tags" Target="../tags/tag441.xml" /><Relationship Id="rId119" Type="http://schemas.openxmlformats.org/officeDocument/2006/relationships/tags" Target="../tags/tag442.xml" /><Relationship Id="rId12" Type="http://schemas.openxmlformats.org/officeDocument/2006/relationships/tags" Target="../tags/tag335.xml" /><Relationship Id="rId120" Type="http://schemas.openxmlformats.org/officeDocument/2006/relationships/tags" Target="../tags/tag443.xml" /><Relationship Id="rId121" Type="http://schemas.openxmlformats.org/officeDocument/2006/relationships/tags" Target="../tags/tag444.xml" /><Relationship Id="rId122" Type="http://schemas.openxmlformats.org/officeDocument/2006/relationships/tags" Target="../tags/tag445.xml" /><Relationship Id="rId123" Type="http://schemas.openxmlformats.org/officeDocument/2006/relationships/tags" Target="../tags/tag446.xml" /><Relationship Id="rId124" Type="http://schemas.openxmlformats.org/officeDocument/2006/relationships/tags" Target="../tags/tag447.xml" /><Relationship Id="rId125" Type="http://schemas.openxmlformats.org/officeDocument/2006/relationships/tags" Target="../tags/tag448.xml" /><Relationship Id="rId126" Type="http://schemas.openxmlformats.org/officeDocument/2006/relationships/tags" Target="../tags/tag449.xml" /><Relationship Id="rId127" Type="http://schemas.openxmlformats.org/officeDocument/2006/relationships/tags" Target="../tags/tag450.xml" /><Relationship Id="rId128" Type="http://schemas.openxmlformats.org/officeDocument/2006/relationships/tags" Target="../tags/tag451.xml" /><Relationship Id="rId129" Type="http://schemas.openxmlformats.org/officeDocument/2006/relationships/tags" Target="../tags/tag452.xml" /><Relationship Id="rId13" Type="http://schemas.openxmlformats.org/officeDocument/2006/relationships/tags" Target="../tags/tag336.xml" /><Relationship Id="rId130" Type="http://schemas.openxmlformats.org/officeDocument/2006/relationships/tags" Target="../tags/tag453.xml" /><Relationship Id="rId131" Type="http://schemas.openxmlformats.org/officeDocument/2006/relationships/tags" Target="../tags/tag454.xml" /><Relationship Id="rId132" Type="http://schemas.openxmlformats.org/officeDocument/2006/relationships/tags" Target="../tags/tag455.xml" /><Relationship Id="rId133" Type="http://schemas.openxmlformats.org/officeDocument/2006/relationships/tags" Target="../tags/tag456.xml" /><Relationship Id="rId134" Type="http://schemas.openxmlformats.org/officeDocument/2006/relationships/tags" Target="../tags/tag457.xml" /><Relationship Id="rId135" Type="http://schemas.openxmlformats.org/officeDocument/2006/relationships/tags" Target="../tags/tag458.xml" /><Relationship Id="rId136" Type="http://schemas.openxmlformats.org/officeDocument/2006/relationships/tags" Target="../tags/tag459.xml" /><Relationship Id="rId137" Type="http://schemas.openxmlformats.org/officeDocument/2006/relationships/tags" Target="../tags/tag460.xml" /><Relationship Id="rId138" Type="http://schemas.openxmlformats.org/officeDocument/2006/relationships/tags" Target="../tags/tag461.xml" /><Relationship Id="rId139" Type="http://schemas.openxmlformats.org/officeDocument/2006/relationships/tags" Target="../tags/tag462.xml" /><Relationship Id="rId14" Type="http://schemas.openxmlformats.org/officeDocument/2006/relationships/tags" Target="../tags/tag337.xml" /><Relationship Id="rId140" Type="http://schemas.openxmlformats.org/officeDocument/2006/relationships/tags" Target="../tags/tag463.xml" /><Relationship Id="rId141" Type="http://schemas.openxmlformats.org/officeDocument/2006/relationships/tags" Target="../tags/tag464.xml" /><Relationship Id="rId142" Type="http://schemas.openxmlformats.org/officeDocument/2006/relationships/tags" Target="../tags/tag465.xml" /><Relationship Id="rId143" Type="http://schemas.openxmlformats.org/officeDocument/2006/relationships/tags" Target="../tags/tag466.xml" /><Relationship Id="rId144" Type="http://schemas.openxmlformats.org/officeDocument/2006/relationships/tags" Target="../tags/tag467.xml" /><Relationship Id="rId145" Type="http://schemas.openxmlformats.org/officeDocument/2006/relationships/tags" Target="../tags/tag468.xml" /><Relationship Id="rId146" Type="http://schemas.openxmlformats.org/officeDocument/2006/relationships/tags" Target="../tags/tag469.xml" /><Relationship Id="rId147" Type="http://schemas.openxmlformats.org/officeDocument/2006/relationships/tags" Target="../tags/tag470.xml" /><Relationship Id="rId148" Type="http://schemas.openxmlformats.org/officeDocument/2006/relationships/tags" Target="../tags/tag471.xml" /><Relationship Id="rId149" Type="http://schemas.openxmlformats.org/officeDocument/2006/relationships/tags" Target="../tags/tag472.xml" /><Relationship Id="rId15" Type="http://schemas.openxmlformats.org/officeDocument/2006/relationships/tags" Target="../tags/tag338.xml" /><Relationship Id="rId150" Type="http://schemas.openxmlformats.org/officeDocument/2006/relationships/tags" Target="../tags/tag473.xml" /><Relationship Id="rId151" Type="http://schemas.openxmlformats.org/officeDocument/2006/relationships/tags" Target="../tags/tag474.xml" /><Relationship Id="rId152" Type="http://schemas.openxmlformats.org/officeDocument/2006/relationships/tags" Target="../tags/tag475.xml" /><Relationship Id="rId153" Type="http://schemas.openxmlformats.org/officeDocument/2006/relationships/tags" Target="../tags/tag476.xml" /><Relationship Id="rId154" Type="http://schemas.openxmlformats.org/officeDocument/2006/relationships/tags" Target="../tags/tag477.xml" /><Relationship Id="rId155" Type="http://schemas.openxmlformats.org/officeDocument/2006/relationships/tags" Target="../tags/tag478.xml" /><Relationship Id="rId156" Type="http://schemas.openxmlformats.org/officeDocument/2006/relationships/tags" Target="../tags/tag479.xml" /><Relationship Id="rId157" Type="http://schemas.openxmlformats.org/officeDocument/2006/relationships/tags" Target="../tags/tag480.xml" /><Relationship Id="rId158" Type="http://schemas.openxmlformats.org/officeDocument/2006/relationships/tags" Target="../tags/tag481.xml" /><Relationship Id="rId159" Type="http://schemas.openxmlformats.org/officeDocument/2006/relationships/tags" Target="../tags/tag482.xml" /><Relationship Id="rId16" Type="http://schemas.openxmlformats.org/officeDocument/2006/relationships/tags" Target="../tags/tag339.xml" /><Relationship Id="rId160" Type="http://schemas.openxmlformats.org/officeDocument/2006/relationships/tags" Target="../tags/tag483.xml" /><Relationship Id="rId161" Type="http://schemas.openxmlformats.org/officeDocument/2006/relationships/tags" Target="../tags/tag484.xml" /><Relationship Id="rId162" Type="http://schemas.openxmlformats.org/officeDocument/2006/relationships/tags" Target="../tags/tag485.xml" /><Relationship Id="rId163" Type="http://schemas.openxmlformats.org/officeDocument/2006/relationships/tags" Target="../tags/tag486.xml" /><Relationship Id="rId164" Type="http://schemas.openxmlformats.org/officeDocument/2006/relationships/tags" Target="../tags/tag487.xml" /><Relationship Id="rId165" Type="http://schemas.openxmlformats.org/officeDocument/2006/relationships/tags" Target="../tags/tag488.xml" /><Relationship Id="rId166" Type="http://schemas.openxmlformats.org/officeDocument/2006/relationships/tags" Target="../tags/tag489.xml" /><Relationship Id="rId167" Type="http://schemas.openxmlformats.org/officeDocument/2006/relationships/tags" Target="../tags/tag490.xml" /><Relationship Id="rId168" Type="http://schemas.openxmlformats.org/officeDocument/2006/relationships/tags" Target="../tags/tag491.xml" /><Relationship Id="rId169" Type="http://schemas.openxmlformats.org/officeDocument/2006/relationships/tags" Target="../tags/tag492.xml" /><Relationship Id="rId17" Type="http://schemas.openxmlformats.org/officeDocument/2006/relationships/tags" Target="../tags/tag340.xml" /><Relationship Id="rId170" Type="http://schemas.openxmlformats.org/officeDocument/2006/relationships/tags" Target="../tags/tag493.xml" /><Relationship Id="rId171" Type="http://schemas.openxmlformats.org/officeDocument/2006/relationships/tags" Target="../tags/tag494.xml" /><Relationship Id="rId172" Type="http://schemas.openxmlformats.org/officeDocument/2006/relationships/tags" Target="../tags/tag495.xml" /><Relationship Id="rId173" Type="http://schemas.openxmlformats.org/officeDocument/2006/relationships/tags" Target="../tags/tag496.xml" /><Relationship Id="rId174" Type="http://schemas.openxmlformats.org/officeDocument/2006/relationships/tags" Target="../tags/tag497.xml" /><Relationship Id="rId175" Type="http://schemas.openxmlformats.org/officeDocument/2006/relationships/tags" Target="../tags/tag498.xml" /><Relationship Id="rId176" Type="http://schemas.openxmlformats.org/officeDocument/2006/relationships/tags" Target="../tags/tag499.xml" /><Relationship Id="rId177" Type="http://schemas.openxmlformats.org/officeDocument/2006/relationships/tags" Target="../tags/tag500.xml" /><Relationship Id="rId178" Type="http://schemas.openxmlformats.org/officeDocument/2006/relationships/tags" Target="../tags/tag501.xml" /><Relationship Id="rId179" Type="http://schemas.openxmlformats.org/officeDocument/2006/relationships/tags" Target="../tags/tag502.xml" /><Relationship Id="rId18" Type="http://schemas.openxmlformats.org/officeDocument/2006/relationships/tags" Target="../tags/tag341.xml" /><Relationship Id="rId180" Type="http://schemas.openxmlformats.org/officeDocument/2006/relationships/tags" Target="../tags/tag503.xml" /><Relationship Id="rId181" Type="http://schemas.openxmlformats.org/officeDocument/2006/relationships/tags" Target="../tags/tag504.xml" /><Relationship Id="rId182" Type="http://schemas.openxmlformats.org/officeDocument/2006/relationships/tags" Target="../tags/tag505.xml" /><Relationship Id="rId183" Type="http://schemas.openxmlformats.org/officeDocument/2006/relationships/tags" Target="../tags/tag506.xml" /><Relationship Id="rId184" Type="http://schemas.openxmlformats.org/officeDocument/2006/relationships/tags" Target="../tags/tag507.xml" /><Relationship Id="rId185" Type="http://schemas.openxmlformats.org/officeDocument/2006/relationships/tags" Target="../tags/tag508.xml" /><Relationship Id="rId186" Type="http://schemas.openxmlformats.org/officeDocument/2006/relationships/tags" Target="../tags/tag509.xml" /><Relationship Id="rId187" Type="http://schemas.openxmlformats.org/officeDocument/2006/relationships/tags" Target="../tags/tag510.xml" /><Relationship Id="rId188" Type="http://schemas.openxmlformats.org/officeDocument/2006/relationships/tags" Target="../tags/tag511.xml" /><Relationship Id="rId189" Type="http://schemas.openxmlformats.org/officeDocument/2006/relationships/tags" Target="../tags/tag512.xml" /><Relationship Id="rId19" Type="http://schemas.openxmlformats.org/officeDocument/2006/relationships/tags" Target="../tags/tag342.xml" /><Relationship Id="rId190" Type="http://schemas.openxmlformats.org/officeDocument/2006/relationships/tags" Target="../tags/tag513.xml" /><Relationship Id="rId191" Type="http://schemas.openxmlformats.org/officeDocument/2006/relationships/tags" Target="../tags/tag514.xml" /><Relationship Id="rId192" Type="http://schemas.openxmlformats.org/officeDocument/2006/relationships/tags" Target="../tags/tag515.xml" /><Relationship Id="rId193" Type="http://schemas.openxmlformats.org/officeDocument/2006/relationships/tags" Target="../tags/tag516.xml" /><Relationship Id="rId194" Type="http://schemas.openxmlformats.org/officeDocument/2006/relationships/tags" Target="../tags/tag517.xml" /><Relationship Id="rId195" Type="http://schemas.openxmlformats.org/officeDocument/2006/relationships/tags" Target="../tags/tag518.xml" /><Relationship Id="rId196" Type="http://schemas.openxmlformats.org/officeDocument/2006/relationships/tags" Target="../tags/tag519.xml" /><Relationship Id="rId197" Type="http://schemas.openxmlformats.org/officeDocument/2006/relationships/tags" Target="../tags/tag520.xml" /><Relationship Id="rId198" Type="http://schemas.openxmlformats.org/officeDocument/2006/relationships/tags" Target="../tags/tag521.xml" /><Relationship Id="rId199" Type="http://schemas.openxmlformats.org/officeDocument/2006/relationships/tags" Target="../tags/tag522.xml" /><Relationship Id="rId2" Type="http://schemas.openxmlformats.org/officeDocument/2006/relationships/notesSlide" Target="../notesSlides/notesSlide5.xml" /><Relationship Id="rId20" Type="http://schemas.openxmlformats.org/officeDocument/2006/relationships/tags" Target="../tags/tag343.xml" /><Relationship Id="rId200" Type="http://schemas.openxmlformats.org/officeDocument/2006/relationships/tags" Target="../tags/tag523.xml" /><Relationship Id="rId201" Type="http://schemas.openxmlformats.org/officeDocument/2006/relationships/tags" Target="../tags/tag524.xml" /><Relationship Id="rId202" Type="http://schemas.openxmlformats.org/officeDocument/2006/relationships/hyperlink" Target="file:///C:\Documents%20and%20Settings\&#31616;&#21333;&#26426;&#26800;\&#28369;&#36718;&#32452;&#30340;&#27010;&#24565;&#19982;&#35745;&#31639;.SWF" TargetMode="External" /><Relationship Id="rId203" Type="http://schemas.openxmlformats.org/officeDocument/2006/relationships/tags" Target="../tags/tag525.xml" /><Relationship Id="rId204" Type="http://schemas.openxmlformats.org/officeDocument/2006/relationships/hyperlink" Target="file:///C:\Documents%20and%20Settings\&#31616;&#21333;&#26426;&#26800;\&#28369;&#36718;&#32452;&#27573;&#25968;&#30340;&#21028;&#26029;&#26041;&#27861;.SWF" TargetMode="External" /><Relationship Id="rId205" Type="http://schemas.openxmlformats.org/officeDocument/2006/relationships/tags" Target="../tags/tag526.xml" /><Relationship Id="rId206" Type="http://schemas.openxmlformats.org/officeDocument/2006/relationships/tags" Target="../tags/tag527.xml" /><Relationship Id="rId207" Type="http://schemas.openxmlformats.org/officeDocument/2006/relationships/tags" Target="../tags/tag528.xml" /><Relationship Id="rId208" Type="http://schemas.openxmlformats.org/officeDocument/2006/relationships/audio" Target="../media/audio77.wav" /><Relationship Id="rId209" Type="http://schemas.openxmlformats.org/officeDocument/2006/relationships/audio" Target="../media/audio88.wav" /><Relationship Id="rId21" Type="http://schemas.openxmlformats.org/officeDocument/2006/relationships/tags" Target="../tags/tag344.xml" /><Relationship Id="rId210" Type="http://schemas.openxmlformats.org/officeDocument/2006/relationships/audio" Target="../media/audio99.wav" /><Relationship Id="rId211" Type="http://schemas.openxmlformats.org/officeDocument/2006/relationships/audio" Target="../media/audio22.wav" /><Relationship Id="rId212" Type="http://schemas.openxmlformats.org/officeDocument/2006/relationships/audio" Target="../media/audio1010.wav" /><Relationship Id="rId213" Type="http://schemas.openxmlformats.org/officeDocument/2006/relationships/audio" Target="../media/audio1111.wav" /><Relationship Id="rId214" Type="http://schemas.openxmlformats.org/officeDocument/2006/relationships/audio" Target="../media/audio55.wav" /><Relationship Id="rId22" Type="http://schemas.openxmlformats.org/officeDocument/2006/relationships/tags" Target="../tags/tag345.xml" /><Relationship Id="rId23" Type="http://schemas.openxmlformats.org/officeDocument/2006/relationships/tags" Target="../tags/tag346.xml" /><Relationship Id="rId24" Type="http://schemas.openxmlformats.org/officeDocument/2006/relationships/tags" Target="../tags/tag347.xml" /><Relationship Id="rId25" Type="http://schemas.openxmlformats.org/officeDocument/2006/relationships/tags" Target="../tags/tag348.xml" /><Relationship Id="rId26" Type="http://schemas.openxmlformats.org/officeDocument/2006/relationships/tags" Target="../tags/tag349.xml" /><Relationship Id="rId27" Type="http://schemas.openxmlformats.org/officeDocument/2006/relationships/tags" Target="../tags/tag350.xml" /><Relationship Id="rId28" Type="http://schemas.openxmlformats.org/officeDocument/2006/relationships/tags" Target="../tags/tag351.xml" /><Relationship Id="rId29" Type="http://schemas.openxmlformats.org/officeDocument/2006/relationships/tags" Target="../tags/tag352.xml" /><Relationship Id="rId3" Type="http://schemas.openxmlformats.org/officeDocument/2006/relationships/tags" Target="../tags/tag326.xml" /><Relationship Id="rId30" Type="http://schemas.openxmlformats.org/officeDocument/2006/relationships/tags" Target="../tags/tag353.xml" /><Relationship Id="rId31" Type="http://schemas.openxmlformats.org/officeDocument/2006/relationships/tags" Target="../tags/tag354.xml" /><Relationship Id="rId32" Type="http://schemas.openxmlformats.org/officeDocument/2006/relationships/tags" Target="../tags/tag355.xml" /><Relationship Id="rId33" Type="http://schemas.openxmlformats.org/officeDocument/2006/relationships/tags" Target="../tags/tag356.xml" /><Relationship Id="rId34" Type="http://schemas.openxmlformats.org/officeDocument/2006/relationships/tags" Target="../tags/tag357.xml" /><Relationship Id="rId35" Type="http://schemas.openxmlformats.org/officeDocument/2006/relationships/tags" Target="../tags/tag358.xml" /><Relationship Id="rId36" Type="http://schemas.openxmlformats.org/officeDocument/2006/relationships/tags" Target="../tags/tag359.xml" /><Relationship Id="rId37" Type="http://schemas.openxmlformats.org/officeDocument/2006/relationships/tags" Target="../tags/tag360.xml" /><Relationship Id="rId38" Type="http://schemas.openxmlformats.org/officeDocument/2006/relationships/tags" Target="../tags/tag361.xml" /><Relationship Id="rId39" Type="http://schemas.openxmlformats.org/officeDocument/2006/relationships/tags" Target="../tags/tag362.xml" /><Relationship Id="rId4" Type="http://schemas.openxmlformats.org/officeDocument/2006/relationships/tags" Target="../tags/tag327.xml" /><Relationship Id="rId40" Type="http://schemas.openxmlformats.org/officeDocument/2006/relationships/tags" Target="../tags/tag363.xml" /><Relationship Id="rId41" Type="http://schemas.openxmlformats.org/officeDocument/2006/relationships/tags" Target="../tags/tag364.xml" /><Relationship Id="rId42" Type="http://schemas.openxmlformats.org/officeDocument/2006/relationships/tags" Target="../tags/tag365.xml" /><Relationship Id="rId43" Type="http://schemas.openxmlformats.org/officeDocument/2006/relationships/tags" Target="../tags/tag366.xml" /><Relationship Id="rId44" Type="http://schemas.openxmlformats.org/officeDocument/2006/relationships/tags" Target="../tags/tag367.xml" /><Relationship Id="rId45" Type="http://schemas.openxmlformats.org/officeDocument/2006/relationships/tags" Target="../tags/tag368.xml" /><Relationship Id="rId46" Type="http://schemas.openxmlformats.org/officeDocument/2006/relationships/tags" Target="../tags/tag369.xml" /><Relationship Id="rId47" Type="http://schemas.openxmlformats.org/officeDocument/2006/relationships/tags" Target="../tags/tag370.xml" /><Relationship Id="rId48" Type="http://schemas.openxmlformats.org/officeDocument/2006/relationships/tags" Target="../tags/tag371.xml" /><Relationship Id="rId49" Type="http://schemas.openxmlformats.org/officeDocument/2006/relationships/tags" Target="../tags/tag372.xml" /><Relationship Id="rId5" Type="http://schemas.openxmlformats.org/officeDocument/2006/relationships/tags" Target="../tags/tag328.xml" /><Relationship Id="rId50" Type="http://schemas.openxmlformats.org/officeDocument/2006/relationships/tags" Target="../tags/tag373.xml" /><Relationship Id="rId51" Type="http://schemas.openxmlformats.org/officeDocument/2006/relationships/tags" Target="../tags/tag374.xml" /><Relationship Id="rId52" Type="http://schemas.openxmlformats.org/officeDocument/2006/relationships/tags" Target="../tags/tag375.xml" /><Relationship Id="rId53" Type="http://schemas.openxmlformats.org/officeDocument/2006/relationships/tags" Target="../tags/tag376.xml" /><Relationship Id="rId54" Type="http://schemas.openxmlformats.org/officeDocument/2006/relationships/tags" Target="../tags/tag377.xml" /><Relationship Id="rId55" Type="http://schemas.openxmlformats.org/officeDocument/2006/relationships/tags" Target="../tags/tag378.xml" /><Relationship Id="rId56" Type="http://schemas.openxmlformats.org/officeDocument/2006/relationships/tags" Target="../tags/tag379.xml" /><Relationship Id="rId57" Type="http://schemas.openxmlformats.org/officeDocument/2006/relationships/tags" Target="../tags/tag380.xml" /><Relationship Id="rId58" Type="http://schemas.openxmlformats.org/officeDocument/2006/relationships/tags" Target="../tags/tag381.xml" /><Relationship Id="rId59" Type="http://schemas.openxmlformats.org/officeDocument/2006/relationships/tags" Target="../tags/tag382.xml" /><Relationship Id="rId6" Type="http://schemas.openxmlformats.org/officeDocument/2006/relationships/tags" Target="../tags/tag329.xml" /><Relationship Id="rId60" Type="http://schemas.openxmlformats.org/officeDocument/2006/relationships/tags" Target="../tags/tag383.xml" /><Relationship Id="rId61" Type="http://schemas.openxmlformats.org/officeDocument/2006/relationships/tags" Target="../tags/tag384.xml" /><Relationship Id="rId62" Type="http://schemas.openxmlformats.org/officeDocument/2006/relationships/tags" Target="../tags/tag385.xml" /><Relationship Id="rId63" Type="http://schemas.openxmlformats.org/officeDocument/2006/relationships/tags" Target="../tags/tag386.xml" /><Relationship Id="rId64" Type="http://schemas.openxmlformats.org/officeDocument/2006/relationships/tags" Target="../tags/tag387.xml" /><Relationship Id="rId65" Type="http://schemas.openxmlformats.org/officeDocument/2006/relationships/tags" Target="../tags/tag388.xml" /><Relationship Id="rId66" Type="http://schemas.openxmlformats.org/officeDocument/2006/relationships/tags" Target="../tags/tag389.xml" /><Relationship Id="rId67" Type="http://schemas.openxmlformats.org/officeDocument/2006/relationships/tags" Target="../tags/tag390.xml" /><Relationship Id="rId68" Type="http://schemas.openxmlformats.org/officeDocument/2006/relationships/tags" Target="../tags/tag391.xml" /><Relationship Id="rId69" Type="http://schemas.openxmlformats.org/officeDocument/2006/relationships/tags" Target="../tags/tag392.xml" /><Relationship Id="rId7" Type="http://schemas.openxmlformats.org/officeDocument/2006/relationships/tags" Target="../tags/tag330.xml" /><Relationship Id="rId70" Type="http://schemas.openxmlformats.org/officeDocument/2006/relationships/tags" Target="../tags/tag393.xml" /><Relationship Id="rId71" Type="http://schemas.openxmlformats.org/officeDocument/2006/relationships/tags" Target="../tags/tag394.xml" /><Relationship Id="rId72" Type="http://schemas.openxmlformats.org/officeDocument/2006/relationships/tags" Target="../tags/tag395.xml" /><Relationship Id="rId73" Type="http://schemas.openxmlformats.org/officeDocument/2006/relationships/tags" Target="../tags/tag396.xml" /><Relationship Id="rId74" Type="http://schemas.openxmlformats.org/officeDocument/2006/relationships/tags" Target="../tags/tag397.xml" /><Relationship Id="rId75" Type="http://schemas.openxmlformats.org/officeDocument/2006/relationships/tags" Target="../tags/tag398.xml" /><Relationship Id="rId76" Type="http://schemas.openxmlformats.org/officeDocument/2006/relationships/tags" Target="../tags/tag399.xml" /><Relationship Id="rId77" Type="http://schemas.openxmlformats.org/officeDocument/2006/relationships/tags" Target="../tags/tag400.xml" /><Relationship Id="rId78" Type="http://schemas.openxmlformats.org/officeDocument/2006/relationships/tags" Target="../tags/tag401.xml" /><Relationship Id="rId79" Type="http://schemas.openxmlformats.org/officeDocument/2006/relationships/tags" Target="../tags/tag402.xml" /><Relationship Id="rId8" Type="http://schemas.openxmlformats.org/officeDocument/2006/relationships/tags" Target="../tags/tag331.xml" /><Relationship Id="rId80" Type="http://schemas.openxmlformats.org/officeDocument/2006/relationships/tags" Target="../tags/tag403.xml" /><Relationship Id="rId81" Type="http://schemas.openxmlformats.org/officeDocument/2006/relationships/tags" Target="../tags/tag404.xml" /><Relationship Id="rId82" Type="http://schemas.openxmlformats.org/officeDocument/2006/relationships/tags" Target="../tags/tag405.xml" /><Relationship Id="rId83" Type="http://schemas.openxmlformats.org/officeDocument/2006/relationships/tags" Target="../tags/tag406.xml" /><Relationship Id="rId84" Type="http://schemas.openxmlformats.org/officeDocument/2006/relationships/tags" Target="../tags/tag407.xml" /><Relationship Id="rId85" Type="http://schemas.openxmlformats.org/officeDocument/2006/relationships/tags" Target="../tags/tag408.xml" /><Relationship Id="rId86" Type="http://schemas.openxmlformats.org/officeDocument/2006/relationships/tags" Target="../tags/tag409.xml" /><Relationship Id="rId87" Type="http://schemas.openxmlformats.org/officeDocument/2006/relationships/tags" Target="../tags/tag410.xml" /><Relationship Id="rId88" Type="http://schemas.openxmlformats.org/officeDocument/2006/relationships/tags" Target="../tags/tag411.xml" /><Relationship Id="rId89" Type="http://schemas.openxmlformats.org/officeDocument/2006/relationships/tags" Target="../tags/tag412.xml" /><Relationship Id="rId9" Type="http://schemas.openxmlformats.org/officeDocument/2006/relationships/tags" Target="../tags/tag332.xml" /><Relationship Id="rId90" Type="http://schemas.openxmlformats.org/officeDocument/2006/relationships/tags" Target="../tags/tag413.xml" /><Relationship Id="rId91" Type="http://schemas.openxmlformats.org/officeDocument/2006/relationships/tags" Target="../tags/tag414.xml" /><Relationship Id="rId92" Type="http://schemas.openxmlformats.org/officeDocument/2006/relationships/tags" Target="../tags/tag415.xml" /><Relationship Id="rId93" Type="http://schemas.openxmlformats.org/officeDocument/2006/relationships/tags" Target="../tags/tag416.xml" /><Relationship Id="rId94" Type="http://schemas.openxmlformats.org/officeDocument/2006/relationships/tags" Target="../tags/tag417.xml" /><Relationship Id="rId95" Type="http://schemas.openxmlformats.org/officeDocument/2006/relationships/tags" Target="../tags/tag418.xml" /><Relationship Id="rId96" Type="http://schemas.openxmlformats.org/officeDocument/2006/relationships/tags" Target="../tags/tag419.xml" /><Relationship Id="rId97" Type="http://schemas.openxmlformats.org/officeDocument/2006/relationships/tags" Target="../tags/tag420.xml" /><Relationship Id="rId98" Type="http://schemas.openxmlformats.org/officeDocument/2006/relationships/tags" Target="../tags/tag421.xml" /><Relationship Id="rId99" Type="http://schemas.openxmlformats.org/officeDocument/2006/relationships/tags" Target="../tags/tag422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541.xml" /><Relationship Id="rId100" Type="http://schemas.openxmlformats.org/officeDocument/2006/relationships/tags" Target="../tags/tag631.xml" /><Relationship Id="rId101" Type="http://schemas.openxmlformats.org/officeDocument/2006/relationships/tags" Target="../tags/tag632.xml" /><Relationship Id="rId102" Type="http://schemas.openxmlformats.org/officeDocument/2006/relationships/tags" Target="../tags/tag633.xml" /><Relationship Id="rId103" Type="http://schemas.openxmlformats.org/officeDocument/2006/relationships/tags" Target="../tags/tag634.xml" /><Relationship Id="rId104" Type="http://schemas.openxmlformats.org/officeDocument/2006/relationships/tags" Target="../tags/tag635.xml" /><Relationship Id="rId105" Type="http://schemas.openxmlformats.org/officeDocument/2006/relationships/tags" Target="../tags/tag636.xml" /><Relationship Id="rId106" Type="http://schemas.openxmlformats.org/officeDocument/2006/relationships/tags" Target="../tags/tag637.xml" /><Relationship Id="rId107" Type="http://schemas.openxmlformats.org/officeDocument/2006/relationships/tags" Target="../tags/tag638.xml" /><Relationship Id="rId108" Type="http://schemas.openxmlformats.org/officeDocument/2006/relationships/tags" Target="../tags/tag639.xml" /><Relationship Id="rId109" Type="http://schemas.openxmlformats.org/officeDocument/2006/relationships/tags" Target="../tags/tag640.xml" /><Relationship Id="rId11" Type="http://schemas.openxmlformats.org/officeDocument/2006/relationships/tags" Target="../tags/tag542.xml" /><Relationship Id="rId110" Type="http://schemas.openxmlformats.org/officeDocument/2006/relationships/tags" Target="../tags/tag641.xml" /><Relationship Id="rId111" Type="http://schemas.openxmlformats.org/officeDocument/2006/relationships/tags" Target="../tags/tag642.xml" /><Relationship Id="rId112" Type="http://schemas.openxmlformats.org/officeDocument/2006/relationships/tags" Target="../tags/tag643.xml" /><Relationship Id="rId113" Type="http://schemas.openxmlformats.org/officeDocument/2006/relationships/tags" Target="../tags/tag644.xml" /><Relationship Id="rId114" Type="http://schemas.openxmlformats.org/officeDocument/2006/relationships/tags" Target="../tags/tag645.xml" /><Relationship Id="rId115" Type="http://schemas.openxmlformats.org/officeDocument/2006/relationships/tags" Target="../tags/tag646.xml" /><Relationship Id="rId116" Type="http://schemas.openxmlformats.org/officeDocument/2006/relationships/tags" Target="../tags/tag647.xml" /><Relationship Id="rId117" Type="http://schemas.openxmlformats.org/officeDocument/2006/relationships/tags" Target="../tags/tag648.xml" /><Relationship Id="rId118" Type="http://schemas.openxmlformats.org/officeDocument/2006/relationships/hyperlink" Target="file:///C:\Documents%20and%20Settings\&#31616;&#21333;&#26426;&#26800;\&#28369;&#36718;&#32452;.swf" TargetMode="External" /><Relationship Id="rId119" Type="http://schemas.openxmlformats.org/officeDocument/2006/relationships/audio" Target="../media/audio1212.wav" /><Relationship Id="rId12" Type="http://schemas.openxmlformats.org/officeDocument/2006/relationships/tags" Target="../tags/tag543.xml" /><Relationship Id="rId120" Type="http://schemas.openxmlformats.org/officeDocument/2006/relationships/audio" Target="../media/audio1313.wav" /><Relationship Id="rId121" Type="http://schemas.openxmlformats.org/officeDocument/2006/relationships/audio" Target="../media/audio66.wav" /><Relationship Id="rId122" Type="http://schemas.openxmlformats.org/officeDocument/2006/relationships/audio" Target="../media/audio1414.wav" /><Relationship Id="rId123" Type="http://schemas.openxmlformats.org/officeDocument/2006/relationships/audio" Target="../media/audio1515.wav" /><Relationship Id="rId124" Type="http://schemas.openxmlformats.org/officeDocument/2006/relationships/audio" Target="../media/audio99.wav" /><Relationship Id="rId125" Type="http://schemas.openxmlformats.org/officeDocument/2006/relationships/audio" Target="../media/audio1616.wav" /><Relationship Id="rId126" Type="http://schemas.openxmlformats.org/officeDocument/2006/relationships/audio" Target="../media/audio1717.wav" /><Relationship Id="rId13" Type="http://schemas.openxmlformats.org/officeDocument/2006/relationships/tags" Target="../tags/tag544.xml" /><Relationship Id="rId14" Type="http://schemas.openxmlformats.org/officeDocument/2006/relationships/tags" Target="../tags/tag545.xml" /><Relationship Id="rId15" Type="http://schemas.openxmlformats.org/officeDocument/2006/relationships/tags" Target="../tags/tag546.xml" /><Relationship Id="rId16" Type="http://schemas.openxmlformats.org/officeDocument/2006/relationships/tags" Target="../tags/tag547.xml" /><Relationship Id="rId17" Type="http://schemas.openxmlformats.org/officeDocument/2006/relationships/tags" Target="../tags/tag548.xml" /><Relationship Id="rId18" Type="http://schemas.openxmlformats.org/officeDocument/2006/relationships/tags" Target="../tags/tag549.xml" /><Relationship Id="rId19" Type="http://schemas.openxmlformats.org/officeDocument/2006/relationships/tags" Target="../tags/tag550.xml" /><Relationship Id="rId2" Type="http://schemas.openxmlformats.org/officeDocument/2006/relationships/notesSlide" Target="../notesSlides/notesSlide6.xml" /><Relationship Id="rId20" Type="http://schemas.openxmlformats.org/officeDocument/2006/relationships/tags" Target="../tags/tag551.xml" /><Relationship Id="rId21" Type="http://schemas.openxmlformats.org/officeDocument/2006/relationships/tags" Target="../tags/tag552.xml" /><Relationship Id="rId22" Type="http://schemas.openxmlformats.org/officeDocument/2006/relationships/tags" Target="../tags/tag553.xml" /><Relationship Id="rId23" Type="http://schemas.openxmlformats.org/officeDocument/2006/relationships/tags" Target="../tags/tag554.xml" /><Relationship Id="rId24" Type="http://schemas.openxmlformats.org/officeDocument/2006/relationships/tags" Target="../tags/tag555.xml" /><Relationship Id="rId25" Type="http://schemas.openxmlformats.org/officeDocument/2006/relationships/tags" Target="../tags/tag556.xml" /><Relationship Id="rId26" Type="http://schemas.openxmlformats.org/officeDocument/2006/relationships/tags" Target="../tags/tag557.xml" /><Relationship Id="rId27" Type="http://schemas.openxmlformats.org/officeDocument/2006/relationships/tags" Target="../tags/tag558.xml" /><Relationship Id="rId28" Type="http://schemas.openxmlformats.org/officeDocument/2006/relationships/tags" Target="../tags/tag559.xml" /><Relationship Id="rId29" Type="http://schemas.openxmlformats.org/officeDocument/2006/relationships/tags" Target="../tags/tag560.xml" /><Relationship Id="rId3" Type="http://schemas.openxmlformats.org/officeDocument/2006/relationships/tags" Target="../tags/tag534.xml" /><Relationship Id="rId30" Type="http://schemas.openxmlformats.org/officeDocument/2006/relationships/tags" Target="../tags/tag561.xml" /><Relationship Id="rId31" Type="http://schemas.openxmlformats.org/officeDocument/2006/relationships/tags" Target="../tags/tag562.xml" /><Relationship Id="rId32" Type="http://schemas.openxmlformats.org/officeDocument/2006/relationships/tags" Target="../tags/tag563.xml" /><Relationship Id="rId33" Type="http://schemas.openxmlformats.org/officeDocument/2006/relationships/tags" Target="../tags/tag564.xml" /><Relationship Id="rId34" Type="http://schemas.openxmlformats.org/officeDocument/2006/relationships/tags" Target="../tags/tag565.xml" /><Relationship Id="rId35" Type="http://schemas.openxmlformats.org/officeDocument/2006/relationships/tags" Target="../tags/tag566.xml" /><Relationship Id="rId36" Type="http://schemas.openxmlformats.org/officeDocument/2006/relationships/tags" Target="../tags/tag567.xml" /><Relationship Id="rId37" Type="http://schemas.openxmlformats.org/officeDocument/2006/relationships/tags" Target="../tags/tag568.xml" /><Relationship Id="rId38" Type="http://schemas.openxmlformats.org/officeDocument/2006/relationships/tags" Target="../tags/tag569.xml" /><Relationship Id="rId39" Type="http://schemas.openxmlformats.org/officeDocument/2006/relationships/tags" Target="../tags/tag570.xml" /><Relationship Id="rId4" Type="http://schemas.openxmlformats.org/officeDocument/2006/relationships/tags" Target="../tags/tag535.xml" /><Relationship Id="rId40" Type="http://schemas.openxmlformats.org/officeDocument/2006/relationships/tags" Target="../tags/tag571.xml" /><Relationship Id="rId41" Type="http://schemas.openxmlformats.org/officeDocument/2006/relationships/tags" Target="../tags/tag572.xml" /><Relationship Id="rId42" Type="http://schemas.openxmlformats.org/officeDocument/2006/relationships/tags" Target="../tags/tag573.xml" /><Relationship Id="rId43" Type="http://schemas.openxmlformats.org/officeDocument/2006/relationships/tags" Target="../tags/tag574.xml" /><Relationship Id="rId44" Type="http://schemas.openxmlformats.org/officeDocument/2006/relationships/tags" Target="../tags/tag575.xml" /><Relationship Id="rId45" Type="http://schemas.openxmlformats.org/officeDocument/2006/relationships/tags" Target="../tags/tag576.xml" /><Relationship Id="rId46" Type="http://schemas.openxmlformats.org/officeDocument/2006/relationships/tags" Target="../tags/tag577.xml" /><Relationship Id="rId47" Type="http://schemas.openxmlformats.org/officeDocument/2006/relationships/tags" Target="../tags/tag578.xml" /><Relationship Id="rId48" Type="http://schemas.openxmlformats.org/officeDocument/2006/relationships/tags" Target="../tags/tag579.xml" /><Relationship Id="rId49" Type="http://schemas.openxmlformats.org/officeDocument/2006/relationships/tags" Target="../tags/tag580.xml" /><Relationship Id="rId5" Type="http://schemas.openxmlformats.org/officeDocument/2006/relationships/tags" Target="../tags/tag536.xml" /><Relationship Id="rId50" Type="http://schemas.openxmlformats.org/officeDocument/2006/relationships/tags" Target="../tags/tag581.xml" /><Relationship Id="rId51" Type="http://schemas.openxmlformats.org/officeDocument/2006/relationships/tags" Target="../tags/tag582.xml" /><Relationship Id="rId52" Type="http://schemas.openxmlformats.org/officeDocument/2006/relationships/tags" Target="../tags/tag583.xml" /><Relationship Id="rId53" Type="http://schemas.openxmlformats.org/officeDocument/2006/relationships/tags" Target="../tags/tag584.xml" /><Relationship Id="rId54" Type="http://schemas.openxmlformats.org/officeDocument/2006/relationships/tags" Target="../tags/tag585.xml" /><Relationship Id="rId55" Type="http://schemas.openxmlformats.org/officeDocument/2006/relationships/tags" Target="../tags/tag586.xml" /><Relationship Id="rId56" Type="http://schemas.openxmlformats.org/officeDocument/2006/relationships/tags" Target="../tags/tag587.xml" /><Relationship Id="rId57" Type="http://schemas.openxmlformats.org/officeDocument/2006/relationships/tags" Target="../tags/tag588.xml" /><Relationship Id="rId58" Type="http://schemas.openxmlformats.org/officeDocument/2006/relationships/tags" Target="../tags/tag589.xml" /><Relationship Id="rId59" Type="http://schemas.openxmlformats.org/officeDocument/2006/relationships/tags" Target="../tags/tag590.xml" /><Relationship Id="rId6" Type="http://schemas.openxmlformats.org/officeDocument/2006/relationships/tags" Target="../tags/tag537.xml" /><Relationship Id="rId60" Type="http://schemas.openxmlformats.org/officeDocument/2006/relationships/tags" Target="../tags/tag591.xml" /><Relationship Id="rId61" Type="http://schemas.openxmlformats.org/officeDocument/2006/relationships/tags" Target="../tags/tag592.xml" /><Relationship Id="rId62" Type="http://schemas.openxmlformats.org/officeDocument/2006/relationships/tags" Target="../tags/tag593.xml" /><Relationship Id="rId63" Type="http://schemas.openxmlformats.org/officeDocument/2006/relationships/tags" Target="../tags/tag594.xml" /><Relationship Id="rId64" Type="http://schemas.openxmlformats.org/officeDocument/2006/relationships/tags" Target="../tags/tag595.xml" /><Relationship Id="rId65" Type="http://schemas.openxmlformats.org/officeDocument/2006/relationships/tags" Target="../tags/tag596.xml" /><Relationship Id="rId66" Type="http://schemas.openxmlformats.org/officeDocument/2006/relationships/tags" Target="../tags/tag597.xml" /><Relationship Id="rId67" Type="http://schemas.openxmlformats.org/officeDocument/2006/relationships/tags" Target="../tags/tag598.xml" /><Relationship Id="rId68" Type="http://schemas.openxmlformats.org/officeDocument/2006/relationships/tags" Target="../tags/tag599.xml" /><Relationship Id="rId69" Type="http://schemas.openxmlformats.org/officeDocument/2006/relationships/tags" Target="../tags/tag600.xml" /><Relationship Id="rId7" Type="http://schemas.openxmlformats.org/officeDocument/2006/relationships/tags" Target="../tags/tag538.xml" /><Relationship Id="rId70" Type="http://schemas.openxmlformats.org/officeDocument/2006/relationships/tags" Target="../tags/tag601.xml" /><Relationship Id="rId71" Type="http://schemas.openxmlformats.org/officeDocument/2006/relationships/tags" Target="../tags/tag602.xml" /><Relationship Id="rId72" Type="http://schemas.openxmlformats.org/officeDocument/2006/relationships/tags" Target="../tags/tag603.xml" /><Relationship Id="rId73" Type="http://schemas.openxmlformats.org/officeDocument/2006/relationships/tags" Target="../tags/tag604.xml" /><Relationship Id="rId74" Type="http://schemas.openxmlformats.org/officeDocument/2006/relationships/tags" Target="../tags/tag605.xml" /><Relationship Id="rId75" Type="http://schemas.openxmlformats.org/officeDocument/2006/relationships/tags" Target="../tags/tag606.xml" /><Relationship Id="rId76" Type="http://schemas.openxmlformats.org/officeDocument/2006/relationships/tags" Target="../tags/tag607.xml" /><Relationship Id="rId77" Type="http://schemas.openxmlformats.org/officeDocument/2006/relationships/tags" Target="../tags/tag608.xml" /><Relationship Id="rId78" Type="http://schemas.openxmlformats.org/officeDocument/2006/relationships/tags" Target="../tags/tag609.xml" /><Relationship Id="rId79" Type="http://schemas.openxmlformats.org/officeDocument/2006/relationships/tags" Target="../tags/tag610.xml" /><Relationship Id="rId8" Type="http://schemas.openxmlformats.org/officeDocument/2006/relationships/tags" Target="../tags/tag539.xml" /><Relationship Id="rId80" Type="http://schemas.openxmlformats.org/officeDocument/2006/relationships/tags" Target="../tags/tag611.xml" /><Relationship Id="rId81" Type="http://schemas.openxmlformats.org/officeDocument/2006/relationships/tags" Target="../tags/tag612.xml" /><Relationship Id="rId82" Type="http://schemas.openxmlformats.org/officeDocument/2006/relationships/tags" Target="../tags/tag613.xml" /><Relationship Id="rId83" Type="http://schemas.openxmlformats.org/officeDocument/2006/relationships/tags" Target="../tags/tag614.xml" /><Relationship Id="rId84" Type="http://schemas.openxmlformats.org/officeDocument/2006/relationships/tags" Target="../tags/tag615.xml" /><Relationship Id="rId85" Type="http://schemas.openxmlformats.org/officeDocument/2006/relationships/tags" Target="../tags/tag616.xml" /><Relationship Id="rId86" Type="http://schemas.openxmlformats.org/officeDocument/2006/relationships/tags" Target="../tags/tag617.xml" /><Relationship Id="rId87" Type="http://schemas.openxmlformats.org/officeDocument/2006/relationships/tags" Target="../tags/tag618.xml" /><Relationship Id="rId88" Type="http://schemas.openxmlformats.org/officeDocument/2006/relationships/tags" Target="../tags/tag619.xml" /><Relationship Id="rId89" Type="http://schemas.openxmlformats.org/officeDocument/2006/relationships/tags" Target="../tags/tag620.xml" /><Relationship Id="rId9" Type="http://schemas.openxmlformats.org/officeDocument/2006/relationships/tags" Target="../tags/tag540.xml" /><Relationship Id="rId90" Type="http://schemas.openxmlformats.org/officeDocument/2006/relationships/tags" Target="../tags/tag621.xml" /><Relationship Id="rId91" Type="http://schemas.openxmlformats.org/officeDocument/2006/relationships/tags" Target="../tags/tag622.xml" /><Relationship Id="rId92" Type="http://schemas.openxmlformats.org/officeDocument/2006/relationships/tags" Target="../tags/tag623.xml" /><Relationship Id="rId93" Type="http://schemas.openxmlformats.org/officeDocument/2006/relationships/tags" Target="../tags/tag624.xml" /><Relationship Id="rId94" Type="http://schemas.openxmlformats.org/officeDocument/2006/relationships/tags" Target="../tags/tag625.xml" /><Relationship Id="rId95" Type="http://schemas.openxmlformats.org/officeDocument/2006/relationships/tags" Target="../tags/tag626.xml" /><Relationship Id="rId96" Type="http://schemas.openxmlformats.org/officeDocument/2006/relationships/tags" Target="../tags/tag627.xml" /><Relationship Id="rId97" Type="http://schemas.openxmlformats.org/officeDocument/2006/relationships/tags" Target="../tags/tag628.xml" /><Relationship Id="rId98" Type="http://schemas.openxmlformats.org/officeDocument/2006/relationships/tags" Target="../tags/tag629.xml" /><Relationship Id="rId99" Type="http://schemas.openxmlformats.org/officeDocument/2006/relationships/tags" Target="../tags/tag630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85.xml" /><Relationship Id="rId3" Type="http://schemas.openxmlformats.org/officeDocument/2006/relationships/tags" Target="../tags/tag86.xml" /><Relationship Id="rId4" Type="http://schemas.openxmlformats.org/officeDocument/2006/relationships/tags" Target="../tags/tag87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661.xml" /><Relationship Id="rId11" Type="http://schemas.openxmlformats.org/officeDocument/2006/relationships/tags" Target="../tags/tag662.xml" /><Relationship Id="rId12" Type="http://schemas.openxmlformats.org/officeDocument/2006/relationships/tags" Target="../tags/tag663.xml" /><Relationship Id="rId2" Type="http://schemas.openxmlformats.org/officeDocument/2006/relationships/notesSlide" Target="../notesSlides/notesSlide7.xml" /><Relationship Id="rId3" Type="http://schemas.openxmlformats.org/officeDocument/2006/relationships/tags" Target="../tags/tag654.xml" /><Relationship Id="rId4" Type="http://schemas.openxmlformats.org/officeDocument/2006/relationships/tags" Target="../tags/tag655.xml" /><Relationship Id="rId5" Type="http://schemas.openxmlformats.org/officeDocument/2006/relationships/tags" Target="../tags/tag656.xml" /><Relationship Id="rId6" Type="http://schemas.openxmlformats.org/officeDocument/2006/relationships/tags" Target="../tags/tag657.xml" /><Relationship Id="rId7" Type="http://schemas.openxmlformats.org/officeDocument/2006/relationships/tags" Target="../tags/tag658.xml" /><Relationship Id="rId8" Type="http://schemas.openxmlformats.org/officeDocument/2006/relationships/tags" Target="../tags/tag659.xml" /><Relationship Id="rId9" Type="http://schemas.openxmlformats.org/officeDocument/2006/relationships/tags" Target="../tags/tag660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676.xml" /><Relationship Id="rId11" Type="http://schemas.openxmlformats.org/officeDocument/2006/relationships/tags" Target="../tags/tag677.xml" /><Relationship Id="rId12" Type="http://schemas.openxmlformats.org/officeDocument/2006/relationships/tags" Target="../tags/tag678.xml" /><Relationship Id="rId13" Type="http://schemas.openxmlformats.org/officeDocument/2006/relationships/tags" Target="../tags/tag679.xml" /><Relationship Id="rId14" Type="http://schemas.openxmlformats.org/officeDocument/2006/relationships/tags" Target="../tags/tag680.xml" /><Relationship Id="rId15" Type="http://schemas.openxmlformats.org/officeDocument/2006/relationships/tags" Target="../tags/tag681.xml" /><Relationship Id="rId16" Type="http://schemas.openxmlformats.org/officeDocument/2006/relationships/tags" Target="../tags/tag682.xml" /><Relationship Id="rId17" Type="http://schemas.openxmlformats.org/officeDocument/2006/relationships/tags" Target="../tags/tag683.xml" /><Relationship Id="rId18" Type="http://schemas.openxmlformats.org/officeDocument/2006/relationships/tags" Target="../tags/tag684.xml" /><Relationship Id="rId19" Type="http://schemas.openxmlformats.org/officeDocument/2006/relationships/tags" Target="../tags/tag685.xml" /><Relationship Id="rId2" Type="http://schemas.openxmlformats.org/officeDocument/2006/relationships/notesSlide" Target="../notesSlides/notesSlide8.xml" /><Relationship Id="rId20" Type="http://schemas.openxmlformats.org/officeDocument/2006/relationships/tags" Target="../tags/tag686.xml" /><Relationship Id="rId21" Type="http://schemas.openxmlformats.org/officeDocument/2006/relationships/tags" Target="../tags/tag687.xml" /><Relationship Id="rId22" Type="http://schemas.openxmlformats.org/officeDocument/2006/relationships/tags" Target="../tags/tag688.xml" /><Relationship Id="rId23" Type="http://schemas.openxmlformats.org/officeDocument/2006/relationships/tags" Target="../tags/tag689.xml" /><Relationship Id="rId24" Type="http://schemas.openxmlformats.org/officeDocument/2006/relationships/tags" Target="../tags/tag690.xml" /><Relationship Id="rId25" Type="http://schemas.openxmlformats.org/officeDocument/2006/relationships/tags" Target="../tags/tag691.xml" /><Relationship Id="rId26" Type="http://schemas.openxmlformats.org/officeDocument/2006/relationships/tags" Target="../tags/tag692.xml" /><Relationship Id="rId27" Type="http://schemas.openxmlformats.org/officeDocument/2006/relationships/tags" Target="../tags/tag693.xml" /><Relationship Id="rId28" Type="http://schemas.openxmlformats.org/officeDocument/2006/relationships/tags" Target="../tags/tag694.xml" /><Relationship Id="rId29" Type="http://schemas.openxmlformats.org/officeDocument/2006/relationships/tags" Target="../tags/tag695.xml" /><Relationship Id="rId3" Type="http://schemas.openxmlformats.org/officeDocument/2006/relationships/tags" Target="../tags/tag669.xml" /><Relationship Id="rId30" Type="http://schemas.openxmlformats.org/officeDocument/2006/relationships/tags" Target="../tags/tag696.xml" /><Relationship Id="rId31" Type="http://schemas.openxmlformats.org/officeDocument/2006/relationships/tags" Target="../tags/tag697.xml" /><Relationship Id="rId32" Type="http://schemas.openxmlformats.org/officeDocument/2006/relationships/tags" Target="../tags/tag698.xml" /><Relationship Id="rId33" Type="http://schemas.openxmlformats.org/officeDocument/2006/relationships/tags" Target="../tags/tag699.xml" /><Relationship Id="rId34" Type="http://schemas.openxmlformats.org/officeDocument/2006/relationships/tags" Target="../tags/tag700.xml" /><Relationship Id="rId35" Type="http://schemas.openxmlformats.org/officeDocument/2006/relationships/tags" Target="../tags/tag701.xml" /><Relationship Id="rId36" Type="http://schemas.openxmlformats.org/officeDocument/2006/relationships/tags" Target="../tags/tag702.xml" /><Relationship Id="rId37" Type="http://schemas.openxmlformats.org/officeDocument/2006/relationships/tags" Target="../tags/tag703.xml" /><Relationship Id="rId38" Type="http://schemas.openxmlformats.org/officeDocument/2006/relationships/tags" Target="../tags/tag704.xml" /><Relationship Id="rId39" Type="http://schemas.openxmlformats.org/officeDocument/2006/relationships/tags" Target="../tags/tag705.xml" /><Relationship Id="rId4" Type="http://schemas.openxmlformats.org/officeDocument/2006/relationships/tags" Target="../tags/tag670.xml" /><Relationship Id="rId40" Type="http://schemas.openxmlformats.org/officeDocument/2006/relationships/tags" Target="../tags/tag706.xml" /><Relationship Id="rId41" Type="http://schemas.openxmlformats.org/officeDocument/2006/relationships/tags" Target="../tags/tag707.xml" /><Relationship Id="rId42" Type="http://schemas.openxmlformats.org/officeDocument/2006/relationships/tags" Target="../tags/tag708.xml" /><Relationship Id="rId43" Type="http://schemas.openxmlformats.org/officeDocument/2006/relationships/tags" Target="../tags/tag709.xml" /><Relationship Id="rId44" Type="http://schemas.openxmlformats.org/officeDocument/2006/relationships/tags" Target="../tags/tag710.xml" /><Relationship Id="rId45" Type="http://schemas.openxmlformats.org/officeDocument/2006/relationships/tags" Target="../tags/tag711.xml" /><Relationship Id="rId46" Type="http://schemas.openxmlformats.org/officeDocument/2006/relationships/tags" Target="../tags/tag712.xml" /><Relationship Id="rId47" Type="http://schemas.openxmlformats.org/officeDocument/2006/relationships/tags" Target="../tags/tag713.xml" /><Relationship Id="rId48" Type="http://schemas.openxmlformats.org/officeDocument/2006/relationships/tags" Target="../tags/tag714.xml" /><Relationship Id="rId49" Type="http://schemas.openxmlformats.org/officeDocument/2006/relationships/tags" Target="../tags/tag715.xml" /><Relationship Id="rId5" Type="http://schemas.openxmlformats.org/officeDocument/2006/relationships/tags" Target="../tags/tag671.xml" /><Relationship Id="rId50" Type="http://schemas.openxmlformats.org/officeDocument/2006/relationships/tags" Target="../tags/tag716.xml" /><Relationship Id="rId51" Type="http://schemas.openxmlformats.org/officeDocument/2006/relationships/tags" Target="../tags/tag717.xml" /><Relationship Id="rId52" Type="http://schemas.openxmlformats.org/officeDocument/2006/relationships/tags" Target="../tags/tag718.xml" /><Relationship Id="rId53" Type="http://schemas.openxmlformats.org/officeDocument/2006/relationships/tags" Target="../tags/tag719.xml" /><Relationship Id="rId54" Type="http://schemas.openxmlformats.org/officeDocument/2006/relationships/tags" Target="../tags/tag720.xml" /><Relationship Id="rId55" Type="http://schemas.openxmlformats.org/officeDocument/2006/relationships/tags" Target="../tags/tag721.xml" /><Relationship Id="rId56" Type="http://schemas.openxmlformats.org/officeDocument/2006/relationships/tags" Target="../tags/tag722.xml" /><Relationship Id="rId57" Type="http://schemas.openxmlformats.org/officeDocument/2006/relationships/tags" Target="../tags/tag723.xml" /><Relationship Id="rId58" Type="http://schemas.openxmlformats.org/officeDocument/2006/relationships/tags" Target="../tags/tag724.xml" /><Relationship Id="rId59" Type="http://schemas.openxmlformats.org/officeDocument/2006/relationships/tags" Target="../tags/tag725.xml" /><Relationship Id="rId6" Type="http://schemas.openxmlformats.org/officeDocument/2006/relationships/tags" Target="../tags/tag672.xml" /><Relationship Id="rId60" Type="http://schemas.openxmlformats.org/officeDocument/2006/relationships/tags" Target="../tags/tag726.xml" /><Relationship Id="rId61" Type="http://schemas.openxmlformats.org/officeDocument/2006/relationships/tags" Target="../tags/tag727.xml" /><Relationship Id="rId62" Type="http://schemas.openxmlformats.org/officeDocument/2006/relationships/tags" Target="../tags/tag728.xml" /><Relationship Id="rId63" Type="http://schemas.openxmlformats.org/officeDocument/2006/relationships/tags" Target="../tags/tag729.xml" /><Relationship Id="rId64" Type="http://schemas.openxmlformats.org/officeDocument/2006/relationships/tags" Target="../tags/tag730.xml" /><Relationship Id="rId65" Type="http://schemas.openxmlformats.org/officeDocument/2006/relationships/tags" Target="../tags/tag731.xml" /><Relationship Id="rId66" Type="http://schemas.openxmlformats.org/officeDocument/2006/relationships/tags" Target="../tags/tag732.xml" /><Relationship Id="rId67" Type="http://schemas.openxmlformats.org/officeDocument/2006/relationships/tags" Target="../tags/tag733.xml" /><Relationship Id="rId68" Type="http://schemas.openxmlformats.org/officeDocument/2006/relationships/tags" Target="../tags/tag734.xml" /><Relationship Id="rId69" Type="http://schemas.openxmlformats.org/officeDocument/2006/relationships/tags" Target="../tags/tag735.xml" /><Relationship Id="rId7" Type="http://schemas.openxmlformats.org/officeDocument/2006/relationships/tags" Target="../tags/tag673.xml" /><Relationship Id="rId70" Type="http://schemas.openxmlformats.org/officeDocument/2006/relationships/tags" Target="../tags/tag736.xml" /><Relationship Id="rId71" Type="http://schemas.openxmlformats.org/officeDocument/2006/relationships/tags" Target="../tags/tag737.xml" /><Relationship Id="rId72" Type="http://schemas.openxmlformats.org/officeDocument/2006/relationships/tags" Target="../tags/tag738.xml" /><Relationship Id="rId73" Type="http://schemas.openxmlformats.org/officeDocument/2006/relationships/tags" Target="../tags/tag739.xml" /><Relationship Id="rId74" Type="http://schemas.openxmlformats.org/officeDocument/2006/relationships/tags" Target="../tags/tag740.xml" /><Relationship Id="rId75" Type="http://schemas.openxmlformats.org/officeDocument/2006/relationships/tags" Target="../tags/tag741.xml" /><Relationship Id="rId76" Type="http://schemas.openxmlformats.org/officeDocument/2006/relationships/tags" Target="../tags/tag742.xml" /><Relationship Id="rId77" Type="http://schemas.openxmlformats.org/officeDocument/2006/relationships/audio" Target="../media/audio77.wav" /><Relationship Id="rId78" Type="http://schemas.openxmlformats.org/officeDocument/2006/relationships/audio" Target="../media/audio44.wav" /><Relationship Id="rId79" Type="http://schemas.openxmlformats.org/officeDocument/2006/relationships/audio" Target="../media/audio22.wav" /><Relationship Id="rId8" Type="http://schemas.openxmlformats.org/officeDocument/2006/relationships/tags" Target="../tags/tag674.xml" /><Relationship Id="rId80" Type="http://schemas.openxmlformats.org/officeDocument/2006/relationships/audio" Target="../media/audio1818.wav" /><Relationship Id="rId81" Type="http://schemas.openxmlformats.org/officeDocument/2006/relationships/audio" Target="../media/audio1919.wav" /><Relationship Id="rId82" Type="http://schemas.openxmlformats.org/officeDocument/2006/relationships/audio" Target="../media/audio2020.wav" /><Relationship Id="rId9" Type="http://schemas.openxmlformats.org/officeDocument/2006/relationships/tags" Target="../tags/tag675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754.xml" /><Relationship Id="rId11" Type="http://schemas.openxmlformats.org/officeDocument/2006/relationships/tags" Target="../tags/tag755.xml" /><Relationship Id="rId12" Type="http://schemas.openxmlformats.org/officeDocument/2006/relationships/tags" Target="../tags/tag756.xml" /><Relationship Id="rId2" Type="http://schemas.openxmlformats.org/officeDocument/2006/relationships/notesSlide" Target="../notesSlides/notesSlide9.xml" /><Relationship Id="rId3" Type="http://schemas.openxmlformats.org/officeDocument/2006/relationships/tags" Target="../tags/tag748.xml" /><Relationship Id="rId4" Type="http://schemas.openxmlformats.org/officeDocument/2006/relationships/tags" Target="../tags/tag749.xml" /><Relationship Id="rId5" Type="http://schemas.openxmlformats.org/officeDocument/2006/relationships/tags" Target="../tags/tag750.xml" /><Relationship Id="rId6" Type="http://schemas.openxmlformats.org/officeDocument/2006/relationships/tags" Target="../tags/tag751.xml" /><Relationship Id="rId7" Type="http://schemas.openxmlformats.org/officeDocument/2006/relationships/tags" Target="../tags/tag752.xml" /><Relationship Id="rId8" Type="http://schemas.openxmlformats.org/officeDocument/2006/relationships/image" Target="../media/image25.png" /><Relationship Id="rId9" Type="http://schemas.openxmlformats.org/officeDocument/2006/relationships/tags" Target="../tags/tag753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768.xml" /><Relationship Id="rId11" Type="http://schemas.openxmlformats.org/officeDocument/2006/relationships/tags" Target="../tags/tag769.xml" /><Relationship Id="rId2" Type="http://schemas.openxmlformats.org/officeDocument/2006/relationships/notesSlide" Target="../notesSlides/notesSlide10.xml" /><Relationship Id="rId3" Type="http://schemas.openxmlformats.org/officeDocument/2006/relationships/tags" Target="../tags/tag762.xml" /><Relationship Id="rId4" Type="http://schemas.openxmlformats.org/officeDocument/2006/relationships/tags" Target="../tags/tag763.xml" /><Relationship Id="rId5" Type="http://schemas.openxmlformats.org/officeDocument/2006/relationships/tags" Target="../tags/tag764.xml" /><Relationship Id="rId6" Type="http://schemas.openxmlformats.org/officeDocument/2006/relationships/tags" Target="../tags/tag765.xml" /><Relationship Id="rId7" Type="http://schemas.openxmlformats.org/officeDocument/2006/relationships/tags" Target="../tags/tag766.xml" /><Relationship Id="rId8" Type="http://schemas.openxmlformats.org/officeDocument/2006/relationships/image" Target="../media/image26.png" /><Relationship Id="rId9" Type="http://schemas.openxmlformats.org/officeDocument/2006/relationships/tags" Target="../tags/tag767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781.xml" /><Relationship Id="rId2" Type="http://schemas.openxmlformats.org/officeDocument/2006/relationships/notesSlide" Target="../notesSlides/notesSlide11.xml" /><Relationship Id="rId3" Type="http://schemas.openxmlformats.org/officeDocument/2006/relationships/tags" Target="../tags/tag775.xml" /><Relationship Id="rId4" Type="http://schemas.openxmlformats.org/officeDocument/2006/relationships/tags" Target="../tags/tag776.xml" /><Relationship Id="rId5" Type="http://schemas.openxmlformats.org/officeDocument/2006/relationships/tags" Target="../tags/tag777.xml" /><Relationship Id="rId6" Type="http://schemas.openxmlformats.org/officeDocument/2006/relationships/tags" Target="../tags/tag778.xml" /><Relationship Id="rId7" Type="http://schemas.openxmlformats.org/officeDocument/2006/relationships/image" Target="../media/image27.png" /><Relationship Id="rId8" Type="http://schemas.openxmlformats.org/officeDocument/2006/relationships/tags" Target="../tags/tag779.xml" /><Relationship Id="rId9" Type="http://schemas.openxmlformats.org/officeDocument/2006/relationships/tags" Target="../tags/tag780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794.xml" /><Relationship Id="rId11" Type="http://schemas.openxmlformats.org/officeDocument/2006/relationships/tags" Target="../tags/tag795.xml" /><Relationship Id="rId12" Type="http://schemas.openxmlformats.org/officeDocument/2006/relationships/tags" Target="../tags/tag796.xml" /><Relationship Id="rId13" Type="http://schemas.openxmlformats.org/officeDocument/2006/relationships/tags" Target="../tags/tag797.xml" /><Relationship Id="rId14" Type="http://schemas.openxmlformats.org/officeDocument/2006/relationships/tags" Target="../tags/tag798.xml" /><Relationship Id="rId15" Type="http://schemas.openxmlformats.org/officeDocument/2006/relationships/tags" Target="../tags/tag799.xml" /><Relationship Id="rId16" Type="http://schemas.openxmlformats.org/officeDocument/2006/relationships/image" Target="../media/image28.png" /><Relationship Id="rId17" Type="http://schemas.openxmlformats.org/officeDocument/2006/relationships/tags" Target="../tags/tag800.xml" /><Relationship Id="rId18" Type="http://schemas.openxmlformats.org/officeDocument/2006/relationships/tags" Target="../tags/tag801.xml" /><Relationship Id="rId19" Type="http://schemas.openxmlformats.org/officeDocument/2006/relationships/tags" Target="../tags/tag802.xml" /><Relationship Id="rId2" Type="http://schemas.openxmlformats.org/officeDocument/2006/relationships/notesSlide" Target="../notesSlides/notesSlide12.xml" /><Relationship Id="rId20" Type="http://schemas.openxmlformats.org/officeDocument/2006/relationships/tags" Target="../tags/tag803.xml" /><Relationship Id="rId21" Type="http://schemas.openxmlformats.org/officeDocument/2006/relationships/tags" Target="../tags/tag804.xml" /><Relationship Id="rId22" Type="http://schemas.openxmlformats.org/officeDocument/2006/relationships/tags" Target="../tags/tag805.xml" /><Relationship Id="rId23" Type="http://schemas.openxmlformats.org/officeDocument/2006/relationships/tags" Target="../tags/tag806.xml" /><Relationship Id="rId24" Type="http://schemas.openxmlformats.org/officeDocument/2006/relationships/tags" Target="../tags/tag807.xml" /><Relationship Id="rId25" Type="http://schemas.openxmlformats.org/officeDocument/2006/relationships/tags" Target="../tags/tag808.xml" /><Relationship Id="rId26" Type="http://schemas.openxmlformats.org/officeDocument/2006/relationships/tags" Target="../tags/tag809.xml" /><Relationship Id="rId27" Type="http://schemas.openxmlformats.org/officeDocument/2006/relationships/tags" Target="../tags/tag810.xml" /><Relationship Id="rId28" Type="http://schemas.openxmlformats.org/officeDocument/2006/relationships/tags" Target="../tags/tag811.xml" /><Relationship Id="rId29" Type="http://schemas.openxmlformats.org/officeDocument/2006/relationships/tags" Target="../tags/tag812.xml" /><Relationship Id="rId3" Type="http://schemas.openxmlformats.org/officeDocument/2006/relationships/tags" Target="../tags/tag787.xml" /><Relationship Id="rId30" Type="http://schemas.openxmlformats.org/officeDocument/2006/relationships/tags" Target="../tags/tag813.xml" /><Relationship Id="rId31" Type="http://schemas.openxmlformats.org/officeDocument/2006/relationships/image" Target="../media/image29.png" /><Relationship Id="rId32" Type="http://schemas.openxmlformats.org/officeDocument/2006/relationships/tags" Target="../tags/tag814.xml" /><Relationship Id="rId33" Type="http://schemas.openxmlformats.org/officeDocument/2006/relationships/image" Target="../media/image30.png" /><Relationship Id="rId34" Type="http://schemas.openxmlformats.org/officeDocument/2006/relationships/tags" Target="../tags/tag815.xml" /><Relationship Id="rId35" Type="http://schemas.openxmlformats.org/officeDocument/2006/relationships/image" Target="../media/image31.png" /><Relationship Id="rId36" Type="http://schemas.openxmlformats.org/officeDocument/2006/relationships/tags" Target="../tags/tag816.xml" /><Relationship Id="rId37" Type="http://schemas.openxmlformats.org/officeDocument/2006/relationships/tags" Target="../tags/tag817.xml" /><Relationship Id="rId38" Type="http://schemas.openxmlformats.org/officeDocument/2006/relationships/tags" Target="../tags/tag818.xml" /><Relationship Id="rId39" Type="http://schemas.openxmlformats.org/officeDocument/2006/relationships/tags" Target="../tags/tag819.xml" /><Relationship Id="rId4" Type="http://schemas.openxmlformats.org/officeDocument/2006/relationships/tags" Target="../tags/tag788.xml" /><Relationship Id="rId40" Type="http://schemas.openxmlformats.org/officeDocument/2006/relationships/tags" Target="../tags/tag820.xml" /><Relationship Id="rId5" Type="http://schemas.openxmlformats.org/officeDocument/2006/relationships/tags" Target="../tags/tag789.xml" /><Relationship Id="rId6" Type="http://schemas.openxmlformats.org/officeDocument/2006/relationships/tags" Target="../tags/tag790.xml" /><Relationship Id="rId7" Type="http://schemas.openxmlformats.org/officeDocument/2006/relationships/tags" Target="../tags/tag791.xml" /><Relationship Id="rId8" Type="http://schemas.openxmlformats.org/officeDocument/2006/relationships/tags" Target="../tags/tag792.xml" /><Relationship Id="rId9" Type="http://schemas.openxmlformats.org/officeDocument/2006/relationships/tags" Target="../tags/tag793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831.xml" /><Relationship Id="rId11" Type="http://schemas.openxmlformats.org/officeDocument/2006/relationships/tags" Target="../tags/tag832.xml" /><Relationship Id="rId12" Type="http://schemas.openxmlformats.org/officeDocument/2006/relationships/tags" Target="../tags/tag833.xml" /><Relationship Id="rId13" Type="http://schemas.openxmlformats.org/officeDocument/2006/relationships/tags" Target="../tags/tag834.xml" /><Relationship Id="rId14" Type="http://schemas.openxmlformats.org/officeDocument/2006/relationships/tags" Target="../tags/tag835.xml" /><Relationship Id="rId15" Type="http://schemas.openxmlformats.org/officeDocument/2006/relationships/tags" Target="../tags/tag836.xml" /><Relationship Id="rId16" Type="http://schemas.openxmlformats.org/officeDocument/2006/relationships/tags" Target="../tags/tag837.xml" /><Relationship Id="rId17" Type="http://schemas.openxmlformats.org/officeDocument/2006/relationships/tags" Target="../tags/tag838.xml" /><Relationship Id="rId18" Type="http://schemas.openxmlformats.org/officeDocument/2006/relationships/tags" Target="../tags/tag839.xml" /><Relationship Id="rId19" Type="http://schemas.openxmlformats.org/officeDocument/2006/relationships/tags" Target="../tags/tag840.xml" /><Relationship Id="rId2" Type="http://schemas.openxmlformats.org/officeDocument/2006/relationships/notesSlide" Target="../notesSlides/notesSlide13.xml" /><Relationship Id="rId20" Type="http://schemas.openxmlformats.org/officeDocument/2006/relationships/tags" Target="../tags/tag841.xml" /><Relationship Id="rId21" Type="http://schemas.openxmlformats.org/officeDocument/2006/relationships/tags" Target="../tags/tag842.xml" /><Relationship Id="rId22" Type="http://schemas.openxmlformats.org/officeDocument/2006/relationships/tags" Target="../tags/tag843.xml" /><Relationship Id="rId23" Type="http://schemas.openxmlformats.org/officeDocument/2006/relationships/tags" Target="../tags/tag844.xml" /><Relationship Id="rId24" Type="http://schemas.openxmlformats.org/officeDocument/2006/relationships/tags" Target="../tags/tag845.xml" /><Relationship Id="rId25" Type="http://schemas.openxmlformats.org/officeDocument/2006/relationships/tags" Target="../tags/tag846.xml" /><Relationship Id="rId26" Type="http://schemas.openxmlformats.org/officeDocument/2006/relationships/tags" Target="../tags/tag847.xml" /><Relationship Id="rId27" Type="http://schemas.openxmlformats.org/officeDocument/2006/relationships/tags" Target="../tags/tag848.xml" /><Relationship Id="rId28" Type="http://schemas.openxmlformats.org/officeDocument/2006/relationships/tags" Target="../tags/tag849.xml" /><Relationship Id="rId29" Type="http://schemas.openxmlformats.org/officeDocument/2006/relationships/tags" Target="../tags/tag850.xml" /><Relationship Id="rId3" Type="http://schemas.openxmlformats.org/officeDocument/2006/relationships/tags" Target="../tags/tag826.xml" /><Relationship Id="rId30" Type="http://schemas.openxmlformats.org/officeDocument/2006/relationships/tags" Target="../tags/tag851.xml" /><Relationship Id="rId31" Type="http://schemas.openxmlformats.org/officeDocument/2006/relationships/tags" Target="../tags/tag852.xml" /><Relationship Id="rId32" Type="http://schemas.openxmlformats.org/officeDocument/2006/relationships/tags" Target="../tags/tag853.xml" /><Relationship Id="rId33" Type="http://schemas.openxmlformats.org/officeDocument/2006/relationships/tags" Target="../tags/tag854.xml" /><Relationship Id="rId34" Type="http://schemas.openxmlformats.org/officeDocument/2006/relationships/tags" Target="../tags/tag855.xml" /><Relationship Id="rId35" Type="http://schemas.openxmlformats.org/officeDocument/2006/relationships/tags" Target="../tags/tag856.xml" /><Relationship Id="rId36" Type="http://schemas.openxmlformats.org/officeDocument/2006/relationships/tags" Target="../tags/tag857.xml" /><Relationship Id="rId37" Type="http://schemas.openxmlformats.org/officeDocument/2006/relationships/tags" Target="../tags/tag858.xml" /><Relationship Id="rId38" Type="http://schemas.openxmlformats.org/officeDocument/2006/relationships/tags" Target="../tags/tag859.xml" /><Relationship Id="rId39" Type="http://schemas.openxmlformats.org/officeDocument/2006/relationships/tags" Target="../tags/tag860.xml" /><Relationship Id="rId4" Type="http://schemas.openxmlformats.org/officeDocument/2006/relationships/tags" Target="../tags/tag827.xml" /><Relationship Id="rId40" Type="http://schemas.openxmlformats.org/officeDocument/2006/relationships/tags" Target="../tags/tag861.xml" /><Relationship Id="rId41" Type="http://schemas.openxmlformats.org/officeDocument/2006/relationships/tags" Target="../tags/tag862.xml" /><Relationship Id="rId42" Type="http://schemas.openxmlformats.org/officeDocument/2006/relationships/tags" Target="../tags/tag863.xml" /><Relationship Id="rId43" Type="http://schemas.openxmlformats.org/officeDocument/2006/relationships/tags" Target="../tags/tag864.xml" /><Relationship Id="rId44" Type="http://schemas.openxmlformats.org/officeDocument/2006/relationships/tags" Target="../tags/tag865.xml" /><Relationship Id="rId45" Type="http://schemas.openxmlformats.org/officeDocument/2006/relationships/tags" Target="../tags/tag866.xml" /><Relationship Id="rId46" Type="http://schemas.openxmlformats.org/officeDocument/2006/relationships/tags" Target="../tags/tag867.xml" /><Relationship Id="rId47" Type="http://schemas.openxmlformats.org/officeDocument/2006/relationships/tags" Target="../tags/tag868.xml" /><Relationship Id="rId48" Type="http://schemas.openxmlformats.org/officeDocument/2006/relationships/tags" Target="../tags/tag869.xml" /><Relationship Id="rId5" Type="http://schemas.openxmlformats.org/officeDocument/2006/relationships/image" Target="../media/image28.png" /><Relationship Id="rId6" Type="http://schemas.openxmlformats.org/officeDocument/2006/relationships/tags" Target="../tags/tag828.xml" /><Relationship Id="rId7" Type="http://schemas.openxmlformats.org/officeDocument/2006/relationships/tags" Target="../tags/tag829.xml" /><Relationship Id="rId8" Type="http://schemas.openxmlformats.org/officeDocument/2006/relationships/image" Target="../media/image32.png" /><Relationship Id="rId9" Type="http://schemas.openxmlformats.org/officeDocument/2006/relationships/tags" Target="../tags/tag830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877.xml" /><Relationship Id="rId11" Type="http://schemas.openxmlformats.org/officeDocument/2006/relationships/tags" Target="../tags/tag878.xml" /><Relationship Id="rId12" Type="http://schemas.openxmlformats.org/officeDocument/2006/relationships/tags" Target="../tags/tag879.xml" /><Relationship Id="rId13" Type="http://schemas.openxmlformats.org/officeDocument/2006/relationships/tags" Target="../tags/tag880.xml" /><Relationship Id="rId14" Type="http://schemas.openxmlformats.org/officeDocument/2006/relationships/tags" Target="../tags/tag881.xml" /><Relationship Id="rId2" Type="http://schemas.openxmlformats.org/officeDocument/2006/relationships/tags" Target="../tags/tag870.xml" /><Relationship Id="rId3" Type="http://schemas.openxmlformats.org/officeDocument/2006/relationships/tags" Target="../tags/tag871.xml" /><Relationship Id="rId4" Type="http://schemas.openxmlformats.org/officeDocument/2006/relationships/image" Target="../media/image33.png" /><Relationship Id="rId5" Type="http://schemas.openxmlformats.org/officeDocument/2006/relationships/tags" Target="../tags/tag872.xml" /><Relationship Id="rId6" Type="http://schemas.openxmlformats.org/officeDocument/2006/relationships/tags" Target="../tags/tag873.xml" /><Relationship Id="rId7" Type="http://schemas.openxmlformats.org/officeDocument/2006/relationships/tags" Target="../tags/tag874.xml" /><Relationship Id="rId8" Type="http://schemas.openxmlformats.org/officeDocument/2006/relationships/tags" Target="../tags/tag875.xml" /><Relationship Id="rId9" Type="http://schemas.openxmlformats.org/officeDocument/2006/relationships/tags" Target="../tags/tag876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882.xml" /><Relationship Id="rId3" Type="http://schemas.openxmlformats.org/officeDocument/2006/relationships/tags" Target="../tags/tag883.xml" /><Relationship Id="rId4" Type="http://schemas.openxmlformats.org/officeDocument/2006/relationships/image" Target="../media/image33.png" /><Relationship Id="rId5" Type="http://schemas.openxmlformats.org/officeDocument/2006/relationships/tags" Target="../tags/tag884.xml" /><Relationship Id="rId6" Type="http://schemas.openxmlformats.org/officeDocument/2006/relationships/tags" Target="../tags/tag885.xml" /><Relationship Id="rId7" Type="http://schemas.openxmlformats.org/officeDocument/2006/relationships/tags" Target="../tags/tag886.xml" /><Relationship Id="rId8" Type="http://schemas.openxmlformats.org/officeDocument/2006/relationships/tags" Target="../tags/tag887.xml" /><Relationship Id="rId9" Type="http://schemas.openxmlformats.org/officeDocument/2006/relationships/tags" Target="../tags/tag888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896.xml" /><Relationship Id="rId2" Type="http://schemas.openxmlformats.org/officeDocument/2006/relationships/tags" Target="../tags/tag889.xml" /><Relationship Id="rId3" Type="http://schemas.openxmlformats.org/officeDocument/2006/relationships/tags" Target="../tags/tag890.xml" /><Relationship Id="rId4" Type="http://schemas.openxmlformats.org/officeDocument/2006/relationships/image" Target="../media/image34.png" /><Relationship Id="rId5" Type="http://schemas.openxmlformats.org/officeDocument/2006/relationships/tags" Target="../tags/tag891.xml" /><Relationship Id="rId6" Type="http://schemas.openxmlformats.org/officeDocument/2006/relationships/tags" Target="../tags/tag892.xml" /><Relationship Id="rId7" Type="http://schemas.openxmlformats.org/officeDocument/2006/relationships/tags" Target="../tags/tag893.xml" /><Relationship Id="rId8" Type="http://schemas.openxmlformats.org/officeDocument/2006/relationships/tags" Target="../tags/tag894.xml" /><Relationship Id="rId9" Type="http://schemas.openxmlformats.org/officeDocument/2006/relationships/tags" Target="../tags/tag895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93.xml" /><Relationship Id="rId11" Type="http://schemas.openxmlformats.org/officeDocument/2006/relationships/tags" Target="../tags/tag94.xml" /><Relationship Id="rId2" Type="http://schemas.openxmlformats.org/officeDocument/2006/relationships/tags" Target="../tags/tag88.xml" /><Relationship Id="rId3" Type="http://schemas.openxmlformats.org/officeDocument/2006/relationships/image" Target="../media/image1.png" /><Relationship Id="rId4" Type="http://schemas.openxmlformats.org/officeDocument/2006/relationships/tags" Target="../tags/tag89.xml" /><Relationship Id="rId5" Type="http://schemas.openxmlformats.org/officeDocument/2006/relationships/video" Target="file:///D:\&#31532;&#21313;&#19968;&#31456;&#31616;&#21333;&#26426;&#26800;&#21644;&#21151;\&#20108;&#12289;&#28369;&#36718;\&#21319;&#26071;&#20013;&#28369;&#36718;&#30340;&#36816;&#29992;.mpeg" TargetMode="External" /><Relationship Id="rId6" Type="http://schemas.microsoft.com/office/2007/relationships/media" Target="file:///D:\&#31532;&#21313;&#19968;&#31456;&#31616;&#21333;&#26426;&#26800;&#21644;&#21151;\&#20108;&#12289;&#28369;&#36718;\&#21319;&#26071;&#20013;&#28369;&#36718;&#30340;&#36816;&#29992;.mpeg" TargetMode="External" /><Relationship Id="rId7" Type="http://schemas.openxmlformats.org/officeDocument/2006/relationships/tags" Target="../tags/tag90.xml" /><Relationship Id="rId8" Type="http://schemas.openxmlformats.org/officeDocument/2006/relationships/tags" Target="../tags/tag91.xml" /><Relationship Id="rId9" Type="http://schemas.openxmlformats.org/officeDocument/2006/relationships/tags" Target="../tags/tag92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897.xml" /><Relationship Id="rId3" Type="http://schemas.openxmlformats.org/officeDocument/2006/relationships/tags" Target="../tags/tag898.xml" /><Relationship Id="rId4" Type="http://schemas.openxmlformats.org/officeDocument/2006/relationships/image" Target="../media/image35.png" /><Relationship Id="rId5" Type="http://schemas.openxmlformats.org/officeDocument/2006/relationships/tags" Target="../tags/tag899.xml" /><Relationship Id="rId6" Type="http://schemas.openxmlformats.org/officeDocument/2006/relationships/tags" Target="../tags/tag900.xml" /><Relationship Id="rId7" Type="http://schemas.openxmlformats.org/officeDocument/2006/relationships/tags" Target="../tags/tag901.xml" /><Relationship Id="rId8" Type="http://schemas.openxmlformats.org/officeDocument/2006/relationships/tags" Target="../tags/tag902.xml" /><Relationship Id="rId9" Type="http://schemas.openxmlformats.org/officeDocument/2006/relationships/tags" Target="../tags/tag903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912.xml" /><Relationship Id="rId100" Type="http://schemas.openxmlformats.org/officeDocument/2006/relationships/tags" Target="../tags/tag1002.xml" /><Relationship Id="rId101" Type="http://schemas.openxmlformats.org/officeDocument/2006/relationships/tags" Target="../tags/tag1003.xml" /><Relationship Id="rId102" Type="http://schemas.openxmlformats.org/officeDocument/2006/relationships/tags" Target="../tags/tag1004.xml" /><Relationship Id="rId103" Type="http://schemas.openxmlformats.org/officeDocument/2006/relationships/tags" Target="../tags/tag1005.xml" /><Relationship Id="rId104" Type="http://schemas.openxmlformats.org/officeDocument/2006/relationships/tags" Target="../tags/tag1006.xml" /><Relationship Id="rId105" Type="http://schemas.openxmlformats.org/officeDocument/2006/relationships/tags" Target="../tags/tag1007.xml" /><Relationship Id="rId106" Type="http://schemas.openxmlformats.org/officeDocument/2006/relationships/tags" Target="../tags/tag1008.xml" /><Relationship Id="rId107" Type="http://schemas.openxmlformats.org/officeDocument/2006/relationships/tags" Target="../tags/tag1009.xml" /><Relationship Id="rId108" Type="http://schemas.openxmlformats.org/officeDocument/2006/relationships/tags" Target="../tags/tag1010.xml" /><Relationship Id="rId109" Type="http://schemas.openxmlformats.org/officeDocument/2006/relationships/tags" Target="../tags/tag1011.xml" /><Relationship Id="rId11" Type="http://schemas.openxmlformats.org/officeDocument/2006/relationships/tags" Target="../tags/tag913.xml" /><Relationship Id="rId110" Type="http://schemas.openxmlformats.org/officeDocument/2006/relationships/tags" Target="../tags/tag1012.xml" /><Relationship Id="rId111" Type="http://schemas.openxmlformats.org/officeDocument/2006/relationships/tags" Target="../tags/tag1013.xml" /><Relationship Id="rId112" Type="http://schemas.openxmlformats.org/officeDocument/2006/relationships/tags" Target="../tags/tag1014.xml" /><Relationship Id="rId113" Type="http://schemas.openxmlformats.org/officeDocument/2006/relationships/tags" Target="../tags/tag1015.xml" /><Relationship Id="rId114" Type="http://schemas.openxmlformats.org/officeDocument/2006/relationships/tags" Target="../tags/tag1016.xml" /><Relationship Id="rId115" Type="http://schemas.openxmlformats.org/officeDocument/2006/relationships/tags" Target="../tags/tag1017.xml" /><Relationship Id="rId116" Type="http://schemas.openxmlformats.org/officeDocument/2006/relationships/tags" Target="../tags/tag1018.xml" /><Relationship Id="rId117" Type="http://schemas.openxmlformats.org/officeDocument/2006/relationships/tags" Target="../tags/tag1019.xml" /><Relationship Id="rId118" Type="http://schemas.openxmlformats.org/officeDocument/2006/relationships/tags" Target="../tags/tag1020.xml" /><Relationship Id="rId119" Type="http://schemas.openxmlformats.org/officeDocument/2006/relationships/tags" Target="../tags/tag1021.xml" /><Relationship Id="rId12" Type="http://schemas.openxmlformats.org/officeDocument/2006/relationships/tags" Target="../tags/tag914.xml" /><Relationship Id="rId120" Type="http://schemas.openxmlformats.org/officeDocument/2006/relationships/tags" Target="../tags/tag1022.xml" /><Relationship Id="rId121" Type="http://schemas.openxmlformats.org/officeDocument/2006/relationships/tags" Target="../tags/tag1023.xml" /><Relationship Id="rId122" Type="http://schemas.openxmlformats.org/officeDocument/2006/relationships/tags" Target="../tags/tag1024.xml" /><Relationship Id="rId123" Type="http://schemas.openxmlformats.org/officeDocument/2006/relationships/tags" Target="../tags/tag1025.xml" /><Relationship Id="rId124" Type="http://schemas.openxmlformats.org/officeDocument/2006/relationships/tags" Target="../tags/tag1026.xml" /><Relationship Id="rId125" Type="http://schemas.openxmlformats.org/officeDocument/2006/relationships/tags" Target="../tags/tag1027.xml" /><Relationship Id="rId126" Type="http://schemas.openxmlformats.org/officeDocument/2006/relationships/tags" Target="../tags/tag1028.xml" /><Relationship Id="rId127" Type="http://schemas.openxmlformats.org/officeDocument/2006/relationships/tags" Target="../tags/tag1029.xml" /><Relationship Id="rId128" Type="http://schemas.openxmlformats.org/officeDocument/2006/relationships/tags" Target="../tags/tag1030.xml" /><Relationship Id="rId129" Type="http://schemas.openxmlformats.org/officeDocument/2006/relationships/tags" Target="../tags/tag1031.xml" /><Relationship Id="rId13" Type="http://schemas.openxmlformats.org/officeDocument/2006/relationships/tags" Target="../tags/tag915.xml" /><Relationship Id="rId130" Type="http://schemas.openxmlformats.org/officeDocument/2006/relationships/tags" Target="../tags/tag1032.xml" /><Relationship Id="rId131" Type="http://schemas.openxmlformats.org/officeDocument/2006/relationships/tags" Target="../tags/tag1033.xml" /><Relationship Id="rId132" Type="http://schemas.openxmlformats.org/officeDocument/2006/relationships/tags" Target="../tags/tag1034.xml" /><Relationship Id="rId133" Type="http://schemas.openxmlformats.org/officeDocument/2006/relationships/tags" Target="../tags/tag1035.xml" /><Relationship Id="rId134" Type="http://schemas.openxmlformats.org/officeDocument/2006/relationships/tags" Target="../tags/tag1036.xml" /><Relationship Id="rId135" Type="http://schemas.openxmlformats.org/officeDocument/2006/relationships/tags" Target="../tags/tag1037.xml" /><Relationship Id="rId136" Type="http://schemas.openxmlformats.org/officeDocument/2006/relationships/tags" Target="../tags/tag1038.xml" /><Relationship Id="rId137" Type="http://schemas.openxmlformats.org/officeDocument/2006/relationships/tags" Target="../tags/tag1039.xml" /><Relationship Id="rId138" Type="http://schemas.openxmlformats.org/officeDocument/2006/relationships/tags" Target="../tags/tag1040.xml" /><Relationship Id="rId139" Type="http://schemas.openxmlformats.org/officeDocument/2006/relationships/tags" Target="../tags/tag1041.xml" /><Relationship Id="rId14" Type="http://schemas.openxmlformats.org/officeDocument/2006/relationships/tags" Target="../tags/tag916.xml" /><Relationship Id="rId140" Type="http://schemas.openxmlformats.org/officeDocument/2006/relationships/tags" Target="../tags/tag1042.xml" /><Relationship Id="rId141" Type="http://schemas.openxmlformats.org/officeDocument/2006/relationships/tags" Target="../tags/tag1043.xml" /><Relationship Id="rId142" Type="http://schemas.openxmlformats.org/officeDocument/2006/relationships/tags" Target="../tags/tag1044.xml" /><Relationship Id="rId143" Type="http://schemas.openxmlformats.org/officeDocument/2006/relationships/tags" Target="../tags/tag1045.xml" /><Relationship Id="rId144" Type="http://schemas.openxmlformats.org/officeDocument/2006/relationships/tags" Target="../tags/tag1046.xml" /><Relationship Id="rId145" Type="http://schemas.openxmlformats.org/officeDocument/2006/relationships/tags" Target="../tags/tag1047.xml" /><Relationship Id="rId146" Type="http://schemas.openxmlformats.org/officeDocument/2006/relationships/tags" Target="../tags/tag1048.xml" /><Relationship Id="rId147" Type="http://schemas.openxmlformats.org/officeDocument/2006/relationships/tags" Target="../tags/tag1049.xml" /><Relationship Id="rId148" Type="http://schemas.openxmlformats.org/officeDocument/2006/relationships/tags" Target="../tags/tag1050.xml" /><Relationship Id="rId149" Type="http://schemas.openxmlformats.org/officeDocument/2006/relationships/audio" Target="../media/audio77.wav" /><Relationship Id="rId15" Type="http://schemas.openxmlformats.org/officeDocument/2006/relationships/tags" Target="../tags/tag917.xml" /><Relationship Id="rId150" Type="http://schemas.openxmlformats.org/officeDocument/2006/relationships/audio" Target="../media/audio2121.wav" /><Relationship Id="rId151" Type="http://schemas.openxmlformats.org/officeDocument/2006/relationships/audio" Target="../media/audio1111.wav" /><Relationship Id="rId152" Type="http://schemas.openxmlformats.org/officeDocument/2006/relationships/audio" Target="../media/audio1919.wav" /><Relationship Id="rId16" Type="http://schemas.openxmlformats.org/officeDocument/2006/relationships/tags" Target="../tags/tag918.xml" /><Relationship Id="rId17" Type="http://schemas.openxmlformats.org/officeDocument/2006/relationships/tags" Target="../tags/tag919.xml" /><Relationship Id="rId18" Type="http://schemas.openxmlformats.org/officeDocument/2006/relationships/tags" Target="../tags/tag920.xml" /><Relationship Id="rId19" Type="http://schemas.openxmlformats.org/officeDocument/2006/relationships/tags" Target="../tags/tag921.xml" /><Relationship Id="rId2" Type="http://schemas.openxmlformats.org/officeDocument/2006/relationships/tags" Target="../tags/tag904.xml" /><Relationship Id="rId20" Type="http://schemas.openxmlformats.org/officeDocument/2006/relationships/tags" Target="../tags/tag922.xml" /><Relationship Id="rId21" Type="http://schemas.openxmlformats.org/officeDocument/2006/relationships/tags" Target="../tags/tag923.xml" /><Relationship Id="rId22" Type="http://schemas.openxmlformats.org/officeDocument/2006/relationships/tags" Target="../tags/tag924.xml" /><Relationship Id="rId23" Type="http://schemas.openxmlformats.org/officeDocument/2006/relationships/tags" Target="../tags/tag925.xml" /><Relationship Id="rId24" Type="http://schemas.openxmlformats.org/officeDocument/2006/relationships/tags" Target="../tags/tag926.xml" /><Relationship Id="rId25" Type="http://schemas.openxmlformats.org/officeDocument/2006/relationships/tags" Target="../tags/tag927.xml" /><Relationship Id="rId26" Type="http://schemas.openxmlformats.org/officeDocument/2006/relationships/tags" Target="../tags/tag928.xml" /><Relationship Id="rId27" Type="http://schemas.openxmlformats.org/officeDocument/2006/relationships/tags" Target="../tags/tag929.xml" /><Relationship Id="rId28" Type="http://schemas.openxmlformats.org/officeDocument/2006/relationships/tags" Target="../tags/tag930.xml" /><Relationship Id="rId29" Type="http://schemas.openxmlformats.org/officeDocument/2006/relationships/tags" Target="../tags/tag931.xml" /><Relationship Id="rId3" Type="http://schemas.openxmlformats.org/officeDocument/2006/relationships/tags" Target="../tags/tag905.xml" /><Relationship Id="rId30" Type="http://schemas.openxmlformats.org/officeDocument/2006/relationships/tags" Target="../tags/tag932.xml" /><Relationship Id="rId31" Type="http://schemas.openxmlformats.org/officeDocument/2006/relationships/tags" Target="../tags/tag933.xml" /><Relationship Id="rId32" Type="http://schemas.openxmlformats.org/officeDocument/2006/relationships/tags" Target="../tags/tag934.xml" /><Relationship Id="rId33" Type="http://schemas.openxmlformats.org/officeDocument/2006/relationships/tags" Target="../tags/tag935.xml" /><Relationship Id="rId34" Type="http://schemas.openxmlformats.org/officeDocument/2006/relationships/tags" Target="../tags/tag936.xml" /><Relationship Id="rId35" Type="http://schemas.openxmlformats.org/officeDocument/2006/relationships/tags" Target="../tags/tag937.xml" /><Relationship Id="rId36" Type="http://schemas.openxmlformats.org/officeDocument/2006/relationships/tags" Target="../tags/tag938.xml" /><Relationship Id="rId37" Type="http://schemas.openxmlformats.org/officeDocument/2006/relationships/tags" Target="../tags/tag939.xml" /><Relationship Id="rId38" Type="http://schemas.openxmlformats.org/officeDocument/2006/relationships/tags" Target="../tags/tag940.xml" /><Relationship Id="rId39" Type="http://schemas.openxmlformats.org/officeDocument/2006/relationships/tags" Target="../tags/tag941.xml" /><Relationship Id="rId4" Type="http://schemas.openxmlformats.org/officeDocument/2006/relationships/tags" Target="../tags/tag906.xml" /><Relationship Id="rId40" Type="http://schemas.openxmlformats.org/officeDocument/2006/relationships/tags" Target="../tags/tag942.xml" /><Relationship Id="rId41" Type="http://schemas.openxmlformats.org/officeDocument/2006/relationships/tags" Target="../tags/tag943.xml" /><Relationship Id="rId42" Type="http://schemas.openxmlformats.org/officeDocument/2006/relationships/tags" Target="../tags/tag944.xml" /><Relationship Id="rId43" Type="http://schemas.openxmlformats.org/officeDocument/2006/relationships/tags" Target="../tags/tag945.xml" /><Relationship Id="rId44" Type="http://schemas.openxmlformats.org/officeDocument/2006/relationships/tags" Target="../tags/tag946.xml" /><Relationship Id="rId45" Type="http://schemas.openxmlformats.org/officeDocument/2006/relationships/tags" Target="../tags/tag947.xml" /><Relationship Id="rId46" Type="http://schemas.openxmlformats.org/officeDocument/2006/relationships/tags" Target="../tags/tag948.xml" /><Relationship Id="rId47" Type="http://schemas.openxmlformats.org/officeDocument/2006/relationships/tags" Target="../tags/tag949.xml" /><Relationship Id="rId48" Type="http://schemas.openxmlformats.org/officeDocument/2006/relationships/tags" Target="../tags/tag950.xml" /><Relationship Id="rId49" Type="http://schemas.openxmlformats.org/officeDocument/2006/relationships/tags" Target="../tags/tag951.xml" /><Relationship Id="rId5" Type="http://schemas.openxmlformats.org/officeDocument/2006/relationships/tags" Target="../tags/tag907.xml" /><Relationship Id="rId50" Type="http://schemas.openxmlformats.org/officeDocument/2006/relationships/tags" Target="../tags/tag952.xml" /><Relationship Id="rId51" Type="http://schemas.openxmlformats.org/officeDocument/2006/relationships/tags" Target="../tags/tag953.xml" /><Relationship Id="rId52" Type="http://schemas.openxmlformats.org/officeDocument/2006/relationships/tags" Target="../tags/tag954.xml" /><Relationship Id="rId53" Type="http://schemas.openxmlformats.org/officeDocument/2006/relationships/tags" Target="../tags/tag955.xml" /><Relationship Id="rId54" Type="http://schemas.openxmlformats.org/officeDocument/2006/relationships/tags" Target="../tags/tag956.xml" /><Relationship Id="rId55" Type="http://schemas.openxmlformats.org/officeDocument/2006/relationships/tags" Target="../tags/tag957.xml" /><Relationship Id="rId56" Type="http://schemas.openxmlformats.org/officeDocument/2006/relationships/tags" Target="../tags/tag958.xml" /><Relationship Id="rId57" Type="http://schemas.openxmlformats.org/officeDocument/2006/relationships/tags" Target="../tags/tag959.xml" /><Relationship Id="rId58" Type="http://schemas.openxmlformats.org/officeDocument/2006/relationships/tags" Target="../tags/tag960.xml" /><Relationship Id="rId59" Type="http://schemas.openxmlformats.org/officeDocument/2006/relationships/tags" Target="../tags/tag961.xml" /><Relationship Id="rId6" Type="http://schemas.openxmlformats.org/officeDocument/2006/relationships/tags" Target="../tags/tag908.xml" /><Relationship Id="rId60" Type="http://schemas.openxmlformats.org/officeDocument/2006/relationships/tags" Target="../tags/tag962.xml" /><Relationship Id="rId61" Type="http://schemas.openxmlformats.org/officeDocument/2006/relationships/tags" Target="../tags/tag963.xml" /><Relationship Id="rId62" Type="http://schemas.openxmlformats.org/officeDocument/2006/relationships/tags" Target="../tags/tag964.xml" /><Relationship Id="rId63" Type="http://schemas.openxmlformats.org/officeDocument/2006/relationships/tags" Target="../tags/tag965.xml" /><Relationship Id="rId64" Type="http://schemas.openxmlformats.org/officeDocument/2006/relationships/tags" Target="../tags/tag966.xml" /><Relationship Id="rId65" Type="http://schemas.openxmlformats.org/officeDocument/2006/relationships/tags" Target="../tags/tag967.xml" /><Relationship Id="rId66" Type="http://schemas.openxmlformats.org/officeDocument/2006/relationships/tags" Target="../tags/tag968.xml" /><Relationship Id="rId67" Type="http://schemas.openxmlformats.org/officeDocument/2006/relationships/tags" Target="../tags/tag969.xml" /><Relationship Id="rId68" Type="http://schemas.openxmlformats.org/officeDocument/2006/relationships/tags" Target="../tags/tag970.xml" /><Relationship Id="rId69" Type="http://schemas.openxmlformats.org/officeDocument/2006/relationships/tags" Target="../tags/tag971.xml" /><Relationship Id="rId7" Type="http://schemas.openxmlformats.org/officeDocument/2006/relationships/tags" Target="../tags/tag909.xml" /><Relationship Id="rId70" Type="http://schemas.openxmlformats.org/officeDocument/2006/relationships/tags" Target="../tags/tag972.xml" /><Relationship Id="rId71" Type="http://schemas.openxmlformats.org/officeDocument/2006/relationships/tags" Target="../tags/tag973.xml" /><Relationship Id="rId72" Type="http://schemas.openxmlformats.org/officeDocument/2006/relationships/tags" Target="../tags/tag974.xml" /><Relationship Id="rId73" Type="http://schemas.openxmlformats.org/officeDocument/2006/relationships/tags" Target="../tags/tag975.xml" /><Relationship Id="rId74" Type="http://schemas.openxmlformats.org/officeDocument/2006/relationships/tags" Target="../tags/tag976.xml" /><Relationship Id="rId75" Type="http://schemas.openxmlformats.org/officeDocument/2006/relationships/tags" Target="../tags/tag977.xml" /><Relationship Id="rId76" Type="http://schemas.openxmlformats.org/officeDocument/2006/relationships/tags" Target="../tags/tag978.xml" /><Relationship Id="rId77" Type="http://schemas.openxmlformats.org/officeDocument/2006/relationships/tags" Target="../tags/tag979.xml" /><Relationship Id="rId78" Type="http://schemas.openxmlformats.org/officeDocument/2006/relationships/tags" Target="../tags/tag980.xml" /><Relationship Id="rId79" Type="http://schemas.openxmlformats.org/officeDocument/2006/relationships/tags" Target="../tags/tag981.xml" /><Relationship Id="rId8" Type="http://schemas.openxmlformats.org/officeDocument/2006/relationships/tags" Target="../tags/tag910.xml" /><Relationship Id="rId80" Type="http://schemas.openxmlformats.org/officeDocument/2006/relationships/tags" Target="../tags/tag982.xml" /><Relationship Id="rId81" Type="http://schemas.openxmlformats.org/officeDocument/2006/relationships/tags" Target="../tags/tag983.xml" /><Relationship Id="rId82" Type="http://schemas.openxmlformats.org/officeDocument/2006/relationships/tags" Target="../tags/tag984.xml" /><Relationship Id="rId83" Type="http://schemas.openxmlformats.org/officeDocument/2006/relationships/tags" Target="../tags/tag985.xml" /><Relationship Id="rId84" Type="http://schemas.openxmlformats.org/officeDocument/2006/relationships/tags" Target="../tags/tag986.xml" /><Relationship Id="rId85" Type="http://schemas.openxmlformats.org/officeDocument/2006/relationships/tags" Target="../tags/tag987.xml" /><Relationship Id="rId86" Type="http://schemas.openxmlformats.org/officeDocument/2006/relationships/tags" Target="../tags/tag988.xml" /><Relationship Id="rId87" Type="http://schemas.openxmlformats.org/officeDocument/2006/relationships/tags" Target="../tags/tag989.xml" /><Relationship Id="rId88" Type="http://schemas.openxmlformats.org/officeDocument/2006/relationships/tags" Target="../tags/tag990.xml" /><Relationship Id="rId89" Type="http://schemas.openxmlformats.org/officeDocument/2006/relationships/tags" Target="../tags/tag991.xml" /><Relationship Id="rId9" Type="http://schemas.openxmlformats.org/officeDocument/2006/relationships/tags" Target="../tags/tag911.xml" /><Relationship Id="rId90" Type="http://schemas.openxmlformats.org/officeDocument/2006/relationships/tags" Target="../tags/tag992.xml" /><Relationship Id="rId91" Type="http://schemas.openxmlformats.org/officeDocument/2006/relationships/tags" Target="../tags/tag993.xml" /><Relationship Id="rId92" Type="http://schemas.openxmlformats.org/officeDocument/2006/relationships/tags" Target="../tags/tag994.xml" /><Relationship Id="rId93" Type="http://schemas.openxmlformats.org/officeDocument/2006/relationships/tags" Target="../tags/tag995.xml" /><Relationship Id="rId94" Type="http://schemas.openxmlformats.org/officeDocument/2006/relationships/tags" Target="../tags/tag996.xml" /><Relationship Id="rId95" Type="http://schemas.openxmlformats.org/officeDocument/2006/relationships/tags" Target="../tags/tag997.xml" /><Relationship Id="rId96" Type="http://schemas.openxmlformats.org/officeDocument/2006/relationships/tags" Target="../tags/tag998.xml" /><Relationship Id="rId97" Type="http://schemas.openxmlformats.org/officeDocument/2006/relationships/tags" Target="../tags/tag999.xml" /><Relationship Id="rId98" Type="http://schemas.openxmlformats.org/officeDocument/2006/relationships/tags" Target="../tags/tag1000.xml" /><Relationship Id="rId99" Type="http://schemas.openxmlformats.org/officeDocument/2006/relationships/tags" Target="../tags/tag1001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059.xml" /><Relationship Id="rId100" Type="http://schemas.openxmlformats.org/officeDocument/2006/relationships/tags" Target="../tags/tag1149.xml" /><Relationship Id="rId101" Type="http://schemas.openxmlformats.org/officeDocument/2006/relationships/tags" Target="../tags/tag1150.xml" /><Relationship Id="rId102" Type="http://schemas.openxmlformats.org/officeDocument/2006/relationships/tags" Target="../tags/tag1151.xml" /><Relationship Id="rId103" Type="http://schemas.openxmlformats.org/officeDocument/2006/relationships/tags" Target="../tags/tag1152.xml" /><Relationship Id="rId104" Type="http://schemas.openxmlformats.org/officeDocument/2006/relationships/tags" Target="../tags/tag1153.xml" /><Relationship Id="rId105" Type="http://schemas.openxmlformats.org/officeDocument/2006/relationships/tags" Target="../tags/tag1154.xml" /><Relationship Id="rId106" Type="http://schemas.openxmlformats.org/officeDocument/2006/relationships/tags" Target="../tags/tag1155.xml" /><Relationship Id="rId107" Type="http://schemas.openxmlformats.org/officeDocument/2006/relationships/tags" Target="../tags/tag1156.xml" /><Relationship Id="rId108" Type="http://schemas.openxmlformats.org/officeDocument/2006/relationships/tags" Target="../tags/tag1157.xml" /><Relationship Id="rId109" Type="http://schemas.openxmlformats.org/officeDocument/2006/relationships/tags" Target="../tags/tag1158.xml" /><Relationship Id="rId11" Type="http://schemas.openxmlformats.org/officeDocument/2006/relationships/tags" Target="../tags/tag1060.xml" /><Relationship Id="rId110" Type="http://schemas.openxmlformats.org/officeDocument/2006/relationships/tags" Target="../tags/tag1159.xml" /><Relationship Id="rId111" Type="http://schemas.openxmlformats.org/officeDocument/2006/relationships/tags" Target="../tags/tag1160.xml" /><Relationship Id="rId112" Type="http://schemas.openxmlformats.org/officeDocument/2006/relationships/tags" Target="../tags/tag1161.xml" /><Relationship Id="rId113" Type="http://schemas.openxmlformats.org/officeDocument/2006/relationships/tags" Target="../tags/tag1162.xml" /><Relationship Id="rId114" Type="http://schemas.openxmlformats.org/officeDocument/2006/relationships/tags" Target="../tags/tag1163.xml" /><Relationship Id="rId115" Type="http://schemas.openxmlformats.org/officeDocument/2006/relationships/tags" Target="../tags/tag1164.xml" /><Relationship Id="rId116" Type="http://schemas.openxmlformats.org/officeDocument/2006/relationships/tags" Target="../tags/tag1165.xml" /><Relationship Id="rId117" Type="http://schemas.openxmlformats.org/officeDocument/2006/relationships/tags" Target="../tags/tag1166.xml" /><Relationship Id="rId118" Type="http://schemas.openxmlformats.org/officeDocument/2006/relationships/tags" Target="../tags/tag1167.xml" /><Relationship Id="rId119" Type="http://schemas.openxmlformats.org/officeDocument/2006/relationships/tags" Target="../tags/tag1168.xml" /><Relationship Id="rId12" Type="http://schemas.openxmlformats.org/officeDocument/2006/relationships/tags" Target="../tags/tag1061.xml" /><Relationship Id="rId120" Type="http://schemas.openxmlformats.org/officeDocument/2006/relationships/tags" Target="../tags/tag1169.xml" /><Relationship Id="rId121" Type="http://schemas.openxmlformats.org/officeDocument/2006/relationships/tags" Target="../tags/tag1170.xml" /><Relationship Id="rId122" Type="http://schemas.openxmlformats.org/officeDocument/2006/relationships/tags" Target="../tags/tag1171.xml" /><Relationship Id="rId123" Type="http://schemas.openxmlformats.org/officeDocument/2006/relationships/tags" Target="../tags/tag1172.xml" /><Relationship Id="rId124" Type="http://schemas.openxmlformats.org/officeDocument/2006/relationships/tags" Target="../tags/tag1173.xml" /><Relationship Id="rId125" Type="http://schemas.openxmlformats.org/officeDocument/2006/relationships/tags" Target="../tags/tag1174.xml" /><Relationship Id="rId126" Type="http://schemas.openxmlformats.org/officeDocument/2006/relationships/tags" Target="../tags/tag1175.xml" /><Relationship Id="rId127" Type="http://schemas.openxmlformats.org/officeDocument/2006/relationships/tags" Target="../tags/tag1176.xml" /><Relationship Id="rId128" Type="http://schemas.openxmlformats.org/officeDocument/2006/relationships/tags" Target="../tags/tag1177.xml" /><Relationship Id="rId129" Type="http://schemas.openxmlformats.org/officeDocument/2006/relationships/tags" Target="../tags/tag1178.xml" /><Relationship Id="rId13" Type="http://schemas.openxmlformats.org/officeDocument/2006/relationships/tags" Target="../tags/tag1062.xml" /><Relationship Id="rId130" Type="http://schemas.openxmlformats.org/officeDocument/2006/relationships/tags" Target="../tags/tag1179.xml" /><Relationship Id="rId131" Type="http://schemas.openxmlformats.org/officeDocument/2006/relationships/tags" Target="../tags/tag1180.xml" /><Relationship Id="rId132" Type="http://schemas.openxmlformats.org/officeDocument/2006/relationships/tags" Target="../tags/tag1181.xml" /><Relationship Id="rId133" Type="http://schemas.openxmlformats.org/officeDocument/2006/relationships/tags" Target="../tags/tag1182.xml" /><Relationship Id="rId134" Type="http://schemas.openxmlformats.org/officeDocument/2006/relationships/tags" Target="../tags/tag1183.xml" /><Relationship Id="rId135" Type="http://schemas.openxmlformats.org/officeDocument/2006/relationships/tags" Target="../tags/tag1184.xml" /><Relationship Id="rId136" Type="http://schemas.openxmlformats.org/officeDocument/2006/relationships/tags" Target="../tags/tag1185.xml" /><Relationship Id="rId137" Type="http://schemas.openxmlformats.org/officeDocument/2006/relationships/tags" Target="../tags/tag1186.xml" /><Relationship Id="rId138" Type="http://schemas.openxmlformats.org/officeDocument/2006/relationships/tags" Target="../tags/tag1187.xml" /><Relationship Id="rId139" Type="http://schemas.openxmlformats.org/officeDocument/2006/relationships/tags" Target="../tags/tag1188.xml" /><Relationship Id="rId14" Type="http://schemas.openxmlformats.org/officeDocument/2006/relationships/tags" Target="../tags/tag1063.xml" /><Relationship Id="rId140" Type="http://schemas.openxmlformats.org/officeDocument/2006/relationships/tags" Target="../tags/tag1189.xml" /><Relationship Id="rId141" Type="http://schemas.openxmlformats.org/officeDocument/2006/relationships/tags" Target="../tags/tag1190.xml" /><Relationship Id="rId142" Type="http://schemas.openxmlformats.org/officeDocument/2006/relationships/tags" Target="../tags/tag1191.xml" /><Relationship Id="rId143" Type="http://schemas.openxmlformats.org/officeDocument/2006/relationships/tags" Target="../tags/tag1192.xml" /><Relationship Id="rId144" Type="http://schemas.openxmlformats.org/officeDocument/2006/relationships/tags" Target="../tags/tag1193.xml" /><Relationship Id="rId145" Type="http://schemas.openxmlformats.org/officeDocument/2006/relationships/tags" Target="../tags/tag1194.xml" /><Relationship Id="rId146" Type="http://schemas.openxmlformats.org/officeDocument/2006/relationships/tags" Target="../tags/tag1195.xml" /><Relationship Id="rId147" Type="http://schemas.openxmlformats.org/officeDocument/2006/relationships/tags" Target="../tags/tag1196.xml" /><Relationship Id="rId148" Type="http://schemas.openxmlformats.org/officeDocument/2006/relationships/tags" Target="../tags/tag1197.xml" /><Relationship Id="rId149" Type="http://schemas.openxmlformats.org/officeDocument/2006/relationships/tags" Target="../tags/tag1198.xml" /><Relationship Id="rId15" Type="http://schemas.openxmlformats.org/officeDocument/2006/relationships/tags" Target="../tags/tag1064.xml" /><Relationship Id="rId150" Type="http://schemas.openxmlformats.org/officeDocument/2006/relationships/tags" Target="../tags/tag1199.xml" /><Relationship Id="rId151" Type="http://schemas.openxmlformats.org/officeDocument/2006/relationships/tags" Target="../tags/tag1200.xml" /><Relationship Id="rId152" Type="http://schemas.openxmlformats.org/officeDocument/2006/relationships/tags" Target="../tags/tag1201.xml" /><Relationship Id="rId153" Type="http://schemas.openxmlformats.org/officeDocument/2006/relationships/tags" Target="../tags/tag1202.xml" /><Relationship Id="rId154" Type="http://schemas.openxmlformats.org/officeDocument/2006/relationships/tags" Target="../tags/tag1203.xml" /><Relationship Id="rId155" Type="http://schemas.openxmlformats.org/officeDocument/2006/relationships/tags" Target="../tags/tag1204.xml" /><Relationship Id="rId156" Type="http://schemas.openxmlformats.org/officeDocument/2006/relationships/tags" Target="../tags/tag1205.xml" /><Relationship Id="rId157" Type="http://schemas.openxmlformats.org/officeDocument/2006/relationships/tags" Target="../tags/tag1206.xml" /><Relationship Id="rId158" Type="http://schemas.openxmlformats.org/officeDocument/2006/relationships/tags" Target="../tags/tag1207.xml" /><Relationship Id="rId159" Type="http://schemas.openxmlformats.org/officeDocument/2006/relationships/tags" Target="../tags/tag1208.xml" /><Relationship Id="rId16" Type="http://schemas.openxmlformats.org/officeDocument/2006/relationships/tags" Target="../tags/tag1065.xml" /><Relationship Id="rId160" Type="http://schemas.openxmlformats.org/officeDocument/2006/relationships/tags" Target="../tags/tag1209.xml" /><Relationship Id="rId161" Type="http://schemas.openxmlformats.org/officeDocument/2006/relationships/tags" Target="../tags/tag1210.xml" /><Relationship Id="rId162" Type="http://schemas.openxmlformats.org/officeDocument/2006/relationships/tags" Target="../tags/tag1211.xml" /><Relationship Id="rId163" Type="http://schemas.openxmlformats.org/officeDocument/2006/relationships/tags" Target="../tags/tag1212.xml" /><Relationship Id="rId164" Type="http://schemas.openxmlformats.org/officeDocument/2006/relationships/tags" Target="../tags/tag1213.xml" /><Relationship Id="rId165" Type="http://schemas.openxmlformats.org/officeDocument/2006/relationships/tags" Target="../tags/tag1214.xml" /><Relationship Id="rId166" Type="http://schemas.openxmlformats.org/officeDocument/2006/relationships/tags" Target="../tags/tag1215.xml" /><Relationship Id="rId167" Type="http://schemas.openxmlformats.org/officeDocument/2006/relationships/tags" Target="../tags/tag1216.xml" /><Relationship Id="rId168" Type="http://schemas.openxmlformats.org/officeDocument/2006/relationships/tags" Target="../tags/tag1217.xml" /><Relationship Id="rId169" Type="http://schemas.openxmlformats.org/officeDocument/2006/relationships/tags" Target="../tags/tag1218.xml" /><Relationship Id="rId17" Type="http://schemas.openxmlformats.org/officeDocument/2006/relationships/tags" Target="../tags/tag1066.xml" /><Relationship Id="rId170" Type="http://schemas.openxmlformats.org/officeDocument/2006/relationships/tags" Target="../tags/tag1219.xml" /><Relationship Id="rId171" Type="http://schemas.openxmlformats.org/officeDocument/2006/relationships/tags" Target="../tags/tag1220.xml" /><Relationship Id="rId172" Type="http://schemas.openxmlformats.org/officeDocument/2006/relationships/tags" Target="../tags/tag1221.xml" /><Relationship Id="rId173" Type="http://schemas.openxmlformats.org/officeDocument/2006/relationships/tags" Target="../tags/tag1222.xml" /><Relationship Id="rId174" Type="http://schemas.openxmlformats.org/officeDocument/2006/relationships/tags" Target="../tags/tag1223.xml" /><Relationship Id="rId175" Type="http://schemas.openxmlformats.org/officeDocument/2006/relationships/tags" Target="../tags/tag1224.xml" /><Relationship Id="rId176" Type="http://schemas.openxmlformats.org/officeDocument/2006/relationships/tags" Target="../tags/tag1225.xml" /><Relationship Id="rId177" Type="http://schemas.openxmlformats.org/officeDocument/2006/relationships/tags" Target="../tags/tag1226.xml" /><Relationship Id="rId178" Type="http://schemas.openxmlformats.org/officeDocument/2006/relationships/tags" Target="../tags/tag1227.xml" /><Relationship Id="rId179" Type="http://schemas.openxmlformats.org/officeDocument/2006/relationships/tags" Target="../tags/tag1228.xml" /><Relationship Id="rId18" Type="http://schemas.openxmlformats.org/officeDocument/2006/relationships/tags" Target="../tags/tag1067.xml" /><Relationship Id="rId180" Type="http://schemas.openxmlformats.org/officeDocument/2006/relationships/tags" Target="../tags/tag1229.xml" /><Relationship Id="rId181" Type="http://schemas.openxmlformats.org/officeDocument/2006/relationships/tags" Target="../tags/tag1230.xml" /><Relationship Id="rId182" Type="http://schemas.openxmlformats.org/officeDocument/2006/relationships/tags" Target="../tags/tag1231.xml" /><Relationship Id="rId183" Type="http://schemas.openxmlformats.org/officeDocument/2006/relationships/tags" Target="../tags/tag1232.xml" /><Relationship Id="rId184" Type="http://schemas.openxmlformats.org/officeDocument/2006/relationships/tags" Target="../tags/tag1233.xml" /><Relationship Id="rId185" Type="http://schemas.openxmlformats.org/officeDocument/2006/relationships/tags" Target="../tags/tag1234.xml" /><Relationship Id="rId186" Type="http://schemas.openxmlformats.org/officeDocument/2006/relationships/tags" Target="../tags/tag1235.xml" /><Relationship Id="rId187" Type="http://schemas.openxmlformats.org/officeDocument/2006/relationships/tags" Target="../tags/tag1236.xml" /><Relationship Id="rId188" Type="http://schemas.openxmlformats.org/officeDocument/2006/relationships/tags" Target="../tags/tag1237.xml" /><Relationship Id="rId189" Type="http://schemas.openxmlformats.org/officeDocument/2006/relationships/tags" Target="../tags/tag1238.xml" /><Relationship Id="rId19" Type="http://schemas.openxmlformats.org/officeDocument/2006/relationships/tags" Target="../tags/tag1068.xml" /><Relationship Id="rId190" Type="http://schemas.openxmlformats.org/officeDocument/2006/relationships/tags" Target="../tags/tag1239.xml" /><Relationship Id="rId191" Type="http://schemas.openxmlformats.org/officeDocument/2006/relationships/tags" Target="../tags/tag1240.xml" /><Relationship Id="rId192" Type="http://schemas.openxmlformats.org/officeDocument/2006/relationships/tags" Target="../tags/tag1241.xml" /><Relationship Id="rId193" Type="http://schemas.openxmlformats.org/officeDocument/2006/relationships/tags" Target="../tags/tag1242.xml" /><Relationship Id="rId194" Type="http://schemas.openxmlformats.org/officeDocument/2006/relationships/tags" Target="../tags/tag1243.xml" /><Relationship Id="rId195" Type="http://schemas.openxmlformats.org/officeDocument/2006/relationships/tags" Target="../tags/tag1244.xml" /><Relationship Id="rId196" Type="http://schemas.openxmlformats.org/officeDocument/2006/relationships/tags" Target="../tags/tag1245.xml" /><Relationship Id="rId197" Type="http://schemas.openxmlformats.org/officeDocument/2006/relationships/tags" Target="../tags/tag1246.xml" /><Relationship Id="rId198" Type="http://schemas.openxmlformats.org/officeDocument/2006/relationships/tags" Target="../tags/tag1247.xml" /><Relationship Id="rId199" Type="http://schemas.openxmlformats.org/officeDocument/2006/relationships/tags" Target="../tags/tag1248.xml" /><Relationship Id="rId2" Type="http://schemas.openxmlformats.org/officeDocument/2006/relationships/tags" Target="../tags/tag1051.xml" /><Relationship Id="rId20" Type="http://schemas.openxmlformats.org/officeDocument/2006/relationships/tags" Target="../tags/tag1069.xml" /><Relationship Id="rId200" Type="http://schemas.openxmlformats.org/officeDocument/2006/relationships/tags" Target="../tags/tag1249.xml" /><Relationship Id="rId201" Type="http://schemas.openxmlformats.org/officeDocument/2006/relationships/tags" Target="../tags/tag1250.xml" /><Relationship Id="rId202" Type="http://schemas.openxmlformats.org/officeDocument/2006/relationships/tags" Target="../tags/tag1251.xml" /><Relationship Id="rId203" Type="http://schemas.openxmlformats.org/officeDocument/2006/relationships/tags" Target="../tags/tag1252.xml" /><Relationship Id="rId204" Type="http://schemas.openxmlformats.org/officeDocument/2006/relationships/tags" Target="../tags/tag1253.xml" /><Relationship Id="rId205" Type="http://schemas.openxmlformats.org/officeDocument/2006/relationships/tags" Target="../tags/tag1254.xml" /><Relationship Id="rId206" Type="http://schemas.openxmlformats.org/officeDocument/2006/relationships/tags" Target="../tags/tag1255.xml" /><Relationship Id="rId207" Type="http://schemas.openxmlformats.org/officeDocument/2006/relationships/tags" Target="../tags/tag1256.xml" /><Relationship Id="rId208" Type="http://schemas.openxmlformats.org/officeDocument/2006/relationships/tags" Target="../tags/tag1257.xml" /><Relationship Id="rId209" Type="http://schemas.openxmlformats.org/officeDocument/2006/relationships/tags" Target="../tags/tag1258.xml" /><Relationship Id="rId21" Type="http://schemas.openxmlformats.org/officeDocument/2006/relationships/tags" Target="../tags/tag1070.xml" /><Relationship Id="rId210" Type="http://schemas.openxmlformats.org/officeDocument/2006/relationships/tags" Target="../tags/tag1259.xml" /><Relationship Id="rId211" Type="http://schemas.openxmlformats.org/officeDocument/2006/relationships/tags" Target="../tags/tag1260.xml" /><Relationship Id="rId212" Type="http://schemas.openxmlformats.org/officeDocument/2006/relationships/tags" Target="../tags/tag1261.xml" /><Relationship Id="rId213" Type="http://schemas.openxmlformats.org/officeDocument/2006/relationships/tags" Target="../tags/tag1262.xml" /><Relationship Id="rId214" Type="http://schemas.openxmlformats.org/officeDocument/2006/relationships/tags" Target="../tags/tag1263.xml" /><Relationship Id="rId215" Type="http://schemas.openxmlformats.org/officeDocument/2006/relationships/tags" Target="../tags/tag1264.xml" /><Relationship Id="rId216" Type="http://schemas.openxmlformats.org/officeDocument/2006/relationships/tags" Target="../tags/tag1265.xml" /><Relationship Id="rId217" Type="http://schemas.openxmlformats.org/officeDocument/2006/relationships/tags" Target="../tags/tag1266.xml" /><Relationship Id="rId218" Type="http://schemas.openxmlformats.org/officeDocument/2006/relationships/tags" Target="../tags/tag1267.xml" /><Relationship Id="rId219" Type="http://schemas.openxmlformats.org/officeDocument/2006/relationships/tags" Target="../tags/tag1268.xml" /><Relationship Id="rId22" Type="http://schemas.openxmlformats.org/officeDocument/2006/relationships/tags" Target="../tags/tag1071.xml" /><Relationship Id="rId220" Type="http://schemas.openxmlformats.org/officeDocument/2006/relationships/tags" Target="../tags/tag1269.xml" /><Relationship Id="rId221" Type="http://schemas.openxmlformats.org/officeDocument/2006/relationships/tags" Target="../tags/tag1270.xml" /><Relationship Id="rId222" Type="http://schemas.openxmlformats.org/officeDocument/2006/relationships/tags" Target="../tags/tag1271.xml" /><Relationship Id="rId223" Type="http://schemas.openxmlformats.org/officeDocument/2006/relationships/tags" Target="../tags/tag1272.xml" /><Relationship Id="rId224" Type="http://schemas.openxmlformats.org/officeDocument/2006/relationships/tags" Target="../tags/tag1273.xml" /><Relationship Id="rId225" Type="http://schemas.openxmlformats.org/officeDocument/2006/relationships/tags" Target="../tags/tag1274.xml" /><Relationship Id="rId226" Type="http://schemas.openxmlformats.org/officeDocument/2006/relationships/tags" Target="../tags/tag1275.xml" /><Relationship Id="rId227" Type="http://schemas.openxmlformats.org/officeDocument/2006/relationships/tags" Target="../tags/tag1276.xml" /><Relationship Id="rId228" Type="http://schemas.openxmlformats.org/officeDocument/2006/relationships/tags" Target="../tags/tag1277.xml" /><Relationship Id="rId229" Type="http://schemas.openxmlformats.org/officeDocument/2006/relationships/tags" Target="../tags/tag1278.xml" /><Relationship Id="rId23" Type="http://schemas.openxmlformats.org/officeDocument/2006/relationships/tags" Target="../tags/tag1072.xml" /><Relationship Id="rId230" Type="http://schemas.openxmlformats.org/officeDocument/2006/relationships/tags" Target="../tags/tag1279.xml" /><Relationship Id="rId231" Type="http://schemas.openxmlformats.org/officeDocument/2006/relationships/tags" Target="../tags/tag1280.xml" /><Relationship Id="rId232" Type="http://schemas.openxmlformats.org/officeDocument/2006/relationships/tags" Target="../tags/tag1281.xml" /><Relationship Id="rId233" Type="http://schemas.openxmlformats.org/officeDocument/2006/relationships/tags" Target="../tags/tag1282.xml" /><Relationship Id="rId234" Type="http://schemas.openxmlformats.org/officeDocument/2006/relationships/tags" Target="../tags/tag1283.xml" /><Relationship Id="rId235" Type="http://schemas.openxmlformats.org/officeDocument/2006/relationships/tags" Target="../tags/tag1284.xml" /><Relationship Id="rId236" Type="http://schemas.openxmlformats.org/officeDocument/2006/relationships/tags" Target="../tags/tag1285.xml" /><Relationship Id="rId237" Type="http://schemas.openxmlformats.org/officeDocument/2006/relationships/tags" Target="../tags/tag1286.xml" /><Relationship Id="rId238" Type="http://schemas.openxmlformats.org/officeDocument/2006/relationships/audio" Target="../media/audio2121.wav" /><Relationship Id="rId239" Type="http://schemas.openxmlformats.org/officeDocument/2006/relationships/audio" Target="../media/audio22.wav" /><Relationship Id="rId24" Type="http://schemas.openxmlformats.org/officeDocument/2006/relationships/tags" Target="../tags/tag1073.xml" /><Relationship Id="rId25" Type="http://schemas.openxmlformats.org/officeDocument/2006/relationships/tags" Target="../tags/tag1074.xml" /><Relationship Id="rId26" Type="http://schemas.openxmlformats.org/officeDocument/2006/relationships/tags" Target="../tags/tag1075.xml" /><Relationship Id="rId27" Type="http://schemas.openxmlformats.org/officeDocument/2006/relationships/tags" Target="../tags/tag1076.xml" /><Relationship Id="rId28" Type="http://schemas.openxmlformats.org/officeDocument/2006/relationships/tags" Target="../tags/tag1077.xml" /><Relationship Id="rId29" Type="http://schemas.openxmlformats.org/officeDocument/2006/relationships/tags" Target="../tags/tag1078.xml" /><Relationship Id="rId3" Type="http://schemas.openxmlformats.org/officeDocument/2006/relationships/tags" Target="../tags/tag1052.xml" /><Relationship Id="rId30" Type="http://schemas.openxmlformats.org/officeDocument/2006/relationships/tags" Target="../tags/tag1079.xml" /><Relationship Id="rId31" Type="http://schemas.openxmlformats.org/officeDocument/2006/relationships/tags" Target="../tags/tag1080.xml" /><Relationship Id="rId32" Type="http://schemas.openxmlformats.org/officeDocument/2006/relationships/tags" Target="../tags/tag1081.xml" /><Relationship Id="rId33" Type="http://schemas.openxmlformats.org/officeDocument/2006/relationships/tags" Target="../tags/tag1082.xml" /><Relationship Id="rId34" Type="http://schemas.openxmlformats.org/officeDocument/2006/relationships/tags" Target="../tags/tag1083.xml" /><Relationship Id="rId35" Type="http://schemas.openxmlformats.org/officeDocument/2006/relationships/tags" Target="../tags/tag1084.xml" /><Relationship Id="rId36" Type="http://schemas.openxmlformats.org/officeDocument/2006/relationships/tags" Target="../tags/tag1085.xml" /><Relationship Id="rId37" Type="http://schemas.openxmlformats.org/officeDocument/2006/relationships/tags" Target="../tags/tag1086.xml" /><Relationship Id="rId38" Type="http://schemas.openxmlformats.org/officeDocument/2006/relationships/tags" Target="../tags/tag1087.xml" /><Relationship Id="rId39" Type="http://schemas.openxmlformats.org/officeDocument/2006/relationships/tags" Target="../tags/tag1088.xml" /><Relationship Id="rId4" Type="http://schemas.openxmlformats.org/officeDocument/2006/relationships/tags" Target="../tags/tag1053.xml" /><Relationship Id="rId40" Type="http://schemas.openxmlformats.org/officeDocument/2006/relationships/tags" Target="../tags/tag1089.xml" /><Relationship Id="rId41" Type="http://schemas.openxmlformats.org/officeDocument/2006/relationships/tags" Target="../tags/tag1090.xml" /><Relationship Id="rId42" Type="http://schemas.openxmlformats.org/officeDocument/2006/relationships/tags" Target="../tags/tag1091.xml" /><Relationship Id="rId43" Type="http://schemas.openxmlformats.org/officeDocument/2006/relationships/tags" Target="../tags/tag1092.xml" /><Relationship Id="rId44" Type="http://schemas.openxmlformats.org/officeDocument/2006/relationships/tags" Target="../tags/tag1093.xml" /><Relationship Id="rId45" Type="http://schemas.openxmlformats.org/officeDocument/2006/relationships/tags" Target="../tags/tag1094.xml" /><Relationship Id="rId46" Type="http://schemas.openxmlformats.org/officeDocument/2006/relationships/tags" Target="../tags/tag1095.xml" /><Relationship Id="rId47" Type="http://schemas.openxmlformats.org/officeDocument/2006/relationships/tags" Target="../tags/tag1096.xml" /><Relationship Id="rId48" Type="http://schemas.openxmlformats.org/officeDocument/2006/relationships/tags" Target="../tags/tag1097.xml" /><Relationship Id="rId49" Type="http://schemas.openxmlformats.org/officeDocument/2006/relationships/tags" Target="../tags/tag1098.xml" /><Relationship Id="rId5" Type="http://schemas.openxmlformats.org/officeDocument/2006/relationships/tags" Target="../tags/tag1054.xml" /><Relationship Id="rId50" Type="http://schemas.openxmlformats.org/officeDocument/2006/relationships/tags" Target="../tags/tag1099.xml" /><Relationship Id="rId51" Type="http://schemas.openxmlformats.org/officeDocument/2006/relationships/tags" Target="../tags/tag1100.xml" /><Relationship Id="rId52" Type="http://schemas.openxmlformats.org/officeDocument/2006/relationships/tags" Target="../tags/tag1101.xml" /><Relationship Id="rId53" Type="http://schemas.openxmlformats.org/officeDocument/2006/relationships/tags" Target="../tags/tag1102.xml" /><Relationship Id="rId54" Type="http://schemas.openxmlformats.org/officeDocument/2006/relationships/tags" Target="../tags/tag1103.xml" /><Relationship Id="rId55" Type="http://schemas.openxmlformats.org/officeDocument/2006/relationships/tags" Target="../tags/tag1104.xml" /><Relationship Id="rId56" Type="http://schemas.openxmlformats.org/officeDocument/2006/relationships/tags" Target="../tags/tag1105.xml" /><Relationship Id="rId57" Type="http://schemas.openxmlformats.org/officeDocument/2006/relationships/tags" Target="../tags/tag1106.xml" /><Relationship Id="rId58" Type="http://schemas.openxmlformats.org/officeDocument/2006/relationships/tags" Target="../tags/tag1107.xml" /><Relationship Id="rId59" Type="http://schemas.openxmlformats.org/officeDocument/2006/relationships/tags" Target="../tags/tag1108.xml" /><Relationship Id="rId6" Type="http://schemas.openxmlformats.org/officeDocument/2006/relationships/tags" Target="../tags/tag1055.xml" /><Relationship Id="rId60" Type="http://schemas.openxmlformats.org/officeDocument/2006/relationships/tags" Target="../tags/tag1109.xml" /><Relationship Id="rId61" Type="http://schemas.openxmlformats.org/officeDocument/2006/relationships/tags" Target="../tags/tag1110.xml" /><Relationship Id="rId62" Type="http://schemas.openxmlformats.org/officeDocument/2006/relationships/tags" Target="../tags/tag1111.xml" /><Relationship Id="rId63" Type="http://schemas.openxmlformats.org/officeDocument/2006/relationships/tags" Target="../tags/tag1112.xml" /><Relationship Id="rId64" Type="http://schemas.openxmlformats.org/officeDocument/2006/relationships/tags" Target="../tags/tag1113.xml" /><Relationship Id="rId65" Type="http://schemas.openxmlformats.org/officeDocument/2006/relationships/tags" Target="../tags/tag1114.xml" /><Relationship Id="rId66" Type="http://schemas.openxmlformats.org/officeDocument/2006/relationships/tags" Target="../tags/tag1115.xml" /><Relationship Id="rId67" Type="http://schemas.openxmlformats.org/officeDocument/2006/relationships/tags" Target="../tags/tag1116.xml" /><Relationship Id="rId68" Type="http://schemas.openxmlformats.org/officeDocument/2006/relationships/tags" Target="../tags/tag1117.xml" /><Relationship Id="rId69" Type="http://schemas.openxmlformats.org/officeDocument/2006/relationships/tags" Target="../tags/tag1118.xml" /><Relationship Id="rId7" Type="http://schemas.openxmlformats.org/officeDocument/2006/relationships/tags" Target="../tags/tag1056.xml" /><Relationship Id="rId70" Type="http://schemas.openxmlformats.org/officeDocument/2006/relationships/tags" Target="../tags/tag1119.xml" /><Relationship Id="rId71" Type="http://schemas.openxmlformats.org/officeDocument/2006/relationships/tags" Target="../tags/tag1120.xml" /><Relationship Id="rId72" Type="http://schemas.openxmlformats.org/officeDocument/2006/relationships/tags" Target="../tags/tag1121.xml" /><Relationship Id="rId73" Type="http://schemas.openxmlformats.org/officeDocument/2006/relationships/tags" Target="../tags/tag1122.xml" /><Relationship Id="rId74" Type="http://schemas.openxmlformats.org/officeDocument/2006/relationships/tags" Target="../tags/tag1123.xml" /><Relationship Id="rId75" Type="http://schemas.openxmlformats.org/officeDocument/2006/relationships/tags" Target="../tags/tag1124.xml" /><Relationship Id="rId76" Type="http://schemas.openxmlformats.org/officeDocument/2006/relationships/tags" Target="../tags/tag1125.xml" /><Relationship Id="rId77" Type="http://schemas.openxmlformats.org/officeDocument/2006/relationships/tags" Target="../tags/tag1126.xml" /><Relationship Id="rId78" Type="http://schemas.openxmlformats.org/officeDocument/2006/relationships/tags" Target="../tags/tag1127.xml" /><Relationship Id="rId79" Type="http://schemas.openxmlformats.org/officeDocument/2006/relationships/tags" Target="../tags/tag1128.xml" /><Relationship Id="rId8" Type="http://schemas.openxmlformats.org/officeDocument/2006/relationships/tags" Target="../tags/tag1057.xml" /><Relationship Id="rId80" Type="http://schemas.openxmlformats.org/officeDocument/2006/relationships/tags" Target="../tags/tag1129.xml" /><Relationship Id="rId81" Type="http://schemas.openxmlformats.org/officeDocument/2006/relationships/tags" Target="../tags/tag1130.xml" /><Relationship Id="rId82" Type="http://schemas.openxmlformats.org/officeDocument/2006/relationships/tags" Target="../tags/tag1131.xml" /><Relationship Id="rId83" Type="http://schemas.openxmlformats.org/officeDocument/2006/relationships/tags" Target="../tags/tag1132.xml" /><Relationship Id="rId84" Type="http://schemas.openxmlformats.org/officeDocument/2006/relationships/tags" Target="../tags/tag1133.xml" /><Relationship Id="rId85" Type="http://schemas.openxmlformats.org/officeDocument/2006/relationships/tags" Target="../tags/tag1134.xml" /><Relationship Id="rId86" Type="http://schemas.openxmlformats.org/officeDocument/2006/relationships/tags" Target="../tags/tag1135.xml" /><Relationship Id="rId87" Type="http://schemas.openxmlformats.org/officeDocument/2006/relationships/tags" Target="../tags/tag1136.xml" /><Relationship Id="rId88" Type="http://schemas.openxmlformats.org/officeDocument/2006/relationships/tags" Target="../tags/tag1137.xml" /><Relationship Id="rId89" Type="http://schemas.openxmlformats.org/officeDocument/2006/relationships/tags" Target="../tags/tag1138.xml" /><Relationship Id="rId9" Type="http://schemas.openxmlformats.org/officeDocument/2006/relationships/tags" Target="../tags/tag1058.xml" /><Relationship Id="rId90" Type="http://schemas.openxmlformats.org/officeDocument/2006/relationships/tags" Target="../tags/tag1139.xml" /><Relationship Id="rId91" Type="http://schemas.openxmlformats.org/officeDocument/2006/relationships/tags" Target="../tags/tag1140.xml" /><Relationship Id="rId92" Type="http://schemas.openxmlformats.org/officeDocument/2006/relationships/tags" Target="../tags/tag1141.xml" /><Relationship Id="rId93" Type="http://schemas.openxmlformats.org/officeDocument/2006/relationships/tags" Target="../tags/tag1142.xml" /><Relationship Id="rId94" Type="http://schemas.openxmlformats.org/officeDocument/2006/relationships/tags" Target="../tags/tag1143.xml" /><Relationship Id="rId95" Type="http://schemas.openxmlformats.org/officeDocument/2006/relationships/tags" Target="../tags/tag1144.xml" /><Relationship Id="rId96" Type="http://schemas.openxmlformats.org/officeDocument/2006/relationships/tags" Target="../tags/tag1145.xml" /><Relationship Id="rId97" Type="http://schemas.openxmlformats.org/officeDocument/2006/relationships/tags" Target="../tags/tag1146.xml" /><Relationship Id="rId98" Type="http://schemas.openxmlformats.org/officeDocument/2006/relationships/tags" Target="../tags/tag1147.xml" /><Relationship Id="rId99" Type="http://schemas.openxmlformats.org/officeDocument/2006/relationships/tags" Target="../tags/tag1148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1294.xml" /><Relationship Id="rId11" Type="http://schemas.openxmlformats.org/officeDocument/2006/relationships/tags" Target="../tags/tag1295.xml" /><Relationship Id="rId12" Type="http://schemas.openxmlformats.org/officeDocument/2006/relationships/tags" Target="../tags/tag1296.xml" /><Relationship Id="rId13" Type="http://schemas.openxmlformats.org/officeDocument/2006/relationships/tags" Target="../tags/tag1297.xml" /><Relationship Id="rId14" Type="http://schemas.openxmlformats.org/officeDocument/2006/relationships/tags" Target="../tags/tag1298.xml" /><Relationship Id="rId15" Type="http://schemas.openxmlformats.org/officeDocument/2006/relationships/tags" Target="../tags/tag1299.xml" /><Relationship Id="rId16" Type="http://schemas.openxmlformats.org/officeDocument/2006/relationships/tags" Target="../tags/tag1300.xml" /><Relationship Id="rId17" Type="http://schemas.openxmlformats.org/officeDocument/2006/relationships/tags" Target="../tags/tag1301.xml" /><Relationship Id="rId18" Type="http://schemas.openxmlformats.org/officeDocument/2006/relationships/tags" Target="../tags/tag1302.xml" /><Relationship Id="rId19" Type="http://schemas.openxmlformats.org/officeDocument/2006/relationships/tags" Target="../tags/tag1303.xml" /><Relationship Id="rId2" Type="http://schemas.openxmlformats.org/officeDocument/2006/relationships/tags" Target="../tags/tag1287.xml" /><Relationship Id="rId20" Type="http://schemas.openxmlformats.org/officeDocument/2006/relationships/tags" Target="../tags/tag1304.xml" /><Relationship Id="rId21" Type="http://schemas.openxmlformats.org/officeDocument/2006/relationships/tags" Target="../tags/tag1305.xml" /><Relationship Id="rId22" Type="http://schemas.openxmlformats.org/officeDocument/2006/relationships/tags" Target="../tags/tag1306.xml" /><Relationship Id="rId23" Type="http://schemas.openxmlformats.org/officeDocument/2006/relationships/tags" Target="../tags/tag1307.xml" /><Relationship Id="rId24" Type="http://schemas.openxmlformats.org/officeDocument/2006/relationships/tags" Target="../tags/tag1308.xml" /><Relationship Id="rId25" Type="http://schemas.openxmlformats.org/officeDocument/2006/relationships/audio" Target="../media/audio2222.wav" /><Relationship Id="rId26" Type="http://schemas.openxmlformats.org/officeDocument/2006/relationships/audio" Target="../media/audio2323.wav" /><Relationship Id="rId27" Type="http://schemas.openxmlformats.org/officeDocument/2006/relationships/audio" Target="../media/audio33.wav" /><Relationship Id="rId3" Type="http://schemas.openxmlformats.org/officeDocument/2006/relationships/tags" Target="../tags/tag1288.xml" /><Relationship Id="rId4" Type="http://schemas.openxmlformats.org/officeDocument/2006/relationships/image" Target="../media/image36.jpeg" /><Relationship Id="rId5" Type="http://schemas.openxmlformats.org/officeDocument/2006/relationships/tags" Target="../tags/tag1289.xml" /><Relationship Id="rId6" Type="http://schemas.openxmlformats.org/officeDocument/2006/relationships/tags" Target="../tags/tag1290.xml" /><Relationship Id="rId7" Type="http://schemas.openxmlformats.org/officeDocument/2006/relationships/tags" Target="../tags/tag1291.xml" /><Relationship Id="rId8" Type="http://schemas.openxmlformats.org/officeDocument/2006/relationships/tags" Target="../tags/tag1292.xml" /><Relationship Id="rId9" Type="http://schemas.openxmlformats.org/officeDocument/2006/relationships/tags" Target="../tags/tag1293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1317.xml" /><Relationship Id="rId11" Type="http://schemas.openxmlformats.org/officeDocument/2006/relationships/tags" Target="../tags/tag1318.xml" /><Relationship Id="rId12" Type="http://schemas.openxmlformats.org/officeDocument/2006/relationships/tags" Target="../tags/tag1319.xml" /><Relationship Id="rId13" Type="http://schemas.openxmlformats.org/officeDocument/2006/relationships/tags" Target="../tags/tag1320.xml" /><Relationship Id="rId14" Type="http://schemas.openxmlformats.org/officeDocument/2006/relationships/tags" Target="../tags/tag1321.xml" /><Relationship Id="rId15" Type="http://schemas.openxmlformats.org/officeDocument/2006/relationships/tags" Target="../tags/tag1322.xml" /><Relationship Id="rId16" Type="http://schemas.openxmlformats.org/officeDocument/2006/relationships/tags" Target="../tags/tag1323.xml" /><Relationship Id="rId17" Type="http://schemas.openxmlformats.org/officeDocument/2006/relationships/tags" Target="../tags/tag1324.xml" /><Relationship Id="rId18" Type="http://schemas.openxmlformats.org/officeDocument/2006/relationships/tags" Target="../tags/tag1325.xml" /><Relationship Id="rId19" Type="http://schemas.openxmlformats.org/officeDocument/2006/relationships/tags" Target="../tags/tag1326.xml" /><Relationship Id="rId2" Type="http://schemas.openxmlformats.org/officeDocument/2006/relationships/tags" Target="../tags/tag1309.xml" /><Relationship Id="rId20" Type="http://schemas.openxmlformats.org/officeDocument/2006/relationships/tags" Target="../tags/tag1327.xml" /><Relationship Id="rId21" Type="http://schemas.openxmlformats.org/officeDocument/2006/relationships/tags" Target="../tags/tag1328.xml" /><Relationship Id="rId22" Type="http://schemas.openxmlformats.org/officeDocument/2006/relationships/tags" Target="../tags/tag1329.xml" /><Relationship Id="rId23" Type="http://schemas.openxmlformats.org/officeDocument/2006/relationships/tags" Target="../tags/tag1330.xml" /><Relationship Id="rId24" Type="http://schemas.openxmlformats.org/officeDocument/2006/relationships/image" Target="../media/image37.png" /><Relationship Id="rId25" Type="http://schemas.openxmlformats.org/officeDocument/2006/relationships/tags" Target="../tags/tag1331.xml" /><Relationship Id="rId26" Type="http://schemas.openxmlformats.org/officeDocument/2006/relationships/audio" Target="../media/audio2222.wav" /><Relationship Id="rId27" Type="http://schemas.openxmlformats.org/officeDocument/2006/relationships/audio" Target="../media/audio2323.wav" /><Relationship Id="rId28" Type="http://schemas.openxmlformats.org/officeDocument/2006/relationships/audio" Target="../media/audio33.wav" /><Relationship Id="rId3" Type="http://schemas.openxmlformats.org/officeDocument/2006/relationships/tags" Target="../tags/tag1310.xml" /><Relationship Id="rId4" Type="http://schemas.openxmlformats.org/officeDocument/2006/relationships/tags" Target="../tags/tag1311.xml" /><Relationship Id="rId5" Type="http://schemas.openxmlformats.org/officeDocument/2006/relationships/tags" Target="../tags/tag1312.xml" /><Relationship Id="rId6" Type="http://schemas.openxmlformats.org/officeDocument/2006/relationships/tags" Target="../tags/tag1313.xml" /><Relationship Id="rId7" Type="http://schemas.openxmlformats.org/officeDocument/2006/relationships/tags" Target="../tags/tag1314.xml" /><Relationship Id="rId8" Type="http://schemas.openxmlformats.org/officeDocument/2006/relationships/tags" Target="../tags/tag1315.xml" /><Relationship Id="rId9" Type="http://schemas.openxmlformats.org/officeDocument/2006/relationships/tags" Target="../tags/tag1316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1339.xml" /><Relationship Id="rId11" Type="http://schemas.openxmlformats.org/officeDocument/2006/relationships/tags" Target="../tags/tag1340.xml" /><Relationship Id="rId12" Type="http://schemas.openxmlformats.org/officeDocument/2006/relationships/tags" Target="../tags/tag1341.xml" /><Relationship Id="rId13" Type="http://schemas.openxmlformats.org/officeDocument/2006/relationships/tags" Target="../tags/tag1342.xml" /><Relationship Id="rId14" Type="http://schemas.openxmlformats.org/officeDocument/2006/relationships/tags" Target="../tags/tag1343.xml" /><Relationship Id="rId15" Type="http://schemas.openxmlformats.org/officeDocument/2006/relationships/tags" Target="../tags/tag1344.xml" /><Relationship Id="rId16" Type="http://schemas.openxmlformats.org/officeDocument/2006/relationships/tags" Target="../tags/tag1345.xml" /><Relationship Id="rId17" Type="http://schemas.openxmlformats.org/officeDocument/2006/relationships/tags" Target="../tags/tag1346.xml" /><Relationship Id="rId18" Type="http://schemas.openxmlformats.org/officeDocument/2006/relationships/tags" Target="../tags/tag1347.xml" /><Relationship Id="rId19" Type="http://schemas.openxmlformats.org/officeDocument/2006/relationships/tags" Target="../tags/tag1348.xml" /><Relationship Id="rId2" Type="http://schemas.openxmlformats.org/officeDocument/2006/relationships/tags" Target="../tags/tag1332.xml" /><Relationship Id="rId20" Type="http://schemas.openxmlformats.org/officeDocument/2006/relationships/tags" Target="../tags/tag1349.xml" /><Relationship Id="rId21" Type="http://schemas.openxmlformats.org/officeDocument/2006/relationships/tags" Target="../tags/tag1350.xml" /><Relationship Id="rId22" Type="http://schemas.openxmlformats.org/officeDocument/2006/relationships/tags" Target="../tags/tag1351.xml" /><Relationship Id="rId23" Type="http://schemas.openxmlformats.org/officeDocument/2006/relationships/tags" Target="../tags/tag1352.xml" /><Relationship Id="rId24" Type="http://schemas.openxmlformats.org/officeDocument/2006/relationships/tags" Target="../tags/tag1353.xml" /><Relationship Id="rId25" Type="http://schemas.openxmlformats.org/officeDocument/2006/relationships/tags" Target="../tags/tag1354.xml" /><Relationship Id="rId26" Type="http://schemas.openxmlformats.org/officeDocument/2006/relationships/audio" Target="../media/audio2222.wav" /><Relationship Id="rId27" Type="http://schemas.openxmlformats.org/officeDocument/2006/relationships/audio" Target="../media/audio2323.wav" /><Relationship Id="rId28" Type="http://schemas.openxmlformats.org/officeDocument/2006/relationships/audio" Target="../media/audio33.wav" /><Relationship Id="rId3" Type="http://schemas.openxmlformats.org/officeDocument/2006/relationships/image" Target="../media/image38.png" /><Relationship Id="rId4" Type="http://schemas.openxmlformats.org/officeDocument/2006/relationships/tags" Target="../tags/tag1333.xml" /><Relationship Id="rId5" Type="http://schemas.openxmlformats.org/officeDocument/2006/relationships/tags" Target="../tags/tag1334.xml" /><Relationship Id="rId6" Type="http://schemas.openxmlformats.org/officeDocument/2006/relationships/tags" Target="../tags/tag1335.xml" /><Relationship Id="rId7" Type="http://schemas.openxmlformats.org/officeDocument/2006/relationships/tags" Target="../tags/tag1336.xml" /><Relationship Id="rId8" Type="http://schemas.openxmlformats.org/officeDocument/2006/relationships/tags" Target="../tags/tag1337.xml" /><Relationship Id="rId9" Type="http://schemas.openxmlformats.org/officeDocument/2006/relationships/tags" Target="../tags/tag1338.x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360.xml" /><Relationship Id="rId11" Type="http://schemas.openxmlformats.org/officeDocument/2006/relationships/tags" Target="../tags/tag1361.xml" /><Relationship Id="rId12" Type="http://schemas.openxmlformats.org/officeDocument/2006/relationships/tags" Target="../tags/tag1362.xml" /><Relationship Id="rId13" Type="http://schemas.openxmlformats.org/officeDocument/2006/relationships/tags" Target="../tags/tag1363.xml" /><Relationship Id="rId14" Type="http://schemas.openxmlformats.org/officeDocument/2006/relationships/tags" Target="../tags/tag1364.xml" /><Relationship Id="rId15" Type="http://schemas.openxmlformats.org/officeDocument/2006/relationships/tags" Target="../tags/tag1365.xml" /><Relationship Id="rId16" Type="http://schemas.openxmlformats.org/officeDocument/2006/relationships/tags" Target="../tags/tag1366.xml" /><Relationship Id="rId17" Type="http://schemas.openxmlformats.org/officeDocument/2006/relationships/tags" Target="../tags/tag1367.xml" /><Relationship Id="rId18" Type="http://schemas.openxmlformats.org/officeDocument/2006/relationships/tags" Target="../tags/tag1368.xml" /><Relationship Id="rId2" Type="http://schemas.openxmlformats.org/officeDocument/2006/relationships/tags" Target="../tags/tag1355.xml" /><Relationship Id="rId3" Type="http://schemas.openxmlformats.org/officeDocument/2006/relationships/tags" Target="../tags/tag1356.xml" /><Relationship Id="rId4" Type="http://schemas.openxmlformats.org/officeDocument/2006/relationships/image" Target="../media/image5.png" /><Relationship Id="rId5" Type="http://schemas.openxmlformats.org/officeDocument/2006/relationships/tags" Target="../tags/tag1357.xml" /><Relationship Id="rId6" Type="http://schemas.openxmlformats.org/officeDocument/2006/relationships/slide" Target="slide1.xml" TargetMode="Internal" /><Relationship Id="rId7" Type="http://schemas.openxmlformats.org/officeDocument/2006/relationships/image" Target="../media/image39.png" /><Relationship Id="rId8" Type="http://schemas.openxmlformats.org/officeDocument/2006/relationships/tags" Target="../tags/tag1358.xml" /><Relationship Id="rId9" Type="http://schemas.openxmlformats.org/officeDocument/2006/relationships/tags" Target="../tags/tag1359.x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hyperlink" Target="http://image.baidu.com/i?ct=503316480&amp;z=171678600&amp;tn=baiduimagedetail&amp;word=&#33258;&#34892;&#36710;&amp;in=27" TargetMode="External" /><Relationship Id="rId11" Type="http://schemas.openxmlformats.org/officeDocument/2006/relationships/tags" Target="../tags/tag1374.xml" /><Relationship Id="rId12" Type="http://schemas.openxmlformats.org/officeDocument/2006/relationships/tags" Target="../tags/tag1375.xml" /><Relationship Id="rId13" Type="http://schemas.openxmlformats.org/officeDocument/2006/relationships/image" Target="../media/image42.png" /><Relationship Id="rId14" Type="http://schemas.openxmlformats.org/officeDocument/2006/relationships/tags" Target="../tags/tag1376.xml" /><Relationship Id="rId15" Type="http://schemas.openxmlformats.org/officeDocument/2006/relationships/image" Target="../media/image5.png" /><Relationship Id="rId16" Type="http://schemas.openxmlformats.org/officeDocument/2006/relationships/tags" Target="../tags/tag1377.xml" /><Relationship Id="rId17" Type="http://schemas.openxmlformats.org/officeDocument/2006/relationships/slide" Target="slide1.xml" TargetMode="Internal" /><Relationship Id="rId2" Type="http://schemas.openxmlformats.org/officeDocument/2006/relationships/tags" Target="../tags/tag1369.xml" /><Relationship Id="rId3" Type="http://schemas.openxmlformats.org/officeDocument/2006/relationships/tags" Target="../tags/tag1370.xml" /><Relationship Id="rId4" Type="http://schemas.openxmlformats.org/officeDocument/2006/relationships/image" Target="../media/image40.jpeg" /><Relationship Id="rId5" Type="http://schemas.openxmlformats.org/officeDocument/2006/relationships/tags" Target="../tags/tag1371.xml" /><Relationship Id="rId6" Type="http://schemas.openxmlformats.org/officeDocument/2006/relationships/hyperlink" Target="http://image.baidu.com/i?ct=503316480&amp;z=394803252&amp;tn=baiduimagedetail&amp;word=&#27700;&#40857;&#22836;&amp;in=61" TargetMode="External" /><Relationship Id="rId7" Type="http://schemas.openxmlformats.org/officeDocument/2006/relationships/tags" Target="../tags/tag1372.xml" /><Relationship Id="rId8" Type="http://schemas.openxmlformats.org/officeDocument/2006/relationships/image" Target="../media/image41.jpeg" /><Relationship Id="rId9" Type="http://schemas.openxmlformats.org/officeDocument/2006/relationships/tags" Target="../tags/tag1373.x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1378.xml" /><Relationship Id="rId3" Type="http://schemas.openxmlformats.org/officeDocument/2006/relationships/tags" Target="../tags/tag1379.xml" /><Relationship Id="rId4" Type="http://schemas.openxmlformats.org/officeDocument/2006/relationships/image" Target="../media/image43.jpeg" /><Relationship Id="rId5" Type="http://schemas.openxmlformats.org/officeDocument/2006/relationships/tags" Target="../tags/tag1380.xml" /><Relationship Id="rId6" Type="http://schemas.openxmlformats.org/officeDocument/2006/relationships/image" Target="../media/image44.jpeg" /><Relationship Id="rId7" Type="http://schemas.openxmlformats.org/officeDocument/2006/relationships/tags" Target="../tags/tag1381.xml" /><Relationship Id="rId8" Type="http://schemas.openxmlformats.org/officeDocument/2006/relationships/audio" Target="../media/audio2222.wav" /><Relationship Id="rId9" Type="http://schemas.openxmlformats.org/officeDocument/2006/relationships/audio" Target="../media/audio2323.wav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382.xml" /><Relationship Id="rId3" Type="http://schemas.openxmlformats.org/officeDocument/2006/relationships/tags" Target="../tags/tag1383.xml" /><Relationship Id="rId4" Type="http://schemas.openxmlformats.org/officeDocument/2006/relationships/image" Target="../media/image45.jpeg" /><Relationship Id="rId5" Type="http://schemas.openxmlformats.org/officeDocument/2006/relationships/tags" Target="../tags/tag1384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01.xml" /><Relationship Id="rId2" Type="http://schemas.openxmlformats.org/officeDocument/2006/relationships/tags" Target="../tags/tag95.xml" /><Relationship Id="rId3" Type="http://schemas.openxmlformats.org/officeDocument/2006/relationships/image" Target="../media/image2.jpeg" /><Relationship Id="rId4" Type="http://schemas.openxmlformats.org/officeDocument/2006/relationships/tags" Target="../tags/tag96.xml" /><Relationship Id="rId5" Type="http://schemas.openxmlformats.org/officeDocument/2006/relationships/hyperlink" Target="&#23450;&#28369;&#36718;&#21644;&#21160;&#28369;&#36718;10987.swf" TargetMode="External" /><Relationship Id="rId6" Type="http://schemas.openxmlformats.org/officeDocument/2006/relationships/tags" Target="../tags/tag97.xml" /><Relationship Id="rId7" Type="http://schemas.openxmlformats.org/officeDocument/2006/relationships/tags" Target="../tags/tag98.xml" /><Relationship Id="rId8" Type="http://schemas.openxmlformats.org/officeDocument/2006/relationships/tags" Target="../tags/tag99.xml" /><Relationship Id="rId9" Type="http://schemas.openxmlformats.org/officeDocument/2006/relationships/tags" Target="../tags/tag100.x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385.xml" /><Relationship Id="rId3" Type="http://schemas.openxmlformats.org/officeDocument/2006/relationships/tags" Target="../tags/tag1386.xml" /><Relationship Id="rId4" Type="http://schemas.openxmlformats.org/officeDocument/2006/relationships/image" Target="../media/image46.png" /><Relationship Id="rId5" Type="http://schemas.openxmlformats.org/officeDocument/2006/relationships/tags" Target="../tags/tag1387.xml" /><Relationship Id="rId6" Type="http://schemas.openxmlformats.org/officeDocument/2006/relationships/tags" Target="../tags/tag1388.xml" /><Relationship Id="rId7" Type="http://schemas.openxmlformats.org/officeDocument/2006/relationships/image" Target="../media/image47.png" /><Relationship Id="rId8" Type="http://schemas.openxmlformats.org/officeDocument/2006/relationships/tags" Target="../tags/tag1389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slide" Target="slide1.xml" TargetMode="Internal" /><Relationship Id="rId11" Type="http://schemas.openxmlformats.org/officeDocument/2006/relationships/tags" Target="../tags/tag107.xml" /><Relationship Id="rId12" Type="http://schemas.openxmlformats.org/officeDocument/2006/relationships/tags" Target="../tags/tag108.xml" /><Relationship Id="rId2" Type="http://schemas.openxmlformats.org/officeDocument/2006/relationships/tags" Target="../tags/tag102.xml" /><Relationship Id="rId3" Type="http://schemas.openxmlformats.org/officeDocument/2006/relationships/image" Target="../media/image3.png" /><Relationship Id="rId4" Type="http://schemas.openxmlformats.org/officeDocument/2006/relationships/tags" Target="../tags/tag103.xml" /><Relationship Id="rId5" Type="http://schemas.openxmlformats.org/officeDocument/2006/relationships/image" Target="../media/image4.png" /><Relationship Id="rId6" Type="http://schemas.openxmlformats.org/officeDocument/2006/relationships/tags" Target="../tags/tag104.xml" /><Relationship Id="rId7" Type="http://schemas.openxmlformats.org/officeDocument/2006/relationships/tags" Target="../tags/tag105.xml" /><Relationship Id="rId8" Type="http://schemas.openxmlformats.org/officeDocument/2006/relationships/image" Target="../media/image5.png" /><Relationship Id="rId9" Type="http://schemas.openxmlformats.org/officeDocument/2006/relationships/tags" Target="../tags/tag106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14.xml" /><Relationship Id="rId11" Type="http://schemas.openxmlformats.org/officeDocument/2006/relationships/tags" Target="../tags/tag115.xml" /><Relationship Id="rId12" Type="http://schemas.openxmlformats.org/officeDocument/2006/relationships/image" Target="../media/image9.png" /><Relationship Id="rId13" Type="http://schemas.openxmlformats.org/officeDocument/2006/relationships/tags" Target="../tags/tag116.xml" /><Relationship Id="rId14" Type="http://schemas.openxmlformats.org/officeDocument/2006/relationships/tags" Target="../tags/tag117.xml" /><Relationship Id="rId15" Type="http://schemas.openxmlformats.org/officeDocument/2006/relationships/tags" Target="../tags/tag118.xml" /><Relationship Id="rId16" Type="http://schemas.openxmlformats.org/officeDocument/2006/relationships/audio" Target="../media/chimes1.wav" /><Relationship Id="rId2" Type="http://schemas.openxmlformats.org/officeDocument/2006/relationships/tags" Target="../tags/tag109.xml" /><Relationship Id="rId3" Type="http://schemas.openxmlformats.org/officeDocument/2006/relationships/image" Target="../media/image6.png" /><Relationship Id="rId4" Type="http://schemas.openxmlformats.org/officeDocument/2006/relationships/tags" Target="../tags/tag110.xml" /><Relationship Id="rId5" Type="http://schemas.openxmlformats.org/officeDocument/2006/relationships/image" Target="../media/image7.png" /><Relationship Id="rId6" Type="http://schemas.openxmlformats.org/officeDocument/2006/relationships/tags" Target="../tags/tag111.xml" /><Relationship Id="rId7" Type="http://schemas.openxmlformats.org/officeDocument/2006/relationships/image" Target="../media/image8.png" /><Relationship Id="rId8" Type="http://schemas.openxmlformats.org/officeDocument/2006/relationships/tags" Target="../tags/tag112.xml" /><Relationship Id="rId9" Type="http://schemas.openxmlformats.org/officeDocument/2006/relationships/tags" Target="../tags/tag113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25.xml" /><Relationship Id="rId2" Type="http://schemas.openxmlformats.org/officeDocument/2006/relationships/tags" Target="../tags/tag119.xml" /><Relationship Id="rId3" Type="http://schemas.openxmlformats.org/officeDocument/2006/relationships/image" Target="../media/image10.jpeg" /><Relationship Id="rId4" Type="http://schemas.openxmlformats.org/officeDocument/2006/relationships/tags" Target="../tags/tag120.xml" /><Relationship Id="rId5" Type="http://schemas.openxmlformats.org/officeDocument/2006/relationships/tags" Target="../tags/tag121.xml" /><Relationship Id="rId6" Type="http://schemas.openxmlformats.org/officeDocument/2006/relationships/tags" Target="../tags/tag122.xml" /><Relationship Id="rId7" Type="http://schemas.openxmlformats.org/officeDocument/2006/relationships/tags" Target="../tags/tag123.xml" /><Relationship Id="rId8" Type="http://schemas.openxmlformats.org/officeDocument/2006/relationships/tags" Target="../tags/tag124.xml" /><Relationship Id="rId9" Type="http://schemas.openxmlformats.org/officeDocument/2006/relationships/image" Target="../media/image11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13.jpeg" /><Relationship Id="rId11" Type="http://schemas.openxmlformats.org/officeDocument/2006/relationships/tags" Target="../tags/tag133.xml" /><Relationship Id="rId12" Type="http://schemas.openxmlformats.org/officeDocument/2006/relationships/tags" Target="../tags/tag134.xml" /><Relationship Id="rId13" Type="http://schemas.openxmlformats.org/officeDocument/2006/relationships/tags" Target="../tags/tag135.xml" /><Relationship Id="rId14" Type="http://schemas.openxmlformats.org/officeDocument/2006/relationships/tags" Target="../tags/tag136.xml" /><Relationship Id="rId15" Type="http://schemas.openxmlformats.org/officeDocument/2006/relationships/tags" Target="../tags/tag137.xml" /><Relationship Id="rId16" Type="http://schemas.openxmlformats.org/officeDocument/2006/relationships/tags" Target="../tags/tag138.xml" /><Relationship Id="rId17" Type="http://schemas.openxmlformats.org/officeDocument/2006/relationships/tags" Target="../tags/tag139.xml" /><Relationship Id="rId18" Type="http://schemas.openxmlformats.org/officeDocument/2006/relationships/tags" Target="../tags/tag140.xml" /><Relationship Id="rId19" Type="http://schemas.openxmlformats.org/officeDocument/2006/relationships/tags" Target="../tags/tag141.xml" /><Relationship Id="rId2" Type="http://schemas.openxmlformats.org/officeDocument/2006/relationships/tags" Target="../tags/tag126.xml" /><Relationship Id="rId20" Type="http://schemas.openxmlformats.org/officeDocument/2006/relationships/tags" Target="../tags/tag142.xml" /><Relationship Id="rId21" Type="http://schemas.openxmlformats.org/officeDocument/2006/relationships/tags" Target="../tags/tag143.xml" /><Relationship Id="rId22" Type="http://schemas.openxmlformats.org/officeDocument/2006/relationships/tags" Target="../tags/tag144.xml" /><Relationship Id="rId23" Type="http://schemas.openxmlformats.org/officeDocument/2006/relationships/tags" Target="../tags/tag145.xml" /><Relationship Id="rId3" Type="http://schemas.openxmlformats.org/officeDocument/2006/relationships/tags" Target="../tags/tag127.xml" /><Relationship Id="rId4" Type="http://schemas.openxmlformats.org/officeDocument/2006/relationships/image" Target="../media/image12.jpeg" /><Relationship Id="rId5" Type="http://schemas.openxmlformats.org/officeDocument/2006/relationships/tags" Target="../tags/tag128.xml" /><Relationship Id="rId6" Type="http://schemas.openxmlformats.org/officeDocument/2006/relationships/tags" Target="../tags/tag129.xml" /><Relationship Id="rId7" Type="http://schemas.openxmlformats.org/officeDocument/2006/relationships/tags" Target="../tags/tag130.xml" /><Relationship Id="rId8" Type="http://schemas.openxmlformats.org/officeDocument/2006/relationships/tags" Target="../tags/tag131.xml" /><Relationship Id="rId9" Type="http://schemas.openxmlformats.org/officeDocument/2006/relationships/tags" Target="../tags/tag13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53.xml" /><Relationship Id="rId11" Type="http://schemas.openxmlformats.org/officeDocument/2006/relationships/tags" Target="../tags/tag154.xml" /><Relationship Id="rId12" Type="http://schemas.openxmlformats.org/officeDocument/2006/relationships/tags" Target="../tags/tag155.xml" /><Relationship Id="rId13" Type="http://schemas.openxmlformats.org/officeDocument/2006/relationships/tags" Target="../tags/tag156.xml" /><Relationship Id="rId14" Type="http://schemas.openxmlformats.org/officeDocument/2006/relationships/tags" Target="../tags/tag157.xml" /><Relationship Id="rId15" Type="http://schemas.openxmlformats.org/officeDocument/2006/relationships/tags" Target="../tags/tag158.xml" /><Relationship Id="rId16" Type="http://schemas.openxmlformats.org/officeDocument/2006/relationships/image" Target="../media/image15.jpeg" /><Relationship Id="rId17" Type="http://schemas.openxmlformats.org/officeDocument/2006/relationships/tags" Target="../tags/tag159.xml" /><Relationship Id="rId18" Type="http://schemas.openxmlformats.org/officeDocument/2006/relationships/tags" Target="../tags/tag160.xml" /><Relationship Id="rId19" Type="http://schemas.openxmlformats.org/officeDocument/2006/relationships/tags" Target="../tags/tag161.xml" /><Relationship Id="rId2" Type="http://schemas.openxmlformats.org/officeDocument/2006/relationships/tags" Target="../tags/tag146.xml" /><Relationship Id="rId20" Type="http://schemas.openxmlformats.org/officeDocument/2006/relationships/tags" Target="../tags/tag162.xml" /><Relationship Id="rId21" Type="http://schemas.openxmlformats.org/officeDocument/2006/relationships/tags" Target="../tags/tag163.xml" /><Relationship Id="rId22" Type="http://schemas.openxmlformats.org/officeDocument/2006/relationships/tags" Target="../tags/tag164.xml" /><Relationship Id="rId23" Type="http://schemas.openxmlformats.org/officeDocument/2006/relationships/tags" Target="../tags/tag165.xml" /><Relationship Id="rId24" Type="http://schemas.openxmlformats.org/officeDocument/2006/relationships/tags" Target="../tags/tag166.xml" /><Relationship Id="rId25" Type="http://schemas.openxmlformats.org/officeDocument/2006/relationships/tags" Target="../tags/tag167.xml" /><Relationship Id="rId26" Type="http://schemas.openxmlformats.org/officeDocument/2006/relationships/tags" Target="../tags/tag168.xml" /><Relationship Id="rId27" Type="http://schemas.openxmlformats.org/officeDocument/2006/relationships/tags" Target="../tags/tag169.xml" /><Relationship Id="rId28" Type="http://schemas.openxmlformats.org/officeDocument/2006/relationships/tags" Target="../tags/tag170.xml" /><Relationship Id="rId29" Type="http://schemas.openxmlformats.org/officeDocument/2006/relationships/tags" Target="../tags/tag171.xml" /><Relationship Id="rId3" Type="http://schemas.openxmlformats.org/officeDocument/2006/relationships/image" Target="../media/image14.jpeg" /><Relationship Id="rId30" Type="http://schemas.openxmlformats.org/officeDocument/2006/relationships/tags" Target="../tags/tag172.xml" /><Relationship Id="rId31" Type="http://schemas.openxmlformats.org/officeDocument/2006/relationships/tags" Target="../tags/tag173.xml" /><Relationship Id="rId32" Type="http://schemas.openxmlformats.org/officeDocument/2006/relationships/tags" Target="../tags/tag174.xml" /><Relationship Id="rId33" Type="http://schemas.openxmlformats.org/officeDocument/2006/relationships/tags" Target="../tags/tag175.xml" /><Relationship Id="rId34" Type="http://schemas.openxmlformats.org/officeDocument/2006/relationships/tags" Target="../tags/tag176.xml" /><Relationship Id="rId35" Type="http://schemas.openxmlformats.org/officeDocument/2006/relationships/tags" Target="../tags/tag177.xml" /><Relationship Id="rId36" Type="http://schemas.openxmlformats.org/officeDocument/2006/relationships/tags" Target="../tags/tag178.xml" /><Relationship Id="rId37" Type="http://schemas.openxmlformats.org/officeDocument/2006/relationships/tags" Target="../tags/tag179.xml" /><Relationship Id="rId38" Type="http://schemas.openxmlformats.org/officeDocument/2006/relationships/tags" Target="../tags/tag180.xml" /><Relationship Id="rId39" Type="http://schemas.openxmlformats.org/officeDocument/2006/relationships/tags" Target="../tags/tag181.xml" /><Relationship Id="rId4" Type="http://schemas.openxmlformats.org/officeDocument/2006/relationships/tags" Target="../tags/tag147.xml" /><Relationship Id="rId40" Type="http://schemas.openxmlformats.org/officeDocument/2006/relationships/tags" Target="../tags/tag182.xml" /><Relationship Id="rId41" Type="http://schemas.openxmlformats.org/officeDocument/2006/relationships/tags" Target="../tags/tag183.xml" /><Relationship Id="rId42" Type="http://schemas.openxmlformats.org/officeDocument/2006/relationships/tags" Target="../tags/tag184.xml" /><Relationship Id="rId43" Type="http://schemas.openxmlformats.org/officeDocument/2006/relationships/tags" Target="../tags/tag185.xml" /><Relationship Id="rId44" Type="http://schemas.openxmlformats.org/officeDocument/2006/relationships/tags" Target="../tags/tag186.xml" /><Relationship Id="rId45" Type="http://schemas.openxmlformats.org/officeDocument/2006/relationships/tags" Target="../tags/tag187.xml" /><Relationship Id="rId46" Type="http://schemas.openxmlformats.org/officeDocument/2006/relationships/tags" Target="../tags/tag188.xml" /><Relationship Id="rId47" Type="http://schemas.openxmlformats.org/officeDocument/2006/relationships/tags" Target="../tags/tag189.xml" /><Relationship Id="rId48" Type="http://schemas.openxmlformats.org/officeDocument/2006/relationships/tags" Target="../tags/tag190.xml" /><Relationship Id="rId49" Type="http://schemas.openxmlformats.org/officeDocument/2006/relationships/tags" Target="../tags/tag191.xml" /><Relationship Id="rId5" Type="http://schemas.openxmlformats.org/officeDocument/2006/relationships/tags" Target="../tags/tag148.xml" /><Relationship Id="rId50" Type="http://schemas.openxmlformats.org/officeDocument/2006/relationships/tags" Target="../tags/tag192.xml" /><Relationship Id="rId51" Type="http://schemas.openxmlformats.org/officeDocument/2006/relationships/tags" Target="../tags/tag193.xml" /><Relationship Id="rId52" Type="http://schemas.openxmlformats.org/officeDocument/2006/relationships/tags" Target="../tags/tag194.xml" /><Relationship Id="rId53" Type="http://schemas.openxmlformats.org/officeDocument/2006/relationships/audio" Target="../media/audio22.wav" /><Relationship Id="rId6" Type="http://schemas.openxmlformats.org/officeDocument/2006/relationships/tags" Target="../tags/tag149.xml" /><Relationship Id="rId7" Type="http://schemas.openxmlformats.org/officeDocument/2006/relationships/tags" Target="../tags/tag150.xml" /><Relationship Id="rId8" Type="http://schemas.openxmlformats.org/officeDocument/2006/relationships/tags" Target="../tags/tag151.xml" /><Relationship Id="rId9" Type="http://schemas.openxmlformats.org/officeDocument/2006/relationships/tags" Target="../tags/tag152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5530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34739" y="3221355"/>
            <a:ext cx="460851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8800" smtClean="0">
                <a:solidFill>
                  <a:srgbClr val="FF3300"/>
                </a:solidFill>
                <a:latin typeface="汉仪大宋简" pitchFamily="49" charset="-122"/>
                <a:ea typeface="汉仪大宋简" pitchFamily="49" charset="-122"/>
              </a:rPr>
              <a:t>滑 </a:t>
            </a:r>
            <a:r>
              <a:rPr lang="zh-CN" altLang="en-US" sz="8800">
                <a:solidFill>
                  <a:srgbClr val="FF3300"/>
                </a:solidFill>
                <a:latin typeface="汉仪大宋简" pitchFamily="49" charset="-122"/>
                <a:ea typeface="汉仪大宋简" pitchFamily="49" charset="-122"/>
              </a:rPr>
              <a:t>轮</a:t>
            </a:r>
            <a:endParaRPr lang="zh-CN" altLang="en-US" sz="8800">
              <a:solidFill>
                <a:srgbClr val="FF3300"/>
              </a:solidFill>
              <a:latin typeface="汉仪大宋简" pitchFamily="49" charset="-122"/>
              <a:ea typeface="汉仪大宋简" pitchFamily="49" charset="-122"/>
            </a:endParaRPr>
          </a:p>
        </p:txBody>
      </p:sp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2365352" y="1219200"/>
            <a:ext cx="41472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第九章 简单机械 功</a:t>
            </a:r>
            <a:endParaRPr lang="zh-CN" altLang="en-US" sz="36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03426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7950" y="44450"/>
            <a:ext cx="87487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5400" b="0">
                <a:solidFill>
                  <a:srgbClr val="0033CC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探究定滑轮的特点</a:t>
            </a:r>
            <a:endParaRPr kumimoji="1" lang="zh-CN" altLang="en-US" sz="5400" b="0">
              <a:solidFill>
                <a:srgbClr val="0033CC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103427" name="Picture 3" descr="11-图片-51">
            <a:hlinkClick r:id="rId6" action="ppaction://hlinkfile"/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925" y="836613"/>
            <a:ext cx="3656013" cy="614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8" name="Picture 4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">
            <a:lum bright="-44000"/>
          </a:blip>
          <a:stretch>
            <a:fillRect/>
          </a:stretch>
        </p:blipFill>
        <p:spPr bwMode="auto">
          <a:xfrm>
            <a:off x="4140200" y="1268413"/>
            <a:ext cx="441325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429" name="Group 5"/>
          <p:cNvGrpSpPr/>
          <p:nvPr>
            <p:custDataLst>
              <p:tags r:id="rId9"/>
            </p:custDataLst>
          </p:nvPr>
        </p:nvGrpSpPr>
        <p:grpSpPr>
          <a:xfrm>
            <a:off x="8534400" y="6553200"/>
            <a:ext cx="457200" cy="304800"/>
            <a:chOff x="5376" y="4128"/>
            <a:chExt cx="288" cy="192"/>
          </a:xfrm>
        </p:grpSpPr>
        <p:sp>
          <p:nvSpPr>
            <p:cNvPr id="103430" name="AutoShape 6">
              <a:hlinkClick action="ppaction://hlinkshowjump?jump=previousslide" highlightClick="1"/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31" name="AutoShape 7">
              <a:hlinkClick action="ppaction://hlinkshowjump?jump=nextslide" highlightClick="1"/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88066" name="Text Box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50" y="-20955"/>
            <a:ext cx="609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ea typeface="黑体" panose="02010609060101010101" pitchFamily="49" charset="-122"/>
              </a:rPr>
              <a:t>探究使用定滑轮的特点</a:t>
            </a:r>
            <a:endParaRPr lang="zh-CN" altLang="en-US" sz="3600" b="1">
              <a:ea typeface="黑体" panose="02010609060101010101" pitchFamily="49" charset="-122"/>
            </a:endParaRPr>
          </a:p>
        </p:txBody>
      </p:sp>
      <p:graphicFrame>
        <p:nvGraphicFramePr>
          <p:cNvPr id="9219" name="Group 3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0" y="671195"/>
          <a:ext cx="8492490" cy="4227830"/>
        </p:xfrm>
        <a:graphic>
          <a:graphicData uri="http://schemas.openxmlformats.org/drawingml/2006/table">
            <a:tbl>
              <a:tblPr/>
              <a:tblGrid>
                <a:gridCol w="952500"/>
                <a:gridCol w="2222500"/>
                <a:gridCol w="2221865"/>
                <a:gridCol w="3095625"/>
              </a:tblGrid>
              <a:tr h="1006475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实验次数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钩码所受的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重力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G/N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绳子末端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拉动的方向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弹簧测力计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的示数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F/N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2940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1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635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2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010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3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25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4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5645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5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256" name="Group 40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1219200" y="1706880"/>
          <a:ext cx="7239000" cy="635000"/>
        </p:xfrm>
        <a:graphic>
          <a:graphicData uri="http://schemas.openxmlformats.org/drawingml/2006/table">
            <a:tbl>
              <a:tblPr/>
              <a:tblGrid>
                <a:gridCol w="2133600"/>
                <a:gridCol w="2133600"/>
                <a:gridCol w="2971800"/>
              </a:tblGrid>
              <a:tr h="635000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2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水平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2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266" name="Group 50"/>
          <p:cNvGraphicFramePr>
            <a:graphicFrameLocks noGrp="1"/>
          </p:cNvGraphicFramePr>
          <p:nvPr>
            <p:custDataLst>
              <p:tags r:id="rId7"/>
            </p:custDataLst>
          </p:nvPr>
        </p:nvGraphicFramePr>
        <p:xfrm>
          <a:off x="1219200" y="2341880"/>
          <a:ext cx="7239000" cy="605155"/>
        </p:xfrm>
        <a:graphic>
          <a:graphicData uri="http://schemas.openxmlformats.org/drawingml/2006/table">
            <a:tbl>
              <a:tblPr/>
              <a:tblGrid>
                <a:gridCol w="2133600"/>
                <a:gridCol w="2133600"/>
                <a:gridCol w="2971800"/>
              </a:tblGrid>
              <a:tr h="605155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2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斜向下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2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276" name="Group 60"/>
          <p:cNvGraphicFramePr>
            <a:graphicFrameLocks noGrp="1"/>
          </p:cNvGraphicFramePr>
          <p:nvPr>
            <p:custDataLst>
              <p:tags r:id="rId8"/>
            </p:custDataLst>
          </p:nvPr>
        </p:nvGraphicFramePr>
        <p:xfrm>
          <a:off x="1219200" y="3013075"/>
          <a:ext cx="7239000" cy="563563"/>
        </p:xfrm>
        <a:graphic>
          <a:graphicData uri="http://schemas.openxmlformats.org/drawingml/2006/table">
            <a:tbl>
              <a:tblPr/>
              <a:tblGrid>
                <a:gridCol w="2133600"/>
                <a:gridCol w="2133600"/>
                <a:gridCol w="2971800"/>
              </a:tblGrid>
              <a:tr h="563563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2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竖直向下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2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286" name="Group 70"/>
          <p:cNvGraphicFramePr>
            <a:graphicFrameLocks noGrp="1"/>
          </p:cNvGraphicFramePr>
          <p:nvPr>
            <p:custDataLst>
              <p:tags r:id="rId9"/>
            </p:custDataLst>
          </p:nvPr>
        </p:nvGraphicFramePr>
        <p:xfrm>
          <a:off x="1218883" y="3576638"/>
          <a:ext cx="7239000" cy="593725"/>
        </p:xfrm>
        <a:graphic>
          <a:graphicData uri="http://schemas.openxmlformats.org/drawingml/2006/table">
            <a:tbl>
              <a:tblPr/>
              <a:tblGrid>
                <a:gridCol w="2141537"/>
                <a:gridCol w="2133600"/>
                <a:gridCol w="2963863"/>
              </a:tblGrid>
              <a:tr h="593725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3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竖直向下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3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296" name="Group 80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1219200" y="4213225"/>
          <a:ext cx="7239000" cy="685800"/>
        </p:xfrm>
        <a:graphic>
          <a:graphicData uri="http://schemas.openxmlformats.org/drawingml/2006/table">
            <a:tbl>
              <a:tblPr/>
              <a:tblGrid>
                <a:gridCol w="2133600"/>
                <a:gridCol w="2133600"/>
                <a:gridCol w="2971800"/>
              </a:tblGrid>
              <a:tr h="685800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4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竖直向下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4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8154" name="Rectangle 9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350" y="5125720"/>
            <a:ext cx="14081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3200" b="1">
                <a:ea typeface="黑体" panose="02010609060101010101" pitchFamily="49" charset="-122"/>
              </a:rPr>
              <a:t>特点：</a:t>
            </a:r>
            <a:endParaRPr lang="zh-CN" altLang="en-US" sz="3200" b="1">
              <a:ea typeface="黑体" panose="02010609060101010101" pitchFamily="49" charset="-122"/>
            </a:endParaRPr>
          </a:p>
        </p:txBody>
      </p:sp>
      <p:sp>
        <p:nvSpPr>
          <p:cNvPr id="88155" name="Rectangle 9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717040" y="5125720"/>
            <a:ext cx="6243320" cy="20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zh-CN" altLang="en-US" sz="2400" b="1">
                <a:ea typeface="楷体_GB2312" pitchFamily="49" charset="-122"/>
              </a:rPr>
              <a:t>使用定滑轮</a:t>
            </a:r>
            <a:r>
              <a:rPr lang="zh-CN" altLang="en-US" sz="2400" b="1">
                <a:solidFill>
                  <a:srgbClr val="FF3300"/>
                </a:solidFill>
                <a:ea typeface="黑体" panose="02010609060101010101" pitchFamily="49" charset="-122"/>
              </a:rPr>
              <a:t>不省不费力</a:t>
            </a:r>
            <a:r>
              <a:rPr lang="zh-CN" altLang="en-US" sz="2400" b="1">
                <a:ea typeface="黑体" panose="02010609060101010101" pitchFamily="49" charset="-122"/>
              </a:rPr>
              <a:t>，不省不费距离</a:t>
            </a:r>
            <a:r>
              <a:rPr lang="zh-CN" altLang="en-US" sz="2400" b="1">
                <a:ea typeface="楷体_GB2312" pitchFamily="49" charset="-122"/>
              </a:rPr>
              <a:t>但可以</a:t>
            </a:r>
            <a:r>
              <a:rPr lang="zh-CN" altLang="en-US" sz="2400" b="1">
                <a:solidFill>
                  <a:srgbClr val="FF3300"/>
                </a:solidFill>
                <a:ea typeface="黑体" panose="02010609060101010101" pitchFamily="49" charset="-122"/>
              </a:rPr>
              <a:t>改变施力的方向</a:t>
            </a:r>
            <a:endParaRPr lang="zh-CN" altLang="en-US" sz="2400" b="1">
              <a:solidFill>
                <a:srgbClr val="FF3300"/>
              </a:solidFill>
              <a:ea typeface="黑体" panose="02010609060101010101" pitchFamily="49" charset="-122"/>
            </a:endParaRPr>
          </a:p>
          <a:p>
            <a:pPr algn="l"/>
            <a:endParaRPr lang="zh-CN" altLang="en-US" sz="2400" b="1">
              <a:solidFill>
                <a:srgbClr val="FF3300"/>
              </a:solidFill>
              <a:ea typeface="黑体" panose="02010609060101010101" pitchFamily="49" charset="-122"/>
            </a:endParaRPr>
          </a:p>
          <a:p>
            <a:pPr algn="l"/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sym typeface="+mn-ea"/>
              </a:rPr>
              <a:t>F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sym typeface="+mn-ea"/>
              </a:rPr>
              <a:t>＝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sym typeface="+mn-ea"/>
              </a:rPr>
              <a:t>G</a:t>
            </a:r>
            <a:r>
              <a:rPr lang="zh-CN" altLang="zh-CN" sz="2800" baseline="-25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_GB2312" pitchFamily="49" charset="-122"/>
                <a:sym typeface="+mn-ea"/>
              </a:rPr>
              <a:t>物</a:t>
            </a:r>
            <a:r>
              <a:rPr lang="zh-CN" altLang="en-US" sz="2800" baseline="-250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_GB2312" pitchFamily="49" charset="-122"/>
                <a:sym typeface="+mn-ea"/>
              </a:rPr>
              <a:t>，</a:t>
            </a:r>
            <a:r>
              <a:rPr lang="en-US" altLang="zh-CN" sz="28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_GB2312" pitchFamily="49" charset="-122"/>
                <a:sym typeface="+mn-ea"/>
              </a:rPr>
              <a:t>S=h</a:t>
            </a:r>
            <a:endParaRPr lang="en-US" altLang="zh-CN" sz="2800">
              <a:solidFill>
                <a:srgbClr val="FF0000"/>
              </a:solidFill>
              <a:uFillTx/>
              <a:latin typeface="Times New Roman" panose="02020603050405020304" pitchFamily="18" charset="0"/>
              <a:ea typeface="楷体_GB2312" pitchFamily="49" charset="-122"/>
            </a:endParaRPr>
          </a:p>
          <a:p>
            <a:pPr algn="l"/>
            <a:endParaRPr lang="zh-CN" altLang="en-US" sz="2800" b="1">
              <a:solidFill>
                <a:srgbClr val="FF3300"/>
              </a:solidFill>
              <a:ea typeface="黑体" panose="02010609060101010101" pitchFamily="49" charset="-122"/>
            </a:endParaRPr>
          </a:p>
        </p:txBody>
      </p:sp>
      <p:pic>
        <p:nvPicPr>
          <p:cNvPr id="9308" name="Picture 92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3"/>
          <a:stretch>
            <a:fillRect/>
          </a:stretch>
        </p:blipFill>
        <p:spPr bwMode="auto">
          <a:xfrm>
            <a:off x="4488815" y="106045"/>
            <a:ext cx="4158615" cy="430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9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8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8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8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54" grpId="0"/>
      <p:bldP spid="881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09570" name="Picture 2" descr="6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 bwMode="auto">
          <a:xfrm>
            <a:off x="45085" y="704850"/>
            <a:ext cx="2342515" cy="457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9571" name="Group 3"/>
          <p:cNvGrpSpPr/>
          <p:nvPr>
            <p:custDataLst>
              <p:tags r:id="rId5"/>
            </p:custDataLst>
          </p:nvPr>
        </p:nvGrpSpPr>
        <p:grpSpPr>
          <a:xfrm>
            <a:off x="1595438" y="4229100"/>
            <a:ext cx="3230563" cy="1400176"/>
            <a:chOff x="641" y="224"/>
            <a:chExt cx="2035" cy="882"/>
          </a:xfrm>
        </p:grpSpPr>
        <p:sp>
          <p:nvSpPr>
            <p:cNvPr id="109572" name="Text Box 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140" y="779"/>
              <a:ext cx="1536" cy="327"/>
            </a:xfrm>
            <a:prstGeom prst="rect">
              <a:avLst/>
            </a:prstGeom>
            <a:gradFill rotWithShape="1">
              <a:gsLst>
                <a:gs pos="0">
                  <a:srgbClr val="0099FF"/>
                </a:gs>
                <a:gs pos="50000">
                  <a:srgbClr val="0099FF">
                    <a:gamma/>
                    <a:tint val="34902"/>
                    <a:invGamma/>
                  </a:srgbClr>
                </a:gs>
                <a:gs pos="100000">
                  <a:srgbClr val="0099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滑轮的挂钩</a:t>
              </a:r>
              <a:endParaRPr lang="zh-CN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9573" name="Line 5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H="1" flipV="1">
              <a:off x="641" y="224"/>
              <a:ext cx="846" cy="4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9574" name="Group 6"/>
          <p:cNvGrpSpPr/>
          <p:nvPr>
            <p:custDataLst>
              <p:tags r:id="rId8"/>
            </p:custDataLst>
          </p:nvPr>
        </p:nvGrpSpPr>
        <p:grpSpPr>
          <a:xfrm>
            <a:off x="1566545" y="3076575"/>
            <a:ext cx="3170238" cy="1317626"/>
            <a:chOff x="912" y="1152"/>
            <a:chExt cx="1997" cy="830"/>
          </a:xfrm>
        </p:grpSpPr>
        <p:sp>
          <p:nvSpPr>
            <p:cNvPr id="109575" name="Text Box 7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373" y="1655"/>
              <a:ext cx="1536" cy="327"/>
            </a:xfrm>
            <a:prstGeom prst="rect">
              <a:avLst/>
            </a:prstGeom>
            <a:gradFill rotWithShape="1">
              <a:gsLst>
                <a:gs pos="0">
                  <a:srgbClr val="0099FF"/>
                </a:gs>
                <a:gs pos="50000">
                  <a:srgbClr val="0099FF">
                    <a:gamma/>
                    <a:tint val="34902"/>
                    <a:invGamma/>
                  </a:srgbClr>
                </a:gs>
                <a:gs pos="100000">
                  <a:srgbClr val="0099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滑轮的轴</a:t>
              </a:r>
              <a:endParaRPr lang="zh-CN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9576" name="Line 8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 flipV="1">
              <a:off x="912" y="1152"/>
              <a:ext cx="864" cy="50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9577" name="Group 9"/>
          <p:cNvGrpSpPr/>
          <p:nvPr>
            <p:custDataLst>
              <p:tags r:id="rId11"/>
            </p:custDataLst>
          </p:nvPr>
        </p:nvGrpSpPr>
        <p:grpSpPr>
          <a:xfrm>
            <a:off x="2025650" y="1623695"/>
            <a:ext cx="2800350" cy="1255713"/>
            <a:chOff x="1536" y="1872"/>
            <a:chExt cx="1764" cy="791"/>
          </a:xfrm>
        </p:grpSpPr>
        <p:sp>
          <p:nvSpPr>
            <p:cNvPr id="109578" name="Text Box 10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764" y="2336"/>
              <a:ext cx="1536" cy="327"/>
            </a:xfrm>
            <a:prstGeom prst="rect">
              <a:avLst/>
            </a:prstGeom>
            <a:gradFill rotWithShape="1">
              <a:gsLst>
                <a:gs pos="0">
                  <a:srgbClr val="FFFF66">
                    <a:gamma/>
                    <a:tint val="66667"/>
                    <a:invGamma/>
                  </a:srgbClr>
                </a:gs>
                <a:gs pos="100000">
                  <a:srgbClr val="FFFF6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800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绳子的自由端</a:t>
              </a:r>
              <a:endParaRPr lang="zh-CN" altLang="en-US" sz="28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9579" name="Line 11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H="1" flipV="1">
              <a:off x="1536" y="1872"/>
              <a:ext cx="672" cy="43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9580" name="Group 12"/>
          <p:cNvGrpSpPr/>
          <p:nvPr>
            <p:custDataLst>
              <p:tags r:id="rId14"/>
            </p:custDataLst>
          </p:nvPr>
        </p:nvGrpSpPr>
        <p:grpSpPr>
          <a:xfrm>
            <a:off x="163195" y="4864100"/>
            <a:ext cx="2438400" cy="1463675"/>
            <a:chOff x="-548" y="2448"/>
            <a:chExt cx="1536" cy="922"/>
          </a:xfrm>
        </p:grpSpPr>
        <p:sp>
          <p:nvSpPr>
            <p:cNvPr id="109581" name="Text Box 13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-548" y="3043"/>
              <a:ext cx="1536" cy="327"/>
            </a:xfrm>
            <a:prstGeom prst="rect">
              <a:avLst/>
            </a:prstGeom>
            <a:gradFill rotWithShape="1">
              <a:gsLst>
                <a:gs pos="0">
                  <a:srgbClr val="FFFF66">
                    <a:gamma/>
                    <a:tint val="66667"/>
                    <a:invGamma/>
                  </a:srgbClr>
                </a:gs>
                <a:gs pos="100000">
                  <a:srgbClr val="FFFF6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2800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重物</a:t>
              </a:r>
              <a:endParaRPr lang="zh-CN" altLang="en-US" sz="28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9582" name="Line 14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268" y="2448"/>
              <a:ext cx="68" cy="48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97284" name="Picture 4" descr="11-图片-52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990715" y="333375"/>
            <a:ext cx="2156460" cy="640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7" name="Rectangle 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795963" y="1412875"/>
            <a:ext cx="155448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3600" b="0">
                <a:solidFill>
                  <a:srgbClr val="0033CC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动滑轮</a:t>
            </a:r>
            <a:endParaRPr kumimoji="1" lang="zh-CN" altLang="en-US" sz="3600" b="0">
              <a:solidFill>
                <a:srgbClr val="0033CC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97288" name="Text Box 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796280" y="3645535"/>
            <a:ext cx="1818005" cy="181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ea typeface="楷体_GB2312" pitchFamily="49" charset="-122"/>
              </a:rPr>
              <a:t>使用时</a:t>
            </a:r>
            <a:r>
              <a:rPr lang="zh-CN" altLang="en-US" sz="2800">
                <a:ea typeface="楷体_GB2312" pitchFamily="49" charset="-122"/>
              </a:rPr>
              <a:t>，随物体的移动而移动的滑轮</a:t>
            </a:r>
            <a:endParaRPr lang="zh-CN" altLang="en-US" sz="2800">
              <a:ea typeface="楷体_GB2312" pitchFamily="49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21"/>
            </p:custDataLst>
          </p:nvPr>
        </p:nvSpPr>
        <p:spPr>
          <a:xfrm>
            <a:off x="45085" y="71755"/>
            <a:ext cx="18592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zh-CN" altLang="en-US" sz="4400" b="0">
                <a:solidFill>
                  <a:srgbClr val="0033CC"/>
                </a:solidFill>
                <a:latin typeface="Times New Roman" panose="02020603050405020304" pitchFamily="18" charset="0"/>
                <a:ea typeface="隶书" panose="02010509060101010101" pitchFamily="49" charset="-122"/>
                <a:sym typeface="+mn-ea"/>
              </a:rPr>
              <a:t>动滑轮</a:t>
            </a:r>
            <a:endParaRPr lang="zh-CN" altLang="en-US" sz="4400">
              <a:latin typeface="华文隶书" panose="02010800040101010101" charset="-122"/>
              <a:ea typeface="华文隶书" panose="0201080004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9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10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7" grpId="0"/>
      <p:bldP spid="972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98306" name="Picture 2" descr="动滑轮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7" name="Picture 3" descr="定滑轮实质 拷贝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Line 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4648200" y="1752600"/>
            <a:ext cx="0" cy="5105400"/>
          </a:xfrm>
          <a:prstGeom prst="line">
            <a:avLst/>
          </a:prstGeom>
          <a:noFill/>
          <a:ln w="101600">
            <a:solidFill>
              <a:srgbClr val="008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8309" name="Text Box 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48000" y="316865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O</a:t>
            </a:r>
            <a:endParaRPr lang="en-US" altLang="zh-CN" sz="3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8310" name="Text Box 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352800" y="2514600"/>
            <a:ext cx="4572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2000">
                <a:solidFill>
                  <a:srgbClr val="FF0000"/>
                </a:solidFill>
                <a:latin typeface="Times New Roman" panose="02020603050405020304" pitchFamily="18" charset="0"/>
              </a:rPr>
              <a:t>·</a:t>
            </a:r>
            <a:endParaRPr lang="en-US" altLang="zh-CN" sz="12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7" name="Line 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5562600" y="762000"/>
            <a:ext cx="76200" cy="4953000"/>
          </a:xfrm>
          <a:prstGeom prst="line">
            <a:avLst/>
          </a:prstGeom>
          <a:noFill/>
          <a:ln w="101600">
            <a:solidFill>
              <a:srgbClr val="FF00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8" name="Line 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5638800" y="1752600"/>
            <a:ext cx="0" cy="175260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9" name="Line 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4648200" y="3657600"/>
            <a:ext cx="0" cy="2057400"/>
          </a:xfrm>
          <a:prstGeom prst="line">
            <a:avLst/>
          </a:prstGeom>
          <a:noFill/>
          <a:ln w="101600">
            <a:solidFill>
              <a:schemeClr val="accent2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8314" name="AutoShape 10"/>
          <p:cNvSpPr/>
          <p:nvPr>
            <p:custDataLst>
              <p:tags r:id="rId14"/>
            </p:custDataLst>
          </p:nvPr>
        </p:nvSpPr>
        <p:spPr bwMode="auto">
          <a:xfrm rot="-5473793">
            <a:off x="4000500" y="3314700"/>
            <a:ext cx="304800" cy="990600"/>
          </a:xfrm>
          <a:prstGeom prst="leftBrace">
            <a:avLst>
              <a:gd name="adj1" fmla="val 27083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round/>
              </a14:hiddenLine>
            </a:ext>
          </a:extLst>
        </p:spPr>
        <p:txBody>
          <a:bodyPr vert="eaVert" wrap="none" anchor="ctr"/>
          <a:lstStyle/>
          <a:p>
            <a:endParaRPr lang="zh-CN" altLang="zh-CN" sz="3600" b="1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98315" name="AutoShape 11"/>
          <p:cNvSpPr/>
          <p:nvPr>
            <p:custDataLst>
              <p:tags r:id="rId15"/>
            </p:custDataLst>
          </p:nvPr>
        </p:nvSpPr>
        <p:spPr bwMode="auto">
          <a:xfrm rot="5400000">
            <a:off x="4419600" y="2209800"/>
            <a:ext cx="381000" cy="2057400"/>
          </a:xfrm>
          <a:prstGeom prst="leftBrace">
            <a:avLst>
              <a:gd name="adj1" fmla="val 45000"/>
              <a:gd name="adj2" fmla="val 3896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round/>
              </a14:hiddenLine>
            </a:ext>
          </a:extLst>
        </p:spPr>
        <p:txBody>
          <a:bodyPr rot="10800000" vert="eaVert" wrap="none" anchor="ctr"/>
          <a:lstStyle/>
          <a:p>
            <a:endParaRPr lang="zh-CN" altLang="zh-CN" sz="3600" b="1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98316" name="Text Box 1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572000" y="2527300"/>
            <a:ext cx="68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</a:t>
            </a:r>
            <a:r>
              <a:rPr lang="en-US" altLang="zh-CN" sz="3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</a:t>
            </a:r>
            <a:endParaRPr lang="en-US" altLang="zh-CN" sz="3600" b="1" baseline="-25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8317" name="Text Box 1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810000" y="36576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</a:t>
            </a:r>
            <a:r>
              <a:rPr lang="en-US" altLang="zh-CN" sz="36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endParaRPr lang="en-US" altLang="zh-CN" sz="3600" b="1" baseline="-250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8318" name="Text Box 1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172200" y="3886200"/>
            <a:ext cx="259080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5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</a:t>
            </a:r>
            <a:r>
              <a:rPr lang="en-US" altLang="zh-CN" sz="54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 </a:t>
            </a:r>
            <a:r>
              <a:rPr lang="en-US" altLang="zh-CN" sz="5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=2</a:t>
            </a:r>
            <a:r>
              <a:rPr lang="en-US" altLang="zh-CN" sz="5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</a:t>
            </a:r>
            <a:r>
              <a:rPr lang="en-US" altLang="zh-CN" sz="54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endParaRPr lang="en-US" altLang="zh-CN" sz="5400" b="1" baseline="-25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zh-CN" sz="4400">
              <a:latin typeface="Times New Roman" panose="02020603050405020304" pitchFamily="18" charset="0"/>
            </a:endParaRPr>
          </a:p>
        </p:txBody>
      </p:sp>
      <p:sp>
        <p:nvSpPr>
          <p:cNvPr id="98319" name="Text Box 1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0" y="304800"/>
            <a:ext cx="335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动滑轮的实质</a:t>
            </a:r>
            <a:endParaRPr lang="zh-CN" altLang="en-US" sz="36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320" name="Text Box 1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156325" y="1616075"/>
            <a:ext cx="644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F1</a:t>
            </a:r>
            <a:endParaRPr lang="en-US" altLang="zh-CN" sz="3600" b="1">
              <a:solidFill>
                <a:srgbClr val="FF0000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98321" name="Text Box 17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657600" y="5029200"/>
            <a:ext cx="695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4000" b="1">
                <a:solidFill>
                  <a:srgbClr val="3333CC"/>
                </a:solidFill>
                <a:latin typeface="幼圆" panose="02010509060101010101" charset="-122"/>
                <a:ea typeface="幼圆" panose="02010509060101010101" charset="-122"/>
              </a:rPr>
              <a:t>F2</a:t>
            </a:r>
            <a:endParaRPr lang="en-US" altLang="zh-CN" sz="4000" b="1">
              <a:solidFill>
                <a:srgbClr val="3333CC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98322" name="Text Box 1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28600" y="2133600"/>
            <a:ext cx="28194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动</a:t>
            </a:r>
            <a:r>
              <a:rPr lang="zh-CN" altLang="en-US" sz="3600" b="1">
                <a:latin typeface="幼圆" panose="02010509060101010101" charset="-122"/>
                <a:ea typeface="幼圆" panose="02010509060101010101" charset="-122"/>
              </a:rPr>
              <a:t>滑轮实质是</a:t>
            </a:r>
            <a:r>
              <a:rPr lang="zh-CN" altLang="en-US" sz="3600" b="1">
                <a:solidFill>
                  <a:srgbClr val="0000FF"/>
                </a:solidFill>
                <a:latin typeface="幼圆" panose="02010509060101010101" charset="-122"/>
                <a:ea typeface="幼圆" panose="02010509060101010101" charset="-122"/>
              </a:rPr>
              <a:t>动力臂为阻力臂</a:t>
            </a:r>
            <a:r>
              <a:rPr lang="en-US" altLang="zh-CN" sz="3600" b="1">
                <a:solidFill>
                  <a:srgbClr val="0000FF"/>
                </a:solidFill>
                <a:latin typeface="幼圆" panose="02010509060101010101" charset="-122"/>
                <a:ea typeface="幼圆" panose="02010509060101010101" charset="-122"/>
              </a:rPr>
              <a:t>2</a:t>
            </a:r>
            <a:r>
              <a:rPr lang="zh-CN" altLang="en-US" sz="3600" b="1">
                <a:solidFill>
                  <a:srgbClr val="0000FF"/>
                </a:solidFill>
                <a:latin typeface="幼圆" panose="02010509060101010101" charset="-122"/>
                <a:ea typeface="幼圆" panose="02010509060101010101" charset="-122"/>
              </a:rPr>
              <a:t>倍</a:t>
            </a:r>
            <a:r>
              <a:rPr lang="zh-CN" altLang="en-US" sz="3600" b="1">
                <a:latin typeface="幼圆" panose="02010509060101010101" charset="-122"/>
                <a:ea typeface="幼圆" panose="02010509060101010101" charset="-122"/>
              </a:rPr>
              <a:t>的杠杆。</a:t>
            </a:r>
            <a:endParaRPr lang="zh-CN" altLang="en-US" sz="3600" b="1">
              <a:latin typeface="幼圆" panose="02010509060101010101" charset="-122"/>
              <a:ea typeface="幼圆" panose="02010509060101010101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9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9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98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9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98309" grpId="0"/>
      <p:bldP spid="98310" grpId="0"/>
      <p:bldP spid="15367" grpId="0"/>
      <p:bldP spid="15368" grpId="0"/>
      <p:bldP spid="15369" grpId="0"/>
      <p:bldP spid="98314" grpId="0"/>
      <p:bldP spid="98315" grpId="0"/>
      <p:bldP spid="98316" grpId="0"/>
      <p:bldP spid="98317" grpId="0"/>
      <p:bldP spid="98318" grpId="0"/>
      <p:bldP spid="98320" grpId="0"/>
      <p:bldP spid="98321" grpId="0"/>
      <p:bldP spid="983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04450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0" y="304800"/>
            <a:ext cx="533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600">
                <a:ea typeface="黑体" panose="02010609060101010101" pitchFamily="49" charset="-122"/>
              </a:rPr>
              <a:t>探究使用动滑轮的特点</a:t>
            </a:r>
            <a:endParaRPr lang="zh-CN" altLang="en-US" sz="3600">
              <a:ea typeface="黑体" panose="02010609060101010101" pitchFamily="49" charset="-122"/>
            </a:endParaRPr>
          </a:p>
        </p:txBody>
      </p:sp>
      <p:pic>
        <p:nvPicPr>
          <p:cNvPr id="104451" name="Picture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lum bright="-32000"/>
          </a:blip>
          <a:stretch>
            <a:fillRect/>
          </a:stretch>
        </p:blipFill>
        <p:spPr bwMode="auto">
          <a:xfrm>
            <a:off x="6553200" y="457200"/>
            <a:ext cx="207168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2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4495800"/>
            <a:ext cx="14081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ea typeface="黑体" panose="02010609060101010101" pitchFamily="49" charset="-122"/>
              </a:rPr>
              <a:t>特点：</a:t>
            </a:r>
            <a:endParaRPr lang="zh-CN" altLang="en-US" sz="3200">
              <a:ea typeface="黑体" panose="02010609060101010101" pitchFamily="49" charset="-122"/>
            </a:endParaRPr>
          </a:p>
        </p:txBody>
      </p:sp>
      <p:sp>
        <p:nvSpPr>
          <p:cNvPr id="104453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47800" y="4495800"/>
            <a:ext cx="717740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>
                <a:ea typeface="楷体_GB2312" pitchFamily="49" charset="-122"/>
              </a:rPr>
              <a:t>使用动滑轮能</a:t>
            </a:r>
            <a:r>
              <a:rPr lang="zh-CN" altLang="en-US" sz="3200">
                <a:solidFill>
                  <a:srgbClr val="FF0000"/>
                </a:solidFill>
                <a:ea typeface="黑体" panose="02010609060101010101" pitchFamily="49" charset="-122"/>
              </a:rPr>
              <a:t>省一半力</a:t>
            </a:r>
            <a:r>
              <a:rPr lang="zh-CN" altLang="en-US" sz="3200">
                <a:ea typeface="黑体" panose="02010609060101010101" pitchFamily="49" charset="-122"/>
              </a:rPr>
              <a:t>，费一倍距离，</a:t>
            </a:r>
            <a:r>
              <a:rPr lang="zh-CN" altLang="en-US" sz="3200">
                <a:ea typeface="楷体_GB2312" pitchFamily="49" charset="-122"/>
              </a:rPr>
              <a:t>但不可以</a:t>
            </a:r>
            <a:r>
              <a:rPr lang="zh-CN" altLang="en-US" sz="3200">
                <a:solidFill>
                  <a:srgbClr val="FF0000"/>
                </a:solidFill>
                <a:ea typeface="黑体" panose="02010609060101010101" pitchFamily="49" charset="-122"/>
              </a:rPr>
              <a:t>改变施力的方向</a:t>
            </a:r>
            <a:r>
              <a:rPr lang="zh-CN" altLang="en-US" sz="3200">
                <a:ea typeface="黑体" panose="02010609060101010101" pitchFamily="49" charset="-122"/>
              </a:rPr>
              <a:t>。</a:t>
            </a:r>
            <a:endParaRPr lang="zh-CN" altLang="en-US" sz="320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graphicFrame>
        <p:nvGraphicFramePr>
          <p:cNvPr id="104454" name="Group 6"/>
          <p:cNvGraphicFramePr>
            <a:graphicFrameLocks noGrp="1"/>
          </p:cNvGraphicFramePr>
          <p:nvPr>
            <p:custDataLst>
              <p:tags r:id="rId8"/>
            </p:custDataLst>
          </p:nvPr>
        </p:nvGraphicFramePr>
        <p:xfrm>
          <a:off x="533400" y="1143000"/>
          <a:ext cx="5562600" cy="3088323"/>
        </p:xfrm>
        <a:graphic>
          <a:graphicData uri="http://schemas.openxmlformats.org/drawingml/2006/table">
            <a:tbl>
              <a:tblPr/>
              <a:tblGrid>
                <a:gridCol w="914400"/>
                <a:gridCol w="1447800"/>
                <a:gridCol w="1676400"/>
                <a:gridCol w="1524000"/>
              </a:tblGrid>
              <a:tr h="965200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实验次数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钩码所受的重力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G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∕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N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施力的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方向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弹簧测力计的示数</a:t>
                      </a:r>
                      <a:r>
                        <a:rPr kumimoji="0" lang="en-US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F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∕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N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1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2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3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4481" name="Group 33"/>
          <p:cNvGraphicFramePr>
            <a:graphicFrameLocks noGrp="1"/>
          </p:cNvGraphicFramePr>
          <p:nvPr>
            <p:custDataLst>
              <p:tags r:id="rId9"/>
            </p:custDataLst>
          </p:nvPr>
        </p:nvGraphicFramePr>
        <p:xfrm>
          <a:off x="1447800" y="2420938"/>
          <a:ext cx="4648200" cy="635000"/>
        </p:xfrm>
        <a:graphic>
          <a:graphicData uri="http://schemas.openxmlformats.org/drawingml/2006/table">
            <a:tbl>
              <a:tblPr/>
              <a:tblGrid>
                <a:gridCol w="1447800"/>
                <a:gridCol w="1676400"/>
                <a:gridCol w="1524000"/>
              </a:tblGrid>
              <a:tr h="635000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2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竖直向上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4491" name="Group 43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1447800" y="3048000"/>
          <a:ext cx="4648200" cy="619125"/>
        </p:xfrm>
        <a:graphic>
          <a:graphicData uri="http://schemas.openxmlformats.org/drawingml/2006/table">
            <a:tbl>
              <a:tblPr/>
              <a:tblGrid>
                <a:gridCol w="1447800"/>
                <a:gridCol w="1676400"/>
                <a:gridCol w="1524000"/>
              </a:tblGrid>
              <a:tr h="619125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3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竖直向上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4501" name="Group 53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1447800" y="3671888"/>
          <a:ext cx="4648200" cy="563563"/>
        </p:xfrm>
        <a:graphic>
          <a:graphicData uri="http://schemas.openxmlformats.org/drawingml/2006/table">
            <a:tbl>
              <a:tblPr/>
              <a:tblGrid>
                <a:gridCol w="1447800"/>
                <a:gridCol w="1676400"/>
                <a:gridCol w="1524000"/>
              </a:tblGrid>
              <a:tr h="563563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4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竖直向上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04511" name="Group 63"/>
          <p:cNvGrpSpPr/>
          <p:nvPr>
            <p:custDataLst>
              <p:tags r:id="rId12"/>
            </p:custDataLst>
          </p:nvPr>
        </p:nvGrpSpPr>
        <p:grpSpPr>
          <a:xfrm>
            <a:off x="2222500" y="5516880"/>
            <a:ext cx="4003678" cy="1057592"/>
            <a:chOff x="1248" y="3475"/>
            <a:chExt cx="2449" cy="666"/>
          </a:xfrm>
        </p:grpSpPr>
        <p:sp>
          <p:nvSpPr>
            <p:cNvPr id="104512" name="Rectangle 6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728" y="3774"/>
              <a:ext cx="244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320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2</a:t>
              </a:r>
              <a:endPara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4513" name="Rectangle 6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728" y="3475"/>
              <a:ext cx="244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320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1</a:t>
              </a:r>
              <a:endPara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4514" name="Rectangle 6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248" y="3619"/>
              <a:ext cx="2449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320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F</a:t>
              </a:r>
              <a:r>
                <a:rPr lang="zh-CN" altLang="en-US" sz="320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＝     </a:t>
              </a:r>
              <a:r>
                <a:rPr lang="en-US" altLang="zh-CN" sz="320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G</a:t>
              </a:r>
              <a:r>
                <a:rPr lang="zh-CN" altLang="en-US" sz="3200" baseline="-25000">
                  <a:solidFill>
                    <a:srgbClr val="FF0000"/>
                  </a:solidFill>
                  <a:uFillTx/>
                  <a:latin typeface="Times New Roman" panose="02020603050405020304" pitchFamily="18" charset="0"/>
                  <a:ea typeface="楷体_GB2312" pitchFamily="49" charset="-122"/>
                </a:rPr>
                <a:t>，</a:t>
              </a:r>
              <a:r>
                <a:rPr lang="en-US" altLang="zh-CN" sz="3200">
                  <a:solidFill>
                    <a:srgbClr val="FF0000"/>
                  </a:solidFill>
                  <a:uFillTx/>
                  <a:latin typeface="Times New Roman" panose="02020603050405020304" pitchFamily="18" charset="0"/>
                  <a:ea typeface="楷体_GB2312" pitchFamily="49" charset="-122"/>
                </a:rPr>
                <a:t>S=2h</a:t>
              </a:r>
              <a:endParaRPr lang="en-US" altLang="zh-CN" sz="320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4515" name="Line 67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1728" y="3812"/>
              <a:ext cx="24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4516" name="Rectangle 6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153400" y="1905000"/>
            <a:ext cx="43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accent2"/>
                </a:solidFill>
                <a:ea typeface="楷体_GB2312" pitchFamily="49" charset="-122"/>
              </a:rPr>
              <a:t>F</a:t>
            </a:r>
            <a:endParaRPr lang="en-US" altLang="zh-CN" sz="3200">
              <a:solidFill>
                <a:schemeClr val="accent2"/>
              </a:solidFill>
              <a:ea typeface="楷体_GB2312" pitchFamily="49" charset="-122"/>
            </a:endParaRPr>
          </a:p>
        </p:txBody>
      </p:sp>
      <p:sp>
        <p:nvSpPr>
          <p:cNvPr id="104517" name="Rectangle 6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924800" y="3657600"/>
            <a:ext cx="5000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accent2"/>
                </a:solidFill>
                <a:ea typeface="楷体_GB2312" pitchFamily="49" charset="-122"/>
              </a:rPr>
              <a:t>G</a:t>
            </a:r>
            <a:endParaRPr lang="en-US" altLang="zh-CN" sz="3200">
              <a:solidFill>
                <a:schemeClr val="accent2"/>
              </a:solidFill>
              <a:ea typeface="楷体_GB2312" pitchFamily="49" charset="-122"/>
            </a:endParaRPr>
          </a:p>
        </p:txBody>
      </p:sp>
      <p:grpSp>
        <p:nvGrpSpPr>
          <p:cNvPr id="104518" name="Group 70"/>
          <p:cNvGrpSpPr/>
          <p:nvPr>
            <p:custDataLst>
              <p:tags r:id="rId19"/>
            </p:custDataLst>
          </p:nvPr>
        </p:nvGrpSpPr>
        <p:grpSpPr>
          <a:xfrm>
            <a:off x="8534400" y="6553200"/>
            <a:ext cx="457200" cy="304800"/>
            <a:chOff x="5376" y="4128"/>
            <a:chExt cx="288" cy="192"/>
          </a:xfrm>
        </p:grpSpPr>
        <p:sp>
          <p:nvSpPr>
            <p:cNvPr id="104519" name="AutoShape 71">
              <a:hlinkClick action="ppaction://hlinkshowjump?jump=previousslide" highlightClick="1"/>
            </p:cNvPr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4520" name="AutoShape 72">
              <a:hlinkClick action="ppaction://hlinkshowjump?jump=nextslide" highlightClick="1"/>
            </p:cNvPr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04521" name="Rectangle 7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932363" y="2492375"/>
            <a:ext cx="7921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ea typeface="黑体" panose="02010609060101010101" pitchFamily="49" charset="-122"/>
              </a:rPr>
              <a:t>1</a:t>
            </a:r>
            <a:endParaRPr lang="en-US" altLang="zh-CN" sz="320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104522" name="Rectangle 7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932363" y="3068638"/>
            <a:ext cx="7921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ea typeface="黑体" panose="02010609060101010101" pitchFamily="49" charset="-122"/>
              </a:rPr>
              <a:t>1.5</a:t>
            </a:r>
            <a:endParaRPr lang="en-US" altLang="zh-CN" sz="320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104523" name="Rectangle 7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932363" y="3644900"/>
            <a:ext cx="7921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ea typeface="黑体" panose="02010609060101010101" pitchFamily="49" charset="-122"/>
              </a:rPr>
              <a:t>2</a:t>
            </a:r>
            <a:endParaRPr lang="en-US" altLang="zh-CN" sz="320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04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/>
      <p:bldP spid="104453" grpId="0"/>
      <p:bldP spid="104521" grpId="0"/>
      <p:bldP spid="104522" grpId="0"/>
      <p:bldP spid="1045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05474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0" y="304800"/>
            <a:ext cx="525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600">
                <a:ea typeface="黑体" panose="02010609060101010101" pitchFamily="49" charset="-122"/>
              </a:rPr>
              <a:t>探究使用动滑轮的特点</a:t>
            </a:r>
            <a:endParaRPr lang="zh-CN" altLang="en-US" sz="3600">
              <a:ea typeface="黑体" panose="02010609060101010101" pitchFamily="49" charset="-122"/>
            </a:endParaRPr>
          </a:p>
        </p:txBody>
      </p:sp>
      <p:pic>
        <p:nvPicPr>
          <p:cNvPr id="105475" name="Picture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lum bright="-42000"/>
          </a:blip>
          <a:stretch>
            <a:fillRect/>
          </a:stretch>
        </p:blipFill>
        <p:spPr bwMode="auto">
          <a:xfrm>
            <a:off x="6629400" y="0"/>
            <a:ext cx="2071688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5476" name="Group 4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533400" y="1143000"/>
          <a:ext cx="5562600" cy="3088323"/>
        </p:xfrm>
        <a:graphic>
          <a:graphicData uri="http://schemas.openxmlformats.org/drawingml/2006/table">
            <a:tbl>
              <a:tblPr/>
              <a:tblGrid>
                <a:gridCol w="914400"/>
                <a:gridCol w="1447800"/>
                <a:gridCol w="1676400"/>
                <a:gridCol w="1524000"/>
              </a:tblGrid>
              <a:tr h="965200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实验次数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钩码所受的重力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G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∕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N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施力的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方向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弹簧测力计的示数</a:t>
                      </a:r>
                      <a:r>
                        <a:rPr kumimoji="0" lang="en-US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F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∕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N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1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2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竖直向上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1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2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2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3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竖直向上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1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7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3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4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竖直向上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2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.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2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楷体_GB2312" pitchFamily="49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503" name="Rectangle 3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4800" y="5334000"/>
            <a:ext cx="14081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ea typeface="黑体" panose="02010609060101010101" pitchFamily="49" charset="-122"/>
              </a:rPr>
              <a:t>分析：</a:t>
            </a:r>
            <a:endParaRPr lang="zh-CN" altLang="en-US" sz="3200">
              <a:ea typeface="黑体" panose="02010609060101010101" pitchFamily="49" charset="-122"/>
            </a:endParaRPr>
          </a:p>
        </p:txBody>
      </p:sp>
      <p:sp>
        <p:nvSpPr>
          <p:cNvPr id="105504" name="Rectangle 3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000" y="4419600"/>
            <a:ext cx="14081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ea typeface="黑体" panose="02010609060101010101" pitchFamily="49" charset="-122"/>
              </a:rPr>
              <a:t>思考：</a:t>
            </a:r>
            <a:endParaRPr lang="zh-CN" altLang="en-US" sz="3200">
              <a:ea typeface="黑体" panose="02010609060101010101" pitchFamily="49" charset="-122"/>
            </a:endParaRPr>
          </a:p>
        </p:txBody>
      </p:sp>
      <p:sp>
        <p:nvSpPr>
          <p:cNvPr id="105505" name="Rectangle 3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24000" y="4343400"/>
            <a:ext cx="7239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0000FF"/>
                </a:solidFill>
                <a:ea typeface="楷体_GB2312" pitchFamily="49" charset="-122"/>
              </a:rPr>
              <a:t>上表中的数据与所得结论不符，仅是由于误差造成的吗？</a:t>
            </a:r>
            <a:endParaRPr lang="zh-CN" altLang="en-US" sz="3200">
              <a:solidFill>
                <a:srgbClr val="0000FF"/>
              </a:solidFill>
              <a:ea typeface="楷体_GB2312" pitchFamily="49" charset="-122"/>
            </a:endParaRPr>
          </a:p>
        </p:txBody>
      </p:sp>
      <p:sp>
        <p:nvSpPr>
          <p:cNvPr id="105506" name="Rectangle 3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85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0000FF"/>
                </a:solidFill>
                <a:ea typeface="楷体_GB2312" pitchFamily="49" charset="-122"/>
              </a:rPr>
              <a:t>由于滑轮自身具有重力。 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G</a:t>
            </a:r>
            <a:r>
              <a:rPr lang="en-US" altLang="zh-CN" sz="3200" baseline="-250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0</a:t>
            </a:r>
            <a:r>
              <a:rPr lang="zh-CN" altLang="en-US" sz="3200">
                <a:solidFill>
                  <a:srgbClr val="0000FF"/>
                </a:solidFill>
                <a:ea typeface="楷体_GB2312" pitchFamily="49" charset="-122"/>
              </a:rPr>
              <a:t>＝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0</a:t>
            </a:r>
            <a:r>
              <a:rPr lang="en-US" altLang="zh-CN" sz="3200">
                <a:solidFill>
                  <a:srgbClr val="0000FF"/>
                </a:solidFill>
                <a:latin typeface="宋体" panose="02010600030101010101" pitchFamily="2" charset="-122"/>
              </a:rPr>
              <a:t>.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4N</a:t>
            </a:r>
            <a:endParaRPr lang="en-US" altLang="zh-CN" sz="320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05507" name="Rectangle 3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924800" y="3660775"/>
            <a:ext cx="5000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G</a:t>
            </a:r>
            <a:endParaRPr lang="en-US" altLang="zh-CN" sz="320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pSp>
        <p:nvGrpSpPr>
          <p:cNvPr id="105508" name="Group 36"/>
          <p:cNvGrpSpPr/>
          <p:nvPr>
            <p:custDataLst>
              <p:tags r:id="rId12"/>
            </p:custDataLst>
          </p:nvPr>
        </p:nvGrpSpPr>
        <p:grpSpPr>
          <a:xfrm>
            <a:off x="6781800" y="2743200"/>
            <a:ext cx="914400" cy="579438"/>
            <a:chOff x="4272" y="1730"/>
            <a:chExt cx="576" cy="365"/>
          </a:xfrm>
        </p:grpSpPr>
        <p:sp>
          <p:nvSpPr>
            <p:cNvPr id="105509" name="Rectangle 37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272" y="1730"/>
              <a:ext cx="39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G</a:t>
              </a:r>
              <a:r>
                <a:rPr lang="en-US" altLang="zh-CN" sz="3200" baseline="-25000">
                  <a:solidFill>
                    <a:srgbClr val="0000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0</a:t>
              </a:r>
              <a:endParaRPr lang="en-US" altLang="zh-CN" sz="3200" baseline="-250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05510" name="Line 38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4608" y="1920"/>
              <a:ext cx="24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5511" name="Rectangle 3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229600" y="1831975"/>
            <a:ext cx="455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i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F</a:t>
            </a:r>
            <a:endParaRPr lang="en-US" altLang="zh-CN" sz="3200" i="1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05512" name="Rectangle 4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560513" y="6072188"/>
            <a:ext cx="10001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此时</a:t>
            </a:r>
            <a:endParaRPr lang="zh-CN" altLang="en-US" sz="320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aphicFrame>
        <p:nvGraphicFramePr>
          <p:cNvPr id="105513" name="Object 41"/>
          <p:cNvGraphicFramePr>
            <a:graphicFrameLocks noChangeAspect="1"/>
          </p:cNvGraphicFramePr>
          <p:nvPr>
            <p:custDataLst>
              <p:tags r:id="rId17"/>
            </p:custDataLst>
          </p:nvPr>
        </p:nvGraphicFramePr>
        <p:xfrm>
          <a:off x="2743200" y="5791200"/>
          <a:ext cx="2681288" cy="109378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name="Equation" r:id="rId18" imgW="965200" imgH="393700" progId="Equation.DSMT4">
                  <p:embed/>
                </p:oleObj>
              </mc:Choice>
              <mc:Fallback>
                <p:oleObj name="Equation" r:id="rId18" imgW="965200" imgH="3937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9">
                        <a:lum bright="-70000" contrast="4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743200" y="5791200"/>
                        <a:ext cx="2681288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5514" name="Group 42"/>
          <p:cNvGrpSpPr/>
          <p:nvPr>
            <p:custDataLst>
              <p:tags r:id="rId20"/>
            </p:custDataLst>
          </p:nvPr>
        </p:nvGrpSpPr>
        <p:grpSpPr>
          <a:xfrm>
            <a:off x="8534400" y="6553200"/>
            <a:ext cx="457200" cy="304800"/>
            <a:chOff x="5376" y="4128"/>
            <a:chExt cx="288" cy="192"/>
          </a:xfrm>
        </p:grpSpPr>
        <p:sp>
          <p:nvSpPr>
            <p:cNvPr id="105515" name="AutoShape 43">
              <a:hlinkClick action="ppaction://hlinkshowjump?jump=previousslide" highlightClick="1"/>
            </p:cNvPr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5516" name="AutoShape 44">
              <a:hlinkClick action="ppaction://hlinkshowjump?jump=nextslide" highlightClick="1"/>
            </p:cNvPr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1055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1055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1055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1055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1055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1055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500"/>
                                        <p:tgtEl>
                                          <p:spTgt spid="1055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500"/>
                                        <p:tgtEl>
                                          <p:spTgt spid="1055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500"/>
                                        <p:tgtEl>
                                          <p:spTgt spid="1055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5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05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05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03" grpId="0"/>
      <p:bldP spid="105504" grpId="0"/>
      <p:bldP spid="105505" grpId="0"/>
      <p:bldP spid="105506" grpId="0"/>
      <p:bldP spid="1055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00354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0"/>
            <a:ext cx="914400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4800" b="1">
                <a:solidFill>
                  <a:srgbClr val="CC3399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结论：</a:t>
            </a:r>
            <a:endParaRPr lang="zh-CN" altLang="en-US" sz="4800" b="1">
              <a:solidFill>
                <a:srgbClr val="CC3399"/>
              </a:solidFill>
              <a:latin typeface="Tahoma" panose="020b0604030504040204" pitchFamily="34" charset="0"/>
              <a:ea typeface="隶书" panose="02010509060101010101" pitchFamily="49" charset="-122"/>
            </a:endParaRPr>
          </a:p>
          <a:p>
            <a:pPr algn="l"/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</a:rPr>
              <a:t>１．定滑轮：</a:t>
            </a:r>
            <a:r>
              <a:rPr lang="en-US" altLang="zh-CN" sz="3600" b="1">
                <a:latin typeface="宋体" panose="02010600030101010101" pitchFamily="2" charset="-122"/>
              </a:rPr>
              <a:t>(1) </a:t>
            </a:r>
            <a:r>
              <a:rPr lang="zh-CN" altLang="en-US" sz="3600" b="1">
                <a:latin typeface="宋体" panose="02010600030101010101" pitchFamily="2" charset="-122"/>
              </a:rPr>
              <a:t>可以改变力的方向。</a:t>
            </a:r>
            <a:r>
              <a:rPr lang="zh-CN" altLang="en-US" sz="3200" b="1">
                <a:latin typeface="宋体" panose="02010600030101010101" pitchFamily="2" charset="-122"/>
              </a:rPr>
              <a:t> </a:t>
            </a:r>
            <a:endParaRPr lang="zh-CN" altLang="en-US" sz="3200" b="1">
              <a:latin typeface="宋体" panose="02010600030101010101" pitchFamily="2" charset="-122"/>
            </a:endParaRPr>
          </a:p>
          <a:p>
            <a:pPr algn="l"/>
            <a:r>
              <a:rPr lang="en-US" altLang="zh-CN" sz="3600" b="1">
                <a:latin typeface="宋体" panose="02010600030101010101" pitchFamily="2" charset="-122"/>
              </a:rPr>
              <a:t>(2) </a:t>
            </a:r>
            <a:r>
              <a:rPr lang="zh-CN" altLang="en-US" sz="3600" b="1">
                <a:latin typeface="宋体" panose="02010600030101010101" pitchFamily="2" charset="-122"/>
              </a:rPr>
              <a:t>不省力。</a:t>
            </a:r>
            <a:r>
              <a:rPr lang="zh-CN" altLang="en-US" sz="3200" b="1">
                <a:latin typeface="宋体" panose="02010600030101010101" pitchFamily="2" charset="-122"/>
              </a:rPr>
              <a:t> </a:t>
            </a:r>
            <a:r>
              <a:rPr lang="en-US" altLang="zh-CN" sz="3600" b="1">
                <a:latin typeface="宋体" panose="02010600030101010101" pitchFamily="2" charset="-122"/>
              </a:rPr>
              <a:t>(3) </a:t>
            </a:r>
            <a:r>
              <a:rPr lang="zh-CN" altLang="en-US" sz="3600" b="1">
                <a:latin typeface="宋体" panose="02010600030101010101" pitchFamily="2" charset="-122"/>
              </a:rPr>
              <a:t>不省也不费距离。</a:t>
            </a:r>
            <a:r>
              <a:rPr lang="zh-CN" altLang="en-US" sz="3200" b="1">
                <a:latin typeface="宋体" panose="02010600030101010101" pitchFamily="2" charset="-122"/>
              </a:rPr>
              <a:t> </a:t>
            </a:r>
            <a:endParaRPr lang="zh-CN" altLang="en-US" sz="3200" b="1">
              <a:latin typeface="宋体" panose="02010600030101010101" pitchFamily="2" charset="-122"/>
            </a:endParaRPr>
          </a:p>
          <a:p>
            <a:pPr algn="l"/>
            <a:r>
              <a:rPr lang="en-US" altLang="zh-CN" sz="3200" b="1">
                <a:latin typeface="宋体" panose="02010600030101010101" pitchFamily="2" charset="-122"/>
              </a:rPr>
              <a:t>(</a:t>
            </a:r>
            <a:r>
              <a:rPr lang="en-US" altLang="zh-CN" sz="3600" b="1">
                <a:latin typeface="宋体" panose="02010600030101010101" pitchFamily="2" charset="-122"/>
              </a:rPr>
              <a:t>4) </a:t>
            </a:r>
            <a:r>
              <a:rPr lang="zh-CN" altLang="en-US" sz="3600" b="1">
                <a:latin typeface="宋体" panose="02010600030101010101" pitchFamily="2" charset="-122"/>
              </a:rPr>
              <a:t>实质</a:t>
            </a:r>
            <a:r>
              <a:rPr lang="en-US" altLang="zh-CN" sz="3600" b="1">
                <a:latin typeface="宋体" panose="02010600030101010101" pitchFamily="2" charset="-122"/>
              </a:rPr>
              <a:t>:</a:t>
            </a:r>
            <a:r>
              <a:rPr lang="zh-CN" altLang="en-US" sz="3600" b="1">
                <a:latin typeface="宋体" panose="02010600030101010101" pitchFamily="2" charset="-122"/>
              </a:rPr>
              <a:t>Ｌ</a:t>
            </a:r>
            <a:r>
              <a:rPr lang="en-US" altLang="zh-CN" sz="3600" b="1" baseline="-25000">
                <a:latin typeface="宋体" panose="02010600030101010101" pitchFamily="2" charset="-122"/>
              </a:rPr>
              <a:t>1</a:t>
            </a:r>
            <a:r>
              <a:rPr lang="zh-CN" altLang="en-US" sz="3600" b="1">
                <a:latin typeface="宋体" panose="02010600030101010101" pitchFamily="2" charset="-122"/>
              </a:rPr>
              <a:t>＝Ｌ</a:t>
            </a:r>
            <a:r>
              <a:rPr lang="en-US" altLang="zh-CN" sz="3600" b="1" baseline="-25000">
                <a:latin typeface="宋体" panose="02010600030101010101" pitchFamily="2" charset="-122"/>
              </a:rPr>
              <a:t>2</a:t>
            </a:r>
            <a:r>
              <a:rPr lang="en-US" altLang="zh-CN" sz="3600" b="1">
                <a:latin typeface="宋体" panose="02010600030101010101" pitchFamily="2" charset="-122"/>
              </a:rPr>
              <a:t>,</a:t>
            </a:r>
            <a:r>
              <a:rPr lang="zh-CN" altLang="en-US" sz="3600" b="1">
                <a:latin typeface="宋体" panose="02010600030101010101" pitchFamily="2" charset="-122"/>
              </a:rPr>
              <a:t>等臂杠杆， Ｆ</a:t>
            </a:r>
            <a:r>
              <a:rPr lang="en-US" altLang="zh-CN" sz="3600" b="1" baseline="-25000">
                <a:latin typeface="宋体" panose="02010600030101010101" pitchFamily="2" charset="-122"/>
              </a:rPr>
              <a:t>1</a:t>
            </a:r>
            <a:r>
              <a:rPr lang="zh-CN" altLang="en-US" sz="3600" b="1">
                <a:latin typeface="宋体" panose="02010600030101010101" pitchFamily="2" charset="-122"/>
              </a:rPr>
              <a:t>＝Ｆ</a:t>
            </a:r>
            <a:r>
              <a:rPr lang="en-US" altLang="zh-CN" sz="3600" b="1" baseline="-25000">
                <a:latin typeface="宋体" panose="02010600030101010101" pitchFamily="2" charset="-122"/>
              </a:rPr>
              <a:t>2</a:t>
            </a:r>
            <a:endParaRPr lang="en-US" altLang="zh-CN" sz="3600" b="1" baseline="-25000">
              <a:latin typeface="宋体" panose="02010600030101010101" pitchFamily="2" charset="-122"/>
            </a:endParaRPr>
          </a:p>
          <a:p>
            <a:pPr algn="l"/>
            <a:endParaRPr lang="en-US" altLang="zh-CN" sz="3600" b="1">
              <a:latin typeface="宋体" panose="02010600030101010101" pitchFamily="2" charset="-122"/>
            </a:endParaRPr>
          </a:p>
          <a:p>
            <a:pPr algn="l"/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</a:rPr>
              <a:t>２．动滑轮</a:t>
            </a:r>
            <a:r>
              <a:rPr lang="zh-CN" altLang="en-US" sz="3600" b="1" smtClean="0">
                <a:solidFill>
                  <a:srgbClr val="FF0000"/>
                </a:solidFill>
                <a:latin typeface="宋体" panose="02010600030101010101" pitchFamily="2" charset="-122"/>
              </a:rPr>
              <a:t>：</a:t>
            </a:r>
            <a:r>
              <a:rPr lang="en-US" altLang="zh-CN" sz="3200" b="1" smtClean="0">
                <a:latin typeface="宋体" panose="02010600030101010101" pitchFamily="2" charset="-122"/>
              </a:rPr>
              <a:t>(</a:t>
            </a:r>
            <a:r>
              <a:rPr lang="en-US" altLang="zh-CN" sz="3600" b="1">
                <a:latin typeface="宋体" panose="02010600030101010101" pitchFamily="2" charset="-122"/>
              </a:rPr>
              <a:t>1) </a:t>
            </a:r>
            <a:r>
              <a:rPr lang="zh-CN" altLang="en-US" sz="3600" b="1">
                <a:latin typeface="宋体" panose="02010600030101010101" pitchFamily="2" charset="-122"/>
              </a:rPr>
              <a:t>不改变力的方向。</a:t>
            </a:r>
            <a:r>
              <a:rPr lang="zh-CN" altLang="en-US" sz="3200" b="1">
                <a:latin typeface="宋体" panose="02010600030101010101" pitchFamily="2" charset="-122"/>
              </a:rPr>
              <a:t> </a:t>
            </a:r>
            <a:endParaRPr lang="zh-CN" altLang="en-US" sz="3200" b="1">
              <a:latin typeface="宋体" panose="02010600030101010101" pitchFamily="2" charset="-122"/>
            </a:endParaRPr>
          </a:p>
          <a:p>
            <a:pPr algn="l"/>
            <a:r>
              <a:rPr lang="zh-CN" altLang="en-US" sz="3200" b="1">
                <a:latin typeface="宋体" panose="02010600030101010101" pitchFamily="2" charset="-122"/>
              </a:rPr>
              <a:t>   </a:t>
            </a:r>
            <a:r>
              <a:rPr lang="en-US" altLang="zh-CN" sz="3600" b="1">
                <a:latin typeface="宋体" panose="02010600030101010101" pitchFamily="2" charset="-122"/>
              </a:rPr>
              <a:t>(2) </a:t>
            </a:r>
            <a:r>
              <a:rPr lang="zh-CN" altLang="en-US" sz="3600" b="1">
                <a:latin typeface="宋体" panose="02010600030101010101" pitchFamily="2" charset="-122"/>
              </a:rPr>
              <a:t>省一半力</a:t>
            </a:r>
            <a:r>
              <a:rPr lang="zh-CN" altLang="en-US" sz="3600" b="1" smtClean="0">
                <a:latin typeface="宋体" panose="02010600030101010101" pitchFamily="2" charset="-122"/>
              </a:rPr>
              <a:t>。</a:t>
            </a:r>
            <a:endParaRPr lang="en-US" altLang="zh-CN" sz="3200" b="1">
              <a:latin typeface="宋体" panose="02010600030101010101" pitchFamily="2" charset="-122"/>
            </a:endParaRPr>
          </a:p>
          <a:p>
            <a:pPr algn="l"/>
            <a:r>
              <a:rPr lang="en-US" altLang="zh-CN" sz="3200" b="1" smtClean="0">
                <a:latin typeface="宋体" panose="02010600030101010101" pitchFamily="2" charset="-122"/>
              </a:rPr>
              <a:t>   </a:t>
            </a:r>
            <a:r>
              <a:rPr lang="en-US" altLang="zh-CN" sz="3600" b="1" smtClean="0">
                <a:latin typeface="宋体" panose="02010600030101010101" pitchFamily="2" charset="-122"/>
              </a:rPr>
              <a:t>(</a:t>
            </a:r>
            <a:r>
              <a:rPr lang="en-US" altLang="zh-CN" sz="3600" b="1">
                <a:latin typeface="宋体" panose="02010600030101010101" pitchFamily="2" charset="-122"/>
              </a:rPr>
              <a:t>3) </a:t>
            </a:r>
            <a:r>
              <a:rPr lang="zh-CN" altLang="en-US" sz="3600" b="1">
                <a:latin typeface="宋体" panose="02010600030101010101" pitchFamily="2" charset="-122"/>
              </a:rPr>
              <a:t>要多移动距离</a:t>
            </a:r>
            <a:r>
              <a:rPr lang="zh-CN" altLang="en-US" sz="3200" b="1">
                <a:latin typeface="宋体" panose="02010600030101010101" pitchFamily="2" charset="-122"/>
              </a:rPr>
              <a:t> </a:t>
            </a:r>
            <a:endParaRPr lang="zh-CN" altLang="en-US" sz="3200" b="1">
              <a:latin typeface="宋体" panose="02010600030101010101" pitchFamily="2" charset="-122"/>
            </a:endParaRPr>
          </a:p>
          <a:p>
            <a:pPr algn="l"/>
            <a:r>
              <a:rPr lang="zh-CN" altLang="en-US" sz="3200" b="1">
                <a:latin typeface="宋体" panose="02010600030101010101" pitchFamily="2" charset="-122"/>
              </a:rPr>
              <a:t>   </a:t>
            </a:r>
            <a:r>
              <a:rPr lang="en-US" altLang="zh-CN" sz="3600" b="1">
                <a:latin typeface="宋体" panose="02010600030101010101" pitchFamily="2" charset="-122"/>
              </a:rPr>
              <a:t>(4) </a:t>
            </a:r>
            <a:r>
              <a:rPr lang="zh-CN" altLang="en-US" sz="3600" b="1">
                <a:latin typeface="宋体" panose="02010600030101010101" pitchFamily="2" charset="-122"/>
              </a:rPr>
              <a:t>实质：Ｌ</a:t>
            </a:r>
            <a:r>
              <a:rPr lang="en-US" altLang="zh-CN" sz="3600" b="1" baseline="-25000">
                <a:latin typeface="宋体" panose="02010600030101010101" pitchFamily="2" charset="-122"/>
              </a:rPr>
              <a:t>1</a:t>
            </a:r>
            <a:r>
              <a:rPr lang="zh-CN" altLang="en-US" sz="3600" b="1">
                <a:latin typeface="宋体" panose="02010600030101010101" pitchFamily="2" charset="-122"/>
              </a:rPr>
              <a:t>＝</a:t>
            </a:r>
            <a:r>
              <a:rPr lang="en-US" altLang="zh-CN" sz="3600" b="1">
                <a:latin typeface="宋体" panose="02010600030101010101" pitchFamily="2" charset="-122"/>
              </a:rPr>
              <a:t>2</a:t>
            </a:r>
            <a:r>
              <a:rPr lang="zh-CN" altLang="en-US" sz="3600" b="1">
                <a:latin typeface="宋体" panose="02010600030101010101" pitchFamily="2" charset="-122"/>
              </a:rPr>
              <a:t>Ｌ</a:t>
            </a:r>
            <a:r>
              <a:rPr lang="en-US" altLang="zh-CN" sz="3600" b="1" baseline="-25000">
                <a:latin typeface="宋体" panose="02010600030101010101" pitchFamily="2" charset="-122"/>
              </a:rPr>
              <a:t>2</a:t>
            </a:r>
            <a:r>
              <a:rPr lang="en-US" altLang="zh-CN" sz="3600" b="1">
                <a:latin typeface="宋体" panose="02010600030101010101" pitchFamily="2" charset="-122"/>
              </a:rPr>
              <a:t>,</a:t>
            </a:r>
            <a:r>
              <a:rPr lang="zh-CN" altLang="en-US" sz="3600" b="1">
                <a:latin typeface="宋体" panose="02010600030101010101" pitchFamily="2" charset="-122"/>
              </a:rPr>
              <a:t>动力臂为阻力臂二    </a:t>
            </a:r>
            <a:endParaRPr lang="zh-CN" altLang="en-US" sz="3600" b="1">
              <a:latin typeface="宋体" panose="02010600030101010101" pitchFamily="2" charset="-122"/>
            </a:endParaRPr>
          </a:p>
          <a:p>
            <a:pPr algn="l"/>
            <a:endParaRPr lang="zh-CN" altLang="en-US" sz="3600" b="1">
              <a:latin typeface="宋体" panose="02010600030101010101" pitchFamily="2" charset="-122"/>
            </a:endParaRPr>
          </a:p>
          <a:p>
            <a:pPr algn="l"/>
            <a:r>
              <a:rPr lang="zh-CN" altLang="en-US" sz="3600" b="1">
                <a:latin typeface="宋体" panose="02010600030101010101" pitchFamily="2" charset="-122"/>
              </a:rPr>
              <a:t>倍的杠杆 </a:t>
            </a:r>
            <a:r>
              <a:rPr lang="zh-CN" altLang="en-US" sz="3600">
                <a:latin typeface="宋体" panose="02010600030101010101" pitchFamily="2" charset="-122"/>
              </a:rPr>
              <a:t>Ｆ</a:t>
            </a:r>
            <a:r>
              <a:rPr lang="en-US" altLang="zh-CN" sz="3600" baseline="-25000">
                <a:latin typeface="宋体" panose="02010600030101010101" pitchFamily="2" charset="-122"/>
              </a:rPr>
              <a:t>1</a:t>
            </a:r>
            <a:r>
              <a:rPr lang="zh-CN" altLang="en-US" sz="3600">
                <a:latin typeface="宋体" panose="02010600030101010101" pitchFamily="2" charset="-122"/>
              </a:rPr>
              <a:t>＝</a:t>
            </a:r>
            <a:r>
              <a:rPr lang="en-US" altLang="zh-CN" sz="3600"/>
              <a:t>——</a:t>
            </a:r>
            <a:r>
              <a:rPr lang="zh-CN" altLang="en-US" sz="3600">
                <a:latin typeface="宋体" panose="02010600030101010101" pitchFamily="2" charset="-122"/>
              </a:rPr>
              <a:t>Ｆ</a:t>
            </a:r>
            <a:r>
              <a:rPr lang="en-US" altLang="zh-CN" sz="3600" baseline="-25000">
                <a:latin typeface="宋体" panose="02010600030101010101" pitchFamily="2" charset="-122"/>
              </a:rPr>
              <a:t>2</a:t>
            </a:r>
            <a:r>
              <a:rPr lang="zh-CN" altLang="en-US" sz="3600" smtClean="0">
                <a:latin typeface="宋体" panose="02010600030101010101" pitchFamily="2" charset="-122"/>
              </a:rPr>
              <a:t>，</a:t>
            </a:r>
            <a:endParaRPr lang="zh-CN" altLang="en-US" sz="3600">
              <a:latin typeface="宋体" panose="02010600030101010101" pitchFamily="2" charset="-122"/>
            </a:endParaRPr>
          </a:p>
        </p:txBody>
      </p:sp>
      <p:sp>
        <p:nvSpPr>
          <p:cNvPr id="100355" name="Text 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91880" y="5301208"/>
            <a:ext cx="4143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600" b="1">
                <a:latin typeface="幼圆" panose="02010509060101010101" charset="-122"/>
                <a:ea typeface="幼圆" panose="02010509060101010101" charset="-122"/>
              </a:rPr>
              <a:t>1</a:t>
            </a:r>
            <a:endParaRPr lang="en-US" altLang="zh-CN" sz="3600" b="1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100356" name="Text 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491880" y="5877272"/>
            <a:ext cx="4143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600" b="1">
                <a:latin typeface="幼圆" panose="02010509060101010101" charset="-122"/>
                <a:ea typeface="幼圆" panose="02010509060101010101" charset="-122"/>
              </a:rPr>
              <a:t>2</a:t>
            </a:r>
            <a:endParaRPr lang="en-US" altLang="zh-CN" sz="3600" b="1">
              <a:latin typeface="幼圆" panose="02010509060101010101" charset="-122"/>
              <a:ea typeface="幼圆" panose="02010509060101010101" charset="-122"/>
            </a:endParaRPr>
          </a:p>
        </p:txBody>
      </p:sp>
    </p:spTree>
  </p:cSld>
  <p:clrMapOvr>
    <a:masterClrMapping/>
  </p:clrMapOvr>
  <p:transition spd="slow">
    <p:checker dir="vert"/>
    <p:sndAc>
      <p:stSnd>
        <p:snd r:embed="rId7" name="chimes.wav"/>
      </p:stSnd>
    </p:sndAc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02402" name="Text Box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1128" y="1551458"/>
            <a:ext cx="175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18" charset="0"/>
              </a:rPr>
              <a:t>思考题：</a:t>
            </a:r>
            <a:endParaRPr lang="zh-CN" altLang="en-US" sz="3200" b="1">
              <a:latin typeface="Times New Roman" panose="02020603050405020304" pitchFamily="18" charset="0"/>
            </a:endParaRPr>
          </a:p>
        </p:txBody>
      </p:sp>
      <p:sp>
        <p:nvSpPr>
          <p:cNvPr id="102403" name="Text 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9696" y="2305521"/>
            <a:ext cx="830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</a:rPr>
              <a:t>：使用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定</a:t>
            </a:r>
            <a:r>
              <a:rPr lang="zh-CN" altLang="en-US" sz="2800" b="1">
                <a:latin typeface="Times New Roman" panose="02020603050405020304" pitchFamily="18" charset="0"/>
              </a:rPr>
              <a:t>滑轮的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好处</a:t>
            </a:r>
            <a:r>
              <a:rPr lang="zh-CN" altLang="en-US" sz="2800" b="1">
                <a:latin typeface="Times New Roman" panose="02020603050405020304" pitchFamily="18" charset="0"/>
              </a:rPr>
              <a:t>是＿＿＿＿＿＿＿＿＿。</a:t>
            </a:r>
            <a:endParaRPr lang="zh-C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102404" name="Text 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49696" y="3380258"/>
            <a:ext cx="830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</a:rPr>
              <a:t>：使用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动</a:t>
            </a:r>
            <a:r>
              <a:rPr lang="zh-CN" altLang="en-US" sz="2800" b="1">
                <a:latin typeface="Times New Roman" panose="02020603050405020304" pitchFamily="18" charset="0"/>
              </a:rPr>
              <a:t>滑轮的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好处</a:t>
            </a:r>
            <a:r>
              <a:rPr lang="zh-CN" altLang="en-US" sz="2800" b="1">
                <a:latin typeface="Times New Roman" panose="02020603050405020304" pitchFamily="18" charset="0"/>
              </a:rPr>
              <a:t>是＿＿＿＿。</a:t>
            </a:r>
            <a:endParaRPr lang="zh-C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102405" name="Text Box 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25896" y="4142258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18" charset="0"/>
              </a:rPr>
              <a:t>能否利用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定</a:t>
            </a:r>
            <a:r>
              <a:rPr lang="zh-CN" altLang="en-US" sz="3200" b="1">
                <a:latin typeface="Times New Roman" panose="02020603050405020304" pitchFamily="18" charset="0"/>
              </a:rPr>
              <a:t>滑轮和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动</a:t>
            </a:r>
            <a:r>
              <a:rPr lang="zh-CN" altLang="en-US" sz="3200" b="1">
                <a:latin typeface="Times New Roman" panose="02020603050405020304" pitchFamily="18" charset="0"/>
              </a:rPr>
              <a:t>滑轮的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优点</a:t>
            </a:r>
            <a:r>
              <a:rPr lang="zh-CN" altLang="en-US" sz="3200" b="1">
                <a:latin typeface="Times New Roman" panose="02020603050405020304" pitchFamily="18" charset="0"/>
              </a:rPr>
              <a:t>把它们</a:t>
            </a:r>
            <a:r>
              <a:rPr lang="zh-CN" altLang="en-US" sz="3200" b="1">
                <a:solidFill>
                  <a:srgbClr val="A50021"/>
                </a:solidFill>
                <a:latin typeface="Times New Roman" panose="02020603050405020304" pitchFamily="18" charset="0"/>
              </a:rPr>
              <a:t>组合起来</a:t>
            </a:r>
            <a:r>
              <a:rPr lang="zh-CN" altLang="en-US" sz="3200" b="1">
                <a:latin typeface="Times New Roman" panose="02020603050405020304" pitchFamily="18" charset="0"/>
              </a:rPr>
              <a:t>，使它们即省力又方便呢？</a:t>
            </a:r>
            <a:endParaRPr lang="zh-CN" altLang="en-US" sz="3200" b="1">
              <a:latin typeface="Times New Roman" panose="02020603050405020304" pitchFamily="18" charset="0"/>
            </a:endParaRPr>
          </a:p>
        </p:txBody>
      </p:sp>
      <p:sp>
        <p:nvSpPr>
          <p:cNvPr id="102406" name="Text Box 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02096" y="5513858"/>
            <a:ext cx="7239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18" charset="0"/>
              </a:rPr>
              <a:t>能。把它们组合成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hlinkClick r:id="rId9" action="ppaction://hlinkfile"/>
              </a:rPr>
              <a:t>滑轮组</a:t>
            </a:r>
            <a:r>
              <a:rPr lang="zh-CN" altLang="en-US" sz="3200" b="1">
                <a:latin typeface="Times New Roman" panose="02020603050405020304" pitchFamily="18" charset="0"/>
              </a:rPr>
              <a:t>。</a:t>
            </a:r>
            <a:endParaRPr lang="zh-CN" altLang="en-US" sz="3200" b="1">
              <a:latin typeface="Times New Roman" panose="02020603050405020304" pitchFamily="18" charset="0"/>
            </a:endParaRPr>
          </a:p>
        </p:txBody>
      </p:sp>
      <p:sp>
        <p:nvSpPr>
          <p:cNvPr id="102407" name="Text Box 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235896" y="2161058"/>
            <a:ext cx="281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99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改变用力的方向</a:t>
            </a:r>
            <a:endParaRPr lang="zh-CN" altLang="en-US" sz="2800" b="1">
              <a:solidFill>
                <a:srgbClr val="0099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2408" name="Text Box 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540696" y="3227858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省力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02405"/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1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  <p:bldP spid="102403" grpId="0"/>
      <p:bldP spid="102404" grpId="0"/>
      <p:bldP spid="102405" grpId="0"/>
      <p:bldP spid="102406" grpId="0"/>
      <p:bldP spid="102407" grpId="0"/>
      <p:bldP spid="10240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8434" name="Line 2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257935" y="1932940"/>
            <a:ext cx="342900" cy="89725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5" name="Line 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1004570" y="1449070"/>
            <a:ext cx="18415" cy="138620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6" name="Line 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267200" y="1496060"/>
            <a:ext cx="635" cy="114681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7" name="Line 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733800" y="762000"/>
            <a:ext cx="635" cy="190881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8" name="Line 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628765" y="1470025"/>
            <a:ext cx="1270" cy="1428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9" name="Line 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6908165" y="1546225"/>
            <a:ext cx="22860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4456" name="Text Box 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" y="76200"/>
            <a:ext cx="18288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3</a:t>
            </a:r>
            <a:r>
              <a:rPr lang="zh-CN" altLang="en-US" sz="2800" b="1">
                <a:latin typeface="Times New Roman" panose="02020603050405020304" pitchFamily="18" charset="0"/>
              </a:rPr>
              <a:t>：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滑轮组</a:t>
            </a:r>
            <a:endParaRPr lang="zh-CN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457" name="Text Box 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09800" y="57150"/>
            <a:ext cx="64770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18" charset="0"/>
              </a:rPr>
              <a:t>由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定</a:t>
            </a:r>
            <a:r>
              <a:rPr lang="zh-CN" altLang="en-US" sz="3200" b="1">
                <a:latin typeface="Times New Roman" panose="02020603050405020304" pitchFamily="18" charset="0"/>
              </a:rPr>
              <a:t>滑轮和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动</a:t>
            </a:r>
            <a:r>
              <a:rPr lang="zh-CN" altLang="en-US" sz="3200" b="1">
                <a:latin typeface="Times New Roman" panose="02020603050405020304" pitchFamily="18" charset="0"/>
              </a:rPr>
              <a:t>滑轮组成。</a:t>
            </a:r>
            <a:endParaRPr lang="zh-CN" altLang="en-US" sz="3200" b="1">
              <a:latin typeface="Times New Roman" panose="02020603050405020304" pitchFamily="18" charset="0"/>
            </a:endParaRPr>
          </a:p>
        </p:txBody>
      </p:sp>
      <p:grpSp>
        <p:nvGrpSpPr>
          <p:cNvPr id="2" name="Group 10"/>
          <p:cNvGrpSpPr/>
          <p:nvPr>
            <p:custDataLst>
              <p:tags r:id="rId12"/>
            </p:custDataLst>
          </p:nvPr>
        </p:nvGrpSpPr>
        <p:grpSpPr>
          <a:xfrm>
            <a:off x="4806633" y="1470025"/>
            <a:ext cx="595312" cy="1447800"/>
            <a:chExt cx="375" cy="912"/>
          </a:xfrm>
        </p:grpSpPr>
        <p:sp>
          <p:nvSpPr>
            <p:cNvPr id="104459" name="Line 11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0" y="0"/>
              <a:ext cx="0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460" name="Text Box 12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9" y="624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</a:rPr>
                <a:t>F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13"/>
          <p:cNvGrpSpPr/>
          <p:nvPr>
            <p:custDataLst>
              <p:tags r:id="rId15"/>
            </p:custDataLst>
          </p:nvPr>
        </p:nvGrpSpPr>
        <p:grpSpPr>
          <a:xfrm>
            <a:off x="7107238" y="1728470"/>
            <a:ext cx="642937" cy="1219200"/>
            <a:chExt cx="405" cy="768"/>
          </a:xfrm>
        </p:grpSpPr>
        <p:sp>
          <p:nvSpPr>
            <p:cNvPr id="104462" name="Line 14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0" y="48"/>
              <a:ext cx="144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463" name="Text Box 15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65" y="0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</a:rPr>
                <a:t>F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Group 16"/>
          <p:cNvGrpSpPr/>
          <p:nvPr>
            <p:custDataLst>
              <p:tags r:id="rId18"/>
            </p:custDataLst>
          </p:nvPr>
        </p:nvGrpSpPr>
        <p:grpSpPr>
          <a:xfrm>
            <a:off x="1556385" y="1496060"/>
            <a:ext cx="533400" cy="1538954"/>
            <a:chExt cx="462" cy="1284"/>
          </a:xfrm>
        </p:grpSpPr>
        <p:sp>
          <p:nvSpPr>
            <p:cNvPr id="104465" name="Line 1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0" y="0"/>
              <a:ext cx="146" cy="11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466" name="Text Box 18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70" y="900"/>
              <a:ext cx="192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</a:rPr>
                <a:t>F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19"/>
          <p:cNvGrpSpPr/>
          <p:nvPr>
            <p:custDataLst>
              <p:tags r:id="rId21"/>
            </p:custDataLst>
          </p:nvPr>
        </p:nvGrpSpPr>
        <p:grpSpPr>
          <a:xfrm>
            <a:off x="718185" y="721995"/>
            <a:ext cx="1371600" cy="3287395"/>
            <a:chExt cx="864" cy="2937"/>
          </a:xfrm>
        </p:grpSpPr>
        <p:grpSp>
          <p:nvGrpSpPr>
            <p:cNvPr id="104468" name="Group 20"/>
            <p:cNvGrpSpPr/>
            <p:nvPr>
              <p:custDataLst>
                <p:tags r:id="rId22"/>
              </p:custDataLst>
            </p:nvPr>
          </p:nvGrpSpPr>
          <p:grpSpPr>
            <a:xfrm>
              <a:off x="0" y="0"/>
              <a:ext cx="706" cy="2937"/>
              <a:chExt cx="706" cy="2937"/>
            </a:xfrm>
          </p:grpSpPr>
          <p:grpSp>
            <p:nvGrpSpPr>
              <p:cNvPr id="104469" name="Group 21"/>
              <p:cNvGrpSpPr/>
              <p:nvPr>
                <p:custDataLst>
                  <p:tags r:id="rId23"/>
                </p:custDataLst>
              </p:nvPr>
            </p:nvGrpSpPr>
            <p:grpSpPr>
              <a:xfrm>
                <a:off x="192" y="1440"/>
                <a:ext cx="340" cy="794"/>
                <a:chExt cx="340" cy="794"/>
              </a:xfrm>
            </p:grpSpPr>
            <p:grpSp>
              <p:nvGrpSpPr>
                <p:cNvPr id="104470" name="Group 22"/>
                <p:cNvGrpSpPr/>
                <p:nvPr>
                  <p:custDataLst>
                    <p:tags r:id="rId24"/>
                  </p:custDataLst>
                </p:nvPr>
              </p:nvGrpSpPr>
              <p:grpSpPr>
                <a:xfrm>
                  <a:off x="0" y="231"/>
                  <a:ext cx="340" cy="340"/>
                  <a:chExt cx="680" cy="681"/>
                </a:xfrm>
              </p:grpSpPr>
              <p:grpSp>
                <p:nvGrpSpPr>
                  <p:cNvPr id="104471" name="Group 23"/>
                  <p:cNvGrpSpPr/>
                  <p:nvPr>
                    <p:custDataLst>
                      <p:tags r:id="rId25"/>
                    </p:custDataLst>
                  </p:nvPr>
                </p:nvGrpSpPr>
                <p:grpSpPr>
                  <a:xfrm>
                    <a:off x="0" y="0"/>
                    <a:ext cx="680" cy="680"/>
                    <a:chExt cx="680" cy="680"/>
                  </a:xfrm>
                </p:grpSpPr>
                <p:sp>
                  <p:nvSpPr>
                    <p:cNvPr id="104472" name="Oval 24"/>
                    <p:cNvSpPr>
                      <a:spLocks noChangeArrowheads="1"/>
                    </p:cNvSpPr>
                    <p:nvPr>
                      <p:custDataLst>
                        <p:tags r:id="rId26"/>
                      </p:custDataLst>
                    </p:nvPr>
                  </p:nvSpPr>
                  <p:spPr bwMode="auto">
                    <a:xfrm>
                      <a:off x="0" y="0"/>
                      <a:ext cx="680" cy="68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/>
                    <a:p>
                      <a:endParaRPr lang="zh-CN" altLang="zh-CN" sz="3600" b="1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p:txBody>
                </p:sp>
                <p:sp>
                  <p:nvSpPr>
                    <p:cNvPr id="104473" name="Oval 25"/>
                    <p:cNvSpPr>
                      <a:spLocks noChangeArrowheads="1"/>
                    </p:cNvSpPr>
                    <p:nvPr>
                      <p:custDataLst>
                        <p:tags r:id="rId27"/>
                      </p:custDataLst>
                    </p:nvPr>
                  </p:nvSpPr>
                  <p:spPr bwMode="auto">
                    <a:xfrm>
                      <a:off x="48" y="57"/>
                      <a:ext cx="576" cy="57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/>
                    <a:p>
                      <a:endParaRPr lang="zh-CN" altLang="zh-CN" sz="3600" b="1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p:txBody>
                </p:sp>
              </p:grpSp>
              <p:sp>
                <p:nvSpPr>
                  <p:cNvPr id="104474" name="Oval 26"/>
                  <p:cNvSpPr>
                    <a:spLocks noChangeArrowheads="1"/>
                  </p:cNvSpPr>
                  <p:nvPr>
                    <p:custDataLst>
                      <p:tags r:id="rId28"/>
                    </p:custDataLst>
                  </p:nvPr>
                </p:nvSpPr>
                <p:spPr bwMode="auto">
                  <a:xfrm>
                    <a:off x="237" y="243"/>
                    <a:ext cx="192" cy="192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zh-CN" sz="3600" b="1">
                      <a:latin typeface="幼圆" panose="02010509060101010101" charset="-122"/>
                      <a:ea typeface="幼圆" panose="02010509060101010101" charset="-122"/>
                    </a:endParaRPr>
                  </a:p>
                </p:txBody>
              </p:sp>
              <p:sp>
                <p:nvSpPr>
                  <p:cNvPr id="104475" name="AutoShape 27"/>
                  <p:cNvSpPr>
                    <a:spLocks noChangeArrowheads="1"/>
                  </p:cNvSpPr>
                  <p:nvPr>
                    <p:custDataLst>
                      <p:tags r:id="rId29"/>
                    </p:custDataLst>
                  </p:nvPr>
                </p:nvSpPr>
                <p:spPr bwMode="auto">
                  <a:xfrm>
                    <a:off x="279" y="9"/>
                    <a:ext cx="96" cy="672"/>
                  </a:xfrm>
                  <a:prstGeom prst="diamond">
                    <a:avLst/>
                  </a:prstGeom>
                  <a:solidFill>
                    <a:srgbClr val="663300"/>
                  </a:solidFill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zh-CN" sz="3600" b="1">
                      <a:latin typeface="幼圆" panose="02010509060101010101" charset="-122"/>
                      <a:ea typeface="幼圆" panose="02010509060101010101" charset="-122"/>
                    </a:endParaRPr>
                  </a:p>
                </p:txBody>
              </p:sp>
            </p:grpSp>
            <p:grpSp>
              <p:nvGrpSpPr>
                <p:cNvPr id="104476" name="Group 28"/>
                <p:cNvGrpSpPr/>
                <p:nvPr>
                  <p:custDataLst>
                    <p:tags r:id="rId30"/>
                  </p:custDataLst>
                </p:nvPr>
              </p:nvGrpSpPr>
              <p:grpSpPr>
                <a:xfrm>
                  <a:off x="114" y="567"/>
                  <a:ext cx="102" cy="227"/>
                  <a:chExt cx="148" cy="320"/>
                </a:xfrm>
              </p:grpSpPr>
              <p:sp>
                <p:nvSpPr>
                  <p:cNvPr id="104477" name="Oval 29"/>
                  <p:cNvSpPr>
                    <a:spLocks noChangeArrowheads="1"/>
                  </p:cNvSpPr>
                  <p:nvPr>
                    <p:custDataLst>
                      <p:tags r:id="rId31"/>
                    </p:custDataLst>
                  </p:nvPr>
                </p:nvSpPr>
                <p:spPr bwMode="auto">
                  <a:xfrm>
                    <a:off x="41" y="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zh-CN" sz="3600" b="1">
                      <a:latin typeface="幼圆" panose="02010509060101010101" charset="-122"/>
                      <a:ea typeface="幼圆" panose="02010509060101010101" charset="-122"/>
                    </a:endParaRPr>
                  </a:p>
                </p:txBody>
              </p:sp>
              <p:sp>
                <p:nvSpPr>
                  <p:cNvPr id="104478" name="未知"/>
                  <p:cNvSpPr/>
                  <p:nvPr>
                    <p:custDataLst>
                      <p:tags r:id="rId32"/>
                    </p:custDataLst>
                  </p:nvPr>
                </p:nvSpPr>
                <p:spPr bwMode="auto">
                  <a:xfrm>
                    <a:off x="0" y="46"/>
                    <a:ext cx="148" cy="274"/>
                  </a:xfrm>
                  <a:custGeom>
                    <a:gdLst>
                      <a:gd name="T0" fmla="*/ 64 w 148"/>
                      <a:gd name="T1" fmla="*/ 0 h 274"/>
                      <a:gd name="T2" fmla="*/ 100 w 148"/>
                      <a:gd name="T3" fmla="*/ 119 h 274"/>
                      <a:gd name="T4" fmla="*/ 73 w 148"/>
                      <a:gd name="T5" fmla="*/ 274 h 274"/>
                      <a:gd name="T6" fmla="*/ 0 w 148"/>
                      <a:gd name="T7" fmla="*/ 210 h 27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48"/>
                      <a:gd name="T13" fmla="*/ 0 h 274"/>
                      <a:gd name="T14" fmla="*/ 148 w 148"/>
                      <a:gd name="T15" fmla="*/ 274 h 274"/>
                    </a:gdLst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zh-CN" sz="3600" b="1">
                      <a:latin typeface="幼圆" panose="02010509060101010101" charset="-122"/>
                      <a:ea typeface="幼圆" panose="02010509060101010101" charset="-122"/>
                    </a:endParaRPr>
                  </a:p>
                </p:txBody>
              </p:sp>
            </p:grpSp>
            <p:grpSp>
              <p:nvGrpSpPr>
                <p:cNvPr id="104479" name="Group 31"/>
                <p:cNvGrpSpPr/>
                <p:nvPr>
                  <p:custDataLst>
                    <p:tags r:id="rId33"/>
                  </p:custDataLst>
                </p:nvPr>
              </p:nvGrpSpPr>
              <p:grpSpPr>
                <a:xfrm flipH="1" flipV="1">
                  <a:off x="105" y="0"/>
                  <a:ext cx="102" cy="227"/>
                  <a:chExt cx="148" cy="320"/>
                </a:xfrm>
              </p:grpSpPr>
              <p:sp>
                <p:nvSpPr>
                  <p:cNvPr id="104480" name="Oval 32"/>
                  <p:cNvSpPr>
                    <a:spLocks noChangeArrowheads="1"/>
                  </p:cNvSpPr>
                  <p:nvPr>
                    <p:custDataLst>
                      <p:tags r:id="rId34"/>
                    </p:custDataLst>
                  </p:nvPr>
                </p:nvSpPr>
                <p:spPr bwMode="auto">
                  <a:xfrm>
                    <a:off x="41" y="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zh-CN" sz="3600" b="1">
                      <a:latin typeface="幼圆" panose="02010509060101010101" charset="-122"/>
                      <a:ea typeface="幼圆" panose="02010509060101010101" charset="-122"/>
                    </a:endParaRPr>
                  </a:p>
                </p:txBody>
              </p:sp>
              <p:sp>
                <p:nvSpPr>
                  <p:cNvPr id="104481" name="未知"/>
                  <p:cNvSpPr/>
                  <p:nvPr>
                    <p:custDataLst>
                      <p:tags r:id="rId35"/>
                    </p:custDataLst>
                  </p:nvPr>
                </p:nvSpPr>
                <p:spPr bwMode="auto">
                  <a:xfrm>
                    <a:off x="0" y="46"/>
                    <a:ext cx="148" cy="274"/>
                  </a:xfrm>
                  <a:custGeom>
                    <a:gdLst>
                      <a:gd name="T0" fmla="*/ 64 w 148"/>
                      <a:gd name="T1" fmla="*/ 0 h 274"/>
                      <a:gd name="T2" fmla="*/ 100 w 148"/>
                      <a:gd name="T3" fmla="*/ 119 h 274"/>
                      <a:gd name="T4" fmla="*/ 73 w 148"/>
                      <a:gd name="T5" fmla="*/ 274 h 274"/>
                      <a:gd name="T6" fmla="*/ 0 w 148"/>
                      <a:gd name="T7" fmla="*/ 210 h 27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48"/>
                      <a:gd name="T13" fmla="*/ 0 h 274"/>
                      <a:gd name="T14" fmla="*/ 148 w 148"/>
                      <a:gd name="T15" fmla="*/ 274 h 274"/>
                    </a:gdLst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zh-CN" sz="3600" b="1">
                      <a:latin typeface="幼圆" panose="02010509060101010101" charset="-122"/>
                      <a:ea typeface="幼圆" panose="02010509060101010101" charset="-122"/>
                    </a:endParaRPr>
                  </a:p>
                </p:txBody>
              </p:sp>
            </p:grpSp>
          </p:grpSp>
          <p:grpSp>
            <p:nvGrpSpPr>
              <p:cNvPr id="104482" name="Group 34"/>
              <p:cNvGrpSpPr/>
              <p:nvPr>
                <p:custDataLst>
                  <p:tags r:id="rId36"/>
                </p:custDataLst>
              </p:nvPr>
            </p:nvGrpSpPr>
            <p:grpSpPr>
              <a:xfrm>
                <a:off x="192" y="306"/>
                <a:ext cx="340" cy="794"/>
                <a:chExt cx="340" cy="794"/>
              </a:xfrm>
            </p:grpSpPr>
            <p:grpSp>
              <p:nvGrpSpPr>
                <p:cNvPr id="104483" name="Group 35"/>
                <p:cNvGrpSpPr/>
                <p:nvPr>
                  <p:custDataLst>
                    <p:tags r:id="rId37"/>
                  </p:custDataLst>
                </p:nvPr>
              </p:nvGrpSpPr>
              <p:grpSpPr>
                <a:xfrm>
                  <a:off x="0" y="231"/>
                  <a:ext cx="340" cy="340"/>
                  <a:chExt cx="680" cy="681"/>
                </a:xfrm>
              </p:grpSpPr>
              <p:grpSp>
                <p:nvGrpSpPr>
                  <p:cNvPr id="104484" name="Group 36"/>
                  <p:cNvGrpSpPr/>
                  <p:nvPr>
                    <p:custDataLst>
                      <p:tags r:id="rId38"/>
                    </p:custDataLst>
                  </p:nvPr>
                </p:nvGrpSpPr>
                <p:grpSpPr>
                  <a:xfrm>
                    <a:off x="0" y="0"/>
                    <a:ext cx="680" cy="680"/>
                    <a:chExt cx="680" cy="680"/>
                  </a:xfrm>
                </p:grpSpPr>
                <p:sp>
                  <p:nvSpPr>
                    <p:cNvPr id="104485" name="Oval 37"/>
                    <p:cNvSpPr>
                      <a:spLocks noChangeArrowheads="1"/>
                    </p:cNvSpPr>
                    <p:nvPr>
                      <p:custDataLst>
                        <p:tags r:id="rId39"/>
                      </p:custDataLst>
                    </p:nvPr>
                  </p:nvSpPr>
                  <p:spPr bwMode="auto">
                    <a:xfrm>
                      <a:off x="0" y="0"/>
                      <a:ext cx="680" cy="68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/>
                    <a:p>
                      <a:endParaRPr lang="zh-CN" altLang="zh-CN" sz="3600" b="1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p:txBody>
                </p:sp>
                <p:sp>
                  <p:nvSpPr>
                    <p:cNvPr id="104486" name="Oval 38"/>
                    <p:cNvSpPr>
                      <a:spLocks noChangeArrowheads="1"/>
                    </p:cNvSpPr>
                    <p:nvPr>
                      <p:custDataLst>
                        <p:tags r:id="rId40"/>
                      </p:custDataLst>
                    </p:nvPr>
                  </p:nvSpPr>
                  <p:spPr bwMode="auto">
                    <a:xfrm>
                      <a:off x="48" y="57"/>
                      <a:ext cx="576" cy="57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/>
                    <a:p>
                      <a:endParaRPr lang="zh-CN" altLang="zh-CN" sz="3600" b="1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p:txBody>
                </p:sp>
              </p:grpSp>
              <p:sp>
                <p:nvSpPr>
                  <p:cNvPr id="104487" name="Oval 39"/>
                  <p:cNvSpPr>
                    <a:spLocks noChangeArrowheads="1"/>
                  </p:cNvSpPr>
                  <p:nvPr>
                    <p:custDataLst>
                      <p:tags r:id="rId41"/>
                    </p:custDataLst>
                  </p:nvPr>
                </p:nvSpPr>
                <p:spPr bwMode="auto">
                  <a:xfrm>
                    <a:off x="237" y="243"/>
                    <a:ext cx="192" cy="192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zh-CN" sz="3600" b="1">
                      <a:latin typeface="幼圆" panose="02010509060101010101" charset="-122"/>
                      <a:ea typeface="幼圆" panose="02010509060101010101" charset="-122"/>
                    </a:endParaRPr>
                  </a:p>
                </p:txBody>
              </p:sp>
              <p:sp>
                <p:nvSpPr>
                  <p:cNvPr id="104488" name="AutoShape 40"/>
                  <p:cNvSpPr>
                    <a:spLocks noChangeArrowheads="1"/>
                  </p:cNvSpPr>
                  <p:nvPr>
                    <p:custDataLst>
                      <p:tags r:id="rId42"/>
                    </p:custDataLst>
                  </p:nvPr>
                </p:nvSpPr>
                <p:spPr bwMode="auto">
                  <a:xfrm>
                    <a:off x="279" y="9"/>
                    <a:ext cx="96" cy="672"/>
                  </a:xfrm>
                  <a:prstGeom prst="diamond">
                    <a:avLst/>
                  </a:prstGeom>
                  <a:solidFill>
                    <a:srgbClr val="663300"/>
                  </a:solidFill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zh-CN" sz="3600" b="1">
                      <a:latin typeface="幼圆" panose="02010509060101010101" charset="-122"/>
                      <a:ea typeface="幼圆" panose="02010509060101010101" charset="-122"/>
                    </a:endParaRPr>
                  </a:p>
                </p:txBody>
              </p:sp>
            </p:grpSp>
            <p:grpSp>
              <p:nvGrpSpPr>
                <p:cNvPr id="104489" name="Group 41"/>
                <p:cNvGrpSpPr/>
                <p:nvPr>
                  <p:custDataLst>
                    <p:tags r:id="rId43"/>
                  </p:custDataLst>
                </p:nvPr>
              </p:nvGrpSpPr>
              <p:grpSpPr>
                <a:xfrm>
                  <a:off x="114" y="567"/>
                  <a:ext cx="102" cy="227"/>
                  <a:chExt cx="148" cy="320"/>
                </a:xfrm>
              </p:grpSpPr>
              <p:sp>
                <p:nvSpPr>
                  <p:cNvPr id="104490" name="Oval 42"/>
                  <p:cNvSpPr>
                    <a:spLocks noChangeArrowheads="1"/>
                  </p:cNvSpPr>
                  <p:nvPr>
                    <p:custDataLst>
                      <p:tags r:id="rId44"/>
                    </p:custDataLst>
                  </p:nvPr>
                </p:nvSpPr>
                <p:spPr bwMode="auto">
                  <a:xfrm>
                    <a:off x="41" y="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zh-CN" sz="3600" b="1">
                      <a:latin typeface="幼圆" panose="02010509060101010101" charset="-122"/>
                      <a:ea typeface="幼圆" panose="02010509060101010101" charset="-122"/>
                    </a:endParaRPr>
                  </a:p>
                </p:txBody>
              </p:sp>
              <p:sp>
                <p:nvSpPr>
                  <p:cNvPr id="104491" name="未知"/>
                  <p:cNvSpPr/>
                  <p:nvPr>
                    <p:custDataLst>
                      <p:tags r:id="rId45"/>
                    </p:custDataLst>
                  </p:nvPr>
                </p:nvSpPr>
                <p:spPr bwMode="auto">
                  <a:xfrm>
                    <a:off x="0" y="46"/>
                    <a:ext cx="148" cy="274"/>
                  </a:xfrm>
                  <a:custGeom>
                    <a:gdLst>
                      <a:gd name="T0" fmla="*/ 64 w 148"/>
                      <a:gd name="T1" fmla="*/ 0 h 274"/>
                      <a:gd name="T2" fmla="*/ 100 w 148"/>
                      <a:gd name="T3" fmla="*/ 119 h 274"/>
                      <a:gd name="T4" fmla="*/ 73 w 148"/>
                      <a:gd name="T5" fmla="*/ 274 h 274"/>
                      <a:gd name="T6" fmla="*/ 0 w 148"/>
                      <a:gd name="T7" fmla="*/ 210 h 27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48"/>
                      <a:gd name="T13" fmla="*/ 0 h 274"/>
                      <a:gd name="T14" fmla="*/ 148 w 148"/>
                      <a:gd name="T15" fmla="*/ 274 h 274"/>
                    </a:gdLst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zh-CN" sz="3600" b="1">
                      <a:latin typeface="幼圆" panose="02010509060101010101" charset="-122"/>
                      <a:ea typeface="幼圆" panose="02010509060101010101" charset="-122"/>
                    </a:endParaRPr>
                  </a:p>
                </p:txBody>
              </p:sp>
            </p:grpSp>
            <p:grpSp>
              <p:nvGrpSpPr>
                <p:cNvPr id="104492" name="Group 44"/>
                <p:cNvGrpSpPr/>
                <p:nvPr>
                  <p:custDataLst>
                    <p:tags r:id="rId46"/>
                  </p:custDataLst>
                </p:nvPr>
              </p:nvGrpSpPr>
              <p:grpSpPr>
                <a:xfrm flipH="1" flipV="1">
                  <a:off x="105" y="0"/>
                  <a:ext cx="102" cy="227"/>
                  <a:chExt cx="148" cy="320"/>
                </a:xfrm>
              </p:grpSpPr>
              <p:sp>
                <p:nvSpPr>
                  <p:cNvPr id="104493" name="Oval 45"/>
                  <p:cNvSpPr>
                    <a:spLocks noChangeArrowheads="1"/>
                  </p:cNvSpPr>
                  <p:nvPr>
                    <p:custDataLst>
                      <p:tags r:id="rId47"/>
                    </p:custDataLst>
                  </p:nvPr>
                </p:nvSpPr>
                <p:spPr bwMode="auto">
                  <a:xfrm>
                    <a:off x="41" y="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zh-CN" sz="3600" b="1">
                      <a:latin typeface="幼圆" panose="02010509060101010101" charset="-122"/>
                      <a:ea typeface="幼圆" panose="02010509060101010101" charset="-122"/>
                    </a:endParaRPr>
                  </a:p>
                </p:txBody>
              </p:sp>
              <p:sp>
                <p:nvSpPr>
                  <p:cNvPr id="104494" name="未知"/>
                  <p:cNvSpPr/>
                  <p:nvPr>
                    <p:custDataLst>
                      <p:tags r:id="rId48"/>
                    </p:custDataLst>
                  </p:nvPr>
                </p:nvSpPr>
                <p:spPr bwMode="auto">
                  <a:xfrm>
                    <a:off x="0" y="46"/>
                    <a:ext cx="148" cy="274"/>
                  </a:xfrm>
                  <a:custGeom>
                    <a:gdLst>
                      <a:gd name="T0" fmla="*/ 64 w 148"/>
                      <a:gd name="T1" fmla="*/ 0 h 274"/>
                      <a:gd name="T2" fmla="*/ 100 w 148"/>
                      <a:gd name="T3" fmla="*/ 119 h 274"/>
                      <a:gd name="T4" fmla="*/ 73 w 148"/>
                      <a:gd name="T5" fmla="*/ 274 h 274"/>
                      <a:gd name="T6" fmla="*/ 0 w 148"/>
                      <a:gd name="T7" fmla="*/ 210 h 27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48"/>
                      <a:gd name="T13" fmla="*/ 0 h 274"/>
                      <a:gd name="T14" fmla="*/ 148 w 148"/>
                      <a:gd name="T15" fmla="*/ 274 h 274"/>
                    </a:gdLst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zh-CN" sz="3600" b="1">
                      <a:latin typeface="幼圆" panose="02010509060101010101" charset="-122"/>
                      <a:ea typeface="幼圆" panose="02010509060101010101" charset="-122"/>
                    </a:endParaRPr>
                  </a:p>
                </p:txBody>
              </p:sp>
            </p:grpSp>
          </p:grpSp>
          <p:grpSp>
            <p:nvGrpSpPr>
              <p:cNvPr id="104495" name="Group 47"/>
              <p:cNvGrpSpPr/>
              <p:nvPr>
                <p:custDataLst>
                  <p:tags r:id="rId49"/>
                </p:custDataLst>
              </p:nvPr>
            </p:nvGrpSpPr>
            <p:grpSpPr>
              <a:xfrm flipV="1">
                <a:off x="0" y="0"/>
                <a:ext cx="706" cy="49"/>
                <a:chExt cx="1764" cy="123"/>
              </a:xfrm>
            </p:grpSpPr>
            <p:grpSp>
              <p:nvGrpSpPr>
                <p:cNvPr id="104496" name="Group 48"/>
                <p:cNvGrpSpPr/>
                <p:nvPr>
                  <p:custDataLst>
                    <p:tags r:id="rId50"/>
                  </p:custDataLst>
                </p:nvPr>
              </p:nvGrpSpPr>
              <p:grpSpPr>
                <a:xfrm>
                  <a:off x="0" y="3"/>
                  <a:ext cx="864" cy="120"/>
                  <a:chExt cx="864" cy="120"/>
                </a:xfrm>
              </p:grpSpPr>
              <p:sp>
                <p:nvSpPr>
                  <p:cNvPr id="104497" name="Line 49"/>
                  <p:cNvSpPr>
                    <a:spLocks noChangeShapeType="1"/>
                  </p:cNvSpPr>
                  <p:nvPr>
                    <p:custDataLst>
                      <p:tags r:id="rId51"/>
                    </p:custDataLst>
                  </p:nvPr>
                </p:nvSpPr>
                <p:spPr bwMode="auto">
                  <a:xfrm flipH="1">
                    <a:off x="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4498" name="Line 50"/>
                  <p:cNvSpPr>
                    <a:spLocks noChangeShapeType="1"/>
                  </p:cNvSpPr>
                  <p:nvPr>
                    <p:custDataLst>
                      <p:tags r:id="rId52"/>
                    </p:custDataLst>
                  </p:nvPr>
                </p:nvSpPr>
                <p:spPr bwMode="auto">
                  <a:xfrm flipH="1">
                    <a:off x="18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4499" name="Line 51"/>
                  <p:cNvSpPr>
                    <a:spLocks noChangeShapeType="1"/>
                  </p:cNvSpPr>
                  <p:nvPr>
                    <p:custDataLst>
                      <p:tags r:id="rId53"/>
                    </p:custDataLst>
                  </p:nvPr>
                </p:nvSpPr>
                <p:spPr bwMode="auto">
                  <a:xfrm flipH="1">
                    <a:off x="36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4500" name="Line 52"/>
                  <p:cNvSpPr>
                    <a:spLocks noChangeShapeType="1"/>
                  </p:cNvSpPr>
                  <p:nvPr>
                    <p:custDataLst>
                      <p:tags r:id="rId54"/>
                    </p:custDataLst>
                  </p:nvPr>
                </p:nvSpPr>
                <p:spPr bwMode="auto">
                  <a:xfrm flipH="1">
                    <a:off x="54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4501" name="Line 53"/>
                  <p:cNvSpPr>
                    <a:spLocks noChangeShapeType="1"/>
                  </p:cNvSpPr>
                  <p:nvPr>
                    <p:custDataLst>
                      <p:tags r:id="rId55"/>
                    </p:custDataLst>
                  </p:nvPr>
                </p:nvSpPr>
                <p:spPr bwMode="auto">
                  <a:xfrm flipH="1">
                    <a:off x="684" y="7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04502" name="Line 54"/>
                <p:cNvSpPr>
                  <a:spLocks noChangeShapeType="1"/>
                </p:cNvSpPr>
                <p:nvPr>
                  <p:custDataLst>
                    <p:tags r:id="rId56"/>
                  </p:custDataLst>
                </p:nvPr>
              </p:nvSpPr>
              <p:spPr bwMode="auto">
                <a:xfrm>
                  <a:off x="165" y="0"/>
                  <a:ext cx="159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04503" name="Group 55"/>
                <p:cNvGrpSpPr/>
                <p:nvPr>
                  <p:custDataLst>
                    <p:tags r:id="rId57"/>
                  </p:custDataLst>
                </p:nvPr>
              </p:nvGrpSpPr>
              <p:grpSpPr>
                <a:xfrm>
                  <a:off x="900" y="3"/>
                  <a:ext cx="864" cy="120"/>
                  <a:chExt cx="864" cy="120"/>
                </a:xfrm>
              </p:grpSpPr>
              <p:sp>
                <p:nvSpPr>
                  <p:cNvPr id="104504" name="Line 56"/>
                  <p:cNvSpPr>
                    <a:spLocks noChangeShapeType="1"/>
                  </p:cNvSpPr>
                  <p:nvPr>
                    <p:custDataLst>
                      <p:tags r:id="rId58"/>
                    </p:custDataLst>
                  </p:nvPr>
                </p:nvSpPr>
                <p:spPr bwMode="auto">
                  <a:xfrm flipH="1">
                    <a:off x="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4505" name="Line 57"/>
                  <p:cNvSpPr>
                    <a:spLocks noChangeShapeType="1"/>
                  </p:cNvSpPr>
                  <p:nvPr>
                    <p:custDataLst>
                      <p:tags r:id="rId59"/>
                    </p:custDataLst>
                  </p:nvPr>
                </p:nvSpPr>
                <p:spPr bwMode="auto">
                  <a:xfrm flipH="1">
                    <a:off x="18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4506" name="Line 58"/>
                  <p:cNvSpPr>
                    <a:spLocks noChangeShapeType="1"/>
                  </p:cNvSpPr>
                  <p:nvPr>
                    <p:custDataLst>
                      <p:tags r:id="rId60"/>
                    </p:custDataLst>
                  </p:nvPr>
                </p:nvSpPr>
                <p:spPr bwMode="auto">
                  <a:xfrm flipH="1">
                    <a:off x="36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4507" name="Line 59"/>
                  <p:cNvSpPr>
                    <a:spLocks noChangeShapeType="1"/>
                  </p:cNvSpPr>
                  <p:nvPr>
                    <p:custDataLst>
                      <p:tags r:id="rId61"/>
                    </p:custDataLst>
                  </p:nvPr>
                </p:nvSpPr>
                <p:spPr bwMode="auto">
                  <a:xfrm flipH="1">
                    <a:off x="54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4508" name="Line 60"/>
                  <p:cNvSpPr>
                    <a:spLocks noChangeShapeType="1"/>
                  </p:cNvSpPr>
                  <p:nvPr>
                    <p:custDataLst>
                      <p:tags r:id="rId62"/>
                    </p:custDataLst>
                  </p:nvPr>
                </p:nvSpPr>
                <p:spPr bwMode="auto">
                  <a:xfrm flipH="1">
                    <a:off x="684" y="7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04509" name="Line 61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 flipH="1">
                <a:off x="348" y="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04510" name="Group 62"/>
              <p:cNvGrpSpPr/>
              <p:nvPr>
                <p:custDataLst>
                  <p:tags r:id="rId64"/>
                </p:custDataLst>
              </p:nvPr>
            </p:nvGrpSpPr>
            <p:grpSpPr>
              <a:xfrm>
                <a:off x="270" y="2217"/>
                <a:ext cx="192" cy="720"/>
                <a:chExt cx="192" cy="720"/>
              </a:xfrm>
            </p:grpSpPr>
            <p:sp>
              <p:nvSpPr>
                <p:cNvPr id="104511" name="Rectangle 63"/>
                <p:cNvSpPr>
                  <a:spLocks noChangeArrowheads="1"/>
                </p:cNvSpPr>
                <p:nvPr>
                  <p:custDataLst>
                    <p:tags r:id="rId65"/>
                  </p:custDataLst>
                </p:nvPr>
              </p:nvSpPr>
              <p:spPr bwMode="auto">
                <a:xfrm>
                  <a:off x="0" y="96"/>
                  <a:ext cx="192" cy="144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zh-CN" sz="3600" b="1">
                    <a:latin typeface="幼圆" panose="02010509060101010101" charset="-122"/>
                    <a:ea typeface="幼圆" panose="02010509060101010101" charset="-122"/>
                  </a:endParaRPr>
                </a:p>
              </p:txBody>
            </p:sp>
            <p:sp>
              <p:nvSpPr>
                <p:cNvPr id="104512" name="Rectangle 64"/>
                <p:cNvSpPr>
                  <a:spLocks noChangeArrowheads="1"/>
                </p:cNvSpPr>
                <p:nvPr>
                  <p:custDataLst>
                    <p:tags r:id="rId66"/>
                  </p:custDataLst>
                </p:nvPr>
              </p:nvSpPr>
              <p:spPr bwMode="auto">
                <a:xfrm>
                  <a:off x="0" y="336"/>
                  <a:ext cx="192" cy="144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zh-CN" sz="3600" b="1">
                    <a:latin typeface="幼圆" panose="02010509060101010101" charset="-122"/>
                    <a:ea typeface="幼圆" panose="02010509060101010101" charset="-122"/>
                  </a:endParaRPr>
                </a:p>
              </p:txBody>
            </p:sp>
            <p:sp>
              <p:nvSpPr>
                <p:cNvPr id="104513" name="Rectangle 65"/>
                <p:cNvSpPr>
                  <a:spLocks noChangeArrowheads="1"/>
                </p:cNvSpPr>
                <p:nvPr>
                  <p:custDataLst>
                    <p:tags r:id="rId67"/>
                  </p:custDataLst>
                </p:nvPr>
              </p:nvSpPr>
              <p:spPr bwMode="auto">
                <a:xfrm>
                  <a:off x="0" y="576"/>
                  <a:ext cx="192" cy="144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zh-CN" sz="3600" b="1">
                    <a:latin typeface="幼圆" panose="02010509060101010101" charset="-122"/>
                    <a:ea typeface="幼圆" panose="02010509060101010101" charset="-122"/>
                  </a:endParaRPr>
                </a:p>
              </p:txBody>
            </p:sp>
            <p:sp>
              <p:nvSpPr>
                <p:cNvPr id="104514" name="Line 66"/>
                <p:cNvSpPr>
                  <a:spLocks noChangeShapeType="1"/>
                </p:cNvSpPr>
                <p:nvPr>
                  <p:custDataLst>
                    <p:tags r:id="rId68"/>
                  </p:custDataLst>
                </p:nvPr>
              </p:nvSpPr>
              <p:spPr bwMode="auto">
                <a:xfrm flipH="1">
                  <a:off x="87" y="24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4515" name="Line 67"/>
                <p:cNvSpPr>
                  <a:spLocks noChangeShapeType="1"/>
                </p:cNvSpPr>
                <p:nvPr>
                  <p:custDataLst>
                    <p:tags r:id="rId69"/>
                  </p:custDataLst>
                </p:nvPr>
              </p:nvSpPr>
              <p:spPr bwMode="auto">
                <a:xfrm flipH="1">
                  <a:off x="87" y="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4516" name="Line 68"/>
                <p:cNvSpPr>
                  <a:spLocks noChangeShapeType="1"/>
                </p:cNvSpPr>
                <p:nvPr>
                  <p:custDataLst>
                    <p:tags r:id="rId70"/>
                  </p:custDataLst>
                </p:nvPr>
              </p:nvSpPr>
              <p:spPr bwMode="auto">
                <a:xfrm flipH="1">
                  <a:off x="87" y="4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04517" name="Text Box 69"/>
            <p:cNvSpPr txBox="1"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528" y="2448"/>
              <a:ext cx="336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</a:rPr>
                <a:t>G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1" name="Group 70"/>
          <p:cNvGrpSpPr/>
          <p:nvPr>
            <p:custDataLst>
              <p:tags r:id="rId72"/>
            </p:custDataLst>
          </p:nvPr>
        </p:nvGrpSpPr>
        <p:grpSpPr>
          <a:xfrm>
            <a:off x="3581400" y="685800"/>
            <a:ext cx="1225550" cy="3363595"/>
            <a:chExt cx="772" cy="2622"/>
          </a:xfrm>
        </p:grpSpPr>
        <p:grpSp>
          <p:nvGrpSpPr>
            <p:cNvPr id="104519" name="Group 71"/>
            <p:cNvGrpSpPr/>
            <p:nvPr>
              <p:custDataLst>
                <p:tags r:id="rId73"/>
              </p:custDataLst>
            </p:nvPr>
          </p:nvGrpSpPr>
          <p:grpSpPr>
            <a:xfrm>
              <a:off x="432" y="240"/>
              <a:ext cx="340" cy="794"/>
              <a:chExt cx="340" cy="794"/>
            </a:xfrm>
          </p:grpSpPr>
          <p:grpSp>
            <p:nvGrpSpPr>
              <p:cNvPr id="104520" name="Group 72"/>
              <p:cNvGrpSpPr/>
              <p:nvPr>
                <p:custDataLst>
                  <p:tags r:id="rId74"/>
                </p:custDataLst>
              </p:nvPr>
            </p:nvGrpSpPr>
            <p:grpSpPr>
              <a:xfrm>
                <a:off x="0" y="231"/>
                <a:ext cx="340" cy="340"/>
                <a:chExt cx="680" cy="681"/>
              </a:xfrm>
            </p:grpSpPr>
            <p:grpSp>
              <p:nvGrpSpPr>
                <p:cNvPr id="104521" name="Group 73"/>
                <p:cNvGrpSpPr/>
                <p:nvPr>
                  <p:custDataLst>
                    <p:tags r:id="rId75"/>
                  </p:custDataLst>
                </p:nvPr>
              </p:nvGrpSpPr>
              <p:grpSpPr>
                <a:xfrm>
                  <a:off x="0" y="0"/>
                  <a:ext cx="680" cy="680"/>
                  <a:chExt cx="680" cy="680"/>
                </a:xfrm>
              </p:grpSpPr>
              <p:sp>
                <p:nvSpPr>
                  <p:cNvPr id="104522" name="Oval 74"/>
                  <p:cNvSpPr>
                    <a:spLocks noChangeArrowheads="1"/>
                  </p:cNvSpPr>
                  <p:nvPr>
                    <p:custDataLst>
                      <p:tags r:id="rId76"/>
                    </p:custDataLst>
                  </p:nvPr>
                </p:nvSpPr>
                <p:spPr bwMode="auto">
                  <a:xfrm>
                    <a:off x="0" y="0"/>
                    <a:ext cx="680" cy="68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zh-CN" sz="3600" b="1">
                      <a:latin typeface="幼圆" panose="02010509060101010101" charset="-122"/>
                      <a:ea typeface="幼圆" panose="02010509060101010101" charset="-122"/>
                    </a:endParaRPr>
                  </a:p>
                </p:txBody>
              </p:sp>
              <p:sp>
                <p:nvSpPr>
                  <p:cNvPr id="104523" name="Oval 75"/>
                  <p:cNvSpPr>
                    <a:spLocks noChangeArrowheads="1"/>
                  </p:cNvSpPr>
                  <p:nvPr>
                    <p:custDataLst>
                      <p:tags r:id="rId77"/>
                    </p:custDataLst>
                  </p:nvPr>
                </p:nvSpPr>
                <p:spPr bwMode="auto">
                  <a:xfrm>
                    <a:off x="48" y="57"/>
                    <a:ext cx="576" cy="57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zh-CN" sz="3600" b="1">
                      <a:latin typeface="幼圆" panose="02010509060101010101" charset="-122"/>
                      <a:ea typeface="幼圆" panose="02010509060101010101" charset="-122"/>
                    </a:endParaRPr>
                  </a:p>
                </p:txBody>
              </p:sp>
            </p:grpSp>
            <p:sp>
              <p:nvSpPr>
                <p:cNvPr id="104524" name="Oval 76"/>
                <p:cNvSpPr>
                  <a:spLocks noChangeArrowheads="1"/>
                </p:cNvSpPr>
                <p:nvPr>
                  <p:custDataLst>
                    <p:tags r:id="rId78"/>
                  </p:custDataLst>
                </p:nvPr>
              </p:nvSpPr>
              <p:spPr bwMode="auto">
                <a:xfrm>
                  <a:off x="237" y="243"/>
                  <a:ext cx="192" cy="192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zh-CN" sz="3600" b="1">
                    <a:latin typeface="幼圆" panose="02010509060101010101" charset="-122"/>
                    <a:ea typeface="幼圆" panose="02010509060101010101" charset="-122"/>
                  </a:endParaRPr>
                </a:p>
              </p:txBody>
            </p:sp>
            <p:sp>
              <p:nvSpPr>
                <p:cNvPr id="104525" name="AutoShape 77"/>
                <p:cNvSpPr>
                  <a:spLocks noChangeArrowheads="1"/>
                </p:cNvSpPr>
                <p:nvPr>
                  <p:custDataLst>
                    <p:tags r:id="rId79"/>
                  </p:custDataLst>
                </p:nvPr>
              </p:nvSpPr>
              <p:spPr bwMode="auto">
                <a:xfrm>
                  <a:off x="279" y="9"/>
                  <a:ext cx="96" cy="672"/>
                </a:xfrm>
                <a:prstGeom prst="diamond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zh-CN" sz="3600" b="1">
                    <a:latin typeface="幼圆" panose="02010509060101010101" charset="-122"/>
                    <a:ea typeface="幼圆" panose="02010509060101010101" charset="-122"/>
                  </a:endParaRPr>
                </a:p>
              </p:txBody>
            </p:sp>
          </p:grpSp>
          <p:grpSp>
            <p:nvGrpSpPr>
              <p:cNvPr id="104526" name="Group 78"/>
              <p:cNvGrpSpPr/>
              <p:nvPr>
                <p:custDataLst>
                  <p:tags r:id="rId80"/>
                </p:custDataLst>
              </p:nvPr>
            </p:nvGrpSpPr>
            <p:grpSpPr>
              <a:xfrm>
                <a:off x="114" y="567"/>
                <a:ext cx="102" cy="227"/>
                <a:chExt cx="148" cy="320"/>
              </a:xfrm>
            </p:grpSpPr>
            <p:sp>
              <p:nvSpPr>
                <p:cNvPr id="104527" name="Oval 79"/>
                <p:cNvSpPr>
                  <a:spLocks noChangeArrowheads="1"/>
                </p:cNvSpPr>
                <p:nvPr>
                  <p:custDataLst>
                    <p:tags r:id="rId81"/>
                  </p:custDataLst>
                </p:nvPr>
              </p:nvSpPr>
              <p:spPr bwMode="auto">
                <a:xfrm>
                  <a:off x="41" y="0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zh-CN" sz="3600" b="1">
                    <a:latin typeface="幼圆" panose="02010509060101010101" charset="-122"/>
                    <a:ea typeface="幼圆" panose="02010509060101010101" charset="-122"/>
                  </a:endParaRPr>
                </a:p>
              </p:txBody>
            </p:sp>
            <p:sp>
              <p:nvSpPr>
                <p:cNvPr id="104528" name="未知"/>
                <p:cNvSpPr/>
                <p:nvPr>
                  <p:custDataLst>
                    <p:tags r:id="rId82"/>
                  </p:custDataLst>
                </p:nvPr>
              </p:nvSpPr>
              <p:spPr bwMode="auto">
                <a:xfrm>
                  <a:off x="0" y="46"/>
                  <a:ext cx="148" cy="274"/>
                </a:xfrm>
                <a:custGeom>
                  <a:gdLst>
                    <a:gd name="T0" fmla="*/ 64 w 148"/>
                    <a:gd name="T1" fmla="*/ 0 h 274"/>
                    <a:gd name="T2" fmla="*/ 100 w 148"/>
                    <a:gd name="T3" fmla="*/ 119 h 274"/>
                    <a:gd name="T4" fmla="*/ 73 w 148"/>
                    <a:gd name="T5" fmla="*/ 274 h 274"/>
                    <a:gd name="T6" fmla="*/ 0 w 148"/>
                    <a:gd name="T7" fmla="*/ 210 h 27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8"/>
                    <a:gd name="T13" fmla="*/ 0 h 274"/>
                    <a:gd name="T14" fmla="*/ 148 w 148"/>
                    <a:gd name="T15" fmla="*/ 274 h 274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8" h="274">
                      <a:moveTo>
                        <a:pt x="64" y="0"/>
                      </a:moveTo>
                      <a:cubicBezTo>
                        <a:pt x="55" y="62"/>
                        <a:pt x="31" y="100"/>
                        <a:pt x="100" y="119"/>
                      </a:cubicBezTo>
                      <a:cubicBezTo>
                        <a:pt x="148" y="164"/>
                        <a:pt x="138" y="252"/>
                        <a:pt x="73" y="274"/>
                      </a:cubicBezTo>
                      <a:cubicBezTo>
                        <a:pt x="39" y="263"/>
                        <a:pt x="16" y="243"/>
                        <a:pt x="0" y="21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 sz="3600" b="1">
                    <a:latin typeface="幼圆" panose="02010509060101010101" charset="-122"/>
                    <a:ea typeface="幼圆" panose="02010509060101010101" charset="-122"/>
                  </a:endParaRPr>
                </a:p>
              </p:txBody>
            </p:sp>
          </p:grpSp>
          <p:grpSp>
            <p:nvGrpSpPr>
              <p:cNvPr id="104529" name="Group 81"/>
              <p:cNvGrpSpPr/>
              <p:nvPr>
                <p:custDataLst>
                  <p:tags r:id="rId83"/>
                </p:custDataLst>
              </p:nvPr>
            </p:nvGrpSpPr>
            <p:grpSpPr>
              <a:xfrm flipH="1" flipV="1">
                <a:off x="105" y="0"/>
                <a:ext cx="102" cy="227"/>
                <a:chExt cx="148" cy="320"/>
              </a:xfrm>
            </p:grpSpPr>
            <p:sp>
              <p:nvSpPr>
                <p:cNvPr id="104530" name="Oval 82"/>
                <p:cNvSpPr>
                  <a:spLocks noChangeArrowheads="1"/>
                </p:cNvSpPr>
                <p:nvPr>
                  <p:custDataLst>
                    <p:tags r:id="rId84"/>
                  </p:custDataLst>
                </p:nvPr>
              </p:nvSpPr>
              <p:spPr bwMode="auto">
                <a:xfrm>
                  <a:off x="41" y="0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zh-CN" sz="3600" b="1">
                    <a:latin typeface="幼圆" panose="02010509060101010101" charset="-122"/>
                    <a:ea typeface="幼圆" panose="02010509060101010101" charset="-122"/>
                  </a:endParaRPr>
                </a:p>
              </p:txBody>
            </p:sp>
            <p:sp>
              <p:nvSpPr>
                <p:cNvPr id="104531" name="未知"/>
                <p:cNvSpPr/>
                <p:nvPr>
                  <p:custDataLst>
                    <p:tags r:id="rId85"/>
                  </p:custDataLst>
                </p:nvPr>
              </p:nvSpPr>
              <p:spPr bwMode="auto">
                <a:xfrm>
                  <a:off x="0" y="46"/>
                  <a:ext cx="148" cy="274"/>
                </a:xfrm>
                <a:custGeom>
                  <a:gdLst>
                    <a:gd name="T0" fmla="*/ 64 w 148"/>
                    <a:gd name="T1" fmla="*/ 0 h 274"/>
                    <a:gd name="T2" fmla="*/ 100 w 148"/>
                    <a:gd name="T3" fmla="*/ 119 h 274"/>
                    <a:gd name="T4" fmla="*/ 73 w 148"/>
                    <a:gd name="T5" fmla="*/ 274 h 274"/>
                    <a:gd name="T6" fmla="*/ 0 w 148"/>
                    <a:gd name="T7" fmla="*/ 210 h 27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8"/>
                    <a:gd name="T13" fmla="*/ 0 h 274"/>
                    <a:gd name="T14" fmla="*/ 148 w 148"/>
                    <a:gd name="T15" fmla="*/ 274 h 274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8" h="274">
                      <a:moveTo>
                        <a:pt x="64" y="0"/>
                      </a:moveTo>
                      <a:cubicBezTo>
                        <a:pt x="55" y="62"/>
                        <a:pt x="31" y="100"/>
                        <a:pt x="100" y="119"/>
                      </a:cubicBezTo>
                      <a:cubicBezTo>
                        <a:pt x="148" y="164"/>
                        <a:pt x="138" y="252"/>
                        <a:pt x="73" y="274"/>
                      </a:cubicBezTo>
                      <a:cubicBezTo>
                        <a:pt x="39" y="263"/>
                        <a:pt x="16" y="243"/>
                        <a:pt x="0" y="21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 sz="3600" b="1">
                    <a:latin typeface="幼圆" panose="02010509060101010101" charset="-122"/>
                    <a:ea typeface="幼圆" panose="02010509060101010101" charset="-122"/>
                  </a:endParaRPr>
                </a:p>
              </p:txBody>
            </p:sp>
          </p:grpSp>
        </p:grpSp>
        <p:grpSp>
          <p:nvGrpSpPr>
            <p:cNvPr id="104532" name="Group 84"/>
            <p:cNvGrpSpPr/>
            <p:nvPr>
              <p:custDataLst>
                <p:tags r:id="rId86"/>
              </p:custDataLst>
            </p:nvPr>
          </p:nvGrpSpPr>
          <p:grpSpPr>
            <a:xfrm>
              <a:off x="96" y="1104"/>
              <a:ext cx="340" cy="794"/>
              <a:chExt cx="340" cy="794"/>
            </a:xfrm>
          </p:grpSpPr>
          <p:grpSp>
            <p:nvGrpSpPr>
              <p:cNvPr id="104533" name="Group 85"/>
              <p:cNvGrpSpPr/>
              <p:nvPr>
                <p:custDataLst>
                  <p:tags r:id="rId87"/>
                </p:custDataLst>
              </p:nvPr>
            </p:nvGrpSpPr>
            <p:grpSpPr>
              <a:xfrm>
                <a:off x="0" y="231"/>
                <a:ext cx="340" cy="340"/>
                <a:chExt cx="680" cy="681"/>
              </a:xfrm>
            </p:grpSpPr>
            <p:grpSp>
              <p:nvGrpSpPr>
                <p:cNvPr id="104534" name="Group 86"/>
                <p:cNvGrpSpPr/>
                <p:nvPr>
                  <p:custDataLst>
                    <p:tags r:id="rId88"/>
                  </p:custDataLst>
                </p:nvPr>
              </p:nvGrpSpPr>
              <p:grpSpPr>
                <a:xfrm>
                  <a:off x="0" y="0"/>
                  <a:ext cx="680" cy="680"/>
                  <a:chExt cx="680" cy="680"/>
                </a:xfrm>
              </p:grpSpPr>
              <p:sp>
                <p:nvSpPr>
                  <p:cNvPr id="104535" name="Oval 87"/>
                  <p:cNvSpPr>
                    <a:spLocks noChangeArrowheads="1"/>
                  </p:cNvSpPr>
                  <p:nvPr>
                    <p:custDataLst>
                      <p:tags r:id="rId89"/>
                    </p:custDataLst>
                  </p:nvPr>
                </p:nvSpPr>
                <p:spPr bwMode="auto">
                  <a:xfrm>
                    <a:off x="0" y="0"/>
                    <a:ext cx="680" cy="68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zh-CN" sz="3600" b="1">
                      <a:latin typeface="幼圆" panose="02010509060101010101" charset="-122"/>
                      <a:ea typeface="幼圆" panose="02010509060101010101" charset="-122"/>
                    </a:endParaRPr>
                  </a:p>
                </p:txBody>
              </p:sp>
              <p:sp>
                <p:nvSpPr>
                  <p:cNvPr id="104536" name="Oval 88"/>
                  <p:cNvSpPr>
                    <a:spLocks noChangeArrowheads="1"/>
                  </p:cNvSpPr>
                  <p:nvPr>
                    <p:custDataLst>
                      <p:tags r:id="rId90"/>
                    </p:custDataLst>
                  </p:nvPr>
                </p:nvSpPr>
                <p:spPr bwMode="auto">
                  <a:xfrm>
                    <a:off x="48" y="57"/>
                    <a:ext cx="576" cy="57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zh-CN" sz="3600" b="1">
                      <a:latin typeface="幼圆" panose="02010509060101010101" charset="-122"/>
                      <a:ea typeface="幼圆" panose="02010509060101010101" charset="-122"/>
                    </a:endParaRPr>
                  </a:p>
                </p:txBody>
              </p:sp>
            </p:grpSp>
            <p:sp>
              <p:nvSpPr>
                <p:cNvPr id="104537" name="Oval 89"/>
                <p:cNvSpPr>
                  <a:spLocks noChangeArrowheads="1"/>
                </p:cNvSpPr>
                <p:nvPr>
                  <p:custDataLst>
                    <p:tags r:id="rId91"/>
                  </p:custDataLst>
                </p:nvPr>
              </p:nvSpPr>
              <p:spPr bwMode="auto">
                <a:xfrm>
                  <a:off x="237" y="243"/>
                  <a:ext cx="192" cy="192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zh-CN" sz="3600" b="1">
                    <a:latin typeface="幼圆" panose="02010509060101010101" charset="-122"/>
                    <a:ea typeface="幼圆" panose="02010509060101010101" charset="-122"/>
                  </a:endParaRPr>
                </a:p>
              </p:txBody>
            </p:sp>
            <p:sp>
              <p:nvSpPr>
                <p:cNvPr id="104538" name="AutoShape 90"/>
                <p:cNvSpPr>
                  <a:spLocks noChangeArrowheads="1"/>
                </p:cNvSpPr>
                <p:nvPr>
                  <p:custDataLst>
                    <p:tags r:id="rId92"/>
                  </p:custDataLst>
                </p:nvPr>
              </p:nvSpPr>
              <p:spPr bwMode="auto">
                <a:xfrm>
                  <a:off x="279" y="9"/>
                  <a:ext cx="96" cy="672"/>
                </a:xfrm>
                <a:prstGeom prst="diamond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zh-CN" sz="3600" b="1">
                    <a:latin typeface="幼圆" panose="02010509060101010101" charset="-122"/>
                    <a:ea typeface="幼圆" panose="02010509060101010101" charset="-122"/>
                  </a:endParaRPr>
                </a:p>
              </p:txBody>
            </p:sp>
          </p:grpSp>
          <p:grpSp>
            <p:nvGrpSpPr>
              <p:cNvPr id="104539" name="Group 91"/>
              <p:cNvGrpSpPr/>
              <p:nvPr>
                <p:custDataLst>
                  <p:tags r:id="rId93"/>
                </p:custDataLst>
              </p:nvPr>
            </p:nvGrpSpPr>
            <p:grpSpPr>
              <a:xfrm>
                <a:off x="114" y="567"/>
                <a:ext cx="102" cy="227"/>
                <a:chExt cx="148" cy="320"/>
              </a:xfrm>
            </p:grpSpPr>
            <p:sp>
              <p:nvSpPr>
                <p:cNvPr id="104540" name="Oval 92"/>
                <p:cNvSpPr>
                  <a:spLocks noChangeArrowheads="1"/>
                </p:cNvSpPr>
                <p:nvPr>
                  <p:custDataLst>
                    <p:tags r:id="rId94"/>
                  </p:custDataLst>
                </p:nvPr>
              </p:nvSpPr>
              <p:spPr bwMode="auto">
                <a:xfrm>
                  <a:off x="41" y="0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zh-CN" sz="3600" b="1">
                    <a:latin typeface="幼圆" panose="02010509060101010101" charset="-122"/>
                    <a:ea typeface="幼圆" panose="02010509060101010101" charset="-122"/>
                  </a:endParaRPr>
                </a:p>
              </p:txBody>
            </p:sp>
            <p:sp>
              <p:nvSpPr>
                <p:cNvPr id="104541" name="未知"/>
                <p:cNvSpPr/>
                <p:nvPr>
                  <p:custDataLst>
                    <p:tags r:id="rId95"/>
                  </p:custDataLst>
                </p:nvPr>
              </p:nvSpPr>
              <p:spPr bwMode="auto">
                <a:xfrm>
                  <a:off x="0" y="46"/>
                  <a:ext cx="148" cy="274"/>
                </a:xfrm>
                <a:custGeom>
                  <a:gdLst>
                    <a:gd name="T0" fmla="*/ 64 w 148"/>
                    <a:gd name="T1" fmla="*/ 0 h 274"/>
                    <a:gd name="T2" fmla="*/ 100 w 148"/>
                    <a:gd name="T3" fmla="*/ 119 h 274"/>
                    <a:gd name="T4" fmla="*/ 73 w 148"/>
                    <a:gd name="T5" fmla="*/ 274 h 274"/>
                    <a:gd name="T6" fmla="*/ 0 w 148"/>
                    <a:gd name="T7" fmla="*/ 210 h 27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8"/>
                    <a:gd name="T13" fmla="*/ 0 h 274"/>
                    <a:gd name="T14" fmla="*/ 148 w 148"/>
                    <a:gd name="T15" fmla="*/ 274 h 274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8" h="274">
                      <a:moveTo>
                        <a:pt x="64" y="0"/>
                      </a:moveTo>
                      <a:cubicBezTo>
                        <a:pt x="55" y="62"/>
                        <a:pt x="31" y="100"/>
                        <a:pt x="100" y="119"/>
                      </a:cubicBezTo>
                      <a:cubicBezTo>
                        <a:pt x="148" y="164"/>
                        <a:pt x="138" y="252"/>
                        <a:pt x="73" y="274"/>
                      </a:cubicBezTo>
                      <a:cubicBezTo>
                        <a:pt x="39" y="263"/>
                        <a:pt x="16" y="243"/>
                        <a:pt x="0" y="21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 sz="3600" b="1">
                    <a:latin typeface="幼圆" panose="02010509060101010101" charset="-122"/>
                    <a:ea typeface="幼圆" panose="02010509060101010101" charset="-122"/>
                  </a:endParaRPr>
                </a:p>
              </p:txBody>
            </p:sp>
          </p:grpSp>
          <p:grpSp>
            <p:nvGrpSpPr>
              <p:cNvPr id="104542" name="Group 94"/>
              <p:cNvGrpSpPr/>
              <p:nvPr>
                <p:custDataLst>
                  <p:tags r:id="rId96"/>
                </p:custDataLst>
              </p:nvPr>
            </p:nvGrpSpPr>
            <p:grpSpPr>
              <a:xfrm flipH="1" flipV="1">
                <a:off x="105" y="0"/>
                <a:ext cx="102" cy="227"/>
                <a:chExt cx="148" cy="320"/>
              </a:xfrm>
            </p:grpSpPr>
            <p:sp>
              <p:nvSpPr>
                <p:cNvPr id="104543" name="Oval 95"/>
                <p:cNvSpPr>
                  <a:spLocks noChangeArrowheads="1"/>
                </p:cNvSpPr>
                <p:nvPr>
                  <p:custDataLst>
                    <p:tags r:id="rId97"/>
                  </p:custDataLst>
                </p:nvPr>
              </p:nvSpPr>
              <p:spPr bwMode="auto">
                <a:xfrm>
                  <a:off x="41" y="0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zh-CN" sz="3600" b="1">
                    <a:latin typeface="幼圆" panose="02010509060101010101" charset="-122"/>
                    <a:ea typeface="幼圆" panose="02010509060101010101" charset="-122"/>
                  </a:endParaRPr>
                </a:p>
              </p:txBody>
            </p:sp>
            <p:sp>
              <p:nvSpPr>
                <p:cNvPr id="104544" name="未知"/>
                <p:cNvSpPr/>
                <p:nvPr>
                  <p:custDataLst>
                    <p:tags r:id="rId98"/>
                  </p:custDataLst>
                </p:nvPr>
              </p:nvSpPr>
              <p:spPr bwMode="auto">
                <a:xfrm>
                  <a:off x="0" y="46"/>
                  <a:ext cx="148" cy="274"/>
                </a:xfrm>
                <a:custGeom>
                  <a:gdLst>
                    <a:gd name="T0" fmla="*/ 64 w 148"/>
                    <a:gd name="T1" fmla="*/ 0 h 274"/>
                    <a:gd name="T2" fmla="*/ 100 w 148"/>
                    <a:gd name="T3" fmla="*/ 119 h 274"/>
                    <a:gd name="T4" fmla="*/ 73 w 148"/>
                    <a:gd name="T5" fmla="*/ 274 h 274"/>
                    <a:gd name="T6" fmla="*/ 0 w 148"/>
                    <a:gd name="T7" fmla="*/ 210 h 27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8"/>
                    <a:gd name="T13" fmla="*/ 0 h 274"/>
                    <a:gd name="T14" fmla="*/ 148 w 148"/>
                    <a:gd name="T15" fmla="*/ 274 h 274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8" h="274">
                      <a:moveTo>
                        <a:pt x="64" y="0"/>
                      </a:moveTo>
                      <a:cubicBezTo>
                        <a:pt x="55" y="62"/>
                        <a:pt x="31" y="100"/>
                        <a:pt x="100" y="119"/>
                      </a:cubicBezTo>
                      <a:cubicBezTo>
                        <a:pt x="148" y="164"/>
                        <a:pt x="138" y="252"/>
                        <a:pt x="73" y="274"/>
                      </a:cubicBezTo>
                      <a:cubicBezTo>
                        <a:pt x="39" y="263"/>
                        <a:pt x="16" y="243"/>
                        <a:pt x="0" y="21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 sz="3600" b="1">
                    <a:latin typeface="幼圆" panose="02010509060101010101" charset="-122"/>
                    <a:ea typeface="幼圆" panose="02010509060101010101" charset="-122"/>
                  </a:endParaRPr>
                </a:p>
              </p:txBody>
            </p:sp>
          </p:grpSp>
        </p:grpSp>
        <p:grpSp>
          <p:nvGrpSpPr>
            <p:cNvPr id="104545" name="Group 97"/>
            <p:cNvGrpSpPr/>
            <p:nvPr>
              <p:custDataLst>
                <p:tags r:id="rId99"/>
              </p:custDataLst>
            </p:nvPr>
          </p:nvGrpSpPr>
          <p:grpSpPr>
            <a:xfrm flipV="1">
              <a:off x="0" y="0"/>
              <a:ext cx="706" cy="49"/>
              <a:chExt cx="1764" cy="123"/>
            </a:xfrm>
          </p:grpSpPr>
          <p:grpSp>
            <p:nvGrpSpPr>
              <p:cNvPr id="104546" name="Group 98"/>
              <p:cNvGrpSpPr/>
              <p:nvPr>
                <p:custDataLst>
                  <p:tags r:id="rId100"/>
                </p:custDataLst>
              </p:nvPr>
            </p:nvGrpSpPr>
            <p:grpSpPr>
              <a:xfrm>
                <a:off x="0" y="3"/>
                <a:ext cx="864" cy="120"/>
                <a:chExt cx="864" cy="120"/>
              </a:xfrm>
            </p:grpSpPr>
            <p:sp>
              <p:nvSpPr>
                <p:cNvPr id="104547" name="Line 99"/>
                <p:cNvSpPr>
                  <a:spLocks noChangeShapeType="1"/>
                </p:cNvSpPr>
                <p:nvPr>
                  <p:custDataLst>
                    <p:tags r:id="rId101"/>
                  </p:custDataLst>
                </p:nvPr>
              </p:nvSpPr>
              <p:spPr bwMode="auto">
                <a:xfrm flipH="1">
                  <a:off x="0" y="0"/>
                  <a:ext cx="18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4548" name="Line 100"/>
                <p:cNvSpPr>
                  <a:spLocks noChangeShapeType="1"/>
                </p:cNvSpPr>
                <p:nvPr>
                  <p:custDataLst>
                    <p:tags r:id="rId102"/>
                  </p:custDataLst>
                </p:nvPr>
              </p:nvSpPr>
              <p:spPr bwMode="auto">
                <a:xfrm flipH="1">
                  <a:off x="180" y="0"/>
                  <a:ext cx="18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4549" name="Line 101"/>
                <p:cNvSpPr>
                  <a:spLocks noChangeShapeType="1"/>
                </p:cNvSpPr>
                <p:nvPr>
                  <p:custDataLst>
                    <p:tags r:id="rId103"/>
                  </p:custDataLst>
                </p:nvPr>
              </p:nvSpPr>
              <p:spPr bwMode="auto">
                <a:xfrm flipH="1">
                  <a:off x="360" y="0"/>
                  <a:ext cx="18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4550" name="Line 102"/>
                <p:cNvSpPr>
                  <a:spLocks noChangeShapeType="1"/>
                </p:cNvSpPr>
                <p:nvPr>
                  <p:custDataLst>
                    <p:tags r:id="rId104"/>
                  </p:custDataLst>
                </p:nvPr>
              </p:nvSpPr>
              <p:spPr bwMode="auto">
                <a:xfrm flipH="1">
                  <a:off x="540" y="0"/>
                  <a:ext cx="18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4551" name="Line 103"/>
                <p:cNvSpPr>
                  <a:spLocks noChangeShapeType="1"/>
                </p:cNvSpPr>
                <p:nvPr>
                  <p:custDataLst>
                    <p:tags r:id="rId105"/>
                  </p:custDataLst>
                </p:nvPr>
              </p:nvSpPr>
              <p:spPr bwMode="auto">
                <a:xfrm flipH="1">
                  <a:off x="684" y="7"/>
                  <a:ext cx="18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04552" name="Line 104"/>
              <p:cNvSpPr>
                <a:spLocks noChangeShapeType="1"/>
              </p:cNvSpPr>
              <p:nvPr>
                <p:custDataLst>
                  <p:tags r:id="rId106"/>
                </p:custDataLst>
              </p:nvPr>
            </p:nvSpPr>
            <p:spPr bwMode="auto">
              <a:xfrm>
                <a:off x="165" y="0"/>
                <a:ext cx="159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04553" name="Group 105"/>
              <p:cNvGrpSpPr/>
              <p:nvPr>
                <p:custDataLst>
                  <p:tags r:id="rId107"/>
                </p:custDataLst>
              </p:nvPr>
            </p:nvGrpSpPr>
            <p:grpSpPr>
              <a:xfrm>
                <a:off x="900" y="3"/>
                <a:ext cx="864" cy="120"/>
                <a:chExt cx="864" cy="120"/>
              </a:xfrm>
            </p:grpSpPr>
            <p:sp>
              <p:nvSpPr>
                <p:cNvPr id="104554" name="Line 106"/>
                <p:cNvSpPr>
                  <a:spLocks noChangeShapeType="1"/>
                </p:cNvSpPr>
                <p:nvPr>
                  <p:custDataLst>
                    <p:tags r:id="rId108"/>
                  </p:custDataLst>
                </p:nvPr>
              </p:nvSpPr>
              <p:spPr bwMode="auto">
                <a:xfrm flipH="1">
                  <a:off x="0" y="0"/>
                  <a:ext cx="18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4555" name="Line 107"/>
                <p:cNvSpPr>
                  <a:spLocks noChangeShapeType="1"/>
                </p:cNvSpPr>
                <p:nvPr>
                  <p:custDataLst>
                    <p:tags r:id="rId109"/>
                  </p:custDataLst>
                </p:nvPr>
              </p:nvSpPr>
              <p:spPr bwMode="auto">
                <a:xfrm flipH="1">
                  <a:off x="180" y="0"/>
                  <a:ext cx="18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4556" name="Line 108"/>
                <p:cNvSpPr>
                  <a:spLocks noChangeShapeType="1"/>
                </p:cNvSpPr>
                <p:nvPr>
                  <p:custDataLst>
                    <p:tags r:id="rId110"/>
                  </p:custDataLst>
                </p:nvPr>
              </p:nvSpPr>
              <p:spPr bwMode="auto">
                <a:xfrm flipH="1">
                  <a:off x="360" y="0"/>
                  <a:ext cx="18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4557" name="Line 109"/>
                <p:cNvSpPr>
                  <a:spLocks noChangeShapeType="1"/>
                </p:cNvSpPr>
                <p:nvPr>
                  <p:custDataLst>
                    <p:tags r:id="rId111"/>
                  </p:custDataLst>
                </p:nvPr>
              </p:nvSpPr>
              <p:spPr bwMode="auto">
                <a:xfrm flipH="1">
                  <a:off x="540" y="0"/>
                  <a:ext cx="18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4558" name="Line 110"/>
                <p:cNvSpPr>
                  <a:spLocks noChangeShapeType="1"/>
                </p:cNvSpPr>
                <p:nvPr>
                  <p:custDataLst>
                    <p:tags r:id="rId112"/>
                  </p:custDataLst>
                </p:nvPr>
              </p:nvSpPr>
              <p:spPr bwMode="auto">
                <a:xfrm flipH="1">
                  <a:off x="684" y="7"/>
                  <a:ext cx="18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04559" name="Line 111"/>
            <p:cNvSpPr>
              <a:spLocks noChangeShapeType="1"/>
            </p:cNvSpPr>
            <p:nvPr>
              <p:custDataLst>
                <p:tags r:id="rId113"/>
              </p:custDataLst>
            </p:nvPr>
          </p:nvSpPr>
          <p:spPr bwMode="auto">
            <a:xfrm flipH="1">
              <a:off x="576" y="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4560" name="Group 112"/>
            <p:cNvGrpSpPr/>
            <p:nvPr>
              <p:custDataLst>
                <p:tags r:id="rId114"/>
              </p:custDataLst>
            </p:nvPr>
          </p:nvGrpSpPr>
          <p:grpSpPr>
            <a:xfrm>
              <a:off x="171" y="1902"/>
              <a:ext cx="192" cy="720"/>
              <a:chExt cx="192" cy="720"/>
            </a:xfrm>
          </p:grpSpPr>
          <p:sp>
            <p:nvSpPr>
              <p:cNvPr id="104561" name="Rectangle 113"/>
              <p:cNvSpPr>
                <a:spLocks noChangeArrowheads="1"/>
              </p:cNvSpPr>
              <p:nvPr>
                <p:custDataLst>
                  <p:tags r:id="rId115"/>
                </p:custDataLst>
              </p:nvPr>
            </p:nvSpPr>
            <p:spPr bwMode="auto">
              <a:xfrm>
                <a:off x="0" y="96"/>
                <a:ext cx="192" cy="144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zh-CN" sz="3600" b="1">
                  <a:latin typeface="幼圆" panose="02010509060101010101" charset="-122"/>
                  <a:ea typeface="幼圆" panose="02010509060101010101" charset="-122"/>
                </a:endParaRPr>
              </a:p>
            </p:txBody>
          </p:sp>
          <p:sp>
            <p:nvSpPr>
              <p:cNvPr id="104562" name="Rectangle 114"/>
              <p:cNvSpPr>
                <a:spLocks noChangeArrowheads="1"/>
              </p:cNvSpPr>
              <p:nvPr>
                <p:custDataLst>
                  <p:tags r:id="rId116"/>
                </p:custDataLst>
              </p:nvPr>
            </p:nvSpPr>
            <p:spPr bwMode="auto">
              <a:xfrm>
                <a:off x="0" y="336"/>
                <a:ext cx="192" cy="144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zh-CN" sz="3600" b="1">
                  <a:latin typeface="幼圆" panose="02010509060101010101" charset="-122"/>
                  <a:ea typeface="幼圆" panose="02010509060101010101" charset="-122"/>
                </a:endParaRPr>
              </a:p>
            </p:txBody>
          </p:sp>
          <p:sp>
            <p:nvSpPr>
              <p:cNvPr id="104563" name="Rectangle 115"/>
              <p:cNvSpPr>
                <a:spLocks noChangeArrowheads="1"/>
              </p:cNvSpPr>
              <p:nvPr>
                <p:custDataLst>
                  <p:tags r:id="rId117"/>
                </p:custDataLst>
              </p:nvPr>
            </p:nvSpPr>
            <p:spPr bwMode="auto">
              <a:xfrm>
                <a:off x="0" y="576"/>
                <a:ext cx="192" cy="144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zh-CN" sz="3600" b="1">
                  <a:latin typeface="幼圆" panose="02010509060101010101" charset="-122"/>
                  <a:ea typeface="幼圆" panose="02010509060101010101" charset="-122"/>
                </a:endParaRPr>
              </a:p>
            </p:txBody>
          </p:sp>
          <p:sp>
            <p:nvSpPr>
              <p:cNvPr id="104564" name="Line 116"/>
              <p:cNvSpPr>
                <a:spLocks noChangeShapeType="1"/>
              </p:cNvSpPr>
              <p:nvPr>
                <p:custDataLst>
                  <p:tags r:id="rId118"/>
                </p:custDataLst>
              </p:nvPr>
            </p:nvSpPr>
            <p:spPr bwMode="auto">
              <a:xfrm flipH="1">
                <a:off x="87" y="2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565" name="Line 117"/>
              <p:cNvSpPr>
                <a:spLocks noChangeShapeType="1"/>
              </p:cNvSpPr>
              <p:nvPr>
                <p:custDataLst>
                  <p:tags r:id="rId119"/>
                </p:custDataLst>
              </p:nvPr>
            </p:nvSpPr>
            <p:spPr bwMode="auto">
              <a:xfrm flipH="1">
                <a:off x="87" y="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566" name="Line 118"/>
              <p:cNvSpPr>
                <a:spLocks noChangeShapeType="1"/>
              </p:cNvSpPr>
              <p:nvPr>
                <p:custDataLst>
                  <p:tags r:id="rId120"/>
                </p:custDataLst>
              </p:nvPr>
            </p:nvSpPr>
            <p:spPr bwMode="auto">
              <a:xfrm flipH="1">
                <a:off x="87" y="48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4567" name="Text Box 119"/>
            <p:cNvSpPr txBox="1"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384" y="2160"/>
              <a:ext cx="336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</a:rPr>
                <a:t>G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8611" name="Group 120"/>
          <p:cNvGrpSpPr/>
          <p:nvPr>
            <p:custDataLst>
              <p:tags r:id="rId122"/>
            </p:custDataLst>
          </p:nvPr>
        </p:nvGrpSpPr>
        <p:grpSpPr>
          <a:xfrm>
            <a:off x="6248400" y="685800"/>
            <a:ext cx="1371600" cy="3472815"/>
            <a:chExt cx="864" cy="2928"/>
          </a:xfrm>
        </p:grpSpPr>
        <p:grpSp>
          <p:nvGrpSpPr>
            <p:cNvPr id="104569" name="Group 121"/>
            <p:cNvGrpSpPr/>
            <p:nvPr>
              <p:custDataLst>
                <p:tags r:id="rId123"/>
              </p:custDataLst>
            </p:nvPr>
          </p:nvGrpSpPr>
          <p:grpSpPr>
            <a:xfrm>
              <a:off x="240" y="288"/>
              <a:ext cx="340" cy="794"/>
              <a:chExt cx="340" cy="794"/>
            </a:xfrm>
          </p:grpSpPr>
          <p:grpSp>
            <p:nvGrpSpPr>
              <p:cNvPr id="104570" name="Group 122"/>
              <p:cNvGrpSpPr/>
              <p:nvPr>
                <p:custDataLst>
                  <p:tags r:id="rId124"/>
                </p:custDataLst>
              </p:nvPr>
            </p:nvGrpSpPr>
            <p:grpSpPr>
              <a:xfrm>
                <a:off x="0" y="231"/>
                <a:ext cx="340" cy="340"/>
                <a:chExt cx="680" cy="681"/>
              </a:xfrm>
            </p:grpSpPr>
            <p:grpSp>
              <p:nvGrpSpPr>
                <p:cNvPr id="104571" name="Group 123"/>
                <p:cNvGrpSpPr/>
                <p:nvPr>
                  <p:custDataLst>
                    <p:tags r:id="rId125"/>
                  </p:custDataLst>
                </p:nvPr>
              </p:nvGrpSpPr>
              <p:grpSpPr>
                <a:xfrm>
                  <a:off x="0" y="0"/>
                  <a:ext cx="680" cy="680"/>
                  <a:chExt cx="680" cy="680"/>
                </a:xfrm>
              </p:grpSpPr>
              <p:sp>
                <p:nvSpPr>
                  <p:cNvPr id="104572" name="Oval 124"/>
                  <p:cNvSpPr>
                    <a:spLocks noChangeArrowheads="1"/>
                  </p:cNvSpPr>
                  <p:nvPr>
                    <p:custDataLst>
                      <p:tags r:id="rId126"/>
                    </p:custDataLst>
                  </p:nvPr>
                </p:nvSpPr>
                <p:spPr bwMode="auto">
                  <a:xfrm>
                    <a:off x="0" y="0"/>
                    <a:ext cx="680" cy="68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zh-CN" sz="3600" b="1">
                      <a:latin typeface="幼圆" panose="02010509060101010101" charset="-122"/>
                      <a:ea typeface="幼圆" panose="02010509060101010101" charset="-122"/>
                    </a:endParaRPr>
                  </a:p>
                </p:txBody>
              </p:sp>
              <p:sp>
                <p:nvSpPr>
                  <p:cNvPr id="104573" name="Oval 125"/>
                  <p:cNvSpPr>
                    <a:spLocks noChangeArrowheads="1"/>
                  </p:cNvSpPr>
                  <p:nvPr>
                    <p:custDataLst>
                      <p:tags r:id="rId127"/>
                    </p:custDataLst>
                  </p:nvPr>
                </p:nvSpPr>
                <p:spPr bwMode="auto">
                  <a:xfrm>
                    <a:off x="48" y="57"/>
                    <a:ext cx="576" cy="57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zh-CN" sz="3600" b="1">
                      <a:latin typeface="幼圆" panose="02010509060101010101" charset="-122"/>
                      <a:ea typeface="幼圆" panose="02010509060101010101" charset="-122"/>
                    </a:endParaRPr>
                  </a:p>
                </p:txBody>
              </p:sp>
            </p:grpSp>
            <p:sp>
              <p:nvSpPr>
                <p:cNvPr id="104574" name="Oval 126"/>
                <p:cNvSpPr>
                  <a:spLocks noChangeArrowheads="1"/>
                </p:cNvSpPr>
                <p:nvPr>
                  <p:custDataLst>
                    <p:tags r:id="rId128"/>
                  </p:custDataLst>
                </p:nvPr>
              </p:nvSpPr>
              <p:spPr bwMode="auto">
                <a:xfrm>
                  <a:off x="237" y="243"/>
                  <a:ext cx="192" cy="192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zh-CN" sz="3600" b="1">
                    <a:latin typeface="幼圆" panose="02010509060101010101" charset="-122"/>
                    <a:ea typeface="幼圆" panose="02010509060101010101" charset="-122"/>
                  </a:endParaRPr>
                </a:p>
              </p:txBody>
            </p:sp>
            <p:sp>
              <p:nvSpPr>
                <p:cNvPr id="104575" name="AutoShape 127"/>
                <p:cNvSpPr>
                  <a:spLocks noChangeArrowheads="1"/>
                </p:cNvSpPr>
                <p:nvPr>
                  <p:custDataLst>
                    <p:tags r:id="rId129"/>
                  </p:custDataLst>
                </p:nvPr>
              </p:nvSpPr>
              <p:spPr bwMode="auto">
                <a:xfrm>
                  <a:off x="279" y="9"/>
                  <a:ext cx="96" cy="672"/>
                </a:xfrm>
                <a:prstGeom prst="diamond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zh-CN" sz="3600" b="1">
                    <a:latin typeface="幼圆" panose="02010509060101010101" charset="-122"/>
                    <a:ea typeface="幼圆" panose="02010509060101010101" charset="-122"/>
                  </a:endParaRPr>
                </a:p>
              </p:txBody>
            </p:sp>
          </p:grpSp>
          <p:grpSp>
            <p:nvGrpSpPr>
              <p:cNvPr id="104576" name="Group 128"/>
              <p:cNvGrpSpPr/>
              <p:nvPr>
                <p:custDataLst>
                  <p:tags r:id="rId130"/>
                </p:custDataLst>
              </p:nvPr>
            </p:nvGrpSpPr>
            <p:grpSpPr>
              <a:xfrm>
                <a:off x="114" y="567"/>
                <a:ext cx="102" cy="227"/>
                <a:chExt cx="148" cy="320"/>
              </a:xfrm>
            </p:grpSpPr>
            <p:sp>
              <p:nvSpPr>
                <p:cNvPr id="104577" name="Oval 129"/>
                <p:cNvSpPr>
                  <a:spLocks noChangeArrowheads="1"/>
                </p:cNvSpPr>
                <p:nvPr>
                  <p:custDataLst>
                    <p:tags r:id="rId131"/>
                  </p:custDataLst>
                </p:nvPr>
              </p:nvSpPr>
              <p:spPr bwMode="auto">
                <a:xfrm>
                  <a:off x="41" y="0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zh-CN" sz="3600" b="1">
                    <a:latin typeface="幼圆" panose="02010509060101010101" charset="-122"/>
                    <a:ea typeface="幼圆" panose="02010509060101010101" charset="-122"/>
                  </a:endParaRPr>
                </a:p>
              </p:txBody>
            </p:sp>
            <p:sp>
              <p:nvSpPr>
                <p:cNvPr id="104578" name="未知"/>
                <p:cNvSpPr/>
                <p:nvPr>
                  <p:custDataLst>
                    <p:tags r:id="rId132"/>
                  </p:custDataLst>
                </p:nvPr>
              </p:nvSpPr>
              <p:spPr bwMode="auto">
                <a:xfrm>
                  <a:off x="0" y="46"/>
                  <a:ext cx="148" cy="274"/>
                </a:xfrm>
                <a:custGeom>
                  <a:gdLst>
                    <a:gd name="T0" fmla="*/ 64 w 148"/>
                    <a:gd name="T1" fmla="*/ 0 h 274"/>
                    <a:gd name="T2" fmla="*/ 100 w 148"/>
                    <a:gd name="T3" fmla="*/ 119 h 274"/>
                    <a:gd name="T4" fmla="*/ 73 w 148"/>
                    <a:gd name="T5" fmla="*/ 274 h 274"/>
                    <a:gd name="T6" fmla="*/ 0 w 148"/>
                    <a:gd name="T7" fmla="*/ 210 h 27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8"/>
                    <a:gd name="T13" fmla="*/ 0 h 274"/>
                    <a:gd name="T14" fmla="*/ 148 w 148"/>
                    <a:gd name="T15" fmla="*/ 274 h 274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8" h="274">
                      <a:moveTo>
                        <a:pt x="64" y="0"/>
                      </a:moveTo>
                      <a:cubicBezTo>
                        <a:pt x="55" y="62"/>
                        <a:pt x="31" y="100"/>
                        <a:pt x="100" y="119"/>
                      </a:cubicBezTo>
                      <a:cubicBezTo>
                        <a:pt x="148" y="164"/>
                        <a:pt x="138" y="252"/>
                        <a:pt x="73" y="274"/>
                      </a:cubicBezTo>
                      <a:cubicBezTo>
                        <a:pt x="39" y="263"/>
                        <a:pt x="16" y="243"/>
                        <a:pt x="0" y="21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 sz="3600" b="1">
                    <a:latin typeface="幼圆" panose="02010509060101010101" charset="-122"/>
                    <a:ea typeface="幼圆" panose="02010509060101010101" charset="-122"/>
                  </a:endParaRPr>
                </a:p>
              </p:txBody>
            </p:sp>
          </p:grpSp>
          <p:grpSp>
            <p:nvGrpSpPr>
              <p:cNvPr id="104579" name="Group 131"/>
              <p:cNvGrpSpPr/>
              <p:nvPr>
                <p:custDataLst>
                  <p:tags r:id="rId133"/>
                </p:custDataLst>
              </p:nvPr>
            </p:nvGrpSpPr>
            <p:grpSpPr>
              <a:xfrm flipH="1" flipV="1">
                <a:off x="105" y="0"/>
                <a:ext cx="102" cy="227"/>
                <a:chExt cx="148" cy="320"/>
              </a:xfrm>
            </p:grpSpPr>
            <p:sp>
              <p:nvSpPr>
                <p:cNvPr id="104580" name="Oval 132"/>
                <p:cNvSpPr>
                  <a:spLocks noChangeArrowheads="1"/>
                </p:cNvSpPr>
                <p:nvPr>
                  <p:custDataLst>
                    <p:tags r:id="rId134"/>
                  </p:custDataLst>
                </p:nvPr>
              </p:nvSpPr>
              <p:spPr bwMode="auto">
                <a:xfrm>
                  <a:off x="41" y="0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zh-CN" sz="3600" b="1">
                    <a:latin typeface="幼圆" panose="02010509060101010101" charset="-122"/>
                    <a:ea typeface="幼圆" panose="02010509060101010101" charset="-122"/>
                  </a:endParaRPr>
                </a:p>
              </p:txBody>
            </p:sp>
            <p:sp>
              <p:nvSpPr>
                <p:cNvPr id="104581" name="未知"/>
                <p:cNvSpPr/>
                <p:nvPr>
                  <p:custDataLst>
                    <p:tags r:id="rId135"/>
                  </p:custDataLst>
                </p:nvPr>
              </p:nvSpPr>
              <p:spPr bwMode="auto">
                <a:xfrm>
                  <a:off x="0" y="46"/>
                  <a:ext cx="148" cy="274"/>
                </a:xfrm>
                <a:custGeom>
                  <a:gdLst>
                    <a:gd name="T0" fmla="*/ 64 w 148"/>
                    <a:gd name="T1" fmla="*/ 0 h 274"/>
                    <a:gd name="T2" fmla="*/ 100 w 148"/>
                    <a:gd name="T3" fmla="*/ 119 h 274"/>
                    <a:gd name="T4" fmla="*/ 73 w 148"/>
                    <a:gd name="T5" fmla="*/ 274 h 274"/>
                    <a:gd name="T6" fmla="*/ 0 w 148"/>
                    <a:gd name="T7" fmla="*/ 210 h 27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8"/>
                    <a:gd name="T13" fmla="*/ 0 h 274"/>
                    <a:gd name="T14" fmla="*/ 148 w 148"/>
                    <a:gd name="T15" fmla="*/ 274 h 274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8" h="274">
                      <a:moveTo>
                        <a:pt x="64" y="0"/>
                      </a:moveTo>
                      <a:cubicBezTo>
                        <a:pt x="55" y="62"/>
                        <a:pt x="31" y="100"/>
                        <a:pt x="100" y="119"/>
                      </a:cubicBezTo>
                      <a:cubicBezTo>
                        <a:pt x="148" y="164"/>
                        <a:pt x="138" y="252"/>
                        <a:pt x="73" y="274"/>
                      </a:cubicBezTo>
                      <a:cubicBezTo>
                        <a:pt x="39" y="263"/>
                        <a:pt x="16" y="243"/>
                        <a:pt x="0" y="21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 sz="3600" b="1">
                    <a:latin typeface="幼圆" panose="02010509060101010101" charset="-122"/>
                    <a:ea typeface="幼圆" panose="02010509060101010101" charset="-122"/>
                  </a:endParaRPr>
                </a:p>
              </p:txBody>
            </p:sp>
          </p:grpSp>
        </p:grpSp>
        <p:grpSp>
          <p:nvGrpSpPr>
            <p:cNvPr id="104582" name="Group 134"/>
            <p:cNvGrpSpPr/>
            <p:nvPr>
              <p:custDataLst>
                <p:tags r:id="rId136"/>
              </p:custDataLst>
            </p:nvPr>
          </p:nvGrpSpPr>
          <p:grpSpPr>
            <a:xfrm>
              <a:off x="240" y="1414"/>
              <a:ext cx="340" cy="794"/>
              <a:chExt cx="340" cy="794"/>
            </a:xfrm>
          </p:grpSpPr>
          <p:grpSp>
            <p:nvGrpSpPr>
              <p:cNvPr id="104583" name="Group 135"/>
              <p:cNvGrpSpPr/>
              <p:nvPr>
                <p:custDataLst>
                  <p:tags r:id="rId137"/>
                </p:custDataLst>
              </p:nvPr>
            </p:nvGrpSpPr>
            <p:grpSpPr>
              <a:xfrm>
                <a:off x="0" y="231"/>
                <a:ext cx="340" cy="340"/>
                <a:chExt cx="680" cy="681"/>
              </a:xfrm>
            </p:grpSpPr>
            <p:grpSp>
              <p:nvGrpSpPr>
                <p:cNvPr id="104584" name="Group 136"/>
                <p:cNvGrpSpPr/>
                <p:nvPr>
                  <p:custDataLst>
                    <p:tags r:id="rId138"/>
                  </p:custDataLst>
                </p:nvPr>
              </p:nvGrpSpPr>
              <p:grpSpPr>
                <a:xfrm>
                  <a:off x="0" y="0"/>
                  <a:ext cx="680" cy="680"/>
                  <a:chExt cx="680" cy="680"/>
                </a:xfrm>
              </p:grpSpPr>
              <p:sp>
                <p:nvSpPr>
                  <p:cNvPr id="104585" name="Oval 137"/>
                  <p:cNvSpPr>
                    <a:spLocks noChangeArrowheads="1"/>
                  </p:cNvSpPr>
                  <p:nvPr>
                    <p:custDataLst>
                      <p:tags r:id="rId139"/>
                    </p:custDataLst>
                  </p:nvPr>
                </p:nvSpPr>
                <p:spPr bwMode="auto">
                  <a:xfrm>
                    <a:off x="0" y="0"/>
                    <a:ext cx="680" cy="68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zh-CN" sz="3600" b="1">
                      <a:latin typeface="幼圆" panose="02010509060101010101" charset="-122"/>
                      <a:ea typeface="幼圆" panose="02010509060101010101" charset="-122"/>
                    </a:endParaRPr>
                  </a:p>
                </p:txBody>
              </p:sp>
              <p:sp>
                <p:nvSpPr>
                  <p:cNvPr id="104586" name="Oval 138"/>
                  <p:cNvSpPr>
                    <a:spLocks noChangeArrowheads="1"/>
                  </p:cNvSpPr>
                  <p:nvPr>
                    <p:custDataLst>
                      <p:tags r:id="rId140"/>
                    </p:custDataLst>
                  </p:nvPr>
                </p:nvSpPr>
                <p:spPr bwMode="auto">
                  <a:xfrm>
                    <a:off x="48" y="57"/>
                    <a:ext cx="576" cy="57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zh-CN" sz="3600" b="1">
                      <a:latin typeface="幼圆" panose="02010509060101010101" charset="-122"/>
                      <a:ea typeface="幼圆" panose="02010509060101010101" charset="-122"/>
                    </a:endParaRPr>
                  </a:p>
                </p:txBody>
              </p:sp>
            </p:grpSp>
            <p:sp>
              <p:nvSpPr>
                <p:cNvPr id="104587" name="Oval 139"/>
                <p:cNvSpPr>
                  <a:spLocks noChangeArrowheads="1"/>
                </p:cNvSpPr>
                <p:nvPr>
                  <p:custDataLst>
                    <p:tags r:id="rId141"/>
                  </p:custDataLst>
                </p:nvPr>
              </p:nvSpPr>
              <p:spPr bwMode="auto">
                <a:xfrm>
                  <a:off x="237" y="243"/>
                  <a:ext cx="192" cy="192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zh-CN" sz="3600" b="1">
                    <a:latin typeface="幼圆" panose="02010509060101010101" charset="-122"/>
                    <a:ea typeface="幼圆" panose="02010509060101010101" charset="-122"/>
                  </a:endParaRPr>
                </a:p>
              </p:txBody>
            </p:sp>
            <p:sp>
              <p:nvSpPr>
                <p:cNvPr id="104588" name="AutoShape 140"/>
                <p:cNvSpPr>
                  <a:spLocks noChangeArrowheads="1"/>
                </p:cNvSpPr>
                <p:nvPr>
                  <p:custDataLst>
                    <p:tags r:id="rId142"/>
                  </p:custDataLst>
                </p:nvPr>
              </p:nvSpPr>
              <p:spPr bwMode="auto">
                <a:xfrm>
                  <a:off x="279" y="9"/>
                  <a:ext cx="96" cy="672"/>
                </a:xfrm>
                <a:prstGeom prst="diamond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zh-CN" sz="3600" b="1">
                    <a:latin typeface="幼圆" panose="02010509060101010101" charset="-122"/>
                    <a:ea typeface="幼圆" panose="02010509060101010101" charset="-122"/>
                  </a:endParaRPr>
                </a:p>
              </p:txBody>
            </p:sp>
          </p:grpSp>
          <p:grpSp>
            <p:nvGrpSpPr>
              <p:cNvPr id="104589" name="Group 141"/>
              <p:cNvGrpSpPr/>
              <p:nvPr>
                <p:custDataLst>
                  <p:tags r:id="rId143"/>
                </p:custDataLst>
              </p:nvPr>
            </p:nvGrpSpPr>
            <p:grpSpPr>
              <a:xfrm>
                <a:off x="114" y="567"/>
                <a:ext cx="102" cy="227"/>
                <a:chExt cx="148" cy="320"/>
              </a:xfrm>
            </p:grpSpPr>
            <p:sp>
              <p:nvSpPr>
                <p:cNvPr id="104590" name="Oval 142"/>
                <p:cNvSpPr>
                  <a:spLocks noChangeArrowheads="1"/>
                </p:cNvSpPr>
                <p:nvPr>
                  <p:custDataLst>
                    <p:tags r:id="rId144"/>
                  </p:custDataLst>
                </p:nvPr>
              </p:nvSpPr>
              <p:spPr bwMode="auto">
                <a:xfrm>
                  <a:off x="41" y="0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zh-CN" sz="3600" b="1">
                    <a:latin typeface="幼圆" panose="02010509060101010101" charset="-122"/>
                    <a:ea typeface="幼圆" panose="02010509060101010101" charset="-122"/>
                  </a:endParaRPr>
                </a:p>
              </p:txBody>
            </p:sp>
            <p:sp>
              <p:nvSpPr>
                <p:cNvPr id="104591" name="未知"/>
                <p:cNvSpPr/>
                <p:nvPr>
                  <p:custDataLst>
                    <p:tags r:id="rId145"/>
                  </p:custDataLst>
                </p:nvPr>
              </p:nvSpPr>
              <p:spPr bwMode="auto">
                <a:xfrm>
                  <a:off x="0" y="46"/>
                  <a:ext cx="148" cy="274"/>
                </a:xfrm>
                <a:custGeom>
                  <a:gdLst>
                    <a:gd name="T0" fmla="*/ 64 w 148"/>
                    <a:gd name="T1" fmla="*/ 0 h 274"/>
                    <a:gd name="T2" fmla="*/ 100 w 148"/>
                    <a:gd name="T3" fmla="*/ 119 h 274"/>
                    <a:gd name="T4" fmla="*/ 73 w 148"/>
                    <a:gd name="T5" fmla="*/ 274 h 274"/>
                    <a:gd name="T6" fmla="*/ 0 w 148"/>
                    <a:gd name="T7" fmla="*/ 210 h 27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8"/>
                    <a:gd name="T13" fmla="*/ 0 h 274"/>
                    <a:gd name="T14" fmla="*/ 148 w 148"/>
                    <a:gd name="T15" fmla="*/ 274 h 274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8" h="274">
                      <a:moveTo>
                        <a:pt x="64" y="0"/>
                      </a:moveTo>
                      <a:cubicBezTo>
                        <a:pt x="55" y="62"/>
                        <a:pt x="31" y="100"/>
                        <a:pt x="100" y="119"/>
                      </a:cubicBezTo>
                      <a:cubicBezTo>
                        <a:pt x="148" y="164"/>
                        <a:pt x="138" y="252"/>
                        <a:pt x="73" y="274"/>
                      </a:cubicBezTo>
                      <a:cubicBezTo>
                        <a:pt x="39" y="263"/>
                        <a:pt x="16" y="243"/>
                        <a:pt x="0" y="21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 sz="3600" b="1">
                    <a:latin typeface="幼圆" panose="02010509060101010101" charset="-122"/>
                    <a:ea typeface="幼圆" panose="02010509060101010101" charset="-122"/>
                  </a:endParaRPr>
                </a:p>
              </p:txBody>
            </p:sp>
          </p:grpSp>
          <p:grpSp>
            <p:nvGrpSpPr>
              <p:cNvPr id="104592" name="Group 144"/>
              <p:cNvGrpSpPr/>
              <p:nvPr>
                <p:custDataLst>
                  <p:tags r:id="rId146"/>
                </p:custDataLst>
              </p:nvPr>
            </p:nvGrpSpPr>
            <p:grpSpPr>
              <a:xfrm flipH="1" flipV="1">
                <a:off x="105" y="0"/>
                <a:ext cx="102" cy="227"/>
                <a:chExt cx="148" cy="320"/>
              </a:xfrm>
            </p:grpSpPr>
            <p:sp>
              <p:nvSpPr>
                <p:cNvPr id="104593" name="Oval 145"/>
                <p:cNvSpPr>
                  <a:spLocks noChangeArrowheads="1"/>
                </p:cNvSpPr>
                <p:nvPr>
                  <p:custDataLst>
                    <p:tags r:id="rId147"/>
                  </p:custDataLst>
                </p:nvPr>
              </p:nvSpPr>
              <p:spPr bwMode="auto">
                <a:xfrm>
                  <a:off x="41" y="0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zh-CN" sz="3600" b="1">
                    <a:latin typeface="幼圆" panose="02010509060101010101" charset="-122"/>
                    <a:ea typeface="幼圆" panose="02010509060101010101" charset="-122"/>
                  </a:endParaRPr>
                </a:p>
              </p:txBody>
            </p:sp>
            <p:sp>
              <p:nvSpPr>
                <p:cNvPr id="104594" name="未知"/>
                <p:cNvSpPr/>
                <p:nvPr>
                  <p:custDataLst>
                    <p:tags r:id="rId148"/>
                  </p:custDataLst>
                </p:nvPr>
              </p:nvSpPr>
              <p:spPr bwMode="auto">
                <a:xfrm>
                  <a:off x="0" y="46"/>
                  <a:ext cx="148" cy="274"/>
                </a:xfrm>
                <a:custGeom>
                  <a:gdLst>
                    <a:gd name="T0" fmla="*/ 64 w 148"/>
                    <a:gd name="T1" fmla="*/ 0 h 274"/>
                    <a:gd name="T2" fmla="*/ 100 w 148"/>
                    <a:gd name="T3" fmla="*/ 119 h 274"/>
                    <a:gd name="T4" fmla="*/ 73 w 148"/>
                    <a:gd name="T5" fmla="*/ 274 h 274"/>
                    <a:gd name="T6" fmla="*/ 0 w 148"/>
                    <a:gd name="T7" fmla="*/ 210 h 27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8"/>
                    <a:gd name="T13" fmla="*/ 0 h 274"/>
                    <a:gd name="T14" fmla="*/ 148 w 148"/>
                    <a:gd name="T15" fmla="*/ 274 h 274"/>
                  </a:gdLst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8" h="274">
                      <a:moveTo>
                        <a:pt x="64" y="0"/>
                      </a:moveTo>
                      <a:cubicBezTo>
                        <a:pt x="55" y="62"/>
                        <a:pt x="31" y="100"/>
                        <a:pt x="100" y="119"/>
                      </a:cubicBezTo>
                      <a:cubicBezTo>
                        <a:pt x="148" y="164"/>
                        <a:pt x="138" y="252"/>
                        <a:pt x="73" y="274"/>
                      </a:cubicBezTo>
                      <a:cubicBezTo>
                        <a:pt x="39" y="263"/>
                        <a:pt x="16" y="243"/>
                        <a:pt x="0" y="210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zh-CN" sz="3600" b="1">
                    <a:latin typeface="幼圆" panose="02010509060101010101" charset="-122"/>
                    <a:ea typeface="幼圆" panose="02010509060101010101" charset="-122"/>
                  </a:endParaRPr>
                </a:p>
              </p:txBody>
            </p:sp>
          </p:grpSp>
        </p:grpSp>
        <p:grpSp>
          <p:nvGrpSpPr>
            <p:cNvPr id="104595" name="Group 147"/>
            <p:cNvGrpSpPr/>
            <p:nvPr>
              <p:custDataLst>
                <p:tags r:id="rId149"/>
              </p:custDataLst>
            </p:nvPr>
          </p:nvGrpSpPr>
          <p:grpSpPr>
            <a:xfrm flipV="1">
              <a:off x="0" y="0"/>
              <a:ext cx="706" cy="49"/>
              <a:chExt cx="1764" cy="123"/>
            </a:xfrm>
          </p:grpSpPr>
          <p:grpSp>
            <p:nvGrpSpPr>
              <p:cNvPr id="104596" name="Group 148"/>
              <p:cNvGrpSpPr/>
              <p:nvPr>
                <p:custDataLst>
                  <p:tags r:id="rId150"/>
                </p:custDataLst>
              </p:nvPr>
            </p:nvGrpSpPr>
            <p:grpSpPr>
              <a:xfrm>
                <a:off x="0" y="3"/>
                <a:ext cx="864" cy="120"/>
                <a:chExt cx="864" cy="120"/>
              </a:xfrm>
            </p:grpSpPr>
            <p:sp>
              <p:nvSpPr>
                <p:cNvPr id="104597" name="Line 149"/>
                <p:cNvSpPr>
                  <a:spLocks noChangeShapeType="1"/>
                </p:cNvSpPr>
                <p:nvPr>
                  <p:custDataLst>
                    <p:tags r:id="rId151"/>
                  </p:custDataLst>
                </p:nvPr>
              </p:nvSpPr>
              <p:spPr bwMode="auto">
                <a:xfrm flipH="1">
                  <a:off x="0" y="0"/>
                  <a:ext cx="18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4598" name="Line 150"/>
                <p:cNvSpPr>
                  <a:spLocks noChangeShapeType="1"/>
                </p:cNvSpPr>
                <p:nvPr>
                  <p:custDataLst>
                    <p:tags r:id="rId152"/>
                  </p:custDataLst>
                </p:nvPr>
              </p:nvSpPr>
              <p:spPr bwMode="auto">
                <a:xfrm flipH="1">
                  <a:off x="180" y="0"/>
                  <a:ext cx="18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4599" name="Line 151"/>
                <p:cNvSpPr>
                  <a:spLocks noChangeShapeType="1"/>
                </p:cNvSpPr>
                <p:nvPr>
                  <p:custDataLst>
                    <p:tags r:id="rId153"/>
                  </p:custDataLst>
                </p:nvPr>
              </p:nvSpPr>
              <p:spPr bwMode="auto">
                <a:xfrm flipH="1">
                  <a:off x="360" y="0"/>
                  <a:ext cx="18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4600" name="Line 152"/>
                <p:cNvSpPr>
                  <a:spLocks noChangeShapeType="1"/>
                </p:cNvSpPr>
                <p:nvPr>
                  <p:custDataLst>
                    <p:tags r:id="rId154"/>
                  </p:custDataLst>
                </p:nvPr>
              </p:nvSpPr>
              <p:spPr bwMode="auto">
                <a:xfrm flipH="1">
                  <a:off x="540" y="0"/>
                  <a:ext cx="18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4601" name="Line 153"/>
                <p:cNvSpPr>
                  <a:spLocks noChangeShapeType="1"/>
                </p:cNvSpPr>
                <p:nvPr>
                  <p:custDataLst>
                    <p:tags r:id="rId155"/>
                  </p:custDataLst>
                </p:nvPr>
              </p:nvSpPr>
              <p:spPr bwMode="auto">
                <a:xfrm flipH="1">
                  <a:off x="684" y="7"/>
                  <a:ext cx="18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04602" name="Line 154"/>
              <p:cNvSpPr>
                <a:spLocks noChangeShapeType="1"/>
              </p:cNvSpPr>
              <p:nvPr>
                <p:custDataLst>
                  <p:tags r:id="rId156"/>
                </p:custDataLst>
              </p:nvPr>
            </p:nvSpPr>
            <p:spPr bwMode="auto">
              <a:xfrm>
                <a:off x="165" y="0"/>
                <a:ext cx="159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04603" name="Group 155"/>
              <p:cNvGrpSpPr/>
              <p:nvPr>
                <p:custDataLst>
                  <p:tags r:id="rId157"/>
                </p:custDataLst>
              </p:nvPr>
            </p:nvGrpSpPr>
            <p:grpSpPr>
              <a:xfrm>
                <a:off x="900" y="3"/>
                <a:ext cx="864" cy="120"/>
                <a:chExt cx="864" cy="120"/>
              </a:xfrm>
            </p:grpSpPr>
            <p:sp>
              <p:nvSpPr>
                <p:cNvPr id="104604" name="Line 156"/>
                <p:cNvSpPr>
                  <a:spLocks noChangeShapeType="1"/>
                </p:cNvSpPr>
                <p:nvPr>
                  <p:custDataLst>
                    <p:tags r:id="rId158"/>
                  </p:custDataLst>
                </p:nvPr>
              </p:nvSpPr>
              <p:spPr bwMode="auto">
                <a:xfrm flipH="1">
                  <a:off x="0" y="0"/>
                  <a:ext cx="18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4605" name="Line 157"/>
                <p:cNvSpPr>
                  <a:spLocks noChangeShapeType="1"/>
                </p:cNvSpPr>
                <p:nvPr>
                  <p:custDataLst>
                    <p:tags r:id="rId159"/>
                  </p:custDataLst>
                </p:nvPr>
              </p:nvSpPr>
              <p:spPr bwMode="auto">
                <a:xfrm flipH="1">
                  <a:off x="180" y="0"/>
                  <a:ext cx="18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4606" name="Line 158"/>
                <p:cNvSpPr>
                  <a:spLocks noChangeShapeType="1"/>
                </p:cNvSpPr>
                <p:nvPr>
                  <p:custDataLst>
                    <p:tags r:id="rId160"/>
                  </p:custDataLst>
                </p:nvPr>
              </p:nvSpPr>
              <p:spPr bwMode="auto">
                <a:xfrm flipH="1">
                  <a:off x="360" y="0"/>
                  <a:ext cx="18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4607" name="Line 159"/>
                <p:cNvSpPr>
                  <a:spLocks noChangeShapeType="1"/>
                </p:cNvSpPr>
                <p:nvPr>
                  <p:custDataLst>
                    <p:tags r:id="rId161"/>
                  </p:custDataLst>
                </p:nvPr>
              </p:nvSpPr>
              <p:spPr bwMode="auto">
                <a:xfrm flipH="1">
                  <a:off x="540" y="0"/>
                  <a:ext cx="18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4608" name="Line 160"/>
                <p:cNvSpPr>
                  <a:spLocks noChangeShapeType="1"/>
                </p:cNvSpPr>
                <p:nvPr>
                  <p:custDataLst>
                    <p:tags r:id="rId162"/>
                  </p:custDataLst>
                </p:nvPr>
              </p:nvSpPr>
              <p:spPr bwMode="auto">
                <a:xfrm flipH="1">
                  <a:off x="684" y="7"/>
                  <a:ext cx="18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04609" name="Line 161"/>
            <p:cNvSpPr>
              <a:spLocks noChangeShapeType="1"/>
            </p:cNvSpPr>
            <p:nvPr>
              <p:custDataLst>
                <p:tags r:id="rId163"/>
              </p:custDataLst>
            </p:nvPr>
          </p:nvSpPr>
          <p:spPr bwMode="auto">
            <a:xfrm flipH="1">
              <a:off x="384" y="4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4610" name="Group 162"/>
            <p:cNvGrpSpPr/>
            <p:nvPr>
              <p:custDataLst>
                <p:tags r:id="rId164"/>
              </p:custDataLst>
            </p:nvPr>
          </p:nvGrpSpPr>
          <p:grpSpPr>
            <a:xfrm>
              <a:off x="315" y="2208"/>
              <a:ext cx="192" cy="720"/>
              <a:chExt cx="192" cy="720"/>
            </a:xfrm>
          </p:grpSpPr>
          <p:sp>
            <p:nvSpPr>
              <p:cNvPr id="104611" name="Rectangle 163"/>
              <p:cNvSpPr>
                <a:spLocks noChangeArrowheads="1"/>
              </p:cNvSpPr>
              <p:nvPr>
                <p:custDataLst>
                  <p:tags r:id="rId165"/>
                </p:custDataLst>
              </p:nvPr>
            </p:nvSpPr>
            <p:spPr bwMode="auto">
              <a:xfrm>
                <a:off x="0" y="96"/>
                <a:ext cx="192" cy="144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zh-CN" sz="3600" b="1">
                  <a:latin typeface="幼圆" panose="02010509060101010101" charset="-122"/>
                  <a:ea typeface="幼圆" panose="02010509060101010101" charset="-122"/>
                </a:endParaRPr>
              </a:p>
            </p:txBody>
          </p:sp>
          <p:sp>
            <p:nvSpPr>
              <p:cNvPr id="104612" name="Rectangle 164"/>
              <p:cNvSpPr>
                <a:spLocks noChangeArrowheads="1"/>
              </p:cNvSpPr>
              <p:nvPr>
                <p:custDataLst>
                  <p:tags r:id="rId166"/>
                </p:custDataLst>
              </p:nvPr>
            </p:nvSpPr>
            <p:spPr bwMode="auto">
              <a:xfrm>
                <a:off x="0" y="336"/>
                <a:ext cx="192" cy="144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zh-CN" sz="3600" b="1">
                  <a:latin typeface="幼圆" panose="02010509060101010101" charset="-122"/>
                  <a:ea typeface="幼圆" panose="02010509060101010101" charset="-122"/>
                </a:endParaRPr>
              </a:p>
            </p:txBody>
          </p:sp>
          <p:sp>
            <p:nvSpPr>
              <p:cNvPr id="104613" name="Rectangle 165"/>
              <p:cNvSpPr>
                <a:spLocks noChangeArrowheads="1"/>
              </p:cNvSpPr>
              <p:nvPr>
                <p:custDataLst>
                  <p:tags r:id="rId167"/>
                </p:custDataLst>
              </p:nvPr>
            </p:nvSpPr>
            <p:spPr bwMode="auto">
              <a:xfrm>
                <a:off x="0" y="576"/>
                <a:ext cx="192" cy="144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zh-CN" sz="3600" b="1">
                  <a:latin typeface="幼圆" panose="02010509060101010101" charset="-122"/>
                  <a:ea typeface="幼圆" panose="02010509060101010101" charset="-122"/>
                </a:endParaRPr>
              </a:p>
            </p:txBody>
          </p:sp>
          <p:sp>
            <p:nvSpPr>
              <p:cNvPr id="104614" name="Line 166"/>
              <p:cNvSpPr>
                <a:spLocks noChangeShapeType="1"/>
              </p:cNvSpPr>
              <p:nvPr>
                <p:custDataLst>
                  <p:tags r:id="rId168"/>
                </p:custDataLst>
              </p:nvPr>
            </p:nvSpPr>
            <p:spPr bwMode="auto">
              <a:xfrm flipH="1">
                <a:off x="87" y="24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615" name="Line 167"/>
              <p:cNvSpPr>
                <a:spLocks noChangeShapeType="1"/>
              </p:cNvSpPr>
              <p:nvPr>
                <p:custDataLst>
                  <p:tags r:id="rId169"/>
                </p:custDataLst>
              </p:nvPr>
            </p:nvSpPr>
            <p:spPr bwMode="auto">
              <a:xfrm flipH="1">
                <a:off x="87" y="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616" name="Line 168"/>
              <p:cNvSpPr>
                <a:spLocks noChangeShapeType="1"/>
              </p:cNvSpPr>
              <p:nvPr>
                <p:custDataLst>
                  <p:tags r:id="rId170"/>
                </p:custDataLst>
              </p:nvPr>
            </p:nvSpPr>
            <p:spPr bwMode="auto">
              <a:xfrm flipH="1">
                <a:off x="87" y="48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4617" name="Text Box 169"/>
            <p:cNvSpPr txBox="1">
              <a:spLocks noChangeArrowheads="1"/>
            </p:cNvSpPr>
            <p:nvPr>
              <p:custDataLst>
                <p:tags r:id="rId171"/>
              </p:custDataLst>
            </p:nvPr>
          </p:nvSpPr>
          <p:spPr bwMode="auto">
            <a:xfrm>
              <a:off x="576" y="2448"/>
              <a:ext cx="28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</a:rPr>
                <a:t>G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04618" name="Text Box 170"/>
          <p:cNvSpPr txBox="1">
            <a:spLocks noChangeArrowheads="1"/>
          </p:cNvSpPr>
          <p:nvPr>
            <p:custDataLst>
              <p:tags r:id="rId172"/>
            </p:custDataLst>
          </p:nvPr>
        </p:nvSpPr>
        <p:spPr bwMode="auto">
          <a:xfrm>
            <a:off x="2089785" y="3874135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A5002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实验结果：</a:t>
            </a:r>
            <a:endParaRPr lang="zh-CN" altLang="en-US" sz="2400" b="1">
              <a:solidFill>
                <a:srgbClr val="A5002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18645" name="Group 171"/>
          <p:cNvGrpSpPr/>
          <p:nvPr>
            <p:custDataLst>
              <p:tags r:id="rId173"/>
            </p:custDataLst>
          </p:nvPr>
        </p:nvGrpSpPr>
        <p:grpSpPr>
          <a:xfrm>
            <a:off x="305435" y="5486400"/>
            <a:ext cx="2209800" cy="762000"/>
            <a:chOff x="-36" y="0"/>
            <a:chExt cx="1392" cy="480"/>
          </a:xfrm>
        </p:grpSpPr>
        <p:grpSp>
          <p:nvGrpSpPr>
            <p:cNvPr id="104620" name="Group 172"/>
            <p:cNvGrpSpPr/>
            <p:nvPr>
              <p:custDataLst>
                <p:tags r:id="rId174"/>
              </p:custDataLst>
            </p:nvPr>
          </p:nvGrpSpPr>
          <p:grpSpPr>
            <a:xfrm>
              <a:off x="336" y="0"/>
              <a:ext cx="336" cy="480"/>
              <a:chExt cx="336" cy="480"/>
            </a:xfrm>
          </p:grpSpPr>
          <p:sp>
            <p:nvSpPr>
              <p:cNvPr id="104621" name="Line 173"/>
              <p:cNvSpPr>
                <a:spLocks noChangeShapeType="1"/>
              </p:cNvSpPr>
              <p:nvPr>
                <p:custDataLst>
                  <p:tags r:id="rId175"/>
                </p:custDataLst>
              </p:nvPr>
            </p:nvSpPr>
            <p:spPr bwMode="auto">
              <a:xfrm>
                <a:off x="0" y="240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622" name="Text Box 174"/>
              <p:cNvSpPr txBox="1">
                <a:spLocks noChangeArrowheads="1"/>
              </p:cNvSpPr>
              <p:nvPr>
                <p:custDataLst>
                  <p:tags r:id="rId176"/>
                </p:custDataLst>
              </p:nvPr>
            </p:nvSpPr>
            <p:spPr bwMode="auto">
              <a:xfrm>
                <a:off x="48" y="0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2400">
                    <a:latin typeface="Times New Roman" panose="02020603050405020304" pitchFamily="18" charset="0"/>
                  </a:rPr>
                  <a:t>1</a:t>
                </a:r>
                <a:endParaRPr lang="en-US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623" name="Text Box 175"/>
              <p:cNvSpPr txBox="1">
                <a:spLocks noChangeArrowheads="1"/>
              </p:cNvSpPr>
              <p:nvPr>
                <p:custDataLst>
                  <p:tags r:id="rId177"/>
                </p:custDataLst>
              </p:nvPr>
            </p:nvSpPr>
            <p:spPr bwMode="auto">
              <a:xfrm>
                <a:off x="48" y="192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04624" name="Text Box 176"/>
            <p:cNvSpPr txBox="1">
              <a:spLocks noChangeArrowheads="1"/>
            </p:cNvSpPr>
            <p:nvPr>
              <p:custDataLst>
                <p:tags r:id="rId178"/>
              </p:custDataLst>
            </p:nvPr>
          </p:nvSpPr>
          <p:spPr bwMode="auto">
            <a:xfrm>
              <a:off x="-36" y="96"/>
              <a:ext cx="13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</a:rPr>
                <a:t>F</a:t>
              </a:r>
              <a:r>
                <a:rPr lang="zh-CN" altLang="en-US" sz="2400">
                  <a:latin typeface="Times New Roman" panose="02020603050405020304" pitchFamily="18" charset="0"/>
                </a:rPr>
                <a:t>＝</a:t>
              </a:r>
              <a:endParaRPr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4625" name="Text Box 177"/>
            <p:cNvSpPr txBox="1">
              <a:spLocks noChangeArrowheads="1"/>
            </p:cNvSpPr>
            <p:nvPr>
              <p:custDataLst>
                <p:tags r:id="rId179"/>
              </p:custDataLst>
            </p:nvPr>
          </p:nvSpPr>
          <p:spPr bwMode="auto">
            <a:xfrm>
              <a:off x="624" y="9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</a:rPr>
                <a:t>G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8647" name="Group 178"/>
          <p:cNvGrpSpPr/>
          <p:nvPr>
            <p:custDataLst>
              <p:tags r:id="rId180"/>
            </p:custDataLst>
          </p:nvPr>
        </p:nvGrpSpPr>
        <p:grpSpPr>
          <a:xfrm>
            <a:off x="6115685" y="5486400"/>
            <a:ext cx="2209800" cy="762000"/>
            <a:chExt cx="1392" cy="480"/>
          </a:xfrm>
        </p:grpSpPr>
        <p:grpSp>
          <p:nvGrpSpPr>
            <p:cNvPr id="104627" name="Group 179"/>
            <p:cNvGrpSpPr/>
            <p:nvPr>
              <p:custDataLst>
                <p:tags r:id="rId181"/>
              </p:custDataLst>
            </p:nvPr>
          </p:nvGrpSpPr>
          <p:grpSpPr>
            <a:xfrm>
              <a:off x="336" y="0"/>
              <a:ext cx="336" cy="480"/>
              <a:chExt cx="336" cy="480"/>
            </a:xfrm>
          </p:grpSpPr>
          <p:sp>
            <p:nvSpPr>
              <p:cNvPr id="104628" name="Line 180"/>
              <p:cNvSpPr>
                <a:spLocks noChangeShapeType="1"/>
              </p:cNvSpPr>
              <p:nvPr>
                <p:custDataLst>
                  <p:tags r:id="rId182"/>
                </p:custDataLst>
              </p:nvPr>
            </p:nvSpPr>
            <p:spPr bwMode="auto">
              <a:xfrm>
                <a:off x="0" y="240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629" name="Text Box 181"/>
              <p:cNvSpPr txBox="1">
                <a:spLocks noChangeArrowheads="1"/>
              </p:cNvSpPr>
              <p:nvPr>
                <p:custDataLst>
                  <p:tags r:id="rId183"/>
                </p:custDataLst>
              </p:nvPr>
            </p:nvSpPr>
            <p:spPr bwMode="auto">
              <a:xfrm>
                <a:off x="48" y="0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2400">
                    <a:latin typeface="Times New Roman" panose="02020603050405020304" pitchFamily="18" charset="0"/>
                  </a:rPr>
                  <a:t>1</a:t>
                </a:r>
                <a:endParaRPr lang="en-US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630" name="Text Box 182"/>
              <p:cNvSpPr txBox="1">
                <a:spLocks noChangeArrowheads="1"/>
              </p:cNvSpPr>
              <p:nvPr>
                <p:custDataLst>
                  <p:tags r:id="rId184"/>
                </p:custDataLst>
              </p:nvPr>
            </p:nvSpPr>
            <p:spPr bwMode="auto">
              <a:xfrm>
                <a:off x="48" y="192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240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04631" name="Text Box 183"/>
            <p:cNvSpPr txBox="1">
              <a:spLocks noChangeArrowheads="1"/>
            </p:cNvSpPr>
            <p:nvPr>
              <p:custDataLst>
                <p:tags r:id="rId185"/>
              </p:custDataLst>
            </p:nvPr>
          </p:nvSpPr>
          <p:spPr bwMode="auto">
            <a:xfrm>
              <a:off x="0" y="96"/>
              <a:ext cx="13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</a:rPr>
                <a:t>F</a:t>
              </a:r>
              <a:r>
                <a:rPr lang="zh-CN" altLang="en-US" sz="2400">
                  <a:latin typeface="Times New Roman" panose="02020603050405020304" pitchFamily="18" charset="0"/>
                </a:rPr>
                <a:t>＝</a:t>
              </a:r>
              <a:endParaRPr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4632" name="Text Box 184"/>
            <p:cNvSpPr txBox="1">
              <a:spLocks noChangeArrowheads="1"/>
            </p:cNvSpPr>
            <p:nvPr>
              <p:custDataLst>
                <p:tags r:id="rId186"/>
              </p:custDataLst>
            </p:nvPr>
          </p:nvSpPr>
          <p:spPr bwMode="auto">
            <a:xfrm>
              <a:off x="624" y="9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</a:rPr>
                <a:t>G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8649" name="Group 185"/>
          <p:cNvGrpSpPr/>
          <p:nvPr>
            <p:custDataLst>
              <p:tags r:id="rId187"/>
            </p:custDataLst>
          </p:nvPr>
        </p:nvGrpSpPr>
        <p:grpSpPr>
          <a:xfrm>
            <a:off x="3162935" y="5486400"/>
            <a:ext cx="2209800" cy="762000"/>
            <a:chExt cx="1392" cy="480"/>
          </a:xfrm>
        </p:grpSpPr>
        <p:grpSp>
          <p:nvGrpSpPr>
            <p:cNvPr id="104634" name="Group 186"/>
            <p:cNvGrpSpPr/>
            <p:nvPr>
              <p:custDataLst>
                <p:tags r:id="rId188"/>
              </p:custDataLst>
            </p:nvPr>
          </p:nvGrpSpPr>
          <p:grpSpPr>
            <a:xfrm>
              <a:off x="336" y="0"/>
              <a:ext cx="336" cy="480"/>
              <a:chExt cx="336" cy="480"/>
            </a:xfrm>
          </p:grpSpPr>
          <p:sp>
            <p:nvSpPr>
              <p:cNvPr id="104635" name="Line 187"/>
              <p:cNvSpPr>
                <a:spLocks noChangeShapeType="1"/>
              </p:cNvSpPr>
              <p:nvPr>
                <p:custDataLst>
                  <p:tags r:id="rId189"/>
                </p:custDataLst>
              </p:nvPr>
            </p:nvSpPr>
            <p:spPr bwMode="auto">
              <a:xfrm>
                <a:off x="0" y="240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636" name="Text Box 188"/>
              <p:cNvSpPr txBox="1">
                <a:spLocks noChangeArrowheads="1"/>
              </p:cNvSpPr>
              <p:nvPr>
                <p:custDataLst>
                  <p:tags r:id="rId190"/>
                </p:custDataLst>
              </p:nvPr>
            </p:nvSpPr>
            <p:spPr bwMode="auto">
              <a:xfrm>
                <a:off x="48" y="0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2400">
                    <a:latin typeface="Times New Roman" panose="02020603050405020304" pitchFamily="18" charset="0"/>
                  </a:rPr>
                  <a:t>1</a:t>
                </a:r>
                <a:endParaRPr lang="en-US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637" name="Text Box 189"/>
              <p:cNvSpPr txBox="1">
                <a:spLocks noChangeArrowheads="1"/>
              </p:cNvSpPr>
              <p:nvPr>
                <p:custDataLst>
                  <p:tags r:id="rId191"/>
                </p:custDataLst>
              </p:nvPr>
            </p:nvSpPr>
            <p:spPr bwMode="auto">
              <a:xfrm>
                <a:off x="48" y="192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04638" name="Text Box 190"/>
            <p:cNvSpPr txBox="1">
              <a:spLocks noChangeArrowheads="1"/>
            </p:cNvSpPr>
            <p:nvPr>
              <p:custDataLst>
                <p:tags r:id="rId192"/>
              </p:custDataLst>
            </p:nvPr>
          </p:nvSpPr>
          <p:spPr bwMode="auto">
            <a:xfrm>
              <a:off x="0" y="96"/>
              <a:ext cx="13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</a:rPr>
                <a:t>F</a:t>
              </a:r>
              <a:r>
                <a:rPr lang="zh-CN" altLang="en-US" sz="2400">
                  <a:latin typeface="Times New Roman" panose="02020603050405020304" pitchFamily="18" charset="0"/>
                </a:rPr>
                <a:t>＝</a:t>
              </a:r>
              <a:endParaRPr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4639" name="Text Box 191"/>
            <p:cNvSpPr txBox="1">
              <a:spLocks noChangeArrowheads="1"/>
            </p:cNvSpPr>
            <p:nvPr>
              <p:custDataLst>
                <p:tags r:id="rId193"/>
              </p:custDataLst>
            </p:nvPr>
          </p:nvSpPr>
          <p:spPr bwMode="auto">
            <a:xfrm>
              <a:off x="624" y="9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</a:rPr>
                <a:t>G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04640" name="Text Box 192"/>
          <p:cNvSpPr txBox="1">
            <a:spLocks noChangeArrowheads="1"/>
          </p:cNvSpPr>
          <p:nvPr>
            <p:custDataLst>
              <p:tags r:id="rId194"/>
            </p:custDataLst>
          </p:nvPr>
        </p:nvSpPr>
        <p:spPr bwMode="auto">
          <a:xfrm>
            <a:off x="171450" y="4331335"/>
            <a:ext cx="880110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pitchFamily="18" charset="0"/>
              </a:rPr>
              <a:t>拉力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F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的大小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,</a:t>
            </a:r>
            <a:r>
              <a:rPr lang="zh-CN" altLang="en-US" sz="2400" b="1">
                <a:latin typeface="Times New Roman" panose="02020603050405020304" pitchFamily="18" charset="0"/>
              </a:rPr>
              <a:t>与</a:t>
            </a:r>
            <a:r>
              <a:rPr lang="zh-CN" altLang="en-US" sz="2400" b="1">
                <a:solidFill>
                  <a:srgbClr val="A50021"/>
                </a:solidFill>
                <a:latin typeface="Times New Roman" panose="02020603050405020304" pitchFamily="18" charset="0"/>
              </a:rPr>
              <a:t>吊</a:t>
            </a:r>
            <a:r>
              <a:rPr lang="zh-CN" altLang="en-US" sz="2400" b="1">
                <a:latin typeface="Times New Roman" panose="02020603050405020304" pitchFamily="18" charset="0"/>
              </a:rPr>
              <a:t>起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动滑轮</a:t>
            </a:r>
            <a:r>
              <a:rPr lang="zh-CN" altLang="en-US" sz="2400" b="1">
                <a:latin typeface="Times New Roman" panose="02020603050405020304" pitchFamily="18" charset="0"/>
              </a:rPr>
              <a:t>的绳子股数</a:t>
            </a:r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n</a:t>
            </a:r>
            <a:r>
              <a:rPr lang="zh-CN" altLang="en-US" sz="2400" b="1">
                <a:latin typeface="Times New Roman" panose="02020603050405020304" pitchFamily="18" charset="0"/>
              </a:rPr>
              <a:t>有关</a:t>
            </a:r>
            <a:r>
              <a:rPr lang="en-US" altLang="zh-CN" sz="2400" b="1">
                <a:latin typeface="Times New Roman" panose="02020603050405020304" pitchFamily="18" charset="0"/>
              </a:rPr>
              <a:t>,</a:t>
            </a:r>
            <a:r>
              <a:rPr lang="zh-CN" altLang="en-US" sz="2400" b="1">
                <a:latin typeface="Times New Roman" panose="02020603050405020304" pitchFamily="18" charset="0"/>
              </a:rPr>
              <a:t>绳子自由端移动的距离</a:t>
            </a:r>
            <a:r>
              <a:rPr lang="en-US" altLang="zh-CN" sz="2400" b="1">
                <a:latin typeface="Times New Roman" panose="02020603050405020304" pitchFamily="18" charset="0"/>
              </a:rPr>
              <a:t>S</a:t>
            </a:r>
            <a:r>
              <a:rPr lang="zh-CN" altLang="en-US" sz="2400" b="1">
                <a:latin typeface="Times New Roman" panose="02020603050405020304" pitchFamily="18" charset="0"/>
              </a:rPr>
              <a:t>与物体上升高度</a:t>
            </a:r>
            <a:r>
              <a:rPr lang="en-US" altLang="zh-CN" sz="2400" b="1">
                <a:latin typeface="Times New Roman" panose="02020603050405020304" pitchFamily="18" charset="0"/>
              </a:rPr>
              <a:t>h</a:t>
            </a:r>
            <a:r>
              <a:rPr lang="zh-CN" altLang="en-US" sz="2400" b="1">
                <a:latin typeface="Times New Roman" panose="02020603050405020304" pitchFamily="18" charset="0"/>
              </a:rPr>
              <a:t>及绳子股数</a:t>
            </a:r>
            <a:r>
              <a:rPr lang="en-US" altLang="zh-CN" sz="2400" b="1">
                <a:latin typeface="Times New Roman" panose="02020603050405020304" pitchFamily="18" charset="0"/>
              </a:rPr>
              <a:t>n</a:t>
            </a:r>
            <a:r>
              <a:rPr lang="zh-CN" altLang="en-US" sz="2400" b="1">
                <a:latin typeface="Times New Roman" panose="02020603050405020304" pitchFamily="18" charset="0"/>
              </a:rPr>
              <a:t>有关。</a:t>
            </a:r>
            <a:endParaRPr lang="zh-CN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04641" name="Text Box 193"/>
          <p:cNvSpPr txBox="1">
            <a:spLocks noChangeArrowheads="1"/>
          </p:cNvSpPr>
          <p:nvPr>
            <p:custDataLst>
              <p:tags r:id="rId195"/>
            </p:custDataLst>
          </p:nvPr>
        </p:nvSpPr>
        <p:spPr bwMode="auto">
          <a:xfrm>
            <a:off x="686435" y="512889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n</a:t>
            </a:r>
            <a:r>
              <a:rPr lang="en-US" altLang="zh-CN" sz="2400" b="1">
                <a:latin typeface="Times New Roman" panose="02020603050405020304" pitchFamily="18" charset="0"/>
              </a:rPr>
              <a:t>=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642" name="Text Box 194"/>
          <p:cNvSpPr txBox="1">
            <a:spLocks noChangeArrowheads="1"/>
          </p:cNvSpPr>
          <p:nvPr>
            <p:custDataLst>
              <p:tags r:id="rId196"/>
            </p:custDataLst>
          </p:nvPr>
        </p:nvSpPr>
        <p:spPr bwMode="auto">
          <a:xfrm>
            <a:off x="3435350" y="512889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n</a:t>
            </a:r>
            <a:r>
              <a:rPr lang="en-US" altLang="zh-CN" sz="2400" b="1">
                <a:latin typeface="Times New Roman" panose="02020603050405020304" pitchFamily="18" charset="0"/>
              </a:rPr>
              <a:t>=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643" name="Text Box 195"/>
          <p:cNvSpPr txBox="1">
            <a:spLocks noChangeArrowheads="1"/>
          </p:cNvSpPr>
          <p:nvPr>
            <p:custDataLst>
              <p:tags r:id="rId197"/>
            </p:custDataLst>
          </p:nvPr>
        </p:nvSpPr>
        <p:spPr bwMode="auto">
          <a:xfrm>
            <a:off x="6327775" y="5128895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n</a:t>
            </a:r>
            <a:r>
              <a:rPr lang="en-US" altLang="zh-CN" sz="2400" b="1">
                <a:latin typeface="Times New Roman" panose="02020603050405020304" pitchFamily="18" charset="0"/>
              </a:rPr>
              <a:t>=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628" name="Line 196"/>
          <p:cNvSpPr>
            <a:spLocks noChangeShapeType="1"/>
          </p:cNvSpPr>
          <p:nvPr>
            <p:custDataLst>
              <p:tags r:id="rId198"/>
            </p:custDataLst>
          </p:nvPr>
        </p:nvSpPr>
        <p:spPr bwMode="auto">
          <a:xfrm>
            <a:off x="838200" y="25146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629" name="Line 197"/>
          <p:cNvSpPr>
            <a:spLocks noChangeShapeType="1"/>
          </p:cNvSpPr>
          <p:nvPr>
            <p:custDataLst>
              <p:tags r:id="rId199"/>
            </p:custDataLst>
          </p:nvPr>
        </p:nvSpPr>
        <p:spPr bwMode="auto">
          <a:xfrm>
            <a:off x="3429000" y="23622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630" name="Line 198"/>
          <p:cNvSpPr>
            <a:spLocks noChangeShapeType="1"/>
          </p:cNvSpPr>
          <p:nvPr>
            <p:custDataLst>
              <p:tags r:id="rId200"/>
            </p:custDataLst>
          </p:nvPr>
        </p:nvSpPr>
        <p:spPr bwMode="auto">
          <a:xfrm>
            <a:off x="6367780" y="2356485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4647" name="AutoShape 199">
            <a:hlinkClick r:id="rId202" action="ppaction://hlinkfile" highlightClick="1"/>
          </p:cNvPr>
          <p:cNvSpPr>
            <a:spLocks noChangeArrowheads="1"/>
          </p:cNvSpPr>
          <p:nvPr>
            <p:custDataLst>
              <p:tags r:id="rId201"/>
            </p:custDataLst>
          </p:nvPr>
        </p:nvSpPr>
        <p:spPr bwMode="auto">
          <a:xfrm>
            <a:off x="228600" y="1066800"/>
            <a:ext cx="609600" cy="685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zh-CN" sz="3600" b="1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104648" name="AutoShape 200">
            <a:hlinkClick r:id="rId204" action="ppaction://hlinkfile" highlightClick="1"/>
          </p:cNvPr>
          <p:cNvSpPr>
            <a:spLocks noChangeArrowheads="1"/>
          </p:cNvSpPr>
          <p:nvPr>
            <p:custDataLst>
              <p:tags r:id="rId203"/>
            </p:custDataLst>
          </p:nvPr>
        </p:nvSpPr>
        <p:spPr bwMode="auto">
          <a:xfrm>
            <a:off x="7924800" y="4724400"/>
            <a:ext cx="609600" cy="685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zh-CN" sz="3600" b="1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05"/>
            </p:custDataLst>
          </p:nvPr>
        </p:nvSpPr>
        <p:spPr>
          <a:xfrm>
            <a:off x="502920" y="6248400"/>
            <a:ext cx="10229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0"/>
              <a:t>S=2h</a:t>
            </a:r>
            <a:endParaRPr lang="en-US" altLang="zh-CN" sz="2800" b="0"/>
          </a:p>
        </p:txBody>
      </p:sp>
      <p:sp>
        <p:nvSpPr>
          <p:cNvPr id="7" name="文本框 6"/>
          <p:cNvSpPr txBox="1"/>
          <p:nvPr>
            <p:custDataLst>
              <p:tags r:id="rId206"/>
            </p:custDataLst>
          </p:nvPr>
        </p:nvSpPr>
        <p:spPr>
          <a:xfrm>
            <a:off x="3282315" y="6248400"/>
            <a:ext cx="10229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0"/>
              <a:t>S=2h</a:t>
            </a:r>
            <a:endParaRPr lang="en-US" altLang="zh-CN" sz="2800" b="0"/>
          </a:p>
        </p:txBody>
      </p:sp>
      <p:sp>
        <p:nvSpPr>
          <p:cNvPr id="8" name="文本框 7"/>
          <p:cNvSpPr txBox="1"/>
          <p:nvPr>
            <p:custDataLst>
              <p:tags r:id="rId207"/>
            </p:custDataLst>
          </p:nvPr>
        </p:nvSpPr>
        <p:spPr>
          <a:xfrm>
            <a:off x="6342380" y="6248400"/>
            <a:ext cx="10229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0"/>
              <a:t>S=3h</a:t>
            </a:r>
            <a:endParaRPr lang="en-US" altLang="zh-CN" sz="28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9" name="CLICK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9" name="CLICK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6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9" name="CLICK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0" name="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0" name="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0" name="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0" name="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0" name="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0" name="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0" name="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0" name="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0" name="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8" dur="500"/>
                                        <p:tgtEl>
                                          <p:spTgt spid="186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3" dur="500"/>
                                        <p:tgtEl>
                                          <p:spTgt spid="186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8" dur="500"/>
                                        <p:tgtEl>
                                          <p:spTgt spid="186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2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4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4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4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4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3" name="CLICK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8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8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2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4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4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4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4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3" name="CLICK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8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8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2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04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04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4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4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3" name="CLICK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7" dur="500"/>
                                        <p:tgtEl>
                                          <p:spTgt spid="1046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4" name="CLICK1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/>
      <p:bldP spid="18436" grpId="0"/>
      <p:bldP spid="18437" grpId="0"/>
      <p:bldP spid="18438" grpId="0"/>
      <p:bldP spid="18439" grpId="0"/>
      <p:bldP spid="104456" grpId="0"/>
      <p:bldP spid="104457" grpId="0"/>
      <p:bldP spid="104618" grpId="0"/>
      <p:bldP spid="104640" grpId="0"/>
      <p:bldP spid="104641" grpId="0"/>
      <p:bldP spid="104642" grpId="0"/>
      <p:bldP spid="104643" grpId="0"/>
      <p:bldP spid="18628" grpId="0"/>
      <p:bldP spid="18629" grpId="0"/>
      <p:bldP spid="18630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pSp>
        <p:nvGrpSpPr>
          <p:cNvPr id="2" name="Group 2"/>
          <p:cNvGrpSpPr/>
          <p:nvPr>
            <p:custDataLst>
              <p:tags r:id="rId4"/>
            </p:custDataLst>
          </p:nvPr>
        </p:nvGrpSpPr>
        <p:grpSpPr>
          <a:xfrm>
            <a:off x="7315200" y="609600"/>
            <a:ext cx="2209800" cy="762000"/>
            <a:chExt cx="1392" cy="480"/>
          </a:xfrm>
        </p:grpSpPr>
        <p:grpSp>
          <p:nvGrpSpPr>
            <p:cNvPr id="106499" name="Group 3"/>
            <p:cNvGrpSpPr/>
            <p:nvPr>
              <p:custDataLst>
                <p:tags r:id="rId5"/>
              </p:custDataLst>
            </p:nvPr>
          </p:nvGrpSpPr>
          <p:grpSpPr>
            <a:xfrm>
              <a:off x="336" y="0"/>
              <a:ext cx="336" cy="480"/>
              <a:chExt cx="336" cy="480"/>
            </a:xfrm>
          </p:grpSpPr>
          <p:sp>
            <p:nvSpPr>
              <p:cNvPr id="106500" name="Line 4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0" y="240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501" name="Text Box 5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48" y="0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2400">
                    <a:latin typeface="Times New Roman" panose="02020603050405020304" pitchFamily="18" charset="0"/>
                  </a:rPr>
                  <a:t>1</a:t>
                </a:r>
                <a:endParaRPr lang="en-US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502" name="Text Box 6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48" y="192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240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n</a:t>
                </a:r>
                <a:endParaRPr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06503" name="Text Box 7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0" y="96"/>
              <a:ext cx="13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</a:rPr>
                <a:t>F</a:t>
              </a:r>
              <a:r>
                <a:rPr lang="zh-CN" altLang="en-US" sz="2400">
                  <a:latin typeface="Times New Roman" panose="02020603050405020304" pitchFamily="18" charset="0"/>
                </a:rPr>
                <a:t>＝</a:t>
              </a:r>
              <a:endParaRPr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6504" name="Text Box 8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24" y="9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</a:rPr>
                <a:t>G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06505" name="Text Box 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8600" y="304800"/>
            <a:ext cx="8763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实验表明，使用滑轮组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吊重物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时，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若动滑轮重和磨擦不计，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动滑轮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被几股绳子吊起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，所用力就是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物重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的几分之一即</a:t>
            </a:r>
            <a:endParaRPr lang="zh-CN" altLang="en-US" sz="24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9466" name="Line 1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914400" y="2667000"/>
            <a:ext cx="1524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7" name="Line 1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700088" y="2667000"/>
            <a:ext cx="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8" name="Line 12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1081088" y="2133600"/>
            <a:ext cx="76200" cy="2057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9" name="Line 1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595313" y="2071688"/>
            <a:ext cx="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6510" name="Text Box 1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676400" y="12192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pitchFamily="18" charset="0"/>
              </a:rPr>
              <a:t>思考题：</a:t>
            </a:r>
            <a:endParaRPr lang="zh-CN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06511" name="Text Box 15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819400" y="12192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pitchFamily="18" charset="0"/>
              </a:rPr>
              <a:t>在左图所示的滑轮组中，</a:t>
            </a:r>
            <a:endParaRPr lang="zh-CN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06512" name="Text Box 16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692275" y="2492375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(a)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若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动滑轮重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G</a:t>
            </a:r>
            <a:r>
              <a:rPr lang="en-US" altLang="zh-CN" sz="2400" b="1" baseline="300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不计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，拉力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是多少？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6513" name="Text Box 17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676400" y="4419600"/>
            <a:ext cx="7010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18" charset="0"/>
              </a:rPr>
              <a:t>(</a:t>
            </a:r>
            <a:r>
              <a:rPr lang="en-US" altLang="zh-CN" sz="2800" b="1">
                <a:latin typeface="Times New Roman" panose="02020603050405020304" pitchFamily="18" charset="0"/>
              </a:rPr>
              <a:t>b)</a:t>
            </a:r>
            <a:r>
              <a:rPr lang="zh-CN" altLang="en-US" sz="2800" b="1">
                <a:latin typeface="Times New Roman" panose="02020603050405020304" pitchFamily="18" charset="0"/>
              </a:rPr>
              <a:t>若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动滑轮重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G</a:t>
            </a:r>
            <a:r>
              <a:rPr lang="en-US" altLang="zh-CN" sz="28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/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不能忽略</a:t>
            </a:r>
            <a:r>
              <a:rPr lang="zh-CN" altLang="en-US" sz="2800" b="1">
                <a:latin typeface="Times New Roman" panose="02020603050405020304" pitchFamily="18" charset="0"/>
              </a:rPr>
              <a:t>，那么图中的拉力</a:t>
            </a:r>
            <a:r>
              <a:rPr lang="en-US" altLang="zh-CN" sz="2800" b="1">
                <a:latin typeface="Times New Roman" panose="02020603050405020304" pitchFamily="18" charset="0"/>
              </a:rPr>
              <a:t>F</a:t>
            </a:r>
            <a:r>
              <a:rPr lang="zh-CN" altLang="en-US" sz="2800" b="1">
                <a:latin typeface="Times New Roman" panose="02020603050405020304" pitchFamily="18" charset="0"/>
              </a:rPr>
              <a:t>应等于多少？</a:t>
            </a:r>
            <a:endParaRPr lang="zh-CN" altLang="en-US" sz="2800" b="1">
              <a:latin typeface="Times New Roman" panose="02020603050405020304" pitchFamily="18" charset="0"/>
            </a:endParaRPr>
          </a:p>
        </p:txBody>
      </p:sp>
      <p:grpSp>
        <p:nvGrpSpPr>
          <p:cNvPr id="4" name="Group 18"/>
          <p:cNvGrpSpPr/>
          <p:nvPr>
            <p:custDataLst>
              <p:tags r:id="rId20"/>
            </p:custDataLst>
          </p:nvPr>
        </p:nvGrpSpPr>
        <p:grpSpPr>
          <a:xfrm>
            <a:off x="228600" y="1143000"/>
            <a:ext cx="1295400" cy="5334000"/>
            <a:chExt cx="816" cy="3360"/>
          </a:xfrm>
        </p:grpSpPr>
        <p:sp>
          <p:nvSpPr>
            <p:cNvPr id="106515" name="Text Box 19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0" y="2016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</a:rPr>
                <a:t>G</a:t>
              </a:r>
              <a:r>
                <a:rPr lang="en-US" altLang="zh-CN" sz="2400" baseline="30000">
                  <a:latin typeface="Times New Roman" panose="02020603050405020304" pitchFamily="18" charset="0"/>
                </a:rPr>
                <a:t>/</a:t>
              </a:r>
              <a:endParaRPr lang="en-US" altLang="zh-CN" sz="2400" baseline="30000">
                <a:latin typeface="Times New Roman" panose="02020603050405020304" pitchFamily="18" charset="0"/>
              </a:endParaRPr>
            </a:p>
          </p:txBody>
        </p:sp>
        <p:grpSp>
          <p:nvGrpSpPr>
            <p:cNvPr id="106516" name="Group 20"/>
            <p:cNvGrpSpPr/>
            <p:nvPr>
              <p:custDataLst>
                <p:tags r:id="rId22"/>
              </p:custDataLst>
            </p:nvPr>
          </p:nvGrpSpPr>
          <p:grpSpPr>
            <a:xfrm>
              <a:off x="48" y="0"/>
              <a:ext cx="768" cy="3360"/>
              <a:chExt cx="768" cy="3360"/>
            </a:xfrm>
          </p:grpSpPr>
          <p:grpSp>
            <p:nvGrpSpPr>
              <p:cNvPr id="106517" name="Group 21"/>
              <p:cNvGrpSpPr/>
              <p:nvPr>
                <p:custDataLst>
                  <p:tags r:id="rId23"/>
                </p:custDataLst>
              </p:nvPr>
            </p:nvGrpSpPr>
            <p:grpSpPr>
              <a:xfrm>
                <a:off x="192" y="192"/>
                <a:ext cx="340" cy="1116"/>
                <a:chExt cx="340" cy="1116"/>
              </a:xfrm>
            </p:grpSpPr>
            <p:grpSp>
              <p:nvGrpSpPr>
                <p:cNvPr id="106518" name="Group 22"/>
                <p:cNvGrpSpPr/>
                <p:nvPr>
                  <p:custDataLst>
                    <p:tags r:id="rId24"/>
                  </p:custDataLst>
                </p:nvPr>
              </p:nvGrpSpPr>
              <p:grpSpPr>
                <a:xfrm>
                  <a:off x="57" y="566"/>
                  <a:ext cx="227" cy="550"/>
                  <a:chExt cx="227" cy="550"/>
                </a:xfrm>
              </p:grpSpPr>
              <p:grpSp>
                <p:nvGrpSpPr>
                  <p:cNvPr id="106519" name="Group 23"/>
                  <p:cNvGrpSpPr/>
                  <p:nvPr>
                    <p:custDataLst>
                      <p:tags r:id="rId25"/>
                    </p:custDataLst>
                  </p:nvPr>
                </p:nvGrpSpPr>
                <p:grpSpPr>
                  <a:xfrm flipH="1" flipV="1">
                    <a:off x="57" y="0"/>
                    <a:ext cx="87" cy="83"/>
                    <a:chExt cx="148" cy="320"/>
                  </a:xfrm>
                </p:grpSpPr>
                <p:sp>
                  <p:nvSpPr>
                    <p:cNvPr id="106520" name="Oval 24"/>
                    <p:cNvSpPr>
                      <a:spLocks noChangeArrowheads="1"/>
                    </p:cNvSpPr>
                    <p:nvPr>
                      <p:custDataLst>
                        <p:tags r:id="rId26"/>
                      </p:custDataLst>
                    </p:nvPr>
                  </p:nvSpPr>
                  <p:spPr bwMode="auto">
                    <a:xfrm>
                      <a:off x="41" y="0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/>
                    <a:p>
                      <a:endParaRPr lang="zh-CN" altLang="zh-CN" sz="3600" b="1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p:txBody>
                </p:sp>
                <p:sp>
                  <p:nvSpPr>
                    <p:cNvPr id="106521" name="未知"/>
                    <p:cNvSpPr/>
                    <p:nvPr>
                      <p:custDataLst>
                        <p:tags r:id="rId27"/>
                      </p:custDataLst>
                    </p:nvPr>
                  </p:nvSpPr>
                  <p:spPr bwMode="auto">
                    <a:xfrm>
                      <a:off x="0" y="46"/>
                      <a:ext cx="148" cy="274"/>
                    </a:xfrm>
                    <a:custGeom>
                      <a:gdLst>
                        <a:gd name="T0" fmla="*/ 64 w 148"/>
                        <a:gd name="T1" fmla="*/ 0 h 274"/>
                        <a:gd name="T2" fmla="*/ 100 w 148"/>
                        <a:gd name="T3" fmla="*/ 119 h 274"/>
                        <a:gd name="T4" fmla="*/ 73 w 148"/>
                        <a:gd name="T5" fmla="*/ 274 h 274"/>
                        <a:gd name="T6" fmla="*/ 0 w 148"/>
                        <a:gd name="T7" fmla="*/ 210 h 27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48"/>
                        <a:gd name="T13" fmla="*/ 0 h 274"/>
                        <a:gd name="T14" fmla="*/ 148 w 148"/>
                        <a:gd name="T15" fmla="*/ 274 h 274"/>
                      </a:gdLst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48" h="274">
                          <a:moveTo>
                            <a:pt x="64" y="0"/>
                          </a:moveTo>
                          <a:cubicBezTo>
                            <a:pt x="55" y="62"/>
                            <a:pt x="31" y="100"/>
                            <a:pt x="100" y="119"/>
                          </a:cubicBezTo>
                          <a:cubicBezTo>
                            <a:pt x="148" y="164"/>
                            <a:pt x="138" y="252"/>
                            <a:pt x="73" y="274"/>
                          </a:cubicBezTo>
                          <a:cubicBezTo>
                            <a:pt x="39" y="263"/>
                            <a:pt x="16" y="243"/>
                            <a:pt x="0" y="21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zh-CN" sz="3600" b="1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p:txBody>
                </p:sp>
              </p:grpSp>
              <p:grpSp>
                <p:nvGrpSpPr>
                  <p:cNvPr id="106522" name="Group 26"/>
                  <p:cNvGrpSpPr/>
                  <p:nvPr>
                    <p:custDataLst>
                      <p:tags r:id="rId28"/>
                    </p:custDataLst>
                  </p:nvPr>
                </p:nvGrpSpPr>
                <p:grpSpPr>
                  <a:xfrm>
                    <a:off x="0" y="83"/>
                    <a:ext cx="227" cy="227"/>
                    <a:chExt cx="680" cy="681"/>
                  </a:xfrm>
                </p:grpSpPr>
                <p:grpSp>
                  <p:nvGrpSpPr>
                    <p:cNvPr id="106523" name="Group 27"/>
                    <p:cNvGrpSpPr/>
                    <p:nvPr>
                      <p:custDataLst>
                        <p:tags r:id="rId29"/>
                      </p:custDataLst>
                    </p:nvPr>
                  </p:nvGrpSpPr>
                  <p:grpSpPr>
                    <a:xfrm>
                      <a:off x="0" y="0"/>
                      <a:ext cx="680" cy="680"/>
                      <a:chExt cx="680" cy="680"/>
                    </a:xfrm>
                  </p:grpSpPr>
                  <p:sp>
                    <p:nvSpPr>
                      <p:cNvPr id="106524" name="Oval 28"/>
                      <p:cNvSpPr>
                        <a:spLocks noChangeArrowheads="1"/>
                      </p:cNvSpPr>
                      <p:nvPr>
                        <p:custDataLst>
                          <p:tags r:id="rId30"/>
                        </p:custDataLst>
                      </p:nvPr>
                    </p:nvSpPr>
                    <p:spPr bwMode="auto">
                      <a:xfrm>
                        <a:off x="0" y="0"/>
                        <a:ext cx="680" cy="680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</a:ln>
                    </p:spPr>
                    <p:txBody>
                      <a:bodyPr wrap="none" anchor="ctr"/>
                      <a:lstStyle/>
                      <a:p>
                        <a:endParaRPr lang="zh-CN" altLang="zh-CN" sz="3600" b="1">
                          <a:latin typeface="幼圆" panose="02010509060101010101" charset="-122"/>
                          <a:ea typeface="幼圆" panose="02010509060101010101" charset="-122"/>
                        </a:endParaRPr>
                      </a:p>
                    </p:txBody>
                  </p:sp>
                  <p:sp>
                    <p:nvSpPr>
                      <p:cNvPr id="106525" name="Oval 29"/>
                      <p:cNvSpPr>
                        <a:spLocks noChangeArrowheads="1"/>
                      </p:cNvSpPr>
                      <p:nvPr>
                        <p:custDataLst>
                          <p:tags r:id="rId31"/>
                        </p:custDataLst>
                      </p:nvPr>
                    </p:nvSpPr>
                    <p:spPr bwMode="auto">
                      <a:xfrm>
                        <a:off x="48" y="57"/>
                        <a:ext cx="576" cy="57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</a:ln>
                    </p:spPr>
                    <p:txBody>
                      <a:bodyPr wrap="none" anchor="ctr"/>
                      <a:lstStyle/>
                      <a:p>
                        <a:endParaRPr lang="zh-CN" altLang="zh-CN" sz="3600" b="1">
                          <a:latin typeface="幼圆" panose="02010509060101010101" charset="-122"/>
                          <a:ea typeface="幼圆" panose="02010509060101010101" charset="-122"/>
                        </a:endParaRPr>
                      </a:p>
                    </p:txBody>
                  </p:sp>
                </p:grpSp>
                <p:sp>
                  <p:nvSpPr>
                    <p:cNvPr id="106526" name="Oval 30"/>
                    <p:cNvSpPr>
                      <a:spLocks noChangeArrowheads="1"/>
                    </p:cNvSpPr>
                    <p:nvPr>
                      <p:custDataLst>
                        <p:tags r:id="rId32"/>
                      </p:custDataLst>
                    </p:nvPr>
                  </p:nvSpPr>
                  <p:spPr bwMode="auto">
                    <a:xfrm>
                      <a:off x="237" y="243"/>
                      <a:ext cx="192" cy="192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/>
                    <a:p>
                      <a:endParaRPr lang="zh-CN" altLang="zh-CN" sz="3600" b="1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p:txBody>
                </p:sp>
                <p:sp>
                  <p:nvSpPr>
                    <p:cNvPr id="106527" name="AutoShape 31"/>
                    <p:cNvSpPr>
                      <a:spLocks noChangeArrowheads="1"/>
                    </p:cNvSpPr>
                    <p:nvPr>
                      <p:custDataLst>
                        <p:tags r:id="rId33"/>
                      </p:custDataLst>
                    </p:nvPr>
                  </p:nvSpPr>
                  <p:spPr bwMode="auto">
                    <a:xfrm>
                      <a:off x="279" y="9"/>
                      <a:ext cx="96" cy="672"/>
                    </a:xfrm>
                    <a:prstGeom prst="diamond">
                      <a:avLst/>
                    </a:prstGeom>
                    <a:solidFill>
                      <a:srgbClr val="663300"/>
                    </a:solidFill>
                    <a:ln w="9525">
                      <a:solidFill>
                        <a:schemeClr val="tx1"/>
                      </a:solidFill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zh-CN" sz="3600" b="1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p:txBody>
                </p:sp>
              </p:grpSp>
              <p:grpSp>
                <p:nvGrpSpPr>
                  <p:cNvPr id="106528" name="Group 32"/>
                  <p:cNvGrpSpPr/>
                  <p:nvPr>
                    <p:custDataLst>
                      <p:tags r:id="rId34"/>
                    </p:custDataLst>
                  </p:nvPr>
                </p:nvGrpSpPr>
                <p:grpSpPr>
                  <a:xfrm>
                    <a:off x="66" y="323"/>
                    <a:ext cx="102" cy="227"/>
                    <a:chExt cx="148" cy="320"/>
                  </a:xfrm>
                </p:grpSpPr>
                <p:sp>
                  <p:nvSpPr>
                    <p:cNvPr id="106529" name="Oval 33"/>
                    <p:cNvSpPr>
                      <a:spLocks noChangeArrowheads="1"/>
                    </p:cNvSpPr>
                    <p:nvPr>
                      <p:custDataLst>
                        <p:tags r:id="rId35"/>
                      </p:custDataLst>
                    </p:nvPr>
                  </p:nvSpPr>
                  <p:spPr bwMode="auto">
                    <a:xfrm>
                      <a:off x="41" y="0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/>
                    <a:p>
                      <a:endParaRPr lang="zh-CN" altLang="zh-CN" sz="3600" b="1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p:txBody>
                </p:sp>
                <p:sp>
                  <p:nvSpPr>
                    <p:cNvPr id="106530" name="未知"/>
                    <p:cNvSpPr/>
                    <p:nvPr>
                      <p:custDataLst>
                        <p:tags r:id="rId36"/>
                      </p:custDataLst>
                    </p:nvPr>
                  </p:nvSpPr>
                  <p:spPr bwMode="auto">
                    <a:xfrm>
                      <a:off x="0" y="46"/>
                      <a:ext cx="148" cy="274"/>
                    </a:xfrm>
                    <a:custGeom>
                      <a:gdLst>
                        <a:gd name="T0" fmla="*/ 64 w 148"/>
                        <a:gd name="T1" fmla="*/ 0 h 274"/>
                        <a:gd name="T2" fmla="*/ 100 w 148"/>
                        <a:gd name="T3" fmla="*/ 119 h 274"/>
                        <a:gd name="T4" fmla="*/ 73 w 148"/>
                        <a:gd name="T5" fmla="*/ 274 h 274"/>
                        <a:gd name="T6" fmla="*/ 0 w 148"/>
                        <a:gd name="T7" fmla="*/ 210 h 27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48"/>
                        <a:gd name="T13" fmla="*/ 0 h 274"/>
                        <a:gd name="T14" fmla="*/ 148 w 148"/>
                        <a:gd name="T15" fmla="*/ 274 h 274"/>
                      </a:gdLst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48" h="274">
                          <a:moveTo>
                            <a:pt x="64" y="0"/>
                          </a:moveTo>
                          <a:cubicBezTo>
                            <a:pt x="55" y="62"/>
                            <a:pt x="31" y="100"/>
                            <a:pt x="100" y="119"/>
                          </a:cubicBezTo>
                          <a:cubicBezTo>
                            <a:pt x="148" y="164"/>
                            <a:pt x="138" y="252"/>
                            <a:pt x="73" y="274"/>
                          </a:cubicBezTo>
                          <a:cubicBezTo>
                            <a:pt x="39" y="263"/>
                            <a:pt x="16" y="243"/>
                            <a:pt x="0" y="21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zh-CN" sz="3600" b="1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p:txBody>
                </p:sp>
              </p:grpSp>
            </p:grpSp>
            <p:grpSp>
              <p:nvGrpSpPr>
                <p:cNvPr id="106531" name="Group 35"/>
                <p:cNvGrpSpPr/>
                <p:nvPr>
                  <p:custDataLst>
                    <p:tags r:id="rId37"/>
                  </p:custDataLst>
                </p:nvPr>
              </p:nvGrpSpPr>
              <p:grpSpPr>
                <a:xfrm>
                  <a:off x="0" y="231"/>
                  <a:ext cx="340" cy="340"/>
                  <a:chExt cx="680" cy="681"/>
                </a:xfrm>
              </p:grpSpPr>
              <p:grpSp>
                <p:nvGrpSpPr>
                  <p:cNvPr id="106532" name="Group 36"/>
                  <p:cNvGrpSpPr/>
                  <p:nvPr>
                    <p:custDataLst>
                      <p:tags r:id="rId38"/>
                    </p:custDataLst>
                  </p:nvPr>
                </p:nvGrpSpPr>
                <p:grpSpPr>
                  <a:xfrm>
                    <a:off x="0" y="0"/>
                    <a:ext cx="680" cy="680"/>
                    <a:chExt cx="680" cy="680"/>
                  </a:xfrm>
                </p:grpSpPr>
                <p:sp>
                  <p:nvSpPr>
                    <p:cNvPr id="106533" name="Oval 37"/>
                    <p:cNvSpPr>
                      <a:spLocks noChangeArrowheads="1"/>
                    </p:cNvSpPr>
                    <p:nvPr>
                      <p:custDataLst>
                        <p:tags r:id="rId39"/>
                      </p:custDataLst>
                    </p:nvPr>
                  </p:nvSpPr>
                  <p:spPr bwMode="auto">
                    <a:xfrm>
                      <a:off x="0" y="0"/>
                      <a:ext cx="680" cy="68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/>
                    <a:p>
                      <a:endParaRPr lang="zh-CN" altLang="zh-CN" sz="3600" b="1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p:txBody>
                </p:sp>
                <p:sp>
                  <p:nvSpPr>
                    <p:cNvPr id="106534" name="Oval 38"/>
                    <p:cNvSpPr>
                      <a:spLocks noChangeArrowheads="1"/>
                    </p:cNvSpPr>
                    <p:nvPr>
                      <p:custDataLst>
                        <p:tags r:id="rId40"/>
                      </p:custDataLst>
                    </p:nvPr>
                  </p:nvSpPr>
                  <p:spPr bwMode="auto">
                    <a:xfrm>
                      <a:off x="48" y="57"/>
                      <a:ext cx="576" cy="57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/>
                    <a:p>
                      <a:endParaRPr lang="zh-CN" altLang="zh-CN" sz="3600" b="1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p:txBody>
                </p:sp>
              </p:grpSp>
              <p:sp>
                <p:nvSpPr>
                  <p:cNvPr id="106535" name="Oval 39"/>
                  <p:cNvSpPr>
                    <a:spLocks noChangeArrowheads="1"/>
                  </p:cNvSpPr>
                  <p:nvPr>
                    <p:custDataLst>
                      <p:tags r:id="rId41"/>
                    </p:custDataLst>
                  </p:nvPr>
                </p:nvSpPr>
                <p:spPr bwMode="auto">
                  <a:xfrm>
                    <a:off x="237" y="243"/>
                    <a:ext cx="192" cy="192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zh-CN" sz="3600" b="1">
                      <a:latin typeface="幼圆" panose="02010509060101010101" charset="-122"/>
                      <a:ea typeface="幼圆" panose="02010509060101010101" charset="-122"/>
                    </a:endParaRPr>
                  </a:p>
                </p:txBody>
              </p:sp>
              <p:sp>
                <p:nvSpPr>
                  <p:cNvPr id="106536" name="AutoShape 40"/>
                  <p:cNvSpPr>
                    <a:spLocks noChangeArrowheads="1"/>
                  </p:cNvSpPr>
                  <p:nvPr>
                    <p:custDataLst>
                      <p:tags r:id="rId42"/>
                    </p:custDataLst>
                  </p:nvPr>
                </p:nvSpPr>
                <p:spPr bwMode="auto">
                  <a:xfrm>
                    <a:off x="279" y="9"/>
                    <a:ext cx="96" cy="672"/>
                  </a:xfrm>
                  <a:prstGeom prst="diamond">
                    <a:avLst/>
                  </a:prstGeom>
                  <a:solidFill>
                    <a:srgbClr val="663300"/>
                  </a:solidFill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/>
                  <a:p>
                    <a:endParaRPr lang="zh-CN" altLang="zh-CN" sz="3600" b="1">
                      <a:latin typeface="幼圆" panose="02010509060101010101" charset="-122"/>
                      <a:ea typeface="幼圆" panose="02010509060101010101" charset="-122"/>
                    </a:endParaRPr>
                  </a:p>
                </p:txBody>
              </p:sp>
            </p:grpSp>
            <p:grpSp>
              <p:nvGrpSpPr>
                <p:cNvPr id="106537" name="Group 41"/>
                <p:cNvGrpSpPr/>
                <p:nvPr>
                  <p:custDataLst>
                    <p:tags r:id="rId43"/>
                  </p:custDataLst>
                </p:nvPr>
              </p:nvGrpSpPr>
              <p:grpSpPr>
                <a:xfrm>
                  <a:off x="135" y="576"/>
                  <a:ext cx="72" cy="57"/>
                  <a:chExt cx="148" cy="320"/>
                </a:xfrm>
              </p:grpSpPr>
              <p:sp>
                <p:nvSpPr>
                  <p:cNvPr id="106538" name="Oval 42"/>
                  <p:cNvSpPr>
                    <a:spLocks noChangeArrowheads="1"/>
                  </p:cNvSpPr>
                  <p:nvPr>
                    <p:custDataLst>
                      <p:tags r:id="rId44"/>
                    </p:custDataLst>
                  </p:nvPr>
                </p:nvSpPr>
                <p:spPr bwMode="auto">
                  <a:xfrm>
                    <a:off x="41" y="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zh-CN" sz="3600" b="1">
                      <a:latin typeface="幼圆" panose="02010509060101010101" charset="-122"/>
                      <a:ea typeface="幼圆" panose="02010509060101010101" charset="-122"/>
                    </a:endParaRPr>
                  </a:p>
                </p:txBody>
              </p:sp>
              <p:sp>
                <p:nvSpPr>
                  <p:cNvPr id="106539" name="未知"/>
                  <p:cNvSpPr/>
                  <p:nvPr>
                    <p:custDataLst>
                      <p:tags r:id="rId45"/>
                    </p:custDataLst>
                  </p:nvPr>
                </p:nvSpPr>
                <p:spPr bwMode="auto">
                  <a:xfrm>
                    <a:off x="0" y="46"/>
                    <a:ext cx="148" cy="274"/>
                  </a:xfrm>
                  <a:custGeom>
                    <a:gdLst>
                      <a:gd name="T0" fmla="*/ 64 w 148"/>
                      <a:gd name="T1" fmla="*/ 0 h 274"/>
                      <a:gd name="T2" fmla="*/ 100 w 148"/>
                      <a:gd name="T3" fmla="*/ 119 h 274"/>
                      <a:gd name="T4" fmla="*/ 73 w 148"/>
                      <a:gd name="T5" fmla="*/ 274 h 274"/>
                      <a:gd name="T6" fmla="*/ 0 w 148"/>
                      <a:gd name="T7" fmla="*/ 210 h 27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48"/>
                      <a:gd name="T13" fmla="*/ 0 h 274"/>
                      <a:gd name="T14" fmla="*/ 148 w 148"/>
                      <a:gd name="T15" fmla="*/ 274 h 274"/>
                    </a:gdLst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zh-CN" sz="3600" b="1">
                      <a:latin typeface="幼圆" panose="02010509060101010101" charset="-122"/>
                      <a:ea typeface="幼圆" panose="02010509060101010101" charset="-122"/>
                    </a:endParaRPr>
                  </a:p>
                </p:txBody>
              </p:sp>
            </p:grpSp>
            <p:grpSp>
              <p:nvGrpSpPr>
                <p:cNvPr id="106540" name="Group 44"/>
                <p:cNvGrpSpPr/>
                <p:nvPr>
                  <p:custDataLst>
                    <p:tags r:id="rId46"/>
                  </p:custDataLst>
                </p:nvPr>
              </p:nvGrpSpPr>
              <p:grpSpPr>
                <a:xfrm flipH="1" flipV="1">
                  <a:off x="105" y="0"/>
                  <a:ext cx="102" cy="227"/>
                  <a:chExt cx="148" cy="320"/>
                </a:xfrm>
              </p:grpSpPr>
              <p:sp>
                <p:nvSpPr>
                  <p:cNvPr id="106541" name="Oval 45"/>
                  <p:cNvSpPr>
                    <a:spLocks noChangeArrowheads="1"/>
                  </p:cNvSpPr>
                  <p:nvPr>
                    <p:custDataLst>
                      <p:tags r:id="rId47"/>
                    </p:custDataLst>
                  </p:nvPr>
                </p:nvSpPr>
                <p:spPr bwMode="auto">
                  <a:xfrm>
                    <a:off x="41" y="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zh-CN" sz="3600" b="1">
                      <a:latin typeface="幼圆" panose="02010509060101010101" charset="-122"/>
                      <a:ea typeface="幼圆" panose="02010509060101010101" charset="-122"/>
                    </a:endParaRPr>
                  </a:p>
                </p:txBody>
              </p:sp>
              <p:sp>
                <p:nvSpPr>
                  <p:cNvPr id="106542" name="未知"/>
                  <p:cNvSpPr/>
                  <p:nvPr>
                    <p:custDataLst>
                      <p:tags r:id="rId48"/>
                    </p:custDataLst>
                  </p:nvPr>
                </p:nvSpPr>
                <p:spPr bwMode="auto">
                  <a:xfrm>
                    <a:off x="0" y="46"/>
                    <a:ext cx="148" cy="274"/>
                  </a:xfrm>
                  <a:custGeom>
                    <a:gdLst>
                      <a:gd name="T0" fmla="*/ 64 w 148"/>
                      <a:gd name="T1" fmla="*/ 0 h 274"/>
                      <a:gd name="T2" fmla="*/ 100 w 148"/>
                      <a:gd name="T3" fmla="*/ 119 h 274"/>
                      <a:gd name="T4" fmla="*/ 73 w 148"/>
                      <a:gd name="T5" fmla="*/ 274 h 274"/>
                      <a:gd name="T6" fmla="*/ 0 w 148"/>
                      <a:gd name="T7" fmla="*/ 210 h 27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48"/>
                      <a:gd name="T13" fmla="*/ 0 h 274"/>
                      <a:gd name="T14" fmla="*/ 148 w 148"/>
                      <a:gd name="T15" fmla="*/ 274 h 274"/>
                    </a:gdLst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zh-CN" sz="3600" b="1">
                      <a:latin typeface="幼圆" panose="02010509060101010101" charset="-122"/>
                      <a:ea typeface="幼圆" panose="02010509060101010101" charset="-122"/>
                    </a:endParaRPr>
                  </a:p>
                </p:txBody>
              </p:sp>
            </p:grpSp>
          </p:grpSp>
          <p:grpSp>
            <p:nvGrpSpPr>
              <p:cNvPr id="106543" name="Group 47"/>
              <p:cNvGrpSpPr/>
              <p:nvPr>
                <p:custDataLst>
                  <p:tags r:id="rId49"/>
                </p:custDataLst>
              </p:nvPr>
            </p:nvGrpSpPr>
            <p:grpSpPr>
              <a:xfrm>
                <a:off x="192" y="1584"/>
                <a:ext cx="340" cy="1067"/>
                <a:chExt cx="340" cy="1067"/>
              </a:xfrm>
            </p:grpSpPr>
            <p:grpSp>
              <p:nvGrpSpPr>
                <p:cNvPr id="106544" name="Group 48"/>
                <p:cNvGrpSpPr/>
                <p:nvPr>
                  <p:custDataLst>
                    <p:tags r:id="rId50"/>
                  </p:custDataLst>
                </p:nvPr>
              </p:nvGrpSpPr>
              <p:grpSpPr>
                <a:xfrm>
                  <a:off x="0" y="453"/>
                  <a:ext cx="340" cy="614"/>
                  <a:chExt cx="340" cy="614"/>
                </a:xfrm>
              </p:grpSpPr>
              <p:grpSp>
                <p:nvGrpSpPr>
                  <p:cNvPr id="106545" name="Group 49"/>
                  <p:cNvGrpSpPr/>
                  <p:nvPr>
                    <p:custDataLst>
                      <p:tags r:id="rId51"/>
                    </p:custDataLst>
                  </p:nvPr>
                </p:nvGrpSpPr>
                <p:grpSpPr>
                  <a:xfrm>
                    <a:off x="0" y="51"/>
                    <a:ext cx="340" cy="340"/>
                    <a:chExt cx="680" cy="681"/>
                  </a:xfrm>
                </p:grpSpPr>
                <p:grpSp>
                  <p:nvGrpSpPr>
                    <p:cNvPr id="106546" name="Group 50"/>
                    <p:cNvGrpSpPr/>
                    <p:nvPr>
                      <p:custDataLst>
                        <p:tags r:id="rId52"/>
                      </p:custDataLst>
                    </p:nvPr>
                  </p:nvGrpSpPr>
                  <p:grpSpPr>
                    <a:xfrm>
                      <a:off x="0" y="0"/>
                      <a:ext cx="680" cy="680"/>
                      <a:chExt cx="680" cy="680"/>
                    </a:xfrm>
                  </p:grpSpPr>
                  <p:sp>
                    <p:nvSpPr>
                      <p:cNvPr id="106547" name="Oval 51"/>
                      <p:cNvSpPr>
                        <a:spLocks noChangeArrowheads="1"/>
                      </p:cNvSpPr>
                      <p:nvPr>
                        <p:custDataLst>
                          <p:tags r:id="rId53"/>
                        </p:custDataLst>
                      </p:nvPr>
                    </p:nvSpPr>
                    <p:spPr bwMode="auto">
                      <a:xfrm>
                        <a:off x="0" y="0"/>
                        <a:ext cx="680" cy="680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</a:ln>
                    </p:spPr>
                    <p:txBody>
                      <a:bodyPr wrap="none" anchor="ctr"/>
                      <a:lstStyle/>
                      <a:p>
                        <a:endParaRPr lang="zh-CN" altLang="zh-CN" sz="3600" b="1">
                          <a:latin typeface="幼圆" panose="02010509060101010101" charset="-122"/>
                          <a:ea typeface="幼圆" panose="02010509060101010101" charset="-122"/>
                        </a:endParaRPr>
                      </a:p>
                    </p:txBody>
                  </p:sp>
                  <p:sp>
                    <p:nvSpPr>
                      <p:cNvPr id="106548" name="Oval 52"/>
                      <p:cNvSpPr>
                        <a:spLocks noChangeArrowheads="1"/>
                      </p:cNvSpPr>
                      <p:nvPr>
                        <p:custDataLst>
                          <p:tags r:id="rId54"/>
                        </p:custDataLst>
                      </p:nvPr>
                    </p:nvSpPr>
                    <p:spPr bwMode="auto">
                      <a:xfrm>
                        <a:off x="48" y="57"/>
                        <a:ext cx="576" cy="57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</a:ln>
                    </p:spPr>
                    <p:txBody>
                      <a:bodyPr wrap="none" anchor="ctr"/>
                      <a:lstStyle/>
                      <a:p>
                        <a:endParaRPr lang="zh-CN" altLang="zh-CN" sz="3600" b="1">
                          <a:latin typeface="幼圆" panose="02010509060101010101" charset="-122"/>
                          <a:ea typeface="幼圆" panose="02010509060101010101" charset="-122"/>
                        </a:endParaRPr>
                      </a:p>
                    </p:txBody>
                  </p:sp>
                </p:grpSp>
                <p:sp>
                  <p:nvSpPr>
                    <p:cNvPr id="106549" name="Oval 53"/>
                    <p:cNvSpPr>
                      <a:spLocks noChangeArrowheads="1"/>
                    </p:cNvSpPr>
                    <p:nvPr>
                      <p:custDataLst>
                        <p:tags r:id="rId55"/>
                      </p:custDataLst>
                    </p:nvPr>
                  </p:nvSpPr>
                  <p:spPr bwMode="auto">
                    <a:xfrm>
                      <a:off x="237" y="243"/>
                      <a:ext cx="192" cy="192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/>
                    <a:p>
                      <a:endParaRPr lang="zh-CN" altLang="zh-CN" sz="3600" b="1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p:txBody>
                </p:sp>
                <p:sp>
                  <p:nvSpPr>
                    <p:cNvPr id="106550" name="AutoShape 54"/>
                    <p:cNvSpPr>
                      <a:spLocks noChangeArrowheads="1"/>
                    </p:cNvSpPr>
                    <p:nvPr>
                      <p:custDataLst>
                        <p:tags r:id="rId56"/>
                      </p:custDataLst>
                    </p:nvPr>
                  </p:nvSpPr>
                  <p:spPr bwMode="auto">
                    <a:xfrm>
                      <a:off x="279" y="9"/>
                      <a:ext cx="96" cy="672"/>
                    </a:xfrm>
                    <a:prstGeom prst="diamond">
                      <a:avLst/>
                    </a:prstGeom>
                    <a:solidFill>
                      <a:srgbClr val="663300"/>
                    </a:solidFill>
                    <a:ln w="9525">
                      <a:solidFill>
                        <a:schemeClr val="tx1"/>
                      </a:solidFill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zh-CN" sz="3600" b="1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p:txBody>
                </p:sp>
              </p:grpSp>
              <p:grpSp>
                <p:nvGrpSpPr>
                  <p:cNvPr id="106551" name="Group 55"/>
                  <p:cNvGrpSpPr/>
                  <p:nvPr>
                    <p:custDataLst>
                      <p:tags r:id="rId57"/>
                    </p:custDataLst>
                  </p:nvPr>
                </p:nvGrpSpPr>
                <p:grpSpPr>
                  <a:xfrm>
                    <a:off x="114" y="387"/>
                    <a:ext cx="102" cy="227"/>
                    <a:chExt cx="148" cy="320"/>
                  </a:xfrm>
                </p:grpSpPr>
                <p:sp>
                  <p:nvSpPr>
                    <p:cNvPr id="106552" name="Oval 56"/>
                    <p:cNvSpPr>
                      <a:spLocks noChangeArrowheads="1"/>
                    </p:cNvSpPr>
                    <p:nvPr>
                      <p:custDataLst>
                        <p:tags r:id="rId58"/>
                      </p:custDataLst>
                    </p:nvPr>
                  </p:nvSpPr>
                  <p:spPr bwMode="auto">
                    <a:xfrm>
                      <a:off x="41" y="0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/>
                    <a:p>
                      <a:endParaRPr lang="zh-CN" altLang="zh-CN" sz="3600" b="1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p:txBody>
                </p:sp>
                <p:sp>
                  <p:nvSpPr>
                    <p:cNvPr id="106553" name="未知"/>
                    <p:cNvSpPr/>
                    <p:nvPr>
                      <p:custDataLst>
                        <p:tags r:id="rId59"/>
                      </p:custDataLst>
                    </p:nvPr>
                  </p:nvSpPr>
                  <p:spPr bwMode="auto">
                    <a:xfrm>
                      <a:off x="0" y="46"/>
                      <a:ext cx="148" cy="274"/>
                    </a:xfrm>
                    <a:custGeom>
                      <a:gdLst>
                        <a:gd name="T0" fmla="*/ 64 w 148"/>
                        <a:gd name="T1" fmla="*/ 0 h 274"/>
                        <a:gd name="T2" fmla="*/ 100 w 148"/>
                        <a:gd name="T3" fmla="*/ 119 h 274"/>
                        <a:gd name="T4" fmla="*/ 73 w 148"/>
                        <a:gd name="T5" fmla="*/ 274 h 274"/>
                        <a:gd name="T6" fmla="*/ 0 w 148"/>
                        <a:gd name="T7" fmla="*/ 210 h 27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48"/>
                        <a:gd name="T13" fmla="*/ 0 h 274"/>
                        <a:gd name="T14" fmla="*/ 148 w 148"/>
                        <a:gd name="T15" fmla="*/ 274 h 274"/>
                      </a:gdLst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48" h="274">
                          <a:moveTo>
                            <a:pt x="64" y="0"/>
                          </a:moveTo>
                          <a:cubicBezTo>
                            <a:pt x="55" y="62"/>
                            <a:pt x="31" y="100"/>
                            <a:pt x="100" y="119"/>
                          </a:cubicBezTo>
                          <a:cubicBezTo>
                            <a:pt x="148" y="164"/>
                            <a:pt x="138" y="252"/>
                            <a:pt x="73" y="274"/>
                          </a:cubicBezTo>
                          <a:cubicBezTo>
                            <a:pt x="39" y="263"/>
                            <a:pt x="16" y="243"/>
                            <a:pt x="0" y="21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zh-CN" sz="3600" b="1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p:txBody>
                </p:sp>
              </p:grpSp>
              <p:grpSp>
                <p:nvGrpSpPr>
                  <p:cNvPr id="106554" name="Group 58"/>
                  <p:cNvGrpSpPr/>
                  <p:nvPr>
                    <p:custDataLst>
                      <p:tags r:id="rId60"/>
                    </p:custDataLst>
                  </p:nvPr>
                </p:nvGrpSpPr>
                <p:grpSpPr>
                  <a:xfrm flipH="1" flipV="1">
                    <a:off x="144" y="0"/>
                    <a:ext cx="63" cy="47"/>
                    <a:chExt cx="148" cy="320"/>
                  </a:xfrm>
                </p:grpSpPr>
                <p:sp>
                  <p:nvSpPr>
                    <p:cNvPr id="106555" name="Oval 59"/>
                    <p:cNvSpPr>
                      <a:spLocks noChangeArrowheads="1"/>
                    </p:cNvSpPr>
                    <p:nvPr>
                      <p:custDataLst>
                        <p:tags r:id="rId61"/>
                      </p:custDataLst>
                    </p:nvPr>
                  </p:nvSpPr>
                  <p:spPr bwMode="auto">
                    <a:xfrm>
                      <a:off x="41" y="0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/>
                    <a:p>
                      <a:endParaRPr lang="zh-CN" altLang="zh-CN" sz="3600" b="1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p:txBody>
                </p:sp>
                <p:sp>
                  <p:nvSpPr>
                    <p:cNvPr id="106556" name="未知"/>
                    <p:cNvSpPr/>
                    <p:nvPr>
                      <p:custDataLst>
                        <p:tags r:id="rId62"/>
                      </p:custDataLst>
                    </p:nvPr>
                  </p:nvSpPr>
                  <p:spPr bwMode="auto">
                    <a:xfrm>
                      <a:off x="0" y="46"/>
                      <a:ext cx="148" cy="274"/>
                    </a:xfrm>
                    <a:custGeom>
                      <a:gdLst>
                        <a:gd name="T0" fmla="*/ 64 w 148"/>
                        <a:gd name="T1" fmla="*/ 0 h 274"/>
                        <a:gd name="T2" fmla="*/ 100 w 148"/>
                        <a:gd name="T3" fmla="*/ 119 h 274"/>
                        <a:gd name="T4" fmla="*/ 73 w 148"/>
                        <a:gd name="T5" fmla="*/ 274 h 274"/>
                        <a:gd name="T6" fmla="*/ 0 w 148"/>
                        <a:gd name="T7" fmla="*/ 210 h 27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48"/>
                        <a:gd name="T13" fmla="*/ 0 h 274"/>
                        <a:gd name="T14" fmla="*/ 148 w 148"/>
                        <a:gd name="T15" fmla="*/ 274 h 274"/>
                      </a:gdLst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48" h="274">
                          <a:moveTo>
                            <a:pt x="64" y="0"/>
                          </a:moveTo>
                          <a:cubicBezTo>
                            <a:pt x="55" y="62"/>
                            <a:pt x="31" y="100"/>
                            <a:pt x="100" y="119"/>
                          </a:cubicBezTo>
                          <a:cubicBezTo>
                            <a:pt x="148" y="164"/>
                            <a:pt x="138" y="252"/>
                            <a:pt x="73" y="274"/>
                          </a:cubicBezTo>
                          <a:cubicBezTo>
                            <a:pt x="39" y="263"/>
                            <a:pt x="16" y="243"/>
                            <a:pt x="0" y="21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zh-CN" sz="3600" b="1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p:txBody>
                </p:sp>
              </p:grpSp>
            </p:grpSp>
            <p:grpSp>
              <p:nvGrpSpPr>
                <p:cNvPr id="106557" name="Group 61"/>
                <p:cNvGrpSpPr/>
                <p:nvPr>
                  <p:custDataLst>
                    <p:tags r:id="rId63"/>
                  </p:custDataLst>
                </p:nvPr>
              </p:nvGrpSpPr>
              <p:grpSpPr>
                <a:xfrm>
                  <a:off x="61" y="0"/>
                  <a:ext cx="227" cy="510"/>
                  <a:chExt cx="227" cy="510"/>
                </a:xfrm>
              </p:grpSpPr>
              <p:grpSp>
                <p:nvGrpSpPr>
                  <p:cNvPr id="106558" name="Group 62"/>
                  <p:cNvGrpSpPr/>
                  <p:nvPr>
                    <p:custDataLst>
                      <p:tags r:id="rId64"/>
                    </p:custDataLst>
                  </p:nvPr>
                </p:nvGrpSpPr>
                <p:grpSpPr>
                  <a:xfrm>
                    <a:off x="0" y="231"/>
                    <a:ext cx="227" cy="227"/>
                    <a:chExt cx="680" cy="681"/>
                  </a:xfrm>
                </p:grpSpPr>
                <p:grpSp>
                  <p:nvGrpSpPr>
                    <p:cNvPr id="106559" name="Group 63"/>
                    <p:cNvGrpSpPr/>
                    <p:nvPr>
                      <p:custDataLst>
                        <p:tags r:id="rId65"/>
                      </p:custDataLst>
                    </p:nvPr>
                  </p:nvGrpSpPr>
                  <p:grpSpPr>
                    <a:xfrm>
                      <a:off x="0" y="0"/>
                      <a:ext cx="680" cy="680"/>
                      <a:chExt cx="680" cy="680"/>
                    </a:xfrm>
                  </p:grpSpPr>
                  <p:sp>
                    <p:nvSpPr>
                      <p:cNvPr id="106560" name="Oval 64"/>
                      <p:cNvSpPr>
                        <a:spLocks noChangeArrowheads="1"/>
                      </p:cNvSpPr>
                      <p:nvPr>
                        <p:custDataLst>
                          <p:tags r:id="rId66"/>
                        </p:custDataLst>
                      </p:nvPr>
                    </p:nvSpPr>
                    <p:spPr bwMode="auto">
                      <a:xfrm>
                        <a:off x="0" y="0"/>
                        <a:ext cx="680" cy="680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</a:ln>
                    </p:spPr>
                    <p:txBody>
                      <a:bodyPr wrap="none" anchor="ctr"/>
                      <a:lstStyle/>
                      <a:p>
                        <a:endParaRPr lang="zh-CN" altLang="zh-CN" sz="3600" b="1">
                          <a:latin typeface="幼圆" panose="02010509060101010101" charset="-122"/>
                          <a:ea typeface="幼圆" panose="02010509060101010101" charset="-122"/>
                        </a:endParaRPr>
                      </a:p>
                    </p:txBody>
                  </p:sp>
                  <p:sp>
                    <p:nvSpPr>
                      <p:cNvPr id="106561" name="Oval 65"/>
                      <p:cNvSpPr>
                        <a:spLocks noChangeArrowheads="1"/>
                      </p:cNvSpPr>
                      <p:nvPr>
                        <p:custDataLst>
                          <p:tags r:id="rId67"/>
                        </p:custDataLst>
                      </p:nvPr>
                    </p:nvSpPr>
                    <p:spPr bwMode="auto">
                      <a:xfrm>
                        <a:off x="48" y="57"/>
                        <a:ext cx="576" cy="57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</a:ln>
                    </p:spPr>
                    <p:txBody>
                      <a:bodyPr wrap="none" anchor="ctr"/>
                      <a:lstStyle/>
                      <a:p>
                        <a:endParaRPr lang="zh-CN" altLang="zh-CN" sz="3600" b="1">
                          <a:latin typeface="幼圆" panose="02010509060101010101" charset="-122"/>
                          <a:ea typeface="幼圆" panose="02010509060101010101" charset="-122"/>
                        </a:endParaRPr>
                      </a:p>
                    </p:txBody>
                  </p:sp>
                </p:grpSp>
                <p:sp>
                  <p:nvSpPr>
                    <p:cNvPr id="106562" name="Oval 66"/>
                    <p:cNvSpPr>
                      <a:spLocks noChangeArrowheads="1"/>
                    </p:cNvSpPr>
                    <p:nvPr>
                      <p:custDataLst>
                        <p:tags r:id="rId68"/>
                      </p:custDataLst>
                    </p:nvPr>
                  </p:nvSpPr>
                  <p:spPr bwMode="auto">
                    <a:xfrm>
                      <a:off x="237" y="243"/>
                      <a:ext cx="192" cy="192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/>
                    <a:p>
                      <a:endParaRPr lang="zh-CN" altLang="zh-CN" sz="3600" b="1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p:txBody>
                </p:sp>
                <p:sp>
                  <p:nvSpPr>
                    <p:cNvPr id="106563" name="AutoShape 67"/>
                    <p:cNvSpPr>
                      <a:spLocks noChangeArrowheads="1"/>
                    </p:cNvSpPr>
                    <p:nvPr>
                      <p:custDataLst>
                        <p:tags r:id="rId69"/>
                      </p:custDataLst>
                    </p:nvPr>
                  </p:nvSpPr>
                  <p:spPr bwMode="auto">
                    <a:xfrm>
                      <a:off x="279" y="9"/>
                      <a:ext cx="96" cy="672"/>
                    </a:xfrm>
                    <a:prstGeom prst="diamond">
                      <a:avLst/>
                    </a:prstGeom>
                    <a:solidFill>
                      <a:srgbClr val="663300"/>
                    </a:solidFill>
                    <a:ln w="9525">
                      <a:solidFill>
                        <a:schemeClr val="tx1"/>
                      </a:solidFill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zh-CN" sz="3600" b="1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p:txBody>
                </p:sp>
              </p:grpSp>
              <p:grpSp>
                <p:nvGrpSpPr>
                  <p:cNvPr id="106564" name="Group 68"/>
                  <p:cNvGrpSpPr/>
                  <p:nvPr>
                    <p:custDataLst>
                      <p:tags r:id="rId70"/>
                    </p:custDataLst>
                  </p:nvPr>
                </p:nvGrpSpPr>
                <p:grpSpPr>
                  <a:xfrm>
                    <a:off x="92" y="453"/>
                    <a:ext cx="47" cy="57"/>
                    <a:chExt cx="148" cy="320"/>
                  </a:xfrm>
                </p:grpSpPr>
                <p:sp>
                  <p:nvSpPr>
                    <p:cNvPr id="106565" name="Oval 69"/>
                    <p:cNvSpPr>
                      <a:spLocks noChangeArrowheads="1"/>
                    </p:cNvSpPr>
                    <p:nvPr>
                      <p:custDataLst>
                        <p:tags r:id="rId71"/>
                      </p:custDataLst>
                    </p:nvPr>
                  </p:nvSpPr>
                  <p:spPr bwMode="auto">
                    <a:xfrm>
                      <a:off x="41" y="0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/>
                    <a:p>
                      <a:endParaRPr lang="zh-CN" altLang="zh-CN" sz="3600" b="1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p:txBody>
                </p:sp>
                <p:sp>
                  <p:nvSpPr>
                    <p:cNvPr id="106566" name="未知"/>
                    <p:cNvSpPr/>
                    <p:nvPr>
                      <p:custDataLst>
                        <p:tags r:id="rId72"/>
                      </p:custDataLst>
                    </p:nvPr>
                  </p:nvSpPr>
                  <p:spPr bwMode="auto">
                    <a:xfrm>
                      <a:off x="0" y="46"/>
                      <a:ext cx="148" cy="274"/>
                    </a:xfrm>
                    <a:custGeom>
                      <a:gdLst>
                        <a:gd name="T0" fmla="*/ 64 w 148"/>
                        <a:gd name="T1" fmla="*/ 0 h 274"/>
                        <a:gd name="T2" fmla="*/ 100 w 148"/>
                        <a:gd name="T3" fmla="*/ 119 h 274"/>
                        <a:gd name="T4" fmla="*/ 73 w 148"/>
                        <a:gd name="T5" fmla="*/ 274 h 274"/>
                        <a:gd name="T6" fmla="*/ 0 w 148"/>
                        <a:gd name="T7" fmla="*/ 210 h 27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48"/>
                        <a:gd name="T13" fmla="*/ 0 h 274"/>
                        <a:gd name="T14" fmla="*/ 148 w 148"/>
                        <a:gd name="T15" fmla="*/ 274 h 274"/>
                      </a:gdLst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48" h="274">
                          <a:moveTo>
                            <a:pt x="64" y="0"/>
                          </a:moveTo>
                          <a:cubicBezTo>
                            <a:pt x="55" y="62"/>
                            <a:pt x="31" y="100"/>
                            <a:pt x="100" y="119"/>
                          </a:cubicBezTo>
                          <a:cubicBezTo>
                            <a:pt x="148" y="164"/>
                            <a:pt x="138" y="252"/>
                            <a:pt x="73" y="274"/>
                          </a:cubicBezTo>
                          <a:cubicBezTo>
                            <a:pt x="39" y="263"/>
                            <a:pt x="16" y="243"/>
                            <a:pt x="0" y="21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zh-CN" sz="3600" b="1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p:txBody>
                </p:sp>
              </p:grpSp>
              <p:grpSp>
                <p:nvGrpSpPr>
                  <p:cNvPr id="106567" name="Group 71"/>
                  <p:cNvGrpSpPr/>
                  <p:nvPr>
                    <p:custDataLst>
                      <p:tags r:id="rId73"/>
                    </p:custDataLst>
                  </p:nvPr>
                </p:nvGrpSpPr>
                <p:grpSpPr>
                  <a:xfrm flipH="1" flipV="1">
                    <a:off x="53" y="0"/>
                    <a:ext cx="102" cy="227"/>
                    <a:chExt cx="148" cy="320"/>
                  </a:xfrm>
                </p:grpSpPr>
                <p:sp>
                  <p:nvSpPr>
                    <p:cNvPr id="106568" name="Oval 72"/>
                    <p:cNvSpPr>
                      <a:spLocks noChangeArrowheads="1"/>
                    </p:cNvSpPr>
                    <p:nvPr>
                      <p:custDataLst>
                        <p:tags r:id="rId74"/>
                      </p:custDataLst>
                    </p:nvPr>
                  </p:nvSpPr>
                  <p:spPr bwMode="auto">
                    <a:xfrm>
                      <a:off x="41" y="0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/>
                    <a:p>
                      <a:endParaRPr lang="zh-CN" altLang="zh-CN" sz="3600" b="1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p:txBody>
                </p:sp>
                <p:sp>
                  <p:nvSpPr>
                    <p:cNvPr id="106569" name="未知"/>
                    <p:cNvSpPr/>
                    <p:nvPr>
                      <p:custDataLst>
                        <p:tags r:id="rId75"/>
                      </p:custDataLst>
                    </p:nvPr>
                  </p:nvSpPr>
                  <p:spPr bwMode="auto">
                    <a:xfrm>
                      <a:off x="0" y="46"/>
                      <a:ext cx="148" cy="274"/>
                    </a:xfrm>
                    <a:custGeom>
                      <a:gdLst>
                        <a:gd name="T0" fmla="*/ 64 w 148"/>
                        <a:gd name="T1" fmla="*/ 0 h 274"/>
                        <a:gd name="T2" fmla="*/ 100 w 148"/>
                        <a:gd name="T3" fmla="*/ 119 h 274"/>
                        <a:gd name="T4" fmla="*/ 73 w 148"/>
                        <a:gd name="T5" fmla="*/ 274 h 274"/>
                        <a:gd name="T6" fmla="*/ 0 w 148"/>
                        <a:gd name="T7" fmla="*/ 210 h 27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48"/>
                        <a:gd name="T13" fmla="*/ 0 h 274"/>
                        <a:gd name="T14" fmla="*/ 148 w 148"/>
                        <a:gd name="T15" fmla="*/ 274 h 274"/>
                      </a:gdLst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48" h="274">
                          <a:moveTo>
                            <a:pt x="64" y="0"/>
                          </a:moveTo>
                          <a:cubicBezTo>
                            <a:pt x="55" y="62"/>
                            <a:pt x="31" y="100"/>
                            <a:pt x="100" y="119"/>
                          </a:cubicBezTo>
                          <a:cubicBezTo>
                            <a:pt x="148" y="164"/>
                            <a:pt x="138" y="252"/>
                            <a:pt x="73" y="274"/>
                          </a:cubicBezTo>
                          <a:cubicBezTo>
                            <a:pt x="39" y="263"/>
                            <a:pt x="16" y="243"/>
                            <a:pt x="0" y="21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zh-CN" sz="3600" b="1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p:txBody>
                </p:sp>
              </p:grpSp>
            </p:grpSp>
          </p:grpSp>
          <p:grpSp>
            <p:nvGrpSpPr>
              <p:cNvPr id="106570" name="Group 74"/>
              <p:cNvGrpSpPr/>
              <p:nvPr>
                <p:custDataLst>
                  <p:tags r:id="rId76"/>
                </p:custDataLst>
              </p:nvPr>
            </p:nvGrpSpPr>
            <p:grpSpPr>
              <a:xfrm>
                <a:off x="270" y="2640"/>
                <a:ext cx="192" cy="720"/>
                <a:chExt cx="192" cy="720"/>
              </a:xfrm>
            </p:grpSpPr>
            <p:sp>
              <p:nvSpPr>
                <p:cNvPr id="106571" name="Rectangle 75"/>
                <p:cNvSpPr>
                  <a:spLocks noChangeArrowheads="1"/>
                </p:cNvSpPr>
                <p:nvPr>
                  <p:custDataLst>
                    <p:tags r:id="rId77"/>
                  </p:custDataLst>
                </p:nvPr>
              </p:nvSpPr>
              <p:spPr bwMode="auto">
                <a:xfrm>
                  <a:off x="0" y="96"/>
                  <a:ext cx="192" cy="144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zh-CN" sz="3600" b="1">
                    <a:latin typeface="幼圆" panose="02010509060101010101" charset="-122"/>
                    <a:ea typeface="幼圆" panose="02010509060101010101" charset="-122"/>
                  </a:endParaRPr>
                </a:p>
              </p:txBody>
            </p:sp>
            <p:sp>
              <p:nvSpPr>
                <p:cNvPr id="106572" name="Rectangle 76"/>
                <p:cNvSpPr>
                  <a:spLocks noChangeArrowheads="1"/>
                </p:cNvSpPr>
                <p:nvPr>
                  <p:custDataLst>
                    <p:tags r:id="rId78"/>
                  </p:custDataLst>
                </p:nvPr>
              </p:nvSpPr>
              <p:spPr bwMode="auto">
                <a:xfrm>
                  <a:off x="0" y="336"/>
                  <a:ext cx="192" cy="144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zh-CN" sz="3600" b="1">
                    <a:latin typeface="幼圆" panose="02010509060101010101" charset="-122"/>
                    <a:ea typeface="幼圆" panose="02010509060101010101" charset="-122"/>
                  </a:endParaRPr>
                </a:p>
              </p:txBody>
            </p:sp>
            <p:sp>
              <p:nvSpPr>
                <p:cNvPr id="106573" name="Rectangle 77"/>
                <p:cNvSpPr>
                  <a:spLocks noChangeArrowheads="1"/>
                </p:cNvSpPr>
                <p:nvPr>
                  <p:custDataLst>
                    <p:tags r:id="rId79"/>
                  </p:custDataLst>
                </p:nvPr>
              </p:nvSpPr>
              <p:spPr bwMode="auto">
                <a:xfrm>
                  <a:off x="0" y="576"/>
                  <a:ext cx="192" cy="144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zh-CN" sz="3600" b="1">
                    <a:latin typeface="幼圆" panose="02010509060101010101" charset="-122"/>
                    <a:ea typeface="幼圆" panose="02010509060101010101" charset="-122"/>
                  </a:endParaRPr>
                </a:p>
              </p:txBody>
            </p:sp>
            <p:sp>
              <p:nvSpPr>
                <p:cNvPr id="106574" name="Line 78"/>
                <p:cNvSpPr>
                  <a:spLocks noChangeShapeType="1"/>
                </p:cNvSpPr>
                <p:nvPr>
                  <p:custDataLst>
                    <p:tags r:id="rId80"/>
                  </p:custDataLst>
                </p:nvPr>
              </p:nvSpPr>
              <p:spPr bwMode="auto">
                <a:xfrm flipH="1">
                  <a:off x="87" y="24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6575" name="Line 79"/>
                <p:cNvSpPr>
                  <a:spLocks noChangeShapeType="1"/>
                </p:cNvSpPr>
                <p:nvPr>
                  <p:custDataLst>
                    <p:tags r:id="rId81"/>
                  </p:custDataLst>
                </p:nvPr>
              </p:nvSpPr>
              <p:spPr bwMode="auto">
                <a:xfrm flipH="1">
                  <a:off x="87" y="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6576" name="Line 80"/>
                <p:cNvSpPr>
                  <a:spLocks noChangeShapeType="1"/>
                </p:cNvSpPr>
                <p:nvPr>
                  <p:custDataLst>
                    <p:tags r:id="rId82"/>
                  </p:custDataLst>
                </p:nvPr>
              </p:nvSpPr>
              <p:spPr bwMode="auto">
                <a:xfrm flipH="1">
                  <a:off x="87" y="4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6577" name="Group 81"/>
              <p:cNvGrpSpPr/>
              <p:nvPr>
                <p:custDataLst>
                  <p:tags r:id="rId83"/>
                </p:custDataLst>
              </p:nvPr>
            </p:nvGrpSpPr>
            <p:grpSpPr>
              <a:xfrm flipV="1">
                <a:off x="0" y="0"/>
                <a:ext cx="706" cy="49"/>
                <a:chExt cx="1764" cy="123"/>
              </a:xfrm>
            </p:grpSpPr>
            <p:grpSp>
              <p:nvGrpSpPr>
                <p:cNvPr id="106578" name="Group 82"/>
                <p:cNvGrpSpPr/>
                <p:nvPr>
                  <p:custDataLst>
                    <p:tags r:id="rId84"/>
                  </p:custDataLst>
                </p:nvPr>
              </p:nvGrpSpPr>
              <p:grpSpPr>
                <a:xfrm>
                  <a:off x="0" y="3"/>
                  <a:ext cx="864" cy="120"/>
                  <a:chExt cx="864" cy="120"/>
                </a:xfrm>
              </p:grpSpPr>
              <p:sp>
                <p:nvSpPr>
                  <p:cNvPr id="106579" name="Line 83"/>
                  <p:cNvSpPr>
                    <a:spLocks noChangeShapeType="1"/>
                  </p:cNvSpPr>
                  <p:nvPr>
                    <p:custDataLst>
                      <p:tags r:id="rId85"/>
                    </p:custDataLst>
                  </p:nvPr>
                </p:nvSpPr>
                <p:spPr bwMode="auto">
                  <a:xfrm flipH="1">
                    <a:off x="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6580" name="Line 84"/>
                  <p:cNvSpPr>
                    <a:spLocks noChangeShapeType="1"/>
                  </p:cNvSpPr>
                  <p:nvPr>
                    <p:custDataLst>
                      <p:tags r:id="rId86"/>
                    </p:custDataLst>
                  </p:nvPr>
                </p:nvSpPr>
                <p:spPr bwMode="auto">
                  <a:xfrm flipH="1">
                    <a:off x="18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6581" name="Line 85"/>
                  <p:cNvSpPr>
                    <a:spLocks noChangeShapeType="1"/>
                  </p:cNvSpPr>
                  <p:nvPr>
                    <p:custDataLst>
                      <p:tags r:id="rId87"/>
                    </p:custDataLst>
                  </p:nvPr>
                </p:nvSpPr>
                <p:spPr bwMode="auto">
                  <a:xfrm flipH="1">
                    <a:off x="36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6582" name="Line 86"/>
                  <p:cNvSpPr>
                    <a:spLocks noChangeShapeType="1"/>
                  </p:cNvSpPr>
                  <p:nvPr>
                    <p:custDataLst>
                      <p:tags r:id="rId88"/>
                    </p:custDataLst>
                  </p:nvPr>
                </p:nvSpPr>
                <p:spPr bwMode="auto">
                  <a:xfrm flipH="1">
                    <a:off x="54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6583" name="Line 87"/>
                  <p:cNvSpPr>
                    <a:spLocks noChangeShapeType="1"/>
                  </p:cNvSpPr>
                  <p:nvPr>
                    <p:custDataLst>
                      <p:tags r:id="rId89"/>
                    </p:custDataLst>
                  </p:nvPr>
                </p:nvSpPr>
                <p:spPr bwMode="auto">
                  <a:xfrm flipH="1">
                    <a:off x="684" y="7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06584" name="Line 88"/>
                <p:cNvSpPr>
                  <a:spLocks noChangeShapeType="1"/>
                </p:cNvSpPr>
                <p:nvPr>
                  <p:custDataLst>
                    <p:tags r:id="rId90"/>
                  </p:custDataLst>
                </p:nvPr>
              </p:nvSpPr>
              <p:spPr bwMode="auto">
                <a:xfrm>
                  <a:off x="165" y="0"/>
                  <a:ext cx="159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06585" name="Group 89"/>
                <p:cNvGrpSpPr/>
                <p:nvPr>
                  <p:custDataLst>
                    <p:tags r:id="rId91"/>
                  </p:custDataLst>
                </p:nvPr>
              </p:nvGrpSpPr>
              <p:grpSpPr>
                <a:xfrm>
                  <a:off x="900" y="3"/>
                  <a:ext cx="864" cy="120"/>
                  <a:chExt cx="864" cy="120"/>
                </a:xfrm>
              </p:grpSpPr>
              <p:sp>
                <p:nvSpPr>
                  <p:cNvPr id="106586" name="Line 90"/>
                  <p:cNvSpPr>
                    <a:spLocks noChangeShapeType="1"/>
                  </p:cNvSpPr>
                  <p:nvPr>
                    <p:custDataLst>
                      <p:tags r:id="rId92"/>
                    </p:custDataLst>
                  </p:nvPr>
                </p:nvSpPr>
                <p:spPr bwMode="auto">
                  <a:xfrm flipH="1">
                    <a:off x="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6587" name="Line 91"/>
                  <p:cNvSpPr>
                    <a:spLocks noChangeShapeType="1"/>
                  </p:cNvSpPr>
                  <p:nvPr>
                    <p:custDataLst>
                      <p:tags r:id="rId93"/>
                    </p:custDataLst>
                  </p:nvPr>
                </p:nvSpPr>
                <p:spPr bwMode="auto">
                  <a:xfrm flipH="1">
                    <a:off x="18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6588" name="Line 92"/>
                  <p:cNvSpPr>
                    <a:spLocks noChangeShapeType="1"/>
                  </p:cNvSpPr>
                  <p:nvPr>
                    <p:custDataLst>
                      <p:tags r:id="rId94"/>
                    </p:custDataLst>
                  </p:nvPr>
                </p:nvSpPr>
                <p:spPr bwMode="auto">
                  <a:xfrm flipH="1">
                    <a:off x="36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6589" name="Line 93"/>
                  <p:cNvSpPr>
                    <a:spLocks noChangeShapeType="1"/>
                  </p:cNvSpPr>
                  <p:nvPr>
                    <p:custDataLst>
                      <p:tags r:id="rId95"/>
                    </p:custDataLst>
                  </p:nvPr>
                </p:nvSpPr>
                <p:spPr bwMode="auto">
                  <a:xfrm flipH="1">
                    <a:off x="540" y="0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6590" name="Line 94"/>
                  <p:cNvSpPr>
                    <a:spLocks noChangeShapeType="1"/>
                  </p:cNvSpPr>
                  <p:nvPr>
                    <p:custDataLst>
                      <p:tags r:id="rId96"/>
                    </p:custDataLst>
                  </p:nvPr>
                </p:nvSpPr>
                <p:spPr bwMode="auto">
                  <a:xfrm flipH="1">
                    <a:off x="684" y="7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06591" name="Line 95"/>
              <p:cNvSpPr>
                <a:spLocks noChangeShapeType="1"/>
              </p:cNvSpPr>
              <p:nvPr>
                <p:custDataLst>
                  <p:tags r:id="rId97"/>
                </p:custDataLst>
              </p:nvPr>
            </p:nvSpPr>
            <p:spPr bwMode="auto">
              <a:xfrm flipH="1">
                <a:off x="345" y="48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592" name="Text Box 96"/>
              <p:cNvSpPr txBox="1">
                <a:spLocks noChangeArrowheads="1"/>
              </p:cNvSpPr>
              <p:nvPr>
                <p:custDataLst>
                  <p:tags r:id="rId98"/>
                </p:custDataLst>
              </p:nvPr>
            </p:nvSpPr>
            <p:spPr bwMode="auto">
              <a:xfrm>
                <a:off x="432" y="2928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2400">
                    <a:latin typeface="Times New Roman" panose="02020603050405020304" pitchFamily="18" charset="0"/>
                  </a:rPr>
                  <a:t>G</a:t>
                </a:r>
                <a:endParaRPr lang="en-US" altLang="zh-CN" sz="2400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1" name="Group 97"/>
          <p:cNvGrpSpPr/>
          <p:nvPr>
            <p:custDataLst>
              <p:tags r:id="rId99"/>
            </p:custDataLst>
          </p:nvPr>
        </p:nvGrpSpPr>
        <p:grpSpPr>
          <a:xfrm>
            <a:off x="1143000" y="3505200"/>
            <a:ext cx="381000" cy="1219200"/>
            <a:chExt cx="240" cy="768"/>
          </a:xfrm>
        </p:grpSpPr>
        <p:sp>
          <p:nvSpPr>
            <p:cNvPr id="106594" name="Line 98"/>
            <p:cNvSpPr>
              <a:spLocks noChangeShapeType="1"/>
            </p:cNvSpPr>
            <p:nvPr>
              <p:custDataLst>
                <p:tags r:id="rId100"/>
              </p:custDataLst>
            </p:nvPr>
          </p:nvSpPr>
          <p:spPr bwMode="auto">
            <a:xfrm flipV="1">
              <a:off x="0" y="192"/>
              <a:ext cx="48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595" name="Text Box 99"/>
            <p:cNvSpPr txBox="1"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0" y="0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</a:rPr>
                <a:t>F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9488" name="Group 100"/>
          <p:cNvGrpSpPr/>
          <p:nvPr>
            <p:custDataLst>
              <p:tags r:id="rId102"/>
            </p:custDataLst>
          </p:nvPr>
        </p:nvGrpSpPr>
        <p:grpSpPr>
          <a:xfrm>
            <a:off x="2438400" y="3124200"/>
            <a:ext cx="2209800" cy="762000"/>
            <a:chExt cx="1392" cy="480"/>
          </a:xfrm>
        </p:grpSpPr>
        <p:grpSp>
          <p:nvGrpSpPr>
            <p:cNvPr id="106597" name="Group 101"/>
            <p:cNvGrpSpPr/>
            <p:nvPr>
              <p:custDataLst>
                <p:tags r:id="rId103"/>
              </p:custDataLst>
            </p:nvPr>
          </p:nvGrpSpPr>
          <p:grpSpPr>
            <a:xfrm>
              <a:off x="336" y="0"/>
              <a:ext cx="336" cy="480"/>
              <a:chExt cx="336" cy="480"/>
            </a:xfrm>
          </p:grpSpPr>
          <p:sp>
            <p:nvSpPr>
              <p:cNvPr id="106598" name="Line 102"/>
              <p:cNvSpPr>
                <a:spLocks noChangeShapeType="1"/>
              </p:cNvSpPr>
              <p:nvPr>
                <p:custDataLst>
                  <p:tags r:id="rId104"/>
                </p:custDataLst>
              </p:nvPr>
            </p:nvSpPr>
            <p:spPr bwMode="auto">
              <a:xfrm>
                <a:off x="0" y="240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599" name="Text Box 103"/>
              <p:cNvSpPr txBox="1">
                <a:spLocks noChangeArrowheads="1"/>
              </p:cNvSpPr>
              <p:nvPr>
                <p:custDataLst>
                  <p:tags r:id="rId105"/>
                </p:custDataLst>
              </p:nvPr>
            </p:nvSpPr>
            <p:spPr bwMode="auto">
              <a:xfrm>
                <a:off x="48" y="0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2400">
                    <a:latin typeface="Times New Roman" panose="02020603050405020304" pitchFamily="18" charset="0"/>
                  </a:rPr>
                  <a:t>1</a:t>
                </a:r>
                <a:endParaRPr lang="en-US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600" name="Text Box 104"/>
              <p:cNvSpPr txBox="1">
                <a:spLocks noChangeArrowheads="1"/>
              </p:cNvSpPr>
              <p:nvPr>
                <p:custDataLst>
                  <p:tags r:id="rId106"/>
                </p:custDataLst>
              </p:nvPr>
            </p:nvSpPr>
            <p:spPr bwMode="auto">
              <a:xfrm>
                <a:off x="48" y="192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5</a:t>
                </a:r>
                <a:endPara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06601" name="Text Box 105"/>
            <p:cNvSpPr txBox="1"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0" y="96"/>
              <a:ext cx="13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</a:rPr>
                <a:t>F</a:t>
              </a:r>
              <a:r>
                <a:rPr lang="zh-CN" altLang="en-US" sz="2400">
                  <a:latin typeface="Times New Roman" panose="02020603050405020304" pitchFamily="18" charset="0"/>
                </a:rPr>
                <a:t>＝</a:t>
              </a:r>
              <a:endParaRPr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6602" name="Text Box 106"/>
            <p:cNvSpPr txBox="1"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624" y="9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</a:rPr>
                <a:t>G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9492" name="Group 107"/>
          <p:cNvGrpSpPr/>
          <p:nvPr>
            <p:custDataLst>
              <p:tags r:id="rId109"/>
            </p:custDataLst>
          </p:nvPr>
        </p:nvGrpSpPr>
        <p:grpSpPr>
          <a:xfrm>
            <a:off x="2438400" y="5257800"/>
            <a:ext cx="2209800" cy="762000"/>
            <a:chExt cx="1392" cy="480"/>
          </a:xfrm>
        </p:grpSpPr>
        <p:grpSp>
          <p:nvGrpSpPr>
            <p:cNvPr id="106604" name="Group 108"/>
            <p:cNvGrpSpPr/>
            <p:nvPr>
              <p:custDataLst>
                <p:tags r:id="rId110"/>
              </p:custDataLst>
            </p:nvPr>
          </p:nvGrpSpPr>
          <p:grpSpPr>
            <a:xfrm>
              <a:off x="336" y="0"/>
              <a:ext cx="336" cy="480"/>
              <a:chExt cx="336" cy="480"/>
            </a:xfrm>
          </p:grpSpPr>
          <p:sp>
            <p:nvSpPr>
              <p:cNvPr id="106605" name="Line 109"/>
              <p:cNvSpPr>
                <a:spLocks noChangeShapeType="1"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0" y="240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606" name="Text Box 110"/>
              <p:cNvSpPr txBox="1">
                <a:spLocks noChangeArrowheads="1"/>
              </p:cNvSpPr>
              <p:nvPr>
                <p:custDataLst>
                  <p:tags r:id="rId112"/>
                </p:custDataLst>
              </p:nvPr>
            </p:nvSpPr>
            <p:spPr bwMode="auto">
              <a:xfrm>
                <a:off x="48" y="0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2400">
                    <a:latin typeface="Times New Roman" panose="02020603050405020304" pitchFamily="18" charset="0"/>
                  </a:rPr>
                  <a:t>1</a:t>
                </a:r>
                <a:endParaRPr lang="en-US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607" name="Text Box 111"/>
              <p:cNvSpPr txBox="1">
                <a:spLocks noChangeArrowheads="1"/>
              </p:cNvSpPr>
              <p:nvPr>
                <p:custDataLst>
                  <p:tags r:id="rId113"/>
                </p:custDataLst>
              </p:nvPr>
            </p:nvSpPr>
            <p:spPr bwMode="auto">
              <a:xfrm>
                <a:off x="48" y="192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5</a:t>
                </a:r>
                <a:endPara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06608" name="Text Box 112"/>
            <p:cNvSpPr txBox="1"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0" y="96"/>
              <a:ext cx="13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</a:rPr>
                <a:t>F</a:t>
              </a:r>
              <a:r>
                <a:rPr lang="zh-CN" altLang="en-US" sz="2400">
                  <a:latin typeface="Times New Roman" panose="02020603050405020304" pitchFamily="18" charset="0"/>
                </a:rPr>
                <a:t>＝</a:t>
              </a:r>
              <a:endParaRPr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6609" name="Text Box 113"/>
            <p:cNvSpPr txBox="1"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624" y="96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</a:rPr>
                <a:t>(G+G</a:t>
              </a:r>
              <a:r>
                <a:rPr lang="en-US" altLang="zh-CN" sz="2400" baseline="30000">
                  <a:latin typeface="Times New Roman" panose="02020603050405020304" pitchFamily="18" charset="0"/>
                </a:rPr>
                <a:t>/</a:t>
              </a:r>
              <a:r>
                <a:rPr lang="en-US" altLang="zh-CN" sz="2400">
                  <a:latin typeface="Times New Roman" panose="02020603050405020304" pitchFamily="18" charset="0"/>
                </a:rPr>
                <a:t>)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06610" name="Text Box 114"/>
          <p:cNvSpPr txBox="1">
            <a:spLocks noChangeArrowheads="1"/>
          </p:cNvSpPr>
          <p:nvPr>
            <p:custDataLst>
              <p:tags r:id="rId116"/>
            </p:custDataLst>
          </p:nvPr>
        </p:nvSpPr>
        <p:spPr bwMode="auto">
          <a:xfrm>
            <a:off x="1676400" y="1752600"/>
            <a:ext cx="670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18" charset="0"/>
              </a:rPr>
              <a:t>分析：图中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吊</a:t>
            </a:r>
            <a:r>
              <a:rPr lang="zh-CN" altLang="en-US" sz="2800" b="1">
                <a:latin typeface="Times New Roman" panose="02020603050405020304" pitchFamily="18" charset="0"/>
              </a:rPr>
              <a:t>起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动滑轮</a:t>
            </a:r>
            <a:r>
              <a:rPr lang="zh-CN" altLang="en-US" sz="2800" b="1">
                <a:latin typeface="Times New Roman" panose="02020603050405020304" pitchFamily="18" charset="0"/>
              </a:rPr>
              <a:t>的绳子股数为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段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6611" name="AutoShape 115">
            <a:hlinkClick r:id="rId118" action="ppaction://hlinkfile" highlightClick="1"/>
          </p:cNvPr>
          <p:cNvSpPr>
            <a:spLocks noChangeArrowheads="1"/>
          </p:cNvSpPr>
          <p:nvPr>
            <p:custDataLst>
              <p:tags r:id="rId117"/>
            </p:custDataLst>
          </p:nvPr>
        </p:nvSpPr>
        <p:spPr bwMode="auto">
          <a:xfrm>
            <a:off x="5410200" y="5715000"/>
            <a:ext cx="5334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zh-CN" sz="3600" b="1">
              <a:latin typeface="幼圆" panose="02010509060101010101" charset="-122"/>
              <a:ea typeface="幼圆" panose="020105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9" name="CLICK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0" name="CLICK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06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1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4" dur="500"/>
                                        <p:tgtEl>
                                          <p:spTgt spid="106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9" dur="500"/>
                                        <p:tgtEl>
                                          <p:spTgt spid="106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4" name="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4" name="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4" name="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4" name="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4" name="CLICK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" fill="hold"/>
                                        <p:tgtEl>
                                          <p:spTgt spid="106610"/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5" name="CLICK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5" grpId="0"/>
      <p:bldP spid="19466" grpId="0"/>
      <p:bldP spid="19467" grpId="0"/>
      <p:bldP spid="19468" grpId="0"/>
      <p:bldP spid="19469" grpId="0"/>
      <p:bldP spid="106510" grpId="0"/>
      <p:bldP spid="106511" grpId="0"/>
      <p:bldP spid="106512" grpId="0"/>
      <p:bldP spid="106513" grpId="0"/>
      <p:bldP spid="1066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04800" y="2514600"/>
            <a:ext cx="8686800" cy="4038600"/>
          </a:xfrm>
        </p:spPr>
        <p:txBody>
          <a:bodyPr/>
          <a:lstStyle/>
          <a:p>
            <a:r>
              <a:rPr lang="zh-CN" altLang="en-US" sz="4000" b="1"/>
              <a:t>什么是杠杆？ </a:t>
            </a:r>
            <a:endParaRPr lang="zh-CN" altLang="en-US" sz="4000" b="1"/>
          </a:p>
          <a:p>
            <a:r>
              <a:rPr lang="zh-CN" altLang="en-US" sz="4000" b="1"/>
              <a:t>杠杆的五要素是什么？</a:t>
            </a:r>
            <a:endParaRPr lang="zh-CN" altLang="en-US" sz="4000" b="1"/>
          </a:p>
          <a:p>
            <a:r>
              <a:rPr lang="zh-CN" altLang="en-US" sz="4000" b="1"/>
              <a:t>力臂的画法？ 步骤口诀？</a:t>
            </a:r>
            <a:endParaRPr lang="zh-CN" altLang="en-US" sz="4000" b="1"/>
          </a:p>
          <a:p>
            <a:r>
              <a:rPr lang="zh-CN" altLang="en-US" sz="4000" b="1"/>
              <a:t>杠杆平衡的原理是什么？</a:t>
            </a:r>
            <a:endParaRPr lang="zh-CN" altLang="en-US" sz="4000" b="1"/>
          </a:p>
          <a:p>
            <a:r>
              <a:rPr lang="zh-CN" altLang="en-US" sz="4000" b="1"/>
              <a:t>杠杆的分类？各类杠杆力臂的关系？</a:t>
            </a:r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64515" name="WordArt 3"/>
          <p:cNvSpPr>
            <a:spLocks noChangeArrowheads="1" noChangeShapeType="1" noTextEdit="1"/>
          </p:cNvSpPr>
          <p:nvPr>
            <p:custDataLst>
              <p:tags r:id="rId4"/>
            </p:custDataLst>
          </p:nvPr>
        </p:nvSpPr>
        <p:spPr bwMode="auto">
          <a:xfrm>
            <a:off x="638175" y="914400"/>
            <a:ext cx="2638425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复习</a:t>
            </a:r>
            <a:endParaRPr lang="zh-CN" altLang="en-US" sz="3600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65218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4375" y="1214438"/>
            <a:ext cx="7392988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en-US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拉力 </a:t>
            </a:r>
            <a:r>
              <a:rPr lang="en-US" altLang="zh-CN" sz="2600" b="1" i="1">
                <a:solidFill>
                  <a:srgbClr val="333399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2600" b="1">
                <a:solidFill>
                  <a:srgbClr val="333399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600" b="1">
                <a:solidFill>
                  <a:srgbClr val="333399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的大小</a:t>
            </a:r>
            <a:r>
              <a:rPr lang="zh-CN" altLang="en-US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与吊起</a:t>
            </a:r>
            <a:r>
              <a:rPr lang="zh-CN" altLang="en-US" sz="2600" b="1">
                <a:solidFill>
                  <a:srgbClr val="FF33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动滑轮</a:t>
            </a:r>
            <a:r>
              <a:rPr lang="zh-CN" altLang="en-US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的绳子段数 </a:t>
            </a:r>
            <a:r>
              <a:rPr lang="en-US" altLang="zh-CN" sz="26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有关。</a:t>
            </a:r>
            <a:r>
              <a:rPr lang="zh-CN" altLang="en-US" sz="2600" b="1">
                <a:solidFill>
                  <a:srgbClr val="FF33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动滑轮</a:t>
            </a:r>
            <a:r>
              <a:rPr lang="zh-CN" altLang="en-US" sz="2600" b="1">
                <a:solidFill>
                  <a:srgbClr val="333399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被几段绳子吊起</a:t>
            </a:r>
            <a:r>
              <a:rPr lang="zh-CN" altLang="en-US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，所用的力就是</a:t>
            </a:r>
            <a:r>
              <a:rPr lang="zh-CN" altLang="en-US" sz="2600" b="1">
                <a:solidFill>
                  <a:srgbClr val="FF33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物重</a:t>
            </a:r>
            <a:r>
              <a:rPr lang="zh-CN" altLang="en-US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的几分之一即</a:t>
            </a:r>
            <a:r>
              <a:rPr lang="en-US" altLang="zh-CN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:</a:t>
            </a:r>
            <a:endParaRPr lang="en-US" altLang="zh-CN" sz="26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4"/>
          <p:cNvGrpSpPr/>
          <p:nvPr>
            <p:custDataLst>
              <p:tags r:id="rId5"/>
            </p:custDataLst>
          </p:nvPr>
        </p:nvGrpSpPr>
        <p:grpSpPr>
          <a:xfrm>
            <a:off x="3571875" y="3143250"/>
            <a:ext cx="1666875" cy="892175"/>
            <a:chOff x="1677" y="2859"/>
            <a:chExt cx="1050" cy="562"/>
          </a:xfrm>
        </p:grpSpPr>
        <p:sp>
          <p:nvSpPr>
            <p:cNvPr id="53252" name="Rectangle 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677" y="2988"/>
              <a:ext cx="1050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600" b="1" i="1">
                  <a:solidFill>
                    <a:srgbClr val="FF33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F</a:t>
              </a:r>
              <a:r>
                <a:rPr lang="en-US" altLang="zh-CN" sz="2600" b="1">
                  <a:solidFill>
                    <a:srgbClr val="FF33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 =</a:t>
              </a:r>
              <a:r>
                <a:rPr lang="en-US" altLang="zh-CN" sz="2600" b="1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            </a:t>
              </a:r>
              <a:endParaRPr lang="en-US" altLang="zh-CN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53253" name="Group 12"/>
            <p:cNvGrpSpPr/>
            <p:nvPr>
              <p:custDataLst>
                <p:tags r:id="rId7"/>
              </p:custDataLst>
            </p:nvPr>
          </p:nvGrpSpPr>
          <p:grpSpPr>
            <a:xfrm>
              <a:off x="2019" y="2859"/>
              <a:ext cx="233" cy="562"/>
              <a:chOff x="3075" y="3011"/>
              <a:chExt cx="233" cy="562"/>
            </a:xfrm>
          </p:grpSpPr>
          <p:sp>
            <p:nvSpPr>
              <p:cNvPr id="53254" name="Rectangle 10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075" y="3011"/>
                <a:ext cx="233" cy="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600" b="1">
                    <a:solidFill>
                      <a:srgbClr val="FF3300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1</a:t>
                </a:r>
                <a:endParaRPr lang="en-US" altLang="zh-CN" sz="2600" b="1">
                  <a:solidFill>
                    <a:srgbClr val="FF33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altLang="zh-CN" sz="2600" b="1" i="1">
                    <a:solidFill>
                      <a:srgbClr val="FF3300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n</a:t>
                </a:r>
                <a:endParaRPr lang="en-US" altLang="zh-CN" sz="2600" b="1" i="1">
                  <a:solidFill>
                    <a:srgbClr val="FF33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255" name="Line 11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112" y="3316"/>
                <a:ext cx="156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53256" name="Rectangle 1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188" y="3008"/>
              <a:ext cx="43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600" b="1" i="1">
                  <a:solidFill>
                    <a:srgbClr val="FF33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G </a:t>
              </a:r>
              <a:r>
                <a:rPr lang="en-US" altLang="zh-CN" sz="2600" b="1" i="1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  </a:t>
              </a:r>
              <a:endParaRPr lang="en-US" altLang="zh-CN" sz="26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65231" name="Rectangle 1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14375" y="4071938"/>
            <a:ext cx="7392988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en-US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拉力 </a:t>
            </a:r>
            <a:r>
              <a:rPr lang="en-US" altLang="zh-CN" sz="26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绳子自由端</a:t>
            </a:r>
            <a:r>
              <a:rPr lang="en-US" altLang="zh-CN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移动距离 </a:t>
            </a:r>
            <a:r>
              <a:rPr lang="en-US" altLang="zh-CN" sz="26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是物体上升高度 </a:t>
            </a:r>
            <a:r>
              <a:rPr lang="en-US" altLang="zh-CN" sz="26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h </a:t>
            </a:r>
            <a:r>
              <a:rPr lang="zh-CN" altLang="en-US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 </a:t>
            </a:r>
            <a:r>
              <a:rPr lang="en-US" altLang="zh-CN" sz="26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倍，即</a:t>
            </a:r>
            <a:r>
              <a:rPr lang="en-US" altLang="zh-CN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:</a:t>
            </a:r>
            <a:endParaRPr lang="en-US" altLang="zh-CN" sz="26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                              </a:t>
            </a:r>
            <a:r>
              <a:rPr lang="en-US" altLang="zh-CN" sz="26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s</a:t>
            </a:r>
            <a:r>
              <a:rPr lang="en-US" altLang="zh-CN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= </a:t>
            </a:r>
            <a:r>
              <a:rPr lang="en-US" altLang="zh-CN" sz="2600" b="1" i="1" err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nh</a:t>
            </a:r>
            <a:endParaRPr lang="en-US" altLang="zh-CN" sz="2600" b="1" i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3258" name="Rectangle 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929063" y="571500"/>
            <a:ext cx="1071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70C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小结</a:t>
            </a:r>
            <a:endParaRPr lang="zh-CN" altLang="en-US" sz="3200" b="1">
              <a:solidFill>
                <a:srgbClr val="0070C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pSp>
        <p:nvGrpSpPr>
          <p:cNvPr id="2" name="Group 2"/>
          <p:cNvGrpSpPr/>
          <p:nvPr>
            <p:custDataLst>
              <p:tags r:id="rId4"/>
            </p:custDataLst>
          </p:nvPr>
        </p:nvGrpSpPr>
        <p:grpSpPr>
          <a:xfrm>
            <a:off x="509736" y="2922240"/>
            <a:ext cx="5029200" cy="1524000"/>
            <a:chExt cx="3168" cy="960"/>
          </a:xfrm>
        </p:grpSpPr>
        <p:sp>
          <p:nvSpPr>
            <p:cNvPr id="108547" name="Line 3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96" y="864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8548" name="Group 4"/>
            <p:cNvGrpSpPr/>
            <p:nvPr>
              <p:custDataLst>
                <p:tags r:id="rId6"/>
              </p:custDataLst>
            </p:nvPr>
          </p:nvGrpSpPr>
          <p:grpSpPr>
            <a:xfrm>
              <a:off x="0" y="0"/>
              <a:ext cx="3168" cy="960"/>
              <a:chExt cx="3168" cy="960"/>
            </a:xfrm>
          </p:grpSpPr>
          <p:sp>
            <p:nvSpPr>
              <p:cNvPr id="108549" name="Line 5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H="1">
                <a:off x="96" y="192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08550" name="Group 6"/>
              <p:cNvGrpSpPr/>
              <p:nvPr>
                <p:custDataLst>
                  <p:tags r:id="rId8"/>
                </p:custDataLst>
              </p:nvPr>
            </p:nvGrpSpPr>
            <p:grpSpPr>
              <a:xfrm>
                <a:off x="0" y="0"/>
                <a:ext cx="3168" cy="960"/>
                <a:chExt cx="3168" cy="960"/>
              </a:xfrm>
            </p:grpSpPr>
            <p:sp>
              <p:nvSpPr>
                <p:cNvPr id="108551" name="Rectangle 7"/>
                <p:cNvSpPr>
                  <a:spLocks noChangeArrowheads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2736" y="384"/>
                  <a:ext cx="432" cy="480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zh-CN" sz="3600" b="1">
                    <a:latin typeface="幼圆" panose="02010509060101010101" charset="-122"/>
                    <a:ea typeface="幼圆" panose="02010509060101010101" charset="-122"/>
                  </a:endParaRPr>
                </a:p>
              </p:txBody>
            </p:sp>
            <p:grpSp>
              <p:nvGrpSpPr>
                <p:cNvPr id="108552" name="Group 8"/>
                <p:cNvGrpSpPr/>
                <p:nvPr>
                  <p:custDataLst>
                    <p:tags r:id="rId10"/>
                  </p:custDataLst>
                </p:nvPr>
              </p:nvGrpSpPr>
              <p:grpSpPr>
                <a:xfrm>
                  <a:off x="0" y="0"/>
                  <a:ext cx="3168" cy="960"/>
                  <a:chExt cx="3168" cy="960"/>
                </a:xfrm>
              </p:grpSpPr>
              <p:grpSp>
                <p:nvGrpSpPr>
                  <p:cNvPr id="108553" name="Group 9"/>
                  <p:cNvGrpSpPr/>
                  <p:nvPr>
                    <p:custDataLst>
                      <p:tags r:id="rId11"/>
                    </p:custDataLst>
                  </p:nvPr>
                </p:nvGrpSpPr>
                <p:grpSpPr>
                  <a:xfrm rot="-5400000">
                    <a:off x="1811" y="205"/>
                    <a:ext cx="340" cy="794"/>
                    <a:chExt cx="340" cy="794"/>
                  </a:xfrm>
                </p:grpSpPr>
                <p:grpSp>
                  <p:nvGrpSpPr>
                    <p:cNvPr id="108554" name="Group 10"/>
                    <p:cNvGrpSpPr/>
                    <p:nvPr>
                      <p:custDataLst>
                        <p:tags r:id="rId12"/>
                      </p:custDataLst>
                    </p:nvPr>
                  </p:nvGrpSpPr>
                  <p:grpSpPr>
                    <a:xfrm>
                      <a:off x="0" y="231"/>
                      <a:ext cx="340" cy="340"/>
                      <a:chExt cx="680" cy="681"/>
                    </a:xfrm>
                  </p:grpSpPr>
                  <p:grpSp>
                    <p:nvGrpSpPr>
                      <p:cNvPr id="108555" name="Group 11"/>
                      <p:cNvGrpSpPr/>
                      <p:nvPr>
                        <p:custDataLst>
                          <p:tags r:id="rId13"/>
                        </p:custDataLst>
                      </p:nvPr>
                    </p:nvGrpSpPr>
                    <p:grpSpPr>
                      <a:xfrm>
                        <a:off x="0" y="0"/>
                        <a:ext cx="680" cy="680"/>
                        <a:chExt cx="680" cy="680"/>
                      </a:xfrm>
                    </p:grpSpPr>
                    <p:sp>
                      <p:nvSpPr>
                        <p:cNvPr id="108556" name="Oval 12"/>
                        <p:cNvSpPr>
                          <a:spLocks noChangeArrowheads="1"/>
                        </p:cNvSpPr>
                        <p:nvPr>
                          <p:custDataLst>
                            <p:tags r:id="rId14"/>
                          </p:custDataLst>
                        </p:nvPr>
                      </p:nvSpPr>
                      <p:spPr bwMode="auto">
                        <a:xfrm>
                          <a:off x="0" y="0"/>
                          <a:ext cx="680" cy="680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>
                          <a:solidFill>
                            <a:schemeClr val="tx1"/>
                          </a:solidFill>
                          <a:rou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zh-CN" sz="3600" b="1">
                            <a:latin typeface="幼圆" panose="02010509060101010101" charset="-122"/>
                            <a:ea typeface="幼圆" panose="02010509060101010101" charset="-122"/>
                          </a:endParaRPr>
                        </a:p>
                      </p:txBody>
                    </p:sp>
                    <p:sp>
                      <p:nvSpPr>
                        <p:cNvPr id="108557" name="Oval 13"/>
                        <p:cNvSpPr>
                          <a:spLocks noChangeArrowheads="1"/>
                        </p:cNvSpPr>
                        <p:nvPr>
                          <p:custDataLst>
                            <p:tags r:id="rId15"/>
                          </p:custDataLst>
                        </p:nvPr>
                      </p:nvSpPr>
                      <p:spPr bwMode="auto">
                        <a:xfrm>
                          <a:off x="48" y="57"/>
                          <a:ext cx="576" cy="576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>
                          <a:solidFill>
                            <a:schemeClr val="tx1"/>
                          </a:solidFill>
                          <a:rou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zh-CN" sz="3600" b="1">
                            <a:latin typeface="幼圆" panose="02010509060101010101" charset="-122"/>
                            <a:ea typeface="幼圆" panose="02010509060101010101" charset="-122"/>
                          </a:endParaRPr>
                        </a:p>
                      </p:txBody>
                    </p:sp>
                  </p:grpSp>
                  <p:sp>
                    <p:nvSpPr>
                      <p:cNvPr id="108558" name="Oval 14"/>
                      <p:cNvSpPr>
                        <a:spLocks noChangeArrowheads="1"/>
                      </p:cNvSpPr>
                      <p:nvPr>
                        <p:custDataLst>
                          <p:tags r:id="rId16"/>
                        </p:custDataLst>
                      </p:nvPr>
                    </p:nvSpPr>
                    <p:spPr bwMode="auto">
                      <a:xfrm>
                        <a:off x="237" y="243"/>
                        <a:ext cx="192" cy="192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round/>
                      </a:ln>
                    </p:spPr>
                    <p:txBody>
                      <a:bodyPr wrap="none" anchor="ctr"/>
                      <a:lstStyle/>
                      <a:p>
                        <a:endParaRPr lang="zh-CN" altLang="zh-CN" sz="3600" b="1">
                          <a:latin typeface="幼圆" panose="02010509060101010101" charset="-122"/>
                          <a:ea typeface="幼圆" panose="02010509060101010101" charset="-122"/>
                        </a:endParaRPr>
                      </a:p>
                    </p:txBody>
                  </p:sp>
                  <p:sp>
                    <p:nvSpPr>
                      <p:cNvPr id="108559" name="AutoShape 15"/>
                      <p:cNvSpPr>
                        <a:spLocks noChangeArrowheads="1"/>
                      </p:cNvSpPr>
                      <p:nvPr>
                        <p:custDataLst>
                          <p:tags r:id="rId17"/>
                        </p:custDataLst>
                      </p:nvPr>
                    </p:nvSpPr>
                    <p:spPr bwMode="auto">
                      <a:xfrm>
                        <a:off x="279" y="9"/>
                        <a:ext cx="96" cy="672"/>
                      </a:xfrm>
                      <a:prstGeom prst="diamond">
                        <a:avLst/>
                      </a:prstGeom>
                      <a:solidFill>
                        <a:srgbClr val="663300"/>
                      </a:solidFill>
                      <a:ln w="9525">
                        <a:solidFill>
                          <a:schemeClr val="tx1"/>
                        </a:solidFill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zh-CN" sz="3600" b="1">
                          <a:latin typeface="幼圆" panose="02010509060101010101" charset="-122"/>
                          <a:ea typeface="幼圆" panose="02010509060101010101" charset="-122"/>
                        </a:endParaRPr>
                      </a:p>
                    </p:txBody>
                  </p:sp>
                </p:grpSp>
                <p:grpSp>
                  <p:nvGrpSpPr>
                    <p:cNvPr id="108560" name="Group 16"/>
                    <p:cNvGrpSpPr/>
                    <p:nvPr>
                      <p:custDataLst>
                        <p:tags r:id="rId18"/>
                      </p:custDataLst>
                    </p:nvPr>
                  </p:nvGrpSpPr>
                  <p:grpSpPr>
                    <a:xfrm>
                      <a:off x="114" y="567"/>
                      <a:ext cx="102" cy="227"/>
                      <a:chExt cx="148" cy="320"/>
                    </a:xfrm>
                  </p:grpSpPr>
                  <p:sp>
                    <p:nvSpPr>
                      <p:cNvPr id="108561" name="Oval 17"/>
                      <p:cNvSpPr>
                        <a:spLocks noChangeArrowheads="1"/>
                      </p:cNvSpPr>
                      <p:nvPr>
                        <p:custDataLst>
                          <p:tags r:id="rId19"/>
                        </p:custDataLst>
                      </p:nvPr>
                    </p:nvSpPr>
                    <p:spPr bwMode="auto">
                      <a:xfrm>
                        <a:off x="41" y="0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</a:ln>
                    </p:spPr>
                    <p:txBody>
                      <a:bodyPr wrap="none" anchor="ctr"/>
                      <a:lstStyle/>
                      <a:p>
                        <a:endParaRPr lang="zh-CN" altLang="zh-CN" sz="3600" b="1">
                          <a:latin typeface="幼圆" panose="02010509060101010101" charset="-122"/>
                          <a:ea typeface="幼圆" panose="02010509060101010101" charset="-122"/>
                        </a:endParaRPr>
                      </a:p>
                    </p:txBody>
                  </p:sp>
                  <p:sp>
                    <p:nvSpPr>
                      <p:cNvPr id="108562" name="未知"/>
                      <p:cNvSpPr/>
                      <p:nvPr>
                        <p:custDataLst>
                          <p:tags r:id="rId20"/>
                        </p:custDataLst>
                      </p:nvPr>
                    </p:nvSpPr>
                    <p:spPr bwMode="auto">
                      <a:xfrm>
                        <a:off x="0" y="46"/>
                        <a:ext cx="148" cy="274"/>
                      </a:xfrm>
                      <a:custGeom>
                        <a:gdLst>
                          <a:gd name="T0" fmla="*/ 64 w 148"/>
                          <a:gd name="T1" fmla="*/ 0 h 274"/>
                          <a:gd name="T2" fmla="*/ 100 w 148"/>
                          <a:gd name="T3" fmla="*/ 119 h 274"/>
                          <a:gd name="T4" fmla="*/ 73 w 148"/>
                          <a:gd name="T5" fmla="*/ 274 h 274"/>
                          <a:gd name="T6" fmla="*/ 0 w 148"/>
                          <a:gd name="T7" fmla="*/ 210 h 274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48"/>
                          <a:gd name="T13" fmla="*/ 0 h 274"/>
                          <a:gd name="T14" fmla="*/ 148 w 148"/>
                          <a:gd name="T15" fmla="*/ 274 h 274"/>
                        </a:gdLst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zh-CN" sz="3600" b="1">
                          <a:latin typeface="幼圆" panose="02010509060101010101" charset="-122"/>
                          <a:ea typeface="幼圆" panose="02010509060101010101" charset="-122"/>
                        </a:endParaRPr>
                      </a:p>
                    </p:txBody>
                  </p:sp>
                </p:grpSp>
                <p:grpSp>
                  <p:nvGrpSpPr>
                    <p:cNvPr id="108563" name="Group 19"/>
                    <p:cNvGrpSpPr/>
                    <p:nvPr>
                      <p:custDataLst>
                        <p:tags r:id="rId21"/>
                      </p:custDataLst>
                    </p:nvPr>
                  </p:nvGrpSpPr>
                  <p:grpSpPr>
                    <a:xfrm flipH="1" flipV="1">
                      <a:off x="105" y="0"/>
                      <a:ext cx="102" cy="227"/>
                      <a:chExt cx="148" cy="320"/>
                    </a:xfrm>
                  </p:grpSpPr>
                  <p:sp>
                    <p:nvSpPr>
                      <p:cNvPr id="108564" name="Oval 20"/>
                      <p:cNvSpPr>
                        <a:spLocks noChangeArrowheads="1"/>
                      </p:cNvSpPr>
                      <p:nvPr>
                        <p:custDataLst>
                          <p:tags r:id="rId22"/>
                        </p:custDataLst>
                      </p:nvPr>
                    </p:nvSpPr>
                    <p:spPr bwMode="auto">
                      <a:xfrm>
                        <a:off x="41" y="0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</a:ln>
                    </p:spPr>
                    <p:txBody>
                      <a:bodyPr wrap="none" anchor="ctr"/>
                      <a:lstStyle/>
                      <a:p>
                        <a:endParaRPr lang="zh-CN" altLang="zh-CN" sz="3600" b="1">
                          <a:latin typeface="幼圆" panose="02010509060101010101" charset="-122"/>
                          <a:ea typeface="幼圆" panose="02010509060101010101" charset="-122"/>
                        </a:endParaRPr>
                      </a:p>
                    </p:txBody>
                  </p:sp>
                  <p:sp>
                    <p:nvSpPr>
                      <p:cNvPr id="108565" name="未知"/>
                      <p:cNvSpPr/>
                      <p:nvPr>
                        <p:custDataLst>
                          <p:tags r:id="rId23"/>
                        </p:custDataLst>
                      </p:nvPr>
                    </p:nvSpPr>
                    <p:spPr bwMode="auto">
                      <a:xfrm>
                        <a:off x="0" y="46"/>
                        <a:ext cx="148" cy="274"/>
                      </a:xfrm>
                      <a:custGeom>
                        <a:gdLst>
                          <a:gd name="T0" fmla="*/ 64 w 148"/>
                          <a:gd name="T1" fmla="*/ 0 h 274"/>
                          <a:gd name="T2" fmla="*/ 100 w 148"/>
                          <a:gd name="T3" fmla="*/ 119 h 274"/>
                          <a:gd name="T4" fmla="*/ 73 w 148"/>
                          <a:gd name="T5" fmla="*/ 274 h 274"/>
                          <a:gd name="T6" fmla="*/ 0 w 148"/>
                          <a:gd name="T7" fmla="*/ 210 h 274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48"/>
                          <a:gd name="T13" fmla="*/ 0 h 274"/>
                          <a:gd name="T14" fmla="*/ 148 w 148"/>
                          <a:gd name="T15" fmla="*/ 274 h 274"/>
                        </a:gdLst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zh-CN" sz="3600" b="1">
                          <a:latin typeface="幼圆" panose="02010509060101010101" charset="-122"/>
                          <a:ea typeface="幼圆" panose="02010509060101010101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108566" name="Group 22"/>
                  <p:cNvGrpSpPr/>
                  <p:nvPr>
                    <p:custDataLst>
                      <p:tags r:id="rId24"/>
                    </p:custDataLst>
                  </p:nvPr>
                </p:nvGrpSpPr>
                <p:grpSpPr>
                  <a:xfrm rot="-5400000">
                    <a:off x="611" y="205"/>
                    <a:ext cx="340" cy="794"/>
                    <a:chExt cx="340" cy="794"/>
                  </a:xfrm>
                </p:grpSpPr>
                <p:grpSp>
                  <p:nvGrpSpPr>
                    <p:cNvPr id="108567" name="Group 23"/>
                    <p:cNvGrpSpPr/>
                    <p:nvPr>
                      <p:custDataLst>
                        <p:tags r:id="rId25"/>
                      </p:custDataLst>
                    </p:nvPr>
                  </p:nvGrpSpPr>
                  <p:grpSpPr>
                    <a:xfrm>
                      <a:off x="0" y="231"/>
                      <a:ext cx="340" cy="340"/>
                      <a:chExt cx="680" cy="681"/>
                    </a:xfrm>
                  </p:grpSpPr>
                  <p:grpSp>
                    <p:nvGrpSpPr>
                      <p:cNvPr id="108568" name="Group 24"/>
                      <p:cNvGrpSpPr/>
                      <p:nvPr>
                        <p:custDataLst>
                          <p:tags r:id="rId26"/>
                        </p:custDataLst>
                      </p:nvPr>
                    </p:nvGrpSpPr>
                    <p:grpSpPr>
                      <a:xfrm>
                        <a:off x="0" y="0"/>
                        <a:ext cx="680" cy="680"/>
                        <a:chExt cx="680" cy="680"/>
                      </a:xfrm>
                    </p:grpSpPr>
                    <p:sp>
                      <p:nvSpPr>
                        <p:cNvPr id="108569" name="Oval 25"/>
                        <p:cNvSpPr>
                          <a:spLocks noChangeArrowheads="1"/>
                        </p:cNvSpPr>
                        <p:nvPr>
                          <p:custDataLst>
                            <p:tags r:id="rId27"/>
                          </p:custDataLst>
                        </p:nvPr>
                      </p:nvSpPr>
                      <p:spPr bwMode="auto">
                        <a:xfrm>
                          <a:off x="0" y="0"/>
                          <a:ext cx="680" cy="680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>
                          <a:solidFill>
                            <a:schemeClr val="tx1"/>
                          </a:solidFill>
                          <a:rou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zh-CN" sz="3600" b="1">
                            <a:latin typeface="幼圆" panose="02010509060101010101" charset="-122"/>
                            <a:ea typeface="幼圆" panose="02010509060101010101" charset="-122"/>
                          </a:endParaRPr>
                        </a:p>
                      </p:txBody>
                    </p:sp>
                    <p:sp>
                      <p:nvSpPr>
                        <p:cNvPr id="108570" name="Oval 26"/>
                        <p:cNvSpPr>
                          <a:spLocks noChangeArrowheads="1"/>
                        </p:cNvSpPr>
                        <p:nvPr>
                          <p:custDataLst>
                            <p:tags r:id="rId28"/>
                          </p:custDataLst>
                        </p:nvPr>
                      </p:nvSpPr>
                      <p:spPr bwMode="auto">
                        <a:xfrm>
                          <a:off x="48" y="57"/>
                          <a:ext cx="576" cy="576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>
                          <a:solidFill>
                            <a:schemeClr val="tx1"/>
                          </a:solidFill>
                          <a:round/>
                        </a:ln>
                      </p:spPr>
                      <p:txBody>
                        <a:bodyPr wrap="none" anchor="ctr"/>
                        <a:lstStyle/>
                        <a:p>
                          <a:endParaRPr lang="zh-CN" altLang="zh-CN" sz="3600" b="1">
                            <a:latin typeface="幼圆" panose="02010509060101010101" charset="-122"/>
                            <a:ea typeface="幼圆" panose="02010509060101010101" charset="-122"/>
                          </a:endParaRPr>
                        </a:p>
                      </p:txBody>
                    </p:sp>
                  </p:grpSp>
                  <p:sp>
                    <p:nvSpPr>
                      <p:cNvPr id="108571" name="Oval 27"/>
                      <p:cNvSpPr>
                        <a:spLocks noChangeArrowheads="1"/>
                      </p:cNvSpPr>
                      <p:nvPr>
                        <p:custDataLst>
                          <p:tags r:id="rId29"/>
                        </p:custDataLst>
                      </p:nvPr>
                    </p:nvSpPr>
                    <p:spPr bwMode="auto">
                      <a:xfrm>
                        <a:off x="237" y="243"/>
                        <a:ext cx="192" cy="192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round/>
                      </a:ln>
                    </p:spPr>
                    <p:txBody>
                      <a:bodyPr wrap="none" anchor="ctr"/>
                      <a:lstStyle/>
                      <a:p>
                        <a:endParaRPr lang="zh-CN" altLang="zh-CN" sz="3600" b="1">
                          <a:latin typeface="幼圆" panose="02010509060101010101" charset="-122"/>
                          <a:ea typeface="幼圆" panose="02010509060101010101" charset="-122"/>
                        </a:endParaRPr>
                      </a:p>
                    </p:txBody>
                  </p:sp>
                  <p:sp>
                    <p:nvSpPr>
                      <p:cNvPr id="108572" name="AutoShape 28"/>
                      <p:cNvSpPr>
                        <a:spLocks noChangeArrowheads="1"/>
                      </p:cNvSpPr>
                      <p:nvPr>
                        <p:custDataLst>
                          <p:tags r:id="rId30"/>
                        </p:custDataLst>
                      </p:nvPr>
                    </p:nvSpPr>
                    <p:spPr bwMode="auto">
                      <a:xfrm>
                        <a:off x="279" y="9"/>
                        <a:ext cx="96" cy="672"/>
                      </a:xfrm>
                      <a:prstGeom prst="diamond">
                        <a:avLst/>
                      </a:prstGeom>
                      <a:solidFill>
                        <a:srgbClr val="663300"/>
                      </a:solidFill>
                      <a:ln w="9525">
                        <a:solidFill>
                          <a:schemeClr val="tx1"/>
                        </a:solidFill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zh-CN" sz="3600" b="1">
                          <a:latin typeface="幼圆" panose="02010509060101010101" charset="-122"/>
                          <a:ea typeface="幼圆" panose="02010509060101010101" charset="-122"/>
                        </a:endParaRPr>
                      </a:p>
                    </p:txBody>
                  </p:sp>
                </p:grpSp>
                <p:grpSp>
                  <p:nvGrpSpPr>
                    <p:cNvPr id="108573" name="Group 29"/>
                    <p:cNvGrpSpPr/>
                    <p:nvPr>
                      <p:custDataLst>
                        <p:tags r:id="rId31"/>
                      </p:custDataLst>
                    </p:nvPr>
                  </p:nvGrpSpPr>
                  <p:grpSpPr>
                    <a:xfrm>
                      <a:off x="114" y="567"/>
                      <a:ext cx="102" cy="227"/>
                      <a:chExt cx="148" cy="320"/>
                    </a:xfrm>
                  </p:grpSpPr>
                  <p:sp>
                    <p:nvSpPr>
                      <p:cNvPr id="108574" name="Oval 30"/>
                      <p:cNvSpPr>
                        <a:spLocks noChangeArrowheads="1"/>
                      </p:cNvSpPr>
                      <p:nvPr>
                        <p:custDataLst>
                          <p:tags r:id="rId32"/>
                        </p:custDataLst>
                      </p:nvPr>
                    </p:nvSpPr>
                    <p:spPr bwMode="auto">
                      <a:xfrm>
                        <a:off x="41" y="0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</a:ln>
                    </p:spPr>
                    <p:txBody>
                      <a:bodyPr wrap="none" anchor="ctr"/>
                      <a:lstStyle/>
                      <a:p>
                        <a:endParaRPr lang="zh-CN" altLang="zh-CN" sz="3600" b="1">
                          <a:latin typeface="幼圆" panose="02010509060101010101" charset="-122"/>
                          <a:ea typeface="幼圆" panose="02010509060101010101" charset="-122"/>
                        </a:endParaRPr>
                      </a:p>
                    </p:txBody>
                  </p:sp>
                  <p:sp>
                    <p:nvSpPr>
                      <p:cNvPr id="108575" name="未知"/>
                      <p:cNvSpPr/>
                      <p:nvPr>
                        <p:custDataLst>
                          <p:tags r:id="rId33"/>
                        </p:custDataLst>
                      </p:nvPr>
                    </p:nvSpPr>
                    <p:spPr bwMode="auto">
                      <a:xfrm>
                        <a:off x="0" y="46"/>
                        <a:ext cx="148" cy="274"/>
                      </a:xfrm>
                      <a:custGeom>
                        <a:gdLst>
                          <a:gd name="T0" fmla="*/ 64 w 148"/>
                          <a:gd name="T1" fmla="*/ 0 h 274"/>
                          <a:gd name="T2" fmla="*/ 100 w 148"/>
                          <a:gd name="T3" fmla="*/ 119 h 274"/>
                          <a:gd name="T4" fmla="*/ 73 w 148"/>
                          <a:gd name="T5" fmla="*/ 274 h 274"/>
                          <a:gd name="T6" fmla="*/ 0 w 148"/>
                          <a:gd name="T7" fmla="*/ 210 h 274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48"/>
                          <a:gd name="T13" fmla="*/ 0 h 274"/>
                          <a:gd name="T14" fmla="*/ 148 w 148"/>
                          <a:gd name="T15" fmla="*/ 274 h 274"/>
                        </a:gdLst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zh-CN" sz="3600" b="1">
                          <a:latin typeface="幼圆" panose="02010509060101010101" charset="-122"/>
                          <a:ea typeface="幼圆" panose="02010509060101010101" charset="-122"/>
                        </a:endParaRPr>
                      </a:p>
                    </p:txBody>
                  </p:sp>
                </p:grpSp>
                <p:grpSp>
                  <p:nvGrpSpPr>
                    <p:cNvPr id="108576" name="Group 32"/>
                    <p:cNvGrpSpPr/>
                    <p:nvPr>
                      <p:custDataLst>
                        <p:tags r:id="rId34"/>
                      </p:custDataLst>
                    </p:nvPr>
                  </p:nvGrpSpPr>
                  <p:grpSpPr>
                    <a:xfrm flipH="1" flipV="1">
                      <a:off x="105" y="0"/>
                      <a:ext cx="102" cy="227"/>
                      <a:chExt cx="148" cy="320"/>
                    </a:xfrm>
                  </p:grpSpPr>
                  <p:sp>
                    <p:nvSpPr>
                      <p:cNvPr id="108577" name="Oval 33"/>
                      <p:cNvSpPr>
                        <a:spLocks noChangeArrowheads="1"/>
                      </p:cNvSpPr>
                      <p:nvPr>
                        <p:custDataLst>
                          <p:tags r:id="rId35"/>
                        </p:custDataLst>
                      </p:nvPr>
                    </p:nvSpPr>
                    <p:spPr bwMode="auto">
                      <a:xfrm>
                        <a:off x="41" y="0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</a:ln>
                    </p:spPr>
                    <p:txBody>
                      <a:bodyPr wrap="none" anchor="ctr"/>
                      <a:lstStyle/>
                      <a:p>
                        <a:endParaRPr lang="zh-CN" altLang="zh-CN" sz="3600" b="1">
                          <a:latin typeface="幼圆" panose="02010509060101010101" charset="-122"/>
                          <a:ea typeface="幼圆" panose="02010509060101010101" charset="-122"/>
                        </a:endParaRPr>
                      </a:p>
                    </p:txBody>
                  </p:sp>
                  <p:sp>
                    <p:nvSpPr>
                      <p:cNvPr id="108578" name="未知"/>
                      <p:cNvSpPr/>
                      <p:nvPr>
                        <p:custDataLst>
                          <p:tags r:id="rId36"/>
                        </p:custDataLst>
                      </p:nvPr>
                    </p:nvSpPr>
                    <p:spPr bwMode="auto">
                      <a:xfrm>
                        <a:off x="0" y="46"/>
                        <a:ext cx="148" cy="274"/>
                      </a:xfrm>
                      <a:custGeom>
                        <a:gdLst>
                          <a:gd name="T0" fmla="*/ 64 w 148"/>
                          <a:gd name="T1" fmla="*/ 0 h 274"/>
                          <a:gd name="T2" fmla="*/ 100 w 148"/>
                          <a:gd name="T3" fmla="*/ 119 h 274"/>
                          <a:gd name="T4" fmla="*/ 73 w 148"/>
                          <a:gd name="T5" fmla="*/ 274 h 274"/>
                          <a:gd name="T6" fmla="*/ 0 w 148"/>
                          <a:gd name="T7" fmla="*/ 210 h 274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48"/>
                          <a:gd name="T13" fmla="*/ 0 h 274"/>
                          <a:gd name="T14" fmla="*/ 148 w 148"/>
                          <a:gd name="T15" fmla="*/ 274 h 274"/>
                        </a:gdLst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zh-CN" sz="3600" b="1">
                          <a:latin typeface="幼圆" panose="02010509060101010101" charset="-122"/>
                          <a:ea typeface="幼圆" panose="02010509060101010101" charset="-122"/>
                        </a:endParaRPr>
                      </a:p>
                    </p:txBody>
                  </p:sp>
                </p:grpSp>
              </p:grpSp>
              <p:sp>
                <p:nvSpPr>
                  <p:cNvPr id="108579" name="Line 35"/>
                  <p:cNvSpPr>
                    <a:spLocks noChangeShapeType="1"/>
                  </p:cNvSpPr>
                  <p:nvPr>
                    <p:custDataLst>
                      <p:tags r:id="rId37"/>
                    </p:custDataLst>
                  </p:nvPr>
                </p:nvSpPr>
                <p:spPr bwMode="auto">
                  <a:xfrm rot="16200000" flipH="1" flipV="1">
                    <a:off x="1368" y="177"/>
                    <a:ext cx="0" cy="12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8580" name="Line 36"/>
                  <p:cNvSpPr>
                    <a:spLocks noChangeShapeType="1"/>
                  </p:cNvSpPr>
                  <p:nvPr>
                    <p:custDataLst>
                      <p:tags r:id="rId38"/>
                    </p:custDataLst>
                  </p:nvPr>
                </p:nvSpPr>
                <p:spPr bwMode="auto">
                  <a:xfrm flipH="1" flipV="1">
                    <a:off x="816" y="432"/>
                    <a:ext cx="768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8581" name="Line 37"/>
                  <p:cNvSpPr>
                    <a:spLocks noChangeShapeType="1"/>
                  </p:cNvSpPr>
                  <p:nvPr>
                    <p:custDataLst>
                      <p:tags r:id="rId39"/>
                    </p:custDataLst>
                  </p:nvPr>
                </p:nvSpPr>
                <p:spPr bwMode="auto">
                  <a:xfrm flipH="1" flipV="1">
                    <a:off x="1056" y="240"/>
                    <a:ext cx="1008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08582" name="Group 38"/>
                  <p:cNvGrpSpPr/>
                  <p:nvPr>
                    <p:custDataLst>
                      <p:tags r:id="rId40"/>
                    </p:custDataLst>
                  </p:nvPr>
                </p:nvGrpSpPr>
                <p:grpSpPr>
                  <a:xfrm>
                    <a:off x="0" y="192"/>
                    <a:ext cx="3168" cy="768"/>
                    <a:chExt cx="3168" cy="768"/>
                  </a:xfrm>
                </p:grpSpPr>
                <p:sp>
                  <p:nvSpPr>
                    <p:cNvPr id="108583" name="Rectangle 39"/>
                    <p:cNvSpPr>
                      <a:spLocks noChangeArrowheads="1"/>
                    </p:cNvSpPr>
                    <p:nvPr>
                      <p:custDataLst>
                        <p:tags r:id="rId41"/>
                      </p:custDataLst>
                    </p:nvPr>
                  </p:nvSpPr>
                  <p:spPr bwMode="auto">
                    <a:xfrm>
                      <a:off x="0" y="0"/>
                      <a:ext cx="96" cy="672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zh-CN" sz="3600" b="1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p:txBody>
                </p:sp>
                <p:sp>
                  <p:nvSpPr>
                    <p:cNvPr id="108584" name="Rectangle 40"/>
                    <p:cNvSpPr>
                      <a:spLocks noChangeArrowheads="1"/>
                    </p:cNvSpPr>
                    <p:nvPr>
                      <p:custDataLst>
                        <p:tags r:id="rId42"/>
                      </p:custDataLst>
                    </p:nvPr>
                  </p:nvSpPr>
                  <p:spPr bwMode="auto">
                    <a:xfrm>
                      <a:off x="0" y="672"/>
                      <a:ext cx="3168" cy="96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miter lim="800000"/>
                    </a:ln>
                  </p:spPr>
                  <p:txBody>
                    <a:bodyPr wrap="none" anchor="ctr"/>
                    <a:lstStyle/>
                    <a:p>
                      <a:endParaRPr lang="zh-CN" altLang="zh-CN" sz="3600" b="1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p:txBody>
                </p:sp>
              </p:grpSp>
              <p:sp>
                <p:nvSpPr>
                  <p:cNvPr id="108585" name="Line 41"/>
                  <p:cNvSpPr>
                    <a:spLocks noChangeShapeType="1"/>
                  </p:cNvSpPr>
                  <p:nvPr>
                    <p:custDataLst>
                      <p:tags r:id="rId43"/>
                    </p:custDataLst>
                  </p:nvPr>
                </p:nvSpPr>
                <p:spPr bwMode="auto">
                  <a:xfrm>
                    <a:off x="99" y="603"/>
                    <a:ext cx="29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8586" name="Line 42"/>
                  <p:cNvSpPr>
                    <a:spLocks noChangeShapeType="1"/>
                  </p:cNvSpPr>
                  <p:nvPr>
                    <p:custDataLst>
                      <p:tags r:id="rId44"/>
                    </p:custDataLst>
                  </p:nvPr>
                </p:nvSpPr>
                <p:spPr bwMode="auto">
                  <a:xfrm>
                    <a:off x="2361" y="615"/>
                    <a:ext cx="38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8587" name="Text Box 43"/>
                  <p:cNvSpPr txBox="1">
                    <a:spLocks noChangeArrowheads="1"/>
                  </p:cNvSpPr>
                  <p:nvPr>
                    <p:custDataLst>
                      <p:tags r:id="rId45"/>
                    </p:custDataLst>
                  </p:nvPr>
                </p:nvSpPr>
                <p:spPr bwMode="auto">
                  <a:xfrm>
                    <a:off x="1008" y="0"/>
                    <a:ext cx="33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algn="l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algn="l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algn="l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algn="l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algn="l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400">
                        <a:latin typeface="Times New Roman" panose="02020603050405020304" pitchFamily="18" charset="0"/>
                      </a:rPr>
                      <a:t>F</a:t>
                    </a:r>
                    <a:endParaRPr lang="en-US" altLang="zh-CN" sz="24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8588" name="Text Box 44"/>
                  <p:cNvSpPr txBox="1">
                    <a:spLocks noChangeArrowheads="1"/>
                  </p:cNvSpPr>
                  <p:nvPr>
                    <p:custDataLst>
                      <p:tags r:id="rId46"/>
                    </p:custDataLst>
                  </p:nvPr>
                </p:nvSpPr>
                <p:spPr bwMode="auto">
                  <a:xfrm>
                    <a:off x="2832" y="192"/>
                    <a:ext cx="288" cy="5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algn="l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algn="l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algn="l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algn="l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algn="l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5400">
                        <a:latin typeface="Times New Roman" panose="02020603050405020304" pitchFamily="18" charset="0"/>
                      </a:rPr>
                      <a:t>.</a:t>
                    </a:r>
                    <a:endParaRPr lang="en-US" altLang="zh-CN" sz="5400">
                      <a:latin typeface="Times New Roman" panose="02020603050405020304" pitchFamily="18" charset="0"/>
                    </a:endParaRPr>
                  </a:p>
                </p:txBody>
              </p:sp>
            </p:grpSp>
          </p:grpSp>
        </p:grpSp>
      </p:grpSp>
      <p:sp>
        <p:nvSpPr>
          <p:cNvPr id="108589" name="Text Box 45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228600" y="152400"/>
            <a:ext cx="34290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3</a:t>
            </a:r>
            <a:r>
              <a:rPr lang="zh-CN" altLang="en-US" sz="2800" b="1">
                <a:latin typeface="Times New Roman" panose="02020603050405020304" pitchFamily="18" charset="0"/>
              </a:rPr>
              <a:t>：滑轮组</a:t>
            </a:r>
            <a:endParaRPr lang="zh-C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108590" name="Rectangle 46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28600" y="747861"/>
            <a:ext cx="8686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实验表明，使用滑轮组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拉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重物时，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若动滑轮重和摩擦不计，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动滑轮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被几股绳子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拉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住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，所用的力就是物体与接触面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摩擦力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的几分之一。即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17" name="Group 47"/>
          <p:cNvGrpSpPr/>
          <p:nvPr>
            <p:custDataLst>
              <p:tags r:id="rId49"/>
            </p:custDataLst>
          </p:nvPr>
        </p:nvGrpSpPr>
        <p:grpSpPr>
          <a:xfrm>
            <a:off x="5386536" y="4827240"/>
            <a:ext cx="2209800" cy="762000"/>
            <a:chExt cx="1392" cy="480"/>
          </a:xfrm>
        </p:grpSpPr>
        <p:grpSp>
          <p:nvGrpSpPr>
            <p:cNvPr id="108592" name="Group 48"/>
            <p:cNvGrpSpPr/>
            <p:nvPr>
              <p:custDataLst>
                <p:tags r:id="rId50"/>
              </p:custDataLst>
            </p:nvPr>
          </p:nvGrpSpPr>
          <p:grpSpPr>
            <a:xfrm>
              <a:off x="336" y="0"/>
              <a:ext cx="336" cy="480"/>
              <a:chExt cx="336" cy="480"/>
            </a:xfrm>
          </p:grpSpPr>
          <p:sp>
            <p:nvSpPr>
              <p:cNvPr id="108593" name="Line 49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0" y="240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8594" name="Text Box 50"/>
              <p:cNvSpPr txBox="1"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48" y="0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2400">
                    <a:latin typeface="Times New Roman" panose="02020603050405020304" pitchFamily="18" charset="0"/>
                  </a:rPr>
                  <a:t>1</a:t>
                </a:r>
                <a:endParaRPr lang="en-US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595" name="Text Box 51"/>
              <p:cNvSpPr txBox="1"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48" y="192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08596" name="Text Box 52"/>
            <p:cNvSpPr txBox="1"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0" y="96"/>
              <a:ext cx="13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</a:rPr>
                <a:t>F</a:t>
              </a:r>
              <a:r>
                <a:rPr lang="zh-CN" altLang="en-US" sz="2400">
                  <a:latin typeface="Times New Roman" panose="02020603050405020304" pitchFamily="18" charset="0"/>
                </a:rPr>
                <a:t>＝</a:t>
              </a:r>
              <a:endParaRPr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8597" name="Text Box 53"/>
            <p:cNvSpPr txBox="1"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624" y="9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f</a:t>
              </a:r>
              <a:endPara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9" name="Group 54"/>
          <p:cNvGrpSpPr/>
          <p:nvPr>
            <p:custDataLst>
              <p:tags r:id="rId56"/>
            </p:custDataLst>
          </p:nvPr>
        </p:nvGrpSpPr>
        <p:grpSpPr>
          <a:xfrm>
            <a:off x="5157936" y="3455640"/>
            <a:ext cx="914400" cy="457200"/>
            <a:chExt cx="576" cy="288"/>
          </a:xfrm>
        </p:grpSpPr>
        <p:sp>
          <p:nvSpPr>
            <p:cNvPr id="108599" name="Line 55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0" y="282"/>
              <a:ext cx="384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600" name="Text Box 56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240" y="0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>
                  <a:solidFill>
                    <a:srgbClr val="FF3300"/>
                  </a:solidFill>
                  <a:latin typeface="Times New Roman" panose="02020603050405020304" pitchFamily="18" charset="0"/>
                </a:rPr>
                <a:t>f</a:t>
              </a:r>
              <a:endParaRPr lang="en-US" altLang="zh-CN" sz="240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0" name="Group 57"/>
          <p:cNvGrpSpPr/>
          <p:nvPr>
            <p:custDataLst>
              <p:tags r:id="rId59"/>
            </p:custDataLst>
          </p:nvPr>
        </p:nvGrpSpPr>
        <p:grpSpPr>
          <a:xfrm>
            <a:off x="5005536" y="2693640"/>
            <a:ext cx="533400" cy="1176338"/>
            <a:chExt cx="336" cy="741"/>
          </a:xfrm>
        </p:grpSpPr>
        <p:sp>
          <p:nvSpPr>
            <p:cNvPr id="108602" name="Line 58"/>
            <p:cNvSpPr>
              <a:spLocks noChangeShapeType="1"/>
            </p:cNvSpPr>
            <p:nvPr>
              <p:custDataLst>
                <p:tags r:id="rId60"/>
              </p:custDataLst>
            </p:nvPr>
          </p:nvSpPr>
          <p:spPr bwMode="auto">
            <a:xfrm flipH="1" flipV="1">
              <a:off x="96" y="165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603" name="Text Box 59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0" y="0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</a:rPr>
                <a:t>N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1" name="Group 60"/>
          <p:cNvGrpSpPr/>
          <p:nvPr>
            <p:custDataLst>
              <p:tags r:id="rId62"/>
            </p:custDataLst>
          </p:nvPr>
        </p:nvGrpSpPr>
        <p:grpSpPr>
          <a:xfrm>
            <a:off x="5081736" y="3946178"/>
            <a:ext cx="533400" cy="1109662"/>
            <a:chExt cx="336" cy="699"/>
          </a:xfrm>
        </p:grpSpPr>
        <p:sp>
          <p:nvSpPr>
            <p:cNvPr id="108605" name="Line 61"/>
            <p:cNvSpPr>
              <a:spLocks noChangeShapeType="1"/>
            </p:cNvSpPr>
            <p:nvPr>
              <p:custDataLst>
                <p:tags r:id="rId63"/>
              </p:custDataLst>
            </p:nvPr>
          </p:nvSpPr>
          <p:spPr bwMode="auto">
            <a:xfrm flipH="1">
              <a:off x="48" y="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606" name="Text Box 62"/>
            <p:cNvSpPr txBox="1"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0" y="411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</a:rPr>
                <a:t>G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2" name="Group 63"/>
          <p:cNvGrpSpPr/>
          <p:nvPr>
            <p:custDataLst>
              <p:tags r:id="rId65"/>
            </p:custDataLst>
          </p:nvPr>
        </p:nvGrpSpPr>
        <p:grpSpPr>
          <a:xfrm>
            <a:off x="4395936" y="3531840"/>
            <a:ext cx="762000" cy="457200"/>
            <a:chExt cx="480" cy="288"/>
          </a:xfrm>
        </p:grpSpPr>
        <p:sp>
          <p:nvSpPr>
            <p:cNvPr id="108608" name="Line 64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 flipH="1">
              <a:off x="144" y="231"/>
              <a:ext cx="336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609" name="Text Box 65"/>
            <p:cNvSpPr txBox="1"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0" y="0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>
                  <a:solidFill>
                    <a:srgbClr val="FF3300"/>
                  </a:solidFill>
                  <a:latin typeface="Times New Roman" panose="02020603050405020304" pitchFamily="18" charset="0"/>
                </a:rPr>
                <a:t>T</a:t>
              </a:r>
              <a:endParaRPr lang="en-US" altLang="zh-CN" sz="240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08610" name="Text Box 66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738336" y="5055840"/>
            <a:ext cx="662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18" charset="0"/>
              </a:rPr>
              <a:t>如图所示，拉力</a:t>
            </a:r>
            <a:r>
              <a:rPr lang="en-US" altLang="zh-CN" sz="2800" b="1">
                <a:latin typeface="Times New Roman" panose="02020603050405020304" pitchFamily="18" charset="0"/>
              </a:rPr>
              <a:t>F</a:t>
            </a:r>
            <a:r>
              <a:rPr lang="zh-CN" altLang="en-US" sz="2800" b="1">
                <a:latin typeface="Times New Roman" panose="02020603050405020304" pitchFamily="18" charset="0"/>
              </a:rPr>
              <a:t>的大小等于＿＿＿＿。</a:t>
            </a:r>
            <a:endParaRPr lang="zh-CN" altLang="en-US" sz="2800" b="1">
              <a:latin typeface="Times New Roman" panose="02020603050405020304" pitchFamily="18" charset="0"/>
            </a:endParaRPr>
          </a:p>
        </p:txBody>
      </p:sp>
      <p:grpSp>
        <p:nvGrpSpPr>
          <p:cNvPr id="23" name="Group 67"/>
          <p:cNvGrpSpPr/>
          <p:nvPr>
            <p:custDataLst>
              <p:tags r:id="rId69"/>
            </p:custDataLst>
          </p:nvPr>
        </p:nvGrpSpPr>
        <p:grpSpPr>
          <a:xfrm>
            <a:off x="2529036" y="2130152"/>
            <a:ext cx="2209800" cy="762000"/>
            <a:chExt cx="1392" cy="480"/>
          </a:xfrm>
        </p:grpSpPr>
        <p:grpSp>
          <p:nvGrpSpPr>
            <p:cNvPr id="108612" name="Group 68"/>
            <p:cNvGrpSpPr/>
            <p:nvPr>
              <p:custDataLst>
                <p:tags r:id="rId70"/>
              </p:custDataLst>
            </p:nvPr>
          </p:nvGrpSpPr>
          <p:grpSpPr>
            <a:xfrm>
              <a:off x="336" y="0"/>
              <a:ext cx="336" cy="480"/>
              <a:chExt cx="336" cy="480"/>
            </a:xfrm>
          </p:grpSpPr>
          <p:sp>
            <p:nvSpPr>
              <p:cNvPr id="108613" name="Line 69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0" y="240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8614" name="Text Box 70"/>
              <p:cNvSpPr txBox="1"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48" y="0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2400">
                    <a:latin typeface="Times New Roman" panose="02020603050405020304" pitchFamily="18" charset="0"/>
                  </a:rPr>
                  <a:t>1</a:t>
                </a:r>
                <a:endParaRPr lang="en-US" altLang="zh-CN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615" name="Text Box 71"/>
              <p:cNvSpPr txBox="1"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48" y="192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n</a:t>
                </a:r>
                <a:endPara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08616" name="Text Box 72"/>
            <p:cNvSpPr txBox="1"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0" y="96"/>
              <a:ext cx="13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</a:rPr>
                <a:t>F</a:t>
              </a:r>
              <a:r>
                <a:rPr lang="zh-CN" altLang="en-US" sz="2400">
                  <a:latin typeface="Times New Roman" panose="02020603050405020304" pitchFamily="18" charset="0"/>
                </a:rPr>
                <a:t>＝</a:t>
              </a:r>
              <a:endParaRPr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8617" name="Text Box 73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624" y="9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</a:rPr>
                <a:t>f</a:t>
              </a:r>
              <a:endParaRPr lang="en-US" altLang="zh-CN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08618" name="AutoShape 74">
            <a:hlinkClick action="ppaction://hlinkshowjump?jump=firstslide"/>
          </p:cNvPr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8229600" y="5943600"/>
            <a:ext cx="381000" cy="457200"/>
          </a:xfrm>
          <a:prstGeom prst="leftArrow">
            <a:avLst>
              <a:gd name="adj1" fmla="val 50000"/>
              <a:gd name="adj2" fmla="val 25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zh-CN" sz="3600" b="1">
              <a:latin typeface="幼圆" panose="02010509060101010101" charset="-122"/>
              <a:ea typeface="幼圆" panose="020105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085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8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108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0" name="CLICK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1" name="CLICK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1" name="CLICK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2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2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2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89" grpId="0"/>
      <p:bldP spid="108590" grpId="0"/>
      <p:bldP spid="1086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pSp>
        <p:nvGrpSpPr>
          <p:cNvPr id="55298" name="Group 58"/>
          <p:cNvGrpSpPr/>
          <p:nvPr>
            <p:custDataLst>
              <p:tags r:id="rId4"/>
            </p:custDataLst>
          </p:nvPr>
        </p:nvGrpSpPr>
        <p:grpSpPr>
          <a:xfrm>
            <a:off x="1766888" y="1155700"/>
            <a:ext cx="2416175" cy="5103813"/>
            <a:chOff x="3241" y="1979"/>
            <a:chExt cx="1811" cy="1830"/>
          </a:xfrm>
        </p:grpSpPr>
        <p:sp>
          <p:nvSpPr>
            <p:cNvPr id="55299" name="Rectangle 5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51" y="1990"/>
              <a:ext cx="1801" cy="1819"/>
            </a:xfrm>
            <a:prstGeom prst="rect">
              <a:avLst/>
            </a:prstGeom>
            <a:noFill/>
            <a:ln w="57150">
              <a:solidFill>
                <a:srgbClr val="111111">
                  <a:alpha val="27843"/>
                </a:srgbClr>
              </a:solidFill>
              <a:miter lim="800000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zh-CN">
                <a:latin typeface="Franklin Gothic Book" panose="020b05030201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16124" name="Rectangle 6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41" y="1979"/>
              <a:ext cx="1793" cy="1811"/>
            </a:xfrm>
            <a:prstGeom prst="rect">
              <a:avLst/>
            </a:prstGeom>
            <a:gradFill rotWithShape="0">
              <a:gsLst>
                <a:gs pos="0">
                  <a:srgbClr val="FFFFFF">
                    <a:alpha val="58000"/>
                  </a:srgbClr>
                </a:gs>
                <a:gs pos="50000">
                  <a:srgbClr val="FFFFFF">
                    <a:alpha val="82001"/>
                  </a:srgbClr>
                </a:gs>
                <a:gs pos="100000">
                  <a:srgbClr val="FFFFFF">
                    <a:alpha val="58000"/>
                  </a:srgbClr>
                </a:gs>
              </a:gsLst>
              <a:lin ang="5400000" scaled="1"/>
            </a:gradFill>
            <a:ln w="19050">
              <a:noFill/>
              <a:miter lim="800000"/>
              <a:tailEnd type="none" w="lg" len="lg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zh-CN">
                <a:latin typeface="+mn-lt"/>
                <a:ea typeface="+mn-ea"/>
              </a:endParaRPr>
            </a:p>
          </p:txBody>
        </p:sp>
      </p:grpSp>
      <p:sp>
        <p:nvSpPr>
          <p:cNvPr id="216118" name="Rectangle 5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72000" y="2928938"/>
            <a:ext cx="2887663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6 </a:t>
            </a:r>
            <a:r>
              <a:rPr kumimoji="1" lang="zh-CN" altLang="en-US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段绳子承担</a:t>
            </a:r>
            <a:r>
              <a:rPr kumimoji="1" lang="zh-CN" altLang="en-US" sz="2600" b="1">
                <a:solidFill>
                  <a:srgbClr val="3002C4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endParaRPr kumimoji="1" lang="zh-CN" altLang="en-US" sz="2600" b="1">
              <a:solidFill>
                <a:srgbClr val="3002C4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kumimoji="1" lang="en-US" altLang="zh-CN" sz="2600" b="1" i="1">
                <a:solidFill>
                  <a:srgbClr val="FA1414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 </a:t>
            </a:r>
            <a:r>
              <a:rPr kumimoji="1" lang="en-US" altLang="zh-CN" sz="2600" b="1">
                <a:solidFill>
                  <a:srgbClr val="FA1414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=(1/6)</a:t>
            </a:r>
            <a:r>
              <a:rPr kumimoji="1" lang="en-US" altLang="zh-CN" sz="2600" b="1" i="1">
                <a:solidFill>
                  <a:srgbClr val="FA1414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G</a:t>
            </a:r>
            <a:endParaRPr kumimoji="1" lang="en-US" altLang="zh-CN" sz="2600" b="1" i="1">
              <a:solidFill>
                <a:srgbClr val="FA1414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5304" name="Picture 55" descr="15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2097088" y="1376363"/>
            <a:ext cx="1760537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5" name="Text Box 5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706813" y="4321175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CN" sz="2800" i="1"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endParaRPr kumimoji="1" lang="en-US" altLang="zh-CN" sz="2800" i="1" baseline="-250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5306" name="Text Box 5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608263" y="54991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CN" sz="2800" i="1">
                <a:latin typeface="Times New Roman" panose="02020603050405020304" pitchFamily="18" charset="0"/>
                <a:ea typeface="黑体" panose="02010609060101010101" pitchFamily="49" charset="-122"/>
              </a:rPr>
              <a:t>G    </a:t>
            </a:r>
            <a:endParaRPr kumimoji="1" lang="en-US" altLang="zh-CN" sz="2800" i="1" baseline="-250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5307" name="Rectangle 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786188" y="500063"/>
            <a:ext cx="2000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70C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实例展示</a:t>
            </a:r>
            <a:endParaRPr lang="zh-CN" altLang="en-US" sz="3200" b="1">
              <a:solidFill>
                <a:srgbClr val="0070C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6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6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1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pSp>
        <p:nvGrpSpPr>
          <p:cNvPr id="57346" name="Group 57"/>
          <p:cNvGrpSpPr/>
          <p:nvPr>
            <p:custDataLst>
              <p:tags r:id="rId4"/>
            </p:custDataLst>
          </p:nvPr>
        </p:nvGrpSpPr>
        <p:grpSpPr>
          <a:xfrm>
            <a:off x="2000250" y="1155700"/>
            <a:ext cx="2416175" cy="5103813"/>
            <a:chOff x="3241" y="1979"/>
            <a:chExt cx="1811" cy="1830"/>
          </a:xfrm>
        </p:grpSpPr>
        <p:sp>
          <p:nvSpPr>
            <p:cNvPr id="57347" name="Rectangle 5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51" y="1990"/>
              <a:ext cx="1801" cy="1819"/>
            </a:xfrm>
            <a:prstGeom prst="rect">
              <a:avLst/>
            </a:prstGeom>
            <a:noFill/>
            <a:ln w="57150">
              <a:solidFill>
                <a:srgbClr val="111111">
                  <a:alpha val="27843"/>
                </a:srgbClr>
              </a:solidFill>
              <a:miter lim="800000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zh-CN">
                <a:latin typeface="Franklin Gothic Book" panose="020b05030201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17147" name="Rectangle 5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41" y="1979"/>
              <a:ext cx="1793" cy="1811"/>
            </a:xfrm>
            <a:prstGeom prst="rect">
              <a:avLst/>
            </a:prstGeom>
            <a:gradFill rotWithShape="0">
              <a:gsLst>
                <a:gs pos="0">
                  <a:srgbClr val="FFFFFF">
                    <a:alpha val="58000"/>
                  </a:srgbClr>
                </a:gs>
                <a:gs pos="50000">
                  <a:srgbClr val="FFFFFF">
                    <a:alpha val="82001"/>
                  </a:srgbClr>
                </a:gs>
                <a:gs pos="100000">
                  <a:srgbClr val="FFFFFF">
                    <a:alpha val="58000"/>
                  </a:srgbClr>
                </a:gs>
              </a:gsLst>
              <a:lin ang="5400000" scaled="1"/>
            </a:gradFill>
            <a:ln w="19050">
              <a:noFill/>
              <a:miter lim="800000"/>
              <a:tailEnd type="none" w="lg" len="lg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zh-CN">
                <a:latin typeface="+mn-lt"/>
                <a:ea typeface="+mn-ea"/>
              </a:endParaRPr>
            </a:p>
          </p:txBody>
        </p:sp>
      </p:grpSp>
      <p:sp>
        <p:nvSpPr>
          <p:cNvPr id="57351" name="Text Box 4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70125" y="1770063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CN" sz="2800" i="1"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endParaRPr kumimoji="1" lang="en-US" altLang="zh-CN" sz="2800" i="1" baseline="-250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57352" name="Picture 54" descr="14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2403475" y="1409700"/>
            <a:ext cx="164941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3" name="Text Box 5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922588" y="557053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CN" sz="2800" i="1">
                <a:latin typeface="Times New Roman" panose="02020603050405020304" pitchFamily="18" charset="0"/>
                <a:ea typeface="黑体" panose="02010609060101010101" pitchFamily="49" charset="-122"/>
              </a:rPr>
              <a:t>G    </a:t>
            </a:r>
            <a:endParaRPr kumimoji="1" lang="en-US" altLang="zh-CN" sz="2800" i="1" baseline="-250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7144" name="Rectangle 5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643438" y="3071813"/>
            <a:ext cx="2887662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7 </a:t>
            </a:r>
            <a:r>
              <a:rPr kumimoji="1" lang="zh-CN" altLang="en-US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段绳子承担</a:t>
            </a:r>
            <a:r>
              <a:rPr kumimoji="1" lang="zh-CN" altLang="en-US" sz="2600" b="1">
                <a:solidFill>
                  <a:srgbClr val="3002C4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endParaRPr kumimoji="1" lang="zh-CN" altLang="en-US" sz="2600" b="1">
              <a:solidFill>
                <a:srgbClr val="3002C4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kumimoji="1" lang="en-US" altLang="zh-CN" sz="2600" b="1" i="1">
                <a:solidFill>
                  <a:srgbClr val="FA1414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 </a:t>
            </a:r>
            <a:r>
              <a:rPr kumimoji="1" lang="en-US" altLang="zh-CN" sz="2600" b="1">
                <a:solidFill>
                  <a:srgbClr val="FA1414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=(1/7)</a:t>
            </a:r>
            <a:r>
              <a:rPr kumimoji="1" lang="en-US" altLang="zh-CN" sz="2600" b="1" i="1">
                <a:solidFill>
                  <a:srgbClr val="FA1414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G</a:t>
            </a:r>
            <a:endParaRPr kumimoji="1" lang="en-US" altLang="zh-CN" sz="2600" b="1" i="1">
              <a:solidFill>
                <a:srgbClr val="FA1414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7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7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pSp>
        <p:nvGrpSpPr>
          <p:cNvPr id="59394" name="Group 178"/>
          <p:cNvGrpSpPr/>
          <p:nvPr>
            <p:custDataLst>
              <p:tags r:id="rId4"/>
            </p:custDataLst>
          </p:nvPr>
        </p:nvGrpSpPr>
        <p:grpSpPr>
          <a:xfrm>
            <a:off x="3482975" y="998538"/>
            <a:ext cx="4727575" cy="5248275"/>
            <a:chOff x="3241" y="1979"/>
            <a:chExt cx="1811" cy="1830"/>
          </a:xfrm>
        </p:grpSpPr>
        <p:sp>
          <p:nvSpPr>
            <p:cNvPr id="59395" name="Rectangle 17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51" y="1990"/>
              <a:ext cx="1801" cy="1819"/>
            </a:xfrm>
            <a:prstGeom prst="rect">
              <a:avLst/>
            </a:prstGeom>
            <a:noFill/>
            <a:ln w="57150">
              <a:solidFill>
                <a:srgbClr val="111111">
                  <a:alpha val="27843"/>
                </a:srgbClr>
              </a:solidFill>
              <a:miter lim="800000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zh-CN">
                <a:latin typeface="Franklin Gothic Book" panose="020b05030201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18292" name="Rectangle 18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41" y="1979"/>
              <a:ext cx="1793" cy="1811"/>
            </a:xfrm>
            <a:prstGeom prst="rect">
              <a:avLst/>
            </a:prstGeom>
            <a:gradFill rotWithShape="0">
              <a:gsLst>
                <a:gs pos="0">
                  <a:srgbClr val="FFFFFF">
                    <a:alpha val="58000"/>
                  </a:srgbClr>
                </a:gs>
                <a:gs pos="50000">
                  <a:srgbClr val="FFFFFF">
                    <a:alpha val="82001"/>
                  </a:srgbClr>
                </a:gs>
                <a:gs pos="100000">
                  <a:srgbClr val="FFFFFF">
                    <a:alpha val="58000"/>
                  </a:srgbClr>
                </a:gs>
              </a:gsLst>
              <a:lin ang="5400000" scaled="1"/>
            </a:gradFill>
            <a:ln w="19050">
              <a:noFill/>
              <a:miter lim="800000"/>
              <a:tailEnd type="none" w="lg" len="lg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zh-CN">
                <a:latin typeface="+mn-lt"/>
                <a:ea typeface="+mn-ea"/>
              </a:endParaRPr>
            </a:p>
          </p:txBody>
        </p:sp>
      </p:grpSp>
      <p:pic>
        <p:nvPicPr>
          <p:cNvPr id="59399" name="Picture 171" descr="1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3619500" y="1244600"/>
            <a:ext cx="4208463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0" name="Rectangle 17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686675" y="4151313"/>
            <a:ext cx="6238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i="1"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kumimoji="1" lang="en-US" altLang="zh-CN" sz="3200"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endParaRPr kumimoji="1" lang="en-US" altLang="zh-CN" sz="32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8285" name="Rectangle 17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57250" y="2857500"/>
            <a:ext cx="2446338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18 </a:t>
            </a:r>
            <a:r>
              <a:rPr kumimoji="1" lang="zh-CN" altLang="en-US" sz="2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段绳子承担</a:t>
            </a:r>
            <a:r>
              <a:rPr kumimoji="1" lang="zh-CN" altLang="en-US" sz="2600" b="1">
                <a:solidFill>
                  <a:srgbClr val="3002C4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endParaRPr kumimoji="1" lang="zh-CN" altLang="en-US" sz="2600" b="1">
              <a:solidFill>
                <a:srgbClr val="3002C4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kumimoji="1" lang="en-US" altLang="zh-CN" sz="2600" b="1" i="1">
                <a:solidFill>
                  <a:srgbClr val="FA1414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 </a:t>
            </a:r>
            <a:r>
              <a:rPr kumimoji="1" lang="en-US" altLang="zh-CN" sz="2600" b="1">
                <a:solidFill>
                  <a:srgbClr val="FA1414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=(1/18)</a:t>
            </a:r>
            <a:r>
              <a:rPr kumimoji="1" lang="en-US" altLang="zh-CN" sz="2600" b="1" i="1">
                <a:solidFill>
                  <a:srgbClr val="FA1414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G</a:t>
            </a:r>
            <a:endParaRPr kumimoji="1" lang="en-US" altLang="zh-CN" sz="2600" b="1" i="1">
              <a:solidFill>
                <a:srgbClr val="FA1414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8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8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28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10594" name="Text Box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2000" y="228600"/>
            <a:ext cx="3352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ea typeface="黑体" panose="02010609060101010101" pitchFamily="49" charset="-122"/>
              </a:rPr>
              <a:t>滑轮组的绕法</a:t>
            </a:r>
            <a:endParaRPr lang="zh-CN" altLang="en-US" sz="3600" b="1">
              <a:ea typeface="黑体" panose="02010609060101010101" pitchFamily="49" charset="-122"/>
            </a:endParaRPr>
          </a:p>
        </p:txBody>
      </p:sp>
      <p:grpSp>
        <p:nvGrpSpPr>
          <p:cNvPr id="2" name="Group 3"/>
          <p:cNvGrpSpPr/>
          <p:nvPr>
            <p:custDataLst>
              <p:tags r:id="rId5"/>
            </p:custDataLst>
          </p:nvPr>
        </p:nvGrpSpPr>
        <p:grpSpPr>
          <a:xfrm>
            <a:off x="-74613" y="5548313"/>
            <a:ext cx="2278063" cy="1004887"/>
            <a:chExt cx="1436" cy="633"/>
          </a:xfrm>
        </p:grpSpPr>
        <p:sp>
          <p:nvSpPr>
            <p:cNvPr id="110596" name="Rectangle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0" y="113"/>
              <a:ext cx="14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3200" b="1">
                  <a:solidFill>
                    <a:schemeClr val="accent2"/>
                  </a:solidFill>
                  <a:ea typeface="楷体_GB2312" pitchFamily="49" charset="-122"/>
                </a:rPr>
                <a:t>        </a:t>
              </a:r>
              <a:r>
                <a:rPr lang="en-US" altLang="zh-CN" sz="2800" b="1">
                  <a:solidFill>
                    <a:schemeClr val="accent2"/>
                  </a:solidFill>
                  <a:ea typeface="楷体_GB2312" pitchFamily="49" charset="-122"/>
                </a:rPr>
                <a:t>F=     G</a:t>
              </a:r>
              <a:endParaRPr lang="en-US" altLang="zh-CN" sz="2800" b="1">
                <a:solidFill>
                  <a:schemeClr val="accent2"/>
                </a:solidFill>
                <a:ea typeface="楷体_GB2312" pitchFamily="49" charset="-122"/>
              </a:endParaRPr>
            </a:p>
          </p:txBody>
        </p:sp>
        <p:sp>
          <p:nvSpPr>
            <p:cNvPr id="110597" name="Line 5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930" y="308"/>
              <a:ext cx="24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598" name="Rectangle 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932" y="268"/>
              <a:ext cx="25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3200" b="1">
                  <a:solidFill>
                    <a:schemeClr val="accent2"/>
                  </a:solidFill>
                  <a:ea typeface="楷体_GB2312" pitchFamily="49" charset="-122"/>
                </a:rPr>
                <a:t>3</a:t>
              </a:r>
              <a:endParaRPr lang="en-US" altLang="zh-CN" sz="3200" b="1">
                <a:solidFill>
                  <a:schemeClr val="accent2"/>
                </a:solidFill>
                <a:ea typeface="楷体_GB2312" pitchFamily="49" charset="-122"/>
              </a:endParaRPr>
            </a:p>
          </p:txBody>
        </p:sp>
        <p:sp>
          <p:nvSpPr>
            <p:cNvPr id="110599" name="Rectangle 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912" y="0"/>
              <a:ext cx="25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3200" b="1">
                  <a:solidFill>
                    <a:schemeClr val="accent2"/>
                  </a:solidFill>
                  <a:ea typeface="楷体_GB2312" pitchFamily="49" charset="-122"/>
                </a:rPr>
                <a:t>1</a:t>
              </a:r>
              <a:endParaRPr lang="en-US" altLang="zh-CN" sz="3200" b="1">
                <a:solidFill>
                  <a:schemeClr val="accent2"/>
                </a:solidFill>
                <a:ea typeface="楷体_GB2312" pitchFamily="49" charset="-122"/>
              </a:endParaRPr>
            </a:p>
          </p:txBody>
        </p:sp>
      </p:grpSp>
      <p:grpSp>
        <p:nvGrpSpPr>
          <p:cNvPr id="3" name="Group 8"/>
          <p:cNvGrpSpPr/>
          <p:nvPr>
            <p:custDataLst>
              <p:tags r:id="rId10"/>
            </p:custDataLst>
          </p:nvPr>
        </p:nvGrpSpPr>
        <p:grpSpPr>
          <a:xfrm>
            <a:off x="1981200" y="5548313"/>
            <a:ext cx="2279650" cy="1004887"/>
            <a:chExt cx="1436" cy="633"/>
          </a:xfrm>
        </p:grpSpPr>
        <p:sp>
          <p:nvSpPr>
            <p:cNvPr id="110601" name="Rectangle 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0" y="113"/>
              <a:ext cx="14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3200" b="1">
                  <a:solidFill>
                    <a:schemeClr val="accent2"/>
                  </a:solidFill>
                  <a:ea typeface="楷体_GB2312" pitchFamily="49" charset="-122"/>
                </a:rPr>
                <a:t>        </a:t>
              </a:r>
              <a:r>
                <a:rPr lang="en-US" altLang="zh-CN" sz="2800" b="1">
                  <a:solidFill>
                    <a:schemeClr val="accent2"/>
                  </a:solidFill>
                  <a:ea typeface="楷体_GB2312" pitchFamily="49" charset="-122"/>
                </a:rPr>
                <a:t>F=     G</a:t>
              </a:r>
              <a:endParaRPr lang="en-US" altLang="zh-CN" sz="2800" b="1">
                <a:solidFill>
                  <a:schemeClr val="accent2"/>
                </a:solidFill>
                <a:ea typeface="楷体_GB2312" pitchFamily="49" charset="-122"/>
              </a:endParaRPr>
            </a:p>
          </p:txBody>
        </p:sp>
        <p:sp>
          <p:nvSpPr>
            <p:cNvPr id="110602" name="Line 10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930" y="308"/>
              <a:ext cx="24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603" name="Rectangle 1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932" y="268"/>
              <a:ext cx="25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3200" b="1">
                  <a:solidFill>
                    <a:schemeClr val="accent2"/>
                  </a:solidFill>
                  <a:ea typeface="楷体_GB2312" pitchFamily="49" charset="-122"/>
                </a:rPr>
                <a:t>3</a:t>
              </a:r>
              <a:endParaRPr lang="en-US" altLang="zh-CN" sz="3200" b="1">
                <a:solidFill>
                  <a:schemeClr val="accent2"/>
                </a:solidFill>
                <a:ea typeface="楷体_GB2312" pitchFamily="49" charset="-122"/>
              </a:endParaRPr>
            </a:p>
          </p:txBody>
        </p:sp>
        <p:sp>
          <p:nvSpPr>
            <p:cNvPr id="110604" name="Rectangle 1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912" y="0"/>
              <a:ext cx="25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3200" b="1">
                  <a:solidFill>
                    <a:schemeClr val="accent2"/>
                  </a:solidFill>
                  <a:ea typeface="楷体_GB2312" pitchFamily="49" charset="-122"/>
                </a:rPr>
                <a:t>1</a:t>
              </a:r>
              <a:endParaRPr lang="en-US" altLang="zh-CN" sz="3200" b="1">
                <a:solidFill>
                  <a:schemeClr val="accent2"/>
                </a:solidFill>
                <a:ea typeface="楷体_GB2312" pitchFamily="49" charset="-122"/>
              </a:endParaRPr>
            </a:p>
          </p:txBody>
        </p:sp>
      </p:grpSp>
      <p:grpSp>
        <p:nvGrpSpPr>
          <p:cNvPr id="110605" name="Group 13"/>
          <p:cNvGrpSpPr/>
          <p:nvPr>
            <p:custDataLst>
              <p:tags r:id="rId15"/>
            </p:custDataLst>
          </p:nvPr>
        </p:nvGrpSpPr>
        <p:grpSpPr>
          <a:xfrm>
            <a:off x="685800" y="1143000"/>
            <a:ext cx="1447800" cy="4114800"/>
            <a:chExt cx="768" cy="2352"/>
          </a:xfrm>
        </p:grpSpPr>
        <p:pic>
          <p:nvPicPr>
            <p:cNvPr id="110606" name="Picture 14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16"/>
            <a:stretch>
              <a:fillRect/>
            </a:stretch>
          </p:blipFill>
          <p:spPr bwMode="auto">
            <a:xfrm>
              <a:off x="0" y="0"/>
              <a:ext cx="768" cy="2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607" name="Line 15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409" y="547"/>
              <a:ext cx="162" cy="4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608" name="Line 16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H="1" flipV="1">
              <a:off x="250" y="512"/>
              <a:ext cx="13" cy="7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609" name="Line 17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70" y="908"/>
              <a:ext cx="35" cy="4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Group 18"/>
          <p:cNvGrpSpPr/>
          <p:nvPr>
            <p:custDataLst>
              <p:tags r:id="rId21"/>
            </p:custDataLst>
          </p:nvPr>
        </p:nvGrpSpPr>
        <p:grpSpPr>
          <a:xfrm>
            <a:off x="4191000" y="5548313"/>
            <a:ext cx="2378075" cy="1004887"/>
            <a:chExt cx="1498" cy="633"/>
          </a:xfrm>
        </p:grpSpPr>
        <p:sp>
          <p:nvSpPr>
            <p:cNvPr id="110611" name="Rectangle 1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0" y="113"/>
              <a:ext cx="149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3200" b="1">
                  <a:solidFill>
                    <a:schemeClr val="accent2"/>
                  </a:solidFill>
                  <a:ea typeface="楷体_GB2312" pitchFamily="49" charset="-122"/>
                </a:rPr>
                <a:t>        </a:t>
              </a:r>
              <a:r>
                <a:rPr lang="en-US" altLang="zh-CN" sz="2800" b="1">
                  <a:solidFill>
                    <a:schemeClr val="accent2"/>
                  </a:solidFill>
                  <a:ea typeface="楷体_GB2312" pitchFamily="49" charset="-122"/>
                </a:rPr>
                <a:t>F=      G</a:t>
              </a:r>
              <a:endParaRPr lang="en-US" altLang="zh-CN" sz="2800" b="1">
                <a:solidFill>
                  <a:schemeClr val="accent2"/>
                </a:solidFill>
                <a:ea typeface="楷体_GB2312" pitchFamily="49" charset="-122"/>
              </a:endParaRPr>
            </a:p>
          </p:txBody>
        </p:sp>
        <p:sp>
          <p:nvSpPr>
            <p:cNvPr id="110612" name="Line 20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930" y="308"/>
              <a:ext cx="24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613" name="Rectangle 21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932" y="268"/>
              <a:ext cx="25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3200" b="1">
                  <a:solidFill>
                    <a:schemeClr val="accent2"/>
                  </a:solidFill>
                  <a:ea typeface="楷体_GB2312" pitchFamily="49" charset="-122"/>
                </a:rPr>
                <a:t>4</a:t>
              </a:r>
              <a:endParaRPr lang="en-US" altLang="zh-CN" sz="3200" b="1">
                <a:solidFill>
                  <a:schemeClr val="accent2"/>
                </a:solidFill>
                <a:ea typeface="楷体_GB2312" pitchFamily="49" charset="-122"/>
              </a:endParaRPr>
            </a:p>
          </p:txBody>
        </p:sp>
        <p:sp>
          <p:nvSpPr>
            <p:cNvPr id="110614" name="Rectangle 22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912" y="0"/>
              <a:ext cx="25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3200" b="1">
                  <a:solidFill>
                    <a:schemeClr val="accent2"/>
                  </a:solidFill>
                  <a:ea typeface="楷体_GB2312" pitchFamily="49" charset="-122"/>
                </a:rPr>
                <a:t>1</a:t>
              </a:r>
              <a:endParaRPr lang="en-US" altLang="zh-CN" sz="3200" b="1">
                <a:solidFill>
                  <a:schemeClr val="accent2"/>
                </a:solidFill>
                <a:ea typeface="楷体_GB2312" pitchFamily="49" charset="-122"/>
              </a:endParaRPr>
            </a:p>
          </p:txBody>
        </p:sp>
      </p:grpSp>
      <p:grpSp>
        <p:nvGrpSpPr>
          <p:cNvPr id="6" name="Group 23"/>
          <p:cNvGrpSpPr/>
          <p:nvPr>
            <p:custDataLst>
              <p:tags r:id="rId26"/>
            </p:custDataLst>
          </p:nvPr>
        </p:nvGrpSpPr>
        <p:grpSpPr>
          <a:xfrm>
            <a:off x="6324600" y="5548313"/>
            <a:ext cx="2378075" cy="1004887"/>
            <a:chExt cx="1498" cy="633"/>
          </a:xfrm>
        </p:grpSpPr>
        <p:sp>
          <p:nvSpPr>
            <p:cNvPr id="110616" name="Rectangle 24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0" y="113"/>
              <a:ext cx="149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3200" b="1">
                  <a:solidFill>
                    <a:schemeClr val="accent2"/>
                  </a:solidFill>
                  <a:ea typeface="楷体_GB2312" pitchFamily="49" charset="-122"/>
                </a:rPr>
                <a:t>        </a:t>
              </a:r>
              <a:r>
                <a:rPr lang="en-US" altLang="zh-CN" sz="2800" b="1">
                  <a:solidFill>
                    <a:schemeClr val="accent2"/>
                  </a:solidFill>
                  <a:ea typeface="楷体_GB2312" pitchFamily="49" charset="-122"/>
                </a:rPr>
                <a:t>F=      G</a:t>
              </a:r>
              <a:endParaRPr lang="en-US" altLang="zh-CN" sz="2800" b="1">
                <a:solidFill>
                  <a:schemeClr val="accent2"/>
                </a:solidFill>
                <a:ea typeface="楷体_GB2312" pitchFamily="49" charset="-122"/>
              </a:endParaRPr>
            </a:p>
          </p:txBody>
        </p:sp>
        <p:sp>
          <p:nvSpPr>
            <p:cNvPr id="110617" name="Line 25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930" y="308"/>
              <a:ext cx="24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618" name="Rectangle 26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932" y="268"/>
              <a:ext cx="25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3200" b="1">
                  <a:solidFill>
                    <a:schemeClr val="accent2"/>
                  </a:solidFill>
                  <a:ea typeface="楷体_GB2312" pitchFamily="49" charset="-122"/>
                </a:rPr>
                <a:t>5</a:t>
              </a:r>
              <a:endParaRPr lang="en-US" altLang="zh-CN" sz="3200" b="1">
                <a:solidFill>
                  <a:schemeClr val="accent2"/>
                </a:solidFill>
                <a:ea typeface="楷体_GB2312" pitchFamily="49" charset="-122"/>
              </a:endParaRPr>
            </a:p>
          </p:txBody>
        </p:sp>
        <p:sp>
          <p:nvSpPr>
            <p:cNvPr id="110619" name="Rectangle 27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912" y="0"/>
              <a:ext cx="25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3200" b="1">
                  <a:solidFill>
                    <a:schemeClr val="accent2"/>
                  </a:solidFill>
                  <a:ea typeface="楷体_GB2312" pitchFamily="49" charset="-122"/>
                </a:rPr>
                <a:t>1</a:t>
              </a:r>
              <a:endParaRPr lang="en-US" altLang="zh-CN" sz="3200" b="1">
                <a:solidFill>
                  <a:schemeClr val="accent2"/>
                </a:solidFill>
                <a:ea typeface="楷体_GB2312" pitchFamily="49" charset="-122"/>
              </a:endParaRPr>
            </a:p>
          </p:txBody>
        </p:sp>
      </p:grpSp>
      <p:pic>
        <p:nvPicPr>
          <p:cNvPr id="110620" name="Picture 28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31"/>
          <a:stretch>
            <a:fillRect/>
          </a:stretch>
        </p:blipFill>
        <p:spPr bwMode="auto">
          <a:xfrm>
            <a:off x="7239000" y="990600"/>
            <a:ext cx="137636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21" name="Picture 29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33"/>
          <a:stretch>
            <a:fillRect/>
          </a:stretch>
        </p:blipFill>
        <p:spPr bwMode="auto">
          <a:xfrm>
            <a:off x="4953000" y="963613"/>
            <a:ext cx="1635125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22" name="Picture 30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35"/>
          <a:stretch>
            <a:fillRect/>
          </a:stretch>
        </p:blipFill>
        <p:spPr bwMode="auto">
          <a:xfrm>
            <a:off x="2819400" y="1066800"/>
            <a:ext cx="14192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35" name="Line 31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609600" y="2803525"/>
            <a:ext cx="1600200" cy="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36" name="Line 32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2667000" y="3048000"/>
            <a:ext cx="1600200" cy="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37" name="Line 3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5029200" y="2819400"/>
            <a:ext cx="1600200" cy="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38" name="Line 34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7010400" y="2895600"/>
            <a:ext cx="1600200" cy="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5" grpId="0"/>
      <p:bldP spid="21536" grpId="0"/>
      <p:bldP spid="21537" grpId="0"/>
      <p:bldP spid="215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12642" name="Text Box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2000" y="152400"/>
            <a:ext cx="327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ea typeface="黑体" panose="02010609060101010101" pitchFamily="49" charset="-122"/>
              </a:rPr>
              <a:t>滑轮组的绕法</a:t>
            </a:r>
            <a:endParaRPr lang="zh-CN" altLang="en-US" sz="3600" b="1">
              <a:ea typeface="黑体" panose="02010609060101010101" pitchFamily="49" charset="-122"/>
            </a:endParaRPr>
          </a:p>
        </p:txBody>
      </p:sp>
      <p:pic>
        <p:nvPicPr>
          <p:cNvPr id="112643" name="Picture 3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685800" y="990600"/>
            <a:ext cx="16859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4" name="Picture 4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2819400" y="990600"/>
            <a:ext cx="16859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5" name="Picture 5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5257800" y="152400"/>
            <a:ext cx="1366838" cy="477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6" name="Picture 6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7315200" y="152400"/>
            <a:ext cx="1366838" cy="477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Line 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600200" y="2362200"/>
            <a:ext cx="354013" cy="8953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6" name="Line 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 flipV="1">
            <a:off x="1235075" y="1984375"/>
            <a:ext cx="26988" cy="130651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7" name="Line 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905000" y="1828800"/>
            <a:ext cx="76200" cy="762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12650" name="Group 10"/>
          <p:cNvGrpSpPr/>
          <p:nvPr>
            <p:custDataLst>
              <p:tags r:id="rId14"/>
            </p:custDataLst>
          </p:nvPr>
        </p:nvGrpSpPr>
        <p:grpSpPr>
          <a:xfrm>
            <a:off x="0" y="4953000"/>
            <a:ext cx="2279650" cy="1004888"/>
            <a:chExt cx="1436" cy="633"/>
          </a:xfrm>
        </p:grpSpPr>
        <p:sp>
          <p:nvSpPr>
            <p:cNvPr id="112651" name="Rectangle 11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0" y="113"/>
              <a:ext cx="14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3200" b="1">
                  <a:solidFill>
                    <a:schemeClr val="accent2"/>
                  </a:solidFill>
                  <a:ea typeface="楷体_GB2312" pitchFamily="49" charset="-122"/>
                </a:rPr>
                <a:t>        </a:t>
              </a:r>
              <a:r>
                <a:rPr lang="en-US" altLang="zh-CN" sz="2800" b="1">
                  <a:solidFill>
                    <a:schemeClr val="accent2"/>
                  </a:solidFill>
                  <a:ea typeface="楷体_GB2312" pitchFamily="49" charset="-122"/>
                </a:rPr>
                <a:t>F=     G</a:t>
              </a:r>
              <a:endParaRPr lang="en-US" altLang="zh-CN" sz="2800" b="1">
                <a:solidFill>
                  <a:schemeClr val="accent2"/>
                </a:solidFill>
                <a:ea typeface="楷体_GB2312" pitchFamily="49" charset="-122"/>
              </a:endParaRPr>
            </a:p>
          </p:txBody>
        </p:sp>
        <p:sp>
          <p:nvSpPr>
            <p:cNvPr id="112652" name="Line 12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930" y="308"/>
              <a:ext cx="24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653" name="Rectangle 1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932" y="268"/>
              <a:ext cx="25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3200" b="1">
                  <a:solidFill>
                    <a:schemeClr val="accent2"/>
                  </a:solidFill>
                  <a:ea typeface="楷体_GB2312" pitchFamily="49" charset="-122"/>
                </a:rPr>
                <a:t>2</a:t>
              </a:r>
              <a:endParaRPr lang="en-US" altLang="zh-CN" sz="3200" b="1">
                <a:solidFill>
                  <a:schemeClr val="accent2"/>
                </a:solidFill>
                <a:ea typeface="楷体_GB2312" pitchFamily="49" charset="-122"/>
              </a:endParaRPr>
            </a:p>
          </p:txBody>
        </p:sp>
        <p:sp>
          <p:nvSpPr>
            <p:cNvPr id="112654" name="Rectangle 1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912" y="0"/>
              <a:ext cx="25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3200" b="1">
                  <a:solidFill>
                    <a:schemeClr val="accent2"/>
                  </a:solidFill>
                  <a:ea typeface="楷体_GB2312" pitchFamily="49" charset="-122"/>
                </a:rPr>
                <a:t>1</a:t>
              </a:r>
              <a:endParaRPr lang="en-US" altLang="zh-CN" sz="3200" b="1">
                <a:solidFill>
                  <a:schemeClr val="accent2"/>
                </a:solidFill>
                <a:ea typeface="楷体_GB2312" pitchFamily="49" charset="-122"/>
              </a:endParaRPr>
            </a:p>
          </p:txBody>
        </p:sp>
      </p:grpSp>
      <p:grpSp>
        <p:nvGrpSpPr>
          <p:cNvPr id="112655" name="Group 15"/>
          <p:cNvGrpSpPr/>
          <p:nvPr>
            <p:custDataLst>
              <p:tags r:id="rId19"/>
            </p:custDataLst>
          </p:nvPr>
        </p:nvGrpSpPr>
        <p:grpSpPr>
          <a:xfrm>
            <a:off x="2133600" y="4953000"/>
            <a:ext cx="2279650" cy="1004888"/>
            <a:chExt cx="1436" cy="633"/>
          </a:xfrm>
        </p:grpSpPr>
        <p:sp>
          <p:nvSpPr>
            <p:cNvPr id="112656" name="Rectangle 1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0" y="113"/>
              <a:ext cx="14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3200" b="1">
                  <a:solidFill>
                    <a:schemeClr val="accent2"/>
                  </a:solidFill>
                  <a:ea typeface="楷体_GB2312" pitchFamily="49" charset="-122"/>
                </a:rPr>
                <a:t>        </a:t>
              </a:r>
              <a:r>
                <a:rPr lang="en-US" altLang="zh-CN" sz="2800" b="1">
                  <a:solidFill>
                    <a:schemeClr val="accent2"/>
                  </a:solidFill>
                  <a:ea typeface="楷体_GB2312" pitchFamily="49" charset="-122"/>
                </a:rPr>
                <a:t>F=     G</a:t>
              </a:r>
              <a:endParaRPr lang="en-US" altLang="zh-CN" sz="2800" b="1">
                <a:solidFill>
                  <a:schemeClr val="accent2"/>
                </a:solidFill>
                <a:ea typeface="楷体_GB2312" pitchFamily="49" charset="-122"/>
              </a:endParaRPr>
            </a:p>
          </p:txBody>
        </p:sp>
        <p:sp>
          <p:nvSpPr>
            <p:cNvPr id="112657" name="Line 17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930" y="308"/>
              <a:ext cx="24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658" name="Rectangle 18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932" y="268"/>
              <a:ext cx="25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3200" b="1">
                  <a:solidFill>
                    <a:schemeClr val="accent2"/>
                  </a:solidFill>
                  <a:ea typeface="楷体_GB2312" pitchFamily="49" charset="-122"/>
                </a:rPr>
                <a:t>3</a:t>
              </a:r>
              <a:endParaRPr lang="en-US" altLang="zh-CN" sz="3200" b="1">
                <a:solidFill>
                  <a:schemeClr val="accent2"/>
                </a:solidFill>
                <a:ea typeface="楷体_GB2312" pitchFamily="49" charset="-122"/>
              </a:endParaRPr>
            </a:p>
          </p:txBody>
        </p:sp>
        <p:sp>
          <p:nvSpPr>
            <p:cNvPr id="112659" name="Rectangl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912" y="0"/>
              <a:ext cx="25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3200" b="1">
                  <a:solidFill>
                    <a:schemeClr val="accent2"/>
                  </a:solidFill>
                  <a:ea typeface="楷体_GB2312" pitchFamily="49" charset="-122"/>
                </a:rPr>
                <a:t>1</a:t>
              </a:r>
              <a:endParaRPr lang="en-US" altLang="zh-CN" sz="3200" b="1">
                <a:solidFill>
                  <a:schemeClr val="accent2"/>
                </a:solidFill>
                <a:ea typeface="楷体_GB2312" pitchFamily="49" charset="-122"/>
              </a:endParaRPr>
            </a:p>
          </p:txBody>
        </p:sp>
      </p:grpSp>
      <p:sp>
        <p:nvSpPr>
          <p:cNvPr id="22548" name="Line 20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3717925" y="2000250"/>
            <a:ext cx="354013" cy="8953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9" name="Line 2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 flipV="1">
            <a:off x="3368675" y="1936750"/>
            <a:ext cx="26988" cy="130651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0" name="Line 22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4070350" y="2667000"/>
            <a:ext cx="76200" cy="762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12663" name="Group 23"/>
          <p:cNvGrpSpPr/>
          <p:nvPr>
            <p:custDataLst>
              <p:tags r:id="rId27"/>
            </p:custDataLst>
          </p:nvPr>
        </p:nvGrpSpPr>
        <p:grpSpPr>
          <a:xfrm>
            <a:off x="4267200" y="4876800"/>
            <a:ext cx="2378075" cy="1004888"/>
            <a:chExt cx="1498" cy="633"/>
          </a:xfrm>
        </p:grpSpPr>
        <p:sp>
          <p:nvSpPr>
            <p:cNvPr id="112664" name="Rectangl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0" y="113"/>
              <a:ext cx="149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3200" b="1">
                  <a:solidFill>
                    <a:schemeClr val="accent2"/>
                  </a:solidFill>
                  <a:ea typeface="楷体_GB2312" pitchFamily="49" charset="-122"/>
                </a:rPr>
                <a:t>        </a:t>
              </a:r>
              <a:r>
                <a:rPr lang="en-US" altLang="zh-CN" sz="2800" b="1">
                  <a:solidFill>
                    <a:schemeClr val="accent2"/>
                  </a:solidFill>
                  <a:ea typeface="楷体_GB2312" pitchFamily="49" charset="-122"/>
                </a:rPr>
                <a:t>F=      G</a:t>
              </a:r>
              <a:endParaRPr lang="en-US" altLang="zh-CN" sz="2800" b="1">
                <a:solidFill>
                  <a:schemeClr val="accent2"/>
                </a:solidFill>
                <a:ea typeface="楷体_GB2312" pitchFamily="49" charset="-122"/>
              </a:endParaRPr>
            </a:p>
          </p:txBody>
        </p:sp>
        <p:sp>
          <p:nvSpPr>
            <p:cNvPr id="112665" name="Line 25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930" y="308"/>
              <a:ext cx="24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666" name="Rectangle 26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932" y="268"/>
              <a:ext cx="25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3200" b="1">
                  <a:solidFill>
                    <a:schemeClr val="accent2"/>
                  </a:solidFill>
                  <a:ea typeface="楷体_GB2312" pitchFamily="49" charset="-122"/>
                </a:rPr>
                <a:t>4</a:t>
              </a:r>
              <a:endParaRPr lang="en-US" altLang="zh-CN" sz="3200" b="1">
                <a:solidFill>
                  <a:schemeClr val="accent2"/>
                </a:solidFill>
                <a:ea typeface="楷体_GB2312" pitchFamily="49" charset="-122"/>
              </a:endParaRPr>
            </a:p>
          </p:txBody>
        </p:sp>
        <p:sp>
          <p:nvSpPr>
            <p:cNvPr id="112667" name="Rectangle 27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912" y="0"/>
              <a:ext cx="25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3200" b="1">
                  <a:solidFill>
                    <a:schemeClr val="accent2"/>
                  </a:solidFill>
                  <a:ea typeface="楷体_GB2312" pitchFamily="49" charset="-122"/>
                </a:rPr>
                <a:t>1</a:t>
              </a:r>
              <a:endParaRPr lang="en-US" altLang="zh-CN" sz="3200" b="1">
                <a:solidFill>
                  <a:schemeClr val="accent2"/>
                </a:solidFill>
                <a:ea typeface="楷体_GB2312" pitchFamily="49" charset="-122"/>
              </a:endParaRPr>
            </a:p>
          </p:txBody>
        </p:sp>
      </p:grpSp>
      <p:grpSp>
        <p:nvGrpSpPr>
          <p:cNvPr id="112668" name="Group 28"/>
          <p:cNvGrpSpPr/>
          <p:nvPr>
            <p:custDataLst>
              <p:tags r:id="rId32"/>
            </p:custDataLst>
          </p:nvPr>
        </p:nvGrpSpPr>
        <p:grpSpPr>
          <a:xfrm>
            <a:off x="6324600" y="4876800"/>
            <a:ext cx="2378075" cy="1004888"/>
            <a:chExt cx="1498" cy="633"/>
          </a:xfrm>
        </p:grpSpPr>
        <p:sp>
          <p:nvSpPr>
            <p:cNvPr id="112669" name="Rectangle 29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0" y="113"/>
              <a:ext cx="149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3200" b="1">
                  <a:solidFill>
                    <a:schemeClr val="accent2"/>
                  </a:solidFill>
                  <a:ea typeface="楷体_GB2312" pitchFamily="49" charset="-122"/>
                </a:rPr>
                <a:t>        </a:t>
              </a:r>
              <a:r>
                <a:rPr lang="en-US" altLang="zh-CN" sz="2800" b="1">
                  <a:solidFill>
                    <a:schemeClr val="accent2"/>
                  </a:solidFill>
                  <a:ea typeface="楷体_GB2312" pitchFamily="49" charset="-122"/>
                </a:rPr>
                <a:t>F=      G</a:t>
              </a:r>
              <a:endParaRPr lang="en-US" altLang="zh-CN" sz="2800" b="1">
                <a:solidFill>
                  <a:schemeClr val="accent2"/>
                </a:solidFill>
                <a:ea typeface="楷体_GB2312" pitchFamily="49" charset="-122"/>
              </a:endParaRPr>
            </a:p>
          </p:txBody>
        </p:sp>
        <p:sp>
          <p:nvSpPr>
            <p:cNvPr id="112670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930" y="308"/>
              <a:ext cx="24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671" name="Rectangle 31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932" y="268"/>
              <a:ext cx="25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3200" b="1">
                  <a:solidFill>
                    <a:schemeClr val="accent2"/>
                  </a:solidFill>
                  <a:ea typeface="楷体_GB2312" pitchFamily="49" charset="-122"/>
                </a:rPr>
                <a:t>5</a:t>
              </a:r>
              <a:endParaRPr lang="en-US" altLang="zh-CN" sz="3200" b="1">
                <a:solidFill>
                  <a:schemeClr val="accent2"/>
                </a:solidFill>
                <a:ea typeface="楷体_GB2312" pitchFamily="49" charset="-122"/>
              </a:endParaRPr>
            </a:p>
          </p:txBody>
        </p:sp>
        <p:sp>
          <p:nvSpPr>
            <p:cNvPr id="112672" name="Rectangle 32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912" y="0"/>
              <a:ext cx="25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3200" b="1">
                  <a:solidFill>
                    <a:schemeClr val="accent2"/>
                  </a:solidFill>
                  <a:ea typeface="楷体_GB2312" pitchFamily="49" charset="-122"/>
                </a:rPr>
                <a:t>1</a:t>
              </a:r>
              <a:endParaRPr lang="en-US" altLang="zh-CN" sz="3200" b="1">
                <a:solidFill>
                  <a:schemeClr val="accent2"/>
                </a:solidFill>
                <a:ea typeface="楷体_GB2312" pitchFamily="49" charset="-122"/>
              </a:endParaRPr>
            </a:p>
          </p:txBody>
        </p:sp>
      </p:grpSp>
      <p:sp>
        <p:nvSpPr>
          <p:cNvPr id="22561" name="Line 3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5899150" y="1981200"/>
            <a:ext cx="231775" cy="6826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2" name="Line 34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 flipV="1">
            <a:off x="5670550" y="1603375"/>
            <a:ext cx="0" cy="11509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3" name="Line 35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 flipV="1">
            <a:off x="6132513" y="1639888"/>
            <a:ext cx="106362" cy="171291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4" name="Line 36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 flipV="1">
            <a:off x="5562600" y="990600"/>
            <a:ext cx="0" cy="2362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5" name="Line 37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6216650" y="990600"/>
            <a:ext cx="76200" cy="762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6" name="Line 38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8001000" y="1700213"/>
            <a:ext cx="165100" cy="6429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7" name="Line 39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 flipV="1">
            <a:off x="7708900" y="1639888"/>
            <a:ext cx="26988" cy="10747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8" name="Line 40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8137525" y="1038225"/>
            <a:ext cx="152400" cy="171291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9" name="Line 41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7635875" y="974725"/>
            <a:ext cx="0" cy="2438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70" name="Line 42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8289925" y="2546350"/>
            <a:ext cx="76200" cy="762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683" name="Text Box 43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33400" y="5943600"/>
            <a:ext cx="2936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ea typeface="黑体" panose="02010609060101010101" pitchFamily="49" charset="-122"/>
              </a:rPr>
              <a:t>绕绳的起点：</a:t>
            </a:r>
            <a:endParaRPr lang="zh-CN" altLang="en-US" sz="3600" b="1">
              <a:ea typeface="黑体" panose="02010609060101010101" pitchFamily="49" charset="-122"/>
            </a:endParaRPr>
          </a:p>
        </p:txBody>
      </p:sp>
      <p:sp>
        <p:nvSpPr>
          <p:cNvPr id="112684" name="Rectangle 44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3352800" y="5943600"/>
            <a:ext cx="27432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3600" b="1">
                <a:solidFill>
                  <a:srgbClr val="FF3300"/>
                </a:solidFill>
                <a:ea typeface="黑体" panose="02010609060101010101" pitchFamily="49" charset="-122"/>
              </a:rPr>
              <a:t>奇动</a:t>
            </a:r>
            <a:r>
              <a:rPr lang="zh-CN" altLang="en-US" sz="3600">
                <a:solidFill>
                  <a:srgbClr val="FF3300"/>
                </a:solidFill>
                <a:ea typeface="黑体" panose="02010609060101010101" pitchFamily="49" charset="-122"/>
                <a:sym typeface="+mn-ea"/>
              </a:rPr>
              <a:t>偶定</a:t>
            </a:r>
            <a:endParaRPr lang="zh-CN" altLang="en-US" sz="3600" b="1">
              <a:solidFill>
                <a:srgbClr val="FF3300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2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2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2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2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  <p:bldP spid="22536" grpId="0"/>
      <p:bldP spid="22537" grpId="0"/>
      <p:bldP spid="22548" grpId="0"/>
      <p:bldP spid="22549" grpId="0"/>
      <p:bldP spid="22550" grpId="0"/>
      <p:bldP spid="22561" grpId="0"/>
      <p:bldP spid="22562" grpId="0"/>
      <p:bldP spid="22563" grpId="0"/>
      <p:bldP spid="22564" grpId="0"/>
      <p:bldP spid="22565" grpId="0"/>
      <p:bldP spid="22566" grpId="0"/>
      <p:bldP spid="22567" grpId="0"/>
      <p:bldP spid="22568" grpId="0"/>
      <p:bldP spid="22569" grpId="0"/>
      <p:bldP spid="22570" grpId="0"/>
      <p:bldP spid="112683" grpId="0"/>
      <p:bldP spid="11268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33400" y="1076324"/>
            <a:ext cx="7772400" cy="181133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如图所示的装置叫</a:t>
            </a:r>
            <a:r>
              <a:rPr lang="en-US" altLang="zh-CN" b="1" smtClean="0">
                <a:latin typeface="黑体" panose="02010609060101010101" pitchFamily="49" charset="-122"/>
                <a:ea typeface="黑体" panose="02010609060101010101" pitchFamily="49" charset="-122"/>
              </a:rPr>
              <a:t>_________</a:t>
            </a:r>
            <a:r>
              <a:rPr lang="zh-CN" altLang="en-US" b="1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当物体被匀速升高时如果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＝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50N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，滑轮质量不计，则重物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G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受到的重力为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______N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1619" name="Picture 3" descr="滑轮00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131762" y="2887662"/>
            <a:ext cx="1679575" cy="385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0" name="Text 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71550" y="0"/>
            <a:ext cx="22320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6000">
                <a:solidFill>
                  <a:srgbClr val="FF0000"/>
                </a:solidFill>
              </a:rPr>
              <a:t>练习</a:t>
            </a:r>
            <a:endParaRPr lang="zh-CN" altLang="en-US" sz="6000">
              <a:solidFill>
                <a:srgbClr val="FF0000"/>
              </a:solidFill>
            </a:endParaRPr>
          </a:p>
        </p:txBody>
      </p:sp>
      <p:sp>
        <p:nvSpPr>
          <p:cNvPr id="111621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343400" y="1006475"/>
            <a:ext cx="14970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0000FF"/>
                </a:solidFill>
                <a:ea typeface="黑体" panose="02010609060101010101" pitchFamily="49" charset="-122"/>
              </a:rPr>
              <a:t>动滑轮</a:t>
            </a:r>
            <a:endParaRPr lang="zh-CN" altLang="en-US" sz="320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111622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817270" y="1981200"/>
            <a:ext cx="14970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0000FF"/>
                </a:solidFill>
                <a:ea typeface="黑体" panose="02010609060101010101" pitchFamily="49" charset="-122"/>
              </a:rPr>
              <a:t>100</a:t>
            </a:r>
            <a:endParaRPr lang="en-US" altLang="zh-CN" sz="320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111623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276600" y="3068638"/>
            <a:ext cx="5611813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如果要使物体上升</a:t>
            </a:r>
            <a:r>
              <a:rPr lang="en-US" altLang="zh-CN" sz="3200">
                <a:latin typeface="黑体" panose="02010609060101010101" pitchFamily="49" charset="-122"/>
                <a:ea typeface="黑体" panose="02010609060101010101" pitchFamily="49" charset="-122"/>
              </a:rPr>
              <a:t>1 m,</a:t>
            </a:r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应将绳的自由端拉动 </a:t>
            </a:r>
            <a:r>
              <a:rPr lang="zh-CN" altLang="en-US" sz="3200" u="sng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200">
                <a:latin typeface="黑体" panose="02010609060101010101" pitchFamily="49" charset="-122"/>
                <a:ea typeface="黑体" panose="02010609060101010101" pitchFamily="49" charset="-122"/>
              </a:rPr>
              <a:t>m</a:t>
            </a:r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32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1624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323807" y="3573461"/>
            <a:ext cx="7191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0000FF"/>
                </a:solidFill>
                <a:ea typeface="黑体" panose="02010609060101010101" pitchFamily="49" charset="-122"/>
              </a:rPr>
              <a:t>2</a:t>
            </a:r>
            <a:endParaRPr lang="en-US" altLang="zh-CN" sz="320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111625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508625" y="4652963"/>
            <a:ext cx="14970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0000FF"/>
                </a:solidFill>
                <a:ea typeface="黑体" panose="02010609060101010101" pitchFamily="49" charset="-122"/>
              </a:rPr>
              <a:t>S=2h</a:t>
            </a:r>
            <a:endParaRPr lang="en-US" altLang="zh-CN" sz="320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grpSp>
        <p:nvGrpSpPr>
          <p:cNvPr id="111626" name="Group 10"/>
          <p:cNvGrpSpPr/>
          <p:nvPr>
            <p:custDataLst>
              <p:tags r:id="rId12"/>
            </p:custDataLst>
          </p:nvPr>
        </p:nvGrpSpPr>
        <p:grpSpPr>
          <a:xfrm>
            <a:off x="8534400" y="6553200"/>
            <a:ext cx="457200" cy="304800"/>
            <a:chOff x="5376" y="4128"/>
            <a:chExt cx="288" cy="192"/>
          </a:xfrm>
        </p:grpSpPr>
        <p:sp>
          <p:nvSpPr>
            <p:cNvPr id="111627" name="AutoShape 11">
              <a:hlinkClick action="ppaction://hlinkshowjump?jump=previousslide" highlightClick="1"/>
            </p:cNvPr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1628" name="AutoShape 12">
              <a:hlinkClick action="ppaction://hlinkshowjump?jump=nextslide" highlightClick="1"/>
            </p:cNvPr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1" grpId="0"/>
      <p:bldP spid="111622" grpId="0"/>
      <p:bldP spid="111624" grpId="0"/>
      <p:bldP spid="1116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85800" y="381000"/>
            <a:ext cx="8001000" cy="1828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如图所示，用一个重为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10N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的动滑轮，来提升一个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150N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的重物，不计摩擦时，匀速提升重物向上的拉力最小为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_____N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。 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2643" name="Picture 3" descr="滑轮00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3521075" y="2514600"/>
            <a:ext cx="1679575" cy="385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4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274435" y="1341438"/>
            <a:ext cx="863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0000FF"/>
                </a:solidFill>
                <a:ea typeface="黑体" panose="02010609060101010101" pitchFamily="49" charset="-122"/>
              </a:rPr>
              <a:t>80</a:t>
            </a:r>
            <a:endParaRPr lang="en-US" altLang="zh-CN" sz="320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grpSp>
        <p:nvGrpSpPr>
          <p:cNvPr id="112645" name="Group 5"/>
          <p:cNvGrpSpPr/>
          <p:nvPr>
            <p:custDataLst>
              <p:tags r:id="rId7"/>
            </p:custDataLst>
          </p:nvPr>
        </p:nvGrpSpPr>
        <p:grpSpPr>
          <a:xfrm>
            <a:off x="8534400" y="6553200"/>
            <a:ext cx="457200" cy="304800"/>
            <a:chOff x="5376" y="4128"/>
            <a:chExt cx="288" cy="192"/>
          </a:xfrm>
        </p:grpSpPr>
        <p:sp>
          <p:nvSpPr>
            <p:cNvPr id="112646" name="AutoShape 6">
              <a:hlinkClick action="ppaction://hlinkshowjump?jump=previousslide" highlightClick="1"/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647" name="AutoShape 7">
              <a:hlinkClick action="ppaction://hlinkshowjump?jump=nextslide" highlightClick="1"/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1366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476250"/>
            <a:ext cx="8229600" cy="572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kumimoji="1"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kumimoji="1" lang="zh-CN" altLang="en-US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如图所示的两个滑轮重均为</a:t>
            </a:r>
            <a:r>
              <a:rPr kumimoji="1"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20N</a:t>
            </a:r>
            <a:r>
              <a:rPr kumimoji="1" lang="zh-CN" altLang="en-US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，物体</a:t>
            </a:r>
            <a:r>
              <a:rPr kumimoji="1"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G</a:t>
            </a:r>
            <a:r>
              <a:rPr kumimoji="1" lang="zh-CN" altLang="en-US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的重力均为</a:t>
            </a:r>
            <a:r>
              <a:rPr kumimoji="1"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100N</a:t>
            </a:r>
            <a:r>
              <a:rPr kumimoji="1" lang="zh-CN" altLang="en-US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，若要使物体匀速上升，则加在绳子自由端的拉力分别为</a:t>
            </a:r>
            <a:r>
              <a:rPr kumimoji="1"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r>
              <a:rPr kumimoji="1" lang="en-US" altLang="zh-CN" sz="3200" baseline="-25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kumimoji="1"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=_____N</a:t>
            </a:r>
            <a:r>
              <a:rPr kumimoji="1" lang="zh-CN" altLang="en-US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kumimoji="1"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r>
              <a:rPr kumimoji="1" lang="en-US" altLang="zh-CN" sz="3200" baseline="-25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kumimoji="1" lang="en-US" altLang="zh-CN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=_______N</a:t>
            </a:r>
            <a:r>
              <a:rPr kumimoji="1" lang="zh-CN" altLang="en-US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 </a:t>
            </a:r>
            <a:endParaRPr kumimoji="1" lang="zh-CN" altLang="en-US" sz="32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3667" name="Picture 3" descr="滑轮00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2133600" y="2808288"/>
            <a:ext cx="5075238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68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378585" y="1878330"/>
            <a:ext cx="85598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>
                <a:solidFill>
                  <a:srgbClr val="0000FF"/>
                </a:solidFill>
                <a:ea typeface="黑体" panose="02010609060101010101" pitchFamily="49" charset="-122"/>
              </a:rPr>
              <a:t>60</a:t>
            </a:r>
            <a:endParaRPr lang="en-US" altLang="zh-CN" sz="320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113669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532563" y="1412875"/>
            <a:ext cx="14970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0000FF"/>
                </a:solidFill>
                <a:ea typeface="黑体" panose="02010609060101010101" pitchFamily="49" charset="-122"/>
              </a:rPr>
              <a:t>100</a:t>
            </a:r>
            <a:endParaRPr lang="en-US" altLang="zh-CN" sz="320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grpSp>
        <p:nvGrpSpPr>
          <p:cNvPr id="113670" name="Group 6"/>
          <p:cNvGrpSpPr/>
          <p:nvPr>
            <p:custDataLst>
              <p:tags r:id="rId8"/>
            </p:custDataLst>
          </p:nvPr>
        </p:nvGrpSpPr>
        <p:grpSpPr>
          <a:xfrm>
            <a:off x="8534400" y="6553200"/>
            <a:ext cx="457200" cy="304800"/>
            <a:chOff x="5376" y="4128"/>
            <a:chExt cx="288" cy="192"/>
          </a:xfrm>
        </p:grpSpPr>
        <p:sp>
          <p:nvSpPr>
            <p:cNvPr id="113671" name="AutoShape 7">
              <a:hlinkClick action="ppaction://hlinkshowjump?jump=previousslide" highlightClick="1"/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3672" name="AutoShape 8">
              <a:hlinkClick action="ppaction://hlinkshowjump?jump=nextslide" highlightClick="1"/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/>
      <p:bldP spid="1136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98306" name="升旗中滑轮的运用.mpeg">
            <a:hlinkClick action="ppaction://media"/>
          </p:cNvPr>
          <p:cNvPicPr>
            <a:picLocks noRot="1" noChangeAspect="1" noChangeArrowheads="1"/>
          </p:cNvPicPr>
          <p:nvPr>
            <a:videoFile r:link="rId5"/>
            <p:custDataLst>
              <p:tags r:id="rId4"/>
            </p:custDataLst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120650"/>
            <a:ext cx="8993188" cy="674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07" name="Text Box 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51275" y="0"/>
            <a:ext cx="1873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  <a:ea typeface="黑体" panose="02010609060101010101" pitchFamily="49" charset="-122"/>
              </a:rPr>
              <a:t>定滑轮</a:t>
            </a:r>
            <a:endParaRPr lang="zh-CN" altLang="en-US" sz="360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98308" name="Text Box 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27538" y="2060575"/>
            <a:ext cx="2819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ea typeface="楷体_GB2312" pitchFamily="49" charset="-122"/>
              </a:rPr>
              <a:t>使用时，</a:t>
            </a:r>
            <a:r>
              <a:rPr lang="zh-CN" altLang="en-US" sz="3200">
                <a:solidFill>
                  <a:srgbClr val="FF0000"/>
                </a:solidFill>
                <a:ea typeface="楷体_GB2312" pitchFamily="49" charset="-122"/>
              </a:rPr>
              <a:t>滑轮的轴</a:t>
            </a:r>
            <a:r>
              <a:rPr lang="zh-CN" altLang="en-US" sz="3200">
                <a:solidFill>
                  <a:schemeClr val="bg1"/>
                </a:solidFill>
                <a:ea typeface="楷体_GB2312" pitchFamily="49" charset="-122"/>
              </a:rPr>
              <a:t>固定不动</a:t>
            </a:r>
            <a:endParaRPr lang="zh-CN" altLang="en-US" sz="3200">
              <a:solidFill>
                <a:schemeClr val="bg1"/>
              </a:solidFill>
              <a:ea typeface="楷体_GB2312" pitchFamily="49" charset="-122"/>
            </a:endParaRPr>
          </a:p>
        </p:txBody>
      </p:sp>
      <p:grpSp>
        <p:nvGrpSpPr>
          <p:cNvPr id="98309" name="Group 5"/>
          <p:cNvGrpSpPr/>
          <p:nvPr>
            <p:custDataLst>
              <p:tags r:id="rId9"/>
            </p:custDataLst>
          </p:nvPr>
        </p:nvGrpSpPr>
        <p:grpSpPr>
          <a:xfrm>
            <a:off x="8534400" y="6553200"/>
            <a:ext cx="457200" cy="304800"/>
            <a:chOff x="5376" y="4128"/>
            <a:chExt cx="288" cy="192"/>
          </a:xfrm>
        </p:grpSpPr>
        <p:sp>
          <p:nvSpPr>
            <p:cNvPr id="98310" name="AutoShape 6">
              <a:hlinkClick action="ppaction://hlinkshowjump?jump=previousslide" highlightClick="1"/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8311" name="AutoShape 7">
              <a:hlinkClick action="ppaction://hlinkshowjump?jump=nextslide" highlightClick="1"/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8306"/>
                </p:tgtEl>
              </p:cMediaNode>
            </p:video>
          </p:childTnLst>
        </p:cTn>
      </p:par>
    </p:tnLst>
    <p:bldLst>
      <p:bldP spid="9830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1469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404813"/>
            <a:ext cx="8229600" cy="218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kumimoji="1" lang="en-US" altLang="zh-CN" sz="3200">
                <a:solidFill>
                  <a:srgbClr val="FF0000"/>
                </a:solidFill>
                <a:latin typeface="宋体" panose="02010600030101010101" pitchFamily="2" charset="-122"/>
              </a:rPr>
              <a:t>4.</a:t>
            </a:r>
            <a:r>
              <a:rPr kumimoji="1" lang="zh-CN" altLang="en-US" sz="3200">
                <a:solidFill>
                  <a:srgbClr val="FF0000"/>
                </a:solidFill>
                <a:latin typeface="宋体" panose="02010600030101010101" pitchFamily="2" charset="-122"/>
              </a:rPr>
              <a:t>某人想用如图</a:t>
            </a:r>
            <a:r>
              <a:rPr kumimoji="1" lang="en-US" altLang="zh-CN" sz="3200">
                <a:solidFill>
                  <a:srgbClr val="FF0000"/>
                </a:solidFill>
                <a:latin typeface="宋体" panose="02010600030101010101" pitchFamily="2" charset="-122"/>
              </a:rPr>
              <a:t>A</a:t>
            </a:r>
            <a:r>
              <a:rPr kumimoji="1" lang="zh-CN" altLang="en-US" sz="3200">
                <a:solidFill>
                  <a:srgbClr val="FF0000"/>
                </a:solidFill>
                <a:latin typeface="宋体" panose="02010600030101010101" pitchFamily="2" charset="-122"/>
              </a:rPr>
              <a:t>、</a:t>
            </a:r>
            <a:r>
              <a:rPr kumimoji="1" lang="en-US" altLang="zh-CN" sz="3200">
                <a:solidFill>
                  <a:srgbClr val="FF0000"/>
                </a:solidFill>
                <a:latin typeface="宋体" panose="02010600030101010101" pitchFamily="2" charset="-122"/>
              </a:rPr>
              <a:t>B</a:t>
            </a:r>
            <a:r>
              <a:rPr kumimoji="1" lang="zh-CN" altLang="en-US" sz="3200">
                <a:solidFill>
                  <a:srgbClr val="FF0000"/>
                </a:solidFill>
                <a:latin typeface="宋体" panose="02010600030101010101" pitchFamily="2" charset="-122"/>
              </a:rPr>
              <a:t>、</a:t>
            </a:r>
            <a:r>
              <a:rPr kumimoji="1" lang="en-US" altLang="zh-CN" sz="3200">
                <a:solidFill>
                  <a:srgbClr val="FF0000"/>
                </a:solidFill>
                <a:latin typeface="宋体" panose="02010600030101010101" pitchFamily="2" charset="-122"/>
              </a:rPr>
              <a:t>C</a:t>
            </a:r>
            <a:r>
              <a:rPr kumimoji="1" lang="zh-CN" altLang="en-US" sz="3200">
                <a:solidFill>
                  <a:srgbClr val="FF0000"/>
                </a:solidFill>
                <a:latin typeface="宋体" panose="02010600030101010101" pitchFamily="2" charset="-122"/>
              </a:rPr>
              <a:t>、</a:t>
            </a:r>
            <a:r>
              <a:rPr kumimoji="1" lang="en-US" altLang="zh-CN" sz="3200">
                <a:solidFill>
                  <a:srgbClr val="FF0000"/>
                </a:solidFill>
                <a:latin typeface="宋体" panose="02010600030101010101" pitchFamily="2" charset="-122"/>
              </a:rPr>
              <a:t>D</a:t>
            </a:r>
            <a:r>
              <a:rPr kumimoji="1" lang="zh-CN" altLang="en-US" sz="3200">
                <a:solidFill>
                  <a:srgbClr val="FF0000"/>
                </a:solidFill>
                <a:latin typeface="宋体" panose="02010600030101010101" pitchFamily="2" charset="-122"/>
              </a:rPr>
              <a:t>所示的四个装置提升重物，若在这些装置中滑轮的重力均可忽略不计，在这些装置中，既不省力也不费力是</a:t>
            </a:r>
            <a:r>
              <a:rPr kumimoji="1" lang="en-US" altLang="zh-CN" sz="3200">
                <a:solidFill>
                  <a:srgbClr val="FF0000"/>
                </a:solidFill>
                <a:latin typeface="宋体" panose="02010600030101010101" pitchFamily="2" charset="-122"/>
              </a:rPr>
              <a:t>______________</a:t>
            </a:r>
            <a:r>
              <a:rPr kumimoji="1" lang="zh-CN" altLang="en-US" sz="3200">
                <a:solidFill>
                  <a:srgbClr val="FF0000"/>
                </a:solidFill>
                <a:latin typeface="宋体" panose="02010600030101010101" pitchFamily="2" charset="-122"/>
              </a:rPr>
              <a:t>。 </a:t>
            </a:r>
            <a:endParaRPr kumimoji="1" lang="zh-CN" altLang="en-US" sz="320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pic>
        <p:nvPicPr>
          <p:cNvPr id="114691" name="Picture 3" descr="滑轮01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457200" y="2686050"/>
            <a:ext cx="816292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2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32138" y="1844675"/>
            <a:ext cx="14970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0000FF"/>
                </a:solidFill>
                <a:ea typeface="黑体" panose="02010609060101010101" pitchFamily="49" charset="-122"/>
              </a:rPr>
              <a:t>A.B</a:t>
            </a:r>
            <a:endParaRPr lang="en-US" altLang="zh-CN" sz="320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grpSp>
        <p:nvGrpSpPr>
          <p:cNvPr id="114693" name="Group 5"/>
          <p:cNvGrpSpPr/>
          <p:nvPr>
            <p:custDataLst>
              <p:tags r:id="rId7"/>
            </p:custDataLst>
          </p:nvPr>
        </p:nvGrpSpPr>
        <p:grpSpPr>
          <a:xfrm>
            <a:off x="8534400" y="6553200"/>
            <a:ext cx="457200" cy="304800"/>
            <a:chOff x="5376" y="4128"/>
            <a:chExt cx="288" cy="192"/>
          </a:xfrm>
        </p:grpSpPr>
        <p:sp>
          <p:nvSpPr>
            <p:cNvPr id="114694" name="AutoShape 6">
              <a:hlinkClick action="ppaction://hlinkshowjump?jump=previousslide" highlightClick="1"/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4695" name="AutoShape 7">
              <a:hlinkClick action="ppaction://hlinkshowjump?jump=nextslide" highlightClick="1"/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23906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350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>
                <a:latin typeface="Times New Roman" panose="02020603050405020304" pitchFamily="18" charset="0"/>
              </a:rPr>
              <a:t>巩固练习：</a:t>
            </a:r>
            <a:endParaRPr kumimoji="1" lang="zh-CN" altLang="en-US" sz="2800">
              <a:latin typeface="Times New Roman" panose="02020603050405020304" pitchFamily="18" charset="0"/>
            </a:endParaRPr>
          </a:p>
        </p:txBody>
      </p:sp>
      <p:sp>
        <p:nvSpPr>
          <p:cNvPr id="123907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" y="457200"/>
            <a:ext cx="8610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kumimoji="1"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：如下图</a:t>
            </a:r>
            <a:r>
              <a:rPr kumimoji="1"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(a)</a:t>
            </a:r>
            <a:r>
              <a:rPr kumimoji="1"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所示，物体</a:t>
            </a:r>
            <a:r>
              <a:rPr kumimoji="1"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kumimoji="1"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重</a:t>
            </a:r>
            <a:r>
              <a:rPr kumimoji="1"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100N</a:t>
            </a:r>
            <a:r>
              <a:rPr kumimoji="1"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，在力</a:t>
            </a:r>
            <a:r>
              <a:rPr kumimoji="1"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r>
              <a:rPr kumimoji="1"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作用下</a:t>
            </a:r>
            <a:r>
              <a:rPr kumimoji="1" lang="zh-CN" altLang="en-US" sz="280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匀速</a:t>
            </a:r>
            <a:r>
              <a:rPr kumimoji="1"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上升时，</a:t>
            </a:r>
            <a:r>
              <a:rPr kumimoji="1"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r>
              <a:rPr kumimoji="1"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应等于＿＿＿</a:t>
            </a:r>
            <a:r>
              <a:rPr kumimoji="1"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N</a:t>
            </a:r>
            <a:r>
              <a:rPr kumimoji="1"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。（不计摩擦）</a:t>
            </a:r>
            <a:endParaRPr kumimoji="1" lang="zh-CN" altLang="en-US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23908" name="Group 4"/>
          <p:cNvGrpSpPr/>
          <p:nvPr>
            <p:custDataLst>
              <p:tags r:id="rId5"/>
            </p:custDataLst>
          </p:nvPr>
        </p:nvGrpSpPr>
        <p:grpSpPr>
          <a:xfrm>
            <a:off x="990600" y="1752600"/>
            <a:ext cx="2057400" cy="1900238"/>
            <a:chOff x="624" y="1104"/>
            <a:chExt cx="1296" cy="1197"/>
          </a:xfrm>
        </p:grpSpPr>
        <p:sp>
          <p:nvSpPr>
            <p:cNvPr id="123909" name="Text Box 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931" y="2013"/>
              <a:ext cx="60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400" b="0">
                  <a:latin typeface="Times New Roman" panose="02020603050405020304" pitchFamily="18" charset="0"/>
                </a:rPr>
                <a:t>图</a:t>
              </a:r>
              <a:r>
                <a:rPr kumimoji="1" lang="en-US" altLang="zh-CN" sz="2400" b="0">
                  <a:latin typeface="Times New Roman" panose="02020603050405020304" pitchFamily="18" charset="0"/>
                </a:rPr>
                <a:t>(a)</a:t>
              </a:r>
              <a:endParaRPr kumimoji="1" lang="en-US" altLang="zh-CN" sz="2400" b="0">
                <a:latin typeface="Times New Roman" panose="02020603050405020304" pitchFamily="18" charset="0"/>
              </a:endParaRPr>
            </a:p>
          </p:txBody>
        </p:sp>
        <p:grpSp>
          <p:nvGrpSpPr>
            <p:cNvPr id="123910" name="Group 6"/>
            <p:cNvGrpSpPr/>
            <p:nvPr>
              <p:custDataLst>
                <p:tags r:id="rId7"/>
              </p:custDataLst>
            </p:nvPr>
          </p:nvGrpSpPr>
          <p:grpSpPr>
            <a:xfrm>
              <a:off x="624" y="1104"/>
              <a:ext cx="1296" cy="1044"/>
              <a:chOff x="624" y="1104"/>
              <a:chExt cx="1296" cy="1044"/>
            </a:xfrm>
          </p:grpSpPr>
          <p:grpSp>
            <p:nvGrpSpPr>
              <p:cNvPr id="123911" name="Group 7"/>
              <p:cNvGrpSpPr/>
              <p:nvPr>
                <p:custDataLst>
                  <p:tags r:id="rId8"/>
                </p:custDataLst>
              </p:nvPr>
            </p:nvGrpSpPr>
            <p:grpSpPr>
              <a:xfrm>
                <a:off x="714" y="1508"/>
                <a:ext cx="117" cy="640"/>
                <a:chOff x="4752" y="939"/>
                <a:chExt cx="192" cy="558"/>
              </a:xfrm>
            </p:grpSpPr>
            <p:sp>
              <p:nvSpPr>
                <p:cNvPr id="123912" name="Rectangle 8"/>
                <p:cNvSpPr>
                  <a:spLocks noChangeArrowheads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4752" y="1305"/>
                  <a:ext cx="192" cy="192"/>
                </a:xfrm>
                <a:prstGeom prst="rect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3913" name="Line 9"/>
                <p:cNvSpPr>
                  <a:spLocks noChangeShapeType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 flipH="1">
                  <a:off x="4848" y="939"/>
                  <a:ext cx="0" cy="38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3914" name="Group 10"/>
              <p:cNvGrpSpPr/>
              <p:nvPr>
                <p:custDataLst>
                  <p:tags r:id="rId11"/>
                </p:custDataLst>
              </p:nvPr>
            </p:nvGrpSpPr>
            <p:grpSpPr>
              <a:xfrm>
                <a:off x="692" y="1104"/>
                <a:ext cx="478" cy="698"/>
                <a:chOff x="4875" y="288"/>
                <a:chExt cx="672" cy="995"/>
              </a:xfrm>
            </p:grpSpPr>
            <p:grpSp>
              <p:nvGrpSpPr>
                <p:cNvPr id="123915" name="Group 11"/>
                <p:cNvGrpSpPr/>
                <p:nvPr>
                  <p:custDataLst>
                    <p:tags r:id="rId12"/>
                  </p:custDataLst>
                </p:nvPr>
              </p:nvGrpSpPr>
              <p:grpSpPr>
                <a:xfrm>
                  <a:off x="4875" y="288"/>
                  <a:ext cx="672" cy="792"/>
                  <a:chOff x="4875" y="288"/>
                  <a:chExt cx="672" cy="792"/>
                </a:xfrm>
              </p:grpSpPr>
              <p:grpSp>
                <p:nvGrpSpPr>
                  <p:cNvPr id="123916" name="Group 12"/>
                  <p:cNvGrpSpPr/>
                  <p:nvPr>
                    <p:custDataLst>
                      <p:tags r:id="rId13"/>
                    </p:custDataLst>
                  </p:nvPr>
                </p:nvGrpSpPr>
                <p:grpSpPr>
                  <a:xfrm>
                    <a:off x="4875" y="288"/>
                    <a:ext cx="672" cy="684"/>
                    <a:chOff x="219" y="3024"/>
                    <a:chExt cx="672" cy="684"/>
                  </a:xfrm>
                </p:grpSpPr>
                <p:grpSp>
                  <p:nvGrpSpPr>
                    <p:cNvPr id="123917" name="Group 13"/>
                    <p:cNvGrpSpPr/>
                    <p:nvPr>
                      <p:custDataLst>
                        <p:tags r:id="rId14"/>
                      </p:custDataLst>
                    </p:nvPr>
                  </p:nvGrpSpPr>
                  <p:grpSpPr>
                    <a:xfrm>
                      <a:off x="219" y="3024"/>
                      <a:ext cx="672" cy="96"/>
                      <a:chOff x="288" y="288"/>
                      <a:chExt cx="672" cy="96"/>
                    </a:xfrm>
                  </p:grpSpPr>
                  <p:sp>
                    <p:nvSpPr>
                      <p:cNvPr id="123918" name="Line 14"/>
                      <p:cNvSpPr>
                        <a:spLocks noChangeShapeType="1"/>
                      </p:cNvSpPr>
                      <p:nvPr>
                        <p:custDataLst>
                          <p:tags r:id="rId15"/>
                        </p:custDataLst>
                      </p:nvPr>
                    </p:nvSpPr>
                    <p:spPr bwMode="auto">
                      <a:xfrm>
                        <a:off x="288" y="384"/>
                        <a:ext cx="624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3919" name="Line 15"/>
                      <p:cNvSpPr>
                        <a:spLocks noChangeShapeType="1"/>
                      </p:cNvSpPr>
                      <p:nvPr>
                        <p:custDataLst>
                          <p:tags r:id="rId16"/>
                        </p:custDataLst>
                      </p:nvPr>
                    </p:nvSpPr>
                    <p:spPr bwMode="auto">
                      <a:xfrm flipH="1">
                        <a:off x="288" y="288"/>
                        <a:ext cx="9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3920" name="Line 16"/>
                      <p:cNvSpPr>
                        <a:spLocks noChangeShapeType="1"/>
                      </p:cNvSpPr>
                      <p:nvPr>
                        <p:custDataLst>
                          <p:tags r:id="rId17"/>
                        </p:custDataLst>
                      </p:nvPr>
                    </p:nvSpPr>
                    <p:spPr bwMode="auto">
                      <a:xfrm flipH="1">
                        <a:off x="345" y="288"/>
                        <a:ext cx="9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3921" name="Line 17"/>
                      <p:cNvSpPr>
                        <a:spLocks noChangeShapeType="1"/>
                      </p:cNvSpPr>
                      <p:nvPr>
                        <p:custDataLst>
                          <p:tags r:id="rId18"/>
                        </p:custDataLst>
                      </p:nvPr>
                    </p:nvSpPr>
                    <p:spPr bwMode="auto">
                      <a:xfrm flipH="1">
                        <a:off x="423" y="288"/>
                        <a:ext cx="9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3922" name="Line 18"/>
                      <p:cNvSpPr>
                        <a:spLocks noChangeShapeType="1"/>
                      </p:cNvSpPr>
                      <p:nvPr>
                        <p:custDataLst>
                          <p:tags r:id="rId19"/>
                        </p:custDataLst>
                      </p:nvPr>
                    </p:nvSpPr>
                    <p:spPr bwMode="auto">
                      <a:xfrm flipH="1">
                        <a:off x="480" y="288"/>
                        <a:ext cx="9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3923" name="Line 19"/>
                      <p:cNvSpPr>
                        <a:spLocks noChangeShapeType="1"/>
                      </p:cNvSpPr>
                      <p:nvPr>
                        <p:custDataLst>
                          <p:tags r:id="rId20"/>
                        </p:custDataLst>
                      </p:nvPr>
                    </p:nvSpPr>
                    <p:spPr bwMode="auto">
                      <a:xfrm flipH="1">
                        <a:off x="540" y="288"/>
                        <a:ext cx="9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3924" name="Line 20"/>
                      <p:cNvSpPr>
                        <a:spLocks noChangeShapeType="1"/>
                      </p:cNvSpPr>
                      <p:nvPr>
                        <p:custDataLst>
                          <p:tags r:id="rId21"/>
                        </p:custDataLst>
                      </p:nvPr>
                    </p:nvSpPr>
                    <p:spPr bwMode="auto">
                      <a:xfrm flipH="1">
                        <a:off x="609" y="288"/>
                        <a:ext cx="9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3925" name="Line 21"/>
                      <p:cNvSpPr>
                        <a:spLocks noChangeShapeType="1"/>
                      </p:cNvSpPr>
                      <p:nvPr>
                        <p:custDataLst>
                          <p:tags r:id="rId22"/>
                        </p:custDataLst>
                      </p:nvPr>
                    </p:nvSpPr>
                    <p:spPr bwMode="auto">
                      <a:xfrm flipH="1">
                        <a:off x="675" y="288"/>
                        <a:ext cx="9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3926" name="Line 22"/>
                      <p:cNvSpPr>
                        <a:spLocks noChangeShapeType="1"/>
                      </p:cNvSpPr>
                      <p:nvPr>
                        <p:custDataLst>
                          <p:tags r:id="rId23"/>
                        </p:custDataLst>
                      </p:nvPr>
                    </p:nvSpPr>
                    <p:spPr bwMode="auto">
                      <a:xfrm flipH="1">
                        <a:off x="738" y="288"/>
                        <a:ext cx="9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3927" name="Line 23"/>
                      <p:cNvSpPr>
                        <a:spLocks noChangeShapeType="1"/>
                      </p:cNvSpPr>
                      <p:nvPr>
                        <p:custDataLst>
                          <p:tags r:id="rId24"/>
                        </p:custDataLst>
                      </p:nvPr>
                    </p:nvSpPr>
                    <p:spPr bwMode="auto">
                      <a:xfrm flipH="1">
                        <a:off x="807" y="288"/>
                        <a:ext cx="9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3928" name="Line 24"/>
                      <p:cNvSpPr>
                        <a:spLocks noChangeShapeType="1"/>
                      </p:cNvSpPr>
                      <p:nvPr>
                        <p:custDataLst>
                          <p:tags r:id="rId25"/>
                        </p:custDataLst>
                      </p:nvPr>
                    </p:nvSpPr>
                    <p:spPr bwMode="auto">
                      <a:xfrm flipH="1">
                        <a:off x="864" y="288"/>
                        <a:ext cx="9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123929" name="Line 25"/>
                    <p:cNvSpPr>
                      <a:spLocks noChangeShapeType="1"/>
                    </p:cNvSpPr>
                    <p:nvPr>
                      <p:custDataLst>
                        <p:tags r:id="rId26"/>
                      </p:custDataLst>
                    </p:nvPr>
                  </p:nvSpPr>
                  <p:spPr bwMode="auto">
                    <a:xfrm flipH="1">
                      <a:off x="525" y="3120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3930" name="Line 26"/>
                    <p:cNvSpPr>
                      <a:spLocks noChangeShapeType="1"/>
                    </p:cNvSpPr>
                    <p:nvPr>
                      <p:custDataLst>
                        <p:tags r:id="rId27"/>
                      </p:custDataLst>
                    </p:nvPr>
                  </p:nvSpPr>
                  <p:spPr bwMode="auto">
                    <a:xfrm flipH="1">
                      <a:off x="522" y="3372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23931" name="Group 27"/>
                  <p:cNvGrpSpPr/>
                  <p:nvPr>
                    <p:custDataLst>
                      <p:tags r:id="rId28"/>
                    </p:custDataLst>
                  </p:nvPr>
                </p:nvGrpSpPr>
                <p:grpSpPr>
                  <a:xfrm>
                    <a:off x="4992" y="672"/>
                    <a:ext cx="408" cy="408"/>
                    <a:chOff x="4848" y="615"/>
                    <a:chExt cx="680" cy="681"/>
                  </a:xfrm>
                </p:grpSpPr>
                <p:grpSp>
                  <p:nvGrpSpPr>
                    <p:cNvPr id="123932" name="Group 28"/>
                    <p:cNvGrpSpPr/>
                    <p:nvPr>
                      <p:custDataLst>
                        <p:tags r:id="rId29"/>
                      </p:custDataLst>
                    </p:nvPr>
                  </p:nvGrpSpPr>
                  <p:grpSpPr>
                    <a:xfrm>
                      <a:off x="4848" y="615"/>
                      <a:ext cx="680" cy="680"/>
                      <a:chOff x="192" y="3351"/>
                      <a:chExt cx="680" cy="680"/>
                    </a:xfrm>
                  </p:grpSpPr>
                  <p:sp>
                    <p:nvSpPr>
                      <p:cNvPr id="123933" name="Oval 29"/>
                      <p:cNvSpPr>
                        <a:spLocks noChangeArrowheads="1"/>
                      </p:cNvSpPr>
                      <p:nvPr>
                        <p:custDataLst>
                          <p:tags r:id="rId30"/>
                        </p:custDataLst>
                      </p:nvPr>
                    </p:nvSpPr>
                    <p:spPr bwMode="auto">
                      <a:xfrm>
                        <a:off x="192" y="3351"/>
                        <a:ext cx="680" cy="680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3934" name="Oval 30"/>
                      <p:cNvSpPr>
                        <a:spLocks noChangeArrowheads="1"/>
                      </p:cNvSpPr>
                      <p:nvPr>
                        <p:custDataLst>
                          <p:tags r:id="rId31"/>
                        </p:custDataLst>
                      </p:nvPr>
                    </p:nvSpPr>
                    <p:spPr bwMode="auto">
                      <a:xfrm>
                        <a:off x="240" y="3408"/>
                        <a:ext cx="576" cy="57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123935" name="Oval 31"/>
                    <p:cNvSpPr>
                      <a:spLocks noChangeArrowheads="1"/>
                    </p:cNvSpPr>
                    <p:nvPr>
                      <p:custDataLst>
                        <p:tags r:id="rId32"/>
                      </p:custDataLst>
                    </p:nvPr>
                  </p:nvSpPr>
                  <p:spPr bwMode="auto">
                    <a:xfrm>
                      <a:off x="5085" y="858"/>
                      <a:ext cx="192" cy="192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3936" name="AutoShape 32"/>
                    <p:cNvSpPr>
                      <a:spLocks noChangeArrowheads="1"/>
                    </p:cNvSpPr>
                    <p:nvPr>
                      <p:custDataLst>
                        <p:tags r:id="rId33"/>
                      </p:custDataLst>
                    </p:nvPr>
                  </p:nvSpPr>
                  <p:spPr bwMode="auto">
                    <a:xfrm>
                      <a:off x="5127" y="624"/>
                      <a:ext cx="96" cy="672"/>
                    </a:xfrm>
                    <a:prstGeom prst="diamond">
                      <a:avLst/>
                    </a:prstGeom>
                    <a:solidFill>
                      <a:srgbClr val="663300"/>
                    </a:solidFill>
                    <a:ln w="9525">
                      <a:solidFill>
                        <a:schemeClr val="tx1"/>
                      </a:solidFill>
                      <a:miter lim="800000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23937" name="Group 33"/>
                <p:cNvGrpSpPr/>
                <p:nvPr>
                  <p:custDataLst>
                    <p:tags r:id="rId34"/>
                  </p:custDataLst>
                </p:nvPr>
              </p:nvGrpSpPr>
              <p:grpSpPr>
                <a:xfrm>
                  <a:off x="5145" y="1056"/>
                  <a:ext cx="102" cy="227"/>
                  <a:chOff x="1015" y="3264"/>
                  <a:chExt cx="148" cy="320"/>
                </a:xfrm>
              </p:grpSpPr>
              <p:sp>
                <p:nvSpPr>
                  <p:cNvPr id="123938" name="Oval 34"/>
                  <p:cNvSpPr>
                    <a:spLocks noChangeArrowheads="1"/>
                  </p:cNvSpPr>
                  <p:nvPr>
                    <p:custDataLst>
                      <p:tags r:id="rId35"/>
                    </p:custDataLst>
                  </p:nvPr>
                </p:nvSpPr>
                <p:spPr bwMode="auto">
                  <a:xfrm>
                    <a:off x="1056" y="326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939" name="Freeform 35"/>
                  <p:cNvSpPr/>
                  <p:nvPr>
                    <p:custDataLst>
                      <p:tags r:id="rId36"/>
                    </p:custDataLst>
                  </p:nvPr>
                </p:nvSpPr>
                <p:spPr bwMode="auto">
                  <a:xfrm>
                    <a:off x="1015" y="3310"/>
                    <a:ext cx="148" cy="274"/>
                  </a:xfrm>
                  <a:custGeom>
                    <a:gdLst>
                      <a:gd name="T0" fmla="*/ 64 w 148"/>
                      <a:gd name="T1" fmla="*/ 0 h 274"/>
                      <a:gd name="T2" fmla="*/ 100 w 148"/>
                      <a:gd name="T3" fmla="*/ 119 h 274"/>
                      <a:gd name="T4" fmla="*/ 73 w 148"/>
                      <a:gd name="T5" fmla="*/ 274 h 274"/>
                      <a:gd name="T6" fmla="*/ 0 w 148"/>
                      <a:gd name="T7" fmla="*/ 210 h 274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23940" name="Line 36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995" y="1388"/>
                <a:ext cx="682" cy="33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941" name="Text Box 37"/>
              <p:cNvSpPr txBox="1"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647" y="1610"/>
                <a:ext cx="27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2400" b="0">
                    <a:latin typeface="Times New Roman" panose="02020603050405020304" pitchFamily="18" charset="0"/>
                  </a:rPr>
                  <a:t>F</a:t>
                </a:r>
                <a:endParaRPr kumimoji="1" lang="en-US" altLang="zh-CN" sz="2400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942" name="Line 38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 flipH="1" flipV="1">
                <a:off x="624" y="1845"/>
                <a:ext cx="0" cy="3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23943" name="Text Box 3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6200" y="5121275"/>
            <a:ext cx="8915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>
                <a:latin typeface="Times New Roman" panose="02020603050405020304" pitchFamily="18" charset="0"/>
              </a:rPr>
              <a:t>2: </a:t>
            </a:r>
            <a:r>
              <a:rPr kumimoji="1" lang="zh-CN" altLang="en-US" sz="2800">
                <a:latin typeface="Times New Roman" panose="02020603050405020304" pitchFamily="18" charset="0"/>
              </a:rPr>
              <a:t>如上图</a:t>
            </a:r>
            <a:r>
              <a:rPr kumimoji="1" lang="en-US" altLang="zh-CN" sz="2800">
                <a:latin typeface="Times New Roman" panose="02020603050405020304" pitchFamily="18" charset="0"/>
              </a:rPr>
              <a:t>(b)</a:t>
            </a:r>
            <a:r>
              <a:rPr kumimoji="1" lang="zh-CN" altLang="en-US" sz="2800">
                <a:latin typeface="Times New Roman" panose="02020603050405020304" pitchFamily="18" charset="0"/>
              </a:rPr>
              <a:t>所示，物体</a:t>
            </a:r>
            <a:r>
              <a:rPr kumimoji="1" lang="en-US" altLang="zh-CN" sz="2800">
                <a:latin typeface="Times New Roman" panose="02020603050405020304" pitchFamily="18" charset="0"/>
              </a:rPr>
              <a:t>A</a:t>
            </a:r>
            <a:r>
              <a:rPr kumimoji="1" lang="zh-CN" altLang="en-US" sz="2800">
                <a:latin typeface="Times New Roman" panose="02020603050405020304" pitchFamily="18" charset="0"/>
              </a:rPr>
              <a:t>重为</a:t>
            </a:r>
            <a:r>
              <a:rPr kumimoji="1" lang="en-US" altLang="zh-CN" sz="2800">
                <a:latin typeface="Times New Roman" panose="02020603050405020304" pitchFamily="18" charset="0"/>
              </a:rPr>
              <a:t>100N</a:t>
            </a:r>
            <a:r>
              <a:rPr kumimoji="1" lang="zh-CN" altLang="en-US" sz="2800">
                <a:latin typeface="Times New Roman" panose="02020603050405020304" pitchFamily="18" charset="0"/>
              </a:rPr>
              <a:t>，</a:t>
            </a:r>
            <a:r>
              <a:rPr kumimoji="1" lang="zh-CN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挂重物的钩子</a:t>
            </a:r>
            <a:r>
              <a:rPr kumimoji="1" lang="zh-CN" altLang="en-US" sz="2800">
                <a:latin typeface="Times New Roman" panose="02020603050405020304" pitchFamily="18" charset="0"/>
              </a:rPr>
              <a:t>承受的拉力是＿＿＿＿</a:t>
            </a:r>
            <a:r>
              <a:rPr kumimoji="1" lang="en-US" altLang="zh-CN" sz="2800">
                <a:latin typeface="Times New Roman" panose="02020603050405020304" pitchFamily="18" charset="0"/>
              </a:rPr>
              <a:t>N</a:t>
            </a:r>
            <a:r>
              <a:rPr kumimoji="1" lang="zh-CN" altLang="en-US" sz="2800">
                <a:latin typeface="Times New Roman" panose="02020603050405020304" pitchFamily="18" charset="0"/>
              </a:rPr>
              <a:t>。</a:t>
            </a:r>
            <a:r>
              <a:rPr kumimoji="1" lang="zh-CN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人</a:t>
            </a:r>
            <a:r>
              <a:rPr kumimoji="1" lang="zh-CN" alt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匀速</a:t>
            </a:r>
            <a:r>
              <a:rPr kumimoji="1" lang="zh-CN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拉绳子的力</a:t>
            </a:r>
            <a:r>
              <a:rPr kumimoji="1" lang="zh-CN" altLang="en-US" sz="2800">
                <a:latin typeface="Times New Roman" panose="02020603050405020304" pitchFamily="18" charset="0"/>
              </a:rPr>
              <a:t>是＿＿＿＿</a:t>
            </a:r>
            <a:r>
              <a:rPr kumimoji="1" lang="en-US" altLang="zh-CN" sz="2800">
                <a:latin typeface="Times New Roman" panose="02020603050405020304" pitchFamily="18" charset="0"/>
              </a:rPr>
              <a:t>N</a:t>
            </a:r>
            <a:r>
              <a:rPr kumimoji="1" lang="zh-CN" altLang="en-US" sz="2800">
                <a:latin typeface="Times New Roman" panose="02020603050405020304" pitchFamily="18" charset="0"/>
              </a:rPr>
              <a:t>（动滑轮自重不计）</a:t>
            </a:r>
            <a:endParaRPr kumimoji="1" lang="zh-CN" altLang="en-US" sz="2800">
              <a:latin typeface="Times New Roman" panose="02020603050405020304" pitchFamily="18" charset="0"/>
            </a:endParaRPr>
          </a:p>
        </p:txBody>
      </p:sp>
      <p:grpSp>
        <p:nvGrpSpPr>
          <p:cNvPr id="123944" name="Group 40"/>
          <p:cNvGrpSpPr/>
          <p:nvPr>
            <p:custDataLst>
              <p:tags r:id="rId41"/>
            </p:custDataLst>
          </p:nvPr>
        </p:nvGrpSpPr>
        <p:grpSpPr>
          <a:xfrm>
            <a:off x="4862513" y="1752600"/>
            <a:ext cx="3062287" cy="2971800"/>
            <a:chOff x="2151" y="1104"/>
            <a:chExt cx="1929" cy="1872"/>
          </a:xfrm>
        </p:grpSpPr>
        <p:sp>
          <p:nvSpPr>
            <p:cNvPr id="123945" name="Line 41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2208" y="2514"/>
              <a:ext cx="1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23946" name="Group 42"/>
            <p:cNvGrpSpPr/>
            <p:nvPr>
              <p:custDataLst>
                <p:tags r:id="rId43"/>
              </p:custDataLst>
            </p:nvPr>
          </p:nvGrpSpPr>
          <p:grpSpPr>
            <a:xfrm>
              <a:off x="2151" y="1104"/>
              <a:ext cx="1906" cy="1872"/>
              <a:chOff x="2151" y="1104"/>
              <a:chExt cx="1906" cy="1872"/>
            </a:xfrm>
          </p:grpSpPr>
          <p:grpSp>
            <p:nvGrpSpPr>
              <p:cNvPr id="123947" name="Group 43"/>
              <p:cNvGrpSpPr/>
              <p:nvPr>
                <p:custDataLst>
                  <p:tags r:id="rId44"/>
                </p:custDataLst>
              </p:nvPr>
            </p:nvGrpSpPr>
            <p:grpSpPr>
              <a:xfrm>
                <a:off x="2592" y="1104"/>
                <a:ext cx="1050" cy="1872"/>
                <a:chOff x="2592" y="1104"/>
                <a:chExt cx="1050" cy="1872"/>
              </a:xfrm>
            </p:grpSpPr>
            <p:grpSp>
              <p:nvGrpSpPr>
                <p:cNvPr id="123948" name="Group 44"/>
                <p:cNvGrpSpPr/>
                <p:nvPr>
                  <p:custDataLst>
                    <p:tags r:id="rId45"/>
                  </p:custDataLst>
                </p:nvPr>
              </p:nvGrpSpPr>
              <p:grpSpPr>
                <a:xfrm>
                  <a:off x="2592" y="1104"/>
                  <a:ext cx="537" cy="1296"/>
                  <a:chOff x="2496" y="1392"/>
                  <a:chExt cx="537" cy="1296"/>
                </a:xfrm>
              </p:grpSpPr>
              <p:grpSp>
                <p:nvGrpSpPr>
                  <p:cNvPr id="123949" name="Group 45"/>
                  <p:cNvGrpSpPr/>
                  <p:nvPr>
                    <p:custDataLst>
                      <p:tags r:id="rId46"/>
                    </p:custDataLst>
                  </p:nvPr>
                </p:nvGrpSpPr>
                <p:grpSpPr>
                  <a:xfrm>
                    <a:off x="2795" y="1531"/>
                    <a:ext cx="235" cy="460"/>
                    <a:chOff x="5232" y="2745"/>
                    <a:chExt cx="340" cy="794"/>
                  </a:xfrm>
                </p:grpSpPr>
                <p:grpSp>
                  <p:nvGrpSpPr>
                    <p:cNvPr id="123950" name="Group 46"/>
                    <p:cNvGrpSpPr/>
                    <p:nvPr>
                      <p:custDataLst>
                        <p:tags r:id="rId47"/>
                      </p:custDataLst>
                    </p:nvPr>
                  </p:nvGrpSpPr>
                  <p:grpSpPr>
                    <a:xfrm>
                      <a:off x="5232" y="2976"/>
                      <a:ext cx="340" cy="340"/>
                      <a:chOff x="4896" y="2775"/>
                      <a:chExt cx="680" cy="681"/>
                    </a:xfrm>
                  </p:grpSpPr>
                  <p:grpSp>
                    <p:nvGrpSpPr>
                      <p:cNvPr id="123951" name="Group 47"/>
                      <p:cNvGrpSpPr/>
                      <p:nvPr>
                        <p:custDataLst>
                          <p:tags r:id="rId48"/>
                        </p:custDataLst>
                      </p:nvPr>
                    </p:nvGrpSpPr>
                    <p:grpSpPr>
                      <a:xfrm>
                        <a:off x="4896" y="2775"/>
                        <a:ext cx="680" cy="680"/>
                        <a:chOff x="192" y="3351"/>
                        <a:chExt cx="680" cy="680"/>
                      </a:xfrm>
                    </p:grpSpPr>
                    <p:sp>
                      <p:nvSpPr>
                        <p:cNvPr id="123952" name="Oval 48"/>
                        <p:cNvSpPr>
                          <a:spLocks noChangeArrowheads="1"/>
                        </p:cNvSpPr>
                        <p:nvPr>
                          <p:custDataLst>
                            <p:tags r:id="rId49"/>
                          </p:custDataLst>
                        </p:nvPr>
                      </p:nvSpPr>
                      <p:spPr bwMode="auto">
                        <a:xfrm>
                          <a:off x="192" y="3351"/>
                          <a:ext cx="680" cy="680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>
                          <a:solidFill>
                            <a:schemeClr val="tx1"/>
                          </a:solidFill>
                          <a:rou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23953" name="Oval 49"/>
                        <p:cNvSpPr>
                          <a:spLocks noChangeArrowheads="1"/>
                        </p:cNvSpPr>
                        <p:nvPr>
                          <p:custDataLst>
                            <p:tags r:id="rId50"/>
                          </p:custDataLst>
                        </p:nvPr>
                      </p:nvSpPr>
                      <p:spPr bwMode="auto">
                        <a:xfrm>
                          <a:off x="240" y="3408"/>
                          <a:ext cx="576" cy="576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>
                          <a:solidFill>
                            <a:schemeClr val="tx1"/>
                          </a:solidFill>
                          <a:rou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123954" name="Oval 50"/>
                      <p:cNvSpPr>
                        <a:spLocks noChangeArrowheads="1"/>
                      </p:cNvSpPr>
                      <p:nvPr>
                        <p:custDataLst>
                          <p:tags r:id="rId51"/>
                        </p:custDataLst>
                      </p:nvPr>
                    </p:nvSpPr>
                    <p:spPr bwMode="auto">
                      <a:xfrm>
                        <a:off x="5133" y="3018"/>
                        <a:ext cx="192" cy="192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3955" name="AutoShape 51"/>
                      <p:cNvSpPr>
                        <a:spLocks noChangeArrowheads="1"/>
                      </p:cNvSpPr>
                      <p:nvPr>
                        <p:custDataLst>
                          <p:tags r:id="rId52"/>
                        </p:custDataLst>
                      </p:nvPr>
                    </p:nvSpPr>
                    <p:spPr bwMode="auto">
                      <a:xfrm>
                        <a:off x="5175" y="2784"/>
                        <a:ext cx="96" cy="672"/>
                      </a:xfrm>
                      <a:prstGeom prst="diamond">
                        <a:avLst/>
                      </a:prstGeom>
                      <a:solidFill>
                        <a:srgbClr val="663300"/>
                      </a:solidFill>
                      <a:ln w="9525">
                        <a:solidFill>
                          <a:schemeClr val="tx1"/>
                        </a:solidFill>
                        <a:miter lim="800000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23956" name="Group 52"/>
                    <p:cNvGrpSpPr/>
                    <p:nvPr>
                      <p:custDataLst>
                        <p:tags r:id="rId53"/>
                      </p:custDataLst>
                    </p:nvPr>
                  </p:nvGrpSpPr>
                  <p:grpSpPr>
                    <a:xfrm>
                      <a:off x="5346" y="3312"/>
                      <a:ext cx="102" cy="227"/>
                      <a:chOff x="1015" y="3264"/>
                      <a:chExt cx="148" cy="320"/>
                    </a:xfrm>
                  </p:grpSpPr>
                  <p:sp>
                    <p:nvSpPr>
                      <p:cNvPr id="123957" name="Oval 53"/>
                      <p:cNvSpPr>
                        <a:spLocks noChangeArrowheads="1"/>
                      </p:cNvSpPr>
                      <p:nvPr>
                        <p:custDataLst>
                          <p:tags r:id="rId54"/>
                        </p:custDataLst>
                      </p:nvPr>
                    </p:nvSpPr>
                    <p:spPr bwMode="auto">
                      <a:xfrm>
                        <a:off x="1056" y="3264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3958" name="Freeform 54"/>
                      <p:cNvSpPr/>
                      <p:nvPr>
                        <p:custDataLst>
                          <p:tags r:id="rId55"/>
                        </p:custDataLst>
                      </p:nvPr>
                    </p:nvSpPr>
                    <p:spPr bwMode="auto">
                      <a:xfrm>
                        <a:off x="1015" y="3310"/>
                        <a:ext cx="148" cy="274"/>
                      </a:xfrm>
                      <a:custGeom>
                        <a:gdLst>
                          <a:gd name="T0" fmla="*/ 64 w 148"/>
                          <a:gd name="T1" fmla="*/ 0 h 274"/>
                          <a:gd name="T2" fmla="*/ 100 w 148"/>
                          <a:gd name="T3" fmla="*/ 119 h 274"/>
                          <a:gd name="T4" fmla="*/ 73 w 148"/>
                          <a:gd name="T5" fmla="*/ 274 h 274"/>
                          <a:gd name="T6" fmla="*/ 0 w 148"/>
                          <a:gd name="T7" fmla="*/ 210 h 274"/>
                        </a:gdLst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23959" name="Group 55"/>
                    <p:cNvGrpSpPr/>
                    <p:nvPr>
                      <p:custDataLst>
                        <p:tags r:id="rId56"/>
                      </p:custDataLst>
                    </p:nvPr>
                  </p:nvGrpSpPr>
                  <p:grpSpPr>
                    <a:xfrm flipH="1" flipV="1">
                      <a:off x="5337" y="2745"/>
                      <a:ext cx="102" cy="227"/>
                      <a:chOff x="1015" y="3264"/>
                      <a:chExt cx="148" cy="320"/>
                    </a:xfrm>
                  </p:grpSpPr>
                  <p:sp>
                    <p:nvSpPr>
                      <p:cNvPr id="123960" name="Oval 56"/>
                      <p:cNvSpPr>
                        <a:spLocks noChangeArrowheads="1"/>
                      </p:cNvSpPr>
                      <p:nvPr>
                        <p:custDataLst>
                          <p:tags r:id="rId57"/>
                        </p:custDataLst>
                      </p:nvPr>
                    </p:nvSpPr>
                    <p:spPr bwMode="auto">
                      <a:xfrm>
                        <a:off x="1056" y="3264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3961" name="Freeform 57"/>
                      <p:cNvSpPr/>
                      <p:nvPr>
                        <p:custDataLst>
                          <p:tags r:id="rId58"/>
                        </p:custDataLst>
                      </p:nvPr>
                    </p:nvSpPr>
                    <p:spPr bwMode="auto">
                      <a:xfrm>
                        <a:off x="1015" y="3310"/>
                        <a:ext cx="148" cy="274"/>
                      </a:xfrm>
                      <a:custGeom>
                        <a:gdLst>
                          <a:gd name="T0" fmla="*/ 64 w 148"/>
                          <a:gd name="T1" fmla="*/ 0 h 274"/>
                          <a:gd name="T2" fmla="*/ 100 w 148"/>
                          <a:gd name="T3" fmla="*/ 119 h 274"/>
                          <a:gd name="T4" fmla="*/ 73 w 148"/>
                          <a:gd name="T5" fmla="*/ 274 h 274"/>
                          <a:gd name="T6" fmla="*/ 0 w 148"/>
                          <a:gd name="T7" fmla="*/ 210 h 274"/>
                        </a:gdLst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123962" name="Group 58"/>
                  <p:cNvGrpSpPr/>
                  <p:nvPr>
                    <p:custDataLst>
                      <p:tags r:id="rId59"/>
                    </p:custDataLst>
                  </p:nvPr>
                </p:nvGrpSpPr>
                <p:grpSpPr>
                  <a:xfrm>
                    <a:off x="2496" y="1392"/>
                    <a:ext cx="537" cy="1296"/>
                    <a:chOff x="2496" y="1392"/>
                    <a:chExt cx="537" cy="1296"/>
                  </a:xfrm>
                </p:grpSpPr>
                <p:sp>
                  <p:nvSpPr>
                    <p:cNvPr id="123963" name="Line 59"/>
                    <p:cNvSpPr>
                      <a:spLocks noChangeShapeType="1"/>
                    </p:cNvSpPr>
                    <p:nvPr>
                      <p:custDataLst>
                        <p:tags r:id="rId60"/>
                      </p:custDataLst>
                    </p:nvPr>
                  </p:nvSpPr>
                  <p:spPr bwMode="auto">
                    <a:xfrm flipH="1">
                      <a:off x="2674" y="2493"/>
                      <a:ext cx="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123964" name="Group 60"/>
                    <p:cNvGrpSpPr/>
                    <p:nvPr>
                      <p:custDataLst>
                        <p:tags r:id="rId61"/>
                      </p:custDataLst>
                    </p:nvPr>
                  </p:nvGrpSpPr>
                  <p:grpSpPr>
                    <a:xfrm>
                      <a:off x="2562" y="2031"/>
                      <a:ext cx="235" cy="460"/>
                      <a:chOff x="5232" y="2745"/>
                      <a:chExt cx="340" cy="794"/>
                    </a:xfrm>
                  </p:grpSpPr>
                  <p:grpSp>
                    <p:nvGrpSpPr>
                      <p:cNvPr id="123965" name="Group 61"/>
                      <p:cNvGrpSpPr/>
                      <p:nvPr>
                        <p:custDataLst>
                          <p:tags r:id="rId62"/>
                        </p:custDataLst>
                      </p:nvPr>
                    </p:nvGrpSpPr>
                    <p:grpSpPr>
                      <a:xfrm>
                        <a:off x="5232" y="2976"/>
                        <a:ext cx="340" cy="340"/>
                        <a:chOff x="4896" y="2775"/>
                        <a:chExt cx="680" cy="681"/>
                      </a:xfrm>
                    </p:grpSpPr>
                    <p:grpSp>
                      <p:nvGrpSpPr>
                        <p:cNvPr id="123966" name="Group 62"/>
                        <p:cNvGrpSpPr/>
                        <p:nvPr>
                          <p:custDataLst>
                            <p:tags r:id="rId63"/>
                          </p:custDataLst>
                        </p:nvPr>
                      </p:nvGrpSpPr>
                      <p:grpSpPr>
                        <a:xfrm>
                          <a:off x="4896" y="2775"/>
                          <a:ext cx="680" cy="680"/>
                          <a:chOff x="192" y="3351"/>
                          <a:chExt cx="680" cy="680"/>
                        </a:xfrm>
                      </p:grpSpPr>
                      <p:sp>
                        <p:nvSpPr>
                          <p:cNvPr id="123967" name="Oval 63"/>
                          <p:cNvSpPr>
                            <a:spLocks noChangeArrowheads="1"/>
                          </p:cNvSpPr>
                          <p:nvPr>
                            <p:custDataLst>
                              <p:tags r:id="rId64"/>
                            </p:custDataLst>
                          </p:nvPr>
                        </p:nvSpPr>
                        <p:spPr bwMode="auto">
                          <a:xfrm>
                            <a:off x="192" y="3351"/>
                            <a:ext cx="680" cy="680"/>
                          </a:xfrm>
                          <a:prstGeom prst="ellipse">
                            <a:avLst/>
                          </a:prstGeom>
                          <a:solidFill>
                            <a:schemeClr val="accent1"/>
                          </a:solidFill>
                          <a:ln w="38100">
                            <a:solidFill>
                              <a:schemeClr val="tx1"/>
                            </a:solidFill>
                            <a:rou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23968" name="Oval 64"/>
                          <p:cNvSpPr>
                            <a:spLocks noChangeArrowheads="1"/>
                          </p:cNvSpPr>
                          <p:nvPr>
                            <p:custDataLst>
                              <p:tags r:id="rId65"/>
                            </p:custDataLst>
                          </p:nvPr>
                        </p:nvSpPr>
                        <p:spPr bwMode="auto">
                          <a:xfrm>
                            <a:off x="240" y="3408"/>
                            <a:ext cx="576" cy="576"/>
                          </a:xfrm>
                          <a:prstGeom prst="ellipse">
                            <a:avLst/>
                          </a:prstGeom>
                          <a:solidFill>
                            <a:schemeClr val="accent1"/>
                          </a:solidFill>
                          <a:ln w="38100">
                            <a:solidFill>
                              <a:schemeClr val="tx1"/>
                            </a:solidFill>
                            <a:rou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sp>
                      <p:nvSpPr>
                        <p:cNvPr id="123969" name="Oval 65"/>
                        <p:cNvSpPr>
                          <a:spLocks noChangeArrowheads="1"/>
                        </p:cNvSpPr>
                        <p:nvPr>
                          <p:custDataLst>
                            <p:tags r:id="rId66"/>
                          </p:custDataLst>
                        </p:nvPr>
                      </p:nvSpPr>
                      <p:spPr bwMode="auto">
                        <a:xfrm>
                          <a:off x="5133" y="3018"/>
                          <a:ext cx="192" cy="192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 w="9525">
                          <a:solidFill>
                            <a:schemeClr val="tx1"/>
                          </a:solidFill>
                          <a:rou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23970" name="AutoShape 66"/>
                        <p:cNvSpPr>
                          <a:spLocks noChangeArrowheads="1"/>
                        </p:cNvSpPr>
                        <p:nvPr>
                          <p:custDataLst>
                            <p:tags r:id="rId67"/>
                          </p:custDataLst>
                        </p:nvPr>
                      </p:nvSpPr>
                      <p:spPr bwMode="auto">
                        <a:xfrm>
                          <a:off x="5175" y="2784"/>
                          <a:ext cx="96" cy="672"/>
                        </a:xfrm>
                        <a:prstGeom prst="diamond">
                          <a:avLst/>
                        </a:prstGeom>
                        <a:solidFill>
                          <a:srgbClr val="663300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23971" name="Group 67"/>
                      <p:cNvGrpSpPr/>
                      <p:nvPr>
                        <p:custDataLst>
                          <p:tags r:id="rId68"/>
                        </p:custDataLst>
                      </p:nvPr>
                    </p:nvGrpSpPr>
                    <p:grpSpPr>
                      <a:xfrm>
                        <a:off x="5346" y="3312"/>
                        <a:ext cx="102" cy="227"/>
                        <a:chOff x="1015" y="3264"/>
                        <a:chExt cx="148" cy="320"/>
                      </a:xfrm>
                    </p:grpSpPr>
                    <p:sp>
                      <p:nvSpPr>
                        <p:cNvPr id="123972" name="Oval 68"/>
                        <p:cNvSpPr>
                          <a:spLocks noChangeArrowheads="1"/>
                        </p:cNvSpPr>
                        <p:nvPr>
                          <p:custDataLst>
                            <p:tags r:id="rId69"/>
                          </p:custDataLst>
                        </p:nvPr>
                      </p:nvSpPr>
                      <p:spPr bwMode="auto">
                        <a:xfrm>
                          <a:off x="1056" y="3264"/>
                          <a:ext cx="48" cy="48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>
                          <a:solidFill>
                            <a:schemeClr val="tx1"/>
                          </a:solidFill>
                          <a:rou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23973" name="Freeform 69"/>
                        <p:cNvSpPr/>
                        <p:nvPr>
                          <p:custDataLst>
                            <p:tags r:id="rId70"/>
                          </p:custDataLst>
                        </p:nvPr>
                      </p:nvSpPr>
                      <p:spPr bwMode="auto">
                        <a:xfrm>
                          <a:off x="1015" y="3310"/>
                          <a:ext cx="148" cy="274"/>
                        </a:xfrm>
                        <a:custGeom>
                          <a:gdLst>
                            <a:gd name="T0" fmla="*/ 64 w 148"/>
                            <a:gd name="T1" fmla="*/ 0 h 274"/>
                            <a:gd name="T2" fmla="*/ 100 w 148"/>
                            <a:gd name="T3" fmla="*/ 119 h 274"/>
                            <a:gd name="T4" fmla="*/ 73 w 148"/>
                            <a:gd name="T5" fmla="*/ 274 h 274"/>
                            <a:gd name="T6" fmla="*/ 0 w 148"/>
                            <a:gd name="T7" fmla="*/ 210 h 274"/>
                          </a:gdLst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0" t="0" r="r" b="b"/>
                          <a:pathLst>
                            <a:path w="148" h="274">
                              <a:moveTo>
                                <a:pt x="64" y="0"/>
                              </a:moveTo>
                              <a:cubicBezTo>
                                <a:pt x="55" y="62"/>
                                <a:pt x="31" y="100"/>
                                <a:pt x="100" y="119"/>
                              </a:cubicBezTo>
                              <a:cubicBezTo>
                                <a:pt x="148" y="164"/>
                                <a:pt x="138" y="252"/>
                                <a:pt x="73" y="274"/>
                              </a:cubicBezTo>
                              <a:cubicBezTo>
                                <a:pt x="39" y="263"/>
                                <a:pt x="16" y="243"/>
                                <a:pt x="0" y="210"/>
                              </a:cubicBezTo>
                            </a:path>
                          </a:pathLst>
                        </a:custGeom>
                        <a:noFill/>
                        <a:ln w="38100">
                          <a:solidFill>
                            <a:schemeClr val="tx1"/>
                          </a:solidFill>
                          <a:rou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23974" name="Group 70"/>
                      <p:cNvGrpSpPr/>
                      <p:nvPr>
                        <p:custDataLst>
                          <p:tags r:id="rId71"/>
                        </p:custDataLst>
                      </p:nvPr>
                    </p:nvGrpSpPr>
                    <p:grpSpPr>
                      <a:xfrm flipH="1" flipV="1">
                        <a:off x="5337" y="2745"/>
                        <a:ext cx="102" cy="227"/>
                        <a:chOff x="1015" y="3264"/>
                        <a:chExt cx="148" cy="320"/>
                      </a:xfrm>
                    </p:grpSpPr>
                    <p:sp>
                      <p:nvSpPr>
                        <p:cNvPr id="123975" name="Oval 71"/>
                        <p:cNvSpPr>
                          <a:spLocks noChangeArrowheads="1"/>
                        </p:cNvSpPr>
                        <p:nvPr>
                          <p:custDataLst>
                            <p:tags r:id="rId72"/>
                          </p:custDataLst>
                        </p:nvPr>
                      </p:nvSpPr>
                      <p:spPr bwMode="auto">
                        <a:xfrm>
                          <a:off x="1056" y="3264"/>
                          <a:ext cx="48" cy="48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>
                          <a:solidFill>
                            <a:schemeClr val="tx1"/>
                          </a:solidFill>
                          <a:rou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23976" name="Freeform 72"/>
                        <p:cNvSpPr/>
                        <p:nvPr>
                          <p:custDataLst>
                            <p:tags r:id="rId73"/>
                          </p:custDataLst>
                        </p:nvPr>
                      </p:nvSpPr>
                      <p:spPr bwMode="auto">
                        <a:xfrm>
                          <a:off x="1015" y="3310"/>
                          <a:ext cx="148" cy="274"/>
                        </a:xfrm>
                        <a:custGeom>
                          <a:gdLst>
                            <a:gd name="T0" fmla="*/ 64 w 148"/>
                            <a:gd name="T1" fmla="*/ 0 h 274"/>
                            <a:gd name="T2" fmla="*/ 100 w 148"/>
                            <a:gd name="T3" fmla="*/ 119 h 274"/>
                            <a:gd name="T4" fmla="*/ 73 w 148"/>
                            <a:gd name="T5" fmla="*/ 274 h 274"/>
                            <a:gd name="T6" fmla="*/ 0 w 148"/>
                            <a:gd name="T7" fmla="*/ 210 h 274"/>
                          </a:gdLst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0" t="0" r="r" b="b"/>
                          <a:pathLst>
                            <a:path w="148" h="274">
                              <a:moveTo>
                                <a:pt x="64" y="0"/>
                              </a:moveTo>
                              <a:cubicBezTo>
                                <a:pt x="55" y="62"/>
                                <a:pt x="31" y="100"/>
                                <a:pt x="100" y="119"/>
                              </a:cubicBezTo>
                              <a:cubicBezTo>
                                <a:pt x="148" y="164"/>
                                <a:pt x="138" y="252"/>
                                <a:pt x="73" y="274"/>
                              </a:cubicBezTo>
                              <a:cubicBezTo>
                                <a:pt x="39" y="263"/>
                                <a:pt x="16" y="243"/>
                                <a:pt x="0" y="210"/>
                              </a:cubicBezTo>
                            </a:path>
                          </a:pathLst>
                        </a:custGeom>
                        <a:noFill/>
                        <a:ln w="38100">
                          <a:solidFill>
                            <a:schemeClr val="tx1"/>
                          </a:solidFill>
                          <a:rou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grpSp>
                  <p:nvGrpSpPr>
                    <p:cNvPr id="123977" name="Group 73"/>
                    <p:cNvGrpSpPr/>
                    <p:nvPr>
                      <p:custDataLst>
                        <p:tags r:id="rId74"/>
                      </p:custDataLst>
                    </p:nvPr>
                  </p:nvGrpSpPr>
                  <p:grpSpPr>
                    <a:xfrm flipV="1">
                      <a:off x="2496" y="1392"/>
                      <a:ext cx="488" cy="28"/>
                      <a:chOff x="4680" y="7053"/>
                      <a:chExt cx="1764" cy="123"/>
                    </a:xfrm>
                  </p:grpSpPr>
                  <p:grpSp>
                    <p:nvGrpSpPr>
                      <p:cNvPr id="123978" name="Group 74"/>
                      <p:cNvGrpSpPr/>
                      <p:nvPr>
                        <p:custDataLst>
                          <p:tags r:id="rId75"/>
                        </p:custDataLst>
                      </p:nvPr>
                    </p:nvGrpSpPr>
                    <p:grpSpPr>
                      <a:xfrm>
                        <a:off x="4680" y="7056"/>
                        <a:ext cx="864" cy="120"/>
                        <a:chOff x="6480" y="6239"/>
                        <a:chExt cx="864" cy="120"/>
                      </a:xfrm>
                    </p:grpSpPr>
                    <p:sp>
                      <p:nvSpPr>
                        <p:cNvPr id="123979" name="Line 75"/>
                        <p:cNvSpPr>
                          <a:spLocks noChangeShapeType="1"/>
                        </p:cNvSpPr>
                        <p:nvPr>
                          <p:custDataLst>
                            <p:tags r:id="rId76"/>
                          </p:custDataLst>
                        </p:nvPr>
                      </p:nvSpPr>
                      <p:spPr bwMode="auto">
                        <a:xfrm flipH="1">
                          <a:off x="6480" y="6239"/>
                          <a:ext cx="180" cy="11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23980" name="Line 76"/>
                        <p:cNvSpPr>
                          <a:spLocks noChangeShapeType="1"/>
                        </p:cNvSpPr>
                        <p:nvPr>
                          <p:custDataLst>
                            <p:tags r:id="rId77"/>
                          </p:custDataLst>
                        </p:nvPr>
                      </p:nvSpPr>
                      <p:spPr bwMode="auto">
                        <a:xfrm flipH="1">
                          <a:off x="6660" y="6239"/>
                          <a:ext cx="180" cy="11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23981" name="Line 77"/>
                        <p:cNvSpPr>
                          <a:spLocks noChangeShapeType="1"/>
                        </p:cNvSpPr>
                        <p:nvPr>
                          <p:custDataLst>
                            <p:tags r:id="rId78"/>
                          </p:custDataLst>
                        </p:nvPr>
                      </p:nvSpPr>
                      <p:spPr bwMode="auto">
                        <a:xfrm flipH="1">
                          <a:off x="6840" y="6239"/>
                          <a:ext cx="180" cy="11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23982" name="Line 78"/>
                        <p:cNvSpPr>
                          <a:spLocks noChangeShapeType="1"/>
                        </p:cNvSpPr>
                        <p:nvPr>
                          <p:custDataLst>
                            <p:tags r:id="rId79"/>
                          </p:custDataLst>
                        </p:nvPr>
                      </p:nvSpPr>
                      <p:spPr bwMode="auto">
                        <a:xfrm flipH="1">
                          <a:off x="7020" y="6239"/>
                          <a:ext cx="180" cy="11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23983" name="Line 79"/>
                        <p:cNvSpPr>
                          <a:spLocks noChangeShapeType="1"/>
                        </p:cNvSpPr>
                        <p:nvPr>
                          <p:custDataLst>
                            <p:tags r:id="rId80"/>
                          </p:custDataLst>
                        </p:nvPr>
                      </p:nvSpPr>
                      <p:spPr bwMode="auto">
                        <a:xfrm flipH="1">
                          <a:off x="7164" y="6246"/>
                          <a:ext cx="180" cy="11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123984" name="Line 80"/>
                      <p:cNvSpPr>
                        <a:spLocks noChangeShapeType="1"/>
                      </p:cNvSpPr>
                      <p:nvPr>
                        <p:custDataLst>
                          <p:tags r:id="rId81"/>
                        </p:custDataLst>
                      </p:nvPr>
                    </p:nvSpPr>
                    <p:spPr bwMode="auto">
                      <a:xfrm>
                        <a:off x="4845" y="7053"/>
                        <a:ext cx="1593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123985" name="Group 81"/>
                      <p:cNvGrpSpPr/>
                      <p:nvPr>
                        <p:custDataLst>
                          <p:tags r:id="rId82"/>
                        </p:custDataLst>
                      </p:nvPr>
                    </p:nvGrpSpPr>
                    <p:grpSpPr>
                      <a:xfrm>
                        <a:off x="5580" y="7056"/>
                        <a:ext cx="864" cy="120"/>
                        <a:chOff x="6480" y="6239"/>
                        <a:chExt cx="864" cy="120"/>
                      </a:xfrm>
                    </p:grpSpPr>
                    <p:sp>
                      <p:nvSpPr>
                        <p:cNvPr id="123986" name="Line 82"/>
                        <p:cNvSpPr>
                          <a:spLocks noChangeShapeType="1"/>
                        </p:cNvSpPr>
                        <p:nvPr>
                          <p:custDataLst>
                            <p:tags r:id="rId83"/>
                          </p:custDataLst>
                        </p:nvPr>
                      </p:nvSpPr>
                      <p:spPr bwMode="auto">
                        <a:xfrm flipH="1">
                          <a:off x="6480" y="6239"/>
                          <a:ext cx="180" cy="11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23987" name="Line 83"/>
                        <p:cNvSpPr>
                          <a:spLocks noChangeShapeType="1"/>
                        </p:cNvSpPr>
                        <p:nvPr>
                          <p:custDataLst>
                            <p:tags r:id="rId84"/>
                          </p:custDataLst>
                        </p:nvPr>
                      </p:nvSpPr>
                      <p:spPr bwMode="auto">
                        <a:xfrm flipH="1">
                          <a:off x="6660" y="6239"/>
                          <a:ext cx="180" cy="11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23988" name="Line 84"/>
                        <p:cNvSpPr>
                          <a:spLocks noChangeShapeType="1"/>
                        </p:cNvSpPr>
                        <p:nvPr>
                          <p:custDataLst>
                            <p:tags r:id="rId85"/>
                          </p:custDataLst>
                        </p:nvPr>
                      </p:nvSpPr>
                      <p:spPr bwMode="auto">
                        <a:xfrm flipH="1">
                          <a:off x="6840" y="6239"/>
                          <a:ext cx="180" cy="11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23989" name="Line 85"/>
                        <p:cNvSpPr>
                          <a:spLocks noChangeShapeType="1"/>
                        </p:cNvSpPr>
                        <p:nvPr>
                          <p:custDataLst>
                            <p:tags r:id="rId86"/>
                          </p:custDataLst>
                        </p:nvPr>
                      </p:nvSpPr>
                      <p:spPr bwMode="auto">
                        <a:xfrm flipH="1">
                          <a:off x="7020" y="6239"/>
                          <a:ext cx="180" cy="11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23990" name="Line 86"/>
                        <p:cNvSpPr>
                          <a:spLocks noChangeShapeType="1"/>
                        </p:cNvSpPr>
                        <p:nvPr>
                          <p:custDataLst>
                            <p:tags r:id="rId87"/>
                          </p:custDataLst>
                        </p:nvPr>
                      </p:nvSpPr>
                      <p:spPr bwMode="auto">
                        <a:xfrm flipH="1">
                          <a:off x="7164" y="6246"/>
                          <a:ext cx="180" cy="11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123991" name="Line 87"/>
                    <p:cNvSpPr>
                      <a:spLocks noChangeShapeType="1"/>
                    </p:cNvSpPr>
                    <p:nvPr>
                      <p:custDataLst>
                        <p:tags r:id="rId88"/>
                      </p:custDataLst>
                    </p:nvPr>
                  </p:nvSpPr>
                  <p:spPr bwMode="auto">
                    <a:xfrm flipH="1">
                      <a:off x="2562" y="1420"/>
                      <a:ext cx="0" cy="86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3992" name="Rectangle 88"/>
                    <p:cNvSpPr>
                      <a:spLocks noChangeArrowheads="1"/>
                    </p:cNvSpPr>
                    <p:nvPr>
                      <p:custDataLst>
                        <p:tags r:id="rId89"/>
                      </p:custDataLst>
                    </p:nvPr>
                  </p:nvSpPr>
                  <p:spPr bwMode="auto">
                    <a:xfrm>
                      <a:off x="2596" y="2549"/>
                      <a:ext cx="151" cy="139"/>
                    </a:xfrm>
                    <a:prstGeom prst="rect">
                      <a:avLst/>
                    </a:prstGeom>
                    <a:solidFill>
                      <a:srgbClr val="663300"/>
                    </a:solidFill>
                    <a:ln w="9525">
                      <a:solidFill>
                        <a:schemeClr val="tx1"/>
                      </a:solidFill>
                      <a:miter lim="800000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123993" name="Group 89"/>
                    <p:cNvGrpSpPr/>
                    <p:nvPr>
                      <p:custDataLst>
                        <p:tags r:id="rId90"/>
                      </p:custDataLst>
                    </p:nvPr>
                  </p:nvGrpSpPr>
                  <p:grpSpPr>
                    <a:xfrm>
                      <a:off x="2795" y="1420"/>
                      <a:ext cx="238" cy="851"/>
                      <a:chOff x="2795" y="1420"/>
                      <a:chExt cx="238" cy="851"/>
                    </a:xfrm>
                  </p:grpSpPr>
                  <p:sp>
                    <p:nvSpPr>
                      <p:cNvPr id="123994" name="Line 90"/>
                      <p:cNvSpPr>
                        <a:spLocks noChangeShapeType="1"/>
                      </p:cNvSpPr>
                      <p:nvPr>
                        <p:custDataLst>
                          <p:tags r:id="rId91"/>
                        </p:custDataLst>
                      </p:nvPr>
                    </p:nvSpPr>
                    <p:spPr bwMode="auto">
                      <a:xfrm flipH="1">
                        <a:off x="2894" y="1420"/>
                        <a:ext cx="0" cy="11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3995" name="Line 91"/>
                      <p:cNvSpPr>
                        <a:spLocks noChangeShapeType="1"/>
                      </p:cNvSpPr>
                      <p:nvPr>
                        <p:custDataLst>
                          <p:tags r:id="rId92"/>
                        </p:custDataLst>
                      </p:nvPr>
                    </p:nvSpPr>
                    <p:spPr bwMode="auto">
                      <a:xfrm flipH="1">
                        <a:off x="3033" y="1753"/>
                        <a:ext cx="0" cy="47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3996" name="Line 92"/>
                      <p:cNvSpPr>
                        <a:spLocks noChangeShapeType="1"/>
                      </p:cNvSpPr>
                      <p:nvPr>
                        <p:custDataLst>
                          <p:tags r:id="rId93"/>
                        </p:custDataLst>
                      </p:nvPr>
                    </p:nvSpPr>
                    <p:spPr bwMode="auto">
                      <a:xfrm flipH="1">
                        <a:off x="2795" y="1771"/>
                        <a:ext cx="0" cy="50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</p:grpSp>
            <p:sp>
              <p:nvSpPr>
                <p:cNvPr id="123997" name="Text Box 93"/>
                <p:cNvSpPr txBox="1">
                  <a:spLocks noChangeArrowheads="1"/>
                </p:cNvSpPr>
                <p:nvPr>
                  <p:custDataLst>
                    <p:tags r:id="rId94"/>
                  </p:custDataLst>
                </p:nvPr>
              </p:nvSpPr>
              <p:spPr bwMode="auto">
                <a:xfrm>
                  <a:off x="2736" y="2688"/>
                  <a:ext cx="67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kumimoji="1" lang="zh-CN" altLang="en-US" sz="2400" b="0">
                      <a:latin typeface="Times New Roman" panose="02020603050405020304" pitchFamily="18" charset="0"/>
                    </a:rPr>
                    <a:t>图</a:t>
                  </a:r>
                  <a:r>
                    <a:rPr kumimoji="1" lang="en-US" altLang="zh-CN" sz="2400" b="0">
                      <a:latin typeface="Times New Roman" panose="02020603050405020304" pitchFamily="18" charset="0"/>
                    </a:rPr>
                    <a:t>(b)</a:t>
                  </a:r>
                  <a:endParaRPr kumimoji="1" lang="en-US" altLang="zh-CN" sz="2400" b="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123998" name="Group 94"/>
                <p:cNvGrpSpPr/>
                <p:nvPr>
                  <p:custDataLst>
                    <p:tags r:id="rId95"/>
                  </p:custDataLst>
                </p:nvPr>
              </p:nvGrpSpPr>
              <p:grpSpPr>
                <a:xfrm>
                  <a:off x="3120" y="1644"/>
                  <a:ext cx="522" cy="883"/>
                  <a:chOff x="3120" y="1644"/>
                  <a:chExt cx="522" cy="883"/>
                </a:xfrm>
              </p:grpSpPr>
              <p:grpSp>
                <p:nvGrpSpPr>
                  <p:cNvPr id="123999" name="Group 95"/>
                  <p:cNvGrpSpPr/>
                  <p:nvPr>
                    <p:custDataLst>
                      <p:tags r:id="rId96"/>
                    </p:custDataLst>
                  </p:nvPr>
                </p:nvGrpSpPr>
                <p:grpSpPr>
                  <a:xfrm>
                    <a:off x="3120" y="1644"/>
                    <a:ext cx="522" cy="880"/>
                    <a:chOff x="4114" y="1296"/>
                    <a:chExt cx="522" cy="880"/>
                  </a:xfrm>
                </p:grpSpPr>
                <p:sp>
                  <p:nvSpPr>
                    <p:cNvPr id="124000" name="Oval 96"/>
                    <p:cNvSpPr>
                      <a:spLocks noChangeArrowheads="1"/>
                    </p:cNvSpPr>
                    <p:nvPr>
                      <p:custDataLst>
                        <p:tags r:id="rId97"/>
                      </p:custDataLst>
                    </p:nvPr>
                  </p:nvSpPr>
                  <p:spPr bwMode="auto">
                    <a:xfrm>
                      <a:off x="4368" y="1296"/>
                      <a:ext cx="96" cy="24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4001" name="Line 97"/>
                    <p:cNvSpPr>
                      <a:spLocks noChangeShapeType="1"/>
                    </p:cNvSpPr>
                    <p:nvPr>
                      <p:custDataLst>
                        <p:tags r:id="rId98"/>
                      </p:custDataLst>
                    </p:nvPr>
                  </p:nvSpPr>
                  <p:spPr bwMode="auto">
                    <a:xfrm>
                      <a:off x="4416" y="1536"/>
                      <a:ext cx="48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4002" name="Freeform 98"/>
                    <p:cNvSpPr/>
                    <p:nvPr>
                      <p:custDataLst>
                        <p:tags r:id="rId99"/>
                      </p:custDataLst>
                    </p:nvPr>
                  </p:nvSpPr>
                  <p:spPr bwMode="auto">
                    <a:xfrm>
                      <a:off x="4378" y="1829"/>
                      <a:ext cx="84" cy="228"/>
                    </a:xfrm>
                    <a:custGeom>
                      <a:gdLst>
                        <a:gd name="T0" fmla="*/ 84 w 84"/>
                        <a:gd name="T1" fmla="*/ 0 h 228"/>
                        <a:gd name="T2" fmla="*/ 11 w 84"/>
                        <a:gd name="T3" fmla="*/ 173 h 228"/>
                        <a:gd name="T4" fmla="*/ 1 w 84"/>
                        <a:gd name="T5" fmla="*/ 228 h 228"/>
                      </a:gdLst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84" h="228">
                          <a:moveTo>
                            <a:pt x="84" y="0"/>
                          </a:moveTo>
                          <a:cubicBezTo>
                            <a:pt x="63" y="59"/>
                            <a:pt x="45" y="121"/>
                            <a:pt x="11" y="173"/>
                          </a:cubicBezTo>
                          <a:cubicBezTo>
                            <a:pt x="0" y="222"/>
                            <a:pt x="1" y="203"/>
                            <a:pt x="1" y="228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4003" name="Freeform 99"/>
                    <p:cNvSpPr/>
                    <p:nvPr>
                      <p:custDataLst>
                        <p:tags r:id="rId100"/>
                      </p:custDataLst>
                    </p:nvPr>
                  </p:nvSpPr>
                  <p:spPr bwMode="auto">
                    <a:xfrm>
                      <a:off x="4471" y="1847"/>
                      <a:ext cx="165" cy="329"/>
                    </a:xfrm>
                    <a:custGeom>
                      <a:gdLst>
                        <a:gd name="T0" fmla="*/ 0 w 165"/>
                        <a:gd name="T1" fmla="*/ 0 h 329"/>
                        <a:gd name="T2" fmla="*/ 55 w 165"/>
                        <a:gd name="T3" fmla="*/ 64 h 329"/>
                        <a:gd name="T4" fmla="*/ 100 w 165"/>
                        <a:gd name="T5" fmla="*/ 146 h 329"/>
                        <a:gd name="T6" fmla="*/ 128 w 165"/>
                        <a:gd name="T7" fmla="*/ 174 h 329"/>
                        <a:gd name="T8" fmla="*/ 164 w 165"/>
                        <a:gd name="T9" fmla="*/ 228 h 329"/>
                        <a:gd name="T10" fmla="*/ 128 w 165"/>
                        <a:gd name="T11" fmla="*/ 329 h 329"/>
                      </a:gdLst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65" h="329">
                          <a:moveTo>
                            <a:pt x="0" y="0"/>
                          </a:moveTo>
                          <a:cubicBezTo>
                            <a:pt x="17" y="23"/>
                            <a:pt x="44" y="38"/>
                            <a:pt x="55" y="64"/>
                          </a:cubicBezTo>
                          <a:cubicBezTo>
                            <a:pt x="103" y="172"/>
                            <a:pt x="19" y="77"/>
                            <a:pt x="100" y="146"/>
                          </a:cubicBezTo>
                          <a:cubicBezTo>
                            <a:pt x="110" y="155"/>
                            <a:pt x="120" y="164"/>
                            <a:pt x="128" y="174"/>
                          </a:cubicBezTo>
                          <a:cubicBezTo>
                            <a:pt x="141" y="191"/>
                            <a:pt x="164" y="228"/>
                            <a:pt x="164" y="228"/>
                          </a:cubicBezTo>
                          <a:cubicBezTo>
                            <a:pt x="159" y="265"/>
                            <a:pt x="165" y="311"/>
                            <a:pt x="128" y="329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4004" name="Line 100"/>
                    <p:cNvSpPr>
                      <a:spLocks noChangeShapeType="1"/>
                    </p:cNvSpPr>
                    <p:nvPr>
                      <p:custDataLst>
                        <p:tags r:id="rId101"/>
                      </p:custDataLst>
                    </p:nvPr>
                  </p:nvSpPr>
                  <p:spPr bwMode="auto">
                    <a:xfrm>
                      <a:off x="4128" y="1536"/>
                      <a:ext cx="288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4005" name="Freeform 101"/>
                    <p:cNvSpPr/>
                    <p:nvPr>
                      <p:custDataLst>
                        <p:tags r:id="rId102"/>
                      </p:custDataLst>
                    </p:nvPr>
                  </p:nvSpPr>
                  <p:spPr bwMode="auto">
                    <a:xfrm>
                      <a:off x="4114" y="1573"/>
                      <a:ext cx="331" cy="146"/>
                    </a:xfrm>
                    <a:custGeom>
                      <a:gdLst>
                        <a:gd name="T0" fmla="*/ 0 w 331"/>
                        <a:gd name="T1" fmla="*/ 0 h 146"/>
                        <a:gd name="T2" fmla="*/ 92 w 331"/>
                        <a:gd name="T3" fmla="*/ 45 h 146"/>
                        <a:gd name="T4" fmla="*/ 247 w 331"/>
                        <a:gd name="T5" fmla="*/ 146 h 146"/>
                        <a:gd name="T6" fmla="*/ 302 w 331"/>
                        <a:gd name="T7" fmla="*/ 118 h 146"/>
                        <a:gd name="T8" fmla="*/ 329 w 331"/>
                        <a:gd name="T9" fmla="*/ 91 h 146"/>
                      </a:gdLst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31" h="146">
                          <a:moveTo>
                            <a:pt x="0" y="0"/>
                          </a:moveTo>
                          <a:cubicBezTo>
                            <a:pt x="31" y="20"/>
                            <a:pt x="64" y="22"/>
                            <a:pt x="92" y="45"/>
                          </a:cubicBezTo>
                          <a:cubicBezTo>
                            <a:pt x="139" y="83"/>
                            <a:pt x="189" y="127"/>
                            <a:pt x="247" y="146"/>
                          </a:cubicBezTo>
                          <a:cubicBezTo>
                            <a:pt x="271" y="138"/>
                            <a:pt x="283" y="138"/>
                            <a:pt x="302" y="118"/>
                          </a:cubicBezTo>
                          <a:cubicBezTo>
                            <a:pt x="331" y="89"/>
                            <a:pt x="307" y="91"/>
                            <a:pt x="329" y="91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24006" name="Freeform 102"/>
                  <p:cNvSpPr/>
                  <p:nvPr>
                    <p:custDataLst>
                      <p:tags r:id="rId103"/>
                    </p:custDataLst>
                  </p:nvPr>
                </p:nvSpPr>
                <p:spPr bwMode="auto">
                  <a:xfrm>
                    <a:off x="3335" y="2369"/>
                    <a:ext cx="56" cy="158"/>
                  </a:xfrm>
                  <a:custGeom>
                    <a:gdLst>
                      <a:gd name="T0" fmla="*/ 56 w 56"/>
                      <a:gd name="T1" fmla="*/ 0 h 158"/>
                      <a:gd name="T2" fmla="*/ 0 w 56"/>
                      <a:gd name="T3" fmla="*/ 158 h 158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56" h="158">
                        <a:moveTo>
                          <a:pt x="56" y="0"/>
                        </a:moveTo>
                        <a:cubicBezTo>
                          <a:pt x="19" y="56"/>
                          <a:pt x="0" y="91"/>
                          <a:pt x="0" y="15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24007" name="Group 103"/>
              <p:cNvGrpSpPr/>
              <p:nvPr>
                <p:custDataLst>
                  <p:tags r:id="rId104"/>
                </p:custDataLst>
              </p:nvPr>
            </p:nvGrpSpPr>
            <p:grpSpPr>
              <a:xfrm>
                <a:off x="2151" y="2517"/>
                <a:ext cx="706" cy="49"/>
                <a:chOff x="4680" y="7053"/>
                <a:chExt cx="1764" cy="123"/>
              </a:xfrm>
            </p:grpSpPr>
            <p:grpSp>
              <p:nvGrpSpPr>
                <p:cNvPr id="124008" name="Group 104"/>
                <p:cNvGrpSpPr/>
                <p:nvPr>
                  <p:custDataLst>
                    <p:tags r:id="rId105"/>
                  </p:custDataLst>
                </p:nvPr>
              </p:nvGrpSpPr>
              <p:grpSpPr>
                <a:xfrm>
                  <a:off x="4680" y="7056"/>
                  <a:ext cx="864" cy="120"/>
                  <a:chOff x="6480" y="6239"/>
                  <a:chExt cx="864" cy="120"/>
                </a:xfrm>
              </p:grpSpPr>
              <p:sp>
                <p:nvSpPr>
                  <p:cNvPr id="124009" name="Line 105"/>
                  <p:cNvSpPr>
                    <a:spLocks noChangeShapeType="1"/>
                  </p:cNvSpPr>
                  <p:nvPr>
                    <p:custDataLst>
                      <p:tags r:id="rId106"/>
                    </p:custDataLst>
                  </p:nvPr>
                </p:nvSpPr>
                <p:spPr bwMode="auto">
                  <a:xfrm flipH="1">
                    <a:off x="648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010" name="Line 106"/>
                  <p:cNvSpPr>
                    <a:spLocks noChangeShapeType="1"/>
                  </p:cNvSpPr>
                  <p:nvPr>
                    <p:custDataLst>
                      <p:tags r:id="rId107"/>
                    </p:custDataLst>
                  </p:nvPr>
                </p:nvSpPr>
                <p:spPr bwMode="auto">
                  <a:xfrm flipH="1">
                    <a:off x="666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011" name="Line 107"/>
                  <p:cNvSpPr>
                    <a:spLocks noChangeShapeType="1"/>
                  </p:cNvSpPr>
                  <p:nvPr>
                    <p:custDataLst>
                      <p:tags r:id="rId108"/>
                    </p:custDataLst>
                  </p:nvPr>
                </p:nvSpPr>
                <p:spPr bwMode="auto">
                  <a:xfrm flipH="1">
                    <a:off x="684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012" name="Line 108"/>
                  <p:cNvSpPr>
                    <a:spLocks noChangeShapeType="1"/>
                  </p:cNvSpPr>
                  <p:nvPr>
                    <p:custDataLst>
                      <p:tags r:id="rId109"/>
                    </p:custDataLst>
                  </p:nvPr>
                </p:nvSpPr>
                <p:spPr bwMode="auto">
                  <a:xfrm flipH="1">
                    <a:off x="702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013" name="Line 109"/>
                  <p:cNvSpPr>
                    <a:spLocks noChangeShapeType="1"/>
                  </p:cNvSpPr>
                  <p:nvPr>
                    <p:custDataLst>
                      <p:tags r:id="rId110"/>
                    </p:custDataLst>
                  </p:nvPr>
                </p:nvSpPr>
                <p:spPr bwMode="auto">
                  <a:xfrm flipH="1">
                    <a:off x="7164" y="6246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24014" name="Line 110"/>
                <p:cNvSpPr>
                  <a:spLocks noChangeShapeType="1"/>
                </p:cNvSpPr>
                <p:nvPr>
                  <p:custDataLst>
                    <p:tags r:id="rId111"/>
                  </p:custDataLst>
                </p:nvPr>
              </p:nvSpPr>
              <p:spPr bwMode="auto">
                <a:xfrm>
                  <a:off x="4845" y="7053"/>
                  <a:ext cx="159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24015" name="Group 111"/>
                <p:cNvGrpSpPr/>
                <p:nvPr>
                  <p:custDataLst>
                    <p:tags r:id="rId112"/>
                  </p:custDataLst>
                </p:nvPr>
              </p:nvGrpSpPr>
              <p:grpSpPr>
                <a:xfrm>
                  <a:off x="5580" y="7056"/>
                  <a:ext cx="864" cy="120"/>
                  <a:chOff x="6480" y="6239"/>
                  <a:chExt cx="864" cy="120"/>
                </a:xfrm>
              </p:grpSpPr>
              <p:sp>
                <p:nvSpPr>
                  <p:cNvPr id="124016" name="Line 112"/>
                  <p:cNvSpPr>
                    <a:spLocks noChangeShapeType="1"/>
                  </p:cNvSpPr>
                  <p:nvPr>
                    <p:custDataLst>
                      <p:tags r:id="rId113"/>
                    </p:custDataLst>
                  </p:nvPr>
                </p:nvSpPr>
                <p:spPr bwMode="auto">
                  <a:xfrm flipH="1">
                    <a:off x="648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017" name="Line 113"/>
                  <p:cNvSpPr>
                    <a:spLocks noChangeShapeType="1"/>
                  </p:cNvSpPr>
                  <p:nvPr>
                    <p:custDataLst>
                      <p:tags r:id="rId114"/>
                    </p:custDataLst>
                  </p:nvPr>
                </p:nvSpPr>
                <p:spPr bwMode="auto">
                  <a:xfrm flipH="1">
                    <a:off x="666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018" name="Line 114"/>
                  <p:cNvSpPr>
                    <a:spLocks noChangeShapeType="1"/>
                  </p:cNvSpPr>
                  <p:nvPr>
                    <p:custDataLst>
                      <p:tags r:id="rId115"/>
                    </p:custDataLst>
                  </p:nvPr>
                </p:nvSpPr>
                <p:spPr bwMode="auto">
                  <a:xfrm flipH="1">
                    <a:off x="684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019" name="Line 115"/>
                  <p:cNvSpPr>
                    <a:spLocks noChangeShapeType="1"/>
                  </p:cNvSpPr>
                  <p:nvPr>
                    <p:custDataLst>
                      <p:tags r:id="rId116"/>
                    </p:custDataLst>
                  </p:nvPr>
                </p:nvSpPr>
                <p:spPr bwMode="auto">
                  <a:xfrm flipH="1">
                    <a:off x="702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020" name="Line 116"/>
                  <p:cNvSpPr>
                    <a:spLocks noChangeShapeType="1"/>
                  </p:cNvSpPr>
                  <p:nvPr>
                    <p:custDataLst>
                      <p:tags r:id="rId117"/>
                    </p:custDataLst>
                  </p:nvPr>
                </p:nvSpPr>
                <p:spPr bwMode="auto">
                  <a:xfrm flipH="1">
                    <a:off x="7164" y="6246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24021" name="Group 117"/>
              <p:cNvGrpSpPr/>
              <p:nvPr>
                <p:custDataLst>
                  <p:tags r:id="rId118"/>
                </p:custDataLst>
              </p:nvPr>
            </p:nvGrpSpPr>
            <p:grpSpPr>
              <a:xfrm>
                <a:off x="2850" y="2514"/>
                <a:ext cx="706" cy="49"/>
                <a:chOff x="4680" y="7053"/>
                <a:chExt cx="1764" cy="123"/>
              </a:xfrm>
            </p:grpSpPr>
            <p:grpSp>
              <p:nvGrpSpPr>
                <p:cNvPr id="124022" name="Group 118"/>
                <p:cNvGrpSpPr/>
                <p:nvPr>
                  <p:custDataLst>
                    <p:tags r:id="rId119"/>
                  </p:custDataLst>
                </p:nvPr>
              </p:nvGrpSpPr>
              <p:grpSpPr>
                <a:xfrm>
                  <a:off x="4680" y="7056"/>
                  <a:ext cx="864" cy="120"/>
                  <a:chOff x="6480" y="6239"/>
                  <a:chExt cx="864" cy="120"/>
                </a:xfrm>
              </p:grpSpPr>
              <p:sp>
                <p:nvSpPr>
                  <p:cNvPr id="124023" name="Line 119"/>
                  <p:cNvSpPr>
                    <a:spLocks noChangeShapeType="1"/>
                  </p:cNvSpPr>
                  <p:nvPr>
                    <p:custDataLst>
                      <p:tags r:id="rId120"/>
                    </p:custDataLst>
                  </p:nvPr>
                </p:nvSpPr>
                <p:spPr bwMode="auto">
                  <a:xfrm flipH="1">
                    <a:off x="648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024" name="Line 120"/>
                  <p:cNvSpPr>
                    <a:spLocks noChangeShapeType="1"/>
                  </p:cNvSpPr>
                  <p:nvPr>
                    <p:custDataLst>
                      <p:tags r:id="rId121"/>
                    </p:custDataLst>
                  </p:nvPr>
                </p:nvSpPr>
                <p:spPr bwMode="auto">
                  <a:xfrm flipH="1">
                    <a:off x="666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025" name="Line 121"/>
                  <p:cNvSpPr>
                    <a:spLocks noChangeShapeType="1"/>
                  </p:cNvSpPr>
                  <p:nvPr>
                    <p:custDataLst>
                      <p:tags r:id="rId122"/>
                    </p:custDataLst>
                  </p:nvPr>
                </p:nvSpPr>
                <p:spPr bwMode="auto">
                  <a:xfrm flipH="1">
                    <a:off x="684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026" name="Line 122"/>
                  <p:cNvSpPr>
                    <a:spLocks noChangeShapeType="1"/>
                  </p:cNvSpPr>
                  <p:nvPr>
                    <p:custDataLst>
                      <p:tags r:id="rId123"/>
                    </p:custDataLst>
                  </p:nvPr>
                </p:nvSpPr>
                <p:spPr bwMode="auto">
                  <a:xfrm flipH="1">
                    <a:off x="702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027" name="Line 123"/>
                  <p:cNvSpPr>
                    <a:spLocks noChangeShapeType="1"/>
                  </p:cNvSpPr>
                  <p:nvPr>
                    <p:custDataLst>
                      <p:tags r:id="rId124"/>
                    </p:custDataLst>
                  </p:nvPr>
                </p:nvSpPr>
                <p:spPr bwMode="auto">
                  <a:xfrm flipH="1">
                    <a:off x="7164" y="6246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24028" name="Line 124"/>
                <p:cNvSpPr>
                  <a:spLocks noChangeShapeType="1"/>
                </p:cNvSpPr>
                <p:nvPr>
                  <p:custDataLst>
                    <p:tags r:id="rId125"/>
                  </p:custDataLst>
                </p:nvPr>
              </p:nvSpPr>
              <p:spPr bwMode="auto">
                <a:xfrm>
                  <a:off x="4845" y="7053"/>
                  <a:ext cx="159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24029" name="Group 125"/>
                <p:cNvGrpSpPr/>
                <p:nvPr>
                  <p:custDataLst>
                    <p:tags r:id="rId126"/>
                  </p:custDataLst>
                </p:nvPr>
              </p:nvGrpSpPr>
              <p:grpSpPr>
                <a:xfrm>
                  <a:off x="5580" y="7056"/>
                  <a:ext cx="864" cy="120"/>
                  <a:chOff x="6480" y="6239"/>
                  <a:chExt cx="864" cy="120"/>
                </a:xfrm>
              </p:grpSpPr>
              <p:sp>
                <p:nvSpPr>
                  <p:cNvPr id="124030" name="Line 126"/>
                  <p:cNvSpPr>
                    <a:spLocks noChangeShapeType="1"/>
                  </p:cNvSpPr>
                  <p:nvPr>
                    <p:custDataLst>
                      <p:tags r:id="rId127"/>
                    </p:custDataLst>
                  </p:nvPr>
                </p:nvSpPr>
                <p:spPr bwMode="auto">
                  <a:xfrm flipH="1">
                    <a:off x="648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031" name="Line 127"/>
                  <p:cNvSpPr>
                    <a:spLocks noChangeShapeType="1"/>
                  </p:cNvSpPr>
                  <p:nvPr>
                    <p:custDataLst>
                      <p:tags r:id="rId128"/>
                    </p:custDataLst>
                  </p:nvPr>
                </p:nvSpPr>
                <p:spPr bwMode="auto">
                  <a:xfrm flipH="1">
                    <a:off x="666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032" name="Line 128"/>
                  <p:cNvSpPr>
                    <a:spLocks noChangeShapeType="1"/>
                  </p:cNvSpPr>
                  <p:nvPr>
                    <p:custDataLst>
                      <p:tags r:id="rId129"/>
                    </p:custDataLst>
                  </p:nvPr>
                </p:nvSpPr>
                <p:spPr bwMode="auto">
                  <a:xfrm flipH="1">
                    <a:off x="684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033" name="Line 129"/>
                  <p:cNvSpPr>
                    <a:spLocks noChangeShapeType="1"/>
                  </p:cNvSpPr>
                  <p:nvPr>
                    <p:custDataLst>
                      <p:tags r:id="rId130"/>
                    </p:custDataLst>
                  </p:nvPr>
                </p:nvSpPr>
                <p:spPr bwMode="auto">
                  <a:xfrm flipH="1">
                    <a:off x="702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034" name="Line 130"/>
                  <p:cNvSpPr>
                    <a:spLocks noChangeShapeType="1"/>
                  </p:cNvSpPr>
                  <p:nvPr>
                    <p:custDataLst>
                      <p:tags r:id="rId131"/>
                    </p:custDataLst>
                  </p:nvPr>
                </p:nvSpPr>
                <p:spPr bwMode="auto">
                  <a:xfrm flipH="1">
                    <a:off x="7164" y="6246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24035" name="Group 131"/>
              <p:cNvGrpSpPr/>
              <p:nvPr>
                <p:custDataLst>
                  <p:tags r:id="rId132"/>
                </p:custDataLst>
              </p:nvPr>
            </p:nvGrpSpPr>
            <p:grpSpPr>
              <a:xfrm>
                <a:off x="3351" y="2517"/>
                <a:ext cx="706" cy="49"/>
                <a:chOff x="4680" y="7053"/>
                <a:chExt cx="1764" cy="123"/>
              </a:xfrm>
            </p:grpSpPr>
            <p:grpSp>
              <p:nvGrpSpPr>
                <p:cNvPr id="124036" name="Group 132"/>
                <p:cNvGrpSpPr/>
                <p:nvPr>
                  <p:custDataLst>
                    <p:tags r:id="rId133"/>
                  </p:custDataLst>
                </p:nvPr>
              </p:nvGrpSpPr>
              <p:grpSpPr>
                <a:xfrm>
                  <a:off x="4680" y="7056"/>
                  <a:ext cx="864" cy="120"/>
                  <a:chOff x="6480" y="6239"/>
                  <a:chExt cx="864" cy="120"/>
                </a:xfrm>
              </p:grpSpPr>
              <p:sp>
                <p:nvSpPr>
                  <p:cNvPr id="124037" name="Line 133"/>
                  <p:cNvSpPr>
                    <a:spLocks noChangeShapeType="1"/>
                  </p:cNvSpPr>
                  <p:nvPr>
                    <p:custDataLst>
                      <p:tags r:id="rId134"/>
                    </p:custDataLst>
                  </p:nvPr>
                </p:nvSpPr>
                <p:spPr bwMode="auto">
                  <a:xfrm flipH="1">
                    <a:off x="648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038" name="Line 134"/>
                  <p:cNvSpPr>
                    <a:spLocks noChangeShapeType="1"/>
                  </p:cNvSpPr>
                  <p:nvPr>
                    <p:custDataLst>
                      <p:tags r:id="rId135"/>
                    </p:custDataLst>
                  </p:nvPr>
                </p:nvSpPr>
                <p:spPr bwMode="auto">
                  <a:xfrm flipH="1">
                    <a:off x="666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039" name="Line 135"/>
                  <p:cNvSpPr>
                    <a:spLocks noChangeShapeType="1"/>
                  </p:cNvSpPr>
                  <p:nvPr>
                    <p:custDataLst>
                      <p:tags r:id="rId136"/>
                    </p:custDataLst>
                  </p:nvPr>
                </p:nvSpPr>
                <p:spPr bwMode="auto">
                  <a:xfrm flipH="1">
                    <a:off x="684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040" name="Line 136"/>
                  <p:cNvSpPr>
                    <a:spLocks noChangeShapeType="1"/>
                  </p:cNvSpPr>
                  <p:nvPr>
                    <p:custDataLst>
                      <p:tags r:id="rId137"/>
                    </p:custDataLst>
                  </p:nvPr>
                </p:nvSpPr>
                <p:spPr bwMode="auto">
                  <a:xfrm flipH="1">
                    <a:off x="702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041" name="Line 137"/>
                  <p:cNvSpPr>
                    <a:spLocks noChangeShapeType="1"/>
                  </p:cNvSpPr>
                  <p:nvPr>
                    <p:custDataLst>
                      <p:tags r:id="rId138"/>
                    </p:custDataLst>
                  </p:nvPr>
                </p:nvSpPr>
                <p:spPr bwMode="auto">
                  <a:xfrm flipH="1">
                    <a:off x="7164" y="6246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24042" name="Line 138"/>
                <p:cNvSpPr>
                  <a:spLocks noChangeShapeType="1"/>
                </p:cNvSpPr>
                <p:nvPr>
                  <p:custDataLst>
                    <p:tags r:id="rId139"/>
                  </p:custDataLst>
                </p:nvPr>
              </p:nvSpPr>
              <p:spPr bwMode="auto">
                <a:xfrm>
                  <a:off x="4845" y="7053"/>
                  <a:ext cx="159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24043" name="Group 139"/>
                <p:cNvGrpSpPr/>
                <p:nvPr>
                  <p:custDataLst>
                    <p:tags r:id="rId140"/>
                  </p:custDataLst>
                </p:nvPr>
              </p:nvGrpSpPr>
              <p:grpSpPr>
                <a:xfrm>
                  <a:off x="5580" y="7056"/>
                  <a:ext cx="864" cy="120"/>
                  <a:chOff x="6480" y="6239"/>
                  <a:chExt cx="864" cy="120"/>
                </a:xfrm>
              </p:grpSpPr>
              <p:sp>
                <p:nvSpPr>
                  <p:cNvPr id="124044" name="Line 140"/>
                  <p:cNvSpPr>
                    <a:spLocks noChangeShapeType="1"/>
                  </p:cNvSpPr>
                  <p:nvPr>
                    <p:custDataLst>
                      <p:tags r:id="rId141"/>
                    </p:custDataLst>
                  </p:nvPr>
                </p:nvSpPr>
                <p:spPr bwMode="auto">
                  <a:xfrm flipH="1">
                    <a:off x="648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045" name="Line 141"/>
                  <p:cNvSpPr>
                    <a:spLocks noChangeShapeType="1"/>
                  </p:cNvSpPr>
                  <p:nvPr>
                    <p:custDataLst>
                      <p:tags r:id="rId142"/>
                    </p:custDataLst>
                  </p:nvPr>
                </p:nvSpPr>
                <p:spPr bwMode="auto">
                  <a:xfrm flipH="1">
                    <a:off x="666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046" name="Line 142"/>
                  <p:cNvSpPr>
                    <a:spLocks noChangeShapeType="1"/>
                  </p:cNvSpPr>
                  <p:nvPr>
                    <p:custDataLst>
                      <p:tags r:id="rId143"/>
                    </p:custDataLst>
                  </p:nvPr>
                </p:nvSpPr>
                <p:spPr bwMode="auto">
                  <a:xfrm flipH="1">
                    <a:off x="684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047" name="Line 143"/>
                  <p:cNvSpPr>
                    <a:spLocks noChangeShapeType="1"/>
                  </p:cNvSpPr>
                  <p:nvPr>
                    <p:custDataLst>
                      <p:tags r:id="rId144"/>
                    </p:custDataLst>
                  </p:nvPr>
                </p:nvSpPr>
                <p:spPr bwMode="auto">
                  <a:xfrm flipH="1">
                    <a:off x="702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048" name="Line 144"/>
                  <p:cNvSpPr>
                    <a:spLocks noChangeShapeType="1"/>
                  </p:cNvSpPr>
                  <p:nvPr>
                    <p:custDataLst>
                      <p:tags r:id="rId145"/>
                    </p:custDataLst>
                  </p:nvPr>
                </p:nvSpPr>
                <p:spPr bwMode="auto">
                  <a:xfrm flipH="1">
                    <a:off x="7164" y="6246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sp>
        <p:nvSpPr>
          <p:cNvPr id="124049" name="Text Box 145"/>
          <p:cNvSpPr txBox="1">
            <a:spLocks noChangeArrowheads="1"/>
          </p:cNvSpPr>
          <p:nvPr>
            <p:custDataLst>
              <p:tags r:id="rId146"/>
            </p:custDataLst>
          </p:nvPr>
        </p:nvSpPr>
        <p:spPr bwMode="auto">
          <a:xfrm>
            <a:off x="3048000" y="9286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>
                <a:solidFill>
                  <a:srgbClr val="A50021"/>
                </a:solidFill>
                <a:latin typeface="Times New Roman" panose="02020603050405020304" pitchFamily="18" charset="0"/>
              </a:rPr>
              <a:t>100</a:t>
            </a:r>
            <a:endParaRPr kumimoji="1" lang="en-US" altLang="zh-CN" sz="280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4050" name="Text Box 146"/>
          <p:cNvSpPr txBox="1">
            <a:spLocks noChangeArrowheads="1"/>
          </p:cNvSpPr>
          <p:nvPr>
            <p:custDataLst>
              <p:tags r:id="rId147"/>
            </p:custDataLst>
          </p:nvPr>
        </p:nvSpPr>
        <p:spPr bwMode="auto">
          <a:xfrm>
            <a:off x="1981200" y="5500688"/>
            <a:ext cx="762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>
                <a:solidFill>
                  <a:srgbClr val="A50021"/>
                </a:solidFill>
                <a:latin typeface="Times New Roman" panose="02020603050405020304" pitchFamily="18" charset="0"/>
              </a:rPr>
              <a:t>100</a:t>
            </a:r>
            <a:endParaRPr kumimoji="1" lang="en-US" altLang="zh-CN" sz="280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4051" name="Text Box 147"/>
          <p:cNvSpPr txBox="1">
            <a:spLocks noChangeArrowheads="1"/>
          </p:cNvSpPr>
          <p:nvPr>
            <p:custDataLst>
              <p:tags r:id="rId148"/>
            </p:custDataLst>
          </p:nvPr>
        </p:nvSpPr>
        <p:spPr bwMode="auto">
          <a:xfrm>
            <a:off x="7391400" y="5486400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>
                <a:solidFill>
                  <a:srgbClr val="A50021"/>
                </a:solidFill>
                <a:latin typeface="Times New Roman" panose="02020603050405020304" pitchFamily="18" charset="0"/>
              </a:rPr>
              <a:t>50</a:t>
            </a:r>
            <a:endParaRPr kumimoji="1" lang="en-US" altLang="zh-CN" sz="280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9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4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4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1" name="CLICK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3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39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4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4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2" name="CLICK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4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4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2" name="CLICK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  <p:bldP spid="123907" grpId="0"/>
      <p:bldP spid="123943" grpId="0"/>
      <p:bldP spid="124049" grpId="0"/>
      <p:bldP spid="124050" grpId="0"/>
      <p:bldP spid="12405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24930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304800"/>
            <a:ext cx="8915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>
                <a:latin typeface="Times New Roman" panose="02020603050405020304" pitchFamily="18" charset="0"/>
              </a:rPr>
              <a:t>3:</a:t>
            </a:r>
            <a:r>
              <a:rPr kumimoji="1" lang="zh-CN" altLang="en-US" sz="2800">
                <a:latin typeface="Times New Roman" panose="02020603050405020304" pitchFamily="18" charset="0"/>
              </a:rPr>
              <a:t>如图所示的四个</a:t>
            </a:r>
            <a:r>
              <a:rPr kumimoji="1" lang="zh-CN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滑轮组</a:t>
            </a:r>
            <a:r>
              <a:rPr kumimoji="1" lang="zh-CN" altLang="en-US" sz="2800">
                <a:latin typeface="Times New Roman" panose="02020603050405020304" pitchFamily="18" charset="0"/>
              </a:rPr>
              <a:t>中，图＿＿＿可省</a:t>
            </a:r>
            <a:r>
              <a:rPr kumimoji="1" lang="zh-CN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一半力</a:t>
            </a:r>
            <a:r>
              <a:rPr kumimoji="1" lang="zh-CN" altLang="en-US" sz="2800">
                <a:latin typeface="Times New Roman" panose="02020603050405020304" pitchFamily="18" charset="0"/>
              </a:rPr>
              <a:t>，图＿＿＿</a:t>
            </a:r>
            <a:r>
              <a:rPr kumimoji="1" lang="zh-C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最</a:t>
            </a:r>
            <a:r>
              <a:rPr kumimoji="1" lang="zh-CN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费力</a:t>
            </a:r>
            <a:r>
              <a:rPr kumimoji="1" lang="zh-CN" altLang="en-US" sz="2800">
                <a:latin typeface="Times New Roman" panose="02020603050405020304" pitchFamily="18" charset="0"/>
              </a:rPr>
              <a:t>，图＿＿＿＿和图＿＿＿＿</a:t>
            </a:r>
            <a:r>
              <a:rPr kumimoji="1" lang="zh-CN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用力大小一样</a:t>
            </a:r>
            <a:r>
              <a:rPr kumimoji="1" lang="zh-CN" altLang="en-US" sz="2800">
                <a:latin typeface="Times New Roman" panose="02020603050405020304" pitchFamily="18" charset="0"/>
              </a:rPr>
              <a:t>。</a:t>
            </a:r>
            <a:endParaRPr kumimoji="1" lang="zh-CN" altLang="en-US" sz="2800">
              <a:latin typeface="Times New Roman" panose="02020603050405020304" pitchFamily="18" charset="0"/>
            </a:endParaRPr>
          </a:p>
        </p:txBody>
      </p:sp>
      <p:grpSp>
        <p:nvGrpSpPr>
          <p:cNvPr id="124931" name="Group 3"/>
          <p:cNvGrpSpPr/>
          <p:nvPr>
            <p:custDataLst>
              <p:tags r:id="rId4"/>
            </p:custDataLst>
          </p:nvPr>
        </p:nvGrpSpPr>
        <p:grpSpPr>
          <a:xfrm>
            <a:off x="595313" y="1828800"/>
            <a:ext cx="906462" cy="4038600"/>
            <a:chOff x="375" y="1152"/>
            <a:chExt cx="571" cy="2544"/>
          </a:xfrm>
        </p:grpSpPr>
        <p:grpSp>
          <p:nvGrpSpPr>
            <p:cNvPr id="124932" name="Group 4"/>
            <p:cNvGrpSpPr/>
            <p:nvPr>
              <p:custDataLst>
                <p:tags r:id="rId5"/>
              </p:custDataLst>
            </p:nvPr>
          </p:nvGrpSpPr>
          <p:grpSpPr>
            <a:xfrm>
              <a:off x="375" y="1152"/>
              <a:ext cx="571" cy="1776"/>
              <a:chOff x="375" y="1152"/>
              <a:chExt cx="571" cy="1776"/>
            </a:xfrm>
          </p:grpSpPr>
          <p:grpSp>
            <p:nvGrpSpPr>
              <p:cNvPr id="124933" name="Group 5"/>
              <p:cNvGrpSpPr/>
              <p:nvPr>
                <p:custDataLst>
                  <p:tags r:id="rId6"/>
                </p:custDataLst>
              </p:nvPr>
            </p:nvGrpSpPr>
            <p:grpSpPr>
              <a:xfrm>
                <a:off x="384" y="1152"/>
                <a:ext cx="562" cy="788"/>
                <a:chOff x="384" y="1152"/>
                <a:chExt cx="562" cy="788"/>
              </a:xfrm>
            </p:grpSpPr>
            <p:grpSp>
              <p:nvGrpSpPr>
                <p:cNvPr id="124934" name="Group 6"/>
                <p:cNvGrpSpPr/>
                <p:nvPr>
                  <p:custDataLst>
                    <p:tags r:id="rId7"/>
                  </p:custDataLst>
                </p:nvPr>
              </p:nvGrpSpPr>
              <p:grpSpPr>
                <a:xfrm flipV="1">
                  <a:off x="384" y="1152"/>
                  <a:ext cx="562" cy="37"/>
                  <a:chOff x="4680" y="7053"/>
                  <a:chExt cx="1764" cy="123"/>
                </a:xfrm>
              </p:grpSpPr>
              <p:grpSp>
                <p:nvGrpSpPr>
                  <p:cNvPr id="124935" name="Group 7"/>
                  <p:cNvGrpSpPr/>
                  <p:nvPr>
                    <p:custDataLst>
                      <p:tags r:id="rId8"/>
                    </p:custDataLst>
                  </p:nvPr>
                </p:nvGrpSpPr>
                <p:grpSpPr>
                  <a:xfrm>
                    <a:off x="4680" y="7056"/>
                    <a:ext cx="864" cy="120"/>
                    <a:chOff x="6480" y="6239"/>
                    <a:chExt cx="864" cy="120"/>
                  </a:xfrm>
                </p:grpSpPr>
                <p:sp>
                  <p:nvSpPr>
                    <p:cNvPr id="124936" name="Line 8"/>
                    <p:cNvSpPr>
                      <a:spLocks noChangeShapeType="1"/>
                    </p:cNvSpPr>
                    <p:nvPr>
                      <p:custDataLst>
                        <p:tags r:id="rId9"/>
                      </p:custDataLst>
                    </p:nvPr>
                  </p:nvSpPr>
                  <p:spPr bwMode="auto">
                    <a:xfrm flipH="1">
                      <a:off x="6480" y="6239"/>
                      <a:ext cx="180" cy="1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4937" name="Line 9"/>
                    <p:cNvSpPr>
                      <a:spLocks noChangeShapeType="1"/>
                    </p:cNvSpPr>
                    <p:nvPr>
                      <p:custDataLst>
                        <p:tags r:id="rId10"/>
                      </p:custDataLst>
                    </p:nvPr>
                  </p:nvSpPr>
                  <p:spPr bwMode="auto">
                    <a:xfrm flipH="1">
                      <a:off x="6660" y="6239"/>
                      <a:ext cx="180" cy="1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4938" name="Line 10"/>
                    <p:cNvSpPr>
                      <a:spLocks noChangeShapeType="1"/>
                    </p:cNvSpPr>
                    <p:nvPr>
                      <p:custDataLst>
                        <p:tags r:id="rId11"/>
                      </p:custDataLst>
                    </p:nvPr>
                  </p:nvSpPr>
                  <p:spPr bwMode="auto">
                    <a:xfrm flipH="1">
                      <a:off x="6840" y="6239"/>
                      <a:ext cx="180" cy="1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4939" name="Line 11"/>
                    <p:cNvSpPr>
                      <a:spLocks noChangeShapeType="1"/>
                    </p:cNvSpPr>
                    <p:nvPr>
                      <p:custDataLst>
                        <p:tags r:id="rId12"/>
                      </p:custDataLst>
                    </p:nvPr>
                  </p:nvSpPr>
                  <p:spPr bwMode="auto">
                    <a:xfrm flipH="1">
                      <a:off x="7020" y="6239"/>
                      <a:ext cx="180" cy="1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4940" name="Line 12"/>
                    <p:cNvSpPr>
                      <a:spLocks noChangeShapeType="1"/>
                    </p:cNvSpPr>
                    <p:nvPr>
                      <p:custDataLst>
                        <p:tags r:id="rId13"/>
                      </p:custDataLst>
                    </p:nvPr>
                  </p:nvSpPr>
                  <p:spPr bwMode="auto">
                    <a:xfrm flipH="1">
                      <a:off x="7164" y="6246"/>
                      <a:ext cx="180" cy="1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24941" name="Line 13"/>
                  <p:cNvSpPr>
                    <a:spLocks noChangeShapeType="1"/>
                  </p:cNvSpPr>
                  <p:nvPr>
                    <p:custDataLst>
                      <p:tags r:id="rId14"/>
                    </p:custDataLst>
                  </p:nvPr>
                </p:nvSpPr>
                <p:spPr bwMode="auto">
                  <a:xfrm>
                    <a:off x="4845" y="7053"/>
                    <a:ext cx="159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24942" name="Group 14"/>
                  <p:cNvGrpSpPr/>
                  <p:nvPr>
                    <p:custDataLst>
                      <p:tags r:id="rId15"/>
                    </p:custDataLst>
                  </p:nvPr>
                </p:nvGrpSpPr>
                <p:grpSpPr>
                  <a:xfrm>
                    <a:off x="5580" y="7056"/>
                    <a:ext cx="864" cy="120"/>
                    <a:chOff x="6480" y="6239"/>
                    <a:chExt cx="864" cy="120"/>
                  </a:xfrm>
                </p:grpSpPr>
                <p:sp>
                  <p:nvSpPr>
                    <p:cNvPr id="124943" name="Line 15"/>
                    <p:cNvSpPr>
                      <a:spLocks noChangeShapeType="1"/>
                    </p:cNvSpPr>
                    <p:nvPr>
                      <p:custDataLst>
                        <p:tags r:id="rId16"/>
                      </p:custDataLst>
                    </p:nvPr>
                  </p:nvSpPr>
                  <p:spPr bwMode="auto">
                    <a:xfrm flipH="1">
                      <a:off x="6480" y="6239"/>
                      <a:ext cx="180" cy="1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4944" name="Line 16"/>
                    <p:cNvSpPr>
                      <a:spLocks noChangeShapeType="1"/>
                    </p:cNvSpPr>
                    <p:nvPr>
                      <p:custDataLst>
                        <p:tags r:id="rId17"/>
                      </p:custDataLst>
                    </p:nvPr>
                  </p:nvSpPr>
                  <p:spPr bwMode="auto">
                    <a:xfrm flipH="1">
                      <a:off x="6660" y="6239"/>
                      <a:ext cx="180" cy="1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4945" name="Line 17"/>
                    <p:cNvSpPr>
                      <a:spLocks noChangeShapeType="1"/>
                    </p:cNvSpPr>
                    <p:nvPr>
                      <p:custDataLst>
                        <p:tags r:id="rId18"/>
                      </p:custDataLst>
                    </p:nvPr>
                  </p:nvSpPr>
                  <p:spPr bwMode="auto">
                    <a:xfrm flipH="1">
                      <a:off x="6840" y="6239"/>
                      <a:ext cx="180" cy="1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4946" name="Line 18"/>
                    <p:cNvSpPr>
                      <a:spLocks noChangeShapeType="1"/>
                    </p:cNvSpPr>
                    <p:nvPr>
                      <p:custDataLst>
                        <p:tags r:id="rId19"/>
                      </p:custDataLst>
                    </p:nvPr>
                  </p:nvSpPr>
                  <p:spPr bwMode="auto">
                    <a:xfrm flipH="1">
                      <a:off x="7020" y="6239"/>
                      <a:ext cx="180" cy="1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4947" name="Line 19"/>
                    <p:cNvSpPr>
                      <a:spLocks noChangeShapeType="1"/>
                    </p:cNvSpPr>
                    <p:nvPr>
                      <p:custDataLst>
                        <p:tags r:id="rId20"/>
                      </p:custDataLst>
                    </p:nvPr>
                  </p:nvSpPr>
                  <p:spPr bwMode="auto">
                    <a:xfrm flipH="1">
                      <a:off x="7164" y="6246"/>
                      <a:ext cx="180" cy="1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24948" name="Group 20"/>
                <p:cNvGrpSpPr/>
                <p:nvPr>
                  <p:custDataLst>
                    <p:tags r:id="rId21"/>
                  </p:custDataLst>
                </p:nvPr>
              </p:nvGrpSpPr>
              <p:grpSpPr>
                <a:xfrm>
                  <a:off x="460" y="1189"/>
                  <a:ext cx="271" cy="751"/>
                  <a:chOff x="1248" y="720"/>
                  <a:chExt cx="340" cy="986"/>
                </a:xfrm>
              </p:grpSpPr>
              <p:grpSp>
                <p:nvGrpSpPr>
                  <p:cNvPr id="124949" name="Group 21"/>
                  <p:cNvGrpSpPr/>
                  <p:nvPr>
                    <p:custDataLst>
                      <p:tags r:id="rId22"/>
                    </p:custDataLst>
                  </p:nvPr>
                </p:nvGrpSpPr>
                <p:grpSpPr>
                  <a:xfrm>
                    <a:off x="1248" y="912"/>
                    <a:ext cx="340" cy="794"/>
                    <a:chOff x="5232" y="2745"/>
                    <a:chExt cx="340" cy="794"/>
                  </a:xfrm>
                </p:grpSpPr>
                <p:grpSp>
                  <p:nvGrpSpPr>
                    <p:cNvPr id="124950" name="Group 22"/>
                    <p:cNvGrpSpPr/>
                    <p:nvPr>
                      <p:custDataLst>
                        <p:tags r:id="rId23"/>
                      </p:custDataLst>
                    </p:nvPr>
                  </p:nvGrpSpPr>
                  <p:grpSpPr>
                    <a:xfrm>
                      <a:off x="5232" y="2976"/>
                      <a:ext cx="340" cy="340"/>
                      <a:chOff x="4896" y="2775"/>
                      <a:chExt cx="680" cy="681"/>
                    </a:xfrm>
                  </p:grpSpPr>
                  <p:grpSp>
                    <p:nvGrpSpPr>
                      <p:cNvPr id="124951" name="Group 23"/>
                      <p:cNvGrpSpPr/>
                      <p:nvPr>
                        <p:custDataLst>
                          <p:tags r:id="rId24"/>
                        </p:custDataLst>
                      </p:nvPr>
                    </p:nvGrpSpPr>
                    <p:grpSpPr>
                      <a:xfrm>
                        <a:off x="4896" y="2775"/>
                        <a:ext cx="680" cy="680"/>
                        <a:chOff x="192" y="3351"/>
                        <a:chExt cx="680" cy="680"/>
                      </a:xfrm>
                    </p:grpSpPr>
                    <p:sp>
                      <p:nvSpPr>
                        <p:cNvPr id="124952" name="Oval 24"/>
                        <p:cNvSpPr>
                          <a:spLocks noChangeArrowheads="1"/>
                        </p:cNvSpPr>
                        <p:nvPr>
                          <p:custDataLst>
                            <p:tags r:id="rId25"/>
                          </p:custDataLst>
                        </p:nvPr>
                      </p:nvSpPr>
                      <p:spPr bwMode="auto">
                        <a:xfrm>
                          <a:off x="192" y="3351"/>
                          <a:ext cx="680" cy="680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>
                          <a:solidFill>
                            <a:schemeClr val="tx1"/>
                          </a:solidFill>
                          <a:rou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24953" name="Oval 25"/>
                        <p:cNvSpPr>
                          <a:spLocks noChangeArrowheads="1"/>
                        </p:cNvSpPr>
                        <p:nvPr>
                          <p:custDataLst>
                            <p:tags r:id="rId26"/>
                          </p:custDataLst>
                        </p:nvPr>
                      </p:nvSpPr>
                      <p:spPr bwMode="auto">
                        <a:xfrm>
                          <a:off x="240" y="3408"/>
                          <a:ext cx="576" cy="576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>
                          <a:solidFill>
                            <a:schemeClr val="tx1"/>
                          </a:solidFill>
                          <a:rou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124954" name="Oval 26"/>
                      <p:cNvSpPr>
                        <a:spLocks noChangeArrowheads="1"/>
                      </p:cNvSpPr>
                      <p:nvPr>
                        <p:custDataLst>
                          <p:tags r:id="rId27"/>
                        </p:custDataLst>
                      </p:nvPr>
                    </p:nvSpPr>
                    <p:spPr bwMode="auto">
                      <a:xfrm>
                        <a:off x="5133" y="3018"/>
                        <a:ext cx="192" cy="192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4955" name="AutoShape 27"/>
                      <p:cNvSpPr>
                        <a:spLocks noChangeArrowheads="1"/>
                      </p:cNvSpPr>
                      <p:nvPr>
                        <p:custDataLst>
                          <p:tags r:id="rId28"/>
                        </p:custDataLst>
                      </p:nvPr>
                    </p:nvSpPr>
                    <p:spPr bwMode="auto">
                      <a:xfrm>
                        <a:off x="5175" y="2784"/>
                        <a:ext cx="96" cy="672"/>
                      </a:xfrm>
                      <a:prstGeom prst="diamond">
                        <a:avLst/>
                      </a:prstGeom>
                      <a:solidFill>
                        <a:srgbClr val="663300"/>
                      </a:solidFill>
                      <a:ln w="9525">
                        <a:solidFill>
                          <a:schemeClr val="tx1"/>
                        </a:solidFill>
                        <a:miter lim="800000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24956" name="Group 28"/>
                    <p:cNvGrpSpPr/>
                    <p:nvPr>
                      <p:custDataLst>
                        <p:tags r:id="rId29"/>
                      </p:custDataLst>
                    </p:nvPr>
                  </p:nvGrpSpPr>
                  <p:grpSpPr>
                    <a:xfrm>
                      <a:off x="5346" y="3312"/>
                      <a:ext cx="102" cy="227"/>
                      <a:chOff x="1015" y="3264"/>
                      <a:chExt cx="148" cy="320"/>
                    </a:xfrm>
                  </p:grpSpPr>
                  <p:sp>
                    <p:nvSpPr>
                      <p:cNvPr id="124957" name="Oval 29"/>
                      <p:cNvSpPr>
                        <a:spLocks noChangeArrowheads="1"/>
                      </p:cNvSpPr>
                      <p:nvPr>
                        <p:custDataLst>
                          <p:tags r:id="rId30"/>
                        </p:custDataLst>
                      </p:nvPr>
                    </p:nvSpPr>
                    <p:spPr bwMode="auto">
                      <a:xfrm>
                        <a:off x="1056" y="3264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4958" name="Freeform 30"/>
                      <p:cNvSpPr/>
                      <p:nvPr>
                        <p:custDataLst>
                          <p:tags r:id="rId31"/>
                        </p:custDataLst>
                      </p:nvPr>
                    </p:nvSpPr>
                    <p:spPr bwMode="auto">
                      <a:xfrm>
                        <a:off x="1015" y="3310"/>
                        <a:ext cx="148" cy="274"/>
                      </a:xfrm>
                      <a:custGeom>
                        <a:gdLst>
                          <a:gd name="T0" fmla="*/ 64 w 148"/>
                          <a:gd name="T1" fmla="*/ 0 h 274"/>
                          <a:gd name="T2" fmla="*/ 100 w 148"/>
                          <a:gd name="T3" fmla="*/ 119 h 274"/>
                          <a:gd name="T4" fmla="*/ 73 w 148"/>
                          <a:gd name="T5" fmla="*/ 274 h 274"/>
                          <a:gd name="T6" fmla="*/ 0 w 148"/>
                          <a:gd name="T7" fmla="*/ 210 h 274"/>
                        </a:gdLst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24959" name="Group 31"/>
                    <p:cNvGrpSpPr/>
                    <p:nvPr>
                      <p:custDataLst>
                        <p:tags r:id="rId32"/>
                      </p:custDataLst>
                    </p:nvPr>
                  </p:nvGrpSpPr>
                  <p:grpSpPr>
                    <a:xfrm flipH="1" flipV="1">
                      <a:off x="5337" y="2745"/>
                      <a:ext cx="102" cy="227"/>
                      <a:chOff x="1015" y="3264"/>
                      <a:chExt cx="148" cy="320"/>
                    </a:xfrm>
                  </p:grpSpPr>
                  <p:sp>
                    <p:nvSpPr>
                      <p:cNvPr id="124960" name="Oval 32"/>
                      <p:cNvSpPr>
                        <a:spLocks noChangeArrowheads="1"/>
                      </p:cNvSpPr>
                      <p:nvPr>
                        <p:custDataLst>
                          <p:tags r:id="rId33"/>
                        </p:custDataLst>
                      </p:nvPr>
                    </p:nvSpPr>
                    <p:spPr bwMode="auto">
                      <a:xfrm>
                        <a:off x="1056" y="3264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4961" name="Freeform 33"/>
                      <p:cNvSpPr/>
                      <p:nvPr>
                        <p:custDataLst>
                          <p:tags r:id="rId34"/>
                        </p:custDataLst>
                      </p:nvPr>
                    </p:nvSpPr>
                    <p:spPr bwMode="auto">
                      <a:xfrm>
                        <a:off x="1015" y="3310"/>
                        <a:ext cx="148" cy="274"/>
                      </a:xfrm>
                      <a:custGeom>
                        <a:gdLst>
                          <a:gd name="T0" fmla="*/ 64 w 148"/>
                          <a:gd name="T1" fmla="*/ 0 h 274"/>
                          <a:gd name="T2" fmla="*/ 100 w 148"/>
                          <a:gd name="T3" fmla="*/ 119 h 274"/>
                          <a:gd name="T4" fmla="*/ 73 w 148"/>
                          <a:gd name="T5" fmla="*/ 274 h 274"/>
                          <a:gd name="T6" fmla="*/ 0 w 148"/>
                          <a:gd name="T7" fmla="*/ 210 h 274"/>
                        </a:gdLst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124962" name="Line 34"/>
                  <p:cNvSpPr>
                    <a:spLocks noChangeShapeType="1"/>
                  </p:cNvSpPr>
                  <p:nvPr>
                    <p:custDataLst>
                      <p:tags r:id="rId35"/>
                    </p:custDataLst>
                  </p:nvPr>
                </p:nvSpPr>
                <p:spPr bwMode="auto">
                  <a:xfrm flipH="1">
                    <a:off x="1392" y="720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24963" name="Group 35"/>
              <p:cNvGrpSpPr/>
              <p:nvPr>
                <p:custDataLst>
                  <p:tags r:id="rId36"/>
                </p:custDataLst>
              </p:nvPr>
            </p:nvGrpSpPr>
            <p:grpSpPr>
              <a:xfrm>
                <a:off x="460" y="2137"/>
                <a:ext cx="271" cy="791"/>
                <a:chOff x="460" y="1993"/>
                <a:chExt cx="271" cy="791"/>
              </a:xfrm>
            </p:grpSpPr>
            <p:grpSp>
              <p:nvGrpSpPr>
                <p:cNvPr id="124964" name="Group 36"/>
                <p:cNvGrpSpPr/>
                <p:nvPr>
                  <p:custDataLst>
                    <p:tags r:id="rId37"/>
                  </p:custDataLst>
                </p:nvPr>
              </p:nvGrpSpPr>
              <p:grpSpPr>
                <a:xfrm>
                  <a:off x="460" y="1993"/>
                  <a:ext cx="271" cy="605"/>
                  <a:chOff x="5232" y="2745"/>
                  <a:chExt cx="340" cy="794"/>
                </a:xfrm>
              </p:grpSpPr>
              <p:grpSp>
                <p:nvGrpSpPr>
                  <p:cNvPr id="124965" name="Group 37"/>
                  <p:cNvGrpSpPr/>
                  <p:nvPr>
                    <p:custDataLst>
                      <p:tags r:id="rId38"/>
                    </p:custDataLst>
                  </p:nvPr>
                </p:nvGrpSpPr>
                <p:grpSpPr>
                  <a:xfrm>
                    <a:off x="5232" y="2976"/>
                    <a:ext cx="340" cy="340"/>
                    <a:chOff x="4896" y="2775"/>
                    <a:chExt cx="680" cy="681"/>
                  </a:xfrm>
                </p:grpSpPr>
                <p:grpSp>
                  <p:nvGrpSpPr>
                    <p:cNvPr id="124966" name="Group 38"/>
                    <p:cNvGrpSpPr/>
                    <p:nvPr>
                      <p:custDataLst>
                        <p:tags r:id="rId39"/>
                      </p:custDataLst>
                    </p:nvPr>
                  </p:nvGrpSpPr>
                  <p:grpSpPr>
                    <a:xfrm>
                      <a:off x="4896" y="2775"/>
                      <a:ext cx="680" cy="680"/>
                      <a:chOff x="192" y="3351"/>
                      <a:chExt cx="680" cy="680"/>
                    </a:xfrm>
                  </p:grpSpPr>
                  <p:sp>
                    <p:nvSpPr>
                      <p:cNvPr id="124967" name="Oval 39"/>
                      <p:cNvSpPr>
                        <a:spLocks noChangeArrowheads="1"/>
                      </p:cNvSpPr>
                      <p:nvPr>
                        <p:custDataLst>
                          <p:tags r:id="rId40"/>
                        </p:custDataLst>
                      </p:nvPr>
                    </p:nvSpPr>
                    <p:spPr bwMode="auto">
                      <a:xfrm>
                        <a:off x="192" y="3351"/>
                        <a:ext cx="680" cy="680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4968" name="Oval 40"/>
                      <p:cNvSpPr>
                        <a:spLocks noChangeArrowheads="1"/>
                      </p:cNvSpPr>
                      <p:nvPr>
                        <p:custDataLst>
                          <p:tags r:id="rId41"/>
                        </p:custDataLst>
                      </p:nvPr>
                    </p:nvSpPr>
                    <p:spPr bwMode="auto">
                      <a:xfrm>
                        <a:off x="240" y="3408"/>
                        <a:ext cx="576" cy="57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124969" name="Oval 41"/>
                    <p:cNvSpPr>
                      <a:spLocks noChangeArrowheads="1"/>
                    </p:cNvSpPr>
                    <p:nvPr>
                      <p:custDataLst>
                        <p:tags r:id="rId42"/>
                      </p:custDataLst>
                    </p:nvPr>
                  </p:nvSpPr>
                  <p:spPr bwMode="auto">
                    <a:xfrm>
                      <a:off x="5133" y="3018"/>
                      <a:ext cx="192" cy="192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4970" name="AutoShape 42"/>
                    <p:cNvSpPr>
                      <a:spLocks noChangeArrowheads="1"/>
                    </p:cNvSpPr>
                    <p:nvPr>
                      <p:custDataLst>
                        <p:tags r:id="rId43"/>
                      </p:custDataLst>
                    </p:nvPr>
                  </p:nvSpPr>
                  <p:spPr bwMode="auto">
                    <a:xfrm>
                      <a:off x="5175" y="2784"/>
                      <a:ext cx="96" cy="672"/>
                    </a:xfrm>
                    <a:prstGeom prst="diamond">
                      <a:avLst/>
                    </a:prstGeom>
                    <a:solidFill>
                      <a:srgbClr val="663300"/>
                    </a:solidFill>
                    <a:ln w="9525">
                      <a:solidFill>
                        <a:schemeClr val="tx1"/>
                      </a:solidFill>
                      <a:miter lim="800000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24971" name="Group 43"/>
                  <p:cNvGrpSpPr/>
                  <p:nvPr>
                    <p:custDataLst>
                      <p:tags r:id="rId44"/>
                    </p:custDataLst>
                  </p:nvPr>
                </p:nvGrpSpPr>
                <p:grpSpPr>
                  <a:xfrm>
                    <a:off x="5346" y="3312"/>
                    <a:ext cx="102" cy="227"/>
                    <a:chOff x="1015" y="3264"/>
                    <a:chExt cx="148" cy="320"/>
                  </a:xfrm>
                </p:grpSpPr>
                <p:sp>
                  <p:nvSpPr>
                    <p:cNvPr id="124972" name="Oval 44"/>
                    <p:cNvSpPr>
                      <a:spLocks noChangeArrowheads="1"/>
                    </p:cNvSpPr>
                    <p:nvPr>
                      <p:custDataLst>
                        <p:tags r:id="rId45"/>
                      </p:custDataLst>
                    </p:nvPr>
                  </p:nvSpPr>
                  <p:spPr bwMode="auto">
                    <a:xfrm>
                      <a:off x="1056" y="3264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4973" name="Freeform 45"/>
                    <p:cNvSpPr/>
                    <p:nvPr>
                      <p:custDataLst>
                        <p:tags r:id="rId46"/>
                      </p:custDataLst>
                    </p:nvPr>
                  </p:nvSpPr>
                  <p:spPr bwMode="auto">
                    <a:xfrm>
                      <a:off x="1015" y="3310"/>
                      <a:ext cx="148" cy="274"/>
                    </a:xfrm>
                    <a:custGeom>
                      <a:gdLst>
                        <a:gd name="T0" fmla="*/ 64 w 148"/>
                        <a:gd name="T1" fmla="*/ 0 h 274"/>
                        <a:gd name="T2" fmla="*/ 100 w 148"/>
                        <a:gd name="T3" fmla="*/ 119 h 274"/>
                        <a:gd name="T4" fmla="*/ 73 w 148"/>
                        <a:gd name="T5" fmla="*/ 274 h 274"/>
                        <a:gd name="T6" fmla="*/ 0 w 148"/>
                        <a:gd name="T7" fmla="*/ 210 h 274"/>
                      </a:gdLst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48" h="274">
                          <a:moveTo>
                            <a:pt x="64" y="0"/>
                          </a:moveTo>
                          <a:cubicBezTo>
                            <a:pt x="55" y="62"/>
                            <a:pt x="31" y="100"/>
                            <a:pt x="100" y="119"/>
                          </a:cubicBezTo>
                          <a:cubicBezTo>
                            <a:pt x="148" y="164"/>
                            <a:pt x="138" y="252"/>
                            <a:pt x="73" y="274"/>
                          </a:cubicBezTo>
                          <a:cubicBezTo>
                            <a:pt x="39" y="263"/>
                            <a:pt x="16" y="243"/>
                            <a:pt x="0" y="21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24974" name="Group 46"/>
                  <p:cNvGrpSpPr/>
                  <p:nvPr>
                    <p:custDataLst>
                      <p:tags r:id="rId47"/>
                    </p:custDataLst>
                  </p:nvPr>
                </p:nvGrpSpPr>
                <p:grpSpPr>
                  <a:xfrm flipH="1" flipV="1">
                    <a:off x="5337" y="2745"/>
                    <a:ext cx="102" cy="227"/>
                    <a:chOff x="1015" y="3264"/>
                    <a:chExt cx="148" cy="320"/>
                  </a:xfrm>
                </p:grpSpPr>
                <p:sp>
                  <p:nvSpPr>
                    <p:cNvPr id="124975" name="Oval 47"/>
                    <p:cNvSpPr>
                      <a:spLocks noChangeArrowheads="1"/>
                    </p:cNvSpPr>
                    <p:nvPr>
                      <p:custDataLst>
                        <p:tags r:id="rId48"/>
                      </p:custDataLst>
                    </p:nvPr>
                  </p:nvSpPr>
                  <p:spPr bwMode="auto">
                    <a:xfrm>
                      <a:off x="1056" y="3264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4976" name="Freeform 48"/>
                    <p:cNvSpPr/>
                    <p:nvPr>
                      <p:custDataLst>
                        <p:tags r:id="rId49"/>
                      </p:custDataLst>
                    </p:nvPr>
                  </p:nvSpPr>
                  <p:spPr bwMode="auto">
                    <a:xfrm>
                      <a:off x="1015" y="3310"/>
                      <a:ext cx="148" cy="274"/>
                    </a:xfrm>
                    <a:custGeom>
                      <a:gdLst>
                        <a:gd name="T0" fmla="*/ 64 w 148"/>
                        <a:gd name="T1" fmla="*/ 0 h 274"/>
                        <a:gd name="T2" fmla="*/ 100 w 148"/>
                        <a:gd name="T3" fmla="*/ 119 h 274"/>
                        <a:gd name="T4" fmla="*/ 73 w 148"/>
                        <a:gd name="T5" fmla="*/ 274 h 274"/>
                        <a:gd name="T6" fmla="*/ 0 w 148"/>
                        <a:gd name="T7" fmla="*/ 210 h 274"/>
                      </a:gdLst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48" h="274">
                          <a:moveTo>
                            <a:pt x="64" y="0"/>
                          </a:moveTo>
                          <a:cubicBezTo>
                            <a:pt x="55" y="62"/>
                            <a:pt x="31" y="100"/>
                            <a:pt x="100" y="119"/>
                          </a:cubicBezTo>
                          <a:cubicBezTo>
                            <a:pt x="148" y="164"/>
                            <a:pt x="138" y="252"/>
                            <a:pt x="73" y="274"/>
                          </a:cubicBezTo>
                          <a:cubicBezTo>
                            <a:pt x="39" y="263"/>
                            <a:pt x="16" y="243"/>
                            <a:pt x="0" y="21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124977" name="Rectangle 49"/>
                <p:cNvSpPr>
                  <a:spLocks noChangeArrowheads="1"/>
                </p:cNvSpPr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520" y="2674"/>
                  <a:ext cx="153" cy="110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4978" name="Line 50"/>
                <p:cNvSpPr>
                  <a:spLocks noChangeShapeType="1"/>
                </p:cNvSpPr>
                <p:nvPr>
                  <p:custDataLst>
                    <p:tags r:id="rId51"/>
                  </p:custDataLst>
                </p:nvPr>
              </p:nvSpPr>
              <p:spPr bwMode="auto">
                <a:xfrm flipH="1">
                  <a:off x="589" y="2601"/>
                  <a:ext cx="0" cy="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24979" name="Line 51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 flipH="1" flipV="1">
                <a:off x="480" y="1680"/>
                <a:ext cx="96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980" name="Line 52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 flipH="1">
                <a:off x="729" y="1632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981" name="Line 53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flipH="1" flipV="1">
                <a:off x="375" y="2208"/>
                <a:ext cx="96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24982" name="Text Box 54"/>
            <p:cNvSpPr txBox="1"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432" y="3408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b="0">
                  <a:latin typeface="Times New Roman" panose="02020603050405020304" pitchFamily="18" charset="0"/>
                </a:rPr>
                <a:t>(a)</a:t>
              </a:r>
              <a:endParaRPr kumimoji="1" lang="en-US" altLang="zh-CN" sz="2400" b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24983" name="Group 55"/>
          <p:cNvGrpSpPr/>
          <p:nvPr>
            <p:custDataLst>
              <p:tags r:id="rId56"/>
            </p:custDataLst>
          </p:nvPr>
        </p:nvGrpSpPr>
        <p:grpSpPr>
          <a:xfrm>
            <a:off x="2438400" y="1828800"/>
            <a:ext cx="1066800" cy="4038600"/>
            <a:chOff x="1536" y="1152"/>
            <a:chExt cx="672" cy="2544"/>
          </a:xfrm>
        </p:grpSpPr>
        <p:grpSp>
          <p:nvGrpSpPr>
            <p:cNvPr id="124984" name="Group 56"/>
            <p:cNvGrpSpPr/>
            <p:nvPr>
              <p:custDataLst>
                <p:tags r:id="rId57"/>
              </p:custDataLst>
            </p:nvPr>
          </p:nvGrpSpPr>
          <p:grpSpPr>
            <a:xfrm flipH="1">
              <a:off x="1536" y="1152"/>
              <a:ext cx="633" cy="1536"/>
              <a:chOff x="2256" y="432"/>
              <a:chExt cx="777" cy="2142"/>
            </a:xfrm>
          </p:grpSpPr>
          <p:grpSp>
            <p:nvGrpSpPr>
              <p:cNvPr id="124985" name="Group 57"/>
              <p:cNvGrpSpPr/>
              <p:nvPr>
                <p:custDataLst>
                  <p:tags r:id="rId58"/>
                </p:custDataLst>
              </p:nvPr>
            </p:nvGrpSpPr>
            <p:grpSpPr>
              <a:xfrm>
                <a:off x="2688" y="672"/>
                <a:ext cx="340" cy="794"/>
                <a:chOff x="5232" y="2745"/>
                <a:chExt cx="340" cy="794"/>
              </a:xfrm>
            </p:grpSpPr>
            <p:grpSp>
              <p:nvGrpSpPr>
                <p:cNvPr id="124986" name="Group 58"/>
                <p:cNvGrpSpPr/>
                <p:nvPr>
                  <p:custDataLst>
                    <p:tags r:id="rId59"/>
                  </p:custDataLst>
                </p:nvPr>
              </p:nvGrpSpPr>
              <p:grpSpPr>
                <a:xfrm>
                  <a:off x="5232" y="2976"/>
                  <a:ext cx="340" cy="340"/>
                  <a:chOff x="4896" y="2775"/>
                  <a:chExt cx="680" cy="681"/>
                </a:xfrm>
              </p:grpSpPr>
              <p:grpSp>
                <p:nvGrpSpPr>
                  <p:cNvPr id="124987" name="Group 59"/>
                  <p:cNvGrpSpPr/>
                  <p:nvPr>
                    <p:custDataLst>
                      <p:tags r:id="rId60"/>
                    </p:custDataLst>
                  </p:nvPr>
                </p:nvGrpSpPr>
                <p:grpSpPr>
                  <a:xfrm>
                    <a:off x="4896" y="2775"/>
                    <a:ext cx="680" cy="680"/>
                    <a:chOff x="192" y="3351"/>
                    <a:chExt cx="680" cy="680"/>
                  </a:xfrm>
                </p:grpSpPr>
                <p:sp>
                  <p:nvSpPr>
                    <p:cNvPr id="124988" name="Oval 60"/>
                    <p:cNvSpPr>
                      <a:spLocks noChangeArrowheads="1"/>
                    </p:cNvSpPr>
                    <p:nvPr>
                      <p:custDataLst>
                        <p:tags r:id="rId61"/>
                      </p:custDataLst>
                    </p:nvPr>
                  </p:nvSpPr>
                  <p:spPr bwMode="auto">
                    <a:xfrm>
                      <a:off x="192" y="3351"/>
                      <a:ext cx="680" cy="68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4989" name="Oval 61"/>
                    <p:cNvSpPr>
                      <a:spLocks noChangeArrowheads="1"/>
                    </p:cNvSpPr>
                    <p:nvPr>
                      <p:custDataLst>
                        <p:tags r:id="rId62"/>
                      </p:custDataLst>
                    </p:nvPr>
                  </p:nvSpPr>
                  <p:spPr bwMode="auto">
                    <a:xfrm>
                      <a:off x="240" y="3408"/>
                      <a:ext cx="576" cy="57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24990" name="Oval 62"/>
                  <p:cNvSpPr>
                    <a:spLocks noChangeArrowheads="1"/>
                  </p:cNvSpPr>
                  <p:nvPr>
                    <p:custDataLst>
                      <p:tags r:id="rId63"/>
                    </p:custDataLst>
                  </p:nvPr>
                </p:nvSpPr>
                <p:spPr bwMode="auto">
                  <a:xfrm>
                    <a:off x="5133" y="3018"/>
                    <a:ext cx="192" cy="192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991" name="AutoShape 63"/>
                  <p:cNvSpPr>
                    <a:spLocks noChangeArrowheads="1"/>
                  </p:cNvSpPr>
                  <p:nvPr>
                    <p:custDataLst>
                      <p:tags r:id="rId64"/>
                    </p:custDataLst>
                  </p:nvPr>
                </p:nvSpPr>
                <p:spPr bwMode="auto">
                  <a:xfrm>
                    <a:off x="5175" y="2784"/>
                    <a:ext cx="96" cy="672"/>
                  </a:xfrm>
                  <a:prstGeom prst="diamond">
                    <a:avLst/>
                  </a:prstGeom>
                  <a:solidFill>
                    <a:srgbClr val="663300"/>
                  </a:solidFill>
                  <a:ln w="9525">
                    <a:solidFill>
                      <a:schemeClr val="tx1"/>
                    </a:solidFill>
                    <a:miter lim="800000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24992" name="Group 64"/>
                <p:cNvGrpSpPr/>
                <p:nvPr>
                  <p:custDataLst>
                    <p:tags r:id="rId65"/>
                  </p:custDataLst>
                </p:nvPr>
              </p:nvGrpSpPr>
              <p:grpSpPr>
                <a:xfrm>
                  <a:off x="5346" y="3312"/>
                  <a:ext cx="102" cy="227"/>
                  <a:chOff x="1015" y="3264"/>
                  <a:chExt cx="148" cy="320"/>
                </a:xfrm>
              </p:grpSpPr>
              <p:sp>
                <p:nvSpPr>
                  <p:cNvPr id="124993" name="Oval 65"/>
                  <p:cNvSpPr>
                    <a:spLocks noChangeArrowheads="1"/>
                  </p:cNvSpPr>
                  <p:nvPr>
                    <p:custDataLst>
                      <p:tags r:id="rId66"/>
                    </p:custDataLst>
                  </p:nvPr>
                </p:nvSpPr>
                <p:spPr bwMode="auto">
                  <a:xfrm>
                    <a:off x="1056" y="326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994" name="Freeform 66"/>
                  <p:cNvSpPr/>
                  <p:nvPr>
                    <p:custDataLst>
                      <p:tags r:id="rId67"/>
                    </p:custDataLst>
                  </p:nvPr>
                </p:nvSpPr>
                <p:spPr bwMode="auto">
                  <a:xfrm>
                    <a:off x="1015" y="3310"/>
                    <a:ext cx="148" cy="274"/>
                  </a:xfrm>
                  <a:custGeom>
                    <a:gdLst>
                      <a:gd name="T0" fmla="*/ 64 w 148"/>
                      <a:gd name="T1" fmla="*/ 0 h 274"/>
                      <a:gd name="T2" fmla="*/ 100 w 148"/>
                      <a:gd name="T3" fmla="*/ 119 h 274"/>
                      <a:gd name="T4" fmla="*/ 73 w 148"/>
                      <a:gd name="T5" fmla="*/ 274 h 274"/>
                      <a:gd name="T6" fmla="*/ 0 w 148"/>
                      <a:gd name="T7" fmla="*/ 210 h 274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24995" name="Group 67"/>
                <p:cNvGrpSpPr/>
                <p:nvPr>
                  <p:custDataLst>
                    <p:tags r:id="rId68"/>
                  </p:custDataLst>
                </p:nvPr>
              </p:nvGrpSpPr>
              <p:grpSpPr>
                <a:xfrm flipH="1" flipV="1">
                  <a:off x="5337" y="2745"/>
                  <a:ext cx="102" cy="227"/>
                  <a:chOff x="1015" y="3264"/>
                  <a:chExt cx="148" cy="320"/>
                </a:xfrm>
              </p:grpSpPr>
              <p:sp>
                <p:nvSpPr>
                  <p:cNvPr id="124996" name="Oval 68"/>
                  <p:cNvSpPr>
                    <a:spLocks noChangeArrowheads="1"/>
                  </p:cNvSpPr>
                  <p:nvPr>
                    <p:custDataLst>
                      <p:tags r:id="rId69"/>
                    </p:custDataLst>
                  </p:nvPr>
                </p:nvSpPr>
                <p:spPr bwMode="auto">
                  <a:xfrm>
                    <a:off x="1056" y="326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997" name="Freeform 69"/>
                  <p:cNvSpPr/>
                  <p:nvPr>
                    <p:custDataLst>
                      <p:tags r:id="rId70"/>
                    </p:custDataLst>
                  </p:nvPr>
                </p:nvSpPr>
                <p:spPr bwMode="auto">
                  <a:xfrm>
                    <a:off x="1015" y="3310"/>
                    <a:ext cx="148" cy="274"/>
                  </a:xfrm>
                  <a:custGeom>
                    <a:gdLst>
                      <a:gd name="T0" fmla="*/ 64 w 148"/>
                      <a:gd name="T1" fmla="*/ 0 h 274"/>
                      <a:gd name="T2" fmla="*/ 100 w 148"/>
                      <a:gd name="T3" fmla="*/ 119 h 274"/>
                      <a:gd name="T4" fmla="*/ 73 w 148"/>
                      <a:gd name="T5" fmla="*/ 274 h 274"/>
                      <a:gd name="T6" fmla="*/ 0 w 148"/>
                      <a:gd name="T7" fmla="*/ 210 h 274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24998" name="Group 70"/>
              <p:cNvGrpSpPr/>
              <p:nvPr>
                <p:custDataLst>
                  <p:tags r:id="rId71"/>
                </p:custDataLst>
              </p:nvPr>
            </p:nvGrpSpPr>
            <p:grpSpPr>
              <a:xfrm>
                <a:off x="2352" y="1536"/>
                <a:ext cx="340" cy="794"/>
                <a:chOff x="5232" y="2745"/>
                <a:chExt cx="340" cy="794"/>
              </a:xfrm>
            </p:grpSpPr>
            <p:grpSp>
              <p:nvGrpSpPr>
                <p:cNvPr id="124999" name="Group 71"/>
                <p:cNvGrpSpPr/>
                <p:nvPr>
                  <p:custDataLst>
                    <p:tags r:id="rId72"/>
                  </p:custDataLst>
                </p:nvPr>
              </p:nvGrpSpPr>
              <p:grpSpPr>
                <a:xfrm>
                  <a:off x="5232" y="2976"/>
                  <a:ext cx="340" cy="340"/>
                  <a:chOff x="4896" y="2775"/>
                  <a:chExt cx="680" cy="681"/>
                </a:xfrm>
              </p:grpSpPr>
              <p:grpSp>
                <p:nvGrpSpPr>
                  <p:cNvPr id="125000" name="Group 72"/>
                  <p:cNvGrpSpPr/>
                  <p:nvPr>
                    <p:custDataLst>
                      <p:tags r:id="rId73"/>
                    </p:custDataLst>
                  </p:nvPr>
                </p:nvGrpSpPr>
                <p:grpSpPr>
                  <a:xfrm>
                    <a:off x="4896" y="2775"/>
                    <a:ext cx="680" cy="680"/>
                    <a:chOff x="192" y="3351"/>
                    <a:chExt cx="680" cy="680"/>
                  </a:xfrm>
                </p:grpSpPr>
                <p:sp>
                  <p:nvSpPr>
                    <p:cNvPr id="125001" name="Oval 73"/>
                    <p:cNvSpPr>
                      <a:spLocks noChangeArrowheads="1"/>
                    </p:cNvSpPr>
                    <p:nvPr>
                      <p:custDataLst>
                        <p:tags r:id="rId74"/>
                      </p:custDataLst>
                    </p:nvPr>
                  </p:nvSpPr>
                  <p:spPr bwMode="auto">
                    <a:xfrm>
                      <a:off x="192" y="3351"/>
                      <a:ext cx="680" cy="68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5002" name="Oval 74"/>
                    <p:cNvSpPr>
                      <a:spLocks noChangeArrowheads="1"/>
                    </p:cNvSpPr>
                    <p:nvPr>
                      <p:custDataLst>
                        <p:tags r:id="rId75"/>
                      </p:custDataLst>
                    </p:nvPr>
                  </p:nvSpPr>
                  <p:spPr bwMode="auto">
                    <a:xfrm>
                      <a:off x="240" y="3408"/>
                      <a:ext cx="576" cy="57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25003" name="Oval 75"/>
                  <p:cNvSpPr>
                    <a:spLocks noChangeArrowheads="1"/>
                  </p:cNvSpPr>
                  <p:nvPr>
                    <p:custDataLst>
                      <p:tags r:id="rId76"/>
                    </p:custDataLst>
                  </p:nvPr>
                </p:nvSpPr>
                <p:spPr bwMode="auto">
                  <a:xfrm>
                    <a:off x="5133" y="3018"/>
                    <a:ext cx="192" cy="192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004" name="AutoShape 76"/>
                  <p:cNvSpPr>
                    <a:spLocks noChangeArrowheads="1"/>
                  </p:cNvSpPr>
                  <p:nvPr>
                    <p:custDataLst>
                      <p:tags r:id="rId77"/>
                    </p:custDataLst>
                  </p:nvPr>
                </p:nvSpPr>
                <p:spPr bwMode="auto">
                  <a:xfrm>
                    <a:off x="5175" y="2784"/>
                    <a:ext cx="96" cy="672"/>
                  </a:xfrm>
                  <a:prstGeom prst="diamond">
                    <a:avLst/>
                  </a:prstGeom>
                  <a:solidFill>
                    <a:srgbClr val="663300"/>
                  </a:solidFill>
                  <a:ln w="9525">
                    <a:solidFill>
                      <a:schemeClr val="tx1"/>
                    </a:solidFill>
                    <a:miter lim="800000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25005" name="Group 77"/>
                <p:cNvGrpSpPr/>
                <p:nvPr>
                  <p:custDataLst>
                    <p:tags r:id="rId78"/>
                  </p:custDataLst>
                </p:nvPr>
              </p:nvGrpSpPr>
              <p:grpSpPr>
                <a:xfrm>
                  <a:off x="5346" y="3312"/>
                  <a:ext cx="102" cy="227"/>
                  <a:chOff x="1015" y="3264"/>
                  <a:chExt cx="148" cy="320"/>
                </a:xfrm>
              </p:grpSpPr>
              <p:sp>
                <p:nvSpPr>
                  <p:cNvPr id="125006" name="Oval 78"/>
                  <p:cNvSpPr>
                    <a:spLocks noChangeArrowheads="1"/>
                  </p:cNvSpPr>
                  <p:nvPr>
                    <p:custDataLst>
                      <p:tags r:id="rId79"/>
                    </p:custDataLst>
                  </p:nvPr>
                </p:nvSpPr>
                <p:spPr bwMode="auto">
                  <a:xfrm>
                    <a:off x="1056" y="326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007" name="Freeform 79"/>
                  <p:cNvSpPr/>
                  <p:nvPr>
                    <p:custDataLst>
                      <p:tags r:id="rId80"/>
                    </p:custDataLst>
                  </p:nvPr>
                </p:nvSpPr>
                <p:spPr bwMode="auto">
                  <a:xfrm>
                    <a:off x="1015" y="3310"/>
                    <a:ext cx="148" cy="274"/>
                  </a:xfrm>
                  <a:custGeom>
                    <a:gdLst>
                      <a:gd name="T0" fmla="*/ 64 w 148"/>
                      <a:gd name="T1" fmla="*/ 0 h 274"/>
                      <a:gd name="T2" fmla="*/ 100 w 148"/>
                      <a:gd name="T3" fmla="*/ 119 h 274"/>
                      <a:gd name="T4" fmla="*/ 73 w 148"/>
                      <a:gd name="T5" fmla="*/ 274 h 274"/>
                      <a:gd name="T6" fmla="*/ 0 w 148"/>
                      <a:gd name="T7" fmla="*/ 210 h 274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25008" name="Group 80"/>
                <p:cNvGrpSpPr/>
                <p:nvPr>
                  <p:custDataLst>
                    <p:tags r:id="rId81"/>
                  </p:custDataLst>
                </p:nvPr>
              </p:nvGrpSpPr>
              <p:grpSpPr>
                <a:xfrm flipH="1" flipV="1">
                  <a:off x="5337" y="2745"/>
                  <a:ext cx="102" cy="227"/>
                  <a:chOff x="1015" y="3264"/>
                  <a:chExt cx="148" cy="320"/>
                </a:xfrm>
              </p:grpSpPr>
              <p:sp>
                <p:nvSpPr>
                  <p:cNvPr id="125009" name="Oval 81"/>
                  <p:cNvSpPr>
                    <a:spLocks noChangeArrowheads="1"/>
                  </p:cNvSpPr>
                  <p:nvPr>
                    <p:custDataLst>
                      <p:tags r:id="rId82"/>
                    </p:custDataLst>
                  </p:nvPr>
                </p:nvSpPr>
                <p:spPr bwMode="auto">
                  <a:xfrm>
                    <a:off x="1056" y="326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010" name="Freeform 82"/>
                  <p:cNvSpPr/>
                  <p:nvPr>
                    <p:custDataLst>
                      <p:tags r:id="rId83"/>
                    </p:custDataLst>
                  </p:nvPr>
                </p:nvSpPr>
                <p:spPr bwMode="auto">
                  <a:xfrm>
                    <a:off x="1015" y="3310"/>
                    <a:ext cx="148" cy="274"/>
                  </a:xfrm>
                  <a:custGeom>
                    <a:gdLst>
                      <a:gd name="T0" fmla="*/ 64 w 148"/>
                      <a:gd name="T1" fmla="*/ 0 h 274"/>
                      <a:gd name="T2" fmla="*/ 100 w 148"/>
                      <a:gd name="T3" fmla="*/ 119 h 274"/>
                      <a:gd name="T4" fmla="*/ 73 w 148"/>
                      <a:gd name="T5" fmla="*/ 274 h 274"/>
                      <a:gd name="T6" fmla="*/ 0 w 148"/>
                      <a:gd name="T7" fmla="*/ 210 h 274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25011" name="Group 83"/>
              <p:cNvGrpSpPr/>
              <p:nvPr>
                <p:custDataLst>
                  <p:tags r:id="rId84"/>
                </p:custDataLst>
              </p:nvPr>
            </p:nvGrpSpPr>
            <p:grpSpPr>
              <a:xfrm flipV="1">
                <a:off x="2256" y="432"/>
                <a:ext cx="706" cy="49"/>
                <a:chOff x="4680" y="7053"/>
                <a:chExt cx="1764" cy="123"/>
              </a:xfrm>
            </p:grpSpPr>
            <p:grpSp>
              <p:nvGrpSpPr>
                <p:cNvPr id="125012" name="Group 84"/>
                <p:cNvGrpSpPr/>
                <p:nvPr>
                  <p:custDataLst>
                    <p:tags r:id="rId85"/>
                  </p:custDataLst>
                </p:nvPr>
              </p:nvGrpSpPr>
              <p:grpSpPr>
                <a:xfrm>
                  <a:off x="4680" y="7056"/>
                  <a:ext cx="864" cy="120"/>
                  <a:chOff x="6480" y="6239"/>
                  <a:chExt cx="864" cy="120"/>
                </a:xfrm>
              </p:grpSpPr>
              <p:sp>
                <p:nvSpPr>
                  <p:cNvPr id="125013" name="Line 85"/>
                  <p:cNvSpPr>
                    <a:spLocks noChangeShapeType="1"/>
                  </p:cNvSpPr>
                  <p:nvPr>
                    <p:custDataLst>
                      <p:tags r:id="rId86"/>
                    </p:custDataLst>
                  </p:nvPr>
                </p:nvSpPr>
                <p:spPr bwMode="auto">
                  <a:xfrm flipH="1">
                    <a:off x="648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014" name="Line 86"/>
                  <p:cNvSpPr>
                    <a:spLocks noChangeShapeType="1"/>
                  </p:cNvSpPr>
                  <p:nvPr>
                    <p:custDataLst>
                      <p:tags r:id="rId87"/>
                    </p:custDataLst>
                  </p:nvPr>
                </p:nvSpPr>
                <p:spPr bwMode="auto">
                  <a:xfrm flipH="1">
                    <a:off x="666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015" name="Line 87"/>
                  <p:cNvSpPr>
                    <a:spLocks noChangeShapeType="1"/>
                  </p:cNvSpPr>
                  <p:nvPr>
                    <p:custDataLst>
                      <p:tags r:id="rId88"/>
                    </p:custDataLst>
                  </p:nvPr>
                </p:nvSpPr>
                <p:spPr bwMode="auto">
                  <a:xfrm flipH="1">
                    <a:off x="684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016" name="Line 88"/>
                  <p:cNvSpPr>
                    <a:spLocks noChangeShapeType="1"/>
                  </p:cNvSpPr>
                  <p:nvPr>
                    <p:custDataLst>
                      <p:tags r:id="rId89"/>
                    </p:custDataLst>
                  </p:nvPr>
                </p:nvSpPr>
                <p:spPr bwMode="auto">
                  <a:xfrm flipH="1">
                    <a:off x="702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017" name="Line 89"/>
                  <p:cNvSpPr>
                    <a:spLocks noChangeShapeType="1"/>
                  </p:cNvSpPr>
                  <p:nvPr>
                    <p:custDataLst>
                      <p:tags r:id="rId90"/>
                    </p:custDataLst>
                  </p:nvPr>
                </p:nvSpPr>
                <p:spPr bwMode="auto">
                  <a:xfrm flipH="1">
                    <a:off x="7164" y="6246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25018" name="Line 90"/>
                <p:cNvSpPr>
                  <a:spLocks noChangeShapeType="1"/>
                </p:cNvSpPr>
                <p:nvPr>
                  <p:custDataLst>
                    <p:tags r:id="rId91"/>
                  </p:custDataLst>
                </p:nvPr>
              </p:nvSpPr>
              <p:spPr bwMode="auto">
                <a:xfrm>
                  <a:off x="4845" y="7053"/>
                  <a:ext cx="159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25019" name="Group 91"/>
                <p:cNvGrpSpPr/>
                <p:nvPr>
                  <p:custDataLst>
                    <p:tags r:id="rId92"/>
                  </p:custDataLst>
                </p:nvPr>
              </p:nvGrpSpPr>
              <p:grpSpPr>
                <a:xfrm>
                  <a:off x="5580" y="7056"/>
                  <a:ext cx="864" cy="120"/>
                  <a:chOff x="6480" y="6239"/>
                  <a:chExt cx="864" cy="120"/>
                </a:xfrm>
              </p:grpSpPr>
              <p:sp>
                <p:nvSpPr>
                  <p:cNvPr id="125020" name="Line 92"/>
                  <p:cNvSpPr>
                    <a:spLocks noChangeShapeType="1"/>
                  </p:cNvSpPr>
                  <p:nvPr>
                    <p:custDataLst>
                      <p:tags r:id="rId93"/>
                    </p:custDataLst>
                  </p:nvPr>
                </p:nvSpPr>
                <p:spPr bwMode="auto">
                  <a:xfrm flipH="1">
                    <a:off x="648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021" name="Line 93"/>
                  <p:cNvSpPr>
                    <a:spLocks noChangeShapeType="1"/>
                  </p:cNvSpPr>
                  <p:nvPr>
                    <p:custDataLst>
                      <p:tags r:id="rId94"/>
                    </p:custDataLst>
                  </p:nvPr>
                </p:nvSpPr>
                <p:spPr bwMode="auto">
                  <a:xfrm flipH="1">
                    <a:off x="666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022" name="Line 94"/>
                  <p:cNvSpPr>
                    <a:spLocks noChangeShapeType="1"/>
                  </p:cNvSpPr>
                  <p:nvPr>
                    <p:custDataLst>
                      <p:tags r:id="rId95"/>
                    </p:custDataLst>
                  </p:nvPr>
                </p:nvSpPr>
                <p:spPr bwMode="auto">
                  <a:xfrm flipH="1">
                    <a:off x="684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023" name="Line 95"/>
                  <p:cNvSpPr>
                    <a:spLocks noChangeShapeType="1"/>
                  </p:cNvSpPr>
                  <p:nvPr>
                    <p:custDataLst>
                      <p:tags r:id="rId96"/>
                    </p:custDataLst>
                  </p:nvPr>
                </p:nvSpPr>
                <p:spPr bwMode="auto">
                  <a:xfrm flipH="1">
                    <a:off x="7020" y="6239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024" name="Line 96"/>
                  <p:cNvSpPr>
                    <a:spLocks noChangeShapeType="1"/>
                  </p:cNvSpPr>
                  <p:nvPr>
                    <p:custDataLst>
                      <p:tags r:id="rId97"/>
                    </p:custDataLst>
                  </p:nvPr>
                </p:nvSpPr>
                <p:spPr bwMode="auto">
                  <a:xfrm flipH="1">
                    <a:off x="7164" y="6246"/>
                    <a:ext cx="18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25025" name="Line 97"/>
              <p:cNvSpPr>
                <a:spLocks noChangeShapeType="1"/>
              </p:cNvSpPr>
              <p:nvPr>
                <p:custDataLst>
                  <p:tags r:id="rId98"/>
                </p:custDataLst>
              </p:nvPr>
            </p:nvSpPr>
            <p:spPr bwMode="auto">
              <a:xfrm flipH="1">
                <a:off x="2352" y="480"/>
                <a:ext cx="0" cy="14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026" name="Line 98"/>
              <p:cNvSpPr>
                <a:spLocks noChangeShapeType="1"/>
              </p:cNvSpPr>
              <p:nvPr>
                <p:custDataLst>
                  <p:tags r:id="rId99"/>
                </p:custDataLst>
              </p:nvPr>
            </p:nvSpPr>
            <p:spPr bwMode="auto">
              <a:xfrm flipH="1">
                <a:off x="3033" y="1056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027" name="Line 99"/>
              <p:cNvSpPr>
                <a:spLocks noChangeShapeType="1"/>
              </p:cNvSpPr>
              <p:nvPr>
                <p:custDataLst>
                  <p:tags r:id="rId100"/>
                </p:custDataLst>
              </p:nvPr>
            </p:nvSpPr>
            <p:spPr bwMode="auto">
              <a:xfrm flipH="1">
                <a:off x="2832" y="48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028" name="Rectangle 100"/>
              <p:cNvSpPr>
                <a:spLocks noChangeArrowheads="1"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2427" y="2430"/>
                <a:ext cx="192" cy="144"/>
              </a:xfrm>
              <a:prstGeom prst="rect">
                <a:avLst/>
              </a:prstGeom>
              <a:solidFill>
                <a:srgbClr val="66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5029" name="Line 101"/>
              <p:cNvSpPr>
                <a:spLocks noChangeShapeType="1"/>
              </p:cNvSpPr>
              <p:nvPr>
                <p:custDataLst>
                  <p:tags r:id="rId102"/>
                </p:custDataLst>
              </p:nvPr>
            </p:nvSpPr>
            <p:spPr bwMode="auto">
              <a:xfrm flipH="1">
                <a:off x="2514" y="233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030" name="Line 102"/>
              <p:cNvSpPr>
                <a:spLocks noChangeShapeType="1"/>
              </p:cNvSpPr>
              <p:nvPr>
                <p:custDataLst>
                  <p:tags r:id="rId103"/>
                </p:custDataLst>
              </p:nvPr>
            </p:nvSpPr>
            <p:spPr bwMode="auto">
              <a:xfrm flipH="1">
                <a:off x="2679" y="1104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25031" name="Text Box 103"/>
            <p:cNvSpPr txBox="1"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1776" y="3408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b="0">
                  <a:latin typeface="Times New Roman" panose="02020603050405020304" pitchFamily="18" charset="0"/>
                </a:rPr>
                <a:t>(b)</a:t>
              </a:r>
              <a:endParaRPr kumimoji="1" lang="en-US" altLang="zh-CN" sz="2400" b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25032" name="Group 104"/>
          <p:cNvGrpSpPr/>
          <p:nvPr>
            <p:custDataLst>
              <p:tags r:id="rId105"/>
            </p:custDataLst>
          </p:nvPr>
        </p:nvGrpSpPr>
        <p:grpSpPr>
          <a:xfrm>
            <a:off x="4457700" y="1828800"/>
            <a:ext cx="1247775" cy="4038600"/>
            <a:chOff x="2808" y="1152"/>
            <a:chExt cx="786" cy="2544"/>
          </a:xfrm>
        </p:grpSpPr>
        <p:grpSp>
          <p:nvGrpSpPr>
            <p:cNvPr id="125033" name="Group 105"/>
            <p:cNvGrpSpPr/>
            <p:nvPr>
              <p:custDataLst>
                <p:tags r:id="rId106"/>
              </p:custDataLst>
            </p:nvPr>
          </p:nvGrpSpPr>
          <p:grpSpPr>
            <a:xfrm>
              <a:off x="2808" y="1152"/>
              <a:ext cx="786" cy="1632"/>
              <a:chOff x="2808" y="1152"/>
              <a:chExt cx="786" cy="1632"/>
            </a:xfrm>
          </p:grpSpPr>
          <p:sp>
            <p:nvSpPr>
              <p:cNvPr id="125034" name="Line 106"/>
              <p:cNvSpPr>
                <a:spLocks noChangeShapeType="1"/>
              </p:cNvSpPr>
              <p:nvPr>
                <p:custDataLst>
                  <p:tags r:id="rId107"/>
                </p:custDataLst>
              </p:nvPr>
            </p:nvSpPr>
            <p:spPr bwMode="auto">
              <a:xfrm flipH="1">
                <a:off x="3546" y="2736"/>
                <a:ext cx="4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25035" name="Group 107"/>
              <p:cNvGrpSpPr/>
              <p:nvPr>
                <p:custDataLst>
                  <p:tags r:id="rId108"/>
                </p:custDataLst>
              </p:nvPr>
            </p:nvGrpSpPr>
            <p:grpSpPr>
              <a:xfrm>
                <a:off x="2808" y="1152"/>
                <a:ext cx="768" cy="1632"/>
                <a:chOff x="2808" y="1152"/>
                <a:chExt cx="768" cy="1632"/>
              </a:xfrm>
            </p:grpSpPr>
            <p:grpSp>
              <p:nvGrpSpPr>
                <p:cNvPr id="125036" name="Group 108"/>
                <p:cNvGrpSpPr/>
                <p:nvPr>
                  <p:custDataLst>
                    <p:tags r:id="rId109"/>
                  </p:custDataLst>
                </p:nvPr>
              </p:nvGrpSpPr>
              <p:grpSpPr>
                <a:xfrm>
                  <a:off x="2808" y="1152"/>
                  <a:ext cx="768" cy="1584"/>
                  <a:chOff x="2832" y="1152"/>
                  <a:chExt cx="768" cy="1584"/>
                </a:xfrm>
              </p:grpSpPr>
              <p:grpSp>
                <p:nvGrpSpPr>
                  <p:cNvPr id="125037" name="Group 109"/>
                  <p:cNvGrpSpPr/>
                  <p:nvPr>
                    <p:custDataLst>
                      <p:tags r:id="rId110"/>
                    </p:custDataLst>
                  </p:nvPr>
                </p:nvGrpSpPr>
                <p:grpSpPr>
                  <a:xfrm flipH="1">
                    <a:off x="2909" y="1327"/>
                    <a:ext cx="259" cy="577"/>
                    <a:chOff x="5232" y="2745"/>
                    <a:chExt cx="340" cy="794"/>
                  </a:xfrm>
                </p:grpSpPr>
                <p:grpSp>
                  <p:nvGrpSpPr>
                    <p:cNvPr id="125038" name="Group 110"/>
                    <p:cNvGrpSpPr/>
                    <p:nvPr>
                      <p:custDataLst>
                        <p:tags r:id="rId111"/>
                      </p:custDataLst>
                    </p:nvPr>
                  </p:nvGrpSpPr>
                  <p:grpSpPr>
                    <a:xfrm>
                      <a:off x="5232" y="2976"/>
                      <a:ext cx="340" cy="340"/>
                      <a:chOff x="4896" y="2775"/>
                      <a:chExt cx="680" cy="681"/>
                    </a:xfrm>
                  </p:grpSpPr>
                  <p:grpSp>
                    <p:nvGrpSpPr>
                      <p:cNvPr id="125039" name="Group 111"/>
                      <p:cNvGrpSpPr/>
                      <p:nvPr>
                        <p:custDataLst>
                          <p:tags r:id="rId112"/>
                        </p:custDataLst>
                      </p:nvPr>
                    </p:nvGrpSpPr>
                    <p:grpSpPr>
                      <a:xfrm>
                        <a:off x="4896" y="2775"/>
                        <a:ext cx="680" cy="680"/>
                        <a:chOff x="192" y="3351"/>
                        <a:chExt cx="680" cy="680"/>
                      </a:xfrm>
                    </p:grpSpPr>
                    <p:sp>
                      <p:nvSpPr>
                        <p:cNvPr id="125040" name="Oval 112"/>
                        <p:cNvSpPr>
                          <a:spLocks noChangeArrowheads="1"/>
                        </p:cNvSpPr>
                        <p:nvPr>
                          <p:custDataLst>
                            <p:tags r:id="rId113"/>
                          </p:custDataLst>
                        </p:nvPr>
                      </p:nvSpPr>
                      <p:spPr bwMode="auto">
                        <a:xfrm>
                          <a:off x="192" y="3351"/>
                          <a:ext cx="680" cy="680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>
                          <a:solidFill>
                            <a:schemeClr val="tx1"/>
                          </a:solidFill>
                          <a:rou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25041" name="Oval 113"/>
                        <p:cNvSpPr>
                          <a:spLocks noChangeArrowheads="1"/>
                        </p:cNvSpPr>
                        <p:nvPr>
                          <p:custDataLst>
                            <p:tags r:id="rId114"/>
                          </p:custDataLst>
                        </p:nvPr>
                      </p:nvSpPr>
                      <p:spPr bwMode="auto">
                        <a:xfrm>
                          <a:off x="240" y="3408"/>
                          <a:ext cx="576" cy="576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>
                          <a:solidFill>
                            <a:schemeClr val="tx1"/>
                          </a:solidFill>
                          <a:rou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125042" name="Oval 114"/>
                      <p:cNvSpPr>
                        <a:spLocks noChangeArrowheads="1"/>
                      </p:cNvSpPr>
                      <p:nvPr>
                        <p:custDataLst>
                          <p:tags r:id="rId115"/>
                        </p:custDataLst>
                      </p:nvPr>
                    </p:nvSpPr>
                    <p:spPr bwMode="auto">
                      <a:xfrm>
                        <a:off x="5133" y="3018"/>
                        <a:ext cx="192" cy="192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5043" name="AutoShape 115"/>
                      <p:cNvSpPr>
                        <a:spLocks noChangeArrowheads="1"/>
                      </p:cNvSpPr>
                      <p:nvPr>
                        <p:custDataLst>
                          <p:tags r:id="rId116"/>
                        </p:custDataLst>
                      </p:nvPr>
                    </p:nvSpPr>
                    <p:spPr bwMode="auto">
                      <a:xfrm>
                        <a:off x="5175" y="2784"/>
                        <a:ext cx="96" cy="672"/>
                      </a:xfrm>
                      <a:prstGeom prst="diamond">
                        <a:avLst/>
                      </a:prstGeom>
                      <a:solidFill>
                        <a:srgbClr val="663300"/>
                      </a:solidFill>
                      <a:ln w="9525">
                        <a:solidFill>
                          <a:schemeClr val="tx1"/>
                        </a:solidFill>
                        <a:miter lim="800000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25044" name="Group 116"/>
                    <p:cNvGrpSpPr/>
                    <p:nvPr>
                      <p:custDataLst>
                        <p:tags r:id="rId117"/>
                      </p:custDataLst>
                    </p:nvPr>
                  </p:nvGrpSpPr>
                  <p:grpSpPr>
                    <a:xfrm>
                      <a:off x="5346" y="3312"/>
                      <a:ext cx="102" cy="227"/>
                      <a:chOff x="1015" y="3264"/>
                      <a:chExt cx="148" cy="320"/>
                    </a:xfrm>
                  </p:grpSpPr>
                  <p:sp>
                    <p:nvSpPr>
                      <p:cNvPr id="125045" name="Oval 117"/>
                      <p:cNvSpPr>
                        <a:spLocks noChangeArrowheads="1"/>
                      </p:cNvSpPr>
                      <p:nvPr>
                        <p:custDataLst>
                          <p:tags r:id="rId118"/>
                        </p:custDataLst>
                      </p:nvPr>
                    </p:nvSpPr>
                    <p:spPr bwMode="auto">
                      <a:xfrm>
                        <a:off x="1056" y="3264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5046" name="Freeform 118"/>
                      <p:cNvSpPr/>
                      <p:nvPr>
                        <p:custDataLst>
                          <p:tags r:id="rId119"/>
                        </p:custDataLst>
                      </p:nvPr>
                    </p:nvSpPr>
                    <p:spPr bwMode="auto">
                      <a:xfrm>
                        <a:off x="1015" y="3310"/>
                        <a:ext cx="148" cy="274"/>
                      </a:xfrm>
                      <a:custGeom>
                        <a:gdLst>
                          <a:gd name="T0" fmla="*/ 64 w 148"/>
                          <a:gd name="T1" fmla="*/ 0 h 274"/>
                          <a:gd name="T2" fmla="*/ 100 w 148"/>
                          <a:gd name="T3" fmla="*/ 119 h 274"/>
                          <a:gd name="T4" fmla="*/ 73 w 148"/>
                          <a:gd name="T5" fmla="*/ 274 h 274"/>
                          <a:gd name="T6" fmla="*/ 0 w 148"/>
                          <a:gd name="T7" fmla="*/ 210 h 274"/>
                        </a:gdLst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25047" name="Group 119"/>
                    <p:cNvGrpSpPr/>
                    <p:nvPr>
                      <p:custDataLst>
                        <p:tags r:id="rId120"/>
                      </p:custDataLst>
                    </p:nvPr>
                  </p:nvGrpSpPr>
                  <p:grpSpPr>
                    <a:xfrm flipH="1" flipV="1">
                      <a:off x="5337" y="2745"/>
                      <a:ext cx="102" cy="227"/>
                      <a:chOff x="1015" y="3264"/>
                      <a:chExt cx="148" cy="320"/>
                    </a:xfrm>
                  </p:grpSpPr>
                  <p:sp>
                    <p:nvSpPr>
                      <p:cNvPr id="125048" name="Oval 120"/>
                      <p:cNvSpPr>
                        <a:spLocks noChangeArrowheads="1"/>
                      </p:cNvSpPr>
                      <p:nvPr>
                        <p:custDataLst>
                          <p:tags r:id="rId121"/>
                        </p:custDataLst>
                      </p:nvPr>
                    </p:nvSpPr>
                    <p:spPr bwMode="auto">
                      <a:xfrm>
                        <a:off x="1056" y="3264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5049" name="Freeform 121"/>
                      <p:cNvSpPr/>
                      <p:nvPr>
                        <p:custDataLst>
                          <p:tags r:id="rId122"/>
                        </p:custDataLst>
                      </p:nvPr>
                    </p:nvSpPr>
                    <p:spPr bwMode="auto">
                      <a:xfrm>
                        <a:off x="1015" y="3310"/>
                        <a:ext cx="148" cy="274"/>
                      </a:xfrm>
                      <a:custGeom>
                        <a:gdLst>
                          <a:gd name="T0" fmla="*/ 64 w 148"/>
                          <a:gd name="T1" fmla="*/ 0 h 274"/>
                          <a:gd name="T2" fmla="*/ 100 w 148"/>
                          <a:gd name="T3" fmla="*/ 119 h 274"/>
                          <a:gd name="T4" fmla="*/ 73 w 148"/>
                          <a:gd name="T5" fmla="*/ 274 h 274"/>
                          <a:gd name="T6" fmla="*/ 0 w 148"/>
                          <a:gd name="T7" fmla="*/ 210 h 274"/>
                        </a:gdLst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125050" name="Group 122"/>
                  <p:cNvGrpSpPr/>
                  <p:nvPr>
                    <p:custDataLst>
                      <p:tags r:id="rId123"/>
                    </p:custDataLst>
                  </p:nvPr>
                </p:nvGrpSpPr>
                <p:grpSpPr>
                  <a:xfrm flipH="1">
                    <a:off x="3165" y="1955"/>
                    <a:ext cx="259" cy="577"/>
                    <a:chOff x="5232" y="2745"/>
                    <a:chExt cx="340" cy="794"/>
                  </a:xfrm>
                </p:grpSpPr>
                <p:grpSp>
                  <p:nvGrpSpPr>
                    <p:cNvPr id="125051" name="Group 123"/>
                    <p:cNvGrpSpPr/>
                    <p:nvPr>
                      <p:custDataLst>
                        <p:tags r:id="rId124"/>
                      </p:custDataLst>
                    </p:nvPr>
                  </p:nvGrpSpPr>
                  <p:grpSpPr>
                    <a:xfrm>
                      <a:off x="5232" y="2976"/>
                      <a:ext cx="340" cy="340"/>
                      <a:chOff x="4896" y="2775"/>
                      <a:chExt cx="680" cy="681"/>
                    </a:xfrm>
                  </p:grpSpPr>
                  <p:grpSp>
                    <p:nvGrpSpPr>
                      <p:cNvPr id="125052" name="Group 124"/>
                      <p:cNvGrpSpPr/>
                      <p:nvPr>
                        <p:custDataLst>
                          <p:tags r:id="rId125"/>
                        </p:custDataLst>
                      </p:nvPr>
                    </p:nvGrpSpPr>
                    <p:grpSpPr>
                      <a:xfrm>
                        <a:off x="4896" y="2775"/>
                        <a:ext cx="680" cy="680"/>
                        <a:chOff x="192" y="3351"/>
                        <a:chExt cx="680" cy="680"/>
                      </a:xfrm>
                    </p:grpSpPr>
                    <p:sp>
                      <p:nvSpPr>
                        <p:cNvPr id="125053" name="Oval 125"/>
                        <p:cNvSpPr>
                          <a:spLocks noChangeArrowheads="1"/>
                        </p:cNvSpPr>
                        <p:nvPr>
                          <p:custDataLst>
                            <p:tags r:id="rId126"/>
                          </p:custDataLst>
                        </p:nvPr>
                      </p:nvSpPr>
                      <p:spPr bwMode="auto">
                        <a:xfrm>
                          <a:off x="192" y="3351"/>
                          <a:ext cx="680" cy="680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>
                          <a:solidFill>
                            <a:schemeClr val="tx1"/>
                          </a:solidFill>
                          <a:rou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25054" name="Oval 126"/>
                        <p:cNvSpPr>
                          <a:spLocks noChangeArrowheads="1"/>
                        </p:cNvSpPr>
                        <p:nvPr>
                          <p:custDataLst>
                            <p:tags r:id="rId127"/>
                          </p:custDataLst>
                        </p:nvPr>
                      </p:nvSpPr>
                      <p:spPr bwMode="auto">
                        <a:xfrm>
                          <a:off x="240" y="3408"/>
                          <a:ext cx="576" cy="576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>
                          <a:solidFill>
                            <a:schemeClr val="tx1"/>
                          </a:solidFill>
                          <a:rou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125055" name="Oval 127"/>
                      <p:cNvSpPr>
                        <a:spLocks noChangeArrowheads="1"/>
                      </p:cNvSpPr>
                      <p:nvPr>
                        <p:custDataLst>
                          <p:tags r:id="rId128"/>
                        </p:custDataLst>
                      </p:nvPr>
                    </p:nvSpPr>
                    <p:spPr bwMode="auto">
                      <a:xfrm>
                        <a:off x="5133" y="3018"/>
                        <a:ext cx="192" cy="192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 w="9525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5056" name="AutoShape 128"/>
                      <p:cNvSpPr>
                        <a:spLocks noChangeArrowheads="1"/>
                      </p:cNvSpPr>
                      <p:nvPr>
                        <p:custDataLst>
                          <p:tags r:id="rId129"/>
                        </p:custDataLst>
                      </p:nvPr>
                    </p:nvSpPr>
                    <p:spPr bwMode="auto">
                      <a:xfrm>
                        <a:off x="5175" y="2784"/>
                        <a:ext cx="96" cy="672"/>
                      </a:xfrm>
                      <a:prstGeom prst="diamond">
                        <a:avLst/>
                      </a:prstGeom>
                      <a:solidFill>
                        <a:srgbClr val="663300"/>
                      </a:solidFill>
                      <a:ln w="9525">
                        <a:solidFill>
                          <a:schemeClr val="tx1"/>
                        </a:solidFill>
                        <a:miter lim="800000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25057" name="Group 129"/>
                    <p:cNvGrpSpPr/>
                    <p:nvPr>
                      <p:custDataLst>
                        <p:tags r:id="rId130"/>
                      </p:custDataLst>
                    </p:nvPr>
                  </p:nvGrpSpPr>
                  <p:grpSpPr>
                    <a:xfrm>
                      <a:off x="5346" y="3312"/>
                      <a:ext cx="102" cy="227"/>
                      <a:chOff x="1015" y="3264"/>
                      <a:chExt cx="148" cy="320"/>
                    </a:xfrm>
                  </p:grpSpPr>
                  <p:sp>
                    <p:nvSpPr>
                      <p:cNvPr id="125058" name="Oval 130"/>
                      <p:cNvSpPr>
                        <a:spLocks noChangeArrowheads="1"/>
                      </p:cNvSpPr>
                      <p:nvPr>
                        <p:custDataLst>
                          <p:tags r:id="rId131"/>
                        </p:custDataLst>
                      </p:nvPr>
                    </p:nvSpPr>
                    <p:spPr bwMode="auto">
                      <a:xfrm>
                        <a:off x="1056" y="3264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5059" name="Freeform 131"/>
                      <p:cNvSpPr/>
                      <p:nvPr>
                        <p:custDataLst>
                          <p:tags r:id="rId132"/>
                        </p:custDataLst>
                      </p:nvPr>
                    </p:nvSpPr>
                    <p:spPr bwMode="auto">
                      <a:xfrm>
                        <a:off x="1015" y="3310"/>
                        <a:ext cx="148" cy="274"/>
                      </a:xfrm>
                      <a:custGeom>
                        <a:gdLst>
                          <a:gd name="T0" fmla="*/ 64 w 148"/>
                          <a:gd name="T1" fmla="*/ 0 h 274"/>
                          <a:gd name="T2" fmla="*/ 100 w 148"/>
                          <a:gd name="T3" fmla="*/ 119 h 274"/>
                          <a:gd name="T4" fmla="*/ 73 w 148"/>
                          <a:gd name="T5" fmla="*/ 274 h 274"/>
                          <a:gd name="T6" fmla="*/ 0 w 148"/>
                          <a:gd name="T7" fmla="*/ 210 h 274"/>
                        </a:gdLst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25060" name="Group 132"/>
                    <p:cNvGrpSpPr/>
                    <p:nvPr>
                      <p:custDataLst>
                        <p:tags r:id="rId133"/>
                      </p:custDataLst>
                    </p:nvPr>
                  </p:nvGrpSpPr>
                  <p:grpSpPr>
                    <a:xfrm flipH="1" flipV="1">
                      <a:off x="5337" y="2745"/>
                      <a:ext cx="102" cy="227"/>
                      <a:chOff x="1015" y="3264"/>
                      <a:chExt cx="148" cy="320"/>
                    </a:xfrm>
                  </p:grpSpPr>
                  <p:sp>
                    <p:nvSpPr>
                      <p:cNvPr id="125061" name="Oval 133"/>
                      <p:cNvSpPr>
                        <a:spLocks noChangeArrowheads="1"/>
                      </p:cNvSpPr>
                      <p:nvPr>
                        <p:custDataLst>
                          <p:tags r:id="rId134"/>
                        </p:custDataLst>
                      </p:nvPr>
                    </p:nvSpPr>
                    <p:spPr bwMode="auto">
                      <a:xfrm>
                        <a:off x="1056" y="3264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5062" name="Freeform 134"/>
                      <p:cNvSpPr/>
                      <p:nvPr>
                        <p:custDataLst>
                          <p:tags r:id="rId135"/>
                        </p:custDataLst>
                      </p:nvPr>
                    </p:nvSpPr>
                    <p:spPr bwMode="auto">
                      <a:xfrm>
                        <a:off x="1015" y="3310"/>
                        <a:ext cx="148" cy="274"/>
                      </a:xfrm>
                      <a:custGeom>
                        <a:gdLst>
                          <a:gd name="T0" fmla="*/ 64 w 148"/>
                          <a:gd name="T1" fmla="*/ 0 h 274"/>
                          <a:gd name="T2" fmla="*/ 100 w 148"/>
                          <a:gd name="T3" fmla="*/ 119 h 274"/>
                          <a:gd name="T4" fmla="*/ 73 w 148"/>
                          <a:gd name="T5" fmla="*/ 274 h 274"/>
                          <a:gd name="T6" fmla="*/ 0 w 148"/>
                          <a:gd name="T7" fmla="*/ 210 h 274"/>
                        </a:gdLst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125063" name="Group 135"/>
                  <p:cNvGrpSpPr/>
                  <p:nvPr>
                    <p:custDataLst>
                      <p:tags r:id="rId136"/>
                    </p:custDataLst>
                  </p:nvPr>
                </p:nvGrpSpPr>
                <p:grpSpPr>
                  <a:xfrm flipH="1" flipV="1">
                    <a:off x="2959" y="1152"/>
                    <a:ext cx="538" cy="36"/>
                    <a:chOff x="4680" y="7053"/>
                    <a:chExt cx="1764" cy="123"/>
                  </a:xfrm>
                </p:grpSpPr>
                <p:grpSp>
                  <p:nvGrpSpPr>
                    <p:cNvPr id="125064" name="Group 136"/>
                    <p:cNvGrpSpPr/>
                    <p:nvPr>
                      <p:custDataLst>
                        <p:tags r:id="rId137"/>
                      </p:custDataLst>
                    </p:nvPr>
                  </p:nvGrpSpPr>
                  <p:grpSpPr>
                    <a:xfrm>
                      <a:off x="4680" y="7056"/>
                      <a:ext cx="864" cy="120"/>
                      <a:chOff x="6480" y="6239"/>
                      <a:chExt cx="864" cy="120"/>
                    </a:xfrm>
                  </p:grpSpPr>
                  <p:sp>
                    <p:nvSpPr>
                      <p:cNvPr id="125065" name="Line 137"/>
                      <p:cNvSpPr>
                        <a:spLocks noChangeShapeType="1"/>
                      </p:cNvSpPr>
                      <p:nvPr>
                        <p:custDataLst>
                          <p:tags r:id="rId138"/>
                        </p:custDataLst>
                      </p:nvPr>
                    </p:nvSpPr>
                    <p:spPr bwMode="auto">
                      <a:xfrm flipH="1">
                        <a:off x="6480" y="6239"/>
                        <a:ext cx="180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5066" name="Line 138"/>
                      <p:cNvSpPr>
                        <a:spLocks noChangeShapeType="1"/>
                      </p:cNvSpPr>
                      <p:nvPr>
                        <p:custDataLst>
                          <p:tags r:id="rId139"/>
                        </p:custDataLst>
                      </p:nvPr>
                    </p:nvSpPr>
                    <p:spPr bwMode="auto">
                      <a:xfrm flipH="1">
                        <a:off x="6660" y="6239"/>
                        <a:ext cx="180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5067" name="Line 139"/>
                      <p:cNvSpPr>
                        <a:spLocks noChangeShapeType="1"/>
                      </p:cNvSpPr>
                      <p:nvPr>
                        <p:custDataLst>
                          <p:tags r:id="rId140"/>
                        </p:custDataLst>
                      </p:nvPr>
                    </p:nvSpPr>
                    <p:spPr bwMode="auto">
                      <a:xfrm flipH="1">
                        <a:off x="6840" y="6239"/>
                        <a:ext cx="180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5068" name="Line 140"/>
                      <p:cNvSpPr>
                        <a:spLocks noChangeShapeType="1"/>
                      </p:cNvSpPr>
                      <p:nvPr>
                        <p:custDataLst>
                          <p:tags r:id="rId141"/>
                        </p:custDataLst>
                      </p:nvPr>
                    </p:nvSpPr>
                    <p:spPr bwMode="auto">
                      <a:xfrm flipH="1">
                        <a:off x="7020" y="6239"/>
                        <a:ext cx="180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5069" name="Line 141"/>
                      <p:cNvSpPr>
                        <a:spLocks noChangeShapeType="1"/>
                      </p:cNvSpPr>
                      <p:nvPr>
                        <p:custDataLst>
                          <p:tags r:id="rId142"/>
                        </p:custDataLst>
                      </p:nvPr>
                    </p:nvSpPr>
                    <p:spPr bwMode="auto">
                      <a:xfrm flipH="1">
                        <a:off x="7164" y="6246"/>
                        <a:ext cx="180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125070" name="Line 142"/>
                    <p:cNvSpPr>
                      <a:spLocks noChangeShapeType="1"/>
                    </p:cNvSpPr>
                    <p:nvPr>
                      <p:custDataLst>
                        <p:tags r:id="rId143"/>
                      </p:custDataLst>
                    </p:nvPr>
                  </p:nvSpPr>
                  <p:spPr bwMode="auto">
                    <a:xfrm>
                      <a:off x="4845" y="7053"/>
                      <a:ext cx="1593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125071" name="Group 143"/>
                    <p:cNvGrpSpPr/>
                    <p:nvPr>
                      <p:custDataLst>
                        <p:tags r:id="rId144"/>
                      </p:custDataLst>
                    </p:nvPr>
                  </p:nvGrpSpPr>
                  <p:grpSpPr>
                    <a:xfrm>
                      <a:off x="5580" y="7056"/>
                      <a:ext cx="864" cy="120"/>
                      <a:chOff x="6480" y="6239"/>
                      <a:chExt cx="864" cy="120"/>
                    </a:xfrm>
                  </p:grpSpPr>
                  <p:sp>
                    <p:nvSpPr>
                      <p:cNvPr id="125072" name="Line 144"/>
                      <p:cNvSpPr>
                        <a:spLocks noChangeShapeType="1"/>
                      </p:cNvSpPr>
                      <p:nvPr>
                        <p:custDataLst>
                          <p:tags r:id="rId145"/>
                        </p:custDataLst>
                      </p:nvPr>
                    </p:nvSpPr>
                    <p:spPr bwMode="auto">
                      <a:xfrm flipH="1">
                        <a:off x="6480" y="6239"/>
                        <a:ext cx="180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5073" name="Line 145"/>
                      <p:cNvSpPr>
                        <a:spLocks noChangeShapeType="1"/>
                      </p:cNvSpPr>
                      <p:nvPr>
                        <p:custDataLst>
                          <p:tags r:id="rId146"/>
                        </p:custDataLst>
                      </p:nvPr>
                    </p:nvSpPr>
                    <p:spPr bwMode="auto">
                      <a:xfrm flipH="1">
                        <a:off x="6660" y="6239"/>
                        <a:ext cx="180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5074" name="Line 146"/>
                      <p:cNvSpPr>
                        <a:spLocks noChangeShapeType="1"/>
                      </p:cNvSpPr>
                      <p:nvPr>
                        <p:custDataLst>
                          <p:tags r:id="rId147"/>
                        </p:custDataLst>
                      </p:nvPr>
                    </p:nvSpPr>
                    <p:spPr bwMode="auto">
                      <a:xfrm flipH="1">
                        <a:off x="6840" y="6239"/>
                        <a:ext cx="180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5075" name="Line 147"/>
                      <p:cNvSpPr>
                        <a:spLocks noChangeShapeType="1"/>
                      </p:cNvSpPr>
                      <p:nvPr>
                        <p:custDataLst>
                          <p:tags r:id="rId148"/>
                        </p:custDataLst>
                      </p:nvPr>
                    </p:nvSpPr>
                    <p:spPr bwMode="auto">
                      <a:xfrm flipH="1">
                        <a:off x="7020" y="6239"/>
                        <a:ext cx="180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5076" name="Line 148"/>
                      <p:cNvSpPr>
                        <a:spLocks noChangeShapeType="1"/>
                      </p:cNvSpPr>
                      <p:nvPr>
                        <p:custDataLst>
                          <p:tags r:id="rId149"/>
                        </p:custDataLst>
                      </p:nvPr>
                    </p:nvSpPr>
                    <p:spPr bwMode="auto">
                      <a:xfrm flipH="1">
                        <a:off x="7164" y="6246"/>
                        <a:ext cx="180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125077" name="Line 149"/>
                  <p:cNvSpPr>
                    <a:spLocks noChangeShapeType="1"/>
                  </p:cNvSpPr>
                  <p:nvPr>
                    <p:custDataLst>
                      <p:tags r:id="rId150"/>
                    </p:custDataLst>
                  </p:nvPr>
                </p:nvSpPr>
                <p:spPr bwMode="auto">
                  <a:xfrm rot="10800000" flipH="1">
                    <a:off x="3424" y="1656"/>
                    <a:ext cx="0" cy="5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078" name="Rectangle 150"/>
                  <p:cNvSpPr>
                    <a:spLocks noChangeArrowheads="1"/>
                  </p:cNvSpPr>
                  <p:nvPr>
                    <p:custDataLst>
                      <p:tags r:id="rId151"/>
                    </p:custDataLst>
                  </p:nvPr>
                </p:nvSpPr>
                <p:spPr bwMode="auto">
                  <a:xfrm flipH="1">
                    <a:off x="2832" y="2158"/>
                    <a:ext cx="146" cy="105"/>
                  </a:xfrm>
                  <a:prstGeom prst="rect">
                    <a:avLst/>
                  </a:prstGeom>
                  <a:solidFill>
                    <a:srgbClr val="663300"/>
                  </a:solidFill>
                  <a:ln w="9525">
                    <a:solidFill>
                      <a:schemeClr val="tx1"/>
                    </a:solidFill>
                    <a:miter lim="800000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079" name="Line 151"/>
                  <p:cNvSpPr>
                    <a:spLocks noChangeShapeType="1"/>
                  </p:cNvSpPr>
                  <p:nvPr>
                    <p:custDataLst>
                      <p:tags r:id="rId152"/>
                    </p:custDataLst>
                  </p:nvPr>
                </p:nvSpPr>
                <p:spPr bwMode="auto">
                  <a:xfrm flipH="1">
                    <a:off x="2905" y="1606"/>
                    <a:ext cx="0" cy="55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080" name="Line 152"/>
                  <p:cNvSpPr>
                    <a:spLocks noChangeShapeType="1"/>
                  </p:cNvSpPr>
                  <p:nvPr>
                    <p:custDataLst>
                      <p:tags r:id="rId153"/>
                    </p:custDataLst>
                  </p:nvPr>
                </p:nvSpPr>
                <p:spPr bwMode="auto">
                  <a:xfrm flipH="1">
                    <a:off x="3161" y="1641"/>
                    <a:ext cx="0" cy="62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081" name="Line 153"/>
                  <p:cNvSpPr>
                    <a:spLocks noChangeShapeType="1"/>
                  </p:cNvSpPr>
                  <p:nvPr>
                    <p:custDataLst>
                      <p:tags r:id="rId154"/>
                    </p:custDataLst>
                  </p:nvPr>
                </p:nvSpPr>
                <p:spPr bwMode="auto">
                  <a:xfrm flipH="1">
                    <a:off x="3291" y="2527"/>
                    <a:ext cx="0" cy="20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082" name="Line 154"/>
                  <p:cNvSpPr>
                    <a:spLocks noChangeShapeType="1"/>
                  </p:cNvSpPr>
                  <p:nvPr>
                    <p:custDataLst>
                      <p:tags r:id="rId155"/>
                    </p:custDataLst>
                  </p:nvPr>
                </p:nvSpPr>
                <p:spPr bwMode="auto">
                  <a:xfrm>
                    <a:off x="3051" y="2723"/>
                    <a:ext cx="54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083" name="Line 155"/>
                  <p:cNvSpPr>
                    <a:spLocks noChangeShapeType="1"/>
                  </p:cNvSpPr>
                  <p:nvPr>
                    <p:custDataLst>
                      <p:tags r:id="rId156"/>
                    </p:custDataLst>
                  </p:nvPr>
                </p:nvSpPr>
                <p:spPr bwMode="auto">
                  <a:xfrm flipH="1">
                    <a:off x="3042" y="1191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25084" name="Line 156"/>
                <p:cNvSpPr>
                  <a:spLocks noChangeShapeType="1"/>
                </p:cNvSpPr>
                <p:nvPr>
                  <p:custDataLst>
                    <p:tags r:id="rId157"/>
                  </p:custDataLst>
                </p:nvPr>
              </p:nvSpPr>
              <p:spPr bwMode="auto">
                <a:xfrm flipH="1">
                  <a:off x="3036" y="2736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5085" name="Line 157"/>
                <p:cNvSpPr>
                  <a:spLocks noChangeShapeType="1"/>
                </p:cNvSpPr>
                <p:nvPr>
                  <p:custDataLst>
                    <p:tags r:id="rId158"/>
                  </p:custDataLst>
                </p:nvPr>
              </p:nvSpPr>
              <p:spPr bwMode="auto">
                <a:xfrm flipH="1">
                  <a:off x="3096" y="2736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5086" name="Line 158"/>
                <p:cNvSpPr>
                  <a:spLocks noChangeShapeType="1"/>
                </p:cNvSpPr>
                <p:nvPr>
                  <p:custDataLst>
                    <p:tags r:id="rId159"/>
                  </p:custDataLst>
                </p:nvPr>
              </p:nvSpPr>
              <p:spPr bwMode="auto">
                <a:xfrm flipH="1">
                  <a:off x="3144" y="2736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5087" name="Line 159"/>
                <p:cNvSpPr>
                  <a:spLocks noChangeShapeType="1"/>
                </p:cNvSpPr>
                <p:nvPr>
                  <p:custDataLst>
                    <p:tags r:id="rId160"/>
                  </p:custDataLst>
                </p:nvPr>
              </p:nvSpPr>
              <p:spPr bwMode="auto">
                <a:xfrm flipH="1">
                  <a:off x="3192" y="2736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5088" name="Line 160"/>
                <p:cNvSpPr>
                  <a:spLocks noChangeShapeType="1"/>
                </p:cNvSpPr>
                <p:nvPr>
                  <p:custDataLst>
                    <p:tags r:id="rId161"/>
                  </p:custDataLst>
                </p:nvPr>
              </p:nvSpPr>
              <p:spPr bwMode="auto">
                <a:xfrm flipH="1">
                  <a:off x="3252" y="2736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5089" name="Line 161"/>
                <p:cNvSpPr>
                  <a:spLocks noChangeShapeType="1"/>
                </p:cNvSpPr>
                <p:nvPr>
                  <p:custDataLst>
                    <p:tags r:id="rId162"/>
                  </p:custDataLst>
                </p:nvPr>
              </p:nvSpPr>
              <p:spPr bwMode="auto">
                <a:xfrm flipH="1">
                  <a:off x="3312" y="2736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5090" name="Line 162"/>
                <p:cNvSpPr>
                  <a:spLocks noChangeShapeType="1"/>
                </p:cNvSpPr>
                <p:nvPr>
                  <p:custDataLst>
                    <p:tags r:id="rId163"/>
                  </p:custDataLst>
                </p:nvPr>
              </p:nvSpPr>
              <p:spPr bwMode="auto">
                <a:xfrm flipH="1">
                  <a:off x="3390" y="2736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5091" name="Line 163"/>
                <p:cNvSpPr>
                  <a:spLocks noChangeShapeType="1"/>
                </p:cNvSpPr>
                <p:nvPr>
                  <p:custDataLst>
                    <p:tags r:id="rId164"/>
                  </p:custDataLst>
                </p:nvPr>
              </p:nvSpPr>
              <p:spPr bwMode="auto">
                <a:xfrm flipH="1">
                  <a:off x="3438" y="2736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5092" name="Line 164"/>
                <p:cNvSpPr>
                  <a:spLocks noChangeShapeType="1"/>
                </p:cNvSpPr>
                <p:nvPr>
                  <p:custDataLst>
                    <p:tags r:id="rId165"/>
                  </p:custDataLst>
                </p:nvPr>
              </p:nvSpPr>
              <p:spPr bwMode="auto">
                <a:xfrm flipH="1">
                  <a:off x="3486" y="2736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25093" name="Line 165"/>
                <p:cNvSpPr>
                  <a:spLocks noChangeShapeType="1"/>
                </p:cNvSpPr>
                <p:nvPr>
                  <p:custDataLst>
                    <p:tags r:id="rId166"/>
                  </p:custDataLst>
                </p:nvPr>
              </p:nvSpPr>
              <p:spPr bwMode="auto">
                <a:xfrm flipH="1">
                  <a:off x="2979" y="2736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25094" name="Text Box 166"/>
            <p:cNvSpPr txBox="1">
              <a:spLocks noChangeArrowheads="1"/>
            </p:cNvSpPr>
            <p:nvPr>
              <p:custDataLst>
                <p:tags r:id="rId167"/>
              </p:custDataLst>
            </p:nvPr>
          </p:nvSpPr>
          <p:spPr bwMode="auto">
            <a:xfrm>
              <a:off x="3072" y="3408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b="0">
                  <a:latin typeface="Times New Roman" panose="02020603050405020304" pitchFamily="18" charset="0"/>
                </a:rPr>
                <a:t>(c)</a:t>
              </a:r>
              <a:endParaRPr kumimoji="1" lang="en-US" altLang="zh-CN" sz="2400" b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25095" name="Group 167"/>
          <p:cNvGrpSpPr/>
          <p:nvPr>
            <p:custDataLst>
              <p:tags r:id="rId168"/>
            </p:custDataLst>
          </p:nvPr>
        </p:nvGrpSpPr>
        <p:grpSpPr>
          <a:xfrm>
            <a:off x="6477000" y="1828800"/>
            <a:ext cx="892175" cy="4038600"/>
            <a:chOff x="4080" y="1152"/>
            <a:chExt cx="562" cy="2544"/>
          </a:xfrm>
        </p:grpSpPr>
        <p:grpSp>
          <p:nvGrpSpPr>
            <p:cNvPr id="125096" name="Group 168"/>
            <p:cNvGrpSpPr/>
            <p:nvPr>
              <p:custDataLst>
                <p:tags r:id="rId169"/>
              </p:custDataLst>
            </p:nvPr>
          </p:nvGrpSpPr>
          <p:grpSpPr>
            <a:xfrm>
              <a:off x="4080" y="1152"/>
              <a:ext cx="562" cy="2112"/>
              <a:chOff x="4560" y="816"/>
              <a:chExt cx="706" cy="2649"/>
            </a:xfrm>
          </p:grpSpPr>
          <p:grpSp>
            <p:nvGrpSpPr>
              <p:cNvPr id="125097" name="Group 169"/>
              <p:cNvGrpSpPr/>
              <p:nvPr>
                <p:custDataLst>
                  <p:tags r:id="rId170"/>
                </p:custDataLst>
              </p:nvPr>
            </p:nvGrpSpPr>
            <p:grpSpPr>
              <a:xfrm>
                <a:off x="4704" y="2448"/>
                <a:ext cx="340" cy="794"/>
                <a:chOff x="5232" y="2745"/>
                <a:chExt cx="340" cy="794"/>
              </a:xfrm>
            </p:grpSpPr>
            <p:grpSp>
              <p:nvGrpSpPr>
                <p:cNvPr id="125098" name="Group 170"/>
                <p:cNvGrpSpPr/>
                <p:nvPr>
                  <p:custDataLst>
                    <p:tags r:id="rId171"/>
                  </p:custDataLst>
                </p:nvPr>
              </p:nvGrpSpPr>
              <p:grpSpPr>
                <a:xfrm>
                  <a:off x="5232" y="2976"/>
                  <a:ext cx="340" cy="340"/>
                  <a:chOff x="4896" y="2775"/>
                  <a:chExt cx="680" cy="681"/>
                </a:xfrm>
              </p:grpSpPr>
              <p:grpSp>
                <p:nvGrpSpPr>
                  <p:cNvPr id="125099" name="Group 171"/>
                  <p:cNvGrpSpPr/>
                  <p:nvPr>
                    <p:custDataLst>
                      <p:tags r:id="rId172"/>
                    </p:custDataLst>
                  </p:nvPr>
                </p:nvGrpSpPr>
                <p:grpSpPr>
                  <a:xfrm>
                    <a:off x="4896" y="2775"/>
                    <a:ext cx="680" cy="680"/>
                    <a:chOff x="192" y="3351"/>
                    <a:chExt cx="680" cy="680"/>
                  </a:xfrm>
                </p:grpSpPr>
                <p:sp>
                  <p:nvSpPr>
                    <p:cNvPr id="125100" name="Oval 172"/>
                    <p:cNvSpPr>
                      <a:spLocks noChangeArrowheads="1"/>
                    </p:cNvSpPr>
                    <p:nvPr>
                      <p:custDataLst>
                        <p:tags r:id="rId173"/>
                      </p:custDataLst>
                    </p:nvPr>
                  </p:nvSpPr>
                  <p:spPr bwMode="auto">
                    <a:xfrm>
                      <a:off x="192" y="3351"/>
                      <a:ext cx="680" cy="68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5101" name="Oval 173"/>
                    <p:cNvSpPr>
                      <a:spLocks noChangeArrowheads="1"/>
                    </p:cNvSpPr>
                    <p:nvPr>
                      <p:custDataLst>
                        <p:tags r:id="rId174"/>
                      </p:custDataLst>
                    </p:nvPr>
                  </p:nvSpPr>
                  <p:spPr bwMode="auto">
                    <a:xfrm>
                      <a:off x="240" y="3408"/>
                      <a:ext cx="576" cy="57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25102" name="Oval 174"/>
                  <p:cNvSpPr>
                    <a:spLocks noChangeArrowheads="1"/>
                  </p:cNvSpPr>
                  <p:nvPr>
                    <p:custDataLst>
                      <p:tags r:id="rId175"/>
                    </p:custDataLst>
                  </p:nvPr>
                </p:nvSpPr>
                <p:spPr bwMode="auto">
                  <a:xfrm>
                    <a:off x="5133" y="3018"/>
                    <a:ext cx="192" cy="192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103" name="AutoShape 175"/>
                  <p:cNvSpPr>
                    <a:spLocks noChangeArrowheads="1"/>
                  </p:cNvSpPr>
                  <p:nvPr>
                    <p:custDataLst>
                      <p:tags r:id="rId176"/>
                    </p:custDataLst>
                  </p:nvPr>
                </p:nvSpPr>
                <p:spPr bwMode="auto">
                  <a:xfrm>
                    <a:off x="5175" y="2784"/>
                    <a:ext cx="96" cy="672"/>
                  </a:xfrm>
                  <a:prstGeom prst="diamond">
                    <a:avLst/>
                  </a:prstGeom>
                  <a:solidFill>
                    <a:srgbClr val="663300"/>
                  </a:solidFill>
                  <a:ln w="9525">
                    <a:solidFill>
                      <a:schemeClr val="tx1"/>
                    </a:solidFill>
                    <a:miter lim="800000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25104" name="Group 176"/>
                <p:cNvGrpSpPr/>
                <p:nvPr>
                  <p:custDataLst>
                    <p:tags r:id="rId177"/>
                  </p:custDataLst>
                </p:nvPr>
              </p:nvGrpSpPr>
              <p:grpSpPr>
                <a:xfrm>
                  <a:off x="5346" y="3312"/>
                  <a:ext cx="102" cy="227"/>
                  <a:chOff x="1015" y="3264"/>
                  <a:chExt cx="148" cy="320"/>
                </a:xfrm>
              </p:grpSpPr>
              <p:sp>
                <p:nvSpPr>
                  <p:cNvPr id="125105" name="Oval 177"/>
                  <p:cNvSpPr>
                    <a:spLocks noChangeArrowheads="1"/>
                  </p:cNvSpPr>
                  <p:nvPr>
                    <p:custDataLst>
                      <p:tags r:id="rId178"/>
                    </p:custDataLst>
                  </p:nvPr>
                </p:nvSpPr>
                <p:spPr bwMode="auto">
                  <a:xfrm>
                    <a:off x="1056" y="326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106" name="Freeform 178"/>
                  <p:cNvSpPr/>
                  <p:nvPr>
                    <p:custDataLst>
                      <p:tags r:id="rId179"/>
                    </p:custDataLst>
                  </p:nvPr>
                </p:nvSpPr>
                <p:spPr bwMode="auto">
                  <a:xfrm>
                    <a:off x="1015" y="3310"/>
                    <a:ext cx="148" cy="274"/>
                  </a:xfrm>
                  <a:custGeom>
                    <a:gdLst>
                      <a:gd name="T0" fmla="*/ 64 w 148"/>
                      <a:gd name="T1" fmla="*/ 0 h 274"/>
                      <a:gd name="T2" fmla="*/ 100 w 148"/>
                      <a:gd name="T3" fmla="*/ 119 h 274"/>
                      <a:gd name="T4" fmla="*/ 73 w 148"/>
                      <a:gd name="T5" fmla="*/ 274 h 274"/>
                      <a:gd name="T6" fmla="*/ 0 w 148"/>
                      <a:gd name="T7" fmla="*/ 210 h 274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25107" name="Group 179"/>
                <p:cNvGrpSpPr/>
                <p:nvPr>
                  <p:custDataLst>
                    <p:tags r:id="rId180"/>
                  </p:custDataLst>
                </p:nvPr>
              </p:nvGrpSpPr>
              <p:grpSpPr>
                <a:xfrm flipH="1" flipV="1">
                  <a:off x="5337" y="2745"/>
                  <a:ext cx="102" cy="227"/>
                  <a:chOff x="1015" y="3264"/>
                  <a:chExt cx="148" cy="320"/>
                </a:xfrm>
              </p:grpSpPr>
              <p:sp>
                <p:nvSpPr>
                  <p:cNvPr id="125108" name="Oval 180"/>
                  <p:cNvSpPr>
                    <a:spLocks noChangeArrowheads="1"/>
                  </p:cNvSpPr>
                  <p:nvPr>
                    <p:custDataLst>
                      <p:tags r:id="rId181"/>
                    </p:custDataLst>
                  </p:nvPr>
                </p:nvSpPr>
                <p:spPr bwMode="auto">
                  <a:xfrm>
                    <a:off x="1056" y="326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5109" name="Freeform 181"/>
                  <p:cNvSpPr/>
                  <p:nvPr>
                    <p:custDataLst>
                      <p:tags r:id="rId182"/>
                    </p:custDataLst>
                  </p:nvPr>
                </p:nvSpPr>
                <p:spPr bwMode="auto">
                  <a:xfrm>
                    <a:off x="1015" y="3310"/>
                    <a:ext cx="148" cy="274"/>
                  </a:xfrm>
                  <a:custGeom>
                    <a:gdLst>
                      <a:gd name="T0" fmla="*/ 64 w 148"/>
                      <a:gd name="T1" fmla="*/ 0 h 274"/>
                      <a:gd name="T2" fmla="*/ 100 w 148"/>
                      <a:gd name="T3" fmla="*/ 119 h 274"/>
                      <a:gd name="T4" fmla="*/ 73 w 148"/>
                      <a:gd name="T5" fmla="*/ 274 h 274"/>
                      <a:gd name="T6" fmla="*/ 0 w 148"/>
                      <a:gd name="T7" fmla="*/ 210 h 274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25110" name="Group 182"/>
              <p:cNvGrpSpPr/>
              <p:nvPr>
                <p:custDataLst>
                  <p:tags r:id="rId183"/>
                </p:custDataLst>
              </p:nvPr>
            </p:nvGrpSpPr>
            <p:grpSpPr>
              <a:xfrm>
                <a:off x="4773" y="3234"/>
                <a:ext cx="192" cy="231"/>
                <a:chOff x="3744" y="3081"/>
                <a:chExt cx="192" cy="231"/>
              </a:xfrm>
            </p:grpSpPr>
            <p:sp>
              <p:nvSpPr>
                <p:cNvPr id="125111" name="Rectangle 183"/>
                <p:cNvSpPr>
                  <a:spLocks noChangeArrowheads="1"/>
                </p:cNvSpPr>
                <p:nvPr>
                  <p:custDataLst>
                    <p:tags r:id="rId184"/>
                  </p:custDataLst>
                </p:nvPr>
              </p:nvSpPr>
              <p:spPr bwMode="auto">
                <a:xfrm>
                  <a:off x="3744" y="3168"/>
                  <a:ext cx="192" cy="144"/>
                </a:xfrm>
                <a:prstGeom prst="rect">
                  <a:avLst/>
                </a:prstGeom>
                <a:solidFill>
                  <a:srgbClr val="663300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5112" name="Line 184"/>
                <p:cNvSpPr>
                  <a:spLocks noChangeShapeType="1"/>
                </p:cNvSpPr>
                <p:nvPr>
                  <p:custDataLst>
                    <p:tags r:id="rId185"/>
                  </p:custDataLst>
                </p:nvPr>
              </p:nvSpPr>
              <p:spPr bwMode="auto">
                <a:xfrm flipH="1">
                  <a:off x="3831" y="3081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5113" name="Group 185"/>
              <p:cNvGrpSpPr/>
              <p:nvPr>
                <p:custDataLst>
                  <p:tags r:id="rId186"/>
                </p:custDataLst>
              </p:nvPr>
            </p:nvGrpSpPr>
            <p:grpSpPr>
              <a:xfrm>
                <a:off x="4560" y="816"/>
                <a:ext cx="706" cy="1317"/>
                <a:chOff x="4560" y="816"/>
                <a:chExt cx="706" cy="1317"/>
              </a:xfrm>
            </p:grpSpPr>
            <p:grpSp>
              <p:nvGrpSpPr>
                <p:cNvPr id="125114" name="Group 186"/>
                <p:cNvGrpSpPr/>
                <p:nvPr>
                  <p:custDataLst>
                    <p:tags r:id="rId187"/>
                  </p:custDataLst>
                </p:nvPr>
              </p:nvGrpSpPr>
              <p:grpSpPr>
                <a:xfrm>
                  <a:off x="4560" y="816"/>
                  <a:ext cx="706" cy="864"/>
                  <a:chOff x="4560" y="816"/>
                  <a:chExt cx="706" cy="864"/>
                </a:xfrm>
              </p:grpSpPr>
              <p:grpSp>
                <p:nvGrpSpPr>
                  <p:cNvPr id="125115" name="Group 187"/>
                  <p:cNvGrpSpPr/>
                  <p:nvPr>
                    <p:custDataLst>
                      <p:tags r:id="rId188"/>
                    </p:custDataLst>
                  </p:nvPr>
                </p:nvGrpSpPr>
                <p:grpSpPr>
                  <a:xfrm>
                    <a:off x="4704" y="1287"/>
                    <a:ext cx="340" cy="340"/>
                    <a:chOff x="4896" y="2775"/>
                    <a:chExt cx="680" cy="681"/>
                  </a:xfrm>
                </p:grpSpPr>
                <p:grpSp>
                  <p:nvGrpSpPr>
                    <p:cNvPr id="125116" name="Group 188"/>
                    <p:cNvGrpSpPr/>
                    <p:nvPr>
                      <p:custDataLst>
                        <p:tags r:id="rId189"/>
                      </p:custDataLst>
                    </p:nvPr>
                  </p:nvGrpSpPr>
                  <p:grpSpPr>
                    <a:xfrm>
                      <a:off x="4896" y="2775"/>
                      <a:ext cx="680" cy="680"/>
                      <a:chOff x="192" y="3351"/>
                      <a:chExt cx="680" cy="680"/>
                    </a:xfrm>
                  </p:grpSpPr>
                  <p:sp>
                    <p:nvSpPr>
                      <p:cNvPr id="125117" name="Oval 189"/>
                      <p:cNvSpPr>
                        <a:spLocks noChangeArrowheads="1"/>
                      </p:cNvSpPr>
                      <p:nvPr>
                        <p:custDataLst>
                          <p:tags r:id="rId190"/>
                        </p:custDataLst>
                      </p:nvPr>
                    </p:nvSpPr>
                    <p:spPr bwMode="auto">
                      <a:xfrm>
                        <a:off x="192" y="3351"/>
                        <a:ext cx="680" cy="680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5118" name="Oval 190"/>
                      <p:cNvSpPr>
                        <a:spLocks noChangeArrowheads="1"/>
                      </p:cNvSpPr>
                      <p:nvPr>
                        <p:custDataLst>
                          <p:tags r:id="rId191"/>
                        </p:custDataLst>
                      </p:nvPr>
                    </p:nvSpPr>
                    <p:spPr bwMode="auto">
                      <a:xfrm>
                        <a:off x="240" y="3408"/>
                        <a:ext cx="576" cy="57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125119" name="Oval 191"/>
                    <p:cNvSpPr>
                      <a:spLocks noChangeArrowheads="1"/>
                    </p:cNvSpPr>
                    <p:nvPr>
                      <p:custDataLst>
                        <p:tags r:id="rId192"/>
                      </p:custDataLst>
                    </p:nvPr>
                  </p:nvSpPr>
                  <p:spPr bwMode="auto">
                    <a:xfrm>
                      <a:off x="5133" y="3018"/>
                      <a:ext cx="192" cy="192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5120" name="AutoShape 192"/>
                    <p:cNvSpPr>
                      <a:spLocks noChangeArrowheads="1"/>
                    </p:cNvSpPr>
                    <p:nvPr>
                      <p:custDataLst>
                        <p:tags r:id="rId193"/>
                      </p:custDataLst>
                    </p:nvPr>
                  </p:nvSpPr>
                  <p:spPr bwMode="auto">
                    <a:xfrm>
                      <a:off x="5175" y="2784"/>
                      <a:ext cx="96" cy="672"/>
                    </a:xfrm>
                    <a:prstGeom prst="diamond">
                      <a:avLst/>
                    </a:prstGeom>
                    <a:solidFill>
                      <a:srgbClr val="663300"/>
                    </a:solidFill>
                    <a:ln w="9525">
                      <a:solidFill>
                        <a:schemeClr val="tx1"/>
                      </a:solidFill>
                      <a:miter lim="800000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25121" name="Group 193"/>
                  <p:cNvGrpSpPr/>
                  <p:nvPr>
                    <p:custDataLst>
                      <p:tags r:id="rId194"/>
                    </p:custDataLst>
                  </p:nvPr>
                </p:nvGrpSpPr>
                <p:grpSpPr>
                  <a:xfrm>
                    <a:off x="4848" y="1623"/>
                    <a:ext cx="48" cy="57"/>
                    <a:chOff x="1015" y="3264"/>
                    <a:chExt cx="148" cy="320"/>
                  </a:xfrm>
                </p:grpSpPr>
                <p:sp>
                  <p:nvSpPr>
                    <p:cNvPr id="125122" name="Oval 194"/>
                    <p:cNvSpPr>
                      <a:spLocks noChangeArrowheads="1"/>
                    </p:cNvSpPr>
                    <p:nvPr>
                      <p:custDataLst>
                        <p:tags r:id="rId195"/>
                      </p:custDataLst>
                    </p:nvPr>
                  </p:nvSpPr>
                  <p:spPr bwMode="auto">
                    <a:xfrm>
                      <a:off x="1056" y="3264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5123" name="Freeform 195"/>
                    <p:cNvSpPr/>
                    <p:nvPr>
                      <p:custDataLst>
                        <p:tags r:id="rId196"/>
                      </p:custDataLst>
                    </p:nvPr>
                  </p:nvSpPr>
                  <p:spPr bwMode="auto">
                    <a:xfrm>
                      <a:off x="1015" y="3310"/>
                      <a:ext cx="148" cy="274"/>
                    </a:xfrm>
                    <a:custGeom>
                      <a:gdLst>
                        <a:gd name="T0" fmla="*/ 64 w 148"/>
                        <a:gd name="T1" fmla="*/ 0 h 274"/>
                        <a:gd name="T2" fmla="*/ 100 w 148"/>
                        <a:gd name="T3" fmla="*/ 119 h 274"/>
                        <a:gd name="T4" fmla="*/ 73 w 148"/>
                        <a:gd name="T5" fmla="*/ 274 h 274"/>
                        <a:gd name="T6" fmla="*/ 0 w 148"/>
                        <a:gd name="T7" fmla="*/ 210 h 274"/>
                      </a:gdLst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48" h="274">
                          <a:moveTo>
                            <a:pt x="64" y="0"/>
                          </a:moveTo>
                          <a:cubicBezTo>
                            <a:pt x="55" y="62"/>
                            <a:pt x="31" y="100"/>
                            <a:pt x="100" y="119"/>
                          </a:cubicBezTo>
                          <a:cubicBezTo>
                            <a:pt x="148" y="164"/>
                            <a:pt x="138" y="252"/>
                            <a:pt x="73" y="274"/>
                          </a:cubicBezTo>
                          <a:cubicBezTo>
                            <a:pt x="39" y="263"/>
                            <a:pt x="16" y="243"/>
                            <a:pt x="0" y="21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25124" name="Group 196"/>
                  <p:cNvGrpSpPr/>
                  <p:nvPr>
                    <p:custDataLst>
                      <p:tags r:id="rId197"/>
                    </p:custDataLst>
                  </p:nvPr>
                </p:nvGrpSpPr>
                <p:grpSpPr>
                  <a:xfrm flipH="1" flipV="1">
                    <a:off x="4809" y="1056"/>
                    <a:ext cx="102" cy="227"/>
                    <a:chOff x="1015" y="3264"/>
                    <a:chExt cx="148" cy="320"/>
                  </a:xfrm>
                </p:grpSpPr>
                <p:sp>
                  <p:nvSpPr>
                    <p:cNvPr id="125125" name="Oval 197"/>
                    <p:cNvSpPr>
                      <a:spLocks noChangeArrowheads="1"/>
                    </p:cNvSpPr>
                    <p:nvPr>
                      <p:custDataLst>
                        <p:tags r:id="rId198"/>
                      </p:custDataLst>
                    </p:nvPr>
                  </p:nvSpPr>
                  <p:spPr bwMode="auto">
                    <a:xfrm>
                      <a:off x="1056" y="3264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5126" name="Freeform 198"/>
                    <p:cNvSpPr/>
                    <p:nvPr>
                      <p:custDataLst>
                        <p:tags r:id="rId199"/>
                      </p:custDataLst>
                    </p:nvPr>
                  </p:nvSpPr>
                  <p:spPr bwMode="auto">
                    <a:xfrm>
                      <a:off x="1015" y="3310"/>
                      <a:ext cx="148" cy="274"/>
                    </a:xfrm>
                    <a:custGeom>
                      <a:gdLst>
                        <a:gd name="T0" fmla="*/ 64 w 148"/>
                        <a:gd name="T1" fmla="*/ 0 h 274"/>
                        <a:gd name="T2" fmla="*/ 100 w 148"/>
                        <a:gd name="T3" fmla="*/ 119 h 274"/>
                        <a:gd name="T4" fmla="*/ 73 w 148"/>
                        <a:gd name="T5" fmla="*/ 274 h 274"/>
                        <a:gd name="T6" fmla="*/ 0 w 148"/>
                        <a:gd name="T7" fmla="*/ 210 h 274"/>
                      </a:gdLst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48" h="274">
                          <a:moveTo>
                            <a:pt x="64" y="0"/>
                          </a:moveTo>
                          <a:cubicBezTo>
                            <a:pt x="55" y="62"/>
                            <a:pt x="31" y="100"/>
                            <a:pt x="100" y="119"/>
                          </a:cubicBezTo>
                          <a:cubicBezTo>
                            <a:pt x="148" y="164"/>
                            <a:pt x="138" y="252"/>
                            <a:pt x="73" y="274"/>
                          </a:cubicBezTo>
                          <a:cubicBezTo>
                            <a:pt x="39" y="263"/>
                            <a:pt x="16" y="243"/>
                            <a:pt x="0" y="21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25127" name="Group 199"/>
                  <p:cNvGrpSpPr/>
                  <p:nvPr>
                    <p:custDataLst>
                      <p:tags r:id="rId200"/>
                    </p:custDataLst>
                  </p:nvPr>
                </p:nvGrpSpPr>
                <p:grpSpPr>
                  <a:xfrm flipV="1">
                    <a:off x="4560" y="816"/>
                    <a:ext cx="706" cy="49"/>
                    <a:chOff x="4680" y="7053"/>
                    <a:chExt cx="1764" cy="123"/>
                  </a:xfrm>
                </p:grpSpPr>
                <p:grpSp>
                  <p:nvGrpSpPr>
                    <p:cNvPr id="125128" name="Group 200"/>
                    <p:cNvGrpSpPr/>
                    <p:nvPr>
                      <p:custDataLst>
                        <p:tags r:id="rId201"/>
                      </p:custDataLst>
                    </p:nvPr>
                  </p:nvGrpSpPr>
                  <p:grpSpPr>
                    <a:xfrm>
                      <a:off x="4680" y="7056"/>
                      <a:ext cx="864" cy="120"/>
                      <a:chOff x="6480" y="6239"/>
                      <a:chExt cx="864" cy="120"/>
                    </a:xfrm>
                  </p:grpSpPr>
                  <p:sp>
                    <p:nvSpPr>
                      <p:cNvPr id="125129" name="Line 201"/>
                      <p:cNvSpPr>
                        <a:spLocks noChangeShapeType="1"/>
                      </p:cNvSpPr>
                      <p:nvPr>
                        <p:custDataLst>
                          <p:tags r:id="rId202"/>
                        </p:custDataLst>
                      </p:nvPr>
                    </p:nvSpPr>
                    <p:spPr bwMode="auto">
                      <a:xfrm flipH="1">
                        <a:off x="6480" y="6239"/>
                        <a:ext cx="180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5130" name="Line 202"/>
                      <p:cNvSpPr>
                        <a:spLocks noChangeShapeType="1"/>
                      </p:cNvSpPr>
                      <p:nvPr>
                        <p:custDataLst>
                          <p:tags r:id="rId203"/>
                        </p:custDataLst>
                      </p:nvPr>
                    </p:nvSpPr>
                    <p:spPr bwMode="auto">
                      <a:xfrm flipH="1">
                        <a:off x="6660" y="6239"/>
                        <a:ext cx="180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5131" name="Line 203"/>
                      <p:cNvSpPr>
                        <a:spLocks noChangeShapeType="1"/>
                      </p:cNvSpPr>
                      <p:nvPr>
                        <p:custDataLst>
                          <p:tags r:id="rId204"/>
                        </p:custDataLst>
                      </p:nvPr>
                    </p:nvSpPr>
                    <p:spPr bwMode="auto">
                      <a:xfrm flipH="1">
                        <a:off x="6840" y="6239"/>
                        <a:ext cx="180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5132" name="Line 204"/>
                      <p:cNvSpPr>
                        <a:spLocks noChangeShapeType="1"/>
                      </p:cNvSpPr>
                      <p:nvPr>
                        <p:custDataLst>
                          <p:tags r:id="rId205"/>
                        </p:custDataLst>
                      </p:nvPr>
                    </p:nvSpPr>
                    <p:spPr bwMode="auto">
                      <a:xfrm flipH="1">
                        <a:off x="7020" y="6239"/>
                        <a:ext cx="180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5133" name="Line 205"/>
                      <p:cNvSpPr>
                        <a:spLocks noChangeShapeType="1"/>
                      </p:cNvSpPr>
                      <p:nvPr>
                        <p:custDataLst>
                          <p:tags r:id="rId206"/>
                        </p:custDataLst>
                      </p:nvPr>
                    </p:nvSpPr>
                    <p:spPr bwMode="auto">
                      <a:xfrm flipH="1">
                        <a:off x="7164" y="6246"/>
                        <a:ext cx="180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125134" name="Line 206"/>
                    <p:cNvSpPr>
                      <a:spLocks noChangeShapeType="1"/>
                    </p:cNvSpPr>
                    <p:nvPr>
                      <p:custDataLst>
                        <p:tags r:id="rId207"/>
                      </p:custDataLst>
                    </p:nvPr>
                  </p:nvSpPr>
                  <p:spPr bwMode="auto">
                    <a:xfrm>
                      <a:off x="4845" y="7053"/>
                      <a:ext cx="1593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125135" name="Group 207"/>
                    <p:cNvGrpSpPr/>
                    <p:nvPr>
                      <p:custDataLst>
                        <p:tags r:id="rId208"/>
                      </p:custDataLst>
                    </p:nvPr>
                  </p:nvGrpSpPr>
                  <p:grpSpPr>
                    <a:xfrm>
                      <a:off x="5580" y="7056"/>
                      <a:ext cx="864" cy="120"/>
                      <a:chOff x="6480" y="6239"/>
                      <a:chExt cx="864" cy="120"/>
                    </a:xfrm>
                  </p:grpSpPr>
                  <p:sp>
                    <p:nvSpPr>
                      <p:cNvPr id="125136" name="Line 208"/>
                      <p:cNvSpPr>
                        <a:spLocks noChangeShapeType="1"/>
                      </p:cNvSpPr>
                      <p:nvPr>
                        <p:custDataLst>
                          <p:tags r:id="rId209"/>
                        </p:custDataLst>
                      </p:nvPr>
                    </p:nvSpPr>
                    <p:spPr bwMode="auto">
                      <a:xfrm flipH="1">
                        <a:off x="6480" y="6239"/>
                        <a:ext cx="180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5137" name="Line 209"/>
                      <p:cNvSpPr>
                        <a:spLocks noChangeShapeType="1"/>
                      </p:cNvSpPr>
                      <p:nvPr>
                        <p:custDataLst>
                          <p:tags r:id="rId210"/>
                        </p:custDataLst>
                      </p:nvPr>
                    </p:nvSpPr>
                    <p:spPr bwMode="auto">
                      <a:xfrm flipH="1">
                        <a:off x="6660" y="6239"/>
                        <a:ext cx="180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5138" name="Line 210"/>
                      <p:cNvSpPr>
                        <a:spLocks noChangeShapeType="1"/>
                      </p:cNvSpPr>
                      <p:nvPr>
                        <p:custDataLst>
                          <p:tags r:id="rId211"/>
                        </p:custDataLst>
                      </p:nvPr>
                    </p:nvSpPr>
                    <p:spPr bwMode="auto">
                      <a:xfrm flipH="1">
                        <a:off x="6840" y="6239"/>
                        <a:ext cx="180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5139" name="Line 211"/>
                      <p:cNvSpPr>
                        <a:spLocks noChangeShapeType="1"/>
                      </p:cNvSpPr>
                      <p:nvPr>
                        <p:custDataLst>
                          <p:tags r:id="rId212"/>
                        </p:custDataLst>
                      </p:nvPr>
                    </p:nvSpPr>
                    <p:spPr bwMode="auto">
                      <a:xfrm flipH="1">
                        <a:off x="7020" y="6239"/>
                        <a:ext cx="180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5140" name="Line 212"/>
                      <p:cNvSpPr>
                        <a:spLocks noChangeShapeType="1"/>
                      </p:cNvSpPr>
                      <p:nvPr>
                        <p:custDataLst>
                          <p:tags r:id="rId213"/>
                        </p:custDataLst>
                      </p:nvPr>
                    </p:nvSpPr>
                    <p:spPr bwMode="auto">
                      <a:xfrm flipH="1">
                        <a:off x="7164" y="6246"/>
                        <a:ext cx="180" cy="11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125141" name="Line 213"/>
                  <p:cNvSpPr>
                    <a:spLocks noChangeShapeType="1"/>
                  </p:cNvSpPr>
                  <p:nvPr>
                    <p:custDataLst>
                      <p:tags r:id="rId214"/>
                    </p:custDataLst>
                  </p:nvPr>
                </p:nvSpPr>
                <p:spPr bwMode="auto">
                  <a:xfrm flipH="1">
                    <a:off x="4848" y="864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25142" name="Group 214"/>
                <p:cNvGrpSpPr/>
                <p:nvPr>
                  <p:custDataLst>
                    <p:tags r:id="rId215"/>
                  </p:custDataLst>
                </p:nvPr>
              </p:nvGrpSpPr>
              <p:grpSpPr>
                <a:xfrm>
                  <a:off x="4761" y="1632"/>
                  <a:ext cx="227" cy="501"/>
                  <a:chOff x="1584" y="3108"/>
                  <a:chExt cx="227" cy="501"/>
                </a:xfrm>
              </p:grpSpPr>
              <p:grpSp>
                <p:nvGrpSpPr>
                  <p:cNvPr id="125143" name="Group 215"/>
                  <p:cNvGrpSpPr/>
                  <p:nvPr>
                    <p:custDataLst>
                      <p:tags r:id="rId216"/>
                    </p:custDataLst>
                  </p:nvPr>
                </p:nvGrpSpPr>
                <p:grpSpPr>
                  <a:xfrm>
                    <a:off x="1584" y="3216"/>
                    <a:ext cx="227" cy="227"/>
                    <a:chOff x="4896" y="2775"/>
                    <a:chExt cx="680" cy="681"/>
                  </a:xfrm>
                </p:grpSpPr>
                <p:grpSp>
                  <p:nvGrpSpPr>
                    <p:cNvPr id="125144" name="Group 216"/>
                    <p:cNvGrpSpPr/>
                    <p:nvPr>
                      <p:custDataLst>
                        <p:tags r:id="rId217"/>
                      </p:custDataLst>
                    </p:nvPr>
                  </p:nvGrpSpPr>
                  <p:grpSpPr>
                    <a:xfrm>
                      <a:off x="4896" y="2775"/>
                      <a:ext cx="680" cy="680"/>
                      <a:chOff x="192" y="3351"/>
                      <a:chExt cx="680" cy="680"/>
                    </a:xfrm>
                  </p:grpSpPr>
                  <p:sp>
                    <p:nvSpPr>
                      <p:cNvPr id="125145" name="Oval 217"/>
                      <p:cNvSpPr>
                        <a:spLocks noChangeArrowheads="1"/>
                      </p:cNvSpPr>
                      <p:nvPr>
                        <p:custDataLst>
                          <p:tags r:id="rId218"/>
                        </p:custDataLst>
                      </p:nvPr>
                    </p:nvSpPr>
                    <p:spPr bwMode="auto">
                      <a:xfrm>
                        <a:off x="192" y="3351"/>
                        <a:ext cx="680" cy="680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25146" name="Oval 218"/>
                      <p:cNvSpPr>
                        <a:spLocks noChangeArrowheads="1"/>
                      </p:cNvSpPr>
                      <p:nvPr>
                        <p:custDataLst>
                          <p:tags r:id="rId219"/>
                        </p:custDataLst>
                      </p:nvPr>
                    </p:nvSpPr>
                    <p:spPr bwMode="auto">
                      <a:xfrm>
                        <a:off x="240" y="3408"/>
                        <a:ext cx="576" cy="57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>
                        <a:solidFill>
                          <a:schemeClr val="tx1"/>
                        </a:solidFill>
                        <a:rou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125147" name="Oval 219"/>
                    <p:cNvSpPr>
                      <a:spLocks noChangeArrowheads="1"/>
                    </p:cNvSpPr>
                    <p:nvPr>
                      <p:custDataLst>
                        <p:tags r:id="rId220"/>
                      </p:custDataLst>
                    </p:nvPr>
                  </p:nvSpPr>
                  <p:spPr bwMode="auto">
                    <a:xfrm>
                      <a:off x="5133" y="3018"/>
                      <a:ext cx="192" cy="192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5148" name="AutoShape 220"/>
                    <p:cNvSpPr>
                      <a:spLocks noChangeArrowheads="1"/>
                    </p:cNvSpPr>
                    <p:nvPr>
                      <p:custDataLst>
                        <p:tags r:id="rId221"/>
                      </p:custDataLst>
                    </p:nvPr>
                  </p:nvSpPr>
                  <p:spPr bwMode="auto">
                    <a:xfrm>
                      <a:off x="5175" y="2784"/>
                      <a:ext cx="96" cy="672"/>
                    </a:xfrm>
                    <a:prstGeom prst="diamond">
                      <a:avLst/>
                    </a:prstGeom>
                    <a:solidFill>
                      <a:srgbClr val="663300"/>
                    </a:solidFill>
                    <a:ln w="9525">
                      <a:solidFill>
                        <a:schemeClr val="tx1"/>
                      </a:solidFill>
                      <a:miter lim="800000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25149" name="Group 221"/>
                  <p:cNvGrpSpPr/>
                  <p:nvPr>
                    <p:custDataLst>
                      <p:tags r:id="rId222"/>
                    </p:custDataLst>
                  </p:nvPr>
                </p:nvGrpSpPr>
                <p:grpSpPr>
                  <a:xfrm>
                    <a:off x="1659" y="3456"/>
                    <a:ext cx="72" cy="153"/>
                    <a:chOff x="1015" y="3264"/>
                    <a:chExt cx="148" cy="320"/>
                  </a:xfrm>
                </p:grpSpPr>
                <p:sp>
                  <p:nvSpPr>
                    <p:cNvPr id="125150" name="Oval 222"/>
                    <p:cNvSpPr>
                      <a:spLocks noChangeArrowheads="1"/>
                    </p:cNvSpPr>
                    <p:nvPr>
                      <p:custDataLst>
                        <p:tags r:id="rId223"/>
                      </p:custDataLst>
                    </p:nvPr>
                  </p:nvSpPr>
                  <p:spPr bwMode="auto">
                    <a:xfrm>
                      <a:off x="1056" y="3264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5151" name="Freeform 223"/>
                    <p:cNvSpPr/>
                    <p:nvPr>
                      <p:custDataLst>
                        <p:tags r:id="rId224"/>
                      </p:custDataLst>
                    </p:nvPr>
                  </p:nvSpPr>
                  <p:spPr bwMode="auto">
                    <a:xfrm>
                      <a:off x="1015" y="3310"/>
                      <a:ext cx="148" cy="274"/>
                    </a:xfrm>
                    <a:custGeom>
                      <a:gdLst>
                        <a:gd name="T0" fmla="*/ 64 w 148"/>
                        <a:gd name="T1" fmla="*/ 0 h 274"/>
                        <a:gd name="T2" fmla="*/ 100 w 148"/>
                        <a:gd name="T3" fmla="*/ 119 h 274"/>
                        <a:gd name="T4" fmla="*/ 73 w 148"/>
                        <a:gd name="T5" fmla="*/ 274 h 274"/>
                        <a:gd name="T6" fmla="*/ 0 w 148"/>
                        <a:gd name="T7" fmla="*/ 210 h 274"/>
                      </a:gdLst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48" h="274">
                          <a:moveTo>
                            <a:pt x="64" y="0"/>
                          </a:moveTo>
                          <a:cubicBezTo>
                            <a:pt x="55" y="62"/>
                            <a:pt x="31" y="100"/>
                            <a:pt x="100" y="119"/>
                          </a:cubicBezTo>
                          <a:cubicBezTo>
                            <a:pt x="148" y="164"/>
                            <a:pt x="138" y="252"/>
                            <a:pt x="73" y="274"/>
                          </a:cubicBezTo>
                          <a:cubicBezTo>
                            <a:pt x="39" y="263"/>
                            <a:pt x="16" y="243"/>
                            <a:pt x="0" y="21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25152" name="Group 224"/>
                  <p:cNvGrpSpPr/>
                  <p:nvPr>
                    <p:custDataLst>
                      <p:tags r:id="rId225"/>
                    </p:custDataLst>
                  </p:nvPr>
                </p:nvGrpSpPr>
                <p:grpSpPr>
                  <a:xfrm flipH="1" flipV="1">
                    <a:off x="1662" y="3108"/>
                    <a:ext cx="63" cy="83"/>
                    <a:chOff x="1015" y="3264"/>
                    <a:chExt cx="148" cy="320"/>
                  </a:xfrm>
                </p:grpSpPr>
                <p:sp>
                  <p:nvSpPr>
                    <p:cNvPr id="125153" name="Oval 225"/>
                    <p:cNvSpPr>
                      <a:spLocks noChangeArrowheads="1"/>
                    </p:cNvSpPr>
                    <p:nvPr>
                      <p:custDataLst>
                        <p:tags r:id="rId226"/>
                      </p:custDataLst>
                    </p:nvPr>
                  </p:nvSpPr>
                  <p:spPr bwMode="auto">
                    <a:xfrm>
                      <a:off x="1056" y="3264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5154" name="Freeform 226"/>
                    <p:cNvSpPr/>
                    <p:nvPr>
                      <p:custDataLst>
                        <p:tags r:id="rId227"/>
                      </p:custDataLst>
                    </p:nvPr>
                  </p:nvSpPr>
                  <p:spPr bwMode="auto">
                    <a:xfrm>
                      <a:off x="1015" y="3310"/>
                      <a:ext cx="148" cy="274"/>
                    </a:xfrm>
                    <a:custGeom>
                      <a:gdLst>
                        <a:gd name="T0" fmla="*/ 64 w 148"/>
                        <a:gd name="T1" fmla="*/ 0 h 274"/>
                        <a:gd name="T2" fmla="*/ 100 w 148"/>
                        <a:gd name="T3" fmla="*/ 119 h 274"/>
                        <a:gd name="T4" fmla="*/ 73 w 148"/>
                        <a:gd name="T5" fmla="*/ 274 h 274"/>
                        <a:gd name="T6" fmla="*/ 0 w 148"/>
                        <a:gd name="T7" fmla="*/ 210 h 274"/>
                      </a:gdLst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48" h="274">
                          <a:moveTo>
                            <a:pt x="64" y="0"/>
                          </a:moveTo>
                          <a:cubicBezTo>
                            <a:pt x="55" y="62"/>
                            <a:pt x="31" y="100"/>
                            <a:pt x="100" y="119"/>
                          </a:cubicBezTo>
                          <a:cubicBezTo>
                            <a:pt x="148" y="164"/>
                            <a:pt x="138" y="252"/>
                            <a:pt x="73" y="274"/>
                          </a:cubicBezTo>
                          <a:cubicBezTo>
                            <a:pt x="39" y="263"/>
                            <a:pt x="16" y="243"/>
                            <a:pt x="0" y="210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  <p:sp>
            <p:nvSpPr>
              <p:cNvPr id="125155" name="Line 227"/>
              <p:cNvSpPr>
                <a:spLocks noChangeShapeType="1"/>
              </p:cNvSpPr>
              <p:nvPr>
                <p:custDataLst>
                  <p:tags r:id="rId228"/>
                </p:custDataLst>
              </p:nvPr>
            </p:nvSpPr>
            <p:spPr bwMode="auto">
              <a:xfrm flipH="1" flipV="1">
                <a:off x="4752" y="1872"/>
                <a:ext cx="96" cy="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156" name="Line 228"/>
              <p:cNvSpPr>
                <a:spLocks noChangeShapeType="1"/>
              </p:cNvSpPr>
              <p:nvPr>
                <p:custDataLst>
                  <p:tags r:id="rId229"/>
                </p:custDataLst>
              </p:nvPr>
            </p:nvSpPr>
            <p:spPr bwMode="auto">
              <a:xfrm>
                <a:off x="4992" y="1872"/>
                <a:ext cx="48" cy="9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157" name="Line 229"/>
              <p:cNvSpPr>
                <a:spLocks noChangeShapeType="1"/>
              </p:cNvSpPr>
              <p:nvPr>
                <p:custDataLst>
                  <p:tags r:id="rId230"/>
                </p:custDataLst>
              </p:nvPr>
            </p:nvSpPr>
            <p:spPr bwMode="auto">
              <a:xfrm flipH="1" flipV="1">
                <a:off x="4704" y="1392"/>
                <a:ext cx="0" cy="14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158" name="Line 230"/>
              <p:cNvSpPr>
                <a:spLocks noChangeShapeType="1"/>
              </p:cNvSpPr>
              <p:nvPr>
                <p:custDataLst>
                  <p:tags r:id="rId231"/>
                </p:custDataLst>
              </p:nvPr>
            </p:nvSpPr>
            <p:spPr bwMode="auto">
              <a:xfrm>
                <a:off x="5040" y="1392"/>
                <a:ext cx="192" cy="7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25159" name="Text Box 231"/>
            <p:cNvSpPr txBox="1">
              <a:spLocks noChangeArrowheads="1"/>
            </p:cNvSpPr>
            <p:nvPr>
              <p:custDataLst>
                <p:tags r:id="rId232"/>
              </p:custDataLst>
            </p:nvPr>
          </p:nvSpPr>
          <p:spPr bwMode="auto">
            <a:xfrm>
              <a:off x="4128" y="3408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 b="0">
                  <a:latin typeface="Times New Roman" panose="02020603050405020304" pitchFamily="18" charset="0"/>
                </a:rPr>
                <a:t>(d)</a:t>
              </a:r>
              <a:endParaRPr kumimoji="1" lang="en-US" altLang="zh-CN" sz="2400" b="0">
                <a:latin typeface="Times New Roman" panose="02020603050405020304" pitchFamily="18" charset="0"/>
              </a:endParaRPr>
            </a:p>
          </p:txBody>
        </p:sp>
      </p:grpSp>
      <p:sp>
        <p:nvSpPr>
          <p:cNvPr id="125160" name="Text Box 232"/>
          <p:cNvSpPr txBox="1">
            <a:spLocks noChangeArrowheads="1"/>
          </p:cNvSpPr>
          <p:nvPr>
            <p:custDataLst>
              <p:tags r:id="rId233"/>
            </p:custDataLst>
          </p:nvPr>
        </p:nvSpPr>
        <p:spPr bwMode="auto">
          <a:xfrm>
            <a:off x="5181600" y="22860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>
                <a:solidFill>
                  <a:srgbClr val="A50021"/>
                </a:solidFill>
                <a:latin typeface="Times New Roman" panose="02020603050405020304" pitchFamily="18" charset="0"/>
              </a:rPr>
              <a:t>( b )</a:t>
            </a:r>
            <a:endParaRPr kumimoji="1" lang="en-US" altLang="zh-CN" sz="280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5161" name="Text Box 233"/>
          <p:cNvSpPr txBox="1">
            <a:spLocks noChangeArrowheads="1"/>
          </p:cNvSpPr>
          <p:nvPr>
            <p:custDataLst>
              <p:tags r:id="rId234"/>
            </p:custDataLst>
          </p:nvPr>
        </p:nvSpPr>
        <p:spPr bwMode="auto">
          <a:xfrm>
            <a:off x="228600" y="6858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>
                <a:solidFill>
                  <a:srgbClr val="A50021"/>
                </a:solidFill>
                <a:latin typeface="Times New Roman" panose="02020603050405020304" pitchFamily="18" charset="0"/>
              </a:rPr>
              <a:t>(  c  )</a:t>
            </a:r>
            <a:endParaRPr kumimoji="1" lang="en-US" altLang="zh-CN" sz="280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25162" name="Group 234"/>
          <p:cNvGrpSpPr/>
          <p:nvPr>
            <p:custDataLst>
              <p:tags r:id="rId235"/>
            </p:custDataLst>
          </p:nvPr>
        </p:nvGrpSpPr>
        <p:grpSpPr>
          <a:xfrm>
            <a:off x="3443288" y="685800"/>
            <a:ext cx="2728912" cy="538163"/>
            <a:chOff x="2169" y="432"/>
            <a:chExt cx="1719" cy="339"/>
          </a:xfrm>
        </p:grpSpPr>
        <p:sp>
          <p:nvSpPr>
            <p:cNvPr id="125163" name="Text Box 235"/>
            <p:cNvSpPr txBox="1">
              <a:spLocks noChangeArrowheads="1"/>
            </p:cNvSpPr>
            <p:nvPr>
              <p:custDataLst>
                <p:tags r:id="rId236"/>
              </p:custDataLst>
            </p:nvPr>
          </p:nvSpPr>
          <p:spPr bwMode="auto">
            <a:xfrm>
              <a:off x="2169" y="444"/>
              <a:ext cx="4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>
                  <a:solidFill>
                    <a:srgbClr val="A50021"/>
                  </a:solidFill>
                  <a:latin typeface="Times New Roman" panose="02020603050405020304" pitchFamily="18" charset="0"/>
                </a:rPr>
                <a:t>(a)</a:t>
              </a:r>
              <a:endParaRPr kumimoji="1" lang="en-US" altLang="zh-CN" sz="2800">
                <a:solidFill>
                  <a:srgbClr val="A5002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5164" name="Text Box 236"/>
            <p:cNvSpPr txBox="1">
              <a:spLocks noChangeArrowheads="1"/>
            </p:cNvSpPr>
            <p:nvPr>
              <p:custDataLst>
                <p:tags r:id="rId237"/>
              </p:custDataLst>
            </p:nvPr>
          </p:nvSpPr>
          <p:spPr bwMode="auto">
            <a:xfrm>
              <a:off x="3456" y="432"/>
              <a:ext cx="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>
                  <a:solidFill>
                    <a:srgbClr val="A50021"/>
                  </a:solidFill>
                  <a:latin typeface="Times New Roman" panose="02020603050405020304" pitchFamily="18" charset="0"/>
                </a:rPr>
                <a:t>(d)</a:t>
              </a:r>
              <a:endParaRPr kumimoji="1" lang="en-US" altLang="zh-CN" sz="2800">
                <a:solidFill>
                  <a:srgbClr val="A50021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3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49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3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5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3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250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3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5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5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5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5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3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5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5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5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3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5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5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5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5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3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  <p:bldP spid="125160" grpId="0"/>
      <p:bldP spid="12516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59394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5334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2C47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>
                <a:solidFill>
                  <a:srgbClr val="040708"/>
                </a:solidFill>
                <a:latin typeface="Times New Roman" panose="02020603050405020304" pitchFamily="18" charset="0"/>
              </a:rPr>
              <a:t>四、轮轴：</a:t>
            </a:r>
            <a:endParaRPr kumimoji="1" lang="zh-CN" altLang="en-US" sz="3200">
              <a:solidFill>
                <a:srgbClr val="040708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9395" name="Picture 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lum bright="18000"/>
          </a:blip>
          <a:stretch>
            <a:fillRect/>
          </a:stretch>
        </p:blipFill>
        <p:spPr bwMode="auto">
          <a:xfrm>
            <a:off x="4065809" y="1243806"/>
            <a:ext cx="5078191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6" name="Text 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1143000"/>
            <a:ext cx="350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2C47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>
                <a:solidFill>
                  <a:srgbClr val="040708"/>
                </a:solidFill>
                <a:latin typeface="Times New Roman" panose="02020603050405020304" pitchFamily="18" charset="0"/>
              </a:rPr>
              <a:t>1</a:t>
            </a:r>
            <a:r>
              <a:rPr kumimoji="1" lang="zh-CN" altLang="en-US" sz="3200">
                <a:solidFill>
                  <a:srgbClr val="040708"/>
                </a:solidFill>
                <a:latin typeface="Times New Roman" panose="02020603050405020304" pitchFamily="18" charset="0"/>
              </a:rPr>
              <a:t>、井上的辘轳；</a:t>
            </a:r>
            <a:endParaRPr kumimoji="1" lang="zh-CN" altLang="en-US" sz="3200">
              <a:solidFill>
                <a:srgbClr val="040708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7" name="Text Box 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52400" y="1676400"/>
            <a:ext cx="4191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2C47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>
                <a:solidFill>
                  <a:srgbClr val="040708"/>
                </a:solidFill>
                <a:latin typeface="Times New Roman" panose="02020603050405020304" pitchFamily="18" charset="0"/>
              </a:rPr>
              <a:t>从左边看过去，可画成下图：</a:t>
            </a:r>
            <a:endParaRPr kumimoji="1" lang="zh-CN" altLang="en-US" sz="3200">
              <a:solidFill>
                <a:srgbClr val="040708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9398" name="Group 6"/>
          <p:cNvGrpSpPr/>
          <p:nvPr>
            <p:custDataLst>
              <p:tags r:id="rId8"/>
            </p:custDataLst>
          </p:nvPr>
        </p:nvGrpSpPr>
        <p:grpSpPr>
          <a:xfrm>
            <a:off x="304800" y="2895600"/>
            <a:ext cx="3219450" cy="3200400"/>
            <a:chOff x="192" y="1824"/>
            <a:chExt cx="2028" cy="2016"/>
          </a:xfrm>
        </p:grpSpPr>
        <p:sp>
          <p:nvSpPr>
            <p:cNvPr id="59399" name="Oval 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92" y="1824"/>
              <a:ext cx="1968" cy="2016"/>
            </a:xfrm>
            <a:prstGeom prst="ellipse">
              <a:avLst/>
            </a:prstGeom>
            <a:solidFill>
              <a:srgbClr val="E1E1FF"/>
            </a:solidFill>
            <a:ln w="57150">
              <a:solidFill>
                <a:srgbClr val="FA1414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400" name="Oval 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64" y="2524"/>
              <a:ext cx="624" cy="624"/>
            </a:xfrm>
            <a:prstGeom prst="ellipse">
              <a:avLst/>
            </a:prstGeom>
            <a:solidFill>
              <a:srgbClr val="FEDB82"/>
            </a:solidFill>
            <a:ln w="57150">
              <a:solidFill>
                <a:srgbClr val="FA1414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401" name="Oval 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102" y="2772"/>
              <a:ext cx="144" cy="144"/>
            </a:xfrm>
            <a:prstGeom prst="ellipse">
              <a:avLst/>
            </a:prstGeom>
            <a:solidFill>
              <a:srgbClr val="040708"/>
            </a:solidFill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402" name="Oval 1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076" y="2758"/>
              <a:ext cx="144" cy="144"/>
            </a:xfrm>
            <a:prstGeom prst="ellipse">
              <a:avLst/>
            </a:prstGeom>
            <a:solidFill>
              <a:srgbClr val="E06B68"/>
            </a:solidFill>
            <a:ln w="57150">
              <a:solidFill>
                <a:srgbClr val="FA1414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9403" name="Line 1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3429000" y="4483100"/>
            <a:ext cx="0" cy="1295400"/>
          </a:xfrm>
          <a:prstGeom prst="line">
            <a:avLst/>
          </a:prstGeom>
          <a:noFill/>
          <a:ln w="76200">
            <a:solidFill>
              <a:srgbClr val="FA1414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9404" name="Text Box 1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276600" y="5592763"/>
            <a:ext cx="762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3200">
                <a:solidFill>
                  <a:srgbClr val="FA1818"/>
                </a:solidFill>
                <a:latin typeface="Times New Roman" panose="02020603050405020304" pitchFamily="18" charset="0"/>
              </a:rPr>
              <a:t>F</a:t>
            </a:r>
            <a:r>
              <a:rPr kumimoji="1" lang="en-US" altLang="zh-CN" sz="3200" baseline="-25000">
                <a:solidFill>
                  <a:srgbClr val="FA1818"/>
                </a:solidFill>
                <a:latin typeface="Times New Roman" panose="02020603050405020304" pitchFamily="18" charset="0"/>
              </a:rPr>
              <a:t>1</a:t>
            </a:r>
            <a:endParaRPr kumimoji="1" lang="en-US" altLang="zh-CN" sz="3200" baseline="-25000">
              <a:solidFill>
                <a:srgbClr val="FA1818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405" name="Line 1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905000" y="4495800"/>
            <a:ext cx="1524000" cy="1588"/>
          </a:xfrm>
          <a:prstGeom prst="line">
            <a:avLst/>
          </a:prstGeom>
          <a:noFill/>
          <a:ln w="38100">
            <a:solidFill>
              <a:srgbClr val="FA1414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59406" name="Group 14"/>
          <p:cNvGrpSpPr/>
          <p:nvPr>
            <p:custDataLst>
              <p:tags r:id="rId16"/>
            </p:custDataLst>
          </p:nvPr>
        </p:nvGrpSpPr>
        <p:grpSpPr>
          <a:xfrm>
            <a:off x="1676400" y="4114800"/>
            <a:ext cx="1143000" cy="838200"/>
            <a:chOff x="1056" y="2592"/>
            <a:chExt cx="720" cy="528"/>
          </a:xfrm>
        </p:grpSpPr>
        <p:sp>
          <p:nvSpPr>
            <p:cNvPr id="59407" name="AutoShape 15"/>
            <p:cNvSpPr/>
            <p:nvPr>
              <p:custDataLst>
                <p:tags r:id="rId17"/>
              </p:custDataLst>
            </p:nvPr>
          </p:nvSpPr>
          <p:spPr bwMode="auto">
            <a:xfrm rot="5380086">
              <a:off x="1229" y="2500"/>
              <a:ext cx="192" cy="376"/>
            </a:xfrm>
            <a:prstGeom prst="leftBrace">
              <a:avLst>
                <a:gd name="adj1" fmla="val 16319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408" name="Text Box 16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056" y="2832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400">
                  <a:solidFill>
                    <a:srgbClr val="3002C4"/>
                  </a:solidFill>
                  <a:latin typeface="Times New Roman" panose="02020603050405020304" pitchFamily="18" charset="0"/>
                </a:rPr>
                <a:t>L</a:t>
              </a:r>
              <a:r>
                <a:rPr kumimoji="1" lang="en-US" altLang="zh-CN" sz="2400" baseline="-25000">
                  <a:solidFill>
                    <a:srgbClr val="3002C4"/>
                  </a:solidFill>
                  <a:latin typeface="Times New Roman" panose="02020603050405020304" pitchFamily="18" charset="0"/>
                </a:rPr>
                <a:t>2</a:t>
              </a:r>
              <a:r>
                <a:rPr kumimoji="1" lang="en-US" altLang="zh-CN" sz="2400">
                  <a:solidFill>
                    <a:srgbClr val="3002C4"/>
                  </a:solidFill>
                  <a:latin typeface="Times New Roman" panose="02020603050405020304" pitchFamily="18" charset="0"/>
                </a:rPr>
                <a:t> = r</a:t>
              </a:r>
              <a:endParaRPr kumimoji="1" lang="en-US" altLang="zh-CN" sz="2400">
                <a:solidFill>
                  <a:srgbClr val="3002C4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59409" name="Line 17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rot="-10764191">
            <a:off x="2436813" y="3276600"/>
            <a:ext cx="1587" cy="1219200"/>
          </a:xfrm>
          <a:prstGeom prst="line">
            <a:avLst/>
          </a:prstGeom>
          <a:noFill/>
          <a:ln w="76200">
            <a:solidFill>
              <a:srgbClr val="FA1414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59410" name="Text Box 1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828800" y="28956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3200">
                <a:solidFill>
                  <a:srgbClr val="000000"/>
                </a:solidFill>
                <a:latin typeface="Times New Roman" panose="02020603050405020304" pitchFamily="18" charset="0"/>
              </a:rPr>
              <a:t>F</a:t>
            </a:r>
            <a:r>
              <a:rPr kumimoji="1" lang="en-US" altLang="zh-CN" sz="32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endParaRPr kumimoji="1" lang="en-US" altLang="zh-CN" sz="3200" baseline="-25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411" name="Text Box 19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143000" y="41910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3200">
                <a:solidFill>
                  <a:srgbClr val="FA1818"/>
                </a:solidFill>
                <a:latin typeface="Times New Roman" panose="02020603050405020304" pitchFamily="18" charset="0"/>
              </a:rPr>
              <a:t>O</a:t>
            </a:r>
            <a:endParaRPr kumimoji="1" lang="en-US" altLang="zh-CN" sz="3200" baseline="-25000">
              <a:solidFill>
                <a:srgbClr val="FA1818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412" name="Text Box 20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33400" y="6126163"/>
            <a:ext cx="822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2C47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>
                <a:solidFill>
                  <a:srgbClr val="3002C4"/>
                </a:solidFill>
                <a:latin typeface="Times New Roman" panose="02020603050405020304" pitchFamily="18" charset="0"/>
              </a:rPr>
              <a:t>动力臂大于阻力臂</a:t>
            </a:r>
            <a:r>
              <a:rPr kumimoji="1" lang="en-US" altLang="zh-CN" sz="3200">
                <a:solidFill>
                  <a:srgbClr val="3002C4"/>
                </a:solidFill>
                <a:latin typeface="Times New Roman" panose="02020603050405020304" pitchFamily="18" charset="0"/>
              </a:rPr>
              <a:t>——</a:t>
            </a:r>
            <a:r>
              <a:rPr kumimoji="1" lang="zh-CN" altLang="en-US" sz="3200">
                <a:solidFill>
                  <a:srgbClr val="3002C4"/>
                </a:solidFill>
                <a:latin typeface="Times New Roman" panose="02020603050405020304" pitchFamily="18" charset="0"/>
              </a:rPr>
              <a:t>省力杠杆。</a:t>
            </a:r>
            <a:endParaRPr kumimoji="1" lang="zh-CN" altLang="en-US" sz="3200">
              <a:solidFill>
                <a:srgbClr val="3002C4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413" name="AutoShape 21"/>
          <p:cNvSpPr/>
          <p:nvPr>
            <p:custDataLst>
              <p:tags r:id="rId23"/>
            </p:custDataLst>
          </p:nvPr>
        </p:nvSpPr>
        <p:spPr bwMode="auto">
          <a:xfrm rot="5380086">
            <a:off x="2439194" y="3048794"/>
            <a:ext cx="379412" cy="1600200"/>
          </a:xfrm>
          <a:prstGeom prst="leftBrace">
            <a:avLst>
              <a:gd name="adj1" fmla="val 35146"/>
              <a:gd name="adj2" fmla="val 50000"/>
            </a:avLst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414" name="Text Box 2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398713" y="3092450"/>
            <a:ext cx="17160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3600">
                <a:solidFill>
                  <a:srgbClr val="000000"/>
                </a:solidFill>
                <a:latin typeface="Times New Roman" panose="02020603050405020304" pitchFamily="18" charset="0"/>
              </a:rPr>
              <a:t>L</a:t>
            </a:r>
            <a:r>
              <a:rPr kumimoji="1" lang="en-US" altLang="zh-CN" sz="36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kumimoji="1" lang="en-US" altLang="zh-CN" sz="3600">
                <a:solidFill>
                  <a:srgbClr val="000000"/>
                </a:solidFill>
                <a:latin typeface="Times New Roman" panose="02020603050405020304" pitchFamily="18" charset="0"/>
              </a:rPr>
              <a:t> = R</a:t>
            </a:r>
            <a:endParaRPr kumimoji="1" lang="en-US" altLang="zh-CN" sz="36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7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9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9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9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"/>
                                  </p:iterate>
                                  <p:childTnLst>
                                    <p:set>
                                      <p:cBhvr>
                                        <p:cTn id="8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59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build="p"/>
      <p:bldP spid="59396" grpId="0" build="p"/>
      <p:bldP spid="59397" grpId="0" build="p"/>
      <p:bldP spid="59403" grpId="0"/>
      <p:bldP spid="59404" grpId="0" build="p" advAuto="1000"/>
      <p:bldP spid="59405" grpId="0"/>
      <p:bldP spid="59409" grpId="0"/>
      <p:bldP spid="59410" grpId="0" build="p" advAuto="1000"/>
      <p:bldP spid="59411" grpId="0" build="p" advAuto="1000"/>
      <p:bldP spid="59412" grpId="0" build="p"/>
      <p:bldP spid="59413" grpId="0"/>
      <p:bldP spid="594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60419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5334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2C47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zh-CN" altLang="zh-CN" sz="3200">
              <a:solidFill>
                <a:srgbClr val="040708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228600"/>
            <a:ext cx="495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2C47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>
                <a:solidFill>
                  <a:srgbClr val="040708"/>
                </a:solidFill>
                <a:latin typeface="Times New Roman" panose="02020603050405020304" pitchFamily="18" charset="0"/>
              </a:rPr>
              <a:t>2</a:t>
            </a:r>
            <a:r>
              <a:rPr kumimoji="1" lang="zh-CN" altLang="en-US" sz="3200">
                <a:solidFill>
                  <a:srgbClr val="040708"/>
                </a:solidFill>
                <a:latin typeface="Times New Roman" panose="02020603050405020304" pitchFamily="18" charset="0"/>
              </a:rPr>
              <a:t>、汽车的方向盘；</a:t>
            </a:r>
            <a:endParaRPr kumimoji="1" lang="zh-CN" altLang="en-US" sz="3200">
              <a:solidFill>
                <a:srgbClr val="040708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21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" y="990600"/>
            <a:ext cx="777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2C47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>
                <a:solidFill>
                  <a:srgbClr val="040708"/>
                </a:solidFill>
                <a:latin typeface="Times New Roman" panose="02020603050405020304" pitchFamily="18" charset="0"/>
              </a:rPr>
              <a:t>从上边看下去，也可画成下图：</a:t>
            </a:r>
            <a:endParaRPr kumimoji="1" lang="zh-CN" altLang="en-US" sz="3200">
              <a:solidFill>
                <a:srgbClr val="040708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0422" name="Group 6"/>
          <p:cNvGrpSpPr/>
          <p:nvPr>
            <p:custDataLst>
              <p:tags r:id="rId6"/>
            </p:custDataLst>
          </p:nvPr>
        </p:nvGrpSpPr>
        <p:grpSpPr>
          <a:xfrm>
            <a:off x="304800" y="2895600"/>
            <a:ext cx="3219450" cy="3200400"/>
            <a:chOff x="192" y="1824"/>
            <a:chExt cx="2028" cy="2016"/>
          </a:xfrm>
        </p:grpSpPr>
        <p:sp>
          <p:nvSpPr>
            <p:cNvPr id="60423" name="Oval 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92" y="1824"/>
              <a:ext cx="1968" cy="2016"/>
            </a:xfrm>
            <a:prstGeom prst="ellipse">
              <a:avLst/>
            </a:prstGeom>
            <a:solidFill>
              <a:srgbClr val="E1E1FF"/>
            </a:solidFill>
            <a:ln w="28575">
              <a:solidFill>
                <a:srgbClr val="FA1414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424" name="Oval 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864" y="2524"/>
              <a:ext cx="624" cy="624"/>
            </a:xfrm>
            <a:prstGeom prst="ellipse">
              <a:avLst/>
            </a:prstGeom>
            <a:solidFill>
              <a:srgbClr val="FEDB82"/>
            </a:solidFill>
            <a:ln w="28575">
              <a:solidFill>
                <a:srgbClr val="FA1414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425" name="Oval 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102" y="2772"/>
              <a:ext cx="144" cy="144"/>
            </a:xfrm>
            <a:prstGeom prst="ellipse">
              <a:avLst/>
            </a:prstGeom>
            <a:solidFill>
              <a:srgbClr val="04070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426" name="Oval 1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076" y="2758"/>
              <a:ext cx="144" cy="144"/>
            </a:xfrm>
            <a:prstGeom prst="ellipse">
              <a:avLst/>
            </a:prstGeom>
            <a:solidFill>
              <a:srgbClr val="E06B68"/>
            </a:solidFill>
            <a:ln w="38100">
              <a:solidFill>
                <a:srgbClr val="FA1414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0427" name="Line 1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3429000" y="4483100"/>
            <a:ext cx="0" cy="1295400"/>
          </a:xfrm>
          <a:prstGeom prst="line">
            <a:avLst/>
          </a:prstGeom>
          <a:noFill/>
          <a:ln w="76200">
            <a:solidFill>
              <a:srgbClr val="FA1414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0428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276600" y="5592763"/>
            <a:ext cx="762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3200">
                <a:solidFill>
                  <a:srgbClr val="FA1818"/>
                </a:solidFill>
                <a:latin typeface="Times New Roman" panose="02020603050405020304" pitchFamily="18" charset="0"/>
              </a:rPr>
              <a:t>F</a:t>
            </a:r>
            <a:r>
              <a:rPr kumimoji="1" lang="en-US" altLang="zh-CN" sz="3200" baseline="-25000">
                <a:solidFill>
                  <a:srgbClr val="FA1818"/>
                </a:solidFill>
                <a:latin typeface="Times New Roman" panose="02020603050405020304" pitchFamily="18" charset="0"/>
              </a:rPr>
              <a:t>1</a:t>
            </a:r>
            <a:endParaRPr kumimoji="1" lang="en-US" altLang="zh-CN" sz="3200" baseline="-25000">
              <a:solidFill>
                <a:srgbClr val="FA1818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29" name="Line 1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905000" y="4495800"/>
            <a:ext cx="1524000" cy="1588"/>
          </a:xfrm>
          <a:prstGeom prst="line">
            <a:avLst/>
          </a:prstGeom>
          <a:noFill/>
          <a:ln w="38100">
            <a:solidFill>
              <a:srgbClr val="FA1414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60430" name="Group 14"/>
          <p:cNvGrpSpPr/>
          <p:nvPr>
            <p:custDataLst>
              <p:tags r:id="rId14"/>
            </p:custDataLst>
          </p:nvPr>
        </p:nvGrpSpPr>
        <p:grpSpPr>
          <a:xfrm>
            <a:off x="1828800" y="3201988"/>
            <a:ext cx="1600200" cy="836612"/>
            <a:chOff x="4396" y="1680"/>
            <a:chExt cx="960" cy="527"/>
          </a:xfrm>
        </p:grpSpPr>
        <p:sp>
          <p:nvSpPr>
            <p:cNvPr id="60431" name="AutoShape 15"/>
            <p:cNvSpPr/>
            <p:nvPr>
              <p:custDataLst>
                <p:tags r:id="rId15"/>
              </p:custDataLst>
            </p:nvPr>
          </p:nvSpPr>
          <p:spPr bwMode="auto">
            <a:xfrm rot="5380086">
              <a:off x="4756" y="1608"/>
              <a:ext cx="239" cy="960"/>
            </a:xfrm>
            <a:prstGeom prst="leftBrace">
              <a:avLst>
                <a:gd name="adj1" fmla="val 33473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432" name="Text Box 16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464" y="1680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18" charset="0"/>
                </a:rPr>
                <a:t>L</a:t>
              </a:r>
              <a:r>
                <a:rPr kumimoji="1" lang="en-US" altLang="zh-CN" sz="2400" baseline="-25000">
                  <a:latin typeface="Times New Roman" panose="02020603050405020304" pitchFamily="18" charset="0"/>
                </a:rPr>
                <a:t>1</a:t>
              </a:r>
              <a:r>
                <a:rPr kumimoji="1" lang="en-US" altLang="zh-CN" sz="2400">
                  <a:latin typeface="Times New Roman" panose="02020603050405020304" pitchFamily="18" charset="0"/>
                </a:rPr>
                <a:t> = R</a:t>
              </a:r>
              <a:endParaRPr kumimoji="1" lang="en-US" altLang="zh-CN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0433" name="Group 17"/>
          <p:cNvGrpSpPr/>
          <p:nvPr>
            <p:custDataLst>
              <p:tags r:id="rId17"/>
            </p:custDataLst>
          </p:nvPr>
        </p:nvGrpSpPr>
        <p:grpSpPr>
          <a:xfrm>
            <a:off x="1676400" y="4114800"/>
            <a:ext cx="1143000" cy="838200"/>
            <a:chOff x="1056" y="2592"/>
            <a:chExt cx="720" cy="528"/>
          </a:xfrm>
        </p:grpSpPr>
        <p:sp>
          <p:nvSpPr>
            <p:cNvPr id="60434" name="AutoShape 18"/>
            <p:cNvSpPr/>
            <p:nvPr>
              <p:custDataLst>
                <p:tags r:id="rId18"/>
              </p:custDataLst>
            </p:nvPr>
          </p:nvSpPr>
          <p:spPr bwMode="auto">
            <a:xfrm rot="5380086">
              <a:off x="1229" y="2500"/>
              <a:ext cx="192" cy="376"/>
            </a:xfrm>
            <a:prstGeom prst="leftBrace">
              <a:avLst>
                <a:gd name="adj1" fmla="val 16319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435" name="Text Box 19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056" y="2832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400">
                  <a:solidFill>
                    <a:srgbClr val="3002C4"/>
                  </a:solidFill>
                  <a:latin typeface="Times New Roman" panose="02020603050405020304" pitchFamily="18" charset="0"/>
                </a:rPr>
                <a:t>L</a:t>
              </a:r>
              <a:r>
                <a:rPr kumimoji="1" lang="en-US" altLang="zh-CN" sz="2400" baseline="-25000">
                  <a:solidFill>
                    <a:srgbClr val="3002C4"/>
                  </a:solidFill>
                  <a:latin typeface="Times New Roman" panose="02020603050405020304" pitchFamily="18" charset="0"/>
                </a:rPr>
                <a:t>2</a:t>
              </a:r>
              <a:r>
                <a:rPr kumimoji="1" lang="en-US" altLang="zh-CN" sz="2400">
                  <a:solidFill>
                    <a:srgbClr val="3002C4"/>
                  </a:solidFill>
                  <a:latin typeface="Times New Roman" panose="02020603050405020304" pitchFamily="18" charset="0"/>
                </a:rPr>
                <a:t> = r</a:t>
              </a:r>
              <a:endParaRPr kumimoji="1" lang="en-US" altLang="zh-CN" sz="2400">
                <a:solidFill>
                  <a:srgbClr val="3002C4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60436" name="Line 20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rot="-10692605">
            <a:off x="2436813" y="3276600"/>
            <a:ext cx="1587" cy="1219200"/>
          </a:xfrm>
          <a:prstGeom prst="line">
            <a:avLst/>
          </a:prstGeom>
          <a:noFill/>
          <a:ln w="76200">
            <a:solidFill>
              <a:srgbClr val="FA1414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0437" name="Text Box 2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438400" y="26670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3200">
                <a:solidFill>
                  <a:srgbClr val="FA1818"/>
                </a:solidFill>
                <a:latin typeface="Times New Roman" panose="02020603050405020304" pitchFamily="18" charset="0"/>
              </a:rPr>
              <a:t>F</a:t>
            </a:r>
            <a:r>
              <a:rPr kumimoji="1" lang="en-US" altLang="zh-CN" sz="3200" baseline="-25000">
                <a:solidFill>
                  <a:srgbClr val="FA1818"/>
                </a:solidFill>
                <a:latin typeface="Times New Roman" panose="02020603050405020304" pitchFamily="18" charset="0"/>
              </a:rPr>
              <a:t>2</a:t>
            </a:r>
            <a:endParaRPr kumimoji="1" lang="en-US" altLang="zh-CN" sz="3200" baseline="-25000">
              <a:solidFill>
                <a:srgbClr val="FA1818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38" name="Text Box 22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143000" y="41910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3200">
                <a:solidFill>
                  <a:srgbClr val="FA1818"/>
                </a:solidFill>
                <a:latin typeface="Times New Roman" panose="02020603050405020304" pitchFamily="18" charset="0"/>
              </a:rPr>
              <a:t>O</a:t>
            </a:r>
            <a:endParaRPr kumimoji="1" lang="en-US" altLang="zh-CN" sz="3200" baseline="-25000">
              <a:solidFill>
                <a:srgbClr val="FA1818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39" name="Text Box 23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33400" y="6126163"/>
            <a:ext cx="822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2C47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>
                <a:solidFill>
                  <a:srgbClr val="3002C4"/>
                </a:solidFill>
                <a:latin typeface="Times New Roman" panose="02020603050405020304" pitchFamily="18" charset="0"/>
              </a:rPr>
              <a:t>动力臂大于阻力臂</a:t>
            </a:r>
            <a:r>
              <a:rPr kumimoji="1" lang="en-US" altLang="zh-CN" sz="3200">
                <a:solidFill>
                  <a:srgbClr val="3002C4"/>
                </a:solidFill>
                <a:latin typeface="Times New Roman" panose="02020603050405020304" pitchFamily="18" charset="0"/>
              </a:rPr>
              <a:t>——</a:t>
            </a:r>
            <a:r>
              <a:rPr kumimoji="1" lang="zh-CN" altLang="en-US" sz="3200">
                <a:solidFill>
                  <a:srgbClr val="3002C4"/>
                </a:solidFill>
                <a:latin typeface="Times New Roman" panose="02020603050405020304" pitchFamily="18" charset="0"/>
              </a:rPr>
              <a:t>省力杠杆。</a:t>
            </a:r>
            <a:endParaRPr kumimoji="1" lang="zh-CN" altLang="en-US" sz="3200">
              <a:solidFill>
                <a:srgbClr val="3002C4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0440" name="Picture 24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24">
            <a:lum bright="12000"/>
          </a:blip>
          <a:stretch>
            <a:fillRect/>
          </a:stretch>
        </p:blipFill>
        <p:spPr bwMode="auto">
          <a:xfrm>
            <a:off x="3886200" y="1524000"/>
            <a:ext cx="5248275" cy="457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8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0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"/>
                                  </p:iterate>
                                  <p:childTnLst>
                                    <p:set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"/>
                                        <p:tgtEl>
                                          <p:spTgt spid="60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  <p:bldP spid="60420" grpId="0" build="p"/>
      <p:bldP spid="60421" grpId="0" build="p"/>
      <p:bldP spid="60427" grpId="0"/>
      <p:bldP spid="60428" grpId="0" build="p" advAuto="1000"/>
      <p:bldP spid="60429" grpId="0"/>
      <p:bldP spid="60436" grpId="0"/>
      <p:bldP spid="60437" grpId="0" build="p" advAuto="1000"/>
      <p:bldP spid="60438" grpId="0" build="p" advAuto="1000"/>
      <p:bldP spid="6043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61442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">
            <a:lum bright="12000"/>
          </a:blip>
          <a:stretch>
            <a:fillRect/>
          </a:stretch>
        </p:blipFill>
        <p:spPr bwMode="auto">
          <a:xfrm>
            <a:off x="3614738" y="1447800"/>
            <a:ext cx="5529262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4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4800" y="5334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2C47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zh-CN" altLang="zh-CN" sz="3200">
              <a:solidFill>
                <a:srgbClr val="040708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45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600" y="381000"/>
            <a:ext cx="350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2C47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>
                <a:solidFill>
                  <a:srgbClr val="040708"/>
                </a:solidFill>
                <a:latin typeface="Times New Roman" panose="02020603050405020304" pitchFamily="18" charset="0"/>
              </a:rPr>
              <a:t>3</a:t>
            </a:r>
            <a:r>
              <a:rPr kumimoji="1" lang="zh-CN" altLang="en-US" sz="3200">
                <a:solidFill>
                  <a:srgbClr val="040708"/>
                </a:solidFill>
                <a:latin typeface="Times New Roman" panose="02020603050405020304" pitchFamily="18" charset="0"/>
              </a:rPr>
              <a:t>、节水龙头：</a:t>
            </a:r>
            <a:endParaRPr kumimoji="1" lang="zh-CN" altLang="en-US" sz="3200">
              <a:solidFill>
                <a:srgbClr val="040708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8600" y="1066800"/>
            <a:ext cx="647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2C47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>
                <a:solidFill>
                  <a:srgbClr val="040708"/>
                </a:solidFill>
                <a:latin typeface="Times New Roman" panose="02020603050405020304" pitchFamily="18" charset="0"/>
              </a:rPr>
              <a:t>从上边看下去，也可画成下图：</a:t>
            </a:r>
            <a:endParaRPr kumimoji="1" lang="zh-CN" altLang="en-US" sz="3200">
              <a:solidFill>
                <a:srgbClr val="040708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1447" name="Group 7"/>
          <p:cNvGrpSpPr/>
          <p:nvPr>
            <p:custDataLst>
              <p:tags r:id="rId8"/>
            </p:custDataLst>
          </p:nvPr>
        </p:nvGrpSpPr>
        <p:grpSpPr>
          <a:xfrm>
            <a:off x="304800" y="2895600"/>
            <a:ext cx="3219450" cy="3200400"/>
            <a:chOff x="192" y="1824"/>
            <a:chExt cx="2028" cy="2016"/>
          </a:xfrm>
        </p:grpSpPr>
        <p:sp>
          <p:nvSpPr>
            <p:cNvPr id="61448" name="Oval 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92" y="1824"/>
              <a:ext cx="1968" cy="2016"/>
            </a:xfrm>
            <a:prstGeom prst="ellipse">
              <a:avLst/>
            </a:prstGeom>
            <a:solidFill>
              <a:srgbClr val="E1E1FF"/>
            </a:solidFill>
            <a:ln w="28575">
              <a:solidFill>
                <a:srgbClr val="FA1414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49" name="Oval 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64" y="2524"/>
              <a:ext cx="624" cy="624"/>
            </a:xfrm>
            <a:prstGeom prst="ellipse">
              <a:avLst/>
            </a:prstGeom>
            <a:solidFill>
              <a:srgbClr val="FEDB82"/>
            </a:solidFill>
            <a:ln w="28575">
              <a:solidFill>
                <a:srgbClr val="FA1414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50" name="Oval 1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102" y="2772"/>
              <a:ext cx="144" cy="144"/>
            </a:xfrm>
            <a:prstGeom prst="ellipse">
              <a:avLst/>
            </a:prstGeom>
            <a:solidFill>
              <a:srgbClr val="04070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51" name="Oval 1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076" y="2758"/>
              <a:ext cx="144" cy="144"/>
            </a:xfrm>
            <a:prstGeom prst="ellipse">
              <a:avLst/>
            </a:prstGeom>
            <a:solidFill>
              <a:srgbClr val="E06B68"/>
            </a:solidFill>
            <a:ln w="38100">
              <a:solidFill>
                <a:srgbClr val="FA1414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1452" name="Line 12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3429000" y="4483100"/>
            <a:ext cx="0" cy="1295400"/>
          </a:xfrm>
          <a:prstGeom prst="line">
            <a:avLst/>
          </a:prstGeom>
          <a:noFill/>
          <a:ln w="76200">
            <a:solidFill>
              <a:srgbClr val="FA1414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1453" name="Text Box 1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276600" y="5592763"/>
            <a:ext cx="762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3200">
                <a:solidFill>
                  <a:srgbClr val="FA1818"/>
                </a:solidFill>
                <a:latin typeface="Times New Roman" panose="02020603050405020304" pitchFamily="18" charset="0"/>
              </a:rPr>
              <a:t>F</a:t>
            </a:r>
            <a:r>
              <a:rPr kumimoji="1" lang="en-US" altLang="zh-CN" sz="3200" baseline="-25000">
                <a:solidFill>
                  <a:srgbClr val="FA1818"/>
                </a:solidFill>
                <a:latin typeface="Times New Roman" panose="02020603050405020304" pitchFamily="18" charset="0"/>
              </a:rPr>
              <a:t>1</a:t>
            </a:r>
            <a:endParaRPr kumimoji="1" lang="en-US" altLang="zh-CN" sz="3200" baseline="-25000">
              <a:solidFill>
                <a:srgbClr val="FA1818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54" name="Line 1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905000" y="4495800"/>
            <a:ext cx="1524000" cy="1588"/>
          </a:xfrm>
          <a:prstGeom prst="line">
            <a:avLst/>
          </a:prstGeom>
          <a:noFill/>
          <a:ln w="38100">
            <a:solidFill>
              <a:srgbClr val="FA1414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61455" name="Group 15"/>
          <p:cNvGrpSpPr/>
          <p:nvPr>
            <p:custDataLst>
              <p:tags r:id="rId16"/>
            </p:custDataLst>
          </p:nvPr>
        </p:nvGrpSpPr>
        <p:grpSpPr>
          <a:xfrm>
            <a:off x="1828800" y="2895600"/>
            <a:ext cx="1600200" cy="836613"/>
            <a:chOff x="4396" y="1680"/>
            <a:chExt cx="960" cy="527"/>
          </a:xfrm>
        </p:grpSpPr>
        <p:sp>
          <p:nvSpPr>
            <p:cNvPr id="61456" name="AutoShape 16"/>
            <p:cNvSpPr/>
            <p:nvPr>
              <p:custDataLst>
                <p:tags r:id="rId17"/>
              </p:custDataLst>
            </p:nvPr>
          </p:nvSpPr>
          <p:spPr bwMode="auto">
            <a:xfrm rot="5380086">
              <a:off x="4756" y="1608"/>
              <a:ext cx="239" cy="960"/>
            </a:xfrm>
            <a:prstGeom prst="leftBrace">
              <a:avLst>
                <a:gd name="adj1" fmla="val 33473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57" name="Text Box 17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464" y="1680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L</a:t>
              </a:r>
              <a:r>
                <a:rPr kumimoji="1" lang="en-US" altLang="zh-CN" sz="2400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r>
                <a:rPr kumimoji="1" lang="en-US" altLang="zh-CN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 = R</a:t>
              </a:r>
              <a:endParaRPr kumimoji="1" lang="en-US" altLang="zh-CN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1458" name="Group 18"/>
          <p:cNvGrpSpPr/>
          <p:nvPr>
            <p:custDataLst>
              <p:tags r:id="rId19"/>
            </p:custDataLst>
          </p:nvPr>
        </p:nvGrpSpPr>
        <p:grpSpPr>
          <a:xfrm>
            <a:off x="1676400" y="4114800"/>
            <a:ext cx="1143000" cy="838200"/>
            <a:chOff x="1056" y="2592"/>
            <a:chExt cx="720" cy="528"/>
          </a:xfrm>
        </p:grpSpPr>
        <p:sp>
          <p:nvSpPr>
            <p:cNvPr id="61459" name="AutoShape 19"/>
            <p:cNvSpPr/>
            <p:nvPr>
              <p:custDataLst>
                <p:tags r:id="rId20"/>
              </p:custDataLst>
            </p:nvPr>
          </p:nvSpPr>
          <p:spPr bwMode="auto">
            <a:xfrm rot="5380086">
              <a:off x="1229" y="2500"/>
              <a:ext cx="192" cy="376"/>
            </a:xfrm>
            <a:prstGeom prst="leftBrace">
              <a:avLst>
                <a:gd name="adj1" fmla="val 16319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460" name="Text Box 20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056" y="2832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400">
                  <a:solidFill>
                    <a:srgbClr val="3002C4"/>
                  </a:solidFill>
                  <a:latin typeface="Times New Roman" panose="02020603050405020304" pitchFamily="18" charset="0"/>
                </a:rPr>
                <a:t>L</a:t>
              </a:r>
              <a:r>
                <a:rPr kumimoji="1" lang="en-US" altLang="zh-CN" sz="2400" baseline="-25000">
                  <a:solidFill>
                    <a:srgbClr val="3002C4"/>
                  </a:solidFill>
                  <a:latin typeface="Times New Roman" panose="02020603050405020304" pitchFamily="18" charset="0"/>
                </a:rPr>
                <a:t>2</a:t>
              </a:r>
              <a:r>
                <a:rPr kumimoji="1" lang="en-US" altLang="zh-CN" sz="2400">
                  <a:solidFill>
                    <a:srgbClr val="3002C4"/>
                  </a:solidFill>
                  <a:latin typeface="Times New Roman" panose="02020603050405020304" pitchFamily="18" charset="0"/>
                </a:rPr>
                <a:t> = r</a:t>
              </a:r>
              <a:endParaRPr kumimoji="1" lang="en-US" altLang="zh-CN" sz="2400">
                <a:solidFill>
                  <a:srgbClr val="3002C4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61461" name="Line 2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rot="-10710495">
            <a:off x="2362200" y="3276600"/>
            <a:ext cx="1588" cy="1219200"/>
          </a:xfrm>
          <a:prstGeom prst="line">
            <a:avLst/>
          </a:prstGeom>
          <a:noFill/>
          <a:ln w="76200">
            <a:solidFill>
              <a:srgbClr val="FA1414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61462" name="Text Box 22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362200" y="35052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3200">
                <a:solidFill>
                  <a:srgbClr val="FA1818"/>
                </a:solidFill>
                <a:latin typeface="Times New Roman" panose="02020603050405020304" pitchFamily="18" charset="0"/>
              </a:rPr>
              <a:t>F</a:t>
            </a:r>
            <a:r>
              <a:rPr kumimoji="1" lang="en-US" altLang="zh-CN" sz="3200" baseline="-25000">
                <a:solidFill>
                  <a:srgbClr val="FA1818"/>
                </a:solidFill>
                <a:latin typeface="Times New Roman" panose="02020603050405020304" pitchFamily="18" charset="0"/>
              </a:rPr>
              <a:t>2</a:t>
            </a:r>
            <a:endParaRPr kumimoji="1" lang="en-US" altLang="zh-CN" sz="3200" baseline="-25000">
              <a:solidFill>
                <a:srgbClr val="FA1818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63" name="Text Box 23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143000" y="41910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3200">
                <a:solidFill>
                  <a:srgbClr val="FA1818"/>
                </a:solidFill>
                <a:latin typeface="Times New Roman" panose="02020603050405020304" pitchFamily="18" charset="0"/>
              </a:rPr>
              <a:t>O</a:t>
            </a:r>
            <a:endParaRPr kumimoji="1" lang="en-US" altLang="zh-CN" sz="3200" baseline="-25000">
              <a:solidFill>
                <a:srgbClr val="FA1818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64" name="Text Box 24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33400" y="6126163"/>
            <a:ext cx="822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2C47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>
                <a:solidFill>
                  <a:srgbClr val="3002C4"/>
                </a:solidFill>
                <a:latin typeface="Times New Roman" panose="02020603050405020304" pitchFamily="18" charset="0"/>
              </a:rPr>
              <a:t>动力臂大于阻力臂</a:t>
            </a:r>
            <a:r>
              <a:rPr kumimoji="1" lang="en-US" altLang="zh-CN" sz="3200">
                <a:solidFill>
                  <a:srgbClr val="3002C4"/>
                </a:solidFill>
                <a:latin typeface="Times New Roman" panose="02020603050405020304" pitchFamily="18" charset="0"/>
              </a:rPr>
              <a:t>——</a:t>
            </a:r>
            <a:r>
              <a:rPr kumimoji="1" lang="zh-CN" altLang="en-US" sz="3200">
                <a:solidFill>
                  <a:srgbClr val="3002C4"/>
                </a:solidFill>
                <a:latin typeface="Times New Roman" panose="02020603050405020304" pitchFamily="18" charset="0"/>
              </a:rPr>
              <a:t>省力杠杆。</a:t>
            </a:r>
            <a:endParaRPr kumimoji="1" lang="zh-CN" altLang="en-US" sz="3200">
              <a:solidFill>
                <a:srgbClr val="3002C4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"/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8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75"/>
                                        <p:tgtEl>
                                          <p:spTgt spid="61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build="p"/>
      <p:bldP spid="61445" grpId="0" build="p"/>
      <p:bldP spid="61446" grpId="0" build="p"/>
      <p:bldP spid="61452" grpId="0"/>
      <p:bldP spid="61453" grpId="0" build="p" advAuto="1000"/>
      <p:bldP spid="61454" grpId="0"/>
      <p:bldP spid="61461" grpId="0"/>
      <p:bldP spid="61462" grpId="0" build="p" advAuto="1000"/>
      <p:bldP spid="61463" grpId="0" build="p" advAuto="1000"/>
      <p:bldP spid="6146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25954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16013" y="0"/>
            <a:ext cx="5040312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>
                <a:solidFill>
                  <a:schemeClr val="hlink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本节小结</a:t>
            </a:r>
            <a:endParaRPr lang="zh-CN" altLang="en-US" sz="4400">
              <a:solidFill>
                <a:schemeClr val="hlink"/>
              </a:solidFill>
              <a:latin typeface="Tahoma" panose="020b0604030504040204" pitchFamily="34" charset="0"/>
              <a:ea typeface="隶书" panose="02010509060101010101" pitchFamily="49" charset="-122"/>
            </a:endParaRPr>
          </a:p>
          <a:p>
            <a:pPr>
              <a:spcBef>
                <a:spcPct val="50000"/>
              </a:spcBef>
            </a:pPr>
            <a:endParaRPr lang="en-US" altLang="zh-CN" sz="2400">
              <a:solidFill>
                <a:schemeClr val="hlink"/>
              </a:solidFill>
              <a:latin typeface="Tahoma" panose="020b0604030504040204" pitchFamily="34" charset="0"/>
            </a:endParaRPr>
          </a:p>
        </p:txBody>
      </p:sp>
      <p:pic>
        <p:nvPicPr>
          <p:cNvPr id="125955" name="Picture 3" descr="sp3">
            <a:hlinkClick r:id="rId6" action="ppaction://hlinksldjump"/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179388" y="6308725"/>
            <a:ext cx="217487" cy="2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56" name="Picture 4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">
            <a:clrChange>
              <a:clrFrom>
                <a:srgbClr val="E1FEFE"/>
              </a:clrFrom>
              <a:clrTo>
                <a:srgbClr val="E1FE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6231" y="908050"/>
            <a:ext cx="8280400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7" name="Text Box 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995738" y="1052513"/>
            <a:ext cx="4392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tx2"/>
                </a:solidFill>
                <a:latin typeface="Tahoma" panose="020b0604030504040204" pitchFamily="34" charset="0"/>
              </a:rPr>
              <a:t>固定在某处的滑轮叫定滑轮</a:t>
            </a:r>
            <a:endParaRPr lang="zh-CN" altLang="en-US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125958" name="Text Box 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067175" y="1557338"/>
            <a:ext cx="41767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tx2"/>
                </a:solidFill>
                <a:latin typeface="Tahoma" panose="020b0604030504040204" pitchFamily="34" charset="0"/>
              </a:rPr>
              <a:t>使用定滑轮不省力但可以改变力的方向</a:t>
            </a:r>
            <a:endParaRPr lang="zh-CN" altLang="en-US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125959" name="Text Box 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67175" y="2060575"/>
            <a:ext cx="3240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tx2"/>
                </a:solidFill>
                <a:latin typeface="Tahoma" panose="020b0604030504040204" pitchFamily="34" charset="0"/>
              </a:rPr>
              <a:t>动力臂等于阻力臂的杠杆</a:t>
            </a:r>
            <a:endParaRPr lang="zh-CN" altLang="en-US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125960" name="Text Box 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7175" y="2565400"/>
            <a:ext cx="3024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tx2"/>
                </a:solidFill>
                <a:latin typeface="Tahoma" panose="020b0604030504040204" pitchFamily="34" charset="0"/>
              </a:rPr>
              <a:t>随物体运动的滑轮叫动滑轮</a:t>
            </a:r>
            <a:endParaRPr lang="zh-CN" altLang="en-US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125961" name="Text Box 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67175" y="3068638"/>
            <a:ext cx="42497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tx2"/>
                </a:solidFill>
                <a:latin typeface="Tahoma" panose="020b0604030504040204" pitchFamily="34" charset="0"/>
              </a:rPr>
              <a:t>动滑轮可以省力但不可以改变力的方向</a:t>
            </a:r>
            <a:endParaRPr lang="zh-CN" altLang="en-US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125962" name="Text Box 1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40200" y="3573463"/>
            <a:ext cx="39608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tx2"/>
                </a:solidFill>
                <a:latin typeface="Tahoma" panose="020b0604030504040204" pitchFamily="34" charset="0"/>
              </a:rPr>
              <a:t>动力臂是阻力臂两倍的杠杆</a:t>
            </a:r>
            <a:endParaRPr lang="zh-CN" altLang="en-US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125963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140200" y="4149725"/>
            <a:ext cx="3671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tx2"/>
                </a:solidFill>
                <a:latin typeface="Tahoma" panose="020b0604030504040204" pitchFamily="34" charset="0"/>
              </a:rPr>
              <a:t>既可以省力又可以改变力的方向</a:t>
            </a:r>
            <a:endParaRPr lang="zh-CN" altLang="en-US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125964" name="Text Box 1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859338" y="4652963"/>
            <a:ext cx="316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tx2"/>
                </a:solidFill>
                <a:latin typeface="Tahoma" panose="020b0604030504040204" pitchFamily="34" charset="0"/>
              </a:rPr>
              <a:t>F=1/N(G+G</a:t>
            </a:r>
            <a:r>
              <a:rPr lang="zh-CN" altLang="en-US" baseline="-25000">
                <a:solidFill>
                  <a:schemeClr val="tx2"/>
                </a:solidFill>
                <a:latin typeface="Tahoma" panose="020b0604030504040204" pitchFamily="34" charset="0"/>
              </a:rPr>
              <a:t>动滑轮</a:t>
            </a:r>
            <a:r>
              <a:rPr lang="en-US" altLang="zh-CN">
                <a:solidFill>
                  <a:schemeClr val="tx2"/>
                </a:solidFill>
                <a:latin typeface="Tahoma" panose="020b0604030504040204" pitchFamily="34" charset="0"/>
              </a:rPr>
              <a:t>)</a:t>
            </a:r>
            <a:endParaRPr lang="en-US" altLang="zh-CN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125965" name="Text Box 1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940425" y="5084763"/>
            <a:ext cx="2519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tx2"/>
                </a:solidFill>
                <a:latin typeface="Tahoma" panose="020b0604030504040204" pitchFamily="34" charset="0"/>
              </a:rPr>
              <a:t>S=Nh</a:t>
            </a:r>
            <a:endParaRPr lang="en-US" altLang="zh-CN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125966" name="Text Box 1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427538" y="5516563"/>
            <a:ext cx="2232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tx2"/>
                </a:solidFill>
                <a:latin typeface="Tahoma" panose="020b0604030504040204" pitchFamily="34" charset="0"/>
              </a:rPr>
              <a:t>偶定奇动</a:t>
            </a:r>
            <a:endParaRPr lang="zh-CN" altLang="en-US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25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25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25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25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25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7" grpId="0"/>
      <p:bldP spid="125958" grpId="0"/>
      <p:bldP spid="125959" grpId="0"/>
      <p:bldP spid="125960" grpId="0"/>
      <p:bldP spid="125961" grpId="0"/>
      <p:bldP spid="125962" grpId="0"/>
      <p:bldP spid="125963" grpId="0"/>
      <p:bldP spid="125964" grpId="0"/>
      <p:bldP spid="125965" grpId="0"/>
      <p:bldP spid="12596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09600" y="304800"/>
            <a:ext cx="7772400" cy="14398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/>
              <a:t> </a:t>
            </a:r>
            <a:r>
              <a:rPr lang="zh-CN" altLang="en-US" b="1"/>
              <a:t>五、斜面：斜面也是我们常常用到的简单机械之一，它可以省力。          </a:t>
            </a:r>
            <a:endParaRPr lang="zh-CN" altLang="en-US" b="1"/>
          </a:p>
        </p:txBody>
      </p:sp>
      <p:pic>
        <p:nvPicPr>
          <p:cNvPr id="63491" name="Picture 3" descr="u=605832355,4292382619&amp;gp=2">
            <a:hlinkClick r:id="rId6"/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clrChange>
              <a:clrFrom>
                <a:srgbClr val="B5B8C7"/>
              </a:clrFrom>
              <a:clrTo>
                <a:srgbClr val="B5B8C7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03350" y="2781300"/>
            <a:ext cx="2519363" cy="221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2" name="Text Box 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692275" y="5229225"/>
            <a:ext cx="2232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latin typeface="Tahoma" panose="020b0604030504040204" pitchFamily="34" charset="0"/>
              </a:rPr>
              <a:t>水龙头（轮轴）</a:t>
            </a:r>
            <a:endParaRPr lang="zh-CN" altLang="en-US" sz="2000">
              <a:latin typeface="Tahoma" panose="020b0604030504040204" pitchFamily="34" charset="0"/>
            </a:endParaRPr>
          </a:p>
        </p:txBody>
      </p:sp>
      <p:pic>
        <p:nvPicPr>
          <p:cNvPr id="63493" name="Picture 5" descr="u=2451828522,1220285185&amp;gp=0">
            <a:hlinkClick r:id="rId10"/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24525" y="2852738"/>
            <a:ext cx="2916238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4" name="Text Box 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940425" y="5229225"/>
            <a:ext cx="2376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latin typeface="Tahoma" panose="020b0604030504040204" pitchFamily="34" charset="0"/>
              </a:rPr>
              <a:t>自行车轮（轮轴）</a:t>
            </a:r>
            <a:endParaRPr lang="zh-CN" altLang="en-US" sz="2000">
              <a:latin typeface="Tahoma" panose="020b0604030504040204" pitchFamily="34" charset="0"/>
            </a:endParaRPr>
          </a:p>
        </p:txBody>
      </p:sp>
      <p:sp>
        <p:nvSpPr>
          <p:cNvPr id="63495" name="Text Box 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403350" y="6021388"/>
            <a:ext cx="68405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b="0">
              <a:latin typeface="Tahoma" panose="020b0604030504040204" pitchFamily="34" charset="0"/>
            </a:endParaRPr>
          </a:p>
        </p:txBody>
      </p:sp>
      <p:pic>
        <p:nvPicPr>
          <p:cNvPr id="63496" name="Picture 8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3"/>
          <a:stretch>
            <a:fillRect/>
          </a:stretch>
        </p:blipFill>
        <p:spPr bwMode="auto">
          <a:xfrm>
            <a:off x="0" y="2420938"/>
            <a:ext cx="9144000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7" name="Picture 9" descr="sp3">
            <a:hlinkClick r:id="rId17" action="ppaction://hlinksldjump"/>
          </p:cNvPr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15"/>
          <a:stretch>
            <a:fillRect/>
          </a:stretch>
        </p:blipFill>
        <p:spPr bwMode="auto">
          <a:xfrm>
            <a:off x="179388" y="6308725"/>
            <a:ext cx="217487" cy="2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62467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1143000"/>
            <a:ext cx="777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2C47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>
                <a:solidFill>
                  <a:srgbClr val="040708"/>
                </a:solidFill>
                <a:latin typeface="Times New Roman" panose="02020603050405020304" pitchFamily="18" charset="0"/>
              </a:rPr>
              <a:t>4</a:t>
            </a:r>
            <a:r>
              <a:rPr kumimoji="1" lang="zh-CN" altLang="en-US" sz="3200">
                <a:solidFill>
                  <a:srgbClr val="040708"/>
                </a:solidFill>
                <a:latin typeface="Times New Roman" panose="02020603050405020304" pitchFamily="18" charset="0"/>
              </a:rPr>
              <a:t>、螺丝刀、板手等都是轮轴</a:t>
            </a:r>
            <a:endParaRPr kumimoji="1" lang="zh-CN" altLang="en-US" sz="3200">
              <a:solidFill>
                <a:srgbClr val="040708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2468" name="Picture 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lum bright="48000"/>
          </a:blip>
          <a:stretch>
            <a:fillRect/>
          </a:stretch>
        </p:blipFill>
        <p:spPr bwMode="auto">
          <a:xfrm>
            <a:off x="3505200" y="2462213"/>
            <a:ext cx="5638800" cy="393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9" name="Picture 5" descr="95920041226114917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3505200" y="2586038"/>
            <a:ext cx="5638800" cy="379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  <p:custDataLst>
              <p:tags r:id="rId3"/>
            </p:custDataLst>
          </p:nvPr>
        </p:nvSpPr>
        <p:spPr>
          <a:xfrm>
            <a:off x="457200" y="274638"/>
            <a:ext cx="8229600" cy="563562"/>
          </a:xfrm>
          <a:noFill/>
          <a:ln>
            <a:miter lim="800000"/>
          </a:ln>
        </p:spPr>
        <p:txBody>
          <a:bodyPr/>
          <a:lstStyle/>
          <a:p>
            <a:pPr algn="l"/>
            <a:r>
              <a:rPr lang="zh-CN" altLang="en-US" sz="4000" b="1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斜面：</a:t>
            </a:r>
            <a:endParaRPr lang="zh-CN" altLang="en-US" sz="4000" b="1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49" charset="-122"/>
            </a:endParaRPr>
          </a:p>
        </p:txBody>
      </p:sp>
      <p:pic>
        <p:nvPicPr>
          <p:cNvPr id="66563" name="Picture 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133350" y="990600"/>
            <a:ext cx="8991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99330" name="Picture 2" descr="图片8">
            <a:hlinkClick r:id="rId5" action="ppaction://hlinkfile"/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 bwMode="auto">
          <a:xfrm>
            <a:off x="381000" y="44450"/>
            <a:ext cx="7862888" cy="676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9331" name="Group 3"/>
          <p:cNvGrpSpPr/>
          <p:nvPr>
            <p:custDataLst>
              <p:tags r:id="rId6"/>
            </p:custDataLst>
          </p:nvPr>
        </p:nvGrpSpPr>
        <p:grpSpPr>
          <a:xfrm>
            <a:off x="8534400" y="6553200"/>
            <a:ext cx="457200" cy="304800"/>
            <a:chOff x="5376" y="4128"/>
            <a:chExt cx="288" cy="192"/>
          </a:xfrm>
        </p:grpSpPr>
        <p:sp>
          <p:nvSpPr>
            <p:cNvPr id="99332" name="AutoShape 4">
              <a:hlinkClick action="ppaction://hlinkshowjump?jump=previousslide" highlightClick="1"/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9333" name="AutoShape 5">
              <a:hlinkClick action="ppaction://hlinkshowjump?jump=nextslide" highlightClick="1"/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99334" name="Text Box 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076825" y="4437063"/>
            <a:ext cx="28194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ea typeface="楷体_GB2312" pitchFamily="49" charset="-122"/>
              </a:rPr>
              <a:t>使用时</a:t>
            </a:r>
            <a:r>
              <a:rPr lang="zh-CN" altLang="en-US" sz="3200">
                <a:solidFill>
                  <a:schemeClr val="bg1"/>
                </a:solidFill>
                <a:ea typeface="楷体_GB2312" pitchFamily="49" charset="-122"/>
              </a:rPr>
              <a:t>，滑轮的</a:t>
            </a:r>
            <a:r>
              <a:rPr lang="zh-CN" altLang="en-US" sz="3200">
                <a:solidFill>
                  <a:srgbClr val="FF0000"/>
                </a:solidFill>
                <a:ea typeface="楷体_GB2312" pitchFamily="49" charset="-122"/>
              </a:rPr>
              <a:t>轴</a:t>
            </a:r>
            <a:r>
              <a:rPr lang="zh-CN" altLang="en-US" sz="3200">
                <a:solidFill>
                  <a:schemeClr val="bg1"/>
                </a:solidFill>
                <a:ea typeface="楷体_GB2312" pitchFamily="49" charset="-122"/>
              </a:rPr>
              <a:t>随物体一起运动</a:t>
            </a:r>
            <a:endParaRPr lang="zh-CN" altLang="en-US" sz="3200">
              <a:solidFill>
                <a:schemeClr val="bg1"/>
              </a:solidFill>
              <a:ea typeface="楷体_GB2312" pitchFamily="49" charset="-122"/>
            </a:endParaRPr>
          </a:p>
        </p:txBody>
      </p:sp>
      <p:sp>
        <p:nvSpPr>
          <p:cNvPr id="99335" name="Text Box 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96000" y="381000"/>
            <a:ext cx="187325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  <a:ea typeface="黑体" panose="02010609060101010101" pitchFamily="49" charset="-122"/>
              </a:rPr>
              <a:t>动滑轮</a:t>
            </a:r>
            <a:endParaRPr lang="zh-CN" altLang="en-US" sz="360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  <p:custDataLst>
              <p:tags r:id="rId3"/>
            </p:custDataLst>
          </p:nvPr>
        </p:nvSpPr>
        <p:spPr>
          <a:noFill/>
          <a:ln>
            <a:miter lim="800000"/>
          </a:ln>
        </p:spPr>
        <p:txBody>
          <a:bodyPr/>
          <a:lstStyle/>
          <a:p>
            <a:endParaRPr lang="zh-CN" altLang="zh-CN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7588" name="Picture 5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0" y="0"/>
            <a:ext cx="91440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" y="6000750"/>
            <a:ext cx="8686800" cy="53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zh-CN" altLang="en-US" sz="320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黑体" panose="02010609060101010101" pitchFamily="49" charset="-122"/>
              </a:rPr>
              <a:t>斜面属于什么样的简单机械？有什么特点？</a:t>
            </a:r>
            <a:endParaRPr lang="zh-CN" altLang="en-US" sz="320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  <a:ea typeface="黑体" panose="02010609060101010101" pitchFamily="49" charset="-122"/>
            </a:endParaRPr>
          </a:p>
        </p:txBody>
      </p:sp>
      <p:pic>
        <p:nvPicPr>
          <p:cNvPr id="67589" name="New picture"/>
          <p:cNvPicPr/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874500" y="12420600"/>
            <a:ext cx="330200" cy="2540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77826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">
            <a:clrChange>
              <a:clrFrom>
                <a:srgbClr val="DAFFDA"/>
              </a:clrFrom>
              <a:clrTo>
                <a:srgbClr val="DAFFDA">
                  <a:alpha val="0"/>
                </a:srgbClr>
              </a:clrTo>
            </a:clrChange>
            <a:lum bright="-6000"/>
          </a:blip>
          <a:stretch>
            <a:fillRect/>
          </a:stretch>
        </p:blipFill>
        <p:spPr bwMode="auto">
          <a:xfrm>
            <a:off x="468313" y="260350"/>
            <a:ext cx="3240087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3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">
            <a:clrChange>
              <a:clrFrom>
                <a:srgbClr val="89FFC2"/>
              </a:clrFrom>
              <a:clrTo>
                <a:srgbClr val="89FFC2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92725" y="549275"/>
            <a:ext cx="3240088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828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00113" y="4724400"/>
            <a:ext cx="734377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>
                <a:latin typeface="Tahoma" panose="020b0604030504040204" pitchFamily="34" charset="0"/>
              </a:rPr>
              <a:t>       </a:t>
            </a:r>
            <a:r>
              <a:rPr lang="zh-CN" altLang="en-US" sz="3200">
                <a:latin typeface="Tahoma" panose="020b0604030504040204" pitchFamily="34" charset="0"/>
                <a:ea typeface="华文楷体" panose="02010600040101010101" pitchFamily="2" charset="-122"/>
              </a:rPr>
              <a:t>在日常生活中我们经常可以看到定滑轮和动滑轮，同学们能再举出一些例子吗？请说明它们分别是哪一类滑轮。</a:t>
            </a:r>
            <a:endParaRPr lang="zh-CN" altLang="en-US" sz="3200">
              <a:latin typeface="Tahoma" panose="020b0604030504040204" pitchFamily="34" charset="0"/>
              <a:ea typeface="华文楷体" panose="02010600040101010101" pitchFamily="2" charset="-122"/>
            </a:endParaRPr>
          </a:p>
        </p:txBody>
      </p:sp>
      <p:pic>
        <p:nvPicPr>
          <p:cNvPr id="77829" name="Picture 5" descr="sp3">
            <a:hlinkClick r:id="rId10" action="ppaction://hlinksldjump"/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179388" y="6308725"/>
            <a:ext cx="217487" cy="2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30" name="Rectangle 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27088" y="3789363"/>
            <a:ext cx="18653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4400">
                <a:solidFill>
                  <a:schemeClr val="hlink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定滑轮</a:t>
            </a:r>
            <a:endParaRPr lang="zh-CN" altLang="en-US" sz="4400">
              <a:solidFill>
                <a:schemeClr val="hlink"/>
              </a:solidFill>
              <a:latin typeface="Tahoma" panose="020b0604030504040204" pitchFamily="34" charset="0"/>
              <a:ea typeface="隶书" panose="02010509060101010101" pitchFamily="49" charset="-122"/>
            </a:endParaRPr>
          </a:p>
        </p:txBody>
      </p:sp>
      <p:sp>
        <p:nvSpPr>
          <p:cNvPr id="77831" name="Rectangle 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67400" y="3789363"/>
            <a:ext cx="18653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4400">
                <a:solidFill>
                  <a:schemeClr val="hlink"/>
                </a:solidFill>
                <a:latin typeface="Tahoma" panose="020b0604030504040204" pitchFamily="34" charset="0"/>
                <a:ea typeface="隶书" panose="02010509060101010101" pitchFamily="49" charset="-122"/>
              </a:rPr>
              <a:t>动滑轮</a:t>
            </a:r>
            <a:endParaRPr lang="zh-CN" altLang="en-US" sz="4400">
              <a:solidFill>
                <a:schemeClr val="hlink"/>
              </a:solidFill>
              <a:latin typeface="Tahoma" panose="020b0604030504040204" pitchFamily="34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0" grpId="0"/>
      <p:bldP spid="77831" grpId="0"/>
      <p:bldP spid="778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83970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">
            <a:clrChange>
              <a:clrFrom>
                <a:srgbClr val="D1FFD1"/>
              </a:clrFrom>
              <a:clrTo>
                <a:srgbClr val="D1FFD1">
                  <a:alpha val="0"/>
                </a:srgbClr>
              </a:clrTo>
            </a:clrChange>
            <a:lum bright="12000"/>
          </a:blip>
          <a:stretch>
            <a:fillRect/>
          </a:stretch>
        </p:blipFill>
        <p:spPr bwMode="auto">
          <a:xfrm>
            <a:off x="304800" y="1143000"/>
            <a:ext cx="35814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1" name="Picture 3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">
            <a:clrChange>
              <a:clrFrom>
                <a:srgbClr val="CCFF99"/>
              </a:clrFrom>
              <a:clrTo>
                <a:srgbClr val="CCFF99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29200" y="1371600"/>
            <a:ext cx="37338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Picture 4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">
            <a:clrChange>
              <a:clrFrom>
                <a:srgbClr val="C2FFC2"/>
              </a:clrFrom>
              <a:clrTo>
                <a:srgbClr val="C2FFC2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4800" y="388620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3" name="Text Box 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86200" y="3124200"/>
            <a:ext cx="121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latin typeface="Tahoma" panose="020b0604030504040204" pitchFamily="34" charset="0"/>
              </a:rPr>
              <a:t>图</a:t>
            </a:r>
            <a:r>
              <a:rPr lang="en-US" altLang="zh-CN" sz="3200">
                <a:latin typeface="Tahoma" panose="020b0604030504040204" pitchFamily="34" charset="0"/>
              </a:rPr>
              <a:t>A</a:t>
            </a:r>
            <a:endParaRPr lang="en-US" altLang="zh-CN" sz="3200">
              <a:latin typeface="Tahoma" panose="020b0604030504040204" pitchFamily="34" charset="0"/>
            </a:endParaRPr>
          </a:p>
        </p:txBody>
      </p:sp>
      <p:sp>
        <p:nvSpPr>
          <p:cNvPr id="83974" name="Text Box 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229600" y="32004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latin typeface="Tahoma" panose="020b0604030504040204" pitchFamily="34" charset="0"/>
              </a:rPr>
              <a:t>图</a:t>
            </a:r>
            <a:r>
              <a:rPr lang="en-US" altLang="zh-CN" sz="2800">
                <a:latin typeface="Tahoma" panose="020b0604030504040204" pitchFamily="34" charset="0"/>
              </a:rPr>
              <a:t>B</a:t>
            </a:r>
            <a:endParaRPr lang="en-US" altLang="zh-CN" sz="2800">
              <a:latin typeface="Tahoma" panose="020b0604030504040204" pitchFamily="34" charset="0"/>
            </a:endParaRPr>
          </a:p>
        </p:txBody>
      </p:sp>
      <p:sp>
        <p:nvSpPr>
          <p:cNvPr id="83975" name="Text Box 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924300" y="6092825"/>
            <a:ext cx="1009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latin typeface="Tahoma" panose="020b0604030504040204" pitchFamily="34" charset="0"/>
              </a:rPr>
              <a:t>图</a:t>
            </a:r>
            <a:r>
              <a:rPr lang="en-US" altLang="zh-CN" sz="3200">
                <a:latin typeface="Tahoma" panose="020b0604030504040204" pitchFamily="34" charset="0"/>
              </a:rPr>
              <a:t>C</a:t>
            </a:r>
            <a:endParaRPr lang="en-US" altLang="zh-CN" sz="3200">
              <a:latin typeface="Tahoma" panose="020b0604030504040204" pitchFamily="34" charset="0"/>
            </a:endParaRPr>
          </a:p>
        </p:txBody>
      </p:sp>
      <p:pic>
        <p:nvPicPr>
          <p:cNvPr id="83976" name="Picture 8" descr="WLb18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34000" y="4038600"/>
            <a:ext cx="3429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7" name="Text Box 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858000" y="6172200"/>
            <a:ext cx="114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latin typeface="Tahoma" panose="020b0604030504040204" pitchFamily="34" charset="0"/>
              </a:rPr>
              <a:t>图</a:t>
            </a:r>
            <a:r>
              <a:rPr lang="en-US" altLang="zh-CN" sz="3200">
                <a:latin typeface="Tahoma" panose="020b0604030504040204" pitchFamily="34" charset="0"/>
              </a:rPr>
              <a:t>D</a:t>
            </a:r>
            <a:endParaRPr lang="en-US" altLang="zh-CN" sz="3200">
              <a:latin typeface="Tahoma" panose="020b0604030504040204" pitchFamily="34" charset="0"/>
            </a:endParaRPr>
          </a:p>
        </p:txBody>
      </p:sp>
      <p:sp>
        <p:nvSpPr>
          <p:cNvPr id="83978" name="Text Box 1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04800" y="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latin typeface="Tahoma" panose="020b0604030504040204" pitchFamily="34" charset="0"/>
              </a:rPr>
              <a:t>以下是滑轮常见的几种应用：</a:t>
            </a:r>
            <a:endParaRPr lang="zh-CN" altLang="en-US" sz="36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checker dir="vert"/>
    <p:sndAc>
      <p:stSnd>
        <p:snd r:embed="rId16" name="chimes.wav"/>
      </p:stSnd>
    </p:sndAc>
  </p:transition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38914" name="Picture 2" descr="起重机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 bwMode="auto">
          <a:xfrm>
            <a:off x="2978150" y="29845"/>
            <a:ext cx="6066790" cy="440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5" name="Oval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716520" y="564777"/>
            <a:ext cx="577850" cy="546846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zh-CN" altLang="en-US"/>
          </a:p>
        </p:txBody>
      </p:sp>
      <p:sp>
        <p:nvSpPr>
          <p:cNvPr id="38916" name="AutoShap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38800" y="2085340"/>
            <a:ext cx="1752600" cy="762000"/>
          </a:xfrm>
          <a:prstGeom prst="cloudCallout">
            <a:avLst>
              <a:gd name="adj1" fmla="val 72824"/>
              <a:gd name="adj2" fmla="val -95417"/>
            </a:avLst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kumimoji="1" lang="zh-CN" altLang="en-US" sz="2400" b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动滑轮</a:t>
            </a:r>
            <a:endParaRPr kumimoji="1" lang="zh-CN" altLang="en-US" sz="2400" b="0">
              <a:solidFill>
                <a:srgbClr val="FF0000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38917" name="Oval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804150" y="1379378"/>
            <a:ext cx="579755" cy="51467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zh-CN" altLang="en-US"/>
          </a:p>
        </p:txBody>
      </p:sp>
      <p:sp>
        <p:nvSpPr>
          <p:cNvPr id="38918" name="AutoShap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029200" y="457200"/>
            <a:ext cx="1752600" cy="762000"/>
          </a:xfrm>
          <a:prstGeom prst="cloudCallout">
            <a:avLst>
              <a:gd name="adj1" fmla="val 104311"/>
              <a:gd name="adj2" fmla="val -13833"/>
            </a:avLst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kumimoji="1" lang="zh-CN" altLang="en-US" sz="2400" b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定滑轮</a:t>
            </a:r>
            <a:endParaRPr kumimoji="1" lang="zh-CN" altLang="en-US" sz="2400" b="0">
              <a:solidFill>
                <a:srgbClr val="FF0000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pic>
        <p:nvPicPr>
          <p:cNvPr id="41988" name="Picture 4" descr="11-图片-56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50165" y="2175510"/>
            <a:ext cx="4979035" cy="453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  <p:bldP spid="38916" grpId="0"/>
      <p:bldP spid="38917" grpId="0"/>
      <p:bldP spid="389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97282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7950" y="44450"/>
            <a:ext cx="8748713" cy="92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5400" b="0">
                <a:solidFill>
                  <a:srgbClr val="0033CC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定滑轮</a:t>
            </a:r>
            <a:endParaRPr kumimoji="1" lang="zh-CN" altLang="en-US" sz="5400" b="0">
              <a:solidFill>
                <a:srgbClr val="0033CC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97283" name="Picture 3" descr="11-图片-5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925" y="836930"/>
            <a:ext cx="2746375" cy="614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5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51050" y="2459355"/>
            <a:ext cx="2163445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ea typeface="楷体_GB2312" pitchFamily="49" charset="-122"/>
              </a:rPr>
              <a:t>使用时</a:t>
            </a:r>
            <a:r>
              <a:rPr lang="zh-CN" altLang="en-US" sz="2400">
                <a:ea typeface="楷体_GB2312" pitchFamily="49" charset="-122"/>
              </a:rPr>
              <a:t>，固定不动的滑轮</a:t>
            </a:r>
            <a:r>
              <a:rPr lang="zh-CN" altLang="en-US" sz="3200">
                <a:ea typeface="楷体_GB2312" pitchFamily="49" charset="-122"/>
              </a:rPr>
              <a:t>。</a:t>
            </a:r>
            <a:endParaRPr lang="zh-CN" altLang="en-US" sz="3200">
              <a:ea typeface="楷体_GB2312" pitchFamily="49" charset="-122"/>
            </a:endParaRPr>
          </a:p>
        </p:txBody>
      </p:sp>
      <p:grpSp>
        <p:nvGrpSpPr>
          <p:cNvPr id="97289" name="Group 9"/>
          <p:cNvGrpSpPr/>
          <p:nvPr>
            <p:custDataLst>
              <p:tags r:id="rId7"/>
            </p:custDataLst>
          </p:nvPr>
        </p:nvGrpSpPr>
        <p:grpSpPr>
          <a:xfrm>
            <a:off x="8534400" y="6553200"/>
            <a:ext cx="457200" cy="304800"/>
            <a:chOff x="5376" y="4128"/>
            <a:chExt cx="288" cy="192"/>
          </a:xfrm>
        </p:grpSpPr>
        <p:sp>
          <p:nvSpPr>
            <p:cNvPr id="97290" name="AutoShape 10">
              <a:hlinkClick action="ppaction://hlinkshowjump?jump=previousslide" highlightClick="1"/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376" y="4128"/>
              <a:ext cx="144" cy="192"/>
            </a:xfrm>
            <a:prstGeom prst="actionButtonBackPrevious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7291" name="AutoShape 11">
              <a:hlinkClick action="ppaction://hlinkshowjump?jump=nextslide" highlightClick="1"/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520" y="4128"/>
              <a:ext cx="144" cy="192"/>
            </a:xfrm>
            <a:prstGeom prst="actionButtonForwardNex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108546" name="Picture 2" descr="5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4331335" y="748030"/>
            <a:ext cx="1979295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8547" name="Group 3"/>
          <p:cNvGrpSpPr/>
          <p:nvPr>
            <p:custDataLst>
              <p:tags r:id="rId12"/>
            </p:custDataLst>
          </p:nvPr>
        </p:nvGrpSpPr>
        <p:grpSpPr>
          <a:xfrm>
            <a:off x="5903913" y="4227830"/>
            <a:ext cx="2844800" cy="876300"/>
            <a:chOff x="833" y="2458"/>
            <a:chExt cx="1792" cy="552"/>
          </a:xfrm>
        </p:grpSpPr>
        <p:sp>
          <p:nvSpPr>
            <p:cNvPr id="108548" name="Text Box 4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089" y="2683"/>
              <a:ext cx="1536" cy="327"/>
            </a:xfrm>
            <a:prstGeom prst="rect">
              <a:avLst/>
            </a:prstGeom>
            <a:gradFill rotWithShape="1">
              <a:gsLst>
                <a:gs pos="0">
                  <a:srgbClr val="FFFF66">
                    <a:gamma/>
                    <a:tint val="66667"/>
                    <a:invGamma/>
                  </a:srgbClr>
                </a:gs>
                <a:gs pos="100000">
                  <a:srgbClr val="FFFF6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800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绳子的自由端</a:t>
              </a:r>
              <a:endParaRPr lang="zh-CN" altLang="en-US" sz="28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8549" name="Line 5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H="1" flipV="1">
              <a:off x="833" y="2458"/>
              <a:ext cx="545" cy="22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8550" name="Group 6"/>
          <p:cNvGrpSpPr/>
          <p:nvPr>
            <p:custDataLst>
              <p:tags r:id="rId15"/>
            </p:custDataLst>
          </p:nvPr>
        </p:nvGrpSpPr>
        <p:grpSpPr>
          <a:xfrm>
            <a:off x="4443095" y="4937443"/>
            <a:ext cx="2438400" cy="1435100"/>
            <a:chOff x="-88" y="2905"/>
            <a:chExt cx="1536" cy="904"/>
          </a:xfrm>
        </p:grpSpPr>
        <p:sp>
          <p:nvSpPr>
            <p:cNvPr id="108551" name="Text Box 7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-88" y="3482"/>
              <a:ext cx="1536" cy="327"/>
            </a:xfrm>
            <a:prstGeom prst="rect">
              <a:avLst/>
            </a:prstGeom>
            <a:gradFill rotWithShape="1">
              <a:gsLst>
                <a:gs pos="0">
                  <a:srgbClr val="FFFF66">
                    <a:gamma/>
                    <a:tint val="66667"/>
                    <a:invGamma/>
                  </a:srgbClr>
                </a:gs>
                <a:gs pos="100000">
                  <a:srgbClr val="FFFF6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2800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重物</a:t>
              </a:r>
              <a:endParaRPr lang="zh-CN" altLang="en-US" sz="28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8552" name="Line 8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H="1" flipV="1">
              <a:off x="66" y="2905"/>
              <a:ext cx="442" cy="52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8553" name="Group 9"/>
          <p:cNvGrpSpPr/>
          <p:nvPr>
            <p:custDataLst>
              <p:tags r:id="rId18"/>
            </p:custDataLst>
          </p:nvPr>
        </p:nvGrpSpPr>
        <p:grpSpPr>
          <a:xfrm>
            <a:off x="5259388" y="2618105"/>
            <a:ext cx="3513138" cy="519113"/>
            <a:chOff x="427" y="1444"/>
            <a:chExt cx="2213" cy="327"/>
          </a:xfrm>
        </p:grpSpPr>
        <p:sp>
          <p:nvSpPr>
            <p:cNvPr id="108554" name="Text Box 10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104" y="1444"/>
              <a:ext cx="1536" cy="327"/>
            </a:xfrm>
            <a:prstGeom prst="rect">
              <a:avLst/>
            </a:prstGeom>
            <a:gradFill rotWithShape="1">
              <a:gsLst>
                <a:gs pos="0">
                  <a:srgbClr val="0099FF"/>
                </a:gs>
                <a:gs pos="50000">
                  <a:srgbClr val="0099FF">
                    <a:gamma/>
                    <a:tint val="34902"/>
                    <a:invGamma/>
                  </a:srgbClr>
                </a:gs>
                <a:gs pos="100000">
                  <a:srgbClr val="0099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滑轮的轴</a:t>
              </a:r>
              <a:endParaRPr lang="zh-CN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8555" name="Line 11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H="1">
              <a:off x="427" y="1540"/>
              <a:ext cx="951" cy="6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8556" name="Group 12"/>
          <p:cNvGrpSpPr/>
          <p:nvPr>
            <p:custDataLst>
              <p:tags r:id="rId21"/>
            </p:custDataLst>
          </p:nvPr>
        </p:nvGrpSpPr>
        <p:grpSpPr>
          <a:xfrm>
            <a:off x="5387975" y="1467168"/>
            <a:ext cx="3375025" cy="519113"/>
            <a:chOff x="508" y="719"/>
            <a:chExt cx="2126" cy="327"/>
          </a:xfrm>
        </p:grpSpPr>
        <p:sp>
          <p:nvSpPr>
            <p:cNvPr id="108557" name="Text Box 13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098" y="719"/>
              <a:ext cx="1536" cy="327"/>
            </a:xfrm>
            <a:prstGeom prst="rect">
              <a:avLst/>
            </a:prstGeom>
            <a:gradFill rotWithShape="1">
              <a:gsLst>
                <a:gs pos="0">
                  <a:srgbClr val="0099FF"/>
                </a:gs>
                <a:gs pos="50000">
                  <a:srgbClr val="0099FF">
                    <a:gamma/>
                    <a:tint val="34902"/>
                    <a:invGamma/>
                  </a:srgbClr>
                </a:gs>
                <a:gs pos="100000">
                  <a:srgbClr val="0099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滑轮的挂钩</a:t>
              </a:r>
              <a:endParaRPr lang="zh-CN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8558" name="Line 14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H="1">
              <a:off x="508" y="809"/>
              <a:ext cx="749" cy="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84994" name="Picture 2" descr="定滑轮实质0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">
            <a:clrChange>
              <a:clrFrom>
                <a:srgbClr val="84F9FE"/>
              </a:clrFrom>
              <a:clrTo>
                <a:srgbClr val="84F9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5" name="Text 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-228600"/>
            <a:ext cx="3276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3600">
                <a:solidFill>
                  <a:srgbClr val="FF3300"/>
                </a:solidFill>
                <a:latin typeface="Times New Roman" panose="02020603050405020304" pitchFamily="18" charset="0"/>
              </a:rPr>
              <a:t>定滑轮的实质</a:t>
            </a:r>
            <a:endParaRPr kumimoji="1" lang="zh-CN" altLang="en-US" sz="36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996" name="Text 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48000" y="5043488"/>
            <a:ext cx="1143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800" b="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kumimoji="1" lang="en-US" altLang="zh-CN" sz="4800" b="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kumimoji="1" lang="en-US" altLang="zh-CN" sz="4800" b="0" baseline="-25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997" name="Line 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895600" y="2452688"/>
            <a:ext cx="1588" cy="326231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4998" name="Text Box 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38200" y="4891088"/>
            <a:ext cx="762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800" b="0">
                <a:solidFill>
                  <a:schemeClr val="accent2"/>
                </a:solidFill>
                <a:latin typeface="Times New Roman" panose="02020603050405020304" pitchFamily="18" charset="0"/>
              </a:rPr>
              <a:t>F</a:t>
            </a:r>
            <a:r>
              <a:rPr kumimoji="1" lang="en-US" altLang="zh-CN" sz="4800" b="0" baseline="-25000">
                <a:solidFill>
                  <a:schemeClr val="accent2"/>
                </a:solidFill>
                <a:latin typeface="Times New Roman" panose="02020603050405020304" pitchFamily="18" charset="0"/>
              </a:rPr>
              <a:t>2</a:t>
            </a:r>
            <a:endParaRPr kumimoji="1" lang="en-US" altLang="zh-CN" sz="4800" b="0" baseline="-250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999" name="Line 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752600" y="2438400"/>
            <a:ext cx="1588" cy="3276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5000" name="Text Box 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133600" y="2376488"/>
            <a:ext cx="53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  <a:endParaRPr kumimoji="1" lang="en-US" altLang="zh-CN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01" name="Line 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2895600" y="5105400"/>
            <a:ext cx="0" cy="1295400"/>
          </a:xfrm>
          <a:prstGeom prst="line">
            <a:avLst/>
          </a:prstGeom>
          <a:noFill/>
          <a:ln w="57150">
            <a:solidFill>
              <a:srgbClr val="FF0000"/>
            </a:solidFill>
            <a:prstDash val="lg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5002" name="Line 1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2895600" y="990600"/>
            <a:ext cx="0" cy="1295400"/>
          </a:xfrm>
          <a:prstGeom prst="line">
            <a:avLst/>
          </a:prstGeom>
          <a:noFill/>
          <a:ln w="57150">
            <a:solidFill>
              <a:srgbClr val="FF0000"/>
            </a:solidFill>
            <a:prstDash val="lg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5003" name="Line 1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1752600" y="5105400"/>
            <a:ext cx="0" cy="1295400"/>
          </a:xfrm>
          <a:prstGeom prst="line">
            <a:avLst/>
          </a:prstGeom>
          <a:noFill/>
          <a:ln w="57150">
            <a:solidFill>
              <a:schemeClr val="accent2"/>
            </a:solidFill>
            <a:prstDash val="lg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5004" name="Line 12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1752600" y="1066800"/>
            <a:ext cx="0" cy="1295400"/>
          </a:xfrm>
          <a:prstGeom prst="line">
            <a:avLst/>
          </a:prstGeom>
          <a:noFill/>
          <a:ln w="57150">
            <a:solidFill>
              <a:schemeClr val="accent2"/>
            </a:solidFill>
            <a:prstDash val="lg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5005" name="Text Box 1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295400" y="6096000"/>
            <a:ext cx="2133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4400" b="0">
                <a:latin typeface="Times New Roman" panose="02020603050405020304" pitchFamily="18" charset="0"/>
              </a:rPr>
              <a:t>L</a:t>
            </a:r>
            <a:r>
              <a:rPr kumimoji="1" lang="en-US" altLang="zh-CN" sz="4400" b="0" baseline="-25000">
                <a:latin typeface="Times New Roman" panose="02020603050405020304" pitchFamily="18" charset="0"/>
              </a:rPr>
              <a:t>1</a:t>
            </a:r>
            <a:r>
              <a:rPr kumimoji="1" lang="en-US" altLang="zh-CN" sz="4400" b="0">
                <a:latin typeface="Times New Roman" panose="02020603050405020304" pitchFamily="18" charset="0"/>
              </a:rPr>
              <a:t>=L</a:t>
            </a:r>
            <a:r>
              <a:rPr kumimoji="1" lang="en-US" altLang="zh-CN" sz="4400" b="0" baseline="-25000">
                <a:latin typeface="Times New Roman" panose="02020603050405020304" pitchFamily="18" charset="0"/>
              </a:rPr>
              <a:t>2</a:t>
            </a:r>
            <a:endParaRPr kumimoji="1" lang="en-US" altLang="zh-CN" sz="4400" b="0" baseline="-25000">
              <a:latin typeface="Times New Roman" panose="02020603050405020304" pitchFamily="18" charset="0"/>
            </a:endParaRPr>
          </a:p>
        </p:txBody>
      </p:sp>
      <p:pic>
        <p:nvPicPr>
          <p:cNvPr id="85006" name="Picture 14" descr="定滑轮斜拉实质01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16">
            <a:clrChange>
              <a:clrFrom>
                <a:srgbClr val="84F9FE"/>
              </a:clrFrom>
              <a:clrTo>
                <a:srgbClr val="84F9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314825" y="0"/>
            <a:ext cx="4829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007" name="Line 1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rot="-1826821">
            <a:off x="7607300" y="1938338"/>
            <a:ext cx="12700" cy="36258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5008" name="Line 1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5486400" y="2438400"/>
            <a:ext cx="0" cy="3581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5009" name="Text Box 17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724400" y="5348288"/>
            <a:ext cx="1143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800" b="0">
                <a:solidFill>
                  <a:schemeClr val="accent2"/>
                </a:solidFill>
                <a:latin typeface="Times New Roman" panose="02020603050405020304" pitchFamily="18" charset="0"/>
              </a:rPr>
              <a:t>F</a:t>
            </a:r>
            <a:r>
              <a:rPr kumimoji="1" lang="en-US" altLang="zh-CN" sz="4800" b="0" baseline="-25000">
                <a:solidFill>
                  <a:schemeClr val="accent2"/>
                </a:solidFill>
                <a:latin typeface="Times New Roman" panose="02020603050405020304" pitchFamily="18" charset="0"/>
              </a:rPr>
              <a:t>2</a:t>
            </a:r>
            <a:endParaRPr kumimoji="1" lang="en-US" altLang="zh-CN" sz="4800" b="0" baseline="-250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10" name="Text Box 1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-1934899">
            <a:off x="7543800" y="4800600"/>
            <a:ext cx="11080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4800" b="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altLang="zh-CN" sz="4800" b="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en-US" altLang="zh-CN" sz="4800" b="0" baseline="-25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11" name="Text Box 1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943600" y="2422525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  <a:endParaRPr kumimoji="1" lang="en-US" altLang="zh-CN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12" name="Line 20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rot="686784">
            <a:off x="8374063" y="5262563"/>
            <a:ext cx="838200" cy="838200"/>
          </a:xfrm>
          <a:prstGeom prst="line">
            <a:avLst/>
          </a:prstGeom>
          <a:noFill/>
          <a:ln w="57150">
            <a:solidFill>
              <a:srgbClr val="FF0000"/>
            </a:solidFill>
            <a:prstDash val="lg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5013" name="Line 2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rot="677373">
            <a:off x="5791200" y="1143000"/>
            <a:ext cx="1219200" cy="1219200"/>
          </a:xfrm>
          <a:prstGeom prst="line">
            <a:avLst/>
          </a:prstGeom>
          <a:noFill/>
          <a:ln w="57150">
            <a:solidFill>
              <a:srgbClr val="FF0000"/>
            </a:solidFill>
            <a:prstDash val="lg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5014" name="Line 22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5486400" y="5486400"/>
            <a:ext cx="0" cy="1143000"/>
          </a:xfrm>
          <a:prstGeom prst="line">
            <a:avLst/>
          </a:prstGeom>
          <a:noFill/>
          <a:ln w="57150">
            <a:solidFill>
              <a:schemeClr val="accent2"/>
            </a:solidFill>
            <a:prstDash val="lg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5015" name="Line 2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 flipV="1">
            <a:off x="5486400" y="914400"/>
            <a:ext cx="0" cy="1371600"/>
          </a:xfrm>
          <a:prstGeom prst="line">
            <a:avLst/>
          </a:prstGeom>
          <a:noFill/>
          <a:ln w="57150">
            <a:solidFill>
              <a:schemeClr val="accent2"/>
            </a:solidFill>
            <a:prstDash val="lg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5016" name="Text Box 24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096000" y="5791200"/>
            <a:ext cx="2133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4400" b="0">
                <a:latin typeface="Times New Roman" panose="02020603050405020304" pitchFamily="18" charset="0"/>
              </a:rPr>
              <a:t>L</a:t>
            </a:r>
            <a:r>
              <a:rPr kumimoji="1" lang="en-US" altLang="zh-CN" sz="4400" b="0" baseline="-25000">
                <a:latin typeface="Times New Roman" panose="02020603050405020304" pitchFamily="18" charset="0"/>
              </a:rPr>
              <a:t>1</a:t>
            </a:r>
            <a:r>
              <a:rPr kumimoji="1" lang="en-US" altLang="zh-CN" sz="4400" b="0">
                <a:latin typeface="Times New Roman" panose="02020603050405020304" pitchFamily="18" charset="0"/>
              </a:rPr>
              <a:t>=L</a:t>
            </a:r>
            <a:r>
              <a:rPr kumimoji="1" lang="en-US" altLang="zh-CN" sz="4400" b="0" baseline="-25000">
                <a:latin typeface="Times New Roman" panose="02020603050405020304" pitchFamily="18" charset="0"/>
              </a:rPr>
              <a:t>2</a:t>
            </a:r>
            <a:endParaRPr kumimoji="1" lang="en-US" altLang="zh-CN" sz="4400" b="0" baseline="-25000">
              <a:latin typeface="Times New Roman" panose="02020603050405020304" pitchFamily="18" charset="0"/>
            </a:endParaRPr>
          </a:p>
        </p:txBody>
      </p:sp>
      <p:grpSp>
        <p:nvGrpSpPr>
          <p:cNvPr id="85017" name="Group 25"/>
          <p:cNvGrpSpPr/>
          <p:nvPr>
            <p:custDataLst>
              <p:tags r:id="rId28"/>
            </p:custDataLst>
          </p:nvPr>
        </p:nvGrpSpPr>
        <p:grpSpPr>
          <a:xfrm>
            <a:off x="2286000" y="1676400"/>
            <a:ext cx="685800" cy="685800"/>
            <a:chOff x="2112" y="192"/>
            <a:chExt cx="432" cy="432"/>
          </a:xfrm>
        </p:grpSpPr>
        <p:sp>
          <p:nvSpPr>
            <p:cNvPr id="85018" name="Text Box 26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112" y="192"/>
              <a:ext cx="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800">
                  <a:solidFill>
                    <a:srgbClr val="FF0000"/>
                  </a:solidFill>
                  <a:latin typeface="Times New Roman" panose="02020603050405020304" pitchFamily="18" charset="0"/>
                </a:rPr>
                <a:t>L</a:t>
              </a:r>
              <a:r>
                <a:rPr kumimoji="1" lang="en-US" altLang="zh-CN" sz="2800" baseline="-25000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  <a:endParaRPr kumimoji="1" lang="en-US" altLang="zh-CN" sz="2800" baseline="-250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5019" name="AutoShape 27"/>
            <p:cNvSpPr/>
            <p:nvPr>
              <p:custDataLst>
                <p:tags r:id="rId30"/>
              </p:custDataLst>
            </p:nvPr>
          </p:nvSpPr>
          <p:spPr bwMode="auto">
            <a:xfrm rot="5400000">
              <a:off x="2280" y="408"/>
              <a:ext cx="96" cy="336"/>
            </a:xfrm>
            <a:prstGeom prst="leftBrace">
              <a:avLst>
                <a:gd name="adj1" fmla="val 29167"/>
                <a:gd name="adj2" fmla="val 50000"/>
              </a:avLst>
            </a:prstGeom>
            <a:noFill/>
            <a:ln w="317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5020" name="Group 28"/>
          <p:cNvGrpSpPr/>
          <p:nvPr>
            <p:custDataLst>
              <p:tags r:id="rId31"/>
            </p:custDataLst>
          </p:nvPr>
        </p:nvGrpSpPr>
        <p:grpSpPr>
          <a:xfrm>
            <a:off x="5410200" y="1752600"/>
            <a:ext cx="990600" cy="685800"/>
            <a:chOff x="2208" y="1056"/>
            <a:chExt cx="528" cy="432"/>
          </a:xfrm>
        </p:grpSpPr>
        <p:sp>
          <p:nvSpPr>
            <p:cNvPr id="85021" name="Text Box 29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208" y="1056"/>
              <a:ext cx="5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8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L</a:t>
              </a:r>
              <a:r>
                <a:rPr kumimoji="1" lang="en-US" altLang="zh-CN" sz="2800" baseline="-250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2</a:t>
              </a:r>
              <a:endParaRPr kumimoji="1" lang="en-US" altLang="zh-CN" sz="2800" baseline="-2500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5022" name="AutoShape 30"/>
            <p:cNvSpPr/>
            <p:nvPr>
              <p:custDataLst>
                <p:tags r:id="rId33"/>
              </p:custDataLst>
            </p:nvPr>
          </p:nvSpPr>
          <p:spPr bwMode="auto">
            <a:xfrm rot="5400000">
              <a:off x="2376" y="1272"/>
              <a:ext cx="96" cy="336"/>
            </a:xfrm>
            <a:prstGeom prst="leftBrace">
              <a:avLst>
                <a:gd name="adj1" fmla="val 29167"/>
                <a:gd name="adj2" fmla="val 50296"/>
              </a:avLst>
            </a:prstGeom>
            <a:noFill/>
            <a:ln w="31750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5023" name="Group 31"/>
          <p:cNvGrpSpPr/>
          <p:nvPr>
            <p:custDataLst>
              <p:tags r:id="rId34"/>
            </p:custDataLst>
          </p:nvPr>
        </p:nvGrpSpPr>
        <p:grpSpPr>
          <a:xfrm rot="-1364986">
            <a:off x="5943600" y="1676400"/>
            <a:ext cx="685800" cy="685800"/>
            <a:chOff x="2112" y="192"/>
            <a:chExt cx="432" cy="432"/>
          </a:xfrm>
        </p:grpSpPr>
        <p:sp>
          <p:nvSpPr>
            <p:cNvPr id="85024" name="Text Box 32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112" y="192"/>
              <a:ext cx="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800">
                  <a:solidFill>
                    <a:srgbClr val="FF0000"/>
                  </a:solidFill>
                  <a:latin typeface="Times New Roman" panose="02020603050405020304" pitchFamily="18" charset="0"/>
                </a:rPr>
                <a:t>L</a:t>
              </a:r>
              <a:r>
                <a:rPr kumimoji="1" lang="en-US" altLang="zh-CN" sz="2800" baseline="-25000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  <a:endParaRPr kumimoji="1" lang="en-US" altLang="zh-CN" sz="2800" baseline="-250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5025" name="AutoShape 33"/>
            <p:cNvSpPr/>
            <p:nvPr>
              <p:custDataLst>
                <p:tags r:id="rId36"/>
              </p:custDataLst>
            </p:nvPr>
          </p:nvSpPr>
          <p:spPr bwMode="auto">
            <a:xfrm rot="5400000">
              <a:off x="2280" y="408"/>
              <a:ext cx="96" cy="336"/>
            </a:xfrm>
            <a:prstGeom prst="leftBrace">
              <a:avLst>
                <a:gd name="adj1" fmla="val 29167"/>
                <a:gd name="adj2" fmla="val 50000"/>
              </a:avLst>
            </a:prstGeom>
            <a:noFill/>
            <a:ln w="317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5026" name="Group 34"/>
          <p:cNvGrpSpPr/>
          <p:nvPr>
            <p:custDataLst>
              <p:tags r:id="rId37"/>
            </p:custDataLst>
          </p:nvPr>
        </p:nvGrpSpPr>
        <p:grpSpPr>
          <a:xfrm>
            <a:off x="1676400" y="1676400"/>
            <a:ext cx="838200" cy="685800"/>
            <a:chOff x="2208" y="1056"/>
            <a:chExt cx="528" cy="432"/>
          </a:xfrm>
        </p:grpSpPr>
        <p:sp>
          <p:nvSpPr>
            <p:cNvPr id="85027" name="Text Box 35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208" y="1056"/>
              <a:ext cx="5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8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L</a:t>
              </a:r>
              <a:r>
                <a:rPr kumimoji="1" lang="en-US" altLang="zh-CN" sz="2800" baseline="-25000">
                  <a:solidFill>
                    <a:schemeClr val="accent2"/>
                  </a:solidFill>
                  <a:latin typeface="Times New Roman" panose="02020603050405020304" pitchFamily="18" charset="0"/>
                </a:rPr>
                <a:t>2</a:t>
              </a:r>
              <a:endParaRPr kumimoji="1" lang="en-US" altLang="zh-CN" sz="2800" baseline="-2500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5028" name="AutoShape 36"/>
            <p:cNvSpPr/>
            <p:nvPr>
              <p:custDataLst>
                <p:tags r:id="rId39"/>
              </p:custDataLst>
            </p:nvPr>
          </p:nvSpPr>
          <p:spPr bwMode="auto">
            <a:xfrm rot="5400000">
              <a:off x="2376" y="1272"/>
              <a:ext cx="96" cy="336"/>
            </a:xfrm>
            <a:prstGeom prst="leftBrace">
              <a:avLst>
                <a:gd name="adj1" fmla="val 29167"/>
                <a:gd name="adj2" fmla="val 50296"/>
              </a:avLst>
            </a:prstGeom>
            <a:noFill/>
            <a:ln w="31750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5029" name="Group 37"/>
          <p:cNvGrpSpPr/>
          <p:nvPr>
            <p:custDataLst>
              <p:tags r:id="rId40"/>
            </p:custDataLst>
          </p:nvPr>
        </p:nvGrpSpPr>
        <p:grpSpPr>
          <a:xfrm rot="5471082">
            <a:off x="2590006" y="2436019"/>
            <a:ext cx="306388" cy="304800"/>
            <a:chOff x="2352" y="1296"/>
            <a:chExt cx="192" cy="192"/>
          </a:xfrm>
        </p:grpSpPr>
        <p:sp>
          <p:nvSpPr>
            <p:cNvPr id="85030" name="Line 38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H="1">
              <a:off x="2544" y="1296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31" name="Line 39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 flipH="1">
              <a:off x="2352" y="1488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5032" name="Group 40"/>
          <p:cNvGrpSpPr/>
          <p:nvPr>
            <p:custDataLst>
              <p:tags r:id="rId43"/>
            </p:custDataLst>
          </p:nvPr>
        </p:nvGrpSpPr>
        <p:grpSpPr>
          <a:xfrm>
            <a:off x="1752600" y="2438400"/>
            <a:ext cx="304800" cy="304800"/>
            <a:chOff x="2352" y="1296"/>
            <a:chExt cx="192" cy="192"/>
          </a:xfrm>
        </p:grpSpPr>
        <p:sp>
          <p:nvSpPr>
            <p:cNvPr id="85033" name="Line 41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H="1">
              <a:off x="2544" y="1296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34" name="Line 42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H="1">
              <a:off x="2352" y="1488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5035" name="Group 43"/>
          <p:cNvGrpSpPr/>
          <p:nvPr>
            <p:custDataLst>
              <p:tags r:id="rId46"/>
            </p:custDataLst>
          </p:nvPr>
        </p:nvGrpSpPr>
        <p:grpSpPr>
          <a:xfrm rot="4037119">
            <a:off x="6477000" y="2209800"/>
            <a:ext cx="304800" cy="304800"/>
            <a:chOff x="2352" y="1296"/>
            <a:chExt cx="192" cy="192"/>
          </a:xfrm>
        </p:grpSpPr>
        <p:sp>
          <p:nvSpPr>
            <p:cNvPr id="85036" name="Line 44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 flipH="1">
              <a:off x="2544" y="1296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37" name="Line 45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 flipH="1">
              <a:off x="2352" y="1488"/>
              <a:ext cx="1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5038" name="Group 46"/>
          <p:cNvGrpSpPr/>
          <p:nvPr>
            <p:custDataLst>
              <p:tags r:id="rId49"/>
            </p:custDataLst>
          </p:nvPr>
        </p:nvGrpSpPr>
        <p:grpSpPr>
          <a:xfrm>
            <a:off x="5486400" y="2514600"/>
            <a:ext cx="304800" cy="304800"/>
            <a:chOff x="2352" y="1296"/>
            <a:chExt cx="192" cy="192"/>
          </a:xfrm>
        </p:grpSpPr>
        <p:sp>
          <p:nvSpPr>
            <p:cNvPr id="85039" name="Line 47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 flipH="1">
              <a:off x="2544" y="1296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40" name="Line 48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2352" y="1488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5041" name="Rectangle 49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3048000" y="152400"/>
            <a:ext cx="464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0000FF"/>
                </a:solidFill>
                <a:ea typeface="黑体" panose="02010609060101010101" pitchFamily="49" charset="-122"/>
              </a:rPr>
              <a:t>可看做是一个</a:t>
            </a:r>
            <a:r>
              <a:rPr lang="zh-CN" altLang="en-US" sz="3200">
                <a:solidFill>
                  <a:srgbClr val="FF0000"/>
                </a:solidFill>
                <a:ea typeface="黑体" panose="02010609060101010101" pitchFamily="49" charset="-122"/>
              </a:rPr>
              <a:t>等臂杠杆</a:t>
            </a:r>
            <a:endParaRPr lang="zh-CN" altLang="en-US" sz="320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5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5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5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5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5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5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5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5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5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5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5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5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5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5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5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5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85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85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5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5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5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5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5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5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5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5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5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5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5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5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5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5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5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5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5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5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5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5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85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85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1" grpId="0"/>
      <p:bldP spid="85002" grpId="0"/>
      <p:bldP spid="85003" grpId="0"/>
      <p:bldP spid="85004" grpId="0"/>
      <p:bldP spid="85005" grpId="0"/>
      <p:bldP spid="85012" grpId="0"/>
      <p:bldP spid="85013" grpId="0"/>
      <p:bldP spid="85014" grpId="0"/>
      <p:bldP spid="85015" grpId="0"/>
      <p:bldP spid="85016" grpId="0"/>
      <p:bldP spid="85041" grpId="0"/>
    </p:bldLst>
  </p:timing>
</p:sld>
</file>

<file path=ppt/tags/tag1.xml><?xml version="1.0" encoding="utf-8"?>
<p:tagLst xmlns:p="http://schemas.openxmlformats.org/presentationml/2006/main">
  <p:tag name="AS_UNIQUEID" val="1296"/>
</p:tagLst>
</file>

<file path=ppt/tags/tag10.xml><?xml version="1.0" encoding="utf-8"?>
<p:tagLst xmlns:p="http://schemas.openxmlformats.org/presentationml/2006/main">
  <p:tag name="AS_UNIQUEID" val="130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00.xml><?xml version="1.0" encoding="utf-8"?>
<p:tagLst xmlns:p="http://schemas.openxmlformats.org/presentationml/2006/main">
  <p:tag name="AS_UNIQUEID" val="6"/>
</p:tagLst>
</file>

<file path=ppt/tags/tag1000.xml><?xml version="1.0" encoding="utf-8"?>
<p:tagLst xmlns:p="http://schemas.openxmlformats.org/presentationml/2006/main">
  <p:tag name="AS_UNIQUEID" val="906"/>
</p:tagLst>
</file>

<file path=ppt/tags/tag1001.xml><?xml version="1.0" encoding="utf-8"?>
<p:tagLst xmlns:p="http://schemas.openxmlformats.org/presentationml/2006/main">
  <p:tag name="AS_UNIQUEID" val="907"/>
</p:tagLst>
</file>

<file path=ppt/tags/tag1002.xml><?xml version="1.0" encoding="utf-8"?>
<p:tagLst xmlns:p="http://schemas.openxmlformats.org/presentationml/2006/main">
  <p:tag name="AS_UNIQUEID" val="908"/>
</p:tagLst>
</file>

<file path=ppt/tags/tag1003.xml><?xml version="1.0" encoding="utf-8"?>
<p:tagLst xmlns:p="http://schemas.openxmlformats.org/presentationml/2006/main">
  <p:tag name="AS_UNIQUEID" val="909"/>
</p:tagLst>
</file>

<file path=ppt/tags/tag1004.xml><?xml version="1.0" encoding="utf-8"?>
<p:tagLst xmlns:p="http://schemas.openxmlformats.org/presentationml/2006/main">
  <p:tag name="AS_UNIQUEID" val="910"/>
</p:tagLst>
</file>

<file path=ppt/tags/tag1005.xml><?xml version="1.0" encoding="utf-8"?>
<p:tagLst xmlns:p="http://schemas.openxmlformats.org/presentationml/2006/main">
  <p:tag name="AS_UNIQUEID" val="911"/>
</p:tagLst>
</file>

<file path=ppt/tags/tag1006.xml><?xml version="1.0" encoding="utf-8"?>
<p:tagLst xmlns:p="http://schemas.openxmlformats.org/presentationml/2006/main">
  <p:tag name="AS_UNIQUEID" val="912"/>
</p:tagLst>
</file>

<file path=ppt/tags/tag1007.xml><?xml version="1.0" encoding="utf-8"?>
<p:tagLst xmlns:p="http://schemas.openxmlformats.org/presentationml/2006/main">
  <p:tag name="AS_UNIQUEID" val="913"/>
</p:tagLst>
</file>

<file path=ppt/tags/tag1008.xml><?xml version="1.0" encoding="utf-8"?>
<p:tagLst xmlns:p="http://schemas.openxmlformats.org/presentationml/2006/main">
  <p:tag name="AS_UNIQUEID" val="914"/>
</p:tagLst>
</file>

<file path=ppt/tags/tag1009.xml><?xml version="1.0" encoding="utf-8"?>
<p:tagLst xmlns:p="http://schemas.openxmlformats.org/presentationml/2006/main">
  <p:tag name="AS_UNIQUEID" val="915"/>
</p:tagLst>
</file>

<file path=ppt/tags/tag101.xml><?xml version="1.0" encoding="utf-8"?>
<p:tagLst xmlns:p="http://schemas.openxmlformats.org/presentationml/2006/main">
  <p:tag name="AS_UNIQUEID" val="7"/>
</p:tagLst>
</file>

<file path=ppt/tags/tag1010.xml><?xml version="1.0" encoding="utf-8"?>
<p:tagLst xmlns:p="http://schemas.openxmlformats.org/presentationml/2006/main">
  <p:tag name="AS_UNIQUEID" val="916"/>
</p:tagLst>
</file>

<file path=ppt/tags/tag1011.xml><?xml version="1.0" encoding="utf-8"?>
<p:tagLst xmlns:p="http://schemas.openxmlformats.org/presentationml/2006/main">
  <p:tag name="AS_UNIQUEID" val="917"/>
</p:tagLst>
</file>

<file path=ppt/tags/tag1012.xml><?xml version="1.0" encoding="utf-8"?>
<p:tagLst xmlns:p="http://schemas.openxmlformats.org/presentationml/2006/main">
  <p:tag name="AS_UNIQUEID" val="918"/>
</p:tagLst>
</file>

<file path=ppt/tags/tag1013.xml><?xml version="1.0" encoding="utf-8"?>
<p:tagLst xmlns:p="http://schemas.openxmlformats.org/presentationml/2006/main">
  <p:tag name="AS_UNIQUEID" val="919"/>
</p:tagLst>
</file>

<file path=ppt/tags/tag1014.xml><?xml version="1.0" encoding="utf-8"?>
<p:tagLst xmlns:p="http://schemas.openxmlformats.org/presentationml/2006/main">
  <p:tag name="AS_UNIQUEID" val="920"/>
</p:tagLst>
</file>

<file path=ppt/tags/tag1015.xml><?xml version="1.0" encoding="utf-8"?>
<p:tagLst xmlns:p="http://schemas.openxmlformats.org/presentationml/2006/main">
  <p:tag name="AS_UNIQUEID" val="921"/>
</p:tagLst>
</file>

<file path=ppt/tags/tag1016.xml><?xml version="1.0" encoding="utf-8"?>
<p:tagLst xmlns:p="http://schemas.openxmlformats.org/presentationml/2006/main">
  <p:tag name="AS_UNIQUEID" val="922"/>
</p:tagLst>
</file>

<file path=ppt/tags/tag1017.xml><?xml version="1.0" encoding="utf-8"?>
<p:tagLst xmlns:p="http://schemas.openxmlformats.org/presentationml/2006/main">
  <p:tag name="AS_UNIQUEID" val="923"/>
</p:tagLst>
</file>

<file path=ppt/tags/tag1018.xml><?xml version="1.0" encoding="utf-8"?>
<p:tagLst xmlns:p="http://schemas.openxmlformats.org/presentationml/2006/main">
  <p:tag name="AS_UNIQUEID" val="924"/>
</p:tagLst>
</file>

<file path=ppt/tags/tag1019.xml><?xml version="1.0" encoding="utf-8"?>
<p:tagLst xmlns:p="http://schemas.openxmlformats.org/presentationml/2006/main">
  <p:tag name="AS_UNIQUEID" val="925"/>
</p:tagLst>
</file>

<file path=ppt/tags/tag102.xml><?xml version="1.0" encoding="utf-8"?>
<p:tagLst xmlns:p="http://schemas.openxmlformats.org/presentationml/2006/main">
  <p:tag name="AS_UNIQUEID" val="8"/>
</p:tagLst>
</file>

<file path=ppt/tags/tag1020.xml><?xml version="1.0" encoding="utf-8"?>
<p:tagLst xmlns:p="http://schemas.openxmlformats.org/presentationml/2006/main">
  <p:tag name="AS_UNIQUEID" val="926"/>
</p:tagLst>
</file>

<file path=ppt/tags/tag1021.xml><?xml version="1.0" encoding="utf-8"?>
<p:tagLst xmlns:p="http://schemas.openxmlformats.org/presentationml/2006/main">
  <p:tag name="AS_UNIQUEID" val="927"/>
</p:tagLst>
</file>

<file path=ppt/tags/tag1022.xml><?xml version="1.0" encoding="utf-8"?>
<p:tagLst xmlns:p="http://schemas.openxmlformats.org/presentationml/2006/main">
  <p:tag name="AS_UNIQUEID" val="928"/>
</p:tagLst>
</file>

<file path=ppt/tags/tag1023.xml><?xml version="1.0" encoding="utf-8"?>
<p:tagLst xmlns:p="http://schemas.openxmlformats.org/presentationml/2006/main">
  <p:tag name="AS_UNIQUEID" val="929"/>
</p:tagLst>
</file>

<file path=ppt/tags/tag1024.xml><?xml version="1.0" encoding="utf-8"?>
<p:tagLst xmlns:p="http://schemas.openxmlformats.org/presentationml/2006/main">
  <p:tag name="AS_UNIQUEID" val="930"/>
</p:tagLst>
</file>

<file path=ppt/tags/tag1025.xml><?xml version="1.0" encoding="utf-8"?>
<p:tagLst xmlns:p="http://schemas.openxmlformats.org/presentationml/2006/main">
  <p:tag name="AS_UNIQUEID" val="931"/>
</p:tagLst>
</file>

<file path=ppt/tags/tag1026.xml><?xml version="1.0" encoding="utf-8"?>
<p:tagLst xmlns:p="http://schemas.openxmlformats.org/presentationml/2006/main">
  <p:tag name="AS_UNIQUEID" val="932"/>
</p:tagLst>
</file>

<file path=ppt/tags/tag1027.xml><?xml version="1.0" encoding="utf-8"?>
<p:tagLst xmlns:p="http://schemas.openxmlformats.org/presentationml/2006/main">
  <p:tag name="AS_UNIQUEID" val="933"/>
</p:tagLst>
</file>

<file path=ppt/tags/tag1028.xml><?xml version="1.0" encoding="utf-8"?>
<p:tagLst xmlns:p="http://schemas.openxmlformats.org/presentationml/2006/main">
  <p:tag name="AS_UNIQUEID" val="934"/>
</p:tagLst>
</file>

<file path=ppt/tags/tag1029.xml><?xml version="1.0" encoding="utf-8"?>
<p:tagLst xmlns:p="http://schemas.openxmlformats.org/presentationml/2006/main">
  <p:tag name="AS_UNIQUEID" val="935"/>
</p:tagLst>
</file>

<file path=ppt/tags/tag103.xml><?xml version="1.0" encoding="utf-8"?>
<p:tagLst xmlns:p="http://schemas.openxmlformats.org/presentationml/2006/main">
  <p:tag name="AS_UNIQUEID" val="9"/>
</p:tagLst>
</file>

<file path=ppt/tags/tag1030.xml><?xml version="1.0" encoding="utf-8"?>
<p:tagLst xmlns:p="http://schemas.openxmlformats.org/presentationml/2006/main">
  <p:tag name="AS_UNIQUEID" val="936"/>
</p:tagLst>
</file>

<file path=ppt/tags/tag1031.xml><?xml version="1.0" encoding="utf-8"?>
<p:tagLst xmlns:p="http://schemas.openxmlformats.org/presentationml/2006/main">
  <p:tag name="AS_UNIQUEID" val="937"/>
</p:tagLst>
</file>

<file path=ppt/tags/tag1032.xml><?xml version="1.0" encoding="utf-8"?>
<p:tagLst xmlns:p="http://schemas.openxmlformats.org/presentationml/2006/main">
  <p:tag name="AS_UNIQUEID" val="938"/>
</p:tagLst>
</file>

<file path=ppt/tags/tag1033.xml><?xml version="1.0" encoding="utf-8"?>
<p:tagLst xmlns:p="http://schemas.openxmlformats.org/presentationml/2006/main">
  <p:tag name="AS_UNIQUEID" val="939"/>
</p:tagLst>
</file>

<file path=ppt/tags/tag1034.xml><?xml version="1.0" encoding="utf-8"?>
<p:tagLst xmlns:p="http://schemas.openxmlformats.org/presentationml/2006/main">
  <p:tag name="AS_UNIQUEID" val="940"/>
</p:tagLst>
</file>

<file path=ppt/tags/tag1035.xml><?xml version="1.0" encoding="utf-8"?>
<p:tagLst xmlns:p="http://schemas.openxmlformats.org/presentationml/2006/main">
  <p:tag name="AS_UNIQUEID" val="941"/>
</p:tagLst>
</file>

<file path=ppt/tags/tag1036.xml><?xml version="1.0" encoding="utf-8"?>
<p:tagLst xmlns:p="http://schemas.openxmlformats.org/presentationml/2006/main">
  <p:tag name="AS_UNIQUEID" val="942"/>
</p:tagLst>
</file>

<file path=ppt/tags/tag1037.xml><?xml version="1.0" encoding="utf-8"?>
<p:tagLst xmlns:p="http://schemas.openxmlformats.org/presentationml/2006/main">
  <p:tag name="AS_UNIQUEID" val="943"/>
</p:tagLst>
</file>

<file path=ppt/tags/tag1038.xml><?xml version="1.0" encoding="utf-8"?>
<p:tagLst xmlns:p="http://schemas.openxmlformats.org/presentationml/2006/main">
  <p:tag name="AS_UNIQUEID" val="944"/>
</p:tagLst>
</file>

<file path=ppt/tags/tag1039.xml><?xml version="1.0" encoding="utf-8"?>
<p:tagLst xmlns:p="http://schemas.openxmlformats.org/presentationml/2006/main">
  <p:tag name="AS_UNIQUEID" val="945"/>
</p:tagLst>
</file>

<file path=ppt/tags/tag104.xml><?xml version="1.0" encoding="utf-8"?>
<p:tagLst xmlns:p="http://schemas.openxmlformats.org/presentationml/2006/main">
  <p:tag name="AS_UNIQUEID" val="10"/>
</p:tagLst>
</file>

<file path=ppt/tags/tag1040.xml><?xml version="1.0" encoding="utf-8"?>
<p:tagLst xmlns:p="http://schemas.openxmlformats.org/presentationml/2006/main">
  <p:tag name="AS_UNIQUEID" val="946"/>
</p:tagLst>
</file>

<file path=ppt/tags/tag1041.xml><?xml version="1.0" encoding="utf-8"?>
<p:tagLst xmlns:p="http://schemas.openxmlformats.org/presentationml/2006/main">
  <p:tag name="AS_UNIQUEID" val="947"/>
</p:tagLst>
</file>

<file path=ppt/tags/tag1042.xml><?xml version="1.0" encoding="utf-8"?>
<p:tagLst xmlns:p="http://schemas.openxmlformats.org/presentationml/2006/main">
  <p:tag name="AS_UNIQUEID" val="948"/>
</p:tagLst>
</file>

<file path=ppt/tags/tag1043.xml><?xml version="1.0" encoding="utf-8"?>
<p:tagLst xmlns:p="http://schemas.openxmlformats.org/presentationml/2006/main">
  <p:tag name="AS_UNIQUEID" val="949"/>
</p:tagLst>
</file>

<file path=ppt/tags/tag1044.xml><?xml version="1.0" encoding="utf-8"?>
<p:tagLst xmlns:p="http://schemas.openxmlformats.org/presentationml/2006/main">
  <p:tag name="AS_UNIQUEID" val="950"/>
</p:tagLst>
</file>

<file path=ppt/tags/tag1045.xml><?xml version="1.0" encoding="utf-8"?>
<p:tagLst xmlns:p="http://schemas.openxmlformats.org/presentationml/2006/main">
  <p:tag name="AS_UNIQUEID" val="951"/>
</p:tagLst>
</file>

<file path=ppt/tags/tag1046.xml><?xml version="1.0" encoding="utf-8"?>
<p:tagLst xmlns:p="http://schemas.openxmlformats.org/presentationml/2006/main">
  <p:tag name="AS_UNIQUEID" val="952"/>
</p:tagLst>
</file>

<file path=ppt/tags/tag1047.xml><?xml version="1.0" encoding="utf-8"?>
<p:tagLst xmlns:p="http://schemas.openxmlformats.org/presentationml/2006/main">
  <p:tag name="AS_UNIQUEID" val="953"/>
</p:tagLst>
</file>

<file path=ppt/tags/tag1048.xml><?xml version="1.0" encoding="utf-8"?>
<p:tagLst xmlns:p="http://schemas.openxmlformats.org/presentationml/2006/main">
  <p:tag name="AS_UNIQUEID" val="954"/>
</p:tagLst>
</file>

<file path=ppt/tags/tag1049.xml><?xml version="1.0" encoding="utf-8"?>
<p:tagLst xmlns:p="http://schemas.openxmlformats.org/presentationml/2006/main">
  <p:tag name="AS_UNIQUEID" val="955"/>
</p:tagLst>
</file>

<file path=ppt/tags/tag105.xml><?xml version="1.0" encoding="utf-8"?>
<p:tagLst xmlns:p="http://schemas.openxmlformats.org/presentationml/2006/main">
  <p:tag name="AS_UNIQUEID" val="11"/>
</p:tagLst>
</file>

<file path=ppt/tags/tag1050.xml><?xml version="1.0" encoding="utf-8"?>
<p:tagLst xmlns:p="http://schemas.openxmlformats.org/presentationml/2006/main">
  <p:tag name="AS_UNIQUEID" val="956"/>
</p:tagLst>
</file>

<file path=ppt/tags/tag1051.xml><?xml version="1.0" encoding="utf-8"?>
<p:tagLst xmlns:p="http://schemas.openxmlformats.org/presentationml/2006/main">
  <p:tag name="AS_UNIQUEID" val="957"/>
</p:tagLst>
</file>

<file path=ppt/tags/tag1052.xml><?xml version="1.0" encoding="utf-8"?>
<p:tagLst xmlns:p="http://schemas.openxmlformats.org/presentationml/2006/main">
  <p:tag name="AS_UNIQUEID" val="958"/>
</p:tagLst>
</file>

<file path=ppt/tags/tag1053.xml><?xml version="1.0" encoding="utf-8"?>
<p:tagLst xmlns:p="http://schemas.openxmlformats.org/presentationml/2006/main">
  <p:tag name="AS_UNIQUEID" val="959"/>
</p:tagLst>
</file>

<file path=ppt/tags/tag1054.xml><?xml version="1.0" encoding="utf-8"?>
<p:tagLst xmlns:p="http://schemas.openxmlformats.org/presentationml/2006/main">
  <p:tag name="AS_UNIQUEID" val="960"/>
</p:tagLst>
</file>

<file path=ppt/tags/tag1055.xml><?xml version="1.0" encoding="utf-8"?>
<p:tagLst xmlns:p="http://schemas.openxmlformats.org/presentationml/2006/main">
  <p:tag name="AS_UNIQUEID" val="961"/>
</p:tagLst>
</file>

<file path=ppt/tags/tag1056.xml><?xml version="1.0" encoding="utf-8"?>
<p:tagLst xmlns:p="http://schemas.openxmlformats.org/presentationml/2006/main">
  <p:tag name="AS_UNIQUEID" val="962"/>
</p:tagLst>
</file>

<file path=ppt/tags/tag1057.xml><?xml version="1.0" encoding="utf-8"?>
<p:tagLst xmlns:p="http://schemas.openxmlformats.org/presentationml/2006/main">
  <p:tag name="AS_UNIQUEID" val="963"/>
</p:tagLst>
</file>

<file path=ppt/tags/tag1058.xml><?xml version="1.0" encoding="utf-8"?>
<p:tagLst xmlns:p="http://schemas.openxmlformats.org/presentationml/2006/main">
  <p:tag name="AS_UNIQUEID" val="964"/>
</p:tagLst>
</file>

<file path=ppt/tags/tag1059.xml><?xml version="1.0" encoding="utf-8"?>
<p:tagLst xmlns:p="http://schemas.openxmlformats.org/presentationml/2006/main">
  <p:tag name="AS_UNIQUEID" val="965"/>
</p:tagLst>
</file>

<file path=ppt/tags/tag106.xml><?xml version="1.0" encoding="utf-8"?>
<p:tagLst xmlns:p="http://schemas.openxmlformats.org/presentationml/2006/main">
  <p:tag name="AS_UNIQUEID" val="12"/>
</p:tagLst>
</file>

<file path=ppt/tags/tag1060.xml><?xml version="1.0" encoding="utf-8"?>
<p:tagLst xmlns:p="http://schemas.openxmlformats.org/presentationml/2006/main">
  <p:tag name="AS_UNIQUEID" val="966"/>
</p:tagLst>
</file>

<file path=ppt/tags/tag1061.xml><?xml version="1.0" encoding="utf-8"?>
<p:tagLst xmlns:p="http://schemas.openxmlformats.org/presentationml/2006/main">
  <p:tag name="AS_UNIQUEID" val="967"/>
</p:tagLst>
</file>

<file path=ppt/tags/tag1062.xml><?xml version="1.0" encoding="utf-8"?>
<p:tagLst xmlns:p="http://schemas.openxmlformats.org/presentationml/2006/main">
  <p:tag name="AS_UNIQUEID" val="968"/>
</p:tagLst>
</file>

<file path=ppt/tags/tag1063.xml><?xml version="1.0" encoding="utf-8"?>
<p:tagLst xmlns:p="http://schemas.openxmlformats.org/presentationml/2006/main">
  <p:tag name="AS_UNIQUEID" val="969"/>
</p:tagLst>
</file>

<file path=ppt/tags/tag1064.xml><?xml version="1.0" encoding="utf-8"?>
<p:tagLst xmlns:p="http://schemas.openxmlformats.org/presentationml/2006/main">
  <p:tag name="AS_UNIQUEID" val="970"/>
</p:tagLst>
</file>

<file path=ppt/tags/tag1065.xml><?xml version="1.0" encoding="utf-8"?>
<p:tagLst xmlns:p="http://schemas.openxmlformats.org/presentationml/2006/main">
  <p:tag name="AS_UNIQUEID" val="971"/>
</p:tagLst>
</file>

<file path=ppt/tags/tag1066.xml><?xml version="1.0" encoding="utf-8"?>
<p:tagLst xmlns:p="http://schemas.openxmlformats.org/presentationml/2006/main">
  <p:tag name="AS_UNIQUEID" val="972"/>
</p:tagLst>
</file>

<file path=ppt/tags/tag1067.xml><?xml version="1.0" encoding="utf-8"?>
<p:tagLst xmlns:p="http://schemas.openxmlformats.org/presentationml/2006/main">
  <p:tag name="AS_UNIQUEID" val="973"/>
</p:tagLst>
</file>

<file path=ppt/tags/tag1068.xml><?xml version="1.0" encoding="utf-8"?>
<p:tagLst xmlns:p="http://schemas.openxmlformats.org/presentationml/2006/main">
  <p:tag name="AS_UNIQUEID" val="974"/>
</p:tagLst>
</file>

<file path=ppt/tags/tag1069.xml><?xml version="1.0" encoding="utf-8"?>
<p:tagLst xmlns:p="http://schemas.openxmlformats.org/presentationml/2006/main">
  <p:tag name="AS_UNIQUEID" val="975"/>
</p:tagLst>
</file>

<file path=ppt/tags/tag107.xml><?xml version="1.0" encoding="utf-8"?>
<p:tagLst xmlns:p="http://schemas.openxmlformats.org/presentationml/2006/main">
  <p:tag name="AS_UNIQUEID" val="13"/>
</p:tagLst>
</file>

<file path=ppt/tags/tag1070.xml><?xml version="1.0" encoding="utf-8"?>
<p:tagLst xmlns:p="http://schemas.openxmlformats.org/presentationml/2006/main">
  <p:tag name="AS_UNIQUEID" val="976"/>
</p:tagLst>
</file>

<file path=ppt/tags/tag1071.xml><?xml version="1.0" encoding="utf-8"?>
<p:tagLst xmlns:p="http://schemas.openxmlformats.org/presentationml/2006/main">
  <p:tag name="AS_UNIQUEID" val="977"/>
</p:tagLst>
</file>

<file path=ppt/tags/tag1072.xml><?xml version="1.0" encoding="utf-8"?>
<p:tagLst xmlns:p="http://schemas.openxmlformats.org/presentationml/2006/main">
  <p:tag name="AS_UNIQUEID" val="978"/>
</p:tagLst>
</file>

<file path=ppt/tags/tag1073.xml><?xml version="1.0" encoding="utf-8"?>
<p:tagLst xmlns:p="http://schemas.openxmlformats.org/presentationml/2006/main">
  <p:tag name="AS_UNIQUEID" val="979"/>
</p:tagLst>
</file>

<file path=ppt/tags/tag1074.xml><?xml version="1.0" encoding="utf-8"?>
<p:tagLst xmlns:p="http://schemas.openxmlformats.org/presentationml/2006/main">
  <p:tag name="AS_UNIQUEID" val="980"/>
</p:tagLst>
</file>

<file path=ppt/tags/tag1075.xml><?xml version="1.0" encoding="utf-8"?>
<p:tagLst xmlns:p="http://schemas.openxmlformats.org/presentationml/2006/main">
  <p:tag name="AS_UNIQUEID" val="981"/>
</p:tagLst>
</file>

<file path=ppt/tags/tag1076.xml><?xml version="1.0" encoding="utf-8"?>
<p:tagLst xmlns:p="http://schemas.openxmlformats.org/presentationml/2006/main">
  <p:tag name="AS_UNIQUEID" val="982"/>
</p:tagLst>
</file>

<file path=ppt/tags/tag1077.xml><?xml version="1.0" encoding="utf-8"?>
<p:tagLst xmlns:p="http://schemas.openxmlformats.org/presentationml/2006/main">
  <p:tag name="AS_UNIQUEID" val="983"/>
</p:tagLst>
</file>

<file path=ppt/tags/tag1078.xml><?xml version="1.0" encoding="utf-8"?>
<p:tagLst xmlns:p="http://schemas.openxmlformats.org/presentationml/2006/main">
  <p:tag name="AS_UNIQUEID" val="984"/>
</p:tagLst>
</file>

<file path=ppt/tags/tag1079.xml><?xml version="1.0" encoding="utf-8"?>
<p:tagLst xmlns:p="http://schemas.openxmlformats.org/presentationml/2006/main">
  <p:tag name="AS_UNIQUEID" val="985"/>
</p:tagLst>
</file>

<file path=ppt/tags/tag108.xml><?xml version="1.0" encoding="utf-8"?>
<p:tagLst xmlns:p="http://schemas.openxmlformats.org/presentationml/2006/main">
  <p:tag name="AS_UNIQUEID" val="14"/>
</p:tagLst>
</file>

<file path=ppt/tags/tag1080.xml><?xml version="1.0" encoding="utf-8"?>
<p:tagLst xmlns:p="http://schemas.openxmlformats.org/presentationml/2006/main">
  <p:tag name="AS_UNIQUEID" val="986"/>
</p:tagLst>
</file>

<file path=ppt/tags/tag1081.xml><?xml version="1.0" encoding="utf-8"?>
<p:tagLst xmlns:p="http://schemas.openxmlformats.org/presentationml/2006/main">
  <p:tag name="AS_UNIQUEID" val="987"/>
</p:tagLst>
</file>

<file path=ppt/tags/tag1082.xml><?xml version="1.0" encoding="utf-8"?>
<p:tagLst xmlns:p="http://schemas.openxmlformats.org/presentationml/2006/main">
  <p:tag name="AS_UNIQUEID" val="988"/>
</p:tagLst>
</file>

<file path=ppt/tags/tag1083.xml><?xml version="1.0" encoding="utf-8"?>
<p:tagLst xmlns:p="http://schemas.openxmlformats.org/presentationml/2006/main">
  <p:tag name="AS_UNIQUEID" val="989"/>
</p:tagLst>
</file>

<file path=ppt/tags/tag1084.xml><?xml version="1.0" encoding="utf-8"?>
<p:tagLst xmlns:p="http://schemas.openxmlformats.org/presentationml/2006/main">
  <p:tag name="AS_UNIQUEID" val="990"/>
</p:tagLst>
</file>

<file path=ppt/tags/tag1085.xml><?xml version="1.0" encoding="utf-8"?>
<p:tagLst xmlns:p="http://schemas.openxmlformats.org/presentationml/2006/main">
  <p:tag name="AS_UNIQUEID" val="991"/>
</p:tagLst>
</file>

<file path=ppt/tags/tag1086.xml><?xml version="1.0" encoding="utf-8"?>
<p:tagLst xmlns:p="http://schemas.openxmlformats.org/presentationml/2006/main">
  <p:tag name="AS_UNIQUEID" val="992"/>
</p:tagLst>
</file>

<file path=ppt/tags/tag1087.xml><?xml version="1.0" encoding="utf-8"?>
<p:tagLst xmlns:p="http://schemas.openxmlformats.org/presentationml/2006/main">
  <p:tag name="AS_UNIQUEID" val="993"/>
</p:tagLst>
</file>

<file path=ppt/tags/tag1088.xml><?xml version="1.0" encoding="utf-8"?>
<p:tagLst xmlns:p="http://schemas.openxmlformats.org/presentationml/2006/main">
  <p:tag name="AS_UNIQUEID" val="994"/>
</p:tagLst>
</file>

<file path=ppt/tags/tag1089.xml><?xml version="1.0" encoding="utf-8"?>
<p:tagLst xmlns:p="http://schemas.openxmlformats.org/presentationml/2006/main">
  <p:tag name="AS_UNIQUEID" val="995"/>
</p:tagLst>
</file>

<file path=ppt/tags/tag109.xml><?xml version="1.0" encoding="utf-8"?>
<p:tagLst xmlns:p="http://schemas.openxmlformats.org/presentationml/2006/main">
  <p:tag name="AS_UNIQUEID" val="15"/>
</p:tagLst>
</file>

<file path=ppt/tags/tag1090.xml><?xml version="1.0" encoding="utf-8"?>
<p:tagLst xmlns:p="http://schemas.openxmlformats.org/presentationml/2006/main">
  <p:tag name="AS_UNIQUEID" val="996"/>
</p:tagLst>
</file>

<file path=ppt/tags/tag1091.xml><?xml version="1.0" encoding="utf-8"?>
<p:tagLst xmlns:p="http://schemas.openxmlformats.org/presentationml/2006/main">
  <p:tag name="AS_UNIQUEID" val="997"/>
</p:tagLst>
</file>

<file path=ppt/tags/tag1092.xml><?xml version="1.0" encoding="utf-8"?>
<p:tagLst xmlns:p="http://schemas.openxmlformats.org/presentationml/2006/main">
  <p:tag name="AS_UNIQUEID" val="998"/>
</p:tagLst>
</file>

<file path=ppt/tags/tag1093.xml><?xml version="1.0" encoding="utf-8"?>
<p:tagLst xmlns:p="http://schemas.openxmlformats.org/presentationml/2006/main">
  <p:tag name="AS_UNIQUEID" val="999"/>
</p:tagLst>
</file>

<file path=ppt/tags/tag1094.xml><?xml version="1.0" encoding="utf-8"?>
<p:tagLst xmlns:p="http://schemas.openxmlformats.org/presentationml/2006/main">
  <p:tag name="AS_UNIQUEID" val="1000"/>
</p:tagLst>
</file>

<file path=ppt/tags/tag1095.xml><?xml version="1.0" encoding="utf-8"?>
<p:tagLst xmlns:p="http://schemas.openxmlformats.org/presentationml/2006/main">
  <p:tag name="AS_UNIQUEID" val="1001"/>
</p:tagLst>
</file>

<file path=ppt/tags/tag1096.xml><?xml version="1.0" encoding="utf-8"?>
<p:tagLst xmlns:p="http://schemas.openxmlformats.org/presentationml/2006/main">
  <p:tag name="AS_UNIQUEID" val="1002"/>
</p:tagLst>
</file>

<file path=ppt/tags/tag1097.xml><?xml version="1.0" encoding="utf-8"?>
<p:tagLst xmlns:p="http://schemas.openxmlformats.org/presentationml/2006/main">
  <p:tag name="AS_UNIQUEID" val="1003"/>
</p:tagLst>
</file>

<file path=ppt/tags/tag1098.xml><?xml version="1.0" encoding="utf-8"?>
<p:tagLst xmlns:p="http://schemas.openxmlformats.org/presentationml/2006/main">
  <p:tag name="AS_UNIQUEID" val="1004"/>
</p:tagLst>
</file>

<file path=ppt/tags/tag1099.xml><?xml version="1.0" encoding="utf-8"?>
<p:tagLst xmlns:p="http://schemas.openxmlformats.org/presentationml/2006/main">
  <p:tag name="AS_UNIQUEID" val="1005"/>
</p:tagLst>
</file>

<file path=ppt/tags/tag11.xml><?xml version="1.0" encoding="utf-8"?>
<p:tagLst xmlns:p="http://schemas.openxmlformats.org/presentationml/2006/main">
  <p:tag name="AS_UNIQUEID" val="130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0.xml><?xml version="1.0" encoding="utf-8"?>
<p:tagLst xmlns:p="http://schemas.openxmlformats.org/presentationml/2006/main">
  <p:tag name="AS_UNIQUEID" val="16"/>
</p:tagLst>
</file>

<file path=ppt/tags/tag1100.xml><?xml version="1.0" encoding="utf-8"?>
<p:tagLst xmlns:p="http://schemas.openxmlformats.org/presentationml/2006/main">
  <p:tag name="AS_UNIQUEID" val="1006"/>
</p:tagLst>
</file>

<file path=ppt/tags/tag1101.xml><?xml version="1.0" encoding="utf-8"?>
<p:tagLst xmlns:p="http://schemas.openxmlformats.org/presentationml/2006/main">
  <p:tag name="AS_UNIQUEID" val="1007"/>
</p:tagLst>
</file>

<file path=ppt/tags/tag1102.xml><?xml version="1.0" encoding="utf-8"?>
<p:tagLst xmlns:p="http://schemas.openxmlformats.org/presentationml/2006/main">
  <p:tag name="AS_UNIQUEID" val="1008"/>
</p:tagLst>
</file>

<file path=ppt/tags/tag1103.xml><?xml version="1.0" encoding="utf-8"?>
<p:tagLst xmlns:p="http://schemas.openxmlformats.org/presentationml/2006/main">
  <p:tag name="AS_UNIQUEID" val="1009"/>
</p:tagLst>
</file>

<file path=ppt/tags/tag1104.xml><?xml version="1.0" encoding="utf-8"?>
<p:tagLst xmlns:p="http://schemas.openxmlformats.org/presentationml/2006/main">
  <p:tag name="AS_UNIQUEID" val="1010"/>
</p:tagLst>
</file>

<file path=ppt/tags/tag1105.xml><?xml version="1.0" encoding="utf-8"?>
<p:tagLst xmlns:p="http://schemas.openxmlformats.org/presentationml/2006/main">
  <p:tag name="AS_UNIQUEID" val="1011"/>
</p:tagLst>
</file>

<file path=ppt/tags/tag1106.xml><?xml version="1.0" encoding="utf-8"?>
<p:tagLst xmlns:p="http://schemas.openxmlformats.org/presentationml/2006/main">
  <p:tag name="AS_UNIQUEID" val="1012"/>
</p:tagLst>
</file>

<file path=ppt/tags/tag1107.xml><?xml version="1.0" encoding="utf-8"?>
<p:tagLst xmlns:p="http://schemas.openxmlformats.org/presentationml/2006/main">
  <p:tag name="AS_UNIQUEID" val="1013"/>
</p:tagLst>
</file>

<file path=ppt/tags/tag1108.xml><?xml version="1.0" encoding="utf-8"?>
<p:tagLst xmlns:p="http://schemas.openxmlformats.org/presentationml/2006/main">
  <p:tag name="AS_UNIQUEID" val="1014"/>
</p:tagLst>
</file>

<file path=ppt/tags/tag1109.xml><?xml version="1.0" encoding="utf-8"?>
<p:tagLst xmlns:p="http://schemas.openxmlformats.org/presentationml/2006/main">
  <p:tag name="AS_UNIQUEID" val="1015"/>
</p:tagLst>
</file>

<file path=ppt/tags/tag111.xml><?xml version="1.0" encoding="utf-8"?>
<p:tagLst xmlns:p="http://schemas.openxmlformats.org/presentationml/2006/main">
  <p:tag name="AS_UNIQUEID" val="17"/>
</p:tagLst>
</file>

<file path=ppt/tags/tag1110.xml><?xml version="1.0" encoding="utf-8"?>
<p:tagLst xmlns:p="http://schemas.openxmlformats.org/presentationml/2006/main">
  <p:tag name="AS_UNIQUEID" val="1016"/>
</p:tagLst>
</file>

<file path=ppt/tags/tag1111.xml><?xml version="1.0" encoding="utf-8"?>
<p:tagLst xmlns:p="http://schemas.openxmlformats.org/presentationml/2006/main">
  <p:tag name="AS_UNIQUEID" val="1017"/>
</p:tagLst>
</file>

<file path=ppt/tags/tag1112.xml><?xml version="1.0" encoding="utf-8"?>
<p:tagLst xmlns:p="http://schemas.openxmlformats.org/presentationml/2006/main">
  <p:tag name="AS_UNIQUEID" val="1018"/>
</p:tagLst>
</file>

<file path=ppt/tags/tag1113.xml><?xml version="1.0" encoding="utf-8"?>
<p:tagLst xmlns:p="http://schemas.openxmlformats.org/presentationml/2006/main">
  <p:tag name="AS_UNIQUEID" val="1019"/>
</p:tagLst>
</file>

<file path=ppt/tags/tag1114.xml><?xml version="1.0" encoding="utf-8"?>
<p:tagLst xmlns:p="http://schemas.openxmlformats.org/presentationml/2006/main">
  <p:tag name="AS_UNIQUEID" val="1020"/>
</p:tagLst>
</file>

<file path=ppt/tags/tag1115.xml><?xml version="1.0" encoding="utf-8"?>
<p:tagLst xmlns:p="http://schemas.openxmlformats.org/presentationml/2006/main">
  <p:tag name="AS_UNIQUEID" val="1021"/>
</p:tagLst>
</file>

<file path=ppt/tags/tag1116.xml><?xml version="1.0" encoding="utf-8"?>
<p:tagLst xmlns:p="http://schemas.openxmlformats.org/presentationml/2006/main">
  <p:tag name="AS_UNIQUEID" val="1022"/>
</p:tagLst>
</file>

<file path=ppt/tags/tag1117.xml><?xml version="1.0" encoding="utf-8"?>
<p:tagLst xmlns:p="http://schemas.openxmlformats.org/presentationml/2006/main">
  <p:tag name="AS_UNIQUEID" val="1023"/>
</p:tagLst>
</file>

<file path=ppt/tags/tag1118.xml><?xml version="1.0" encoding="utf-8"?>
<p:tagLst xmlns:p="http://schemas.openxmlformats.org/presentationml/2006/main">
  <p:tag name="AS_UNIQUEID" val="1024"/>
</p:tagLst>
</file>

<file path=ppt/tags/tag1119.xml><?xml version="1.0" encoding="utf-8"?>
<p:tagLst xmlns:p="http://schemas.openxmlformats.org/presentationml/2006/main">
  <p:tag name="AS_UNIQUEID" val="1025"/>
</p:tagLst>
</file>

<file path=ppt/tags/tag112.xml><?xml version="1.0" encoding="utf-8"?>
<p:tagLst xmlns:p="http://schemas.openxmlformats.org/presentationml/2006/main">
  <p:tag name="AS_UNIQUEID" val="18"/>
</p:tagLst>
</file>

<file path=ppt/tags/tag1120.xml><?xml version="1.0" encoding="utf-8"?>
<p:tagLst xmlns:p="http://schemas.openxmlformats.org/presentationml/2006/main">
  <p:tag name="AS_UNIQUEID" val="1026"/>
</p:tagLst>
</file>

<file path=ppt/tags/tag1121.xml><?xml version="1.0" encoding="utf-8"?>
<p:tagLst xmlns:p="http://schemas.openxmlformats.org/presentationml/2006/main">
  <p:tag name="AS_UNIQUEID" val="1027"/>
</p:tagLst>
</file>

<file path=ppt/tags/tag1122.xml><?xml version="1.0" encoding="utf-8"?>
<p:tagLst xmlns:p="http://schemas.openxmlformats.org/presentationml/2006/main">
  <p:tag name="AS_UNIQUEID" val="1028"/>
</p:tagLst>
</file>

<file path=ppt/tags/tag1123.xml><?xml version="1.0" encoding="utf-8"?>
<p:tagLst xmlns:p="http://schemas.openxmlformats.org/presentationml/2006/main">
  <p:tag name="AS_UNIQUEID" val="1029"/>
</p:tagLst>
</file>

<file path=ppt/tags/tag1124.xml><?xml version="1.0" encoding="utf-8"?>
<p:tagLst xmlns:p="http://schemas.openxmlformats.org/presentationml/2006/main">
  <p:tag name="AS_UNIQUEID" val="1030"/>
</p:tagLst>
</file>

<file path=ppt/tags/tag1125.xml><?xml version="1.0" encoding="utf-8"?>
<p:tagLst xmlns:p="http://schemas.openxmlformats.org/presentationml/2006/main">
  <p:tag name="AS_UNIQUEID" val="1031"/>
</p:tagLst>
</file>

<file path=ppt/tags/tag1126.xml><?xml version="1.0" encoding="utf-8"?>
<p:tagLst xmlns:p="http://schemas.openxmlformats.org/presentationml/2006/main">
  <p:tag name="AS_UNIQUEID" val="1032"/>
</p:tagLst>
</file>

<file path=ppt/tags/tag1127.xml><?xml version="1.0" encoding="utf-8"?>
<p:tagLst xmlns:p="http://schemas.openxmlformats.org/presentationml/2006/main">
  <p:tag name="AS_UNIQUEID" val="1033"/>
</p:tagLst>
</file>

<file path=ppt/tags/tag1128.xml><?xml version="1.0" encoding="utf-8"?>
<p:tagLst xmlns:p="http://schemas.openxmlformats.org/presentationml/2006/main">
  <p:tag name="AS_UNIQUEID" val="1034"/>
</p:tagLst>
</file>

<file path=ppt/tags/tag1129.xml><?xml version="1.0" encoding="utf-8"?>
<p:tagLst xmlns:p="http://schemas.openxmlformats.org/presentationml/2006/main">
  <p:tag name="AS_UNIQUEID" val="1035"/>
</p:tagLst>
</file>

<file path=ppt/tags/tag113.xml><?xml version="1.0" encoding="utf-8"?>
<p:tagLst xmlns:p="http://schemas.openxmlformats.org/presentationml/2006/main">
  <p:tag name="AS_UNIQUEID" val="19"/>
</p:tagLst>
</file>

<file path=ppt/tags/tag1130.xml><?xml version="1.0" encoding="utf-8"?>
<p:tagLst xmlns:p="http://schemas.openxmlformats.org/presentationml/2006/main">
  <p:tag name="AS_UNIQUEID" val="1036"/>
</p:tagLst>
</file>

<file path=ppt/tags/tag1131.xml><?xml version="1.0" encoding="utf-8"?>
<p:tagLst xmlns:p="http://schemas.openxmlformats.org/presentationml/2006/main">
  <p:tag name="AS_UNIQUEID" val="1037"/>
</p:tagLst>
</file>

<file path=ppt/tags/tag1132.xml><?xml version="1.0" encoding="utf-8"?>
<p:tagLst xmlns:p="http://schemas.openxmlformats.org/presentationml/2006/main">
  <p:tag name="AS_UNIQUEID" val="1038"/>
</p:tagLst>
</file>

<file path=ppt/tags/tag1133.xml><?xml version="1.0" encoding="utf-8"?>
<p:tagLst xmlns:p="http://schemas.openxmlformats.org/presentationml/2006/main">
  <p:tag name="AS_UNIQUEID" val="1039"/>
</p:tagLst>
</file>

<file path=ppt/tags/tag1134.xml><?xml version="1.0" encoding="utf-8"?>
<p:tagLst xmlns:p="http://schemas.openxmlformats.org/presentationml/2006/main">
  <p:tag name="AS_UNIQUEID" val="1040"/>
</p:tagLst>
</file>

<file path=ppt/tags/tag1135.xml><?xml version="1.0" encoding="utf-8"?>
<p:tagLst xmlns:p="http://schemas.openxmlformats.org/presentationml/2006/main">
  <p:tag name="AS_UNIQUEID" val="1041"/>
</p:tagLst>
</file>

<file path=ppt/tags/tag1136.xml><?xml version="1.0" encoding="utf-8"?>
<p:tagLst xmlns:p="http://schemas.openxmlformats.org/presentationml/2006/main">
  <p:tag name="AS_UNIQUEID" val="1042"/>
</p:tagLst>
</file>

<file path=ppt/tags/tag1137.xml><?xml version="1.0" encoding="utf-8"?>
<p:tagLst xmlns:p="http://schemas.openxmlformats.org/presentationml/2006/main">
  <p:tag name="AS_UNIQUEID" val="1043"/>
</p:tagLst>
</file>

<file path=ppt/tags/tag1138.xml><?xml version="1.0" encoding="utf-8"?>
<p:tagLst xmlns:p="http://schemas.openxmlformats.org/presentationml/2006/main">
  <p:tag name="AS_UNIQUEID" val="1044"/>
</p:tagLst>
</file>

<file path=ppt/tags/tag1139.xml><?xml version="1.0" encoding="utf-8"?>
<p:tagLst xmlns:p="http://schemas.openxmlformats.org/presentationml/2006/main">
  <p:tag name="AS_UNIQUEID" val="1045"/>
</p:tagLst>
</file>

<file path=ppt/tags/tag114.xml><?xml version="1.0" encoding="utf-8"?>
<p:tagLst xmlns:p="http://schemas.openxmlformats.org/presentationml/2006/main">
  <p:tag name="AS_UNIQUEID" val="20"/>
</p:tagLst>
</file>

<file path=ppt/tags/tag1140.xml><?xml version="1.0" encoding="utf-8"?>
<p:tagLst xmlns:p="http://schemas.openxmlformats.org/presentationml/2006/main">
  <p:tag name="AS_UNIQUEID" val="1046"/>
</p:tagLst>
</file>

<file path=ppt/tags/tag1141.xml><?xml version="1.0" encoding="utf-8"?>
<p:tagLst xmlns:p="http://schemas.openxmlformats.org/presentationml/2006/main">
  <p:tag name="AS_UNIQUEID" val="1047"/>
</p:tagLst>
</file>

<file path=ppt/tags/tag1142.xml><?xml version="1.0" encoding="utf-8"?>
<p:tagLst xmlns:p="http://schemas.openxmlformats.org/presentationml/2006/main">
  <p:tag name="AS_UNIQUEID" val="1048"/>
</p:tagLst>
</file>

<file path=ppt/tags/tag1143.xml><?xml version="1.0" encoding="utf-8"?>
<p:tagLst xmlns:p="http://schemas.openxmlformats.org/presentationml/2006/main">
  <p:tag name="AS_UNIQUEID" val="1049"/>
</p:tagLst>
</file>

<file path=ppt/tags/tag1144.xml><?xml version="1.0" encoding="utf-8"?>
<p:tagLst xmlns:p="http://schemas.openxmlformats.org/presentationml/2006/main">
  <p:tag name="AS_UNIQUEID" val="1050"/>
</p:tagLst>
</file>

<file path=ppt/tags/tag1145.xml><?xml version="1.0" encoding="utf-8"?>
<p:tagLst xmlns:p="http://schemas.openxmlformats.org/presentationml/2006/main">
  <p:tag name="AS_UNIQUEID" val="1051"/>
</p:tagLst>
</file>

<file path=ppt/tags/tag1146.xml><?xml version="1.0" encoding="utf-8"?>
<p:tagLst xmlns:p="http://schemas.openxmlformats.org/presentationml/2006/main">
  <p:tag name="AS_UNIQUEID" val="1052"/>
</p:tagLst>
</file>

<file path=ppt/tags/tag1147.xml><?xml version="1.0" encoding="utf-8"?>
<p:tagLst xmlns:p="http://schemas.openxmlformats.org/presentationml/2006/main">
  <p:tag name="AS_UNIQUEID" val="1053"/>
</p:tagLst>
</file>

<file path=ppt/tags/tag1148.xml><?xml version="1.0" encoding="utf-8"?>
<p:tagLst xmlns:p="http://schemas.openxmlformats.org/presentationml/2006/main">
  <p:tag name="AS_UNIQUEID" val="1054"/>
</p:tagLst>
</file>

<file path=ppt/tags/tag1149.xml><?xml version="1.0" encoding="utf-8"?>
<p:tagLst xmlns:p="http://schemas.openxmlformats.org/presentationml/2006/main">
  <p:tag name="AS_UNIQUEID" val="1055"/>
</p:tagLst>
</file>

<file path=ppt/tags/tag115.xml><?xml version="1.0" encoding="utf-8"?>
<p:tagLst xmlns:p="http://schemas.openxmlformats.org/presentationml/2006/main">
  <p:tag name="AS_UNIQUEID" val="21"/>
</p:tagLst>
</file>

<file path=ppt/tags/tag1150.xml><?xml version="1.0" encoding="utf-8"?>
<p:tagLst xmlns:p="http://schemas.openxmlformats.org/presentationml/2006/main">
  <p:tag name="AS_UNIQUEID" val="1056"/>
</p:tagLst>
</file>

<file path=ppt/tags/tag1151.xml><?xml version="1.0" encoding="utf-8"?>
<p:tagLst xmlns:p="http://schemas.openxmlformats.org/presentationml/2006/main">
  <p:tag name="AS_UNIQUEID" val="1057"/>
</p:tagLst>
</file>

<file path=ppt/tags/tag1152.xml><?xml version="1.0" encoding="utf-8"?>
<p:tagLst xmlns:p="http://schemas.openxmlformats.org/presentationml/2006/main">
  <p:tag name="AS_UNIQUEID" val="1058"/>
</p:tagLst>
</file>

<file path=ppt/tags/tag1153.xml><?xml version="1.0" encoding="utf-8"?>
<p:tagLst xmlns:p="http://schemas.openxmlformats.org/presentationml/2006/main">
  <p:tag name="AS_UNIQUEID" val="1059"/>
</p:tagLst>
</file>

<file path=ppt/tags/tag1154.xml><?xml version="1.0" encoding="utf-8"?>
<p:tagLst xmlns:p="http://schemas.openxmlformats.org/presentationml/2006/main">
  <p:tag name="AS_UNIQUEID" val="1060"/>
</p:tagLst>
</file>

<file path=ppt/tags/tag1155.xml><?xml version="1.0" encoding="utf-8"?>
<p:tagLst xmlns:p="http://schemas.openxmlformats.org/presentationml/2006/main">
  <p:tag name="AS_UNIQUEID" val="1061"/>
</p:tagLst>
</file>

<file path=ppt/tags/tag1156.xml><?xml version="1.0" encoding="utf-8"?>
<p:tagLst xmlns:p="http://schemas.openxmlformats.org/presentationml/2006/main">
  <p:tag name="AS_UNIQUEID" val="1062"/>
</p:tagLst>
</file>

<file path=ppt/tags/tag1157.xml><?xml version="1.0" encoding="utf-8"?>
<p:tagLst xmlns:p="http://schemas.openxmlformats.org/presentationml/2006/main">
  <p:tag name="AS_UNIQUEID" val="1063"/>
</p:tagLst>
</file>

<file path=ppt/tags/tag1158.xml><?xml version="1.0" encoding="utf-8"?>
<p:tagLst xmlns:p="http://schemas.openxmlformats.org/presentationml/2006/main">
  <p:tag name="AS_UNIQUEID" val="1064"/>
</p:tagLst>
</file>

<file path=ppt/tags/tag1159.xml><?xml version="1.0" encoding="utf-8"?>
<p:tagLst xmlns:p="http://schemas.openxmlformats.org/presentationml/2006/main">
  <p:tag name="AS_UNIQUEID" val="1065"/>
</p:tagLst>
</file>

<file path=ppt/tags/tag116.xml><?xml version="1.0" encoding="utf-8"?>
<p:tagLst xmlns:p="http://schemas.openxmlformats.org/presentationml/2006/main">
  <p:tag name="AS_UNIQUEID" val="22"/>
</p:tagLst>
</file>

<file path=ppt/tags/tag1160.xml><?xml version="1.0" encoding="utf-8"?>
<p:tagLst xmlns:p="http://schemas.openxmlformats.org/presentationml/2006/main">
  <p:tag name="AS_UNIQUEID" val="1066"/>
</p:tagLst>
</file>

<file path=ppt/tags/tag1161.xml><?xml version="1.0" encoding="utf-8"?>
<p:tagLst xmlns:p="http://schemas.openxmlformats.org/presentationml/2006/main">
  <p:tag name="AS_UNIQUEID" val="1067"/>
</p:tagLst>
</file>

<file path=ppt/tags/tag1162.xml><?xml version="1.0" encoding="utf-8"?>
<p:tagLst xmlns:p="http://schemas.openxmlformats.org/presentationml/2006/main">
  <p:tag name="AS_UNIQUEID" val="1068"/>
</p:tagLst>
</file>

<file path=ppt/tags/tag1163.xml><?xml version="1.0" encoding="utf-8"?>
<p:tagLst xmlns:p="http://schemas.openxmlformats.org/presentationml/2006/main">
  <p:tag name="AS_UNIQUEID" val="1069"/>
</p:tagLst>
</file>

<file path=ppt/tags/tag1164.xml><?xml version="1.0" encoding="utf-8"?>
<p:tagLst xmlns:p="http://schemas.openxmlformats.org/presentationml/2006/main">
  <p:tag name="AS_UNIQUEID" val="1070"/>
</p:tagLst>
</file>

<file path=ppt/tags/tag1165.xml><?xml version="1.0" encoding="utf-8"?>
<p:tagLst xmlns:p="http://schemas.openxmlformats.org/presentationml/2006/main">
  <p:tag name="AS_UNIQUEID" val="1071"/>
</p:tagLst>
</file>

<file path=ppt/tags/tag1166.xml><?xml version="1.0" encoding="utf-8"?>
<p:tagLst xmlns:p="http://schemas.openxmlformats.org/presentationml/2006/main">
  <p:tag name="AS_UNIQUEID" val="1072"/>
</p:tagLst>
</file>

<file path=ppt/tags/tag1167.xml><?xml version="1.0" encoding="utf-8"?>
<p:tagLst xmlns:p="http://schemas.openxmlformats.org/presentationml/2006/main">
  <p:tag name="AS_UNIQUEID" val="1073"/>
</p:tagLst>
</file>

<file path=ppt/tags/tag1168.xml><?xml version="1.0" encoding="utf-8"?>
<p:tagLst xmlns:p="http://schemas.openxmlformats.org/presentationml/2006/main">
  <p:tag name="AS_UNIQUEID" val="1074"/>
</p:tagLst>
</file>

<file path=ppt/tags/tag1169.xml><?xml version="1.0" encoding="utf-8"?>
<p:tagLst xmlns:p="http://schemas.openxmlformats.org/presentationml/2006/main">
  <p:tag name="AS_UNIQUEID" val="1075"/>
</p:tagLst>
</file>

<file path=ppt/tags/tag117.xml><?xml version="1.0" encoding="utf-8"?>
<p:tagLst xmlns:p="http://schemas.openxmlformats.org/presentationml/2006/main">
  <p:tag name="AS_UNIQUEID" val="23"/>
</p:tagLst>
</file>

<file path=ppt/tags/tag1170.xml><?xml version="1.0" encoding="utf-8"?>
<p:tagLst xmlns:p="http://schemas.openxmlformats.org/presentationml/2006/main">
  <p:tag name="AS_UNIQUEID" val="1076"/>
</p:tagLst>
</file>

<file path=ppt/tags/tag1171.xml><?xml version="1.0" encoding="utf-8"?>
<p:tagLst xmlns:p="http://schemas.openxmlformats.org/presentationml/2006/main">
  <p:tag name="AS_UNIQUEID" val="1077"/>
</p:tagLst>
</file>

<file path=ppt/tags/tag1172.xml><?xml version="1.0" encoding="utf-8"?>
<p:tagLst xmlns:p="http://schemas.openxmlformats.org/presentationml/2006/main">
  <p:tag name="AS_UNIQUEID" val="1078"/>
</p:tagLst>
</file>

<file path=ppt/tags/tag1173.xml><?xml version="1.0" encoding="utf-8"?>
<p:tagLst xmlns:p="http://schemas.openxmlformats.org/presentationml/2006/main">
  <p:tag name="AS_UNIQUEID" val="1079"/>
</p:tagLst>
</file>

<file path=ppt/tags/tag1174.xml><?xml version="1.0" encoding="utf-8"?>
<p:tagLst xmlns:p="http://schemas.openxmlformats.org/presentationml/2006/main">
  <p:tag name="AS_UNIQUEID" val="1080"/>
</p:tagLst>
</file>

<file path=ppt/tags/tag1175.xml><?xml version="1.0" encoding="utf-8"?>
<p:tagLst xmlns:p="http://schemas.openxmlformats.org/presentationml/2006/main">
  <p:tag name="AS_UNIQUEID" val="1081"/>
</p:tagLst>
</file>

<file path=ppt/tags/tag1176.xml><?xml version="1.0" encoding="utf-8"?>
<p:tagLst xmlns:p="http://schemas.openxmlformats.org/presentationml/2006/main">
  <p:tag name="AS_UNIQUEID" val="1082"/>
</p:tagLst>
</file>

<file path=ppt/tags/tag1177.xml><?xml version="1.0" encoding="utf-8"?>
<p:tagLst xmlns:p="http://schemas.openxmlformats.org/presentationml/2006/main">
  <p:tag name="AS_UNIQUEID" val="1083"/>
</p:tagLst>
</file>

<file path=ppt/tags/tag1178.xml><?xml version="1.0" encoding="utf-8"?>
<p:tagLst xmlns:p="http://schemas.openxmlformats.org/presentationml/2006/main">
  <p:tag name="AS_UNIQUEID" val="1084"/>
</p:tagLst>
</file>

<file path=ppt/tags/tag1179.xml><?xml version="1.0" encoding="utf-8"?>
<p:tagLst xmlns:p="http://schemas.openxmlformats.org/presentationml/2006/main">
  <p:tag name="AS_UNIQUEID" val="1085"/>
</p:tagLst>
</file>

<file path=ppt/tags/tag118.xml><?xml version="1.0" encoding="utf-8"?>
<p:tagLst xmlns:p="http://schemas.openxmlformats.org/presentationml/2006/main">
  <p:tag name="AS_UNIQUEID" val="24"/>
</p:tagLst>
</file>

<file path=ppt/tags/tag1180.xml><?xml version="1.0" encoding="utf-8"?>
<p:tagLst xmlns:p="http://schemas.openxmlformats.org/presentationml/2006/main">
  <p:tag name="AS_UNIQUEID" val="1086"/>
</p:tagLst>
</file>

<file path=ppt/tags/tag1181.xml><?xml version="1.0" encoding="utf-8"?>
<p:tagLst xmlns:p="http://schemas.openxmlformats.org/presentationml/2006/main">
  <p:tag name="AS_UNIQUEID" val="1087"/>
</p:tagLst>
</file>

<file path=ppt/tags/tag1182.xml><?xml version="1.0" encoding="utf-8"?>
<p:tagLst xmlns:p="http://schemas.openxmlformats.org/presentationml/2006/main">
  <p:tag name="AS_UNIQUEID" val="1088"/>
</p:tagLst>
</file>

<file path=ppt/tags/tag1183.xml><?xml version="1.0" encoding="utf-8"?>
<p:tagLst xmlns:p="http://schemas.openxmlformats.org/presentationml/2006/main">
  <p:tag name="AS_UNIQUEID" val="1089"/>
</p:tagLst>
</file>

<file path=ppt/tags/tag1184.xml><?xml version="1.0" encoding="utf-8"?>
<p:tagLst xmlns:p="http://schemas.openxmlformats.org/presentationml/2006/main">
  <p:tag name="AS_UNIQUEID" val="1090"/>
</p:tagLst>
</file>

<file path=ppt/tags/tag1185.xml><?xml version="1.0" encoding="utf-8"?>
<p:tagLst xmlns:p="http://schemas.openxmlformats.org/presentationml/2006/main">
  <p:tag name="AS_UNIQUEID" val="1091"/>
</p:tagLst>
</file>

<file path=ppt/tags/tag1186.xml><?xml version="1.0" encoding="utf-8"?>
<p:tagLst xmlns:p="http://schemas.openxmlformats.org/presentationml/2006/main">
  <p:tag name="AS_UNIQUEID" val="1092"/>
</p:tagLst>
</file>

<file path=ppt/tags/tag1187.xml><?xml version="1.0" encoding="utf-8"?>
<p:tagLst xmlns:p="http://schemas.openxmlformats.org/presentationml/2006/main">
  <p:tag name="AS_UNIQUEID" val="1093"/>
</p:tagLst>
</file>

<file path=ppt/tags/tag1188.xml><?xml version="1.0" encoding="utf-8"?>
<p:tagLst xmlns:p="http://schemas.openxmlformats.org/presentationml/2006/main">
  <p:tag name="AS_UNIQUEID" val="1094"/>
</p:tagLst>
</file>

<file path=ppt/tags/tag1189.xml><?xml version="1.0" encoding="utf-8"?>
<p:tagLst xmlns:p="http://schemas.openxmlformats.org/presentationml/2006/main">
  <p:tag name="AS_UNIQUEID" val="1095"/>
</p:tagLst>
</file>

<file path=ppt/tags/tag119.xml><?xml version="1.0" encoding="utf-8"?>
<p:tagLst xmlns:p="http://schemas.openxmlformats.org/presentationml/2006/main">
  <p:tag name="AS_UNIQUEID" val="25"/>
</p:tagLst>
</file>

<file path=ppt/tags/tag1190.xml><?xml version="1.0" encoding="utf-8"?>
<p:tagLst xmlns:p="http://schemas.openxmlformats.org/presentationml/2006/main">
  <p:tag name="AS_UNIQUEID" val="1096"/>
</p:tagLst>
</file>

<file path=ppt/tags/tag1191.xml><?xml version="1.0" encoding="utf-8"?>
<p:tagLst xmlns:p="http://schemas.openxmlformats.org/presentationml/2006/main">
  <p:tag name="AS_UNIQUEID" val="1097"/>
</p:tagLst>
</file>

<file path=ppt/tags/tag1192.xml><?xml version="1.0" encoding="utf-8"?>
<p:tagLst xmlns:p="http://schemas.openxmlformats.org/presentationml/2006/main">
  <p:tag name="AS_UNIQUEID" val="1098"/>
</p:tagLst>
</file>

<file path=ppt/tags/tag1193.xml><?xml version="1.0" encoding="utf-8"?>
<p:tagLst xmlns:p="http://schemas.openxmlformats.org/presentationml/2006/main">
  <p:tag name="AS_UNIQUEID" val="1099"/>
</p:tagLst>
</file>

<file path=ppt/tags/tag1194.xml><?xml version="1.0" encoding="utf-8"?>
<p:tagLst xmlns:p="http://schemas.openxmlformats.org/presentationml/2006/main">
  <p:tag name="AS_UNIQUEID" val="1100"/>
</p:tagLst>
</file>

<file path=ppt/tags/tag1195.xml><?xml version="1.0" encoding="utf-8"?>
<p:tagLst xmlns:p="http://schemas.openxmlformats.org/presentationml/2006/main">
  <p:tag name="AS_UNIQUEID" val="1101"/>
</p:tagLst>
</file>

<file path=ppt/tags/tag1196.xml><?xml version="1.0" encoding="utf-8"?>
<p:tagLst xmlns:p="http://schemas.openxmlformats.org/presentationml/2006/main">
  <p:tag name="AS_UNIQUEID" val="1102"/>
</p:tagLst>
</file>

<file path=ppt/tags/tag1197.xml><?xml version="1.0" encoding="utf-8"?>
<p:tagLst xmlns:p="http://schemas.openxmlformats.org/presentationml/2006/main">
  <p:tag name="AS_UNIQUEID" val="1103"/>
</p:tagLst>
</file>

<file path=ppt/tags/tag1198.xml><?xml version="1.0" encoding="utf-8"?>
<p:tagLst xmlns:p="http://schemas.openxmlformats.org/presentationml/2006/main">
  <p:tag name="AS_UNIQUEID" val="1104"/>
</p:tagLst>
</file>

<file path=ppt/tags/tag1199.xml><?xml version="1.0" encoding="utf-8"?>
<p:tagLst xmlns:p="http://schemas.openxmlformats.org/presentationml/2006/main">
  <p:tag name="AS_UNIQUEID" val="1105"/>
</p:tagLst>
</file>

<file path=ppt/tags/tag12.xml><?xml version="1.0" encoding="utf-8"?>
<p:tagLst xmlns:p="http://schemas.openxmlformats.org/presentationml/2006/main">
  <p:tag name="AS_UNIQUEID" val="130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20.xml><?xml version="1.0" encoding="utf-8"?>
<p:tagLst xmlns:p="http://schemas.openxmlformats.org/presentationml/2006/main">
  <p:tag name="AS_UNIQUEID" val="26"/>
</p:tagLst>
</file>

<file path=ppt/tags/tag1200.xml><?xml version="1.0" encoding="utf-8"?>
<p:tagLst xmlns:p="http://schemas.openxmlformats.org/presentationml/2006/main">
  <p:tag name="AS_UNIQUEID" val="1106"/>
</p:tagLst>
</file>

<file path=ppt/tags/tag1201.xml><?xml version="1.0" encoding="utf-8"?>
<p:tagLst xmlns:p="http://schemas.openxmlformats.org/presentationml/2006/main">
  <p:tag name="AS_UNIQUEID" val="1107"/>
</p:tagLst>
</file>

<file path=ppt/tags/tag1202.xml><?xml version="1.0" encoding="utf-8"?>
<p:tagLst xmlns:p="http://schemas.openxmlformats.org/presentationml/2006/main">
  <p:tag name="AS_UNIQUEID" val="1108"/>
</p:tagLst>
</file>

<file path=ppt/tags/tag1203.xml><?xml version="1.0" encoding="utf-8"?>
<p:tagLst xmlns:p="http://schemas.openxmlformats.org/presentationml/2006/main">
  <p:tag name="AS_UNIQUEID" val="1109"/>
</p:tagLst>
</file>

<file path=ppt/tags/tag1204.xml><?xml version="1.0" encoding="utf-8"?>
<p:tagLst xmlns:p="http://schemas.openxmlformats.org/presentationml/2006/main">
  <p:tag name="AS_UNIQUEID" val="1110"/>
</p:tagLst>
</file>

<file path=ppt/tags/tag1205.xml><?xml version="1.0" encoding="utf-8"?>
<p:tagLst xmlns:p="http://schemas.openxmlformats.org/presentationml/2006/main">
  <p:tag name="AS_UNIQUEID" val="1111"/>
</p:tagLst>
</file>

<file path=ppt/tags/tag1206.xml><?xml version="1.0" encoding="utf-8"?>
<p:tagLst xmlns:p="http://schemas.openxmlformats.org/presentationml/2006/main">
  <p:tag name="AS_UNIQUEID" val="1112"/>
</p:tagLst>
</file>

<file path=ppt/tags/tag1207.xml><?xml version="1.0" encoding="utf-8"?>
<p:tagLst xmlns:p="http://schemas.openxmlformats.org/presentationml/2006/main">
  <p:tag name="AS_UNIQUEID" val="1113"/>
</p:tagLst>
</file>

<file path=ppt/tags/tag1208.xml><?xml version="1.0" encoding="utf-8"?>
<p:tagLst xmlns:p="http://schemas.openxmlformats.org/presentationml/2006/main">
  <p:tag name="AS_UNIQUEID" val="1114"/>
</p:tagLst>
</file>

<file path=ppt/tags/tag1209.xml><?xml version="1.0" encoding="utf-8"?>
<p:tagLst xmlns:p="http://schemas.openxmlformats.org/presentationml/2006/main">
  <p:tag name="AS_UNIQUEID" val="1115"/>
</p:tagLst>
</file>

<file path=ppt/tags/tag121.xml><?xml version="1.0" encoding="utf-8"?>
<p:tagLst xmlns:p="http://schemas.openxmlformats.org/presentationml/2006/main">
  <p:tag name="AS_UNIQUEID" val="27"/>
</p:tagLst>
</file>

<file path=ppt/tags/tag1210.xml><?xml version="1.0" encoding="utf-8"?>
<p:tagLst xmlns:p="http://schemas.openxmlformats.org/presentationml/2006/main">
  <p:tag name="AS_UNIQUEID" val="1116"/>
</p:tagLst>
</file>

<file path=ppt/tags/tag1211.xml><?xml version="1.0" encoding="utf-8"?>
<p:tagLst xmlns:p="http://schemas.openxmlformats.org/presentationml/2006/main">
  <p:tag name="AS_UNIQUEID" val="1117"/>
</p:tagLst>
</file>

<file path=ppt/tags/tag1212.xml><?xml version="1.0" encoding="utf-8"?>
<p:tagLst xmlns:p="http://schemas.openxmlformats.org/presentationml/2006/main">
  <p:tag name="AS_UNIQUEID" val="1118"/>
</p:tagLst>
</file>

<file path=ppt/tags/tag1213.xml><?xml version="1.0" encoding="utf-8"?>
<p:tagLst xmlns:p="http://schemas.openxmlformats.org/presentationml/2006/main">
  <p:tag name="AS_UNIQUEID" val="1119"/>
</p:tagLst>
</file>

<file path=ppt/tags/tag1214.xml><?xml version="1.0" encoding="utf-8"?>
<p:tagLst xmlns:p="http://schemas.openxmlformats.org/presentationml/2006/main">
  <p:tag name="AS_UNIQUEID" val="1120"/>
</p:tagLst>
</file>

<file path=ppt/tags/tag1215.xml><?xml version="1.0" encoding="utf-8"?>
<p:tagLst xmlns:p="http://schemas.openxmlformats.org/presentationml/2006/main">
  <p:tag name="AS_UNIQUEID" val="1121"/>
</p:tagLst>
</file>

<file path=ppt/tags/tag1216.xml><?xml version="1.0" encoding="utf-8"?>
<p:tagLst xmlns:p="http://schemas.openxmlformats.org/presentationml/2006/main">
  <p:tag name="AS_UNIQUEID" val="1122"/>
</p:tagLst>
</file>

<file path=ppt/tags/tag1217.xml><?xml version="1.0" encoding="utf-8"?>
<p:tagLst xmlns:p="http://schemas.openxmlformats.org/presentationml/2006/main">
  <p:tag name="AS_UNIQUEID" val="1123"/>
</p:tagLst>
</file>

<file path=ppt/tags/tag1218.xml><?xml version="1.0" encoding="utf-8"?>
<p:tagLst xmlns:p="http://schemas.openxmlformats.org/presentationml/2006/main">
  <p:tag name="AS_UNIQUEID" val="1124"/>
</p:tagLst>
</file>

<file path=ppt/tags/tag1219.xml><?xml version="1.0" encoding="utf-8"?>
<p:tagLst xmlns:p="http://schemas.openxmlformats.org/presentationml/2006/main">
  <p:tag name="AS_UNIQUEID" val="1125"/>
</p:tagLst>
</file>

<file path=ppt/tags/tag122.xml><?xml version="1.0" encoding="utf-8"?>
<p:tagLst xmlns:p="http://schemas.openxmlformats.org/presentationml/2006/main">
  <p:tag name="AS_UNIQUEID" val="28"/>
</p:tagLst>
</file>

<file path=ppt/tags/tag1220.xml><?xml version="1.0" encoding="utf-8"?>
<p:tagLst xmlns:p="http://schemas.openxmlformats.org/presentationml/2006/main">
  <p:tag name="AS_UNIQUEID" val="1126"/>
</p:tagLst>
</file>

<file path=ppt/tags/tag1221.xml><?xml version="1.0" encoding="utf-8"?>
<p:tagLst xmlns:p="http://schemas.openxmlformats.org/presentationml/2006/main">
  <p:tag name="AS_UNIQUEID" val="1127"/>
</p:tagLst>
</file>

<file path=ppt/tags/tag1222.xml><?xml version="1.0" encoding="utf-8"?>
<p:tagLst xmlns:p="http://schemas.openxmlformats.org/presentationml/2006/main">
  <p:tag name="AS_UNIQUEID" val="1128"/>
</p:tagLst>
</file>

<file path=ppt/tags/tag1223.xml><?xml version="1.0" encoding="utf-8"?>
<p:tagLst xmlns:p="http://schemas.openxmlformats.org/presentationml/2006/main">
  <p:tag name="AS_UNIQUEID" val="1129"/>
</p:tagLst>
</file>

<file path=ppt/tags/tag1224.xml><?xml version="1.0" encoding="utf-8"?>
<p:tagLst xmlns:p="http://schemas.openxmlformats.org/presentationml/2006/main">
  <p:tag name="AS_UNIQUEID" val="1130"/>
</p:tagLst>
</file>

<file path=ppt/tags/tag1225.xml><?xml version="1.0" encoding="utf-8"?>
<p:tagLst xmlns:p="http://schemas.openxmlformats.org/presentationml/2006/main">
  <p:tag name="AS_UNIQUEID" val="1131"/>
</p:tagLst>
</file>

<file path=ppt/tags/tag1226.xml><?xml version="1.0" encoding="utf-8"?>
<p:tagLst xmlns:p="http://schemas.openxmlformats.org/presentationml/2006/main">
  <p:tag name="AS_UNIQUEID" val="1132"/>
</p:tagLst>
</file>

<file path=ppt/tags/tag1227.xml><?xml version="1.0" encoding="utf-8"?>
<p:tagLst xmlns:p="http://schemas.openxmlformats.org/presentationml/2006/main">
  <p:tag name="AS_UNIQUEID" val="1133"/>
</p:tagLst>
</file>

<file path=ppt/tags/tag1228.xml><?xml version="1.0" encoding="utf-8"?>
<p:tagLst xmlns:p="http://schemas.openxmlformats.org/presentationml/2006/main">
  <p:tag name="AS_UNIQUEID" val="1134"/>
</p:tagLst>
</file>

<file path=ppt/tags/tag1229.xml><?xml version="1.0" encoding="utf-8"?>
<p:tagLst xmlns:p="http://schemas.openxmlformats.org/presentationml/2006/main">
  <p:tag name="AS_UNIQUEID" val="1135"/>
</p:tagLst>
</file>

<file path=ppt/tags/tag123.xml><?xml version="1.0" encoding="utf-8"?>
<p:tagLst xmlns:p="http://schemas.openxmlformats.org/presentationml/2006/main">
  <p:tag name="AS_UNIQUEID" val="29"/>
</p:tagLst>
</file>

<file path=ppt/tags/tag1230.xml><?xml version="1.0" encoding="utf-8"?>
<p:tagLst xmlns:p="http://schemas.openxmlformats.org/presentationml/2006/main">
  <p:tag name="AS_UNIQUEID" val="1136"/>
</p:tagLst>
</file>

<file path=ppt/tags/tag1231.xml><?xml version="1.0" encoding="utf-8"?>
<p:tagLst xmlns:p="http://schemas.openxmlformats.org/presentationml/2006/main">
  <p:tag name="AS_UNIQUEID" val="1137"/>
</p:tagLst>
</file>

<file path=ppt/tags/tag1232.xml><?xml version="1.0" encoding="utf-8"?>
<p:tagLst xmlns:p="http://schemas.openxmlformats.org/presentationml/2006/main">
  <p:tag name="AS_UNIQUEID" val="1138"/>
</p:tagLst>
</file>

<file path=ppt/tags/tag1233.xml><?xml version="1.0" encoding="utf-8"?>
<p:tagLst xmlns:p="http://schemas.openxmlformats.org/presentationml/2006/main">
  <p:tag name="AS_UNIQUEID" val="1139"/>
</p:tagLst>
</file>

<file path=ppt/tags/tag1234.xml><?xml version="1.0" encoding="utf-8"?>
<p:tagLst xmlns:p="http://schemas.openxmlformats.org/presentationml/2006/main">
  <p:tag name="AS_UNIQUEID" val="1140"/>
</p:tagLst>
</file>

<file path=ppt/tags/tag1235.xml><?xml version="1.0" encoding="utf-8"?>
<p:tagLst xmlns:p="http://schemas.openxmlformats.org/presentationml/2006/main">
  <p:tag name="AS_UNIQUEID" val="1141"/>
</p:tagLst>
</file>

<file path=ppt/tags/tag1236.xml><?xml version="1.0" encoding="utf-8"?>
<p:tagLst xmlns:p="http://schemas.openxmlformats.org/presentationml/2006/main">
  <p:tag name="AS_UNIQUEID" val="1142"/>
</p:tagLst>
</file>

<file path=ppt/tags/tag1237.xml><?xml version="1.0" encoding="utf-8"?>
<p:tagLst xmlns:p="http://schemas.openxmlformats.org/presentationml/2006/main">
  <p:tag name="AS_UNIQUEID" val="1143"/>
</p:tagLst>
</file>

<file path=ppt/tags/tag1238.xml><?xml version="1.0" encoding="utf-8"?>
<p:tagLst xmlns:p="http://schemas.openxmlformats.org/presentationml/2006/main">
  <p:tag name="AS_UNIQUEID" val="1144"/>
</p:tagLst>
</file>

<file path=ppt/tags/tag1239.xml><?xml version="1.0" encoding="utf-8"?>
<p:tagLst xmlns:p="http://schemas.openxmlformats.org/presentationml/2006/main">
  <p:tag name="AS_UNIQUEID" val="1145"/>
</p:tagLst>
</file>

<file path=ppt/tags/tag124.xml><?xml version="1.0" encoding="utf-8"?>
<p:tagLst xmlns:p="http://schemas.openxmlformats.org/presentationml/2006/main">
  <p:tag name="AS_UNIQUEID" val="30"/>
</p:tagLst>
</file>

<file path=ppt/tags/tag1240.xml><?xml version="1.0" encoding="utf-8"?>
<p:tagLst xmlns:p="http://schemas.openxmlformats.org/presentationml/2006/main">
  <p:tag name="AS_UNIQUEID" val="1146"/>
</p:tagLst>
</file>

<file path=ppt/tags/tag1241.xml><?xml version="1.0" encoding="utf-8"?>
<p:tagLst xmlns:p="http://schemas.openxmlformats.org/presentationml/2006/main">
  <p:tag name="AS_UNIQUEID" val="1147"/>
</p:tagLst>
</file>

<file path=ppt/tags/tag1242.xml><?xml version="1.0" encoding="utf-8"?>
<p:tagLst xmlns:p="http://schemas.openxmlformats.org/presentationml/2006/main">
  <p:tag name="AS_UNIQUEID" val="1148"/>
</p:tagLst>
</file>

<file path=ppt/tags/tag1243.xml><?xml version="1.0" encoding="utf-8"?>
<p:tagLst xmlns:p="http://schemas.openxmlformats.org/presentationml/2006/main">
  <p:tag name="AS_UNIQUEID" val="1149"/>
</p:tagLst>
</file>

<file path=ppt/tags/tag1244.xml><?xml version="1.0" encoding="utf-8"?>
<p:tagLst xmlns:p="http://schemas.openxmlformats.org/presentationml/2006/main">
  <p:tag name="AS_UNIQUEID" val="1150"/>
</p:tagLst>
</file>

<file path=ppt/tags/tag1245.xml><?xml version="1.0" encoding="utf-8"?>
<p:tagLst xmlns:p="http://schemas.openxmlformats.org/presentationml/2006/main">
  <p:tag name="AS_UNIQUEID" val="1151"/>
</p:tagLst>
</file>

<file path=ppt/tags/tag1246.xml><?xml version="1.0" encoding="utf-8"?>
<p:tagLst xmlns:p="http://schemas.openxmlformats.org/presentationml/2006/main">
  <p:tag name="AS_UNIQUEID" val="1152"/>
</p:tagLst>
</file>

<file path=ppt/tags/tag1247.xml><?xml version="1.0" encoding="utf-8"?>
<p:tagLst xmlns:p="http://schemas.openxmlformats.org/presentationml/2006/main">
  <p:tag name="AS_UNIQUEID" val="1153"/>
</p:tagLst>
</file>

<file path=ppt/tags/tag1248.xml><?xml version="1.0" encoding="utf-8"?>
<p:tagLst xmlns:p="http://schemas.openxmlformats.org/presentationml/2006/main">
  <p:tag name="AS_UNIQUEID" val="1154"/>
</p:tagLst>
</file>

<file path=ppt/tags/tag1249.xml><?xml version="1.0" encoding="utf-8"?>
<p:tagLst xmlns:p="http://schemas.openxmlformats.org/presentationml/2006/main">
  <p:tag name="AS_UNIQUEID" val="1155"/>
</p:tagLst>
</file>

<file path=ppt/tags/tag125.xml><?xml version="1.0" encoding="utf-8"?>
<p:tagLst xmlns:p="http://schemas.openxmlformats.org/presentationml/2006/main">
  <p:tag name="AS_UNIQUEID" val="31"/>
</p:tagLst>
</file>

<file path=ppt/tags/tag1250.xml><?xml version="1.0" encoding="utf-8"?>
<p:tagLst xmlns:p="http://schemas.openxmlformats.org/presentationml/2006/main">
  <p:tag name="AS_UNIQUEID" val="1156"/>
</p:tagLst>
</file>

<file path=ppt/tags/tag1251.xml><?xml version="1.0" encoding="utf-8"?>
<p:tagLst xmlns:p="http://schemas.openxmlformats.org/presentationml/2006/main">
  <p:tag name="AS_UNIQUEID" val="1157"/>
</p:tagLst>
</file>

<file path=ppt/tags/tag1252.xml><?xml version="1.0" encoding="utf-8"?>
<p:tagLst xmlns:p="http://schemas.openxmlformats.org/presentationml/2006/main">
  <p:tag name="AS_UNIQUEID" val="1158"/>
</p:tagLst>
</file>

<file path=ppt/tags/tag1253.xml><?xml version="1.0" encoding="utf-8"?>
<p:tagLst xmlns:p="http://schemas.openxmlformats.org/presentationml/2006/main">
  <p:tag name="AS_UNIQUEID" val="1159"/>
</p:tagLst>
</file>

<file path=ppt/tags/tag1254.xml><?xml version="1.0" encoding="utf-8"?>
<p:tagLst xmlns:p="http://schemas.openxmlformats.org/presentationml/2006/main">
  <p:tag name="AS_UNIQUEID" val="1160"/>
</p:tagLst>
</file>

<file path=ppt/tags/tag1255.xml><?xml version="1.0" encoding="utf-8"?>
<p:tagLst xmlns:p="http://schemas.openxmlformats.org/presentationml/2006/main">
  <p:tag name="AS_UNIQUEID" val="1161"/>
</p:tagLst>
</file>

<file path=ppt/tags/tag1256.xml><?xml version="1.0" encoding="utf-8"?>
<p:tagLst xmlns:p="http://schemas.openxmlformats.org/presentationml/2006/main">
  <p:tag name="AS_UNIQUEID" val="1162"/>
</p:tagLst>
</file>

<file path=ppt/tags/tag1257.xml><?xml version="1.0" encoding="utf-8"?>
<p:tagLst xmlns:p="http://schemas.openxmlformats.org/presentationml/2006/main">
  <p:tag name="AS_UNIQUEID" val="1163"/>
</p:tagLst>
</file>

<file path=ppt/tags/tag1258.xml><?xml version="1.0" encoding="utf-8"?>
<p:tagLst xmlns:p="http://schemas.openxmlformats.org/presentationml/2006/main">
  <p:tag name="AS_UNIQUEID" val="1164"/>
</p:tagLst>
</file>

<file path=ppt/tags/tag1259.xml><?xml version="1.0" encoding="utf-8"?>
<p:tagLst xmlns:p="http://schemas.openxmlformats.org/presentationml/2006/main">
  <p:tag name="AS_UNIQUEID" val="1165"/>
</p:tagLst>
</file>

<file path=ppt/tags/tag126.xml><?xml version="1.0" encoding="utf-8"?>
<p:tagLst xmlns:p="http://schemas.openxmlformats.org/presentationml/2006/main">
  <p:tag name="AS_UNIQUEID" val="32"/>
</p:tagLst>
</file>

<file path=ppt/tags/tag1260.xml><?xml version="1.0" encoding="utf-8"?>
<p:tagLst xmlns:p="http://schemas.openxmlformats.org/presentationml/2006/main">
  <p:tag name="AS_UNIQUEID" val="1166"/>
</p:tagLst>
</file>

<file path=ppt/tags/tag1261.xml><?xml version="1.0" encoding="utf-8"?>
<p:tagLst xmlns:p="http://schemas.openxmlformats.org/presentationml/2006/main">
  <p:tag name="AS_UNIQUEID" val="1167"/>
</p:tagLst>
</file>

<file path=ppt/tags/tag1262.xml><?xml version="1.0" encoding="utf-8"?>
<p:tagLst xmlns:p="http://schemas.openxmlformats.org/presentationml/2006/main">
  <p:tag name="AS_UNIQUEID" val="1168"/>
</p:tagLst>
</file>

<file path=ppt/tags/tag1263.xml><?xml version="1.0" encoding="utf-8"?>
<p:tagLst xmlns:p="http://schemas.openxmlformats.org/presentationml/2006/main">
  <p:tag name="AS_UNIQUEID" val="1169"/>
</p:tagLst>
</file>

<file path=ppt/tags/tag1264.xml><?xml version="1.0" encoding="utf-8"?>
<p:tagLst xmlns:p="http://schemas.openxmlformats.org/presentationml/2006/main">
  <p:tag name="AS_UNIQUEID" val="1170"/>
</p:tagLst>
</file>

<file path=ppt/tags/tag1265.xml><?xml version="1.0" encoding="utf-8"?>
<p:tagLst xmlns:p="http://schemas.openxmlformats.org/presentationml/2006/main">
  <p:tag name="AS_UNIQUEID" val="1171"/>
</p:tagLst>
</file>

<file path=ppt/tags/tag1266.xml><?xml version="1.0" encoding="utf-8"?>
<p:tagLst xmlns:p="http://schemas.openxmlformats.org/presentationml/2006/main">
  <p:tag name="AS_UNIQUEID" val="1172"/>
</p:tagLst>
</file>

<file path=ppt/tags/tag1267.xml><?xml version="1.0" encoding="utf-8"?>
<p:tagLst xmlns:p="http://schemas.openxmlformats.org/presentationml/2006/main">
  <p:tag name="AS_UNIQUEID" val="1173"/>
</p:tagLst>
</file>

<file path=ppt/tags/tag1268.xml><?xml version="1.0" encoding="utf-8"?>
<p:tagLst xmlns:p="http://schemas.openxmlformats.org/presentationml/2006/main">
  <p:tag name="AS_UNIQUEID" val="1174"/>
</p:tagLst>
</file>

<file path=ppt/tags/tag1269.xml><?xml version="1.0" encoding="utf-8"?>
<p:tagLst xmlns:p="http://schemas.openxmlformats.org/presentationml/2006/main">
  <p:tag name="AS_UNIQUEID" val="1175"/>
</p:tagLst>
</file>

<file path=ppt/tags/tag127.xml><?xml version="1.0" encoding="utf-8"?>
<p:tagLst xmlns:p="http://schemas.openxmlformats.org/presentationml/2006/main">
  <p:tag name="AS_UNIQUEID" val="33"/>
</p:tagLst>
</file>

<file path=ppt/tags/tag1270.xml><?xml version="1.0" encoding="utf-8"?>
<p:tagLst xmlns:p="http://schemas.openxmlformats.org/presentationml/2006/main">
  <p:tag name="AS_UNIQUEID" val="1176"/>
</p:tagLst>
</file>

<file path=ppt/tags/tag1271.xml><?xml version="1.0" encoding="utf-8"?>
<p:tagLst xmlns:p="http://schemas.openxmlformats.org/presentationml/2006/main">
  <p:tag name="AS_UNIQUEID" val="1177"/>
</p:tagLst>
</file>

<file path=ppt/tags/tag1272.xml><?xml version="1.0" encoding="utf-8"?>
<p:tagLst xmlns:p="http://schemas.openxmlformats.org/presentationml/2006/main">
  <p:tag name="AS_UNIQUEID" val="1178"/>
</p:tagLst>
</file>

<file path=ppt/tags/tag1273.xml><?xml version="1.0" encoding="utf-8"?>
<p:tagLst xmlns:p="http://schemas.openxmlformats.org/presentationml/2006/main">
  <p:tag name="AS_UNIQUEID" val="1179"/>
</p:tagLst>
</file>

<file path=ppt/tags/tag1274.xml><?xml version="1.0" encoding="utf-8"?>
<p:tagLst xmlns:p="http://schemas.openxmlformats.org/presentationml/2006/main">
  <p:tag name="AS_UNIQUEID" val="1180"/>
</p:tagLst>
</file>

<file path=ppt/tags/tag1275.xml><?xml version="1.0" encoding="utf-8"?>
<p:tagLst xmlns:p="http://schemas.openxmlformats.org/presentationml/2006/main">
  <p:tag name="AS_UNIQUEID" val="1181"/>
</p:tagLst>
</file>

<file path=ppt/tags/tag1276.xml><?xml version="1.0" encoding="utf-8"?>
<p:tagLst xmlns:p="http://schemas.openxmlformats.org/presentationml/2006/main">
  <p:tag name="AS_UNIQUEID" val="1182"/>
</p:tagLst>
</file>

<file path=ppt/tags/tag1277.xml><?xml version="1.0" encoding="utf-8"?>
<p:tagLst xmlns:p="http://schemas.openxmlformats.org/presentationml/2006/main">
  <p:tag name="AS_UNIQUEID" val="1183"/>
</p:tagLst>
</file>

<file path=ppt/tags/tag1278.xml><?xml version="1.0" encoding="utf-8"?>
<p:tagLst xmlns:p="http://schemas.openxmlformats.org/presentationml/2006/main">
  <p:tag name="AS_UNIQUEID" val="1184"/>
</p:tagLst>
</file>

<file path=ppt/tags/tag1279.xml><?xml version="1.0" encoding="utf-8"?>
<p:tagLst xmlns:p="http://schemas.openxmlformats.org/presentationml/2006/main">
  <p:tag name="AS_UNIQUEID" val="1185"/>
</p:tagLst>
</file>

<file path=ppt/tags/tag128.xml><?xml version="1.0" encoding="utf-8"?>
<p:tagLst xmlns:p="http://schemas.openxmlformats.org/presentationml/2006/main">
  <p:tag name="AS_UNIQUEID" val="34"/>
</p:tagLst>
</file>

<file path=ppt/tags/tag1280.xml><?xml version="1.0" encoding="utf-8"?>
<p:tagLst xmlns:p="http://schemas.openxmlformats.org/presentationml/2006/main">
  <p:tag name="AS_UNIQUEID" val="1186"/>
</p:tagLst>
</file>

<file path=ppt/tags/tag1281.xml><?xml version="1.0" encoding="utf-8"?>
<p:tagLst xmlns:p="http://schemas.openxmlformats.org/presentationml/2006/main">
  <p:tag name="AS_UNIQUEID" val="1187"/>
</p:tagLst>
</file>

<file path=ppt/tags/tag1282.xml><?xml version="1.0" encoding="utf-8"?>
<p:tagLst xmlns:p="http://schemas.openxmlformats.org/presentationml/2006/main">
  <p:tag name="AS_UNIQUEID" val="1188"/>
</p:tagLst>
</file>

<file path=ppt/tags/tag1283.xml><?xml version="1.0" encoding="utf-8"?>
<p:tagLst xmlns:p="http://schemas.openxmlformats.org/presentationml/2006/main">
  <p:tag name="AS_UNIQUEID" val="1189"/>
</p:tagLst>
</file>

<file path=ppt/tags/tag1284.xml><?xml version="1.0" encoding="utf-8"?>
<p:tagLst xmlns:p="http://schemas.openxmlformats.org/presentationml/2006/main">
  <p:tag name="AS_UNIQUEID" val="1190"/>
</p:tagLst>
</file>

<file path=ppt/tags/tag1285.xml><?xml version="1.0" encoding="utf-8"?>
<p:tagLst xmlns:p="http://schemas.openxmlformats.org/presentationml/2006/main">
  <p:tag name="AS_UNIQUEID" val="1191"/>
</p:tagLst>
</file>

<file path=ppt/tags/tag1286.xml><?xml version="1.0" encoding="utf-8"?>
<p:tagLst xmlns:p="http://schemas.openxmlformats.org/presentationml/2006/main">
  <p:tag name="AS_UNIQUEID" val="1192"/>
</p:tagLst>
</file>

<file path=ppt/tags/tag1287.xml><?xml version="1.0" encoding="utf-8"?>
<p:tagLst xmlns:p="http://schemas.openxmlformats.org/presentationml/2006/main">
  <p:tag name="AS_UNIQUEID" val="1193"/>
</p:tagLst>
</file>

<file path=ppt/tags/tag1288.xml><?xml version="1.0" encoding="utf-8"?>
<p:tagLst xmlns:p="http://schemas.openxmlformats.org/presentationml/2006/main">
  <p:tag name="AS_UNIQUEID" val="1194"/>
</p:tagLst>
</file>

<file path=ppt/tags/tag1289.xml><?xml version="1.0" encoding="utf-8"?>
<p:tagLst xmlns:p="http://schemas.openxmlformats.org/presentationml/2006/main">
  <p:tag name="AS_UNIQUEID" val="1195"/>
</p:tagLst>
</file>

<file path=ppt/tags/tag129.xml><?xml version="1.0" encoding="utf-8"?>
<p:tagLst xmlns:p="http://schemas.openxmlformats.org/presentationml/2006/main">
  <p:tag name="AS_UNIQUEID" val="35"/>
</p:tagLst>
</file>

<file path=ppt/tags/tag1290.xml><?xml version="1.0" encoding="utf-8"?>
<p:tagLst xmlns:p="http://schemas.openxmlformats.org/presentationml/2006/main">
  <p:tag name="AS_UNIQUEID" val="1196"/>
</p:tagLst>
</file>

<file path=ppt/tags/tag1291.xml><?xml version="1.0" encoding="utf-8"?>
<p:tagLst xmlns:p="http://schemas.openxmlformats.org/presentationml/2006/main">
  <p:tag name="AS_UNIQUEID" val="1197"/>
</p:tagLst>
</file>

<file path=ppt/tags/tag1292.xml><?xml version="1.0" encoding="utf-8"?>
<p:tagLst xmlns:p="http://schemas.openxmlformats.org/presentationml/2006/main">
  <p:tag name="AS_UNIQUEID" val="1198"/>
</p:tagLst>
</file>

<file path=ppt/tags/tag1293.xml><?xml version="1.0" encoding="utf-8"?>
<p:tagLst xmlns:p="http://schemas.openxmlformats.org/presentationml/2006/main">
  <p:tag name="AS_UNIQUEID" val="1199"/>
</p:tagLst>
</file>

<file path=ppt/tags/tag1294.xml><?xml version="1.0" encoding="utf-8"?>
<p:tagLst xmlns:p="http://schemas.openxmlformats.org/presentationml/2006/main">
  <p:tag name="AS_UNIQUEID" val="1200"/>
</p:tagLst>
</file>

<file path=ppt/tags/tag1295.xml><?xml version="1.0" encoding="utf-8"?>
<p:tagLst xmlns:p="http://schemas.openxmlformats.org/presentationml/2006/main">
  <p:tag name="AS_UNIQUEID" val="1201"/>
</p:tagLst>
</file>

<file path=ppt/tags/tag1296.xml><?xml version="1.0" encoding="utf-8"?>
<p:tagLst xmlns:p="http://schemas.openxmlformats.org/presentationml/2006/main">
  <p:tag name="AS_UNIQUEID" val="1202"/>
</p:tagLst>
</file>

<file path=ppt/tags/tag1297.xml><?xml version="1.0" encoding="utf-8"?>
<p:tagLst xmlns:p="http://schemas.openxmlformats.org/presentationml/2006/main">
  <p:tag name="AS_UNIQUEID" val="1203"/>
</p:tagLst>
</file>

<file path=ppt/tags/tag1298.xml><?xml version="1.0" encoding="utf-8"?>
<p:tagLst xmlns:p="http://schemas.openxmlformats.org/presentationml/2006/main">
  <p:tag name="AS_UNIQUEID" val="1204"/>
</p:tagLst>
</file>

<file path=ppt/tags/tag1299.xml><?xml version="1.0" encoding="utf-8"?>
<p:tagLst xmlns:p="http://schemas.openxmlformats.org/presentationml/2006/main">
  <p:tag name="AS_UNIQUEID" val="1205"/>
</p:tagLst>
</file>

<file path=ppt/tags/tag13.xml><?xml version="1.0" encoding="utf-8"?>
<p:tagLst xmlns:p="http://schemas.openxmlformats.org/presentationml/2006/main">
  <p:tag name="AS_UNIQUEID" val="1308"/>
</p:tagLst>
</file>

<file path=ppt/tags/tag130.xml><?xml version="1.0" encoding="utf-8"?>
<p:tagLst xmlns:p="http://schemas.openxmlformats.org/presentationml/2006/main">
  <p:tag name="AS_UNIQUEID" val="36"/>
</p:tagLst>
</file>

<file path=ppt/tags/tag1300.xml><?xml version="1.0" encoding="utf-8"?>
<p:tagLst xmlns:p="http://schemas.openxmlformats.org/presentationml/2006/main">
  <p:tag name="AS_UNIQUEID" val="1206"/>
</p:tagLst>
</file>

<file path=ppt/tags/tag1301.xml><?xml version="1.0" encoding="utf-8"?>
<p:tagLst xmlns:p="http://schemas.openxmlformats.org/presentationml/2006/main">
  <p:tag name="AS_UNIQUEID" val="1207"/>
</p:tagLst>
</file>

<file path=ppt/tags/tag1302.xml><?xml version="1.0" encoding="utf-8"?>
<p:tagLst xmlns:p="http://schemas.openxmlformats.org/presentationml/2006/main">
  <p:tag name="AS_UNIQUEID" val="1208"/>
</p:tagLst>
</file>

<file path=ppt/tags/tag1303.xml><?xml version="1.0" encoding="utf-8"?>
<p:tagLst xmlns:p="http://schemas.openxmlformats.org/presentationml/2006/main">
  <p:tag name="AS_UNIQUEID" val="1209"/>
</p:tagLst>
</file>

<file path=ppt/tags/tag1304.xml><?xml version="1.0" encoding="utf-8"?>
<p:tagLst xmlns:p="http://schemas.openxmlformats.org/presentationml/2006/main">
  <p:tag name="AS_UNIQUEID" val="1210"/>
</p:tagLst>
</file>

<file path=ppt/tags/tag1305.xml><?xml version="1.0" encoding="utf-8"?>
<p:tagLst xmlns:p="http://schemas.openxmlformats.org/presentationml/2006/main">
  <p:tag name="AS_UNIQUEID" val="1211"/>
</p:tagLst>
</file>

<file path=ppt/tags/tag1306.xml><?xml version="1.0" encoding="utf-8"?>
<p:tagLst xmlns:p="http://schemas.openxmlformats.org/presentationml/2006/main">
  <p:tag name="AS_UNIQUEID" val="1212"/>
</p:tagLst>
</file>

<file path=ppt/tags/tag1307.xml><?xml version="1.0" encoding="utf-8"?>
<p:tagLst xmlns:p="http://schemas.openxmlformats.org/presentationml/2006/main">
  <p:tag name="AS_UNIQUEID" val="1213"/>
</p:tagLst>
</file>

<file path=ppt/tags/tag1308.xml><?xml version="1.0" encoding="utf-8"?>
<p:tagLst xmlns:p="http://schemas.openxmlformats.org/presentationml/2006/main">
  <p:tag name="AS_UNIQUEID" val="1214"/>
</p:tagLst>
</file>

<file path=ppt/tags/tag1309.xml><?xml version="1.0" encoding="utf-8"?>
<p:tagLst xmlns:p="http://schemas.openxmlformats.org/presentationml/2006/main">
  <p:tag name="AS_UNIQUEID" val="1215"/>
</p:tagLst>
</file>

<file path=ppt/tags/tag131.xml><?xml version="1.0" encoding="utf-8"?>
<p:tagLst xmlns:p="http://schemas.openxmlformats.org/presentationml/2006/main">
  <p:tag name="AS_UNIQUEID" val="37"/>
</p:tagLst>
</file>

<file path=ppt/tags/tag1310.xml><?xml version="1.0" encoding="utf-8"?>
<p:tagLst xmlns:p="http://schemas.openxmlformats.org/presentationml/2006/main">
  <p:tag name="AS_UNIQUEID" val="1216"/>
</p:tagLst>
</file>

<file path=ppt/tags/tag1311.xml><?xml version="1.0" encoding="utf-8"?>
<p:tagLst xmlns:p="http://schemas.openxmlformats.org/presentationml/2006/main">
  <p:tag name="AS_UNIQUEID" val="1217"/>
</p:tagLst>
</file>

<file path=ppt/tags/tag1312.xml><?xml version="1.0" encoding="utf-8"?>
<p:tagLst xmlns:p="http://schemas.openxmlformats.org/presentationml/2006/main">
  <p:tag name="AS_UNIQUEID" val="1218"/>
</p:tagLst>
</file>

<file path=ppt/tags/tag1313.xml><?xml version="1.0" encoding="utf-8"?>
<p:tagLst xmlns:p="http://schemas.openxmlformats.org/presentationml/2006/main">
  <p:tag name="AS_UNIQUEID" val="1219"/>
</p:tagLst>
</file>

<file path=ppt/tags/tag1314.xml><?xml version="1.0" encoding="utf-8"?>
<p:tagLst xmlns:p="http://schemas.openxmlformats.org/presentationml/2006/main">
  <p:tag name="AS_UNIQUEID" val="1220"/>
</p:tagLst>
</file>

<file path=ppt/tags/tag1315.xml><?xml version="1.0" encoding="utf-8"?>
<p:tagLst xmlns:p="http://schemas.openxmlformats.org/presentationml/2006/main">
  <p:tag name="AS_UNIQUEID" val="1221"/>
</p:tagLst>
</file>

<file path=ppt/tags/tag1316.xml><?xml version="1.0" encoding="utf-8"?>
<p:tagLst xmlns:p="http://schemas.openxmlformats.org/presentationml/2006/main">
  <p:tag name="AS_UNIQUEID" val="1222"/>
</p:tagLst>
</file>

<file path=ppt/tags/tag1317.xml><?xml version="1.0" encoding="utf-8"?>
<p:tagLst xmlns:p="http://schemas.openxmlformats.org/presentationml/2006/main">
  <p:tag name="AS_UNIQUEID" val="1223"/>
</p:tagLst>
</file>

<file path=ppt/tags/tag1318.xml><?xml version="1.0" encoding="utf-8"?>
<p:tagLst xmlns:p="http://schemas.openxmlformats.org/presentationml/2006/main">
  <p:tag name="AS_UNIQUEID" val="1224"/>
</p:tagLst>
</file>

<file path=ppt/tags/tag1319.xml><?xml version="1.0" encoding="utf-8"?>
<p:tagLst xmlns:p="http://schemas.openxmlformats.org/presentationml/2006/main">
  <p:tag name="AS_UNIQUEID" val="1225"/>
</p:tagLst>
</file>

<file path=ppt/tags/tag132.xml><?xml version="1.0" encoding="utf-8"?>
<p:tagLst xmlns:p="http://schemas.openxmlformats.org/presentationml/2006/main">
  <p:tag name="AS_UNIQUEID" val="38"/>
</p:tagLst>
</file>

<file path=ppt/tags/tag1320.xml><?xml version="1.0" encoding="utf-8"?>
<p:tagLst xmlns:p="http://schemas.openxmlformats.org/presentationml/2006/main">
  <p:tag name="AS_UNIQUEID" val="1226"/>
</p:tagLst>
</file>

<file path=ppt/tags/tag1321.xml><?xml version="1.0" encoding="utf-8"?>
<p:tagLst xmlns:p="http://schemas.openxmlformats.org/presentationml/2006/main">
  <p:tag name="AS_UNIQUEID" val="1227"/>
</p:tagLst>
</file>

<file path=ppt/tags/tag1322.xml><?xml version="1.0" encoding="utf-8"?>
<p:tagLst xmlns:p="http://schemas.openxmlformats.org/presentationml/2006/main">
  <p:tag name="AS_UNIQUEID" val="1228"/>
</p:tagLst>
</file>

<file path=ppt/tags/tag1323.xml><?xml version="1.0" encoding="utf-8"?>
<p:tagLst xmlns:p="http://schemas.openxmlformats.org/presentationml/2006/main">
  <p:tag name="AS_UNIQUEID" val="1229"/>
</p:tagLst>
</file>

<file path=ppt/tags/tag1324.xml><?xml version="1.0" encoding="utf-8"?>
<p:tagLst xmlns:p="http://schemas.openxmlformats.org/presentationml/2006/main">
  <p:tag name="AS_UNIQUEID" val="1230"/>
</p:tagLst>
</file>

<file path=ppt/tags/tag1325.xml><?xml version="1.0" encoding="utf-8"?>
<p:tagLst xmlns:p="http://schemas.openxmlformats.org/presentationml/2006/main">
  <p:tag name="AS_UNIQUEID" val="1231"/>
</p:tagLst>
</file>

<file path=ppt/tags/tag1326.xml><?xml version="1.0" encoding="utf-8"?>
<p:tagLst xmlns:p="http://schemas.openxmlformats.org/presentationml/2006/main">
  <p:tag name="AS_UNIQUEID" val="1232"/>
</p:tagLst>
</file>

<file path=ppt/tags/tag1327.xml><?xml version="1.0" encoding="utf-8"?>
<p:tagLst xmlns:p="http://schemas.openxmlformats.org/presentationml/2006/main">
  <p:tag name="AS_UNIQUEID" val="1233"/>
</p:tagLst>
</file>

<file path=ppt/tags/tag1328.xml><?xml version="1.0" encoding="utf-8"?>
<p:tagLst xmlns:p="http://schemas.openxmlformats.org/presentationml/2006/main">
  <p:tag name="AS_UNIQUEID" val="1234"/>
</p:tagLst>
</file>

<file path=ppt/tags/tag1329.xml><?xml version="1.0" encoding="utf-8"?>
<p:tagLst xmlns:p="http://schemas.openxmlformats.org/presentationml/2006/main">
  <p:tag name="AS_UNIQUEID" val="1235"/>
</p:tagLst>
</file>

<file path=ppt/tags/tag133.xml><?xml version="1.0" encoding="utf-8"?>
<p:tagLst xmlns:p="http://schemas.openxmlformats.org/presentationml/2006/main">
  <p:tag name="AS_UNIQUEID" val="39"/>
</p:tagLst>
</file>

<file path=ppt/tags/tag1330.xml><?xml version="1.0" encoding="utf-8"?>
<p:tagLst xmlns:p="http://schemas.openxmlformats.org/presentationml/2006/main">
  <p:tag name="AS_UNIQUEID" val="1236"/>
</p:tagLst>
</file>

<file path=ppt/tags/tag1331.xml><?xml version="1.0" encoding="utf-8"?>
<p:tagLst xmlns:p="http://schemas.openxmlformats.org/presentationml/2006/main">
  <p:tag name="AS_UNIQUEID" val="1237"/>
</p:tagLst>
</file>

<file path=ppt/tags/tag1332.xml><?xml version="1.0" encoding="utf-8"?>
<p:tagLst xmlns:p="http://schemas.openxmlformats.org/presentationml/2006/main">
  <p:tag name="AS_UNIQUEID" val="1238"/>
</p:tagLst>
</file>

<file path=ppt/tags/tag1333.xml><?xml version="1.0" encoding="utf-8"?>
<p:tagLst xmlns:p="http://schemas.openxmlformats.org/presentationml/2006/main">
  <p:tag name="AS_UNIQUEID" val="1239"/>
</p:tagLst>
</file>

<file path=ppt/tags/tag1334.xml><?xml version="1.0" encoding="utf-8"?>
<p:tagLst xmlns:p="http://schemas.openxmlformats.org/presentationml/2006/main">
  <p:tag name="AS_UNIQUEID" val="1240"/>
</p:tagLst>
</file>

<file path=ppt/tags/tag1335.xml><?xml version="1.0" encoding="utf-8"?>
<p:tagLst xmlns:p="http://schemas.openxmlformats.org/presentationml/2006/main">
  <p:tag name="AS_UNIQUEID" val="1241"/>
</p:tagLst>
</file>

<file path=ppt/tags/tag1336.xml><?xml version="1.0" encoding="utf-8"?>
<p:tagLst xmlns:p="http://schemas.openxmlformats.org/presentationml/2006/main">
  <p:tag name="AS_UNIQUEID" val="1242"/>
</p:tagLst>
</file>

<file path=ppt/tags/tag1337.xml><?xml version="1.0" encoding="utf-8"?>
<p:tagLst xmlns:p="http://schemas.openxmlformats.org/presentationml/2006/main">
  <p:tag name="AS_UNIQUEID" val="1243"/>
</p:tagLst>
</file>

<file path=ppt/tags/tag1338.xml><?xml version="1.0" encoding="utf-8"?>
<p:tagLst xmlns:p="http://schemas.openxmlformats.org/presentationml/2006/main">
  <p:tag name="AS_UNIQUEID" val="1244"/>
</p:tagLst>
</file>

<file path=ppt/tags/tag1339.xml><?xml version="1.0" encoding="utf-8"?>
<p:tagLst xmlns:p="http://schemas.openxmlformats.org/presentationml/2006/main">
  <p:tag name="AS_UNIQUEID" val="1245"/>
</p:tagLst>
</file>

<file path=ppt/tags/tag134.xml><?xml version="1.0" encoding="utf-8"?>
<p:tagLst xmlns:p="http://schemas.openxmlformats.org/presentationml/2006/main">
  <p:tag name="AS_UNIQUEID" val="40"/>
</p:tagLst>
</file>

<file path=ppt/tags/tag1340.xml><?xml version="1.0" encoding="utf-8"?>
<p:tagLst xmlns:p="http://schemas.openxmlformats.org/presentationml/2006/main">
  <p:tag name="AS_UNIQUEID" val="1246"/>
</p:tagLst>
</file>

<file path=ppt/tags/tag1341.xml><?xml version="1.0" encoding="utf-8"?>
<p:tagLst xmlns:p="http://schemas.openxmlformats.org/presentationml/2006/main">
  <p:tag name="AS_UNIQUEID" val="1247"/>
</p:tagLst>
</file>

<file path=ppt/tags/tag1342.xml><?xml version="1.0" encoding="utf-8"?>
<p:tagLst xmlns:p="http://schemas.openxmlformats.org/presentationml/2006/main">
  <p:tag name="AS_UNIQUEID" val="1248"/>
</p:tagLst>
</file>

<file path=ppt/tags/tag1343.xml><?xml version="1.0" encoding="utf-8"?>
<p:tagLst xmlns:p="http://schemas.openxmlformats.org/presentationml/2006/main">
  <p:tag name="AS_UNIQUEID" val="1249"/>
</p:tagLst>
</file>

<file path=ppt/tags/tag1344.xml><?xml version="1.0" encoding="utf-8"?>
<p:tagLst xmlns:p="http://schemas.openxmlformats.org/presentationml/2006/main">
  <p:tag name="AS_UNIQUEID" val="1250"/>
</p:tagLst>
</file>

<file path=ppt/tags/tag1345.xml><?xml version="1.0" encoding="utf-8"?>
<p:tagLst xmlns:p="http://schemas.openxmlformats.org/presentationml/2006/main">
  <p:tag name="AS_UNIQUEID" val="1251"/>
</p:tagLst>
</file>

<file path=ppt/tags/tag1346.xml><?xml version="1.0" encoding="utf-8"?>
<p:tagLst xmlns:p="http://schemas.openxmlformats.org/presentationml/2006/main">
  <p:tag name="AS_UNIQUEID" val="1252"/>
</p:tagLst>
</file>

<file path=ppt/tags/tag1347.xml><?xml version="1.0" encoding="utf-8"?>
<p:tagLst xmlns:p="http://schemas.openxmlformats.org/presentationml/2006/main">
  <p:tag name="AS_UNIQUEID" val="1253"/>
</p:tagLst>
</file>

<file path=ppt/tags/tag1348.xml><?xml version="1.0" encoding="utf-8"?>
<p:tagLst xmlns:p="http://schemas.openxmlformats.org/presentationml/2006/main">
  <p:tag name="AS_UNIQUEID" val="1254"/>
</p:tagLst>
</file>

<file path=ppt/tags/tag1349.xml><?xml version="1.0" encoding="utf-8"?>
<p:tagLst xmlns:p="http://schemas.openxmlformats.org/presentationml/2006/main">
  <p:tag name="AS_UNIQUEID" val="1255"/>
</p:tagLst>
</file>

<file path=ppt/tags/tag135.xml><?xml version="1.0" encoding="utf-8"?>
<p:tagLst xmlns:p="http://schemas.openxmlformats.org/presentationml/2006/main">
  <p:tag name="AS_UNIQUEID" val="41"/>
</p:tagLst>
</file>

<file path=ppt/tags/tag1350.xml><?xml version="1.0" encoding="utf-8"?>
<p:tagLst xmlns:p="http://schemas.openxmlformats.org/presentationml/2006/main">
  <p:tag name="AS_UNIQUEID" val="1256"/>
</p:tagLst>
</file>

<file path=ppt/tags/tag1351.xml><?xml version="1.0" encoding="utf-8"?>
<p:tagLst xmlns:p="http://schemas.openxmlformats.org/presentationml/2006/main">
  <p:tag name="AS_UNIQUEID" val="1257"/>
</p:tagLst>
</file>

<file path=ppt/tags/tag1352.xml><?xml version="1.0" encoding="utf-8"?>
<p:tagLst xmlns:p="http://schemas.openxmlformats.org/presentationml/2006/main">
  <p:tag name="AS_UNIQUEID" val="1258"/>
</p:tagLst>
</file>

<file path=ppt/tags/tag1353.xml><?xml version="1.0" encoding="utf-8"?>
<p:tagLst xmlns:p="http://schemas.openxmlformats.org/presentationml/2006/main">
  <p:tag name="AS_UNIQUEID" val="1259"/>
</p:tagLst>
</file>

<file path=ppt/tags/tag1354.xml><?xml version="1.0" encoding="utf-8"?>
<p:tagLst xmlns:p="http://schemas.openxmlformats.org/presentationml/2006/main">
  <p:tag name="AS_UNIQUEID" val="1260"/>
</p:tagLst>
</file>

<file path=ppt/tags/tag1355.xml><?xml version="1.0" encoding="utf-8"?>
<p:tagLst xmlns:p="http://schemas.openxmlformats.org/presentationml/2006/main">
  <p:tag name="AS_UNIQUEID" val="1261"/>
</p:tagLst>
</file>

<file path=ppt/tags/tag1356.xml><?xml version="1.0" encoding="utf-8"?>
<p:tagLst xmlns:p="http://schemas.openxmlformats.org/presentationml/2006/main">
  <p:tag name="AS_UNIQUEID" val="1262"/>
</p:tagLst>
</file>

<file path=ppt/tags/tag1357.xml><?xml version="1.0" encoding="utf-8"?>
<p:tagLst xmlns:p="http://schemas.openxmlformats.org/presentationml/2006/main">
  <p:tag name="AS_UNIQUEID" val="1263"/>
</p:tagLst>
</file>

<file path=ppt/tags/tag1358.xml><?xml version="1.0" encoding="utf-8"?>
<p:tagLst xmlns:p="http://schemas.openxmlformats.org/presentationml/2006/main">
  <p:tag name="AS_UNIQUEID" val="1264"/>
</p:tagLst>
</file>

<file path=ppt/tags/tag1359.xml><?xml version="1.0" encoding="utf-8"?>
<p:tagLst xmlns:p="http://schemas.openxmlformats.org/presentationml/2006/main">
  <p:tag name="AS_UNIQUEID" val="1265"/>
</p:tagLst>
</file>

<file path=ppt/tags/tag136.xml><?xml version="1.0" encoding="utf-8"?>
<p:tagLst xmlns:p="http://schemas.openxmlformats.org/presentationml/2006/main">
  <p:tag name="AS_UNIQUEID" val="42"/>
</p:tagLst>
</file>

<file path=ppt/tags/tag1360.xml><?xml version="1.0" encoding="utf-8"?>
<p:tagLst xmlns:p="http://schemas.openxmlformats.org/presentationml/2006/main">
  <p:tag name="AS_UNIQUEID" val="1266"/>
</p:tagLst>
</file>

<file path=ppt/tags/tag1361.xml><?xml version="1.0" encoding="utf-8"?>
<p:tagLst xmlns:p="http://schemas.openxmlformats.org/presentationml/2006/main">
  <p:tag name="AS_UNIQUEID" val="1267"/>
</p:tagLst>
</file>

<file path=ppt/tags/tag1362.xml><?xml version="1.0" encoding="utf-8"?>
<p:tagLst xmlns:p="http://schemas.openxmlformats.org/presentationml/2006/main">
  <p:tag name="AS_UNIQUEID" val="1268"/>
</p:tagLst>
</file>

<file path=ppt/tags/tag1363.xml><?xml version="1.0" encoding="utf-8"?>
<p:tagLst xmlns:p="http://schemas.openxmlformats.org/presentationml/2006/main">
  <p:tag name="AS_UNIQUEID" val="1269"/>
</p:tagLst>
</file>

<file path=ppt/tags/tag1364.xml><?xml version="1.0" encoding="utf-8"?>
<p:tagLst xmlns:p="http://schemas.openxmlformats.org/presentationml/2006/main">
  <p:tag name="AS_UNIQUEID" val="1270"/>
</p:tagLst>
</file>

<file path=ppt/tags/tag1365.xml><?xml version="1.0" encoding="utf-8"?>
<p:tagLst xmlns:p="http://schemas.openxmlformats.org/presentationml/2006/main">
  <p:tag name="AS_UNIQUEID" val="1271"/>
</p:tagLst>
</file>

<file path=ppt/tags/tag1366.xml><?xml version="1.0" encoding="utf-8"?>
<p:tagLst xmlns:p="http://schemas.openxmlformats.org/presentationml/2006/main">
  <p:tag name="AS_UNIQUEID" val="1272"/>
</p:tagLst>
</file>

<file path=ppt/tags/tag1367.xml><?xml version="1.0" encoding="utf-8"?>
<p:tagLst xmlns:p="http://schemas.openxmlformats.org/presentationml/2006/main">
  <p:tag name="AS_UNIQUEID" val="1273"/>
</p:tagLst>
</file>

<file path=ppt/tags/tag1368.xml><?xml version="1.0" encoding="utf-8"?>
<p:tagLst xmlns:p="http://schemas.openxmlformats.org/presentationml/2006/main">
  <p:tag name="AS_UNIQUEID" val="1274"/>
</p:tagLst>
</file>

<file path=ppt/tags/tag1369.xml><?xml version="1.0" encoding="utf-8"?>
<p:tagLst xmlns:p="http://schemas.openxmlformats.org/presentationml/2006/main">
  <p:tag name="AS_UNIQUEID" val="1275"/>
</p:tagLst>
</file>

<file path=ppt/tags/tag137.xml><?xml version="1.0" encoding="utf-8"?>
<p:tagLst xmlns:p="http://schemas.openxmlformats.org/presentationml/2006/main">
  <p:tag name="AS_UNIQUEID" val="43"/>
</p:tagLst>
</file>

<file path=ppt/tags/tag1370.xml><?xml version="1.0" encoding="utf-8"?>
<p:tagLst xmlns:p="http://schemas.openxmlformats.org/presentationml/2006/main">
  <p:tag name="AS_UNIQUEID" val="1276"/>
</p:tagLst>
</file>

<file path=ppt/tags/tag1371.xml><?xml version="1.0" encoding="utf-8"?>
<p:tagLst xmlns:p="http://schemas.openxmlformats.org/presentationml/2006/main">
  <p:tag name="AS_UNIQUEID" val="1277"/>
</p:tagLst>
</file>

<file path=ppt/tags/tag1372.xml><?xml version="1.0" encoding="utf-8"?>
<p:tagLst xmlns:p="http://schemas.openxmlformats.org/presentationml/2006/main">
  <p:tag name="AS_UNIQUEID" val="1278"/>
</p:tagLst>
</file>

<file path=ppt/tags/tag1373.xml><?xml version="1.0" encoding="utf-8"?>
<p:tagLst xmlns:p="http://schemas.openxmlformats.org/presentationml/2006/main">
  <p:tag name="AS_UNIQUEID" val="1279"/>
</p:tagLst>
</file>

<file path=ppt/tags/tag1374.xml><?xml version="1.0" encoding="utf-8"?>
<p:tagLst xmlns:p="http://schemas.openxmlformats.org/presentationml/2006/main">
  <p:tag name="AS_UNIQUEID" val="1280"/>
</p:tagLst>
</file>

<file path=ppt/tags/tag1375.xml><?xml version="1.0" encoding="utf-8"?>
<p:tagLst xmlns:p="http://schemas.openxmlformats.org/presentationml/2006/main">
  <p:tag name="AS_UNIQUEID" val="1281"/>
</p:tagLst>
</file>

<file path=ppt/tags/tag1376.xml><?xml version="1.0" encoding="utf-8"?>
<p:tagLst xmlns:p="http://schemas.openxmlformats.org/presentationml/2006/main">
  <p:tag name="AS_UNIQUEID" val="1282"/>
</p:tagLst>
</file>

<file path=ppt/tags/tag1377.xml><?xml version="1.0" encoding="utf-8"?>
<p:tagLst xmlns:p="http://schemas.openxmlformats.org/presentationml/2006/main">
  <p:tag name="AS_UNIQUEID" val="1283"/>
</p:tagLst>
</file>

<file path=ppt/tags/tag1378.xml><?xml version="1.0" encoding="utf-8"?>
<p:tagLst xmlns:p="http://schemas.openxmlformats.org/presentationml/2006/main">
  <p:tag name="AS_UNIQUEID" val="1284"/>
</p:tagLst>
</file>

<file path=ppt/tags/tag1379.xml><?xml version="1.0" encoding="utf-8"?>
<p:tagLst xmlns:p="http://schemas.openxmlformats.org/presentationml/2006/main">
  <p:tag name="AS_UNIQUEID" val="1285"/>
</p:tagLst>
</file>

<file path=ppt/tags/tag138.xml><?xml version="1.0" encoding="utf-8"?>
<p:tagLst xmlns:p="http://schemas.openxmlformats.org/presentationml/2006/main">
  <p:tag name="AS_UNIQUEID" val="44"/>
</p:tagLst>
</file>

<file path=ppt/tags/tag1380.xml><?xml version="1.0" encoding="utf-8"?>
<p:tagLst xmlns:p="http://schemas.openxmlformats.org/presentationml/2006/main">
  <p:tag name="AS_UNIQUEID" val="1286"/>
</p:tagLst>
</file>

<file path=ppt/tags/tag1381.xml><?xml version="1.0" encoding="utf-8"?>
<p:tagLst xmlns:p="http://schemas.openxmlformats.org/presentationml/2006/main">
  <p:tag name="AS_UNIQUEID" val="1287"/>
</p:tagLst>
</file>

<file path=ppt/tags/tag1382.xml><?xml version="1.0" encoding="utf-8"?>
<p:tagLst xmlns:p="http://schemas.openxmlformats.org/presentationml/2006/main">
  <p:tag name="AS_UNIQUEID" val="1288"/>
</p:tagLst>
</file>

<file path=ppt/tags/tag1383.xml><?xml version="1.0" encoding="utf-8"?>
<p:tagLst xmlns:p="http://schemas.openxmlformats.org/presentationml/2006/main">
  <p:tag name="AS_UNIQUEID" val="1289"/>
</p:tagLst>
</file>

<file path=ppt/tags/tag1384.xml><?xml version="1.0" encoding="utf-8"?>
<p:tagLst xmlns:p="http://schemas.openxmlformats.org/presentationml/2006/main">
  <p:tag name="AS_UNIQUEID" val="1290"/>
</p:tagLst>
</file>

<file path=ppt/tags/tag1385.xml><?xml version="1.0" encoding="utf-8"?>
<p:tagLst xmlns:p="http://schemas.openxmlformats.org/presentationml/2006/main">
  <p:tag name="AS_UNIQUEID" val="1291"/>
</p:tagLst>
</file>

<file path=ppt/tags/tag1386.xml><?xml version="1.0" encoding="utf-8"?>
<p:tagLst xmlns:p="http://schemas.openxmlformats.org/presentationml/2006/main">
  <p:tag name="AS_UNIQUEID" val="1292"/>
</p:tagLst>
</file>

<file path=ppt/tags/tag1387.xml><?xml version="1.0" encoding="utf-8"?>
<p:tagLst xmlns:p="http://schemas.openxmlformats.org/presentationml/2006/main">
  <p:tag name="AS_UNIQUEID" val="1293"/>
</p:tagLst>
</file>

<file path=ppt/tags/tag1388.xml><?xml version="1.0" encoding="utf-8"?>
<p:tagLst xmlns:p="http://schemas.openxmlformats.org/presentationml/2006/main">
  <p:tag name="AS_UNIQUEID" val="1294"/>
</p:tagLst>
</file>

<file path=ppt/tags/tag1389.xml><?xml version="1.0" encoding="utf-8"?>
<p:tagLst xmlns:p="http://schemas.openxmlformats.org/presentationml/2006/main">
  <p:tag name="AS_UNIQUEID" val="1295"/>
</p:tagLst>
</file>

<file path=ppt/tags/tag139.xml><?xml version="1.0" encoding="utf-8"?>
<p:tagLst xmlns:p="http://schemas.openxmlformats.org/presentationml/2006/main">
  <p:tag name="AS_UNIQUEID" val="45"/>
</p:tagLst>
</file>

<file path=ppt/tags/tag1390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14.xml><?xml version="1.0" encoding="utf-8"?>
<p:tagLst xmlns:p="http://schemas.openxmlformats.org/presentationml/2006/main">
  <p:tag name="AS_UNIQUEID" val="130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0.xml><?xml version="1.0" encoding="utf-8"?>
<p:tagLst xmlns:p="http://schemas.openxmlformats.org/presentationml/2006/main">
  <p:tag name="AS_UNIQUEID" val="46"/>
</p:tagLst>
</file>

<file path=ppt/tags/tag141.xml><?xml version="1.0" encoding="utf-8"?>
<p:tagLst xmlns:p="http://schemas.openxmlformats.org/presentationml/2006/main">
  <p:tag name="AS_UNIQUEID" val="47"/>
</p:tagLst>
</file>

<file path=ppt/tags/tag142.xml><?xml version="1.0" encoding="utf-8"?>
<p:tagLst xmlns:p="http://schemas.openxmlformats.org/presentationml/2006/main">
  <p:tag name="AS_UNIQUEID" val="48"/>
</p:tagLst>
</file>

<file path=ppt/tags/tag143.xml><?xml version="1.0" encoding="utf-8"?>
<p:tagLst xmlns:p="http://schemas.openxmlformats.org/presentationml/2006/main">
  <p:tag name="AS_UNIQUEID" val="49"/>
</p:tagLst>
</file>

<file path=ppt/tags/tag144.xml><?xml version="1.0" encoding="utf-8"?>
<p:tagLst xmlns:p="http://schemas.openxmlformats.org/presentationml/2006/main">
  <p:tag name="AS_UNIQUEID" val="50"/>
</p:tagLst>
</file>

<file path=ppt/tags/tag145.xml><?xml version="1.0" encoding="utf-8"?>
<p:tagLst xmlns:p="http://schemas.openxmlformats.org/presentationml/2006/main">
  <p:tag name="AS_UNIQUEID" val="51"/>
</p:tagLst>
</file>

<file path=ppt/tags/tag146.xml><?xml version="1.0" encoding="utf-8"?>
<p:tagLst xmlns:p="http://schemas.openxmlformats.org/presentationml/2006/main">
  <p:tag name="AS_UNIQUEID" val="52"/>
</p:tagLst>
</file>

<file path=ppt/tags/tag147.xml><?xml version="1.0" encoding="utf-8"?>
<p:tagLst xmlns:p="http://schemas.openxmlformats.org/presentationml/2006/main">
  <p:tag name="AS_UNIQUEID" val="53"/>
</p:tagLst>
</file>

<file path=ppt/tags/tag148.xml><?xml version="1.0" encoding="utf-8"?>
<p:tagLst xmlns:p="http://schemas.openxmlformats.org/presentationml/2006/main">
  <p:tag name="AS_UNIQUEID" val="54"/>
</p:tagLst>
</file>

<file path=ppt/tags/tag149.xml><?xml version="1.0" encoding="utf-8"?>
<p:tagLst xmlns:p="http://schemas.openxmlformats.org/presentationml/2006/main">
  <p:tag name="AS_UNIQUEID" val="55"/>
</p:tagLst>
</file>

<file path=ppt/tags/tag15.xml><?xml version="1.0" encoding="utf-8"?>
<p:tagLst xmlns:p="http://schemas.openxmlformats.org/presentationml/2006/main">
  <p:tag name="AS_UNIQUEID" val="131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0.xml><?xml version="1.0" encoding="utf-8"?>
<p:tagLst xmlns:p="http://schemas.openxmlformats.org/presentationml/2006/main">
  <p:tag name="AS_UNIQUEID" val="56"/>
</p:tagLst>
</file>

<file path=ppt/tags/tag151.xml><?xml version="1.0" encoding="utf-8"?>
<p:tagLst xmlns:p="http://schemas.openxmlformats.org/presentationml/2006/main">
  <p:tag name="AS_UNIQUEID" val="57"/>
</p:tagLst>
</file>

<file path=ppt/tags/tag152.xml><?xml version="1.0" encoding="utf-8"?>
<p:tagLst xmlns:p="http://schemas.openxmlformats.org/presentationml/2006/main">
  <p:tag name="AS_UNIQUEID" val="58"/>
</p:tagLst>
</file>

<file path=ppt/tags/tag153.xml><?xml version="1.0" encoding="utf-8"?>
<p:tagLst xmlns:p="http://schemas.openxmlformats.org/presentationml/2006/main">
  <p:tag name="AS_UNIQUEID" val="59"/>
</p:tagLst>
</file>

<file path=ppt/tags/tag154.xml><?xml version="1.0" encoding="utf-8"?>
<p:tagLst xmlns:p="http://schemas.openxmlformats.org/presentationml/2006/main">
  <p:tag name="AS_UNIQUEID" val="60"/>
</p:tagLst>
</file>

<file path=ppt/tags/tag155.xml><?xml version="1.0" encoding="utf-8"?>
<p:tagLst xmlns:p="http://schemas.openxmlformats.org/presentationml/2006/main">
  <p:tag name="AS_UNIQUEID" val="61"/>
</p:tagLst>
</file>

<file path=ppt/tags/tag156.xml><?xml version="1.0" encoding="utf-8"?>
<p:tagLst xmlns:p="http://schemas.openxmlformats.org/presentationml/2006/main">
  <p:tag name="AS_UNIQUEID" val="62"/>
</p:tagLst>
</file>

<file path=ppt/tags/tag157.xml><?xml version="1.0" encoding="utf-8"?>
<p:tagLst xmlns:p="http://schemas.openxmlformats.org/presentationml/2006/main">
  <p:tag name="AS_UNIQUEID" val="63"/>
</p:tagLst>
</file>

<file path=ppt/tags/tag158.xml><?xml version="1.0" encoding="utf-8"?>
<p:tagLst xmlns:p="http://schemas.openxmlformats.org/presentationml/2006/main">
  <p:tag name="AS_UNIQUEID" val="64"/>
</p:tagLst>
</file>

<file path=ppt/tags/tag159.xml><?xml version="1.0" encoding="utf-8"?>
<p:tagLst xmlns:p="http://schemas.openxmlformats.org/presentationml/2006/main">
  <p:tag name="AS_UNIQUEID" val="65"/>
</p:tagLst>
</file>

<file path=ppt/tags/tag16.xml><?xml version="1.0" encoding="utf-8"?>
<p:tagLst xmlns:p="http://schemas.openxmlformats.org/presentationml/2006/main">
  <p:tag name="AS_UNIQUEID" val="131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0.xml><?xml version="1.0" encoding="utf-8"?>
<p:tagLst xmlns:p="http://schemas.openxmlformats.org/presentationml/2006/main">
  <p:tag name="AS_UNIQUEID" val="66"/>
</p:tagLst>
</file>

<file path=ppt/tags/tag161.xml><?xml version="1.0" encoding="utf-8"?>
<p:tagLst xmlns:p="http://schemas.openxmlformats.org/presentationml/2006/main">
  <p:tag name="AS_UNIQUEID" val="67"/>
</p:tagLst>
</file>

<file path=ppt/tags/tag162.xml><?xml version="1.0" encoding="utf-8"?>
<p:tagLst xmlns:p="http://schemas.openxmlformats.org/presentationml/2006/main">
  <p:tag name="AS_UNIQUEID" val="68"/>
</p:tagLst>
</file>

<file path=ppt/tags/tag163.xml><?xml version="1.0" encoding="utf-8"?>
<p:tagLst xmlns:p="http://schemas.openxmlformats.org/presentationml/2006/main">
  <p:tag name="AS_UNIQUEID" val="69"/>
</p:tagLst>
</file>

<file path=ppt/tags/tag164.xml><?xml version="1.0" encoding="utf-8"?>
<p:tagLst xmlns:p="http://schemas.openxmlformats.org/presentationml/2006/main">
  <p:tag name="AS_UNIQUEID" val="70"/>
</p:tagLst>
</file>

<file path=ppt/tags/tag165.xml><?xml version="1.0" encoding="utf-8"?>
<p:tagLst xmlns:p="http://schemas.openxmlformats.org/presentationml/2006/main">
  <p:tag name="AS_UNIQUEID" val="71"/>
</p:tagLst>
</file>

<file path=ppt/tags/tag166.xml><?xml version="1.0" encoding="utf-8"?>
<p:tagLst xmlns:p="http://schemas.openxmlformats.org/presentationml/2006/main">
  <p:tag name="AS_UNIQUEID" val="72"/>
</p:tagLst>
</file>

<file path=ppt/tags/tag167.xml><?xml version="1.0" encoding="utf-8"?>
<p:tagLst xmlns:p="http://schemas.openxmlformats.org/presentationml/2006/main">
  <p:tag name="AS_UNIQUEID" val="73"/>
</p:tagLst>
</file>

<file path=ppt/tags/tag168.xml><?xml version="1.0" encoding="utf-8"?>
<p:tagLst xmlns:p="http://schemas.openxmlformats.org/presentationml/2006/main">
  <p:tag name="AS_UNIQUEID" val="74"/>
</p:tagLst>
</file>

<file path=ppt/tags/tag169.xml><?xml version="1.0" encoding="utf-8"?>
<p:tagLst xmlns:p="http://schemas.openxmlformats.org/presentationml/2006/main">
  <p:tag name="AS_UNIQUEID" val="75"/>
</p:tagLst>
</file>

<file path=ppt/tags/tag17.xml><?xml version="1.0" encoding="utf-8"?>
<p:tagLst xmlns:p="http://schemas.openxmlformats.org/presentationml/2006/main">
  <p:tag name="AS_UNIQUEID" val="131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70.xml><?xml version="1.0" encoding="utf-8"?>
<p:tagLst xmlns:p="http://schemas.openxmlformats.org/presentationml/2006/main">
  <p:tag name="AS_UNIQUEID" val="76"/>
</p:tagLst>
</file>

<file path=ppt/tags/tag171.xml><?xml version="1.0" encoding="utf-8"?>
<p:tagLst xmlns:p="http://schemas.openxmlformats.org/presentationml/2006/main">
  <p:tag name="AS_UNIQUEID" val="77"/>
</p:tagLst>
</file>

<file path=ppt/tags/tag172.xml><?xml version="1.0" encoding="utf-8"?>
<p:tagLst xmlns:p="http://schemas.openxmlformats.org/presentationml/2006/main">
  <p:tag name="AS_UNIQUEID" val="78"/>
</p:tagLst>
</file>

<file path=ppt/tags/tag173.xml><?xml version="1.0" encoding="utf-8"?>
<p:tagLst xmlns:p="http://schemas.openxmlformats.org/presentationml/2006/main">
  <p:tag name="AS_UNIQUEID" val="79"/>
</p:tagLst>
</file>

<file path=ppt/tags/tag174.xml><?xml version="1.0" encoding="utf-8"?>
<p:tagLst xmlns:p="http://schemas.openxmlformats.org/presentationml/2006/main">
  <p:tag name="AS_UNIQUEID" val="80"/>
</p:tagLst>
</file>

<file path=ppt/tags/tag175.xml><?xml version="1.0" encoding="utf-8"?>
<p:tagLst xmlns:p="http://schemas.openxmlformats.org/presentationml/2006/main">
  <p:tag name="AS_UNIQUEID" val="81"/>
</p:tagLst>
</file>

<file path=ppt/tags/tag176.xml><?xml version="1.0" encoding="utf-8"?>
<p:tagLst xmlns:p="http://schemas.openxmlformats.org/presentationml/2006/main">
  <p:tag name="AS_UNIQUEID" val="82"/>
</p:tagLst>
</file>

<file path=ppt/tags/tag177.xml><?xml version="1.0" encoding="utf-8"?>
<p:tagLst xmlns:p="http://schemas.openxmlformats.org/presentationml/2006/main">
  <p:tag name="AS_UNIQUEID" val="83"/>
</p:tagLst>
</file>

<file path=ppt/tags/tag178.xml><?xml version="1.0" encoding="utf-8"?>
<p:tagLst xmlns:p="http://schemas.openxmlformats.org/presentationml/2006/main">
  <p:tag name="AS_UNIQUEID" val="84"/>
</p:tagLst>
</file>

<file path=ppt/tags/tag179.xml><?xml version="1.0" encoding="utf-8"?>
<p:tagLst xmlns:p="http://schemas.openxmlformats.org/presentationml/2006/main">
  <p:tag name="AS_UNIQUEID" val="85"/>
</p:tagLst>
</file>

<file path=ppt/tags/tag18.xml><?xml version="1.0" encoding="utf-8"?>
<p:tagLst xmlns:p="http://schemas.openxmlformats.org/presentationml/2006/main">
  <p:tag name="AS_UNIQUEID" val="131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80.xml><?xml version="1.0" encoding="utf-8"?>
<p:tagLst xmlns:p="http://schemas.openxmlformats.org/presentationml/2006/main">
  <p:tag name="AS_UNIQUEID" val="86"/>
</p:tagLst>
</file>

<file path=ppt/tags/tag181.xml><?xml version="1.0" encoding="utf-8"?>
<p:tagLst xmlns:p="http://schemas.openxmlformats.org/presentationml/2006/main">
  <p:tag name="AS_UNIQUEID" val="87"/>
</p:tagLst>
</file>

<file path=ppt/tags/tag182.xml><?xml version="1.0" encoding="utf-8"?>
<p:tagLst xmlns:p="http://schemas.openxmlformats.org/presentationml/2006/main">
  <p:tag name="AS_UNIQUEID" val="88"/>
</p:tagLst>
</file>

<file path=ppt/tags/tag183.xml><?xml version="1.0" encoding="utf-8"?>
<p:tagLst xmlns:p="http://schemas.openxmlformats.org/presentationml/2006/main">
  <p:tag name="AS_UNIQUEID" val="89"/>
</p:tagLst>
</file>

<file path=ppt/tags/tag184.xml><?xml version="1.0" encoding="utf-8"?>
<p:tagLst xmlns:p="http://schemas.openxmlformats.org/presentationml/2006/main">
  <p:tag name="AS_UNIQUEID" val="90"/>
</p:tagLst>
</file>

<file path=ppt/tags/tag185.xml><?xml version="1.0" encoding="utf-8"?>
<p:tagLst xmlns:p="http://schemas.openxmlformats.org/presentationml/2006/main">
  <p:tag name="AS_UNIQUEID" val="91"/>
</p:tagLst>
</file>

<file path=ppt/tags/tag186.xml><?xml version="1.0" encoding="utf-8"?>
<p:tagLst xmlns:p="http://schemas.openxmlformats.org/presentationml/2006/main">
  <p:tag name="AS_UNIQUEID" val="92"/>
</p:tagLst>
</file>

<file path=ppt/tags/tag187.xml><?xml version="1.0" encoding="utf-8"?>
<p:tagLst xmlns:p="http://schemas.openxmlformats.org/presentationml/2006/main">
  <p:tag name="AS_UNIQUEID" val="93"/>
</p:tagLst>
</file>

<file path=ppt/tags/tag188.xml><?xml version="1.0" encoding="utf-8"?>
<p:tagLst xmlns:p="http://schemas.openxmlformats.org/presentationml/2006/main">
  <p:tag name="AS_UNIQUEID" val="94"/>
</p:tagLst>
</file>

<file path=ppt/tags/tag189.xml><?xml version="1.0" encoding="utf-8"?>
<p:tagLst xmlns:p="http://schemas.openxmlformats.org/presentationml/2006/main">
  <p:tag name="AS_UNIQUEID" val="95"/>
</p:tagLst>
</file>

<file path=ppt/tags/tag19.xml><?xml version="1.0" encoding="utf-8"?>
<p:tagLst xmlns:p="http://schemas.openxmlformats.org/presentationml/2006/main">
  <p:tag name="AS_UNIQUEID" val="1314"/>
</p:tagLst>
</file>

<file path=ppt/tags/tag190.xml><?xml version="1.0" encoding="utf-8"?>
<p:tagLst xmlns:p="http://schemas.openxmlformats.org/presentationml/2006/main">
  <p:tag name="AS_UNIQUEID" val="96"/>
</p:tagLst>
</file>

<file path=ppt/tags/tag191.xml><?xml version="1.0" encoding="utf-8"?>
<p:tagLst xmlns:p="http://schemas.openxmlformats.org/presentationml/2006/main">
  <p:tag name="AS_UNIQUEID" val="97"/>
</p:tagLst>
</file>

<file path=ppt/tags/tag192.xml><?xml version="1.0" encoding="utf-8"?>
<p:tagLst xmlns:p="http://schemas.openxmlformats.org/presentationml/2006/main">
  <p:tag name="AS_UNIQUEID" val="98"/>
</p:tagLst>
</file>

<file path=ppt/tags/tag193.xml><?xml version="1.0" encoding="utf-8"?>
<p:tagLst xmlns:p="http://schemas.openxmlformats.org/presentationml/2006/main">
  <p:tag name="AS_UNIQUEID" val="99"/>
</p:tagLst>
</file>

<file path=ppt/tags/tag194.xml><?xml version="1.0" encoding="utf-8"?>
<p:tagLst xmlns:p="http://schemas.openxmlformats.org/presentationml/2006/main">
  <p:tag name="AS_UNIQUEID" val="100"/>
</p:tagLst>
</file>

<file path=ppt/tags/tag195.xml><?xml version="1.0" encoding="utf-8"?>
<p:tagLst xmlns:p="http://schemas.openxmlformats.org/presentationml/2006/main">
  <p:tag name="AS_UNIQUEID" val="101"/>
</p:tagLst>
</file>

<file path=ppt/tags/tag196.xml><?xml version="1.0" encoding="utf-8"?>
<p:tagLst xmlns:p="http://schemas.openxmlformats.org/presentationml/2006/main">
  <p:tag name="AS_UNIQUEID" val="102"/>
</p:tagLst>
</file>

<file path=ppt/tags/tag197.xml><?xml version="1.0" encoding="utf-8"?>
<p:tagLst xmlns:p="http://schemas.openxmlformats.org/presentationml/2006/main">
  <p:tag name="AS_UNIQUEID" val="103"/>
</p:tagLst>
</file>

<file path=ppt/tags/tag198.xml><?xml version="1.0" encoding="utf-8"?>
<p:tagLst xmlns:p="http://schemas.openxmlformats.org/presentationml/2006/main">
  <p:tag name="AS_UNIQUEID" val="104"/>
</p:tagLst>
</file>

<file path=ppt/tags/tag199.xml><?xml version="1.0" encoding="utf-8"?>
<p:tagLst xmlns:p="http://schemas.openxmlformats.org/presentationml/2006/main">
  <p:tag name="AS_UNIQUEID" val="105"/>
</p:tagLst>
</file>

<file path=ppt/tags/tag2.xml><?xml version="1.0" encoding="utf-8"?>
<p:tagLst xmlns:p="http://schemas.openxmlformats.org/presentationml/2006/main">
  <p:tag name="AS_UNIQUEID" val="129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AS_UNIQUEID" val="131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00.xml><?xml version="1.0" encoding="utf-8"?>
<p:tagLst xmlns:p="http://schemas.openxmlformats.org/presentationml/2006/main">
  <p:tag name="AS_UNIQUEID" val="106"/>
</p:tagLst>
</file>

<file path=ppt/tags/tag201.xml><?xml version="1.0" encoding="utf-8"?>
<p:tagLst xmlns:p="http://schemas.openxmlformats.org/presentationml/2006/main">
  <p:tag name="AS_UNIQUEID" val="107"/>
</p:tagLst>
</file>

<file path=ppt/tags/tag202.xml><?xml version="1.0" encoding="utf-8"?>
<p:tagLst xmlns:p="http://schemas.openxmlformats.org/presentationml/2006/main">
  <p:tag name="AS_UNIQUEID" val="108"/>
</p:tagLst>
</file>

<file path=ppt/tags/tag203.xml><?xml version="1.0" encoding="utf-8"?>
<p:tagLst xmlns:p="http://schemas.openxmlformats.org/presentationml/2006/main">
  <p:tag name="AS_UNIQUEID" val="109"/>
</p:tagLst>
</file>

<file path=ppt/tags/tag204.xml><?xml version="1.0" encoding="utf-8"?>
<p:tagLst xmlns:p="http://schemas.openxmlformats.org/presentationml/2006/main">
  <p:tag name="AS_UNIQUEID" val="110"/>
</p:tagLst>
</file>

<file path=ppt/tags/tag205.xml><?xml version="1.0" encoding="utf-8"?>
<p:tagLst xmlns:p="http://schemas.openxmlformats.org/presentationml/2006/main">
  <p:tag name="AS_UNIQUEID" val="111"/>
</p:tagLst>
</file>

<file path=ppt/tags/tag206.xml><?xml version="1.0" encoding="utf-8"?>
<p:tagLst xmlns:p="http://schemas.openxmlformats.org/presentationml/2006/main">
  <p:tag name="AS_UNIQUEID" val="112"/>
</p:tagLst>
</file>

<file path=ppt/tags/tag207.xml><?xml version="1.0" encoding="utf-8"?>
<p:tagLst xmlns:p="http://schemas.openxmlformats.org/presentationml/2006/main">
  <p:tag name="AS_UNIQUEID" val="113"/>
</p:tagLst>
</file>

<file path=ppt/tags/tag208.xml><?xml version="1.0" encoding="utf-8"?>
<p:tagLst xmlns:p="http://schemas.openxmlformats.org/presentationml/2006/main">
  <p:tag name="AS_UNIQUEID" val="114"/>
</p:tagLst>
</file>

<file path=ppt/tags/tag209.xml><?xml version="1.0" encoding="utf-8"?>
<p:tagLst xmlns:p="http://schemas.openxmlformats.org/presentationml/2006/main">
  <p:tag name="AS_UNIQUEID" val="115"/>
  <p:tag name="KSO_WM_UNIT_TABLE_BEAUTIFY" val="smartTable{7578c8bd-99ac-4183-9354-e7080918bad4}"/>
</p:tagLst>
</file>

<file path=ppt/tags/tag21.xml><?xml version="1.0" encoding="utf-8"?>
<p:tagLst xmlns:p="http://schemas.openxmlformats.org/presentationml/2006/main">
  <p:tag name="AS_UNIQUEID" val="131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0.xml><?xml version="1.0" encoding="utf-8"?>
<p:tagLst xmlns:p="http://schemas.openxmlformats.org/presentationml/2006/main">
  <p:tag name="AS_UNIQUEID" val="116"/>
</p:tagLst>
</file>

<file path=ppt/tags/tag211.xml><?xml version="1.0" encoding="utf-8"?>
<p:tagLst xmlns:p="http://schemas.openxmlformats.org/presentationml/2006/main">
  <p:tag name="AS_UNIQUEID" val="117"/>
</p:tagLst>
</file>

<file path=ppt/tags/tag212.xml><?xml version="1.0" encoding="utf-8"?>
<p:tagLst xmlns:p="http://schemas.openxmlformats.org/presentationml/2006/main">
  <p:tag name="AS_UNIQUEID" val="118"/>
</p:tagLst>
</file>

<file path=ppt/tags/tag213.xml><?xml version="1.0" encoding="utf-8"?>
<p:tagLst xmlns:p="http://schemas.openxmlformats.org/presentationml/2006/main">
  <p:tag name="AS_UNIQUEID" val="119"/>
</p:tagLst>
</file>

<file path=ppt/tags/tag214.xml><?xml version="1.0" encoding="utf-8"?>
<p:tagLst xmlns:p="http://schemas.openxmlformats.org/presentationml/2006/main">
  <p:tag name="AS_UNIQUEID" val="120"/>
</p:tagLst>
</file>

<file path=ppt/tags/tag215.xml><?xml version="1.0" encoding="utf-8"?>
<p:tagLst xmlns:p="http://schemas.openxmlformats.org/presentationml/2006/main">
  <p:tag name="AS_UNIQUEID" val="121"/>
</p:tagLst>
</file>

<file path=ppt/tags/tag216.xml><?xml version="1.0" encoding="utf-8"?>
<p:tagLst xmlns:p="http://schemas.openxmlformats.org/presentationml/2006/main">
  <p:tag name="AS_UNIQUEID" val="122"/>
</p:tagLst>
</file>

<file path=ppt/tags/tag217.xml><?xml version="1.0" encoding="utf-8"?>
<p:tagLst xmlns:p="http://schemas.openxmlformats.org/presentationml/2006/main">
  <p:tag name="AS_UNIQUEID" val="123"/>
</p:tagLst>
</file>

<file path=ppt/tags/tag218.xml><?xml version="1.0" encoding="utf-8"?>
<p:tagLst xmlns:p="http://schemas.openxmlformats.org/presentationml/2006/main">
  <p:tag name="AS_UNIQUEID" val="124"/>
</p:tagLst>
</file>

<file path=ppt/tags/tag219.xml><?xml version="1.0" encoding="utf-8"?>
<p:tagLst xmlns:p="http://schemas.openxmlformats.org/presentationml/2006/main">
  <p:tag name="AS_UNIQUEID" val="125"/>
</p:tagLst>
</file>

<file path=ppt/tags/tag22.xml><?xml version="1.0" encoding="utf-8"?>
<p:tagLst xmlns:p="http://schemas.openxmlformats.org/presentationml/2006/main">
  <p:tag name="AS_UNIQUEID" val="131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0.xml><?xml version="1.0" encoding="utf-8"?>
<p:tagLst xmlns:p="http://schemas.openxmlformats.org/presentationml/2006/main">
  <p:tag name="AS_UNIQUEID" val="126"/>
</p:tagLst>
</file>

<file path=ppt/tags/tag221.xml><?xml version="1.0" encoding="utf-8"?>
<p:tagLst xmlns:p="http://schemas.openxmlformats.org/presentationml/2006/main">
  <p:tag name="AS_UNIQUEID" val="127"/>
</p:tagLst>
</file>

<file path=ppt/tags/tag222.xml><?xml version="1.0" encoding="utf-8"?>
<p:tagLst xmlns:p="http://schemas.openxmlformats.org/presentationml/2006/main">
  <p:tag name="AS_UNIQUEID" val="128"/>
</p:tagLst>
</file>

<file path=ppt/tags/tag223.xml><?xml version="1.0" encoding="utf-8"?>
<p:tagLst xmlns:p="http://schemas.openxmlformats.org/presentationml/2006/main">
  <p:tag name="AS_UNIQUEID" val="129"/>
</p:tagLst>
</file>

<file path=ppt/tags/tag224.xml><?xml version="1.0" encoding="utf-8"?>
<p:tagLst xmlns:p="http://schemas.openxmlformats.org/presentationml/2006/main">
  <p:tag name="AS_UNIQUEID" val="130"/>
</p:tagLst>
</file>

<file path=ppt/tags/tag225.xml><?xml version="1.0" encoding="utf-8"?>
<p:tagLst xmlns:p="http://schemas.openxmlformats.org/presentationml/2006/main">
  <p:tag name="AS_UNIQUEID" val="131"/>
</p:tagLst>
</file>

<file path=ppt/tags/tag226.xml><?xml version="1.0" encoding="utf-8"?>
<p:tagLst xmlns:p="http://schemas.openxmlformats.org/presentationml/2006/main">
  <p:tag name="AS_UNIQUEID" val="132"/>
</p:tagLst>
</file>

<file path=ppt/tags/tag227.xml><?xml version="1.0" encoding="utf-8"?>
<p:tagLst xmlns:p="http://schemas.openxmlformats.org/presentationml/2006/main">
  <p:tag name="AS_UNIQUEID" val="133"/>
</p:tagLst>
</file>

<file path=ppt/tags/tag228.xml><?xml version="1.0" encoding="utf-8"?>
<p:tagLst xmlns:p="http://schemas.openxmlformats.org/presentationml/2006/main">
  <p:tag name="AS_UNIQUEID" val="134"/>
</p:tagLst>
</file>

<file path=ppt/tags/tag229.xml><?xml version="1.0" encoding="utf-8"?>
<p:tagLst xmlns:p="http://schemas.openxmlformats.org/presentationml/2006/main">
  <p:tag name="AS_UNIQUEID" val="135"/>
</p:tagLst>
</file>

<file path=ppt/tags/tag23.xml><?xml version="1.0" encoding="utf-8"?>
<p:tagLst xmlns:p="http://schemas.openxmlformats.org/presentationml/2006/main">
  <p:tag name="AS_UNIQUEID" val="131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30.xml><?xml version="1.0" encoding="utf-8"?>
<p:tagLst xmlns:p="http://schemas.openxmlformats.org/presentationml/2006/main">
  <p:tag name="AS_UNIQUEID" val="136"/>
</p:tagLst>
</file>

<file path=ppt/tags/tag231.xml><?xml version="1.0" encoding="utf-8"?>
<p:tagLst xmlns:p="http://schemas.openxmlformats.org/presentationml/2006/main">
  <p:tag name="AS_UNIQUEID" val="137"/>
</p:tagLst>
</file>

<file path=ppt/tags/tag232.xml><?xml version="1.0" encoding="utf-8"?>
<p:tagLst xmlns:p="http://schemas.openxmlformats.org/presentationml/2006/main">
  <p:tag name="AS_UNIQUEID" val="138"/>
</p:tagLst>
</file>

<file path=ppt/tags/tag233.xml><?xml version="1.0" encoding="utf-8"?>
<p:tagLst xmlns:p="http://schemas.openxmlformats.org/presentationml/2006/main">
  <p:tag name="AS_UNIQUEID" val="139"/>
</p:tagLst>
</file>

<file path=ppt/tags/tag234.xml><?xml version="1.0" encoding="utf-8"?>
<p:tagLst xmlns:p="http://schemas.openxmlformats.org/presentationml/2006/main">
  <p:tag name="AS_UNIQUEID" val="140"/>
</p:tagLst>
</file>

<file path=ppt/tags/tag235.xml><?xml version="1.0" encoding="utf-8"?>
<p:tagLst xmlns:p="http://schemas.openxmlformats.org/presentationml/2006/main">
  <p:tag name="AS_UNIQUEID" val="141"/>
</p:tagLst>
</file>

<file path=ppt/tags/tag236.xml><?xml version="1.0" encoding="utf-8"?>
<p:tagLst xmlns:p="http://schemas.openxmlformats.org/presentationml/2006/main">
  <p:tag name="AS_UNIQUEID" val="142"/>
</p:tagLst>
</file>

<file path=ppt/tags/tag237.xml><?xml version="1.0" encoding="utf-8"?>
<p:tagLst xmlns:p="http://schemas.openxmlformats.org/presentationml/2006/main">
  <p:tag name="AS_UNIQUEID" val="143"/>
</p:tagLst>
</file>

<file path=ppt/tags/tag238.xml><?xml version="1.0" encoding="utf-8"?>
<p:tagLst xmlns:p="http://schemas.openxmlformats.org/presentationml/2006/main">
  <p:tag name="AS_UNIQUEID" val="144"/>
</p:tagLst>
</file>

<file path=ppt/tags/tag239.xml><?xml version="1.0" encoding="utf-8"?>
<p:tagLst xmlns:p="http://schemas.openxmlformats.org/presentationml/2006/main">
  <p:tag name="AS_UNIQUEID" val="145"/>
</p:tagLst>
</file>

<file path=ppt/tags/tag24.xml><?xml version="1.0" encoding="utf-8"?>
<p:tagLst xmlns:p="http://schemas.openxmlformats.org/presentationml/2006/main">
  <p:tag name="AS_UNIQUEID" val="131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0.xml><?xml version="1.0" encoding="utf-8"?>
<p:tagLst xmlns:p="http://schemas.openxmlformats.org/presentationml/2006/main">
  <p:tag name="AS_UNIQUEID" val="146"/>
</p:tagLst>
</file>

<file path=ppt/tags/tag241.xml><?xml version="1.0" encoding="utf-8"?>
<p:tagLst xmlns:p="http://schemas.openxmlformats.org/presentationml/2006/main">
  <p:tag name="AS_UNIQUEID" val="147"/>
</p:tagLst>
</file>

<file path=ppt/tags/tag242.xml><?xml version="1.0" encoding="utf-8"?>
<p:tagLst xmlns:p="http://schemas.openxmlformats.org/presentationml/2006/main">
  <p:tag name="AS_UNIQUEID" val="148"/>
</p:tagLst>
</file>

<file path=ppt/tags/tag243.xml><?xml version="1.0" encoding="utf-8"?>
<p:tagLst xmlns:p="http://schemas.openxmlformats.org/presentationml/2006/main">
  <p:tag name="AS_UNIQUEID" val="149"/>
</p:tagLst>
</file>

<file path=ppt/tags/tag244.xml><?xml version="1.0" encoding="utf-8"?>
<p:tagLst xmlns:p="http://schemas.openxmlformats.org/presentationml/2006/main">
  <p:tag name="AS_UNIQUEID" val="150"/>
</p:tagLst>
</file>

<file path=ppt/tags/tag245.xml><?xml version="1.0" encoding="utf-8"?>
<p:tagLst xmlns:p="http://schemas.openxmlformats.org/presentationml/2006/main">
  <p:tag name="AS_UNIQUEID" val="151"/>
</p:tagLst>
</file>

<file path=ppt/tags/tag246.xml><?xml version="1.0" encoding="utf-8"?>
<p:tagLst xmlns:p="http://schemas.openxmlformats.org/presentationml/2006/main">
  <p:tag name="AS_UNIQUEID" val="152"/>
</p:tagLst>
</file>

<file path=ppt/tags/tag247.xml><?xml version="1.0" encoding="utf-8"?>
<p:tagLst xmlns:p="http://schemas.openxmlformats.org/presentationml/2006/main">
  <p:tag name="AS_UNIQUEID" val="153"/>
</p:tagLst>
</file>

<file path=ppt/tags/tag248.xml><?xml version="1.0" encoding="utf-8"?>
<p:tagLst xmlns:p="http://schemas.openxmlformats.org/presentationml/2006/main">
  <p:tag name="AS_UNIQUEID" val="154"/>
</p:tagLst>
</file>

<file path=ppt/tags/tag249.xml><?xml version="1.0" encoding="utf-8"?>
<p:tagLst xmlns:p="http://schemas.openxmlformats.org/presentationml/2006/main">
  <p:tag name="AS_UNIQUEID" val="155"/>
</p:tagLst>
</file>

<file path=ppt/tags/tag25.xml><?xml version="1.0" encoding="utf-8"?>
<p:tagLst xmlns:p="http://schemas.openxmlformats.org/presentationml/2006/main">
  <p:tag name="AS_UNIQUEID" val="132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0.xml><?xml version="1.0" encoding="utf-8"?>
<p:tagLst xmlns:p="http://schemas.openxmlformats.org/presentationml/2006/main">
  <p:tag name="AS_UNIQUEID" val="156"/>
</p:tagLst>
</file>

<file path=ppt/tags/tag251.xml><?xml version="1.0" encoding="utf-8"?>
<p:tagLst xmlns:p="http://schemas.openxmlformats.org/presentationml/2006/main">
  <p:tag name="AS_UNIQUEID" val="157"/>
</p:tagLst>
</file>

<file path=ppt/tags/tag252.xml><?xml version="1.0" encoding="utf-8"?>
<p:tagLst xmlns:p="http://schemas.openxmlformats.org/presentationml/2006/main">
  <p:tag name="AS_UNIQUEID" val="158"/>
</p:tagLst>
</file>

<file path=ppt/tags/tag253.xml><?xml version="1.0" encoding="utf-8"?>
<p:tagLst xmlns:p="http://schemas.openxmlformats.org/presentationml/2006/main">
  <p:tag name="AS_UNIQUEID" val="159"/>
</p:tagLst>
</file>

<file path=ppt/tags/tag254.xml><?xml version="1.0" encoding="utf-8"?>
<p:tagLst xmlns:p="http://schemas.openxmlformats.org/presentationml/2006/main">
  <p:tag name="AS_UNIQUEID" val="160"/>
</p:tagLst>
</file>

<file path=ppt/tags/tag255.xml><?xml version="1.0" encoding="utf-8"?>
<p:tagLst xmlns:p="http://schemas.openxmlformats.org/presentationml/2006/main">
  <p:tag name="AS_UNIQUEID" val="161"/>
</p:tagLst>
</file>

<file path=ppt/tags/tag256.xml><?xml version="1.0" encoding="utf-8"?>
<p:tagLst xmlns:p="http://schemas.openxmlformats.org/presentationml/2006/main">
  <p:tag name="AS_UNIQUEID" val="162"/>
</p:tagLst>
</file>

<file path=ppt/tags/tag257.xml><?xml version="1.0" encoding="utf-8"?>
<p:tagLst xmlns:p="http://schemas.openxmlformats.org/presentationml/2006/main">
  <p:tag name="AS_UNIQUEID" val="163"/>
</p:tagLst>
</file>

<file path=ppt/tags/tag258.xml><?xml version="1.0" encoding="utf-8"?>
<p:tagLst xmlns:p="http://schemas.openxmlformats.org/presentationml/2006/main">
  <p:tag name="AS_UNIQUEID" val="164"/>
</p:tagLst>
</file>

<file path=ppt/tags/tag259.xml><?xml version="1.0" encoding="utf-8"?>
<p:tagLst xmlns:p="http://schemas.openxmlformats.org/presentationml/2006/main">
  <p:tag name="AS_UNIQUEID" val="165"/>
</p:tagLst>
</file>

<file path=ppt/tags/tag26.xml><?xml version="1.0" encoding="utf-8"?>
<p:tagLst xmlns:p="http://schemas.openxmlformats.org/presentationml/2006/main">
  <p:tag name="AS_UNIQUEID" val="1321"/>
</p:tagLst>
</file>

<file path=ppt/tags/tag260.xml><?xml version="1.0" encoding="utf-8"?>
<p:tagLst xmlns:p="http://schemas.openxmlformats.org/presentationml/2006/main">
  <p:tag name="AS_UNIQUEID" val="166"/>
</p:tagLst>
</file>

<file path=ppt/tags/tag261.xml><?xml version="1.0" encoding="utf-8"?>
<p:tagLst xmlns:p="http://schemas.openxmlformats.org/presentationml/2006/main">
  <p:tag name="AS_UNIQUEID" val="167"/>
</p:tagLst>
</file>

<file path=ppt/tags/tag262.xml><?xml version="1.0" encoding="utf-8"?>
<p:tagLst xmlns:p="http://schemas.openxmlformats.org/presentationml/2006/main">
  <p:tag name="AS_UNIQUEID" val="168"/>
</p:tagLst>
</file>

<file path=ppt/tags/tag263.xml><?xml version="1.0" encoding="utf-8"?>
<p:tagLst xmlns:p="http://schemas.openxmlformats.org/presentationml/2006/main">
  <p:tag name="AS_UNIQUEID" val="169"/>
</p:tagLst>
</file>

<file path=ppt/tags/tag264.xml><?xml version="1.0" encoding="utf-8"?>
<p:tagLst xmlns:p="http://schemas.openxmlformats.org/presentationml/2006/main">
  <p:tag name="AS_UNIQUEID" val="170"/>
</p:tagLst>
</file>

<file path=ppt/tags/tag265.xml><?xml version="1.0" encoding="utf-8"?>
<p:tagLst xmlns:p="http://schemas.openxmlformats.org/presentationml/2006/main">
  <p:tag name="AS_UNIQUEID" val="171"/>
</p:tagLst>
</file>

<file path=ppt/tags/tag266.xml><?xml version="1.0" encoding="utf-8"?>
<p:tagLst xmlns:p="http://schemas.openxmlformats.org/presentationml/2006/main">
  <p:tag name="AS_UNIQUEID" val="172"/>
</p:tagLst>
</file>

<file path=ppt/tags/tag267.xml><?xml version="1.0" encoding="utf-8"?>
<p:tagLst xmlns:p="http://schemas.openxmlformats.org/presentationml/2006/main">
  <p:tag name="AS_UNIQUEID" val="173"/>
</p:tagLst>
</file>

<file path=ppt/tags/tag268.xml><?xml version="1.0" encoding="utf-8"?>
<p:tagLst xmlns:p="http://schemas.openxmlformats.org/presentationml/2006/main">
  <p:tag name="AS_UNIQUEID" val="174"/>
</p:tagLst>
</file>

<file path=ppt/tags/tag269.xml><?xml version="1.0" encoding="utf-8"?>
<p:tagLst xmlns:p="http://schemas.openxmlformats.org/presentationml/2006/main">
  <p:tag name="AS_UNIQUEID" val="175"/>
</p:tagLst>
</file>

<file path=ppt/tags/tag27.xml><?xml version="1.0" encoding="utf-8"?>
<p:tagLst xmlns:p="http://schemas.openxmlformats.org/presentationml/2006/main">
  <p:tag name="AS_UNIQUEID" val="132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0.xml><?xml version="1.0" encoding="utf-8"?>
<p:tagLst xmlns:p="http://schemas.openxmlformats.org/presentationml/2006/main">
  <p:tag name="AS_UNIQUEID" val="176"/>
</p:tagLst>
</file>

<file path=ppt/tags/tag271.xml><?xml version="1.0" encoding="utf-8"?>
<p:tagLst xmlns:p="http://schemas.openxmlformats.org/presentationml/2006/main">
  <p:tag name="AS_UNIQUEID" val="177"/>
</p:tagLst>
</file>

<file path=ppt/tags/tag272.xml><?xml version="1.0" encoding="utf-8"?>
<p:tagLst xmlns:p="http://schemas.openxmlformats.org/presentationml/2006/main">
  <p:tag name="AS_UNIQUEID" val="178"/>
</p:tagLst>
</file>

<file path=ppt/tags/tag273.xml><?xml version="1.0" encoding="utf-8"?>
<p:tagLst xmlns:p="http://schemas.openxmlformats.org/presentationml/2006/main">
  <p:tag name="AS_UNIQUEID" val="179"/>
</p:tagLst>
</file>

<file path=ppt/tags/tag274.xml><?xml version="1.0" encoding="utf-8"?>
<p:tagLst xmlns:p="http://schemas.openxmlformats.org/presentationml/2006/main">
  <p:tag name="AS_UNIQUEID" val="180"/>
</p:tagLst>
</file>

<file path=ppt/tags/tag275.xml><?xml version="1.0" encoding="utf-8"?>
<p:tagLst xmlns:p="http://schemas.openxmlformats.org/presentationml/2006/main">
  <p:tag name="AS_UNIQUEID" val="181"/>
</p:tagLst>
</file>

<file path=ppt/tags/tag276.xml><?xml version="1.0" encoding="utf-8"?>
<p:tagLst xmlns:p="http://schemas.openxmlformats.org/presentationml/2006/main">
  <p:tag name="AS_UNIQUEID" val="182"/>
</p:tagLst>
</file>

<file path=ppt/tags/tag277.xml><?xml version="1.0" encoding="utf-8"?>
<p:tagLst xmlns:p="http://schemas.openxmlformats.org/presentationml/2006/main">
  <p:tag name="AS_UNIQUEID" val="183"/>
</p:tagLst>
</file>

<file path=ppt/tags/tag278.xml><?xml version="1.0" encoding="utf-8"?>
<p:tagLst xmlns:p="http://schemas.openxmlformats.org/presentationml/2006/main">
  <p:tag name="AS_UNIQUEID" val="184"/>
</p:tagLst>
</file>

<file path=ppt/tags/tag279.xml><?xml version="1.0" encoding="utf-8"?>
<p:tagLst xmlns:p="http://schemas.openxmlformats.org/presentationml/2006/main">
  <p:tag name="AS_UNIQUEID" val="185"/>
</p:tagLst>
</file>

<file path=ppt/tags/tag28.xml><?xml version="1.0" encoding="utf-8"?>
<p:tagLst xmlns:p="http://schemas.openxmlformats.org/presentationml/2006/main">
  <p:tag name="AS_UNIQUEID" val="132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0.xml><?xml version="1.0" encoding="utf-8"?>
<p:tagLst xmlns:p="http://schemas.openxmlformats.org/presentationml/2006/main">
  <p:tag name="AS_UNIQUEID" val="186"/>
</p:tagLst>
</file>

<file path=ppt/tags/tag281.xml><?xml version="1.0" encoding="utf-8"?>
<p:tagLst xmlns:p="http://schemas.openxmlformats.org/presentationml/2006/main">
  <p:tag name="AS_UNIQUEID" val="187"/>
</p:tagLst>
</file>

<file path=ppt/tags/tag282.xml><?xml version="1.0" encoding="utf-8"?>
<p:tagLst xmlns:p="http://schemas.openxmlformats.org/presentationml/2006/main">
  <p:tag name="AS_UNIQUEID" val="188"/>
</p:tagLst>
</file>

<file path=ppt/tags/tag283.xml><?xml version="1.0" encoding="utf-8"?>
<p:tagLst xmlns:p="http://schemas.openxmlformats.org/presentationml/2006/main">
  <p:tag name="AS_UNIQUEID" val="189"/>
</p:tagLst>
</file>

<file path=ppt/tags/tag284.xml><?xml version="1.0" encoding="utf-8"?>
<p:tagLst xmlns:p="http://schemas.openxmlformats.org/presentationml/2006/main">
  <p:tag name="AS_UNIQUEID" val="190"/>
</p:tagLst>
</file>

<file path=ppt/tags/tag285.xml><?xml version="1.0" encoding="utf-8"?>
<p:tagLst xmlns:p="http://schemas.openxmlformats.org/presentationml/2006/main">
  <p:tag name="AS_UNIQUEID" val="191"/>
</p:tagLst>
</file>

<file path=ppt/tags/tag286.xml><?xml version="1.0" encoding="utf-8"?>
<p:tagLst xmlns:p="http://schemas.openxmlformats.org/presentationml/2006/main">
  <p:tag name="AS_UNIQUEID" val="192"/>
</p:tagLst>
</file>

<file path=ppt/tags/tag287.xml><?xml version="1.0" encoding="utf-8"?>
<p:tagLst xmlns:p="http://schemas.openxmlformats.org/presentationml/2006/main">
  <p:tag name="AS_UNIQUEID" val="193"/>
</p:tagLst>
</file>

<file path=ppt/tags/tag288.xml><?xml version="1.0" encoding="utf-8"?>
<p:tagLst xmlns:p="http://schemas.openxmlformats.org/presentationml/2006/main">
  <p:tag name="AS_UNIQUEID" val="194"/>
</p:tagLst>
</file>

<file path=ppt/tags/tag289.xml><?xml version="1.0" encoding="utf-8"?>
<p:tagLst xmlns:p="http://schemas.openxmlformats.org/presentationml/2006/main">
  <p:tag name="AS_UNIQUEID" val="195"/>
</p:tagLst>
</file>

<file path=ppt/tags/tag29.xml><?xml version="1.0" encoding="utf-8"?>
<p:tagLst xmlns:p="http://schemas.openxmlformats.org/presentationml/2006/main">
  <p:tag name="AS_UNIQUEID" val="132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0.xml><?xml version="1.0" encoding="utf-8"?>
<p:tagLst xmlns:p="http://schemas.openxmlformats.org/presentationml/2006/main">
  <p:tag name="AS_UNIQUEID" val="196"/>
</p:tagLst>
</file>

<file path=ppt/tags/tag291.xml><?xml version="1.0" encoding="utf-8"?>
<p:tagLst xmlns:p="http://schemas.openxmlformats.org/presentationml/2006/main">
  <p:tag name="AS_UNIQUEID" val="197"/>
</p:tagLst>
</file>

<file path=ppt/tags/tag292.xml><?xml version="1.0" encoding="utf-8"?>
<p:tagLst xmlns:p="http://schemas.openxmlformats.org/presentationml/2006/main">
  <p:tag name="AS_UNIQUEID" val="198"/>
</p:tagLst>
</file>

<file path=ppt/tags/tag293.xml><?xml version="1.0" encoding="utf-8"?>
<p:tagLst xmlns:p="http://schemas.openxmlformats.org/presentationml/2006/main">
  <p:tag name="AS_UNIQUEID" val="199"/>
</p:tagLst>
</file>

<file path=ppt/tags/tag294.xml><?xml version="1.0" encoding="utf-8"?>
<p:tagLst xmlns:p="http://schemas.openxmlformats.org/presentationml/2006/main">
  <p:tag name="AS_UNIQUEID" val="200"/>
</p:tagLst>
</file>

<file path=ppt/tags/tag295.xml><?xml version="1.0" encoding="utf-8"?>
<p:tagLst xmlns:p="http://schemas.openxmlformats.org/presentationml/2006/main">
  <p:tag name="AS_UNIQUEID" val="201"/>
</p:tagLst>
</file>

<file path=ppt/tags/tag296.xml><?xml version="1.0" encoding="utf-8"?>
<p:tagLst xmlns:p="http://schemas.openxmlformats.org/presentationml/2006/main">
  <p:tag name="AS_UNIQUEID" val="202"/>
</p:tagLst>
</file>

<file path=ppt/tags/tag297.xml><?xml version="1.0" encoding="utf-8"?>
<p:tagLst xmlns:p="http://schemas.openxmlformats.org/presentationml/2006/main">
  <p:tag name="AS_UNIQUEID" val="203"/>
</p:tagLst>
</file>

<file path=ppt/tags/tag298.xml><?xml version="1.0" encoding="utf-8"?>
<p:tagLst xmlns:p="http://schemas.openxmlformats.org/presentationml/2006/main">
  <p:tag name="AS_UNIQUEID" val="204"/>
</p:tagLst>
</file>

<file path=ppt/tags/tag299.xml><?xml version="1.0" encoding="utf-8"?>
<p:tagLst xmlns:p="http://schemas.openxmlformats.org/presentationml/2006/main">
  <p:tag name="AS_UNIQUEID" val="205"/>
</p:tagLst>
</file>

<file path=ppt/tags/tag3.xml><?xml version="1.0" encoding="utf-8"?>
<p:tagLst xmlns:p="http://schemas.openxmlformats.org/presentationml/2006/main">
  <p:tag name="AS_UNIQUEID" val="129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AS_UNIQUEID" val="132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00.xml><?xml version="1.0" encoding="utf-8"?>
<p:tagLst xmlns:p="http://schemas.openxmlformats.org/presentationml/2006/main">
  <p:tag name="AS_UNIQUEID" val="206"/>
</p:tagLst>
</file>

<file path=ppt/tags/tag301.xml><?xml version="1.0" encoding="utf-8"?>
<p:tagLst xmlns:p="http://schemas.openxmlformats.org/presentationml/2006/main">
  <p:tag name="AS_UNIQUEID" val="207"/>
</p:tagLst>
</file>

<file path=ppt/tags/tag302.xml><?xml version="1.0" encoding="utf-8"?>
<p:tagLst xmlns:p="http://schemas.openxmlformats.org/presentationml/2006/main">
  <p:tag name="AS_UNIQUEID" val="208"/>
</p:tagLst>
</file>

<file path=ppt/tags/tag303.xml><?xml version="1.0" encoding="utf-8"?>
<p:tagLst xmlns:p="http://schemas.openxmlformats.org/presentationml/2006/main">
  <p:tag name="AS_UNIQUEID" val="209"/>
</p:tagLst>
</file>

<file path=ppt/tags/tag304.xml><?xml version="1.0" encoding="utf-8"?>
<p:tagLst xmlns:p="http://schemas.openxmlformats.org/presentationml/2006/main">
  <p:tag name="AS_UNIQUEID" val="210"/>
</p:tagLst>
</file>

<file path=ppt/tags/tag305.xml><?xml version="1.0" encoding="utf-8"?>
<p:tagLst xmlns:p="http://schemas.openxmlformats.org/presentationml/2006/main">
  <p:tag name="AS_UNIQUEID" val="211"/>
</p:tagLst>
</file>

<file path=ppt/tags/tag306.xml><?xml version="1.0" encoding="utf-8"?>
<p:tagLst xmlns:p="http://schemas.openxmlformats.org/presentationml/2006/main">
  <p:tag name="AS_UNIQUEID" val="212"/>
</p:tagLst>
</file>

<file path=ppt/tags/tag307.xml><?xml version="1.0" encoding="utf-8"?>
<p:tagLst xmlns:p="http://schemas.openxmlformats.org/presentationml/2006/main">
  <p:tag name="AS_UNIQUEID" val="213"/>
</p:tagLst>
</file>

<file path=ppt/tags/tag308.xml><?xml version="1.0" encoding="utf-8"?>
<p:tagLst xmlns:p="http://schemas.openxmlformats.org/presentationml/2006/main">
  <p:tag name="AS_UNIQUEID" val="214"/>
</p:tagLst>
</file>

<file path=ppt/tags/tag309.xml><?xml version="1.0" encoding="utf-8"?>
<p:tagLst xmlns:p="http://schemas.openxmlformats.org/presentationml/2006/main">
  <p:tag name="AS_UNIQUEID" val="215"/>
</p:tagLst>
</file>

<file path=ppt/tags/tag31.xml><?xml version="1.0" encoding="utf-8"?>
<p:tagLst xmlns:p="http://schemas.openxmlformats.org/presentationml/2006/main">
  <p:tag name="AS_UNIQUEID" val="132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0.xml><?xml version="1.0" encoding="utf-8"?>
<p:tagLst xmlns:p="http://schemas.openxmlformats.org/presentationml/2006/main">
  <p:tag name="AS_UNIQUEID" val="216"/>
</p:tagLst>
</file>

<file path=ppt/tags/tag311.xml><?xml version="1.0" encoding="utf-8"?>
<p:tagLst xmlns:p="http://schemas.openxmlformats.org/presentationml/2006/main">
  <p:tag name="AS_UNIQUEID" val="217"/>
</p:tagLst>
</file>

<file path=ppt/tags/tag312.xml><?xml version="1.0" encoding="utf-8"?>
<p:tagLst xmlns:p="http://schemas.openxmlformats.org/presentationml/2006/main">
  <p:tag name="AS_UNIQUEID" val="218"/>
</p:tagLst>
</file>

<file path=ppt/tags/tag313.xml><?xml version="1.0" encoding="utf-8"?>
<p:tagLst xmlns:p="http://schemas.openxmlformats.org/presentationml/2006/main">
  <p:tag name="AS_UNIQUEID" val="219"/>
</p:tagLst>
</file>

<file path=ppt/tags/tag314.xml><?xml version="1.0" encoding="utf-8"?>
<p:tagLst xmlns:p="http://schemas.openxmlformats.org/presentationml/2006/main">
  <p:tag name="AS_UNIQUEID" val="220"/>
</p:tagLst>
</file>

<file path=ppt/tags/tag315.xml><?xml version="1.0" encoding="utf-8"?>
<p:tagLst xmlns:p="http://schemas.openxmlformats.org/presentationml/2006/main">
  <p:tag name="AS_UNIQUEID" val="221"/>
</p:tagLst>
</file>

<file path=ppt/tags/tag316.xml><?xml version="1.0" encoding="utf-8"?>
<p:tagLst xmlns:p="http://schemas.openxmlformats.org/presentationml/2006/main">
  <p:tag name="AS_UNIQUEID" val="222"/>
</p:tagLst>
</file>

<file path=ppt/tags/tag317.xml><?xml version="1.0" encoding="utf-8"?>
<p:tagLst xmlns:p="http://schemas.openxmlformats.org/presentationml/2006/main">
  <p:tag name="AS_UNIQUEID" val="223"/>
</p:tagLst>
</file>

<file path=ppt/tags/tag318.xml><?xml version="1.0" encoding="utf-8"?>
<p:tagLst xmlns:p="http://schemas.openxmlformats.org/presentationml/2006/main">
  <p:tag name="AS_UNIQUEID" val="224"/>
</p:tagLst>
</file>

<file path=ppt/tags/tag319.xml><?xml version="1.0" encoding="utf-8"?>
<p:tagLst xmlns:p="http://schemas.openxmlformats.org/presentationml/2006/main">
  <p:tag name="AS_UNIQUEID" val="225"/>
</p:tagLst>
</file>

<file path=ppt/tags/tag32.xml><?xml version="1.0" encoding="utf-8"?>
<p:tagLst xmlns:p="http://schemas.openxmlformats.org/presentationml/2006/main">
  <p:tag name="AS_UNIQUEID" val="132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0.xml><?xml version="1.0" encoding="utf-8"?>
<p:tagLst xmlns:p="http://schemas.openxmlformats.org/presentationml/2006/main">
  <p:tag name="AS_UNIQUEID" val="226"/>
</p:tagLst>
</file>

<file path=ppt/tags/tag321.xml><?xml version="1.0" encoding="utf-8"?>
<p:tagLst xmlns:p="http://schemas.openxmlformats.org/presentationml/2006/main">
  <p:tag name="AS_UNIQUEID" val="227"/>
</p:tagLst>
</file>

<file path=ppt/tags/tag322.xml><?xml version="1.0" encoding="utf-8"?>
<p:tagLst xmlns:p="http://schemas.openxmlformats.org/presentationml/2006/main">
  <p:tag name="AS_UNIQUEID" val="228"/>
</p:tagLst>
</file>

<file path=ppt/tags/tag323.xml><?xml version="1.0" encoding="utf-8"?>
<p:tagLst xmlns:p="http://schemas.openxmlformats.org/presentationml/2006/main">
  <p:tag name="AS_UNIQUEID" val="229"/>
</p:tagLst>
</file>

<file path=ppt/tags/tag324.xml><?xml version="1.0" encoding="utf-8"?>
<p:tagLst xmlns:p="http://schemas.openxmlformats.org/presentationml/2006/main">
  <p:tag name="AS_UNIQUEID" val="230"/>
</p:tagLst>
</file>

<file path=ppt/tags/tag325.xml><?xml version="1.0" encoding="utf-8"?>
<p:tagLst xmlns:p="http://schemas.openxmlformats.org/presentationml/2006/main">
  <p:tag name="AS_UNIQUEID" val="231"/>
</p:tagLst>
</file>

<file path=ppt/tags/tag326.xml><?xml version="1.0" encoding="utf-8"?>
<p:tagLst xmlns:p="http://schemas.openxmlformats.org/presentationml/2006/main">
  <p:tag name="AS_UNIQUEID" val="232"/>
</p:tagLst>
</file>

<file path=ppt/tags/tag327.xml><?xml version="1.0" encoding="utf-8"?>
<p:tagLst xmlns:p="http://schemas.openxmlformats.org/presentationml/2006/main">
  <p:tag name="AS_UNIQUEID" val="233"/>
</p:tagLst>
</file>

<file path=ppt/tags/tag328.xml><?xml version="1.0" encoding="utf-8"?>
<p:tagLst xmlns:p="http://schemas.openxmlformats.org/presentationml/2006/main">
  <p:tag name="AS_UNIQUEID" val="234"/>
</p:tagLst>
</file>

<file path=ppt/tags/tag329.xml><?xml version="1.0" encoding="utf-8"?>
<p:tagLst xmlns:p="http://schemas.openxmlformats.org/presentationml/2006/main">
  <p:tag name="AS_UNIQUEID" val="235"/>
</p:tagLst>
</file>

<file path=ppt/tags/tag33.xml><?xml version="1.0" encoding="utf-8"?>
<p:tagLst xmlns:p="http://schemas.openxmlformats.org/presentationml/2006/main">
  <p:tag name="AS_UNIQUEID" val="132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0.xml><?xml version="1.0" encoding="utf-8"?>
<p:tagLst xmlns:p="http://schemas.openxmlformats.org/presentationml/2006/main">
  <p:tag name="AS_UNIQUEID" val="236"/>
</p:tagLst>
</file>

<file path=ppt/tags/tag331.xml><?xml version="1.0" encoding="utf-8"?>
<p:tagLst xmlns:p="http://schemas.openxmlformats.org/presentationml/2006/main">
  <p:tag name="AS_UNIQUEID" val="237"/>
</p:tagLst>
</file>

<file path=ppt/tags/tag332.xml><?xml version="1.0" encoding="utf-8"?>
<p:tagLst xmlns:p="http://schemas.openxmlformats.org/presentationml/2006/main">
  <p:tag name="AS_UNIQUEID" val="238"/>
</p:tagLst>
</file>

<file path=ppt/tags/tag333.xml><?xml version="1.0" encoding="utf-8"?>
<p:tagLst xmlns:p="http://schemas.openxmlformats.org/presentationml/2006/main">
  <p:tag name="AS_UNIQUEID" val="239"/>
</p:tagLst>
</file>

<file path=ppt/tags/tag334.xml><?xml version="1.0" encoding="utf-8"?>
<p:tagLst xmlns:p="http://schemas.openxmlformats.org/presentationml/2006/main">
  <p:tag name="AS_UNIQUEID" val="240"/>
</p:tagLst>
</file>

<file path=ppt/tags/tag335.xml><?xml version="1.0" encoding="utf-8"?>
<p:tagLst xmlns:p="http://schemas.openxmlformats.org/presentationml/2006/main">
  <p:tag name="AS_UNIQUEID" val="241"/>
</p:tagLst>
</file>

<file path=ppt/tags/tag336.xml><?xml version="1.0" encoding="utf-8"?>
<p:tagLst xmlns:p="http://schemas.openxmlformats.org/presentationml/2006/main">
  <p:tag name="AS_UNIQUEID" val="242"/>
</p:tagLst>
</file>

<file path=ppt/tags/tag337.xml><?xml version="1.0" encoding="utf-8"?>
<p:tagLst xmlns:p="http://schemas.openxmlformats.org/presentationml/2006/main">
  <p:tag name="AS_UNIQUEID" val="243"/>
</p:tagLst>
</file>

<file path=ppt/tags/tag338.xml><?xml version="1.0" encoding="utf-8"?>
<p:tagLst xmlns:p="http://schemas.openxmlformats.org/presentationml/2006/main">
  <p:tag name="AS_UNIQUEID" val="244"/>
</p:tagLst>
</file>

<file path=ppt/tags/tag339.xml><?xml version="1.0" encoding="utf-8"?>
<p:tagLst xmlns:p="http://schemas.openxmlformats.org/presentationml/2006/main">
  <p:tag name="AS_UNIQUEID" val="245"/>
</p:tagLst>
</file>

<file path=ppt/tags/tag34.xml><?xml version="1.0" encoding="utf-8"?>
<p:tagLst xmlns:p="http://schemas.openxmlformats.org/presentationml/2006/main">
  <p:tag name="AS_UNIQUEID" val="132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0.xml><?xml version="1.0" encoding="utf-8"?>
<p:tagLst xmlns:p="http://schemas.openxmlformats.org/presentationml/2006/main">
  <p:tag name="AS_UNIQUEID" val="246"/>
</p:tagLst>
</file>

<file path=ppt/tags/tag341.xml><?xml version="1.0" encoding="utf-8"?>
<p:tagLst xmlns:p="http://schemas.openxmlformats.org/presentationml/2006/main">
  <p:tag name="AS_UNIQUEID" val="247"/>
</p:tagLst>
</file>

<file path=ppt/tags/tag342.xml><?xml version="1.0" encoding="utf-8"?>
<p:tagLst xmlns:p="http://schemas.openxmlformats.org/presentationml/2006/main">
  <p:tag name="AS_UNIQUEID" val="248"/>
</p:tagLst>
</file>

<file path=ppt/tags/tag343.xml><?xml version="1.0" encoding="utf-8"?>
<p:tagLst xmlns:p="http://schemas.openxmlformats.org/presentationml/2006/main">
  <p:tag name="AS_UNIQUEID" val="249"/>
</p:tagLst>
</file>

<file path=ppt/tags/tag344.xml><?xml version="1.0" encoding="utf-8"?>
<p:tagLst xmlns:p="http://schemas.openxmlformats.org/presentationml/2006/main">
  <p:tag name="AS_UNIQUEID" val="250"/>
</p:tagLst>
</file>

<file path=ppt/tags/tag345.xml><?xml version="1.0" encoding="utf-8"?>
<p:tagLst xmlns:p="http://schemas.openxmlformats.org/presentationml/2006/main">
  <p:tag name="AS_UNIQUEID" val="251"/>
</p:tagLst>
</file>

<file path=ppt/tags/tag346.xml><?xml version="1.0" encoding="utf-8"?>
<p:tagLst xmlns:p="http://schemas.openxmlformats.org/presentationml/2006/main">
  <p:tag name="AS_UNIQUEID" val="252"/>
</p:tagLst>
</file>

<file path=ppt/tags/tag347.xml><?xml version="1.0" encoding="utf-8"?>
<p:tagLst xmlns:p="http://schemas.openxmlformats.org/presentationml/2006/main">
  <p:tag name="AS_UNIQUEID" val="253"/>
</p:tagLst>
</file>

<file path=ppt/tags/tag348.xml><?xml version="1.0" encoding="utf-8"?>
<p:tagLst xmlns:p="http://schemas.openxmlformats.org/presentationml/2006/main">
  <p:tag name="AS_UNIQUEID" val="254"/>
</p:tagLst>
</file>

<file path=ppt/tags/tag349.xml><?xml version="1.0" encoding="utf-8"?>
<p:tagLst xmlns:p="http://schemas.openxmlformats.org/presentationml/2006/main">
  <p:tag name="AS_UNIQUEID" val="255"/>
</p:tagLst>
</file>

<file path=ppt/tags/tag35.xml><?xml version="1.0" encoding="utf-8"?>
<p:tagLst xmlns:p="http://schemas.openxmlformats.org/presentationml/2006/main">
  <p:tag name="AS_UNIQUEID" val="1330"/>
</p:tagLst>
</file>

<file path=ppt/tags/tag350.xml><?xml version="1.0" encoding="utf-8"?>
<p:tagLst xmlns:p="http://schemas.openxmlformats.org/presentationml/2006/main">
  <p:tag name="AS_UNIQUEID" val="256"/>
</p:tagLst>
</file>

<file path=ppt/tags/tag351.xml><?xml version="1.0" encoding="utf-8"?>
<p:tagLst xmlns:p="http://schemas.openxmlformats.org/presentationml/2006/main">
  <p:tag name="AS_UNIQUEID" val="257"/>
</p:tagLst>
</file>

<file path=ppt/tags/tag352.xml><?xml version="1.0" encoding="utf-8"?>
<p:tagLst xmlns:p="http://schemas.openxmlformats.org/presentationml/2006/main">
  <p:tag name="AS_UNIQUEID" val="258"/>
</p:tagLst>
</file>

<file path=ppt/tags/tag353.xml><?xml version="1.0" encoding="utf-8"?>
<p:tagLst xmlns:p="http://schemas.openxmlformats.org/presentationml/2006/main">
  <p:tag name="AS_UNIQUEID" val="259"/>
</p:tagLst>
</file>

<file path=ppt/tags/tag354.xml><?xml version="1.0" encoding="utf-8"?>
<p:tagLst xmlns:p="http://schemas.openxmlformats.org/presentationml/2006/main">
  <p:tag name="AS_UNIQUEID" val="260"/>
</p:tagLst>
</file>

<file path=ppt/tags/tag355.xml><?xml version="1.0" encoding="utf-8"?>
<p:tagLst xmlns:p="http://schemas.openxmlformats.org/presentationml/2006/main">
  <p:tag name="AS_UNIQUEID" val="261"/>
</p:tagLst>
</file>

<file path=ppt/tags/tag356.xml><?xml version="1.0" encoding="utf-8"?>
<p:tagLst xmlns:p="http://schemas.openxmlformats.org/presentationml/2006/main">
  <p:tag name="AS_UNIQUEID" val="262"/>
</p:tagLst>
</file>

<file path=ppt/tags/tag357.xml><?xml version="1.0" encoding="utf-8"?>
<p:tagLst xmlns:p="http://schemas.openxmlformats.org/presentationml/2006/main">
  <p:tag name="AS_UNIQUEID" val="263"/>
</p:tagLst>
</file>

<file path=ppt/tags/tag358.xml><?xml version="1.0" encoding="utf-8"?>
<p:tagLst xmlns:p="http://schemas.openxmlformats.org/presentationml/2006/main">
  <p:tag name="AS_UNIQUEID" val="264"/>
</p:tagLst>
</file>

<file path=ppt/tags/tag359.xml><?xml version="1.0" encoding="utf-8"?>
<p:tagLst xmlns:p="http://schemas.openxmlformats.org/presentationml/2006/main">
  <p:tag name="AS_UNIQUEID" val="265"/>
</p:tagLst>
</file>

<file path=ppt/tags/tag36.xml><?xml version="1.0" encoding="utf-8"?>
<p:tagLst xmlns:p="http://schemas.openxmlformats.org/presentationml/2006/main">
  <p:tag name="AS_UNIQUEID" val="133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60.xml><?xml version="1.0" encoding="utf-8"?>
<p:tagLst xmlns:p="http://schemas.openxmlformats.org/presentationml/2006/main">
  <p:tag name="AS_UNIQUEID" val="266"/>
</p:tagLst>
</file>

<file path=ppt/tags/tag361.xml><?xml version="1.0" encoding="utf-8"?>
<p:tagLst xmlns:p="http://schemas.openxmlformats.org/presentationml/2006/main">
  <p:tag name="AS_UNIQUEID" val="267"/>
</p:tagLst>
</file>

<file path=ppt/tags/tag362.xml><?xml version="1.0" encoding="utf-8"?>
<p:tagLst xmlns:p="http://schemas.openxmlformats.org/presentationml/2006/main">
  <p:tag name="AS_UNIQUEID" val="268"/>
</p:tagLst>
</file>

<file path=ppt/tags/tag363.xml><?xml version="1.0" encoding="utf-8"?>
<p:tagLst xmlns:p="http://schemas.openxmlformats.org/presentationml/2006/main">
  <p:tag name="AS_UNIQUEID" val="269"/>
</p:tagLst>
</file>

<file path=ppt/tags/tag364.xml><?xml version="1.0" encoding="utf-8"?>
<p:tagLst xmlns:p="http://schemas.openxmlformats.org/presentationml/2006/main">
  <p:tag name="AS_UNIQUEID" val="270"/>
</p:tagLst>
</file>

<file path=ppt/tags/tag365.xml><?xml version="1.0" encoding="utf-8"?>
<p:tagLst xmlns:p="http://schemas.openxmlformats.org/presentationml/2006/main">
  <p:tag name="AS_UNIQUEID" val="271"/>
</p:tagLst>
</file>

<file path=ppt/tags/tag366.xml><?xml version="1.0" encoding="utf-8"?>
<p:tagLst xmlns:p="http://schemas.openxmlformats.org/presentationml/2006/main">
  <p:tag name="AS_UNIQUEID" val="272"/>
</p:tagLst>
</file>

<file path=ppt/tags/tag367.xml><?xml version="1.0" encoding="utf-8"?>
<p:tagLst xmlns:p="http://schemas.openxmlformats.org/presentationml/2006/main">
  <p:tag name="AS_UNIQUEID" val="273"/>
</p:tagLst>
</file>

<file path=ppt/tags/tag368.xml><?xml version="1.0" encoding="utf-8"?>
<p:tagLst xmlns:p="http://schemas.openxmlformats.org/presentationml/2006/main">
  <p:tag name="AS_UNIQUEID" val="274"/>
</p:tagLst>
</file>

<file path=ppt/tags/tag369.xml><?xml version="1.0" encoding="utf-8"?>
<p:tagLst xmlns:p="http://schemas.openxmlformats.org/presentationml/2006/main">
  <p:tag name="AS_UNIQUEID" val="275"/>
</p:tagLst>
</file>

<file path=ppt/tags/tag37.xml><?xml version="1.0" encoding="utf-8"?>
<p:tagLst xmlns:p="http://schemas.openxmlformats.org/presentationml/2006/main">
  <p:tag name="AS_UNIQUEID" val="133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70.xml><?xml version="1.0" encoding="utf-8"?>
<p:tagLst xmlns:p="http://schemas.openxmlformats.org/presentationml/2006/main">
  <p:tag name="AS_UNIQUEID" val="276"/>
</p:tagLst>
</file>

<file path=ppt/tags/tag371.xml><?xml version="1.0" encoding="utf-8"?>
<p:tagLst xmlns:p="http://schemas.openxmlformats.org/presentationml/2006/main">
  <p:tag name="AS_UNIQUEID" val="277"/>
</p:tagLst>
</file>

<file path=ppt/tags/tag372.xml><?xml version="1.0" encoding="utf-8"?>
<p:tagLst xmlns:p="http://schemas.openxmlformats.org/presentationml/2006/main">
  <p:tag name="AS_UNIQUEID" val="278"/>
</p:tagLst>
</file>

<file path=ppt/tags/tag373.xml><?xml version="1.0" encoding="utf-8"?>
<p:tagLst xmlns:p="http://schemas.openxmlformats.org/presentationml/2006/main">
  <p:tag name="AS_UNIQUEID" val="279"/>
</p:tagLst>
</file>

<file path=ppt/tags/tag374.xml><?xml version="1.0" encoding="utf-8"?>
<p:tagLst xmlns:p="http://schemas.openxmlformats.org/presentationml/2006/main">
  <p:tag name="AS_UNIQUEID" val="280"/>
</p:tagLst>
</file>

<file path=ppt/tags/tag375.xml><?xml version="1.0" encoding="utf-8"?>
<p:tagLst xmlns:p="http://schemas.openxmlformats.org/presentationml/2006/main">
  <p:tag name="AS_UNIQUEID" val="281"/>
</p:tagLst>
</file>

<file path=ppt/tags/tag376.xml><?xml version="1.0" encoding="utf-8"?>
<p:tagLst xmlns:p="http://schemas.openxmlformats.org/presentationml/2006/main">
  <p:tag name="AS_UNIQUEID" val="282"/>
</p:tagLst>
</file>

<file path=ppt/tags/tag377.xml><?xml version="1.0" encoding="utf-8"?>
<p:tagLst xmlns:p="http://schemas.openxmlformats.org/presentationml/2006/main">
  <p:tag name="AS_UNIQUEID" val="283"/>
</p:tagLst>
</file>

<file path=ppt/tags/tag378.xml><?xml version="1.0" encoding="utf-8"?>
<p:tagLst xmlns:p="http://schemas.openxmlformats.org/presentationml/2006/main">
  <p:tag name="AS_UNIQUEID" val="284"/>
</p:tagLst>
</file>

<file path=ppt/tags/tag379.xml><?xml version="1.0" encoding="utf-8"?>
<p:tagLst xmlns:p="http://schemas.openxmlformats.org/presentationml/2006/main">
  <p:tag name="AS_UNIQUEID" val="285"/>
</p:tagLst>
</file>

<file path=ppt/tags/tag38.xml><?xml version="1.0" encoding="utf-8"?>
<p:tagLst xmlns:p="http://schemas.openxmlformats.org/presentationml/2006/main">
  <p:tag name="AS_UNIQUEID" val="133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80.xml><?xml version="1.0" encoding="utf-8"?>
<p:tagLst xmlns:p="http://schemas.openxmlformats.org/presentationml/2006/main">
  <p:tag name="AS_UNIQUEID" val="286"/>
</p:tagLst>
</file>

<file path=ppt/tags/tag381.xml><?xml version="1.0" encoding="utf-8"?>
<p:tagLst xmlns:p="http://schemas.openxmlformats.org/presentationml/2006/main">
  <p:tag name="AS_UNIQUEID" val="287"/>
</p:tagLst>
</file>

<file path=ppt/tags/tag382.xml><?xml version="1.0" encoding="utf-8"?>
<p:tagLst xmlns:p="http://schemas.openxmlformats.org/presentationml/2006/main">
  <p:tag name="AS_UNIQUEID" val="288"/>
</p:tagLst>
</file>

<file path=ppt/tags/tag383.xml><?xml version="1.0" encoding="utf-8"?>
<p:tagLst xmlns:p="http://schemas.openxmlformats.org/presentationml/2006/main">
  <p:tag name="AS_UNIQUEID" val="289"/>
</p:tagLst>
</file>

<file path=ppt/tags/tag384.xml><?xml version="1.0" encoding="utf-8"?>
<p:tagLst xmlns:p="http://schemas.openxmlformats.org/presentationml/2006/main">
  <p:tag name="AS_UNIQUEID" val="290"/>
</p:tagLst>
</file>

<file path=ppt/tags/tag385.xml><?xml version="1.0" encoding="utf-8"?>
<p:tagLst xmlns:p="http://schemas.openxmlformats.org/presentationml/2006/main">
  <p:tag name="AS_UNIQUEID" val="291"/>
</p:tagLst>
</file>

<file path=ppt/tags/tag386.xml><?xml version="1.0" encoding="utf-8"?>
<p:tagLst xmlns:p="http://schemas.openxmlformats.org/presentationml/2006/main">
  <p:tag name="AS_UNIQUEID" val="292"/>
</p:tagLst>
</file>

<file path=ppt/tags/tag387.xml><?xml version="1.0" encoding="utf-8"?>
<p:tagLst xmlns:p="http://schemas.openxmlformats.org/presentationml/2006/main">
  <p:tag name="AS_UNIQUEID" val="293"/>
</p:tagLst>
</file>

<file path=ppt/tags/tag388.xml><?xml version="1.0" encoding="utf-8"?>
<p:tagLst xmlns:p="http://schemas.openxmlformats.org/presentationml/2006/main">
  <p:tag name="AS_UNIQUEID" val="294"/>
</p:tagLst>
</file>

<file path=ppt/tags/tag389.xml><?xml version="1.0" encoding="utf-8"?>
<p:tagLst xmlns:p="http://schemas.openxmlformats.org/presentationml/2006/main">
  <p:tag name="AS_UNIQUEID" val="295"/>
</p:tagLst>
</file>

<file path=ppt/tags/tag39.xml><?xml version="1.0" encoding="utf-8"?>
<p:tagLst xmlns:p="http://schemas.openxmlformats.org/presentationml/2006/main">
  <p:tag name="AS_UNIQUEID" val="133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90.xml><?xml version="1.0" encoding="utf-8"?>
<p:tagLst xmlns:p="http://schemas.openxmlformats.org/presentationml/2006/main">
  <p:tag name="AS_UNIQUEID" val="296"/>
</p:tagLst>
</file>

<file path=ppt/tags/tag391.xml><?xml version="1.0" encoding="utf-8"?>
<p:tagLst xmlns:p="http://schemas.openxmlformats.org/presentationml/2006/main">
  <p:tag name="AS_UNIQUEID" val="297"/>
</p:tagLst>
</file>

<file path=ppt/tags/tag392.xml><?xml version="1.0" encoding="utf-8"?>
<p:tagLst xmlns:p="http://schemas.openxmlformats.org/presentationml/2006/main">
  <p:tag name="AS_UNIQUEID" val="298"/>
</p:tagLst>
</file>

<file path=ppt/tags/tag393.xml><?xml version="1.0" encoding="utf-8"?>
<p:tagLst xmlns:p="http://schemas.openxmlformats.org/presentationml/2006/main">
  <p:tag name="AS_UNIQUEID" val="299"/>
</p:tagLst>
</file>

<file path=ppt/tags/tag394.xml><?xml version="1.0" encoding="utf-8"?>
<p:tagLst xmlns:p="http://schemas.openxmlformats.org/presentationml/2006/main">
  <p:tag name="AS_UNIQUEID" val="300"/>
</p:tagLst>
</file>

<file path=ppt/tags/tag395.xml><?xml version="1.0" encoding="utf-8"?>
<p:tagLst xmlns:p="http://schemas.openxmlformats.org/presentationml/2006/main">
  <p:tag name="AS_UNIQUEID" val="301"/>
</p:tagLst>
</file>

<file path=ppt/tags/tag396.xml><?xml version="1.0" encoding="utf-8"?>
<p:tagLst xmlns:p="http://schemas.openxmlformats.org/presentationml/2006/main">
  <p:tag name="AS_UNIQUEID" val="302"/>
</p:tagLst>
</file>

<file path=ppt/tags/tag397.xml><?xml version="1.0" encoding="utf-8"?>
<p:tagLst xmlns:p="http://schemas.openxmlformats.org/presentationml/2006/main">
  <p:tag name="AS_UNIQUEID" val="303"/>
</p:tagLst>
</file>

<file path=ppt/tags/tag398.xml><?xml version="1.0" encoding="utf-8"?>
<p:tagLst xmlns:p="http://schemas.openxmlformats.org/presentationml/2006/main">
  <p:tag name="AS_UNIQUEID" val="304"/>
</p:tagLst>
</file>

<file path=ppt/tags/tag399.xml><?xml version="1.0" encoding="utf-8"?>
<p:tagLst xmlns:p="http://schemas.openxmlformats.org/presentationml/2006/main">
  <p:tag name="AS_UNIQUEID" val="305"/>
</p:tagLst>
</file>

<file path=ppt/tags/tag4.xml><?xml version="1.0" encoding="utf-8"?>
<p:tagLst xmlns:p="http://schemas.openxmlformats.org/presentationml/2006/main">
  <p:tag name="AS_UNIQUEID" val="129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AS_UNIQUEID" val="1335"/>
</p:tagLst>
</file>

<file path=ppt/tags/tag400.xml><?xml version="1.0" encoding="utf-8"?>
<p:tagLst xmlns:p="http://schemas.openxmlformats.org/presentationml/2006/main">
  <p:tag name="AS_UNIQUEID" val="306"/>
</p:tagLst>
</file>

<file path=ppt/tags/tag401.xml><?xml version="1.0" encoding="utf-8"?>
<p:tagLst xmlns:p="http://schemas.openxmlformats.org/presentationml/2006/main">
  <p:tag name="AS_UNIQUEID" val="307"/>
</p:tagLst>
</file>

<file path=ppt/tags/tag402.xml><?xml version="1.0" encoding="utf-8"?>
<p:tagLst xmlns:p="http://schemas.openxmlformats.org/presentationml/2006/main">
  <p:tag name="AS_UNIQUEID" val="308"/>
</p:tagLst>
</file>

<file path=ppt/tags/tag403.xml><?xml version="1.0" encoding="utf-8"?>
<p:tagLst xmlns:p="http://schemas.openxmlformats.org/presentationml/2006/main">
  <p:tag name="AS_UNIQUEID" val="309"/>
</p:tagLst>
</file>

<file path=ppt/tags/tag404.xml><?xml version="1.0" encoding="utf-8"?>
<p:tagLst xmlns:p="http://schemas.openxmlformats.org/presentationml/2006/main">
  <p:tag name="AS_UNIQUEID" val="310"/>
</p:tagLst>
</file>

<file path=ppt/tags/tag405.xml><?xml version="1.0" encoding="utf-8"?>
<p:tagLst xmlns:p="http://schemas.openxmlformats.org/presentationml/2006/main">
  <p:tag name="AS_UNIQUEID" val="311"/>
</p:tagLst>
</file>

<file path=ppt/tags/tag406.xml><?xml version="1.0" encoding="utf-8"?>
<p:tagLst xmlns:p="http://schemas.openxmlformats.org/presentationml/2006/main">
  <p:tag name="AS_UNIQUEID" val="312"/>
</p:tagLst>
</file>

<file path=ppt/tags/tag407.xml><?xml version="1.0" encoding="utf-8"?>
<p:tagLst xmlns:p="http://schemas.openxmlformats.org/presentationml/2006/main">
  <p:tag name="AS_UNIQUEID" val="313"/>
</p:tagLst>
</file>

<file path=ppt/tags/tag408.xml><?xml version="1.0" encoding="utf-8"?>
<p:tagLst xmlns:p="http://schemas.openxmlformats.org/presentationml/2006/main">
  <p:tag name="AS_UNIQUEID" val="314"/>
</p:tagLst>
</file>

<file path=ppt/tags/tag409.xml><?xml version="1.0" encoding="utf-8"?>
<p:tagLst xmlns:p="http://schemas.openxmlformats.org/presentationml/2006/main">
  <p:tag name="AS_UNIQUEID" val="315"/>
</p:tagLst>
</file>

<file path=ppt/tags/tag41.xml><?xml version="1.0" encoding="utf-8"?>
<p:tagLst xmlns:p="http://schemas.openxmlformats.org/presentationml/2006/main">
  <p:tag name="AS_UNIQUEID" val="133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10.xml><?xml version="1.0" encoding="utf-8"?>
<p:tagLst xmlns:p="http://schemas.openxmlformats.org/presentationml/2006/main">
  <p:tag name="AS_UNIQUEID" val="316"/>
</p:tagLst>
</file>

<file path=ppt/tags/tag411.xml><?xml version="1.0" encoding="utf-8"?>
<p:tagLst xmlns:p="http://schemas.openxmlformats.org/presentationml/2006/main">
  <p:tag name="AS_UNIQUEID" val="317"/>
</p:tagLst>
</file>

<file path=ppt/tags/tag412.xml><?xml version="1.0" encoding="utf-8"?>
<p:tagLst xmlns:p="http://schemas.openxmlformats.org/presentationml/2006/main">
  <p:tag name="AS_UNIQUEID" val="318"/>
</p:tagLst>
</file>

<file path=ppt/tags/tag413.xml><?xml version="1.0" encoding="utf-8"?>
<p:tagLst xmlns:p="http://schemas.openxmlformats.org/presentationml/2006/main">
  <p:tag name="AS_UNIQUEID" val="319"/>
</p:tagLst>
</file>

<file path=ppt/tags/tag414.xml><?xml version="1.0" encoding="utf-8"?>
<p:tagLst xmlns:p="http://schemas.openxmlformats.org/presentationml/2006/main">
  <p:tag name="AS_UNIQUEID" val="320"/>
</p:tagLst>
</file>

<file path=ppt/tags/tag415.xml><?xml version="1.0" encoding="utf-8"?>
<p:tagLst xmlns:p="http://schemas.openxmlformats.org/presentationml/2006/main">
  <p:tag name="AS_UNIQUEID" val="321"/>
</p:tagLst>
</file>

<file path=ppt/tags/tag416.xml><?xml version="1.0" encoding="utf-8"?>
<p:tagLst xmlns:p="http://schemas.openxmlformats.org/presentationml/2006/main">
  <p:tag name="AS_UNIQUEID" val="322"/>
</p:tagLst>
</file>

<file path=ppt/tags/tag417.xml><?xml version="1.0" encoding="utf-8"?>
<p:tagLst xmlns:p="http://schemas.openxmlformats.org/presentationml/2006/main">
  <p:tag name="AS_UNIQUEID" val="323"/>
</p:tagLst>
</file>

<file path=ppt/tags/tag418.xml><?xml version="1.0" encoding="utf-8"?>
<p:tagLst xmlns:p="http://schemas.openxmlformats.org/presentationml/2006/main">
  <p:tag name="AS_UNIQUEID" val="324"/>
</p:tagLst>
</file>

<file path=ppt/tags/tag419.xml><?xml version="1.0" encoding="utf-8"?>
<p:tagLst xmlns:p="http://schemas.openxmlformats.org/presentationml/2006/main">
  <p:tag name="AS_UNIQUEID" val="325"/>
</p:tagLst>
</file>

<file path=ppt/tags/tag42.xml><?xml version="1.0" encoding="utf-8"?>
<p:tagLst xmlns:p="http://schemas.openxmlformats.org/presentationml/2006/main">
  <p:tag name="AS_UNIQUEID" val="133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20.xml><?xml version="1.0" encoding="utf-8"?>
<p:tagLst xmlns:p="http://schemas.openxmlformats.org/presentationml/2006/main">
  <p:tag name="AS_UNIQUEID" val="326"/>
</p:tagLst>
</file>

<file path=ppt/tags/tag421.xml><?xml version="1.0" encoding="utf-8"?>
<p:tagLst xmlns:p="http://schemas.openxmlformats.org/presentationml/2006/main">
  <p:tag name="AS_UNIQUEID" val="327"/>
</p:tagLst>
</file>

<file path=ppt/tags/tag422.xml><?xml version="1.0" encoding="utf-8"?>
<p:tagLst xmlns:p="http://schemas.openxmlformats.org/presentationml/2006/main">
  <p:tag name="AS_UNIQUEID" val="328"/>
</p:tagLst>
</file>

<file path=ppt/tags/tag423.xml><?xml version="1.0" encoding="utf-8"?>
<p:tagLst xmlns:p="http://schemas.openxmlformats.org/presentationml/2006/main">
  <p:tag name="AS_UNIQUEID" val="329"/>
</p:tagLst>
</file>

<file path=ppt/tags/tag424.xml><?xml version="1.0" encoding="utf-8"?>
<p:tagLst xmlns:p="http://schemas.openxmlformats.org/presentationml/2006/main">
  <p:tag name="AS_UNIQUEID" val="330"/>
</p:tagLst>
</file>

<file path=ppt/tags/tag425.xml><?xml version="1.0" encoding="utf-8"?>
<p:tagLst xmlns:p="http://schemas.openxmlformats.org/presentationml/2006/main">
  <p:tag name="AS_UNIQUEID" val="331"/>
</p:tagLst>
</file>

<file path=ppt/tags/tag426.xml><?xml version="1.0" encoding="utf-8"?>
<p:tagLst xmlns:p="http://schemas.openxmlformats.org/presentationml/2006/main">
  <p:tag name="AS_UNIQUEID" val="332"/>
</p:tagLst>
</file>

<file path=ppt/tags/tag427.xml><?xml version="1.0" encoding="utf-8"?>
<p:tagLst xmlns:p="http://schemas.openxmlformats.org/presentationml/2006/main">
  <p:tag name="AS_UNIQUEID" val="333"/>
</p:tagLst>
</file>

<file path=ppt/tags/tag428.xml><?xml version="1.0" encoding="utf-8"?>
<p:tagLst xmlns:p="http://schemas.openxmlformats.org/presentationml/2006/main">
  <p:tag name="AS_UNIQUEID" val="334"/>
</p:tagLst>
</file>

<file path=ppt/tags/tag429.xml><?xml version="1.0" encoding="utf-8"?>
<p:tagLst xmlns:p="http://schemas.openxmlformats.org/presentationml/2006/main">
  <p:tag name="AS_UNIQUEID" val="335"/>
</p:tagLst>
</file>

<file path=ppt/tags/tag43.xml><?xml version="1.0" encoding="utf-8"?>
<p:tagLst xmlns:p="http://schemas.openxmlformats.org/presentationml/2006/main">
  <p:tag name="AS_UNIQUEID" val="133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30.xml><?xml version="1.0" encoding="utf-8"?>
<p:tagLst xmlns:p="http://schemas.openxmlformats.org/presentationml/2006/main">
  <p:tag name="AS_UNIQUEID" val="336"/>
</p:tagLst>
</file>

<file path=ppt/tags/tag431.xml><?xml version="1.0" encoding="utf-8"?>
<p:tagLst xmlns:p="http://schemas.openxmlformats.org/presentationml/2006/main">
  <p:tag name="AS_UNIQUEID" val="337"/>
</p:tagLst>
</file>

<file path=ppt/tags/tag432.xml><?xml version="1.0" encoding="utf-8"?>
<p:tagLst xmlns:p="http://schemas.openxmlformats.org/presentationml/2006/main">
  <p:tag name="AS_UNIQUEID" val="338"/>
</p:tagLst>
</file>

<file path=ppt/tags/tag433.xml><?xml version="1.0" encoding="utf-8"?>
<p:tagLst xmlns:p="http://schemas.openxmlformats.org/presentationml/2006/main">
  <p:tag name="AS_UNIQUEID" val="339"/>
</p:tagLst>
</file>

<file path=ppt/tags/tag434.xml><?xml version="1.0" encoding="utf-8"?>
<p:tagLst xmlns:p="http://schemas.openxmlformats.org/presentationml/2006/main">
  <p:tag name="AS_UNIQUEID" val="340"/>
</p:tagLst>
</file>

<file path=ppt/tags/tag435.xml><?xml version="1.0" encoding="utf-8"?>
<p:tagLst xmlns:p="http://schemas.openxmlformats.org/presentationml/2006/main">
  <p:tag name="AS_UNIQUEID" val="341"/>
</p:tagLst>
</file>

<file path=ppt/tags/tag436.xml><?xml version="1.0" encoding="utf-8"?>
<p:tagLst xmlns:p="http://schemas.openxmlformats.org/presentationml/2006/main">
  <p:tag name="AS_UNIQUEID" val="342"/>
</p:tagLst>
</file>

<file path=ppt/tags/tag437.xml><?xml version="1.0" encoding="utf-8"?>
<p:tagLst xmlns:p="http://schemas.openxmlformats.org/presentationml/2006/main">
  <p:tag name="AS_UNIQUEID" val="343"/>
</p:tagLst>
</file>

<file path=ppt/tags/tag438.xml><?xml version="1.0" encoding="utf-8"?>
<p:tagLst xmlns:p="http://schemas.openxmlformats.org/presentationml/2006/main">
  <p:tag name="AS_UNIQUEID" val="344"/>
</p:tagLst>
</file>

<file path=ppt/tags/tag439.xml><?xml version="1.0" encoding="utf-8"?>
<p:tagLst xmlns:p="http://schemas.openxmlformats.org/presentationml/2006/main">
  <p:tag name="AS_UNIQUEID" val="345"/>
</p:tagLst>
</file>

<file path=ppt/tags/tag44.xml><?xml version="1.0" encoding="utf-8"?>
<p:tagLst xmlns:p="http://schemas.openxmlformats.org/presentationml/2006/main">
  <p:tag name="AS_UNIQUEID" val="1339"/>
</p:tagLst>
</file>

<file path=ppt/tags/tag440.xml><?xml version="1.0" encoding="utf-8"?>
<p:tagLst xmlns:p="http://schemas.openxmlformats.org/presentationml/2006/main">
  <p:tag name="AS_UNIQUEID" val="346"/>
</p:tagLst>
</file>

<file path=ppt/tags/tag441.xml><?xml version="1.0" encoding="utf-8"?>
<p:tagLst xmlns:p="http://schemas.openxmlformats.org/presentationml/2006/main">
  <p:tag name="AS_UNIQUEID" val="347"/>
</p:tagLst>
</file>

<file path=ppt/tags/tag442.xml><?xml version="1.0" encoding="utf-8"?>
<p:tagLst xmlns:p="http://schemas.openxmlformats.org/presentationml/2006/main">
  <p:tag name="AS_UNIQUEID" val="348"/>
</p:tagLst>
</file>

<file path=ppt/tags/tag443.xml><?xml version="1.0" encoding="utf-8"?>
<p:tagLst xmlns:p="http://schemas.openxmlformats.org/presentationml/2006/main">
  <p:tag name="AS_UNIQUEID" val="349"/>
</p:tagLst>
</file>

<file path=ppt/tags/tag444.xml><?xml version="1.0" encoding="utf-8"?>
<p:tagLst xmlns:p="http://schemas.openxmlformats.org/presentationml/2006/main">
  <p:tag name="AS_UNIQUEID" val="350"/>
</p:tagLst>
</file>

<file path=ppt/tags/tag445.xml><?xml version="1.0" encoding="utf-8"?>
<p:tagLst xmlns:p="http://schemas.openxmlformats.org/presentationml/2006/main">
  <p:tag name="AS_UNIQUEID" val="351"/>
</p:tagLst>
</file>

<file path=ppt/tags/tag446.xml><?xml version="1.0" encoding="utf-8"?>
<p:tagLst xmlns:p="http://schemas.openxmlformats.org/presentationml/2006/main">
  <p:tag name="AS_UNIQUEID" val="352"/>
</p:tagLst>
</file>

<file path=ppt/tags/tag447.xml><?xml version="1.0" encoding="utf-8"?>
<p:tagLst xmlns:p="http://schemas.openxmlformats.org/presentationml/2006/main">
  <p:tag name="AS_UNIQUEID" val="353"/>
</p:tagLst>
</file>

<file path=ppt/tags/tag448.xml><?xml version="1.0" encoding="utf-8"?>
<p:tagLst xmlns:p="http://schemas.openxmlformats.org/presentationml/2006/main">
  <p:tag name="AS_UNIQUEID" val="354"/>
</p:tagLst>
</file>

<file path=ppt/tags/tag449.xml><?xml version="1.0" encoding="utf-8"?>
<p:tagLst xmlns:p="http://schemas.openxmlformats.org/presentationml/2006/main">
  <p:tag name="AS_UNIQUEID" val="355"/>
</p:tagLst>
</file>

<file path=ppt/tags/tag45.xml><?xml version="1.0" encoding="utf-8"?>
<p:tagLst xmlns:p="http://schemas.openxmlformats.org/presentationml/2006/main">
  <p:tag name="AS_UNIQUEID" val="134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50.xml><?xml version="1.0" encoding="utf-8"?>
<p:tagLst xmlns:p="http://schemas.openxmlformats.org/presentationml/2006/main">
  <p:tag name="AS_UNIQUEID" val="356"/>
</p:tagLst>
</file>

<file path=ppt/tags/tag451.xml><?xml version="1.0" encoding="utf-8"?>
<p:tagLst xmlns:p="http://schemas.openxmlformats.org/presentationml/2006/main">
  <p:tag name="AS_UNIQUEID" val="357"/>
</p:tagLst>
</file>

<file path=ppt/tags/tag452.xml><?xml version="1.0" encoding="utf-8"?>
<p:tagLst xmlns:p="http://schemas.openxmlformats.org/presentationml/2006/main">
  <p:tag name="AS_UNIQUEID" val="358"/>
</p:tagLst>
</file>

<file path=ppt/tags/tag453.xml><?xml version="1.0" encoding="utf-8"?>
<p:tagLst xmlns:p="http://schemas.openxmlformats.org/presentationml/2006/main">
  <p:tag name="AS_UNIQUEID" val="359"/>
</p:tagLst>
</file>

<file path=ppt/tags/tag454.xml><?xml version="1.0" encoding="utf-8"?>
<p:tagLst xmlns:p="http://schemas.openxmlformats.org/presentationml/2006/main">
  <p:tag name="AS_UNIQUEID" val="360"/>
</p:tagLst>
</file>

<file path=ppt/tags/tag455.xml><?xml version="1.0" encoding="utf-8"?>
<p:tagLst xmlns:p="http://schemas.openxmlformats.org/presentationml/2006/main">
  <p:tag name="AS_UNIQUEID" val="361"/>
</p:tagLst>
</file>

<file path=ppt/tags/tag456.xml><?xml version="1.0" encoding="utf-8"?>
<p:tagLst xmlns:p="http://schemas.openxmlformats.org/presentationml/2006/main">
  <p:tag name="AS_UNIQUEID" val="362"/>
</p:tagLst>
</file>

<file path=ppt/tags/tag457.xml><?xml version="1.0" encoding="utf-8"?>
<p:tagLst xmlns:p="http://schemas.openxmlformats.org/presentationml/2006/main">
  <p:tag name="AS_UNIQUEID" val="363"/>
</p:tagLst>
</file>

<file path=ppt/tags/tag458.xml><?xml version="1.0" encoding="utf-8"?>
<p:tagLst xmlns:p="http://schemas.openxmlformats.org/presentationml/2006/main">
  <p:tag name="AS_UNIQUEID" val="364"/>
</p:tagLst>
</file>

<file path=ppt/tags/tag459.xml><?xml version="1.0" encoding="utf-8"?>
<p:tagLst xmlns:p="http://schemas.openxmlformats.org/presentationml/2006/main">
  <p:tag name="AS_UNIQUEID" val="365"/>
</p:tagLst>
</file>

<file path=ppt/tags/tag46.xml><?xml version="1.0" encoding="utf-8"?>
<p:tagLst xmlns:p="http://schemas.openxmlformats.org/presentationml/2006/main">
  <p:tag name="AS_UNIQUEID" val="134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60.xml><?xml version="1.0" encoding="utf-8"?>
<p:tagLst xmlns:p="http://schemas.openxmlformats.org/presentationml/2006/main">
  <p:tag name="AS_UNIQUEID" val="366"/>
</p:tagLst>
</file>

<file path=ppt/tags/tag461.xml><?xml version="1.0" encoding="utf-8"?>
<p:tagLst xmlns:p="http://schemas.openxmlformats.org/presentationml/2006/main">
  <p:tag name="AS_UNIQUEID" val="367"/>
</p:tagLst>
</file>

<file path=ppt/tags/tag462.xml><?xml version="1.0" encoding="utf-8"?>
<p:tagLst xmlns:p="http://schemas.openxmlformats.org/presentationml/2006/main">
  <p:tag name="AS_UNIQUEID" val="368"/>
</p:tagLst>
</file>

<file path=ppt/tags/tag463.xml><?xml version="1.0" encoding="utf-8"?>
<p:tagLst xmlns:p="http://schemas.openxmlformats.org/presentationml/2006/main">
  <p:tag name="AS_UNIQUEID" val="369"/>
</p:tagLst>
</file>

<file path=ppt/tags/tag464.xml><?xml version="1.0" encoding="utf-8"?>
<p:tagLst xmlns:p="http://schemas.openxmlformats.org/presentationml/2006/main">
  <p:tag name="AS_UNIQUEID" val="370"/>
</p:tagLst>
</file>

<file path=ppt/tags/tag465.xml><?xml version="1.0" encoding="utf-8"?>
<p:tagLst xmlns:p="http://schemas.openxmlformats.org/presentationml/2006/main">
  <p:tag name="AS_UNIQUEID" val="371"/>
</p:tagLst>
</file>

<file path=ppt/tags/tag466.xml><?xml version="1.0" encoding="utf-8"?>
<p:tagLst xmlns:p="http://schemas.openxmlformats.org/presentationml/2006/main">
  <p:tag name="AS_UNIQUEID" val="372"/>
</p:tagLst>
</file>

<file path=ppt/tags/tag467.xml><?xml version="1.0" encoding="utf-8"?>
<p:tagLst xmlns:p="http://schemas.openxmlformats.org/presentationml/2006/main">
  <p:tag name="AS_UNIQUEID" val="373"/>
</p:tagLst>
</file>

<file path=ppt/tags/tag468.xml><?xml version="1.0" encoding="utf-8"?>
<p:tagLst xmlns:p="http://schemas.openxmlformats.org/presentationml/2006/main">
  <p:tag name="AS_UNIQUEID" val="374"/>
</p:tagLst>
</file>

<file path=ppt/tags/tag469.xml><?xml version="1.0" encoding="utf-8"?>
<p:tagLst xmlns:p="http://schemas.openxmlformats.org/presentationml/2006/main">
  <p:tag name="AS_UNIQUEID" val="375"/>
</p:tagLst>
</file>

<file path=ppt/tags/tag47.xml><?xml version="1.0" encoding="utf-8"?>
<p:tagLst xmlns:p="http://schemas.openxmlformats.org/presentationml/2006/main">
  <p:tag name="AS_UNIQUEID" val="134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70.xml><?xml version="1.0" encoding="utf-8"?>
<p:tagLst xmlns:p="http://schemas.openxmlformats.org/presentationml/2006/main">
  <p:tag name="AS_UNIQUEID" val="376"/>
</p:tagLst>
</file>

<file path=ppt/tags/tag471.xml><?xml version="1.0" encoding="utf-8"?>
<p:tagLst xmlns:p="http://schemas.openxmlformats.org/presentationml/2006/main">
  <p:tag name="AS_UNIQUEID" val="377"/>
</p:tagLst>
</file>

<file path=ppt/tags/tag472.xml><?xml version="1.0" encoding="utf-8"?>
<p:tagLst xmlns:p="http://schemas.openxmlformats.org/presentationml/2006/main">
  <p:tag name="AS_UNIQUEID" val="378"/>
</p:tagLst>
</file>

<file path=ppt/tags/tag473.xml><?xml version="1.0" encoding="utf-8"?>
<p:tagLst xmlns:p="http://schemas.openxmlformats.org/presentationml/2006/main">
  <p:tag name="AS_UNIQUEID" val="379"/>
</p:tagLst>
</file>

<file path=ppt/tags/tag474.xml><?xml version="1.0" encoding="utf-8"?>
<p:tagLst xmlns:p="http://schemas.openxmlformats.org/presentationml/2006/main">
  <p:tag name="AS_UNIQUEID" val="380"/>
</p:tagLst>
</file>

<file path=ppt/tags/tag475.xml><?xml version="1.0" encoding="utf-8"?>
<p:tagLst xmlns:p="http://schemas.openxmlformats.org/presentationml/2006/main">
  <p:tag name="AS_UNIQUEID" val="381"/>
</p:tagLst>
</file>

<file path=ppt/tags/tag476.xml><?xml version="1.0" encoding="utf-8"?>
<p:tagLst xmlns:p="http://schemas.openxmlformats.org/presentationml/2006/main">
  <p:tag name="AS_UNIQUEID" val="382"/>
</p:tagLst>
</file>

<file path=ppt/tags/tag477.xml><?xml version="1.0" encoding="utf-8"?>
<p:tagLst xmlns:p="http://schemas.openxmlformats.org/presentationml/2006/main">
  <p:tag name="AS_UNIQUEID" val="383"/>
</p:tagLst>
</file>

<file path=ppt/tags/tag478.xml><?xml version="1.0" encoding="utf-8"?>
<p:tagLst xmlns:p="http://schemas.openxmlformats.org/presentationml/2006/main">
  <p:tag name="AS_UNIQUEID" val="384"/>
</p:tagLst>
</file>

<file path=ppt/tags/tag479.xml><?xml version="1.0" encoding="utf-8"?>
<p:tagLst xmlns:p="http://schemas.openxmlformats.org/presentationml/2006/main">
  <p:tag name="AS_UNIQUEID" val="385"/>
</p:tagLst>
</file>

<file path=ppt/tags/tag48.xml><?xml version="1.0" encoding="utf-8"?>
<p:tagLst xmlns:p="http://schemas.openxmlformats.org/presentationml/2006/main">
  <p:tag name="AS_UNIQUEID" val="134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80.xml><?xml version="1.0" encoding="utf-8"?>
<p:tagLst xmlns:p="http://schemas.openxmlformats.org/presentationml/2006/main">
  <p:tag name="AS_UNIQUEID" val="386"/>
</p:tagLst>
</file>

<file path=ppt/tags/tag481.xml><?xml version="1.0" encoding="utf-8"?>
<p:tagLst xmlns:p="http://schemas.openxmlformats.org/presentationml/2006/main">
  <p:tag name="AS_UNIQUEID" val="387"/>
</p:tagLst>
</file>

<file path=ppt/tags/tag482.xml><?xml version="1.0" encoding="utf-8"?>
<p:tagLst xmlns:p="http://schemas.openxmlformats.org/presentationml/2006/main">
  <p:tag name="AS_UNIQUEID" val="388"/>
</p:tagLst>
</file>

<file path=ppt/tags/tag483.xml><?xml version="1.0" encoding="utf-8"?>
<p:tagLst xmlns:p="http://schemas.openxmlformats.org/presentationml/2006/main">
  <p:tag name="AS_UNIQUEID" val="389"/>
</p:tagLst>
</file>

<file path=ppt/tags/tag484.xml><?xml version="1.0" encoding="utf-8"?>
<p:tagLst xmlns:p="http://schemas.openxmlformats.org/presentationml/2006/main">
  <p:tag name="AS_UNIQUEID" val="390"/>
</p:tagLst>
</file>

<file path=ppt/tags/tag485.xml><?xml version="1.0" encoding="utf-8"?>
<p:tagLst xmlns:p="http://schemas.openxmlformats.org/presentationml/2006/main">
  <p:tag name="AS_UNIQUEID" val="391"/>
</p:tagLst>
</file>

<file path=ppt/tags/tag486.xml><?xml version="1.0" encoding="utf-8"?>
<p:tagLst xmlns:p="http://schemas.openxmlformats.org/presentationml/2006/main">
  <p:tag name="AS_UNIQUEID" val="392"/>
</p:tagLst>
</file>

<file path=ppt/tags/tag487.xml><?xml version="1.0" encoding="utf-8"?>
<p:tagLst xmlns:p="http://schemas.openxmlformats.org/presentationml/2006/main">
  <p:tag name="AS_UNIQUEID" val="393"/>
</p:tagLst>
</file>

<file path=ppt/tags/tag488.xml><?xml version="1.0" encoding="utf-8"?>
<p:tagLst xmlns:p="http://schemas.openxmlformats.org/presentationml/2006/main">
  <p:tag name="AS_UNIQUEID" val="394"/>
</p:tagLst>
</file>

<file path=ppt/tags/tag489.xml><?xml version="1.0" encoding="utf-8"?>
<p:tagLst xmlns:p="http://schemas.openxmlformats.org/presentationml/2006/main">
  <p:tag name="AS_UNIQUEID" val="395"/>
</p:tagLst>
</file>

<file path=ppt/tags/tag49.xml><?xml version="1.0" encoding="utf-8"?>
<p:tagLst xmlns:p="http://schemas.openxmlformats.org/presentationml/2006/main">
  <p:tag name="AS_UNIQUEID" val="134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90.xml><?xml version="1.0" encoding="utf-8"?>
<p:tagLst xmlns:p="http://schemas.openxmlformats.org/presentationml/2006/main">
  <p:tag name="AS_UNIQUEID" val="396"/>
</p:tagLst>
</file>

<file path=ppt/tags/tag491.xml><?xml version="1.0" encoding="utf-8"?>
<p:tagLst xmlns:p="http://schemas.openxmlformats.org/presentationml/2006/main">
  <p:tag name="AS_UNIQUEID" val="397"/>
</p:tagLst>
</file>

<file path=ppt/tags/tag492.xml><?xml version="1.0" encoding="utf-8"?>
<p:tagLst xmlns:p="http://schemas.openxmlformats.org/presentationml/2006/main">
  <p:tag name="AS_UNIQUEID" val="398"/>
</p:tagLst>
</file>

<file path=ppt/tags/tag493.xml><?xml version="1.0" encoding="utf-8"?>
<p:tagLst xmlns:p="http://schemas.openxmlformats.org/presentationml/2006/main">
  <p:tag name="AS_UNIQUEID" val="399"/>
</p:tagLst>
</file>

<file path=ppt/tags/tag494.xml><?xml version="1.0" encoding="utf-8"?>
<p:tagLst xmlns:p="http://schemas.openxmlformats.org/presentationml/2006/main">
  <p:tag name="AS_UNIQUEID" val="400"/>
</p:tagLst>
</file>

<file path=ppt/tags/tag495.xml><?xml version="1.0" encoding="utf-8"?>
<p:tagLst xmlns:p="http://schemas.openxmlformats.org/presentationml/2006/main">
  <p:tag name="AS_UNIQUEID" val="401"/>
</p:tagLst>
</file>

<file path=ppt/tags/tag496.xml><?xml version="1.0" encoding="utf-8"?>
<p:tagLst xmlns:p="http://schemas.openxmlformats.org/presentationml/2006/main">
  <p:tag name="AS_UNIQUEID" val="402"/>
</p:tagLst>
</file>

<file path=ppt/tags/tag497.xml><?xml version="1.0" encoding="utf-8"?>
<p:tagLst xmlns:p="http://schemas.openxmlformats.org/presentationml/2006/main">
  <p:tag name="AS_UNIQUEID" val="403"/>
</p:tagLst>
</file>

<file path=ppt/tags/tag498.xml><?xml version="1.0" encoding="utf-8"?>
<p:tagLst xmlns:p="http://schemas.openxmlformats.org/presentationml/2006/main">
  <p:tag name="AS_UNIQUEID" val="404"/>
</p:tagLst>
</file>

<file path=ppt/tags/tag499.xml><?xml version="1.0" encoding="utf-8"?>
<p:tagLst xmlns:p="http://schemas.openxmlformats.org/presentationml/2006/main">
  <p:tag name="AS_UNIQUEID" val="405"/>
</p:tagLst>
</file>

<file path=ppt/tags/tag5.xml><?xml version="1.0" encoding="utf-8"?>
<p:tagLst xmlns:p="http://schemas.openxmlformats.org/presentationml/2006/main">
  <p:tag name="AS_UNIQUEID" val="130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AS_UNIQUEID" val="134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00.xml><?xml version="1.0" encoding="utf-8"?>
<p:tagLst xmlns:p="http://schemas.openxmlformats.org/presentationml/2006/main">
  <p:tag name="AS_UNIQUEID" val="406"/>
</p:tagLst>
</file>

<file path=ppt/tags/tag501.xml><?xml version="1.0" encoding="utf-8"?>
<p:tagLst xmlns:p="http://schemas.openxmlformats.org/presentationml/2006/main">
  <p:tag name="AS_UNIQUEID" val="407"/>
</p:tagLst>
</file>

<file path=ppt/tags/tag502.xml><?xml version="1.0" encoding="utf-8"?>
<p:tagLst xmlns:p="http://schemas.openxmlformats.org/presentationml/2006/main">
  <p:tag name="AS_UNIQUEID" val="408"/>
</p:tagLst>
</file>

<file path=ppt/tags/tag503.xml><?xml version="1.0" encoding="utf-8"?>
<p:tagLst xmlns:p="http://schemas.openxmlformats.org/presentationml/2006/main">
  <p:tag name="AS_UNIQUEID" val="409"/>
</p:tagLst>
</file>

<file path=ppt/tags/tag504.xml><?xml version="1.0" encoding="utf-8"?>
<p:tagLst xmlns:p="http://schemas.openxmlformats.org/presentationml/2006/main">
  <p:tag name="AS_UNIQUEID" val="410"/>
</p:tagLst>
</file>

<file path=ppt/tags/tag505.xml><?xml version="1.0" encoding="utf-8"?>
<p:tagLst xmlns:p="http://schemas.openxmlformats.org/presentationml/2006/main">
  <p:tag name="AS_UNIQUEID" val="411"/>
</p:tagLst>
</file>

<file path=ppt/tags/tag506.xml><?xml version="1.0" encoding="utf-8"?>
<p:tagLst xmlns:p="http://schemas.openxmlformats.org/presentationml/2006/main">
  <p:tag name="AS_UNIQUEID" val="412"/>
</p:tagLst>
</file>

<file path=ppt/tags/tag507.xml><?xml version="1.0" encoding="utf-8"?>
<p:tagLst xmlns:p="http://schemas.openxmlformats.org/presentationml/2006/main">
  <p:tag name="AS_UNIQUEID" val="413"/>
</p:tagLst>
</file>

<file path=ppt/tags/tag508.xml><?xml version="1.0" encoding="utf-8"?>
<p:tagLst xmlns:p="http://schemas.openxmlformats.org/presentationml/2006/main">
  <p:tag name="AS_UNIQUEID" val="414"/>
</p:tagLst>
</file>

<file path=ppt/tags/tag509.xml><?xml version="1.0" encoding="utf-8"?>
<p:tagLst xmlns:p="http://schemas.openxmlformats.org/presentationml/2006/main">
  <p:tag name="AS_UNIQUEID" val="415"/>
</p:tagLst>
</file>

<file path=ppt/tags/tag51.xml><?xml version="1.0" encoding="utf-8"?>
<p:tagLst xmlns:p="http://schemas.openxmlformats.org/presentationml/2006/main">
  <p:tag name="AS_UNIQUEID" val="1346"/>
</p:tagLst>
</file>

<file path=ppt/tags/tag510.xml><?xml version="1.0" encoding="utf-8"?>
<p:tagLst xmlns:p="http://schemas.openxmlformats.org/presentationml/2006/main">
  <p:tag name="AS_UNIQUEID" val="416"/>
</p:tagLst>
</file>

<file path=ppt/tags/tag511.xml><?xml version="1.0" encoding="utf-8"?>
<p:tagLst xmlns:p="http://schemas.openxmlformats.org/presentationml/2006/main">
  <p:tag name="AS_UNIQUEID" val="417"/>
</p:tagLst>
</file>

<file path=ppt/tags/tag512.xml><?xml version="1.0" encoding="utf-8"?>
<p:tagLst xmlns:p="http://schemas.openxmlformats.org/presentationml/2006/main">
  <p:tag name="AS_UNIQUEID" val="418"/>
</p:tagLst>
</file>

<file path=ppt/tags/tag513.xml><?xml version="1.0" encoding="utf-8"?>
<p:tagLst xmlns:p="http://schemas.openxmlformats.org/presentationml/2006/main">
  <p:tag name="AS_UNIQUEID" val="419"/>
</p:tagLst>
</file>

<file path=ppt/tags/tag514.xml><?xml version="1.0" encoding="utf-8"?>
<p:tagLst xmlns:p="http://schemas.openxmlformats.org/presentationml/2006/main">
  <p:tag name="AS_UNIQUEID" val="420"/>
</p:tagLst>
</file>

<file path=ppt/tags/tag515.xml><?xml version="1.0" encoding="utf-8"?>
<p:tagLst xmlns:p="http://schemas.openxmlformats.org/presentationml/2006/main">
  <p:tag name="AS_UNIQUEID" val="421"/>
</p:tagLst>
</file>

<file path=ppt/tags/tag516.xml><?xml version="1.0" encoding="utf-8"?>
<p:tagLst xmlns:p="http://schemas.openxmlformats.org/presentationml/2006/main">
  <p:tag name="AS_UNIQUEID" val="422"/>
</p:tagLst>
</file>

<file path=ppt/tags/tag517.xml><?xml version="1.0" encoding="utf-8"?>
<p:tagLst xmlns:p="http://schemas.openxmlformats.org/presentationml/2006/main">
  <p:tag name="AS_UNIQUEID" val="423"/>
</p:tagLst>
</file>

<file path=ppt/tags/tag518.xml><?xml version="1.0" encoding="utf-8"?>
<p:tagLst xmlns:p="http://schemas.openxmlformats.org/presentationml/2006/main">
  <p:tag name="AS_UNIQUEID" val="424"/>
</p:tagLst>
</file>

<file path=ppt/tags/tag519.xml><?xml version="1.0" encoding="utf-8"?>
<p:tagLst xmlns:p="http://schemas.openxmlformats.org/presentationml/2006/main">
  <p:tag name="AS_UNIQUEID" val="425"/>
</p:tagLst>
</file>

<file path=ppt/tags/tag52.xml><?xml version="1.0" encoding="utf-8"?>
<p:tagLst xmlns:p="http://schemas.openxmlformats.org/presentationml/2006/main">
  <p:tag name="AS_UNIQUEID" val="134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20.xml><?xml version="1.0" encoding="utf-8"?>
<p:tagLst xmlns:p="http://schemas.openxmlformats.org/presentationml/2006/main">
  <p:tag name="AS_UNIQUEID" val="426"/>
</p:tagLst>
</file>

<file path=ppt/tags/tag521.xml><?xml version="1.0" encoding="utf-8"?>
<p:tagLst xmlns:p="http://schemas.openxmlformats.org/presentationml/2006/main">
  <p:tag name="AS_UNIQUEID" val="427"/>
</p:tagLst>
</file>

<file path=ppt/tags/tag522.xml><?xml version="1.0" encoding="utf-8"?>
<p:tagLst xmlns:p="http://schemas.openxmlformats.org/presentationml/2006/main">
  <p:tag name="AS_UNIQUEID" val="428"/>
</p:tagLst>
</file>

<file path=ppt/tags/tag523.xml><?xml version="1.0" encoding="utf-8"?>
<p:tagLst xmlns:p="http://schemas.openxmlformats.org/presentationml/2006/main">
  <p:tag name="AS_UNIQUEID" val="429"/>
</p:tagLst>
</file>

<file path=ppt/tags/tag524.xml><?xml version="1.0" encoding="utf-8"?>
<p:tagLst xmlns:p="http://schemas.openxmlformats.org/presentationml/2006/main">
  <p:tag name="AS_UNIQUEID" val="430"/>
</p:tagLst>
</file>

<file path=ppt/tags/tag525.xml><?xml version="1.0" encoding="utf-8"?>
<p:tagLst xmlns:p="http://schemas.openxmlformats.org/presentationml/2006/main">
  <p:tag name="AS_UNIQUEID" val="431"/>
</p:tagLst>
</file>

<file path=ppt/tags/tag526.xml><?xml version="1.0" encoding="utf-8"?>
<p:tagLst xmlns:p="http://schemas.openxmlformats.org/presentationml/2006/main">
  <p:tag name="AS_UNIQUEID" val="432"/>
</p:tagLst>
</file>

<file path=ppt/tags/tag527.xml><?xml version="1.0" encoding="utf-8"?>
<p:tagLst xmlns:p="http://schemas.openxmlformats.org/presentationml/2006/main">
  <p:tag name="AS_UNIQUEID" val="433"/>
</p:tagLst>
</file>

<file path=ppt/tags/tag528.xml><?xml version="1.0" encoding="utf-8"?>
<p:tagLst xmlns:p="http://schemas.openxmlformats.org/presentationml/2006/main">
  <p:tag name="AS_UNIQUEID" val="434"/>
</p:tagLst>
</file>

<file path=ppt/tags/tag529.xml><?xml version="1.0" encoding="utf-8"?>
<p:tagLst xmlns:p="http://schemas.openxmlformats.org/presentationml/2006/main">
  <p:tag name="AS_UNIQUEID" val="435"/>
</p:tagLst>
</file>

<file path=ppt/tags/tag53.xml><?xml version="1.0" encoding="utf-8"?>
<p:tagLst xmlns:p="http://schemas.openxmlformats.org/presentationml/2006/main">
  <p:tag name="AS_UNIQUEID" val="134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30.xml><?xml version="1.0" encoding="utf-8"?>
<p:tagLst xmlns:p="http://schemas.openxmlformats.org/presentationml/2006/main">
  <p:tag name="AS_UNIQUEID" val="436"/>
</p:tagLst>
</file>

<file path=ppt/tags/tag531.xml><?xml version="1.0" encoding="utf-8"?>
<p:tagLst xmlns:p="http://schemas.openxmlformats.org/presentationml/2006/main">
  <p:tag name="AS_UNIQUEID" val="437"/>
</p:tagLst>
</file>

<file path=ppt/tags/tag532.xml><?xml version="1.0" encoding="utf-8"?>
<p:tagLst xmlns:p="http://schemas.openxmlformats.org/presentationml/2006/main">
  <p:tag name="AS_UNIQUEID" val="438"/>
</p:tagLst>
</file>

<file path=ppt/tags/tag533.xml><?xml version="1.0" encoding="utf-8"?>
<p:tagLst xmlns:p="http://schemas.openxmlformats.org/presentationml/2006/main">
  <p:tag name="AS_UNIQUEID" val="439"/>
</p:tagLst>
</file>

<file path=ppt/tags/tag534.xml><?xml version="1.0" encoding="utf-8"?>
<p:tagLst xmlns:p="http://schemas.openxmlformats.org/presentationml/2006/main">
  <p:tag name="AS_UNIQUEID" val="440"/>
</p:tagLst>
</file>

<file path=ppt/tags/tag535.xml><?xml version="1.0" encoding="utf-8"?>
<p:tagLst xmlns:p="http://schemas.openxmlformats.org/presentationml/2006/main">
  <p:tag name="AS_UNIQUEID" val="441"/>
</p:tagLst>
</file>

<file path=ppt/tags/tag536.xml><?xml version="1.0" encoding="utf-8"?>
<p:tagLst xmlns:p="http://schemas.openxmlformats.org/presentationml/2006/main">
  <p:tag name="AS_UNIQUEID" val="442"/>
</p:tagLst>
</file>

<file path=ppt/tags/tag537.xml><?xml version="1.0" encoding="utf-8"?>
<p:tagLst xmlns:p="http://schemas.openxmlformats.org/presentationml/2006/main">
  <p:tag name="AS_UNIQUEID" val="443"/>
</p:tagLst>
</file>

<file path=ppt/tags/tag538.xml><?xml version="1.0" encoding="utf-8"?>
<p:tagLst xmlns:p="http://schemas.openxmlformats.org/presentationml/2006/main">
  <p:tag name="AS_UNIQUEID" val="444"/>
</p:tagLst>
</file>

<file path=ppt/tags/tag539.xml><?xml version="1.0" encoding="utf-8"?>
<p:tagLst xmlns:p="http://schemas.openxmlformats.org/presentationml/2006/main">
  <p:tag name="AS_UNIQUEID" val="445"/>
</p:tagLst>
</file>

<file path=ppt/tags/tag54.xml><?xml version="1.0" encoding="utf-8"?>
<p:tagLst xmlns:p="http://schemas.openxmlformats.org/presentationml/2006/main">
  <p:tag name="AS_UNIQUEID" val="134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40.xml><?xml version="1.0" encoding="utf-8"?>
<p:tagLst xmlns:p="http://schemas.openxmlformats.org/presentationml/2006/main">
  <p:tag name="AS_UNIQUEID" val="446"/>
</p:tagLst>
</file>

<file path=ppt/tags/tag541.xml><?xml version="1.0" encoding="utf-8"?>
<p:tagLst xmlns:p="http://schemas.openxmlformats.org/presentationml/2006/main">
  <p:tag name="AS_UNIQUEID" val="447"/>
</p:tagLst>
</file>

<file path=ppt/tags/tag542.xml><?xml version="1.0" encoding="utf-8"?>
<p:tagLst xmlns:p="http://schemas.openxmlformats.org/presentationml/2006/main">
  <p:tag name="AS_UNIQUEID" val="448"/>
</p:tagLst>
</file>

<file path=ppt/tags/tag543.xml><?xml version="1.0" encoding="utf-8"?>
<p:tagLst xmlns:p="http://schemas.openxmlformats.org/presentationml/2006/main">
  <p:tag name="AS_UNIQUEID" val="449"/>
</p:tagLst>
</file>

<file path=ppt/tags/tag544.xml><?xml version="1.0" encoding="utf-8"?>
<p:tagLst xmlns:p="http://schemas.openxmlformats.org/presentationml/2006/main">
  <p:tag name="AS_UNIQUEID" val="450"/>
</p:tagLst>
</file>

<file path=ppt/tags/tag545.xml><?xml version="1.0" encoding="utf-8"?>
<p:tagLst xmlns:p="http://schemas.openxmlformats.org/presentationml/2006/main">
  <p:tag name="AS_UNIQUEID" val="451"/>
</p:tagLst>
</file>

<file path=ppt/tags/tag546.xml><?xml version="1.0" encoding="utf-8"?>
<p:tagLst xmlns:p="http://schemas.openxmlformats.org/presentationml/2006/main">
  <p:tag name="AS_UNIQUEID" val="452"/>
</p:tagLst>
</file>

<file path=ppt/tags/tag547.xml><?xml version="1.0" encoding="utf-8"?>
<p:tagLst xmlns:p="http://schemas.openxmlformats.org/presentationml/2006/main">
  <p:tag name="AS_UNIQUEID" val="453"/>
</p:tagLst>
</file>

<file path=ppt/tags/tag548.xml><?xml version="1.0" encoding="utf-8"?>
<p:tagLst xmlns:p="http://schemas.openxmlformats.org/presentationml/2006/main">
  <p:tag name="AS_UNIQUEID" val="454"/>
</p:tagLst>
</file>

<file path=ppt/tags/tag549.xml><?xml version="1.0" encoding="utf-8"?>
<p:tagLst xmlns:p="http://schemas.openxmlformats.org/presentationml/2006/main">
  <p:tag name="AS_UNIQUEID" val="455"/>
</p:tagLst>
</file>

<file path=ppt/tags/tag55.xml><?xml version="1.0" encoding="utf-8"?>
<p:tagLst xmlns:p="http://schemas.openxmlformats.org/presentationml/2006/main">
  <p:tag name="AS_UNIQUEID" val="135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50.xml><?xml version="1.0" encoding="utf-8"?>
<p:tagLst xmlns:p="http://schemas.openxmlformats.org/presentationml/2006/main">
  <p:tag name="AS_UNIQUEID" val="456"/>
</p:tagLst>
</file>

<file path=ppt/tags/tag551.xml><?xml version="1.0" encoding="utf-8"?>
<p:tagLst xmlns:p="http://schemas.openxmlformats.org/presentationml/2006/main">
  <p:tag name="AS_UNIQUEID" val="457"/>
</p:tagLst>
</file>

<file path=ppt/tags/tag552.xml><?xml version="1.0" encoding="utf-8"?>
<p:tagLst xmlns:p="http://schemas.openxmlformats.org/presentationml/2006/main">
  <p:tag name="AS_UNIQUEID" val="458"/>
</p:tagLst>
</file>

<file path=ppt/tags/tag553.xml><?xml version="1.0" encoding="utf-8"?>
<p:tagLst xmlns:p="http://schemas.openxmlformats.org/presentationml/2006/main">
  <p:tag name="AS_UNIQUEID" val="459"/>
</p:tagLst>
</file>

<file path=ppt/tags/tag554.xml><?xml version="1.0" encoding="utf-8"?>
<p:tagLst xmlns:p="http://schemas.openxmlformats.org/presentationml/2006/main">
  <p:tag name="AS_UNIQUEID" val="460"/>
</p:tagLst>
</file>

<file path=ppt/tags/tag555.xml><?xml version="1.0" encoding="utf-8"?>
<p:tagLst xmlns:p="http://schemas.openxmlformats.org/presentationml/2006/main">
  <p:tag name="AS_UNIQUEID" val="461"/>
</p:tagLst>
</file>

<file path=ppt/tags/tag556.xml><?xml version="1.0" encoding="utf-8"?>
<p:tagLst xmlns:p="http://schemas.openxmlformats.org/presentationml/2006/main">
  <p:tag name="AS_UNIQUEID" val="462"/>
</p:tagLst>
</file>

<file path=ppt/tags/tag557.xml><?xml version="1.0" encoding="utf-8"?>
<p:tagLst xmlns:p="http://schemas.openxmlformats.org/presentationml/2006/main">
  <p:tag name="AS_UNIQUEID" val="463"/>
</p:tagLst>
</file>

<file path=ppt/tags/tag558.xml><?xml version="1.0" encoding="utf-8"?>
<p:tagLst xmlns:p="http://schemas.openxmlformats.org/presentationml/2006/main">
  <p:tag name="AS_UNIQUEID" val="464"/>
</p:tagLst>
</file>

<file path=ppt/tags/tag559.xml><?xml version="1.0" encoding="utf-8"?>
<p:tagLst xmlns:p="http://schemas.openxmlformats.org/presentationml/2006/main">
  <p:tag name="AS_UNIQUEID" val="465"/>
</p:tagLst>
</file>

<file path=ppt/tags/tag56.xml><?xml version="1.0" encoding="utf-8"?>
<p:tagLst xmlns:p="http://schemas.openxmlformats.org/presentationml/2006/main">
  <p:tag name="AS_UNIQUEID" val="135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60.xml><?xml version="1.0" encoding="utf-8"?>
<p:tagLst xmlns:p="http://schemas.openxmlformats.org/presentationml/2006/main">
  <p:tag name="AS_UNIQUEID" val="466"/>
</p:tagLst>
</file>

<file path=ppt/tags/tag561.xml><?xml version="1.0" encoding="utf-8"?>
<p:tagLst xmlns:p="http://schemas.openxmlformats.org/presentationml/2006/main">
  <p:tag name="AS_UNIQUEID" val="467"/>
</p:tagLst>
</file>

<file path=ppt/tags/tag562.xml><?xml version="1.0" encoding="utf-8"?>
<p:tagLst xmlns:p="http://schemas.openxmlformats.org/presentationml/2006/main">
  <p:tag name="AS_UNIQUEID" val="468"/>
</p:tagLst>
</file>

<file path=ppt/tags/tag563.xml><?xml version="1.0" encoding="utf-8"?>
<p:tagLst xmlns:p="http://schemas.openxmlformats.org/presentationml/2006/main">
  <p:tag name="AS_UNIQUEID" val="469"/>
</p:tagLst>
</file>

<file path=ppt/tags/tag564.xml><?xml version="1.0" encoding="utf-8"?>
<p:tagLst xmlns:p="http://schemas.openxmlformats.org/presentationml/2006/main">
  <p:tag name="AS_UNIQUEID" val="470"/>
</p:tagLst>
</file>

<file path=ppt/tags/tag565.xml><?xml version="1.0" encoding="utf-8"?>
<p:tagLst xmlns:p="http://schemas.openxmlformats.org/presentationml/2006/main">
  <p:tag name="AS_UNIQUEID" val="471"/>
</p:tagLst>
</file>

<file path=ppt/tags/tag566.xml><?xml version="1.0" encoding="utf-8"?>
<p:tagLst xmlns:p="http://schemas.openxmlformats.org/presentationml/2006/main">
  <p:tag name="AS_UNIQUEID" val="472"/>
</p:tagLst>
</file>

<file path=ppt/tags/tag567.xml><?xml version="1.0" encoding="utf-8"?>
<p:tagLst xmlns:p="http://schemas.openxmlformats.org/presentationml/2006/main">
  <p:tag name="AS_UNIQUEID" val="473"/>
</p:tagLst>
</file>

<file path=ppt/tags/tag568.xml><?xml version="1.0" encoding="utf-8"?>
<p:tagLst xmlns:p="http://schemas.openxmlformats.org/presentationml/2006/main">
  <p:tag name="AS_UNIQUEID" val="474"/>
</p:tagLst>
</file>

<file path=ppt/tags/tag569.xml><?xml version="1.0" encoding="utf-8"?>
<p:tagLst xmlns:p="http://schemas.openxmlformats.org/presentationml/2006/main">
  <p:tag name="AS_UNIQUEID" val="475"/>
</p:tagLst>
</file>

<file path=ppt/tags/tag57.xml><?xml version="1.0" encoding="utf-8"?>
<p:tagLst xmlns:p="http://schemas.openxmlformats.org/presentationml/2006/main">
  <p:tag name="AS_UNIQUEID" val="1352"/>
</p:tagLst>
</file>

<file path=ppt/tags/tag570.xml><?xml version="1.0" encoding="utf-8"?>
<p:tagLst xmlns:p="http://schemas.openxmlformats.org/presentationml/2006/main">
  <p:tag name="AS_UNIQUEID" val="476"/>
</p:tagLst>
</file>

<file path=ppt/tags/tag571.xml><?xml version="1.0" encoding="utf-8"?>
<p:tagLst xmlns:p="http://schemas.openxmlformats.org/presentationml/2006/main">
  <p:tag name="AS_UNIQUEID" val="477"/>
</p:tagLst>
</file>

<file path=ppt/tags/tag572.xml><?xml version="1.0" encoding="utf-8"?>
<p:tagLst xmlns:p="http://schemas.openxmlformats.org/presentationml/2006/main">
  <p:tag name="AS_UNIQUEID" val="478"/>
</p:tagLst>
</file>

<file path=ppt/tags/tag573.xml><?xml version="1.0" encoding="utf-8"?>
<p:tagLst xmlns:p="http://schemas.openxmlformats.org/presentationml/2006/main">
  <p:tag name="AS_UNIQUEID" val="479"/>
</p:tagLst>
</file>

<file path=ppt/tags/tag574.xml><?xml version="1.0" encoding="utf-8"?>
<p:tagLst xmlns:p="http://schemas.openxmlformats.org/presentationml/2006/main">
  <p:tag name="AS_UNIQUEID" val="480"/>
</p:tagLst>
</file>

<file path=ppt/tags/tag575.xml><?xml version="1.0" encoding="utf-8"?>
<p:tagLst xmlns:p="http://schemas.openxmlformats.org/presentationml/2006/main">
  <p:tag name="AS_UNIQUEID" val="481"/>
</p:tagLst>
</file>

<file path=ppt/tags/tag576.xml><?xml version="1.0" encoding="utf-8"?>
<p:tagLst xmlns:p="http://schemas.openxmlformats.org/presentationml/2006/main">
  <p:tag name="AS_UNIQUEID" val="482"/>
</p:tagLst>
</file>

<file path=ppt/tags/tag577.xml><?xml version="1.0" encoding="utf-8"?>
<p:tagLst xmlns:p="http://schemas.openxmlformats.org/presentationml/2006/main">
  <p:tag name="AS_UNIQUEID" val="483"/>
</p:tagLst>
</file>

<file path=ppt/tags/tag578.xml><?xml version="1.0" encoding="utf-8"?>
<p:tagLst xmlns:p="http://schemas.openxmlformats.org/presentationml/2006/main">
  <p:tag name="AS_UNIQUEID" val="484"/>
</p:tagLst>
</file>

<file path=ppt/tags/tag579.xml><?xml version="1.0" encoding="utf-8"?>
<p:tagLst xmlns:p="http://schemas.openxmlformats.org/presentationml/2006/main">
  <p:tag name="AS_UNIQUEID" val="485"/>
</p:tagLst>
</file>

<file path=ppt/tags/tag58.xml><?xml version="1.0" encoding="utf-8"?>
<p:tagLst xmlns:p="http://schemas.openxmlformats.org/presentationml/2006/main">
  <p:tag name="AS_UNIQUEID" val="135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80.xml><?xml version="1.0" encoding="utf-8"?>
<p:tagLst xmlns:p="http://schemas.openxmlformats.org/presentationml/2006/main">
  <p:tag name="AS_UNIQUEID" val="486"/>
</p:tagLst>
</file>

<file path=ppt/tags/tag581.xml><?xml version="1.0" encoding="utf-8"?>
<p:tagLst xmlns:p="http://schemas.openxmlformats.org/presentationml/2006/main">
  <p:tag name="AS_UNIQUEID" val="487"/>
</p:tagLst>
</file>

<file path=ppt/tags/tag582.xml><?xml version="1.0" encoding="utf-8"?>
<p:tagLst xmlns:p="http://schemas.openxmlformats.org/presentationml/2006/main">
  <p:tag name="AS_UNIQUEID" val="488"/>
</p:tagLst>
</file>

<file path=ppt/tags/tag583.xml><?xml version="1.0" encoding="utf-8"?>
<p:tagLst xmlns:p="http://schemas.openxmlformats.org/presentationml/2006/main">
  <p:tag name="AS_UNIQUEID" val="489"/>
</p:tagLst>
</file>

<file path=ppt/tags/tag584.xml><?xml version="1.0" encoding="utf-8"?>
<p:tagLst xmlns:p="http://schemas.openxmlformats.org/presentationml/2006/main">
  <p:tag name="AS_UNIQUEID" val="490"/>
</p:tagLst>
</file>

<file path=ppt/tags/tag585.xml><?xml version="1.0" encoding="utf-8"?>
<p:tagLst xmlns:p="http://schemas.openxmlformats.org/presentationml/2006/main">
  <p:tag name="AS_UNIQUEID" val="491"/>
</p:tagLst>
</file>

<file path=ppt/tags/tag586.xml><?xml version="1.0" encoding="utf-8"?>
<p:tagLst xmlns:p="http://schemas.openxmlformats.org/presentationml/2006/main">
  <p:tag name="AS_UNIQUEID" val="492"/>
</p:tagLst>
</file>

<file path=ppt/tags/tag587.xml><?xml version="1.0" encoding="utf-8"?>
<p:tagLst xmlns:p="http://schemas.openxmlformats.org/presentationml/2006/main">
  <p:tag name="AS_UNIQUEID" val="493"/>
</p:tagLst>
</file>

<file path=ppt/tags/tag588.xml><?xml version="1.0" encoding="utf-8"?>
<p:tagLst xmlns:p="http://schemas.openxmlformats.org/presentationml/2006/main">
  <p:tag name="AS_UNIQUEID" val="494"/>
</p:tagLst>
</file>

<file path=ppt/tags/tag589.xml><?xml version="1.0" encoding="utf-8"?>
<p:tagLst xmlns:p="http://schemas.openxmlformats.org/presentationml/2006/main">
  <p:tag name="AS_UNIQUEID" val="495"/>
</p:tagLst>
</file>

<file path=ppt/tags/tag59.xml><?xml version="1.0" encoding="utf-8"?>
<p:tagLst xmlns:p="http://schemas.openxmlformats.org/presentationml/2006/main">
  <p:tag name="AS_UNIQUEID" val="135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90.xml><?xml version="1.0" encoding="utf-8"?>
<p:tagLst xmlns:p="http://schemas.openxmlformats.org/presentationml/2006/main">
  <p:tag name="AS_UNIQUEID" val="496"/>
</p:tagLst>
</file>

<file path=ppt/tags/tag591.xml><?xml version="1.0" encoding="utf-8"?>
<p:tagLst xmlns:p="http://schemas.openxmlformats.org/presentationml/2006/main">
  <p:tag name="AS_UNIQUEID" val="497"/>
</p:tagLst>
</file>

<file path=ppt/tags/tag592.xml><?xml version="1.0" encoding="utf-8"?>
<p:tagLst xmlns:p="http://schemas.openxmlformats.org/presentationml/2006/main">
  <p:tag name="AS_UNIQUEID" val="498"/>
</p:tagLst>
</file>

<file path=ppt/tags/tag593.xml><?xml version="1.0" encoding="utf-8"?>
<p:tagLst xmlns:p="http://schemas.openxmlformats.org/presentationml/2006/main">
  <p:tag name="AS_UNIQUEID" val="499"/>
</p:tagLst>
</file>

<file path=ppt/tags/tag594.xml><?xml version="1.0" encoding="utf-8"?>
<p:tagLst xmlns:p="http://schemas.openxmlformats.org/presentationml/2006/main">
  <p:tag name="AS_UNIQUEID" val="500"/>
</p:tagLst>
</file>

<file path=ppt/tags/tag595.xml><?xml version="1.0" encoding="utf-8"?>
<p:tagLst xmlns:p="http://schemas.openxmlformats.org/presentationml/2006/main">
  <p:tag name="AS_UNIQUEID" val="501"/>
</p:tagLst>
</file>

<file path=ppt/tags/tag596.xml><?xml version="1.0" encoding="utf-8"?>
<p:tagLst xmlns:p="http://schemas.openxmlformats.org/presentationml/2006/main">
  <p:tag name="AS_UNIQUEID" val="502"/>
</p:tagLst>
</file>

<file path=ppt/tags/tag597.xml><?xml version="1.0" encoding="utf-8"?>
<p:tagLst xmlns:p="http://schemas.openxmlformats.org/presentationml/2006/main">
  <p:tag name="AS_UNIQUEID" val="503"/>
</p:tagLst>
</file>

<file path=ppt/tags/tag598.xml><?xml version="1.0" encoding="utf-8"?>
<p:tagLst xmlns:p="http://schemas.openxmlformats.org/presentationml/2006/main">
  <p:tag name="AS_UNIQUEID" val="504"/>
</p:tagLst>
</file>

<file path=ppt/tags/tag599.xml><?xml version="1.0" encoding="utf-8"?>
<p:tagLst xmlns:p="http://schemas.openxmlformats.org/presentationml/2006/main">
  <p:tag name="AS_UNIQUEID" val="505"/>
</p:tagLst>
</file>

<file path=ppt/tags/tag6.xml><?xml version="1.0" encoding="utf-8"?>
<p:tagLst xmlns:p="http://schemas.openxmlformats.org/presentationml/2006/main">
  <p:tag name="AS_UNIQUEID" val="130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0.xml><?xml version="1.0" encoding="utf-8"?>
<p:tagLst xmlns:p="http://schemas.openxmlformats.org/presentationml/2006/main">
  <p:tag name="AS_UNIQUEID" val="135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00.xml><?xml version="1.0" encoding="utf-8"?>
<p:tagLst xmlns:p="http://schemas.openxmlformats.org/presentationml/2006/main">
  <p:tag name="AS_UNIQUEID" val="506"/>
</p:tagLst>
</file>

<file path=ppt/tags/tag601.xml><?xml version="1.0" encoding="utf-8"?>
<p:tagLst xmlns:p="http://schemas.openxmlformats.org/presentationml/2006/main">
  <p:tag name="AS_UNIQUEID" val="507"/>
</p:tagLst>
</file>

<file path=ppt/tags/tag602.xml><?xml version="1.0" encoding="utf-8"?>
<p:tagLst xmlns:p="http://schemas.openxmlformats.org/presentationml/2006/main">
  <p:tag name="AS_UNIQUEID" val="508"/>
</p:tagLst>
</file>

<file path=ppt/tags/tag603.xml><?xml version="1.0" encoding="utf-8"?>
<p:tagLst xmlns:p="http://schemas.openxmlformats.org/presentationml/2006/main">
  <p:tag name="AS_UNIQUEID" val="509"/>
</p:tagLst>
</file>

<file path=ppt/tags/tag604.xml><?xml version="1.0" encoding="utf-8"?>
<p:tagLst xmlns:p="http://schemas.openxmlformats.org/presentationml/2006/main">
  <p:tag name="AS_UNIQUEID" val="510"/>
</p:tagLst>
</file>

<file path=ppt/tags/tag605.xml><?xml version="1.0" encoding="utf-8"?>
<p:tagLst xmlns:p="http://schemas.openxmlformats.org/presentationml/2006/main">
  <p:tag name="AS_UNIQUEID" val="511"/>
</p:tagLst>
</file>

<file path=ppt/tags/tag606.xml><?xml version="1.0" encoding="utf-8"?>
<p:tagLst xmlns:p="http://schemas.openxmlformats.org/presentationml/2006/main">
  <p:tag name="AS_UNIQUEID" val="512"/>
</p:tagLst>
</file>

<file path=ppt/tags/tag607.xml><?xml version="1.0" encoding="utf-8"?>
<p:tagLst xmlns:p="http://schemas.openxmlformats.org/presentationml/2006/main">
  <p:tag name="AS_UNIQUEID" val="513"/>
</p:tagLst>
</file>

<file path=ppt/tags/tag608.xml><?xml version="1.0" encoding="utf-8"?>
<p:tagLst xmlns:p="http://schemas.openxmlformats.org/presentationml/2006/main">
  <p:tag name="AS_UNIQUEID" val="514"/>
</p:tagLst>
</file>

<file path=ppt/tags/tag609.xml><?xml version="1.0" encoding="utf-8"?>
<p:tagLst xmlns:p="http://schemas.openxmlformats.org/presentationml/2006/main">
  <p:tag name="AS_UNIQUEID" val="515"/>
</p:tagLst>
</file>

<file path=ppt/tags/tag61.xml><?xml version="1.0" encoding="utf-8"?>
<p:tagLst xmlns:p="http://schemas.openxmlformats.org/presentationml/2006/main">
  <p:tag name="AS_UNIQUEID" val="135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10.xml><?xml version="1.0" encoding="utf-8"?>
<p:tagLst xmlns:p="http://schemas.openxmlformats.org/presentationml/2006/main">
  <p:tag name="AS_UNIQUEID" val="516"/>
</p:tagLst>
</file>

<file path=ppt/tags/tag611.xml><?xml version="1.0" encoding="utf-8"?>
<p:tagLst xmlns:p="http://schemas.openxmlformats.org/presentationml/2006/main">
  <p:tag name="AS_UNIQUEID" val="517"/>
</p:tagLst>
</file>

<file path=ppt/tags/tag612.xml><?xml version="1.0" encoding="utf-8"?>
<p:tagLst xmlns:p="http://schemas.openxmlformats.org/presentationml/2006/main">
  <p:tag name="AS_UNIQUEID" val="518"/>
</p:tagLst>
</file>

<file path=ppt/tags/tag613.xml><?xml version="1.0" encoding="utf-8"?>
<p:tagLst xmlns:p="http://schemas.openxmlformats.org/presentationml/2006/main">
  <p:tag name="AS_UNIQUEID" val="519"/>
</p:tagLst>
</file>

<file path=ppt/tags/tag614.xml><?xml version="1.0" encoding="utf-8"?>
<p:tagLst xmlns:p="http://schemas.openxmlformats.org/presentationml/2006/main">
  <p:tag name="AS_UNIQUEID" val="520"/>
</p:tagLst>
</file>

<file path=ppt/tags/tag615.xml><?xml version="1.0" encoding="utf-8"?>
<p:tagLst xmlns:p="http://schemas.openxmlformats.org/presentationml/2006/main">
  <p:tag name="AS_UNIQUEID" val="521"/>
</p:tagLst>
</file>

<file path=ppt/tags/tag616.xml><?xml version="1.0" encoding="utf-8"?>
<p:tagLst xmlns:p="http://schemas.openxmlformats.org/presentationml/2006/main">
  <p:tag name="AS_UNIQUEID" val="522"/>
</p:tagLst>
</file>

<file path=ppt/tags/tag617.xml><?xml version="1.0" encoding="utf-8"?>
<p:tagLst xmlns:p="http://schemas.openxmlformats.org/presentationml/2006/main">
  <p:tag name="AS_UNIQUEID" val="523"/>
</p:tagLst>
</file>

<file path=ppt/tags/tag618.xml><?xml version="1.0" encoding="utf-8"?>
<p:tagLst xmlns:p="http://schemas.openxmlformats.org/presentationml/2006/main">
  <p:tag name="AS_UNIQUEID" val="524"/>
</p:tagLst>
</file>

<file path=ppt/tags/tag619.xml><?xml version="1.0" encoding="utf-8"?>
<p:tagLst xmlns:p="http://schemas.openxmlformats.org/presentationml/2006/main">
  <p:tag name="AS_UNIQUEID" val="525"/>
</p:tagLst>
</file>

<file path=ppt/tags/tag62.xml><?xml version="1.0" encoding="utf-8"?>
<p:tagLst xmlns:p="http://schemas.openxmlformats.org/presentationml/2006/main">
  <p:tag name="AS_UNIQUEID" val="1357"/>
</p:tagLst>
</file>

<file path=ppt/tags/tag620.xml><?xml version="1.0" encoding="utf-8"?>
<p:tagLst xmlns:p="http://schemas.openxmlformats.org/presentationml/2006/main">
  <p:tag name="AS_UNIQUEID" val="526"/>
</p:tagLst>
</file>

<file path=ppt/tags/tag621.xml><?xml version="1.0" encoding="utf-8"?>
<p:tagLst xmlns:p="http://schemas.openxmlformats.org/presentationml/2006/main">
  <p:tag name="AS_UNIQUEID" val="527"/>
</p:tagLst>
</file>

<file path=ppt/tags/tag622.xml><?xml version="1.0" encoding="utf-8"?>
<p:tagLst xmlns:p="http://schemas.openxmlformats.org/presentationml/2006/main">
  <p:tag name="AS_UNIQUEID" val="528"/>
</p:tagLst>
</file>

<file path=ppt/tags/tag623.xml><?xml version="1.0" encoding="utf-8"?>
<p:tagLst xmlns:p="http://schemas.openxmlformats.org/presentationml/2006/main">
  <p:tag name="AS_UNIQUEID" val="529"/>
</p:tagLst>
</file>

<file path=ppt/tags/tag624.xml><?xml version="1.0" encoding="utf-8"?>
<p:tagLst xmlns:p="http://schemas.openxmlformats.org/presentationml/2006/main">
  <p:tag name="AS_UNIQUEID" val="530"/>
</p:tagLst>
</file>

<file path=ppt/tags/tag625.xml><?xml version="1.0" encoding="utf-8"?>
<p:tagLst xmlns:p="http://schemas.openxmlformats.org/presentationml/2006/main">
  <p:tag name="AS_UNIQUEID" val="531"/>
</p:tagLst>
</file>

<file path=ppt/tags/tag626.xml><?xml version="1.0" encoding="utf-8"?>
<p:tagLst xmlns:p="http://schemas.openxmlformats.org/presentationml/2006/main">
  <p:tag name="AS_UNIQUEID" val="532"/>
</p:tagLst>
</file>

<file path=ppt/tags/tag627.xml><?xml version="1.0" encoding="utf-8"?>
<p:tagLst xmlns:p="http://schemas.openxmlformats.org/presentationml/2006/main">
  <p:tag name="AS_UNIQUEID" val="533"/>
</p:tagLst>
</file>

<file path=ppt/tags/tag628.xml><?xml version="1.0" encoding="utf-8"?>
<p:tagLst xmlns:p="http://schemas.openxmlformats.org/presentationml/2006/main">
  <p:tag name="AS_UNIQUEID" val="534"/>
</p:tagLst>
</file>

<file path=ppt/tags/tag629.xml><?xml version="1.0" encoding="utf-8"?>
<p:tagLst xmlns:p="http://schemas.openxmlformats.org/presentationml/2006/main">
  <p:tag name="AS_UNIQUEID" val="535"/>
</p:tagLst>
</file>

<file path=ppt/tags/tag63.xml><?xml version="1.0" encoding="utf-8"?>
<p:tagLst xmlns:p="http://schemas.openxmlformats.org/presentationml/2006/main">
  <p:tag name="AS_UNIQUEID" val="135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30.xml><?xml version="1.0" encoding="utf-8"?>
<p:tagLst xmlns:p="http://schemas.openxmlformats.org/presentationml/2006/main">
  <p:tag name="AS_UNIQUEID" val="536"/>
</p:tagLst>
</file>

<file path=ppt/tags/tag631.xml><?xml version="1.0" encoding="utf-8"?>
<p:tagLst xmlns:p="http://schemas.openxmlformats.org/presentationml/2006/main">
  <p:tag name="AS_UNIQUEID" val="537"/>
</p:tagLst>
</file>

<file path=ppt/tags/tag632.xml><?xml version="1.0" encoding="utf-8"?>
<p:tagLst xmlns:p="http://schemas.openxmlformats.org/presentationml/2006/main">
  <p:tag name="AS_UNIQUEID" val="538"/>
</p:tagLst>
</file>

<file path=ppt/tags/tag633.xml><?xml version="1.0" encoding="utf-8"?>
<p:tagLst xmlns:p="http://schemas.openxmlformats.org/presentationml/2006/main">
  <p:tag name="AS_UNIQUEID" val="539"/>
</p:tagLst>
</file>

<file path=ppt/tags/tag634.xml><?xml version="1.0" encoding="utf-8"?>
<p:tagLst xmlns:p="http://schemas.openxmlformats.org/presentationml/2006/main">
  <p:tag name="AS_UNIQUEID" val="540"/>
</p:tagLst>
</file>

<file path=ppt/tags/tag635.xml><?xml version="1.0" encoding="utf-8"?>
<p:tagLst xmlns:p="http://schemas.openxmlformats.org/presentationml/2006/main">
  <p:tag name="AS_UNIQUEID" val="541"/>
</p:tagLst>
</file>

<file path=ppt/tags/tag636.xml><?xml version="1.0" encoding="utf-8"?>
<p:tagLst xmlns:p="http://schemas.openxmlformats.org/presentationml/2006/main">
  <p:tag name="AS_UNIQUEID" val="542"/>
</p:tagLst>
</file>

<file path=ppt/tags/tag637.xml><?xml version="1.0" encoding="utf-8"?>
<p:tagLst xmlns:p="http://schemas.openxmlformats.org/presentationml/2006/main">
  <p:tag name="AS_UNIQUEID" val="543"/>
</p:tagLst>
</file>

<file path=ppt/tags/tag638.xml><?xml version="1.0" encoding="utf-8"?>
<p:tagLst xmlns:p="http://schemas.openxmlformats.org/presentationml/2006/main">
  <p:tag name="AS_UNIQUEID" val="544"/>
</p:tagLst>
</file>

<file path=ppt/tags/tag639.xml><?xml version="1.0" encoding="utf-8"?>
<p:tagLst xmlns:p="http://schemas.openxmlformats.org/presentationml/2006/main">
  <p:tag name="AS_UNIQUEID" val="545"/>
</p:tagLst>
</file>

<file path=ppt/tags/tag64.xml><?xml version="1.0" encoding="utf-8"?>
<p:tagLst xmlns:p="http://schemas.openxmlformats.org/presentationml/2006/main">
  <p:tag name="AS_UNIQUEID" val="135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40.xml><?xml version="1.0" encoding="utf-8"?>
<p:tagLst xmlns:p="http://schemas.openxmlformats.org/presentationml/2006/main">
  <p:tag name="AS_UNIQUEID" val="546"/>
</p:tagLst>
</file>

<file path=ppt/tags/tag641.xml><?xml version="1.0" encoding="utf-8"?>
<p:tagLst xmlns:p="http://schemas.openxmlformats.org/presentationml/2006/main">
  <p:tag name="AS_UNIQUEID" val="547"/>
</p:tagLst>
</file>

<file path=ppt/tags/tag642.xml><?xml version="1.0" encoding="utf-8"?>
<p:tagLst xmlns:p="http://schemas.openxmlformats.org/presentationml/2006/main">
  <p:tag name="AS_UNIQUEID" val="548"/>
</p:tagLst>
</file>

<file path=ppt/tags/tag643.xml><?xml version="1.0" encoding="utf-8"?>
<p:tagLst xmlns:p="http://schemas.openxmlformats.org/presentationml/2006/main">
  <p:tag name="AS_UNIQUEID" val="549"/>
</p:tagLst>
</file>

<file path=ppt/tags/tag644.xml><?xml version="1.0" encoding="utf-8"?>
<p:tagLst xmlns:p="http://schemas.openxmlformats.org/presentationml/2006/main">
  <p:tag name="AS_UNIQUEID" val="550"/>
</p:tagLst>
</file>

<file path=ppt/tags/tag645.xml><?xml version="1.0" encoding="utf-8"?>
<p:tagLst xmlns:p="http://schemas.openxmlformats.org/presentationml/2006/main">
  <p:tag name="AS_UNIQUEID" val="551"/>
</p:tagLst>
</file>

<file path=ppt/tags/tag646.xml><?xml version="1.0" encoding="utf-8"?>
<p:tagLst xmlns:p="http://schemas.openxmlformats.org/presentationml/2006/main">
  <p:tag name="AS_UNIQUEID" val="552"/>
</p:tagLst>
</file>

<file path=ppt/tags/tag647.xml><?xml version="1.0" encoding="utf-8"?>
<p:tagLst xmlns:p="http://schemas.openxmlformats.org/presentationml/2006/main">
  <p:tag name="AS_UNIQUEID" val="553"/>
</p:tagLst>
</file>

<file path=ppt/tags/tag648.xml><?xml version="1.0" encoding="utf-8"?>
<p:tagLst xmlns:p="http://schemas.openxmlformats.org/presentationml/2006/main">
  <p:tag name="AS_UNIQUEID" val="554"/>
</p:tagLst>
</file>

<file path=ppt/tags/tag649.xml><?xml version="1.0" encoding="utf-8"?>
<p:tagLst xmlns:p="http://schemas.openxmlformats.org/presentationml/2006/main">
  <p:tag name="AS_UNIQUEID" val="555"/>
</p:tagLst>
</file>

<file path=ppt/tags/tag65.xml><?xml version="1.0" encoding="utf-8"?>
<p:tagLst xmlns:p="http://schemas.openxmlformats.org/presentationml/2006/main">
  <p:tag name="AS_UNIQUEID" val="136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50.xml><?xml version="1.0" encoding="utf-8"?>
<p:tagLst xmlns:p="http://schemas.openxmlformats.org/presentationml/2006/main">
  <p:tag name="AS_UNIQUEID" val="556"/>
</p:tagLst>
</file>

<file path=ppt/tags/tag651.xml><?xml version="1.0" encoding="utf-8"?>
<p:tagLst xmlns:p="http://schemas.openxmlformats.org/presentationml/2006/main">
  <p:tag name="AS_UNIQUEID" val="557"/>
</p:tagLst>
</file>

<file path=ppt/tags/tag652.xml><?xml version="1.0" encoding="utf-8"?>
<p:tagLst xmlns:p="http://schemas.openxmlformats.org/presentationml/2006/main">
  <p:tag name="AS_UNIQUEID" val="558"/>
</p:tagLst>
</file>

<file path=ppt/tags/tag653.xml><?xml version="1.0" encoding="utf-8"?>
<p:tagLst xmlns:p="http://schemas.openxmlformats.org/presentationml/2006/main">
  <p:tag name="AS_UNIQUEID" val="559"/>
</p:tagLst>
</file>

<file path=ppt/tags/tag654.xml><?xml version="1.0" encoding="utf-8"?>
<p:tagLst xmlns:p="http://schemas.openxmlformats.org/presentationml/2006/main">
  <p:tag name="AS_UNIQUEID" val="560"/>
</p:tagLst>
</file>

<file path=ppt/tags/tag655.xml><?xml version="1.0" encoding="utf-8"?>
<p:tagLst xmlns:p="http://schemas.openxmlformats.org/presentationml/2006/main">
  <p:tag name="AS_UNIQUEID" val="561"/>
</p:tagLst>
</file>

<file path=ppt/tags/tag656.xml><?xml version="1.0" encoding="utf-8"?>
<p:tagLst xmlns:p="http://schemas.openxmlformats.org/presentationml/2006/main">
  <p:tag name="AS_UNIQUEID" val="562"/>
</p:tagLst>
</file>

<file path=ppt/tags/tag657.xml><?xml version="1.0" encoding="utf-8"?>
<p:tagLst xmlns:p="http://schemas.openxmlformats.org/presentationml/2006/main">
  <p:tag name="AS_UNIQUEID" val="563"/>
</p:tagLst>
</file>

<file path=ppt/tags/tag658.xml><?xml version="1.0" encoding="utf-8"?>
<p:tagLst xmlns:p="http://schemas.openxmlformats.org/presentationml/2006/main">
  <p:tag name="AS_UNIQUEID" val="564"/>
</p:tagLst>
</file>

<file path=ppt/tags/tag659.xml><?xml version="1.0" encoding="utf-8"?>
<p:tagLst xmlns:p="http://schemas.openxmlformats.org/presentationml/2006/main">
  <p:tag name="AS_UNIQUEID" val="565"/>
</p:tagLst>
</file>

<file path=ppt/tags/tag66.xml><?xml version="1.0" encoding="utf-8"?>
<p:tagLst xmlns:p="http://schemas.openxmlformats.org/presentationml/2006/main">
  <p:tag name="AS_UNIQUEID" val="136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60.xml><?xml version="1.0" encoding="utf-8"?>
<p:tagLst xmlns:p="http://schemas.openxmlformats.org/presentationml/2006/main">
  <p:tag name="AS_UNIQUEID" val="566"/>
</p:tagLst>
</file>

<file path=ppt/tags/tag661.xml><?xml version="1.0" encoding="utf-8"?>
<p:tagLst xmlns:p="http://schemas.openxmlformats.org/presentationml/2006/main">
  <p:tag name="AS_UNIQUEID" val="567"/>
</p:tagLst>
</file>

<file path=ppt/tags/tag662.xml><?xml version="1.0" encoding="utf-8"?>
<p:tagLst xmlns:p="http://schemas.openxmlformats.org/presentationml/2006/main">
  <p:tag name="AS_UNIQUEID" val="568"/>
</p:tagLst>
</file>

<file path=ppt/tags/tag663.xml><?xml version="1.0" encoding="utf-8"?>
<p:tagLst xmlns:p="http://schemas.openxmlformats.org/presentationml/2006/main">
  <p:tag name="AS_UNIQUEID" val="569"/>
</p:tagLst>
</file>

<file path=ppt/tags/tag664.xml><?xml version="1.0" encoding="utf-8"?>
<p:tagLst xmlns:p="http://schemas.openxmlformats.org/presentationml/2006/main">
  <p:tag name="AS_UNIQUEID" val="570"/>
</p:tagLst>
</file>

<file path=ppt/tags/tag665.xml><?xml version="1.0" encoding="utf-8"?>
<p:tagLst xmlns:p="http://schemas.openxmlformats.org/presentationml/2006/main">
  <p:tag name="AS_UNIQUEID" val="571"/>
</p:tagLst>
</file>

<file path=ppt/tags/tag666.xml><?xml version="1.0" encoding="utf-8"?>
<p:tagLst xmlns:p="http://schemas.openxmlformats.org/presentationml/2006/main">
  <p:tag name="AS_UNIQUEID" val="572"/>
</p:tagLst>
</file>

<file path=ppt/tags/tag667.xml><?xml version="1.0" encoding="utf-8"?>
<p:tagLst xmlns:p="http://schemas.openxmlformats.org/presentationml/2006/main">
  <p:tag name="AS_UNIQUEID" val="573"/>
</p:tagLst>
</file>

<file path=ppt/tags/tag668.xml><?xml version="1.0" encoding="utf-8"?>
<p:tagLst xmlns:p="http://schemas.openxmlformats.org/presentationml/2006/main">
  <p:tag name="AS_UNIQUEID" val="574"/>
</p:tagLst>
</file>

<file path=ppt/tags/tag669.xml><?xml version="1.0" encoding="utf-8"?>
<p:tagLst xmlns:p="http://schemas.openxmlformats.org/presentationml/2006/main">
  <p:tag name="AS_UNIQUEID" val="575"/>
</p:tagLst>
</file>

<file path=ppt/tags/tag67.xml><?xml version="1.0" encoding="utf-8"?>
<p:tagLst xmlns:p="http://schemas.openxmlformats.org/presentationml/2006/main">
  <p:tag name="AS_UNIQUEID" val="136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70.xml><?xml version="1.0" encoding="utf-8"?>
<p:tagLst xmlns:p="http://schemas.openxmlformats.org/presentationml/2006/main">
  <p:tag name="AS_UNIQUEID" val="576"/>
</p:tagLst>
</file>

<file path=ppt/tags/tag671.xml><?xml version="1.0" encoding="utf-8"?>
<p:tagLst xmlns:p="http://schemas.openxmlformats.org/presentationml/2006/main">
  <p:tag name="AS_UNIQUEID" val="577"/>
</p:tagLst>
</file>

<file path=ppt/tags/tag672.xml><?xml version="1.0" encoding="utf-8"?>
<p:tagLst xmlns:p="http://schemas.openxmlformats.org/presentationml/2006/main">
  <p:tag name="AS_UNIQUEID" val="578"/>
</p:tagLst>
</file>

<file path=ppt/tags/tag673.xml><?xml version="1.0" encoding="utf-8"?>
<p:tagLst xmlns:p="http://schemas.openxmlformats.org/presentationml/2006/main">
  <p:tag name="AS_UNIQUEID" val="579"/>
</p:tagLst>
</file>

<file path=ppt/tags/tag674.xml><?xml version="1.0" encoding="utf-8"?>
<p:tagLst xmlns:p="http://schemas.openxmlformats.org/presentationml/2006/main">
  <p:tag name="AS_UNIQUEID" val="580"/>
</p:tagLst>
</file>

<file path=ppt/tags/tag675.xml><?xml version="1.0" encoding="utf-8"?>
<p:tagLst xmlns:p="http://schemas.openxmlformats.org/presentationml/2006/main">
  <p:tag name="AS_UNIQUEID" val="581"/>
</p:tagLst>
</file>

<file path=ppt/tags/tag676.xml><?xml version="1.0" encoding="utf-8"?>
<p:tagLst xmlns:p="http://schemas.openxmlformats.org/presentationml/2006/main">
  <p:tag name="AS_UNIQUEID" val="582"/>
</p:tagLst>
</file>

<file path=ppt/tags/tag677.xml><?xml version="1.0" encoding="utf-8"?>
<p:tagLst xmlns:p="http://schemas.openxmlformats.org/presentationml/2006/main">
  <p:tag name="AS_UNIQUEID" val="583"/>
</p:tagLst>
</file>

<file path=ppt/tags/tag678.xml><?xml version="1.0" encoding="utf-8"?>
<p:tagLst xmlns:p="http://schemas.openxmlformats.org/presentationml/2006/main">
  <p:tag name="AS_UNIQUEID" val="584"/>
</p:tagLst>
</file>

<file path=ppt/tags/tag679.xml><?xml version="1.0" encoding="utf-8"?>
<p:tagLst xmlns:p="http://schemas.openxmlformats.org/presentationml/2006/main">
  <p:tag name="AS_UNIQUEID" val="585"/>
</p:tagLst>
</file>

<file path=ppt/tags/tag68.xml><?xml version="1.0" encoding="utf-8"?>
<p:tagLst xmlns:p="http://schemas.openxmlformats.org/presentationml/2006/main">
  <p:tag name="AS_UNIQUEID" val="1363"/>
</p:tagLst>
</file>

<file path=ppt/tags/tag680.xml><?xml version="1.0" encoding="utf-8"?>
<p:tagLst xmlns:p="http://schemas.openxmlformats.org/presentationml/2006/main">
  <p:tag name="AS_UNIQUEID" val="586"/>
</p:tagLst>
</file>

<file path=ppt/tags/tag681.xml><?xml version="1.0" encoding="utf-8"?>
<p:tagLst xmlns:p="http://schemas.openxmlformats.org/presentationml/2006/main">
  <p:tag name="AS_UNIQUEID" val="587"/>
</p:tagLst>
</file>

<file path=ppt/tags/tag682.xml><?xml version="1.0" encoding="utf-8"?>
<p:tagLst xmlns:p="http://schemas.openxmlformats.org/presentationml/2006/main">
  <p:tag name="AS_UNIQUEID" val="588"/>
</p:tagLst>
</file>

<file path=ppt/tags/tag683.xml><?xml version="1.0" encoding="utf-8"?>
<p:tagLst xmlns:p="http://schemas.openxmlformats.org/presentationml/2006/main">
  <p:tag name="AS_UNIQUEID" val="589"/>
</p:tagLst>
</file>

<file path=ppt/tags/tag684.xml><?xml version="1.0" encoding="utf-8"?>
<p:tagLst xmlns:p="http://schemas.openxmlformats.org/presentationml/2006/main">
  <p:tag name="AS_UNIQUEID" val="590"/>
</p:tagLst>
</file>

<file path=ppt/tags/tag685.xml><?xml version="1.0" encoding="utf-8"?>
<p:tagLst xmlns:p="http://schemas.openxmlformats.org/presentationml/2006/main">
  <p:tag name="AS_UNIQUEID" val="591"/>
</p:tagLst>
</file>

<file path=ppt/tags/tag686.xml><?xml version="1.0" encoding="utf-8"?>
<p:tagLst xmlns:p="http://schemas.openxmlformats.org/presentationml/2006/main">
  <p:tag name="AS_UNIQUEID" val="592"/>
</p:tagLst>
</file>

<file path=ppt/tags/tag687.xml><?xml version="1.0" encoding="utf-8"?>
<p:tagLst xmlns:p="http://schemas.openxmlformats.org/presentationml/2006/main">
  <p:tag name="AS_UNIQUEID" val="593"/>
</p:tagLst>
</file>

<file path=ppt/tags/tag688.xml><?xml version="1.0" encoding="utf-8"?>
<p:tagLst xmlns:p="http://schemas.openxmlformats.org/presentationml/2006/main">
  <p:tag name="AS_UNIQUEID" val="594"/>
</p:tagLst>
</file>

<file path=ppt/tags/tag689.xml><?xml version="1.0" encoding="utf-8"?>
<p:tagLst xmlns:p="http://schemas.openxmlformats.org/presentationml/2006/main">
  <p:tag name="AS_UNIQUEID" val="595"/>
</p:tagLst>
</file>

<file path=ppt/tags/tag69.xml><?xml version="1.0" encoding="utf-8"?>
<p:tagLst xmlns:p="http://schemas.openxmlformats.org/presentationml/2006/main">
  <p:tag name="AS_UNIQUEID" val="1364"/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90.xml><?xml version="1.0" encoding="utf-8"?>
<p:tagLst xmlns:p="http://schemas.openxmlformats.org/presentationml/2006/main">
  <p:tag name="AS_UNIQUEID" val="596"/>
</p:tagLst>
</file>

<file path=ppt/tags/tag691.xml><?xml version="1.0" encoding="utf-8"?>
<p:tagLst xmlns:p="http://schemas.openxmlformats.org/presentationml/2006/main">
  <p:tag name="AS_UNIQUEID" val="597"/>
</p:tagLst>
</file>

<file path=ppt/tags/tag692.xml><?xml version="1.0" encoding="utf-8"?>
<p:tagLst xmlns:p="http://schemas.openxmlformats.org/presentationml/2006/main">
  <p:tag name="AS_UNIQUEID" val="598"/>
</p:tagLst>
</file>

<file path=ppt/tags/tag693.xml><?xml version="1.0" encoding="utf-8"?>
<p:tagLst xmlns:p="http://schemas.openxmlformats.org/presentationml/2006/main">
  <p:tag name="AS_UNIQUEID" val="599"/>
</p:tagLst>
</file>

<file path=ppt/tags/tag694.xml><?xml version="1.0" encoding="utf-8"?>
<p:tagLst xmlns:p="http://schemas.openxmlformats.org/presentationml/2006/main">
  <p:tag name="AS_UNIQUEID" val="600"/>
</p:tagLst>
</file>

<file path=ppt/tags/tag695.xml><?xml version="1.0" encoding="utf-8"?>
<p:tagLst xmlns:p="http://schemas.openxmlformats.org/presentationml/2006/main">
  <p:tag name="AS_UNIQUEID" val="601"/>
</p:tagLst>
</file>

<file path=ppt/tags/tag696.xml><?xml version="1.0" encoding="utf-8"?>
<p:tagLst xmlns:p="http://schemas.openxmlformats.org/presentationml/2006/main">
  <p:tag name="AS_UNIQUEID" val="602"/>
</p:tagLst>
</file>

<file path=ppt/tags/tag697.xml><?xml version="1.0" encoding="utf-8"?>
<p:tagLst xmlns:p="http://schemas.openxmlformats.org/presentationml/2006/main">
  <p:tag name="AS_UNIQUEID" val="603"/>
</p:tagLst>
</file>

<file path=ppt/tags/tag698.xml><?xml version="1.0" encoding="utf-8"?>
<p:tagLst xmlns:p="http://schemas.openxmlformats.org/presentationml/2006/main">
  <p:tag name="AS_UNIQUEID" val="604"/>
</p:tagLst>
</file>

<file path=ppt/tags/tag699.xml><?xml version="1.0" encoding="utf-8"?>
<p:tagLst xmlns:p="http://schemas.openxmlformats.org/presentationml/2006/main">
  <p:tag name="AS_UNIQUEID" val="605"/>
</p:tagLst>
</file>

<file path=ppt/tags/tag7.xml><?xml version="1.0" encoding="utf-8"?>
<p:tagLst xmlns:p="http://schemas.openxmlformats.org/presentationml/2006/main">
  <p:tag name="AS_UNIQUEID" val="1302"/>
</p:tagLst>
</file>

<file path=ppt/tags/tag70.xml><?xml version="1.0" encoding="utf-8"?>
<p:tagLst xmlns:p="http://schemas.openxmlformats.org/presentationml/2006/main">
  <p:tag name="AS_UNIQUEID" val="1365"/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00.xml><?xml version="1.0" encoding="utf-8"?>
<p:tagLst xmlns:p="http://schemas.openxmlformats.org/presentationml/2006/main">
  <p:tag name="AS_UNIQUEID" val="606"/>
</p:tagLst>
</file>

<file path=ppt/tags/tag701.xml><?xml version="1.0" encoding="utf-8"?>
<p:tagLst xmlns:p="http://schemas.openxmlformats.org/presentationml/2006/main">
  <p:tag name="AS_UNIQUEID" val="607"/>
</p:tagLst>
</file>

<file path=ppt/tags/tag702.xml><?xml version="1.0" encoding="utf-8"?>
<p:tagLst xmlns:p="http://schemas.openxmlformats.org/presentationml/2006/main">
  <p:tag name="AS_UNIQUEID" val="608"/>
</p:tagLst>
</file>

<file path=ppt/tags/tag703.xml><?xml version="1.0" encoding="utf-8"?>
<p:tagLst xmlns:p="http://schemas.openxmlformats.org/presentationml/2006/main">
  <p:tag name="AS_UNIQUEID" val="609"/>
</p:tagLst>
</file>

<file path=ppt/tags/tag704.xml><?xml version="1.0" encoding="utf-8"?>
<p:tagLst xmlns:p="http://schemas.openxmlformats.org/presentationml/2006/main">
  <p:tag name="AS_UNIQUEID" val="610"/>
</p:tagLst>
</file>

<file path=ppt/tags/tag705.xml><?xml version="1.0" encoding="utf-8"?>
<p:tagLst xmlns:p="http://schemas.openxmlformats.org/presentationml/2006/main">
  <p:tag name="AS_UNIQUEID" val="611"/>
</p:tagLst>
</file>

<file path=ppt/tags/tag706.xml><?xml version="1.0" encoding="utf-8"?>
<p:tagLst xmlns:p="http://schemas.openxmlformats.org/presentationml/2006/main">
  <p:tag name="AS_UNIQUEID" val="612"/>
</p:tagLst>
</file>

<file path=ppt/tags/tag707.xml><?xml version="1.0" encoding="utf-8"?>
<p:tagLst xmlns:p="http://schemas.openxmlformats.org/presentationml/2006/main">
  <p:tag name="AS_UNIQUEID" val="613"/>
</p:tagLst>
</file>

<file path=ppt/tags/tag708.xml><?xml version="1.0" encoding="utf-8"?>
<p:tagLst xmlns:p="http://schemas.openxmlformats.org/presentationml/2006/main">
  <p:tag name="AS_UNIQUEID" val="614"/>
</p:tagLst>
</file>

<file path=ppt/tags/tag709.xml><?xml version="1.0" encoding="utf-8"?>
<p:tagLst xmlns:p="http://schemas.openxmlformats.org/presentationml/2006/main">
  <p:tag name="AS_UNIQUEID" val="615"/>
</p:tagLst>
</file>

<file path=ppt/tags/tag71.xml><?xml version="1.0" encoding="utf-8"?>
<p:tagLst xmlns:p="http://schemas.openxmlformats.org/presentationml/2006/main">
  <p:tag name="AS_UNIQUEID" val="136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10.xml><?xml version="1.0" encoding="utf-8"?>
<p:tagLst xmlns:p="http://schemas.openxmlformats.org/presentationml/2006/main">
  <p:tag name="AS_UNIQUEID" val="616"/>
</p:tagLst>
</file>

<file path=ppt/tags/tag711.xml><?xml version="1.0" encoding="utf-8"?>
<p:tagLst xmlns:p="http://schemas.openxmlformats.org/presentationml/2006/main">
  <p:tag name="AS_UNIQUEID" val="617"/>
</p:tagLst>
</file>

<file path=ppt/tags/tag712.xml><?xml version="1.0" encoding="utf-8"?>
<p:tagLst xmlns:p="http://schemas.openxmlformats.org/presentationml/2006/main">
  <p:tag name="AS_UNIQUEID" val="618"/>
</p:tagLst>
</file>

<file path=ppt/tags/tag713.xml><?xml version="1.0" encoding="utf-8"?>
<p:tagLst xmlns:p="http://schemas.openxmlformats.org/presentationml/2006/main">
  <p:tag name="AS_UNIQUEID" val="619"/>
</p:tagLst>
</file>

<file path=ppt/tags/tag714.xml><?xml version="1.0" encoding="utf-8"?>
<p:tagLst xmlns:p="http://schemas.openxmlformats.org/presentationml/2006/main">
  <p:tag name="AS_UNIQUEID" val="620"/>
</p:tagLst>
</file>

<file path=ppt/tags/tag715.xml><?xml version="1.0" encoding="utf-8"?>
<p:tagLst xmlns:p="http://schemas.openxmlformats.org/presentationml/2006/main">
  <p:tag name="AS_UNIQUEID" val="621"/>
</p:tagLst>
</file>

<file path=ppt/tags/tag716.xml><?xml version="1.0" encoding="utf-8"?>
<p:tagLst xmlns:p="http://schemas.openxmlformats.org/presentationml/2006/main">
  <p:tag name="AS_UNIQUEID" val="622"/>
</p:tagLst>
</file>

<file path=ppt/tags/tag717.xml><?xml version="1.0" encoding="utf-8"?>
<p:tagLst xmlns:p="http://schemas.openxmlformats.org/presentationml/2006/main">
  <p:tag name="AS_UNIQUEID" val="623"/>
</p:tagLst>
</file>

<file path=ppt/tags/tag718.xml><?xml version="1.0" encoding="utf-8"?>
<p:tagLst xmlns:p="http://schemas.openxmlformats.org/presentationml/2006/main">
  <p:tag name="AS_UNIQUEID" val="624"/>
</p:tagLst>
</file>

<file path=ppt/tags/tag719.xml><?xml version="1.0" encoding="utf-8"?>
<p:tagLst xmlns:p="http://schemas.openxmlformats.org/presentationml/2006/main">
  <p:tag name="AS_UNIQUEID" val="625"/>
</p:tagLst>
</file>

<file path=ppt/tags/tag72.xml><?xml version="1.0" encoding="utf-8"?>
<p:tagLst xmlns:p="http://schemas.openxmlformats.org/presentationml/2006/main">
  <p:tag name="AS_UNIQUEID" val="136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20.xml><?xml version="1.0" encoding="utf-8"?>
<p:tagLst xmlns:p="http://schemas.openxmlformats.org/presentationml/2006/main">
  <p:tag name="AS_UNIQUEID" val="626"/>
</p:tagLst>
</file>

<file path=ppt/tags/tag721.xml><?xml version="1.0" encoding="utf-8"?>
<p:tagLst xmlns:p="http://schemas.openxmlformats.org/presentationml/2006/main">
  <p:tag name="AS_UNIQUEID" val="627"/>
</p:tagLst>
</file>

<file path=ppt/tags/tag722.xml><?xml version="1.0" encoding="utf-8"?>
<p:tagLst xmlns:p="http://schemas.openxmlformats.org/presentationml/2006/main">
  <p:tag name="AS_UNIQUEID" val="628"/>
</p:tagLst>
</file>

<file path=ppt/tags/tag723.xml><?xml version="1.0" encoding="utf-8"?>
<p:tagLst xmlns:p="http://schemas.openxmlformats.org/presentationml/2006/main">
  <p:tag name="AS_UNIQUEID" val="629"/>
</p:tagLst>
</file>

<file path=ppt/tags/tag724.xml><?xml version="1.0" encoding="utf-8"?>
<p:tagLst xmlns:p="http://schemas.openxmlformats.org/presentationml/2006/main">
  <p:tag name="AS_UNIQUEID" val="630"/>
</p:tagLst>
</file>

<file path=ppt/tags/tag725.xml><?xml version="1.0" encoding="utf-8"?>
<p:tagLst xmlns:p="http://schemas.openxmlformats.org/presentationml/2006/main">
  <p:tag name="AS_UNIQUEID" val="631"/>
</p:tagLst>
</file>

<file path=ppt/tags/tag726.xml><?xml version="1.0" encoding="utf-8"?>
<p:tagLst xmlns:p="http://schemas.openxmlformats.org/presentationml/2006/main">
  <p:tag name="AS_UNIQUEID" val="632"/>
</p:tagLst>
</file>

<file path=ppt/tags/tag727.xml><?xml version="1.0" encoding="utf-8"?>
<p:tagLst xmlns:p="http://schemas.openxmlformats.org/presentationml/2006/main">
  <p:tag name="AS_UNIQUEID" val="633"/>
</p:tagLst>
</file>

<file path=ppt/tags/tag728.xml><?xml version="1.0" encoding="utf-8"?>
<p:tagLst xmlns:p="http://schemas.openxmlformats.org/presentationml/2006/main">
  <p:tag name="AS_UNIQUEID" val="634"/>
</p:tagLst>
</file>

<file path=ppt/tags/tag729.xml><?xml version="1.0" encoding="utf-8"?>
<p:tagLst xmlns:p="http://schemas.openxmlformats.org/presentationml/2006/main">
  <p:tag name="AS_UNIQUEID" val="635"/>
</p:tagLst>
</file>

<file path=ppt/tags/tag73.xml><?xml version="1.0" encoding="utf-8"?>
<p:tagLst xmlns:p="http://schemas.openxmlformats.org/presentationml/2006/main">
  <p:tag name="AS_UNIQUEID" val="136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30.xml><?xml version="1.0" encoding="utf-8"?>
<p:tagLst xmlns:p="http://schemas.openxmlformats.org/presentationml/2006/main">
  <p:tag name="AS_UNIQUEID" val="636"/>
</p:tagLst>
</file>

<file path=ppt/tags/tag731.xml><?xml version="1.0" encoding="utf-8"?>
<p:tagLst xmlns:p="http://schemas.openxmlformats.org/presentationml/2006/main">
  <p:tag name="AS_UNIQUEID" val="637"/>
</p:tagLst>
</file>

<file path=ppt/tags/tag732.xml><?xml version="1.0" encoding="utf-8"?>
<p:tagLst xmlns:p="http://schemas.openxmlformats.org/presentationml/2006/main">
  <p:tag name="AS_UNIQUEID" val="638"/>
</p:tagLst>
</file>

<file path=ppt/tags/tag733.xml><?xml version="1.0" encoding="utf-8"?>
<p:tagLst xmlns:p="http://schemas.openxmlformats.org/presentationml/2006/main">
  <p:tag name="AS_UNIQUEID" val="639"/>
</p:tagLst>
</file>

<file path=ppt/tags/tag734.xml><?xml version="1.0" encoding="utf-8"?>
<p:tagLst xmlns:p="http://schemas.openxmlformats.org/presentationml/2006/main">
  <p:tag name="AS_UNIQUEID" val="640"/>
</p:tagLst>
</file>

<file path=ppt/tags/tag735.xml><?xml version="1.0" encoding="utf-8"?>
<p:tagLst xmlns:p="http://schemas.openxmlformats.org/presentationml/2006/main">
  <p:tag name="AS_UNIQUEID" val="641"/>
</p:tagLst>
</file>

<file path=ppt/tags/tag736.xml><?xml version="1.0" encoding="utf-8"?>
<p:tagLst xmlns:p="http://schemas.openxmlformats.org/presentationml/2006/main">
  <p:tag name="AS_UNIQUEID" val="642"/>
</p:tagLst>
</file>

<file path=ppt/tags/tag737.xml><?xml version="1.0" encoding="utf-8"?>
<p:tagLst xmlns:p="http://schemas.openxmlformats.org/presentationml/2006/main">
  <p:tag name="AS_UNIQUEID" val="643"/>
</p:tagLst>
</file>

<file path=ppt/tags/tag738.xml><?xml version="1.0" encoding="utf-8"?>
<p:tagLst xmlns:p="http://schemas.openxmlformats.org/presentationml/2006/main">
  <p:tag name="AS_UNIQUEID" val="644"/>
</p:tagLst>
</file>

<file path=ppt/tags/tag739.xml><?xml version="1.0" encoding="utf-8"?>
<p:tagLst xmlns:p="http://schemas.openxmlformats.org/presentationml/2006/main">
  <p:tag name="AS_UNIQUEID" val="645"/>
</p:tagLst>
</file>

<file path=ppt/tags/tag7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740.xml><?xml version="1.0" encoding="utf-8"?>
<p:tagLst xmlns:p="http://schemas.openxmlformats.org/presentationml/2006/main">
  <p:tag name="AS_UNIQUEID" val="646"/>
</p:tagLst>
</file>

<file path=ppt/tags/tag741.xml><?xml version="1.0" encoding="utf-8"?>
<p:tagLst xmlns:p="http://schemas.openxmlformats.org/presentationml/2006/main">
  <p:tag name="AS_UNIQUEID" val="647"/>
</p:tagLst>
</file>

<file path=ppt/tags/tag742.xml><?xml version="1.0" encoding="utf-8"?>
<p:tagLst xmlns:p="http://schemas.openxmlformats.org/presentationml/2006/main">
  <p:tag name="AS_UNIQUEID" val="648"/>
</p:tagLst>
</file>

<file path=ppt/tags/tag743.xml><?xml version="1.0" encoding="utf-8"?>
<p:tagLst xmlns:p="http://schemas.openxmlformats.org/presentationml/2006/main">
  <p:tag name="AS_UNIQUEID" val="649"/>
</p:tagLst>
</file>

<file path=ppt/tags/tag744.xml><?xml version="1.0" encoding="utf-8"?>
<p:tagLst xmlns:p="http://schemas.openxmlformats.org/presentationml/2006/main">
  <p:tag name="AS_UNIQUEID" val="650"/>
</p:tagLst>
</file>

<file path=ppt/tags/tag745.xml><?xml version="1.0" encoding="utf-8"?>
<p:tagLst xmlns:p="http://schemas.openxmlformats.org/presentationml/2006/main">
  <p:tag name="AS_UNIQUEID" val="651"/>
</p:tagLst>
</file>

<file path=ppt/tags/tag746.xml><?xml version="1.0" encoding="utf-8"?>
<p:tagLst xmlns:p="http://schemas.openxmlformats.org/presentationml/2006/main">
  <p:tag name="AS_UNIQUEID" val="652"/>
</p:tagLst>
</file>

<file path=ppt/tags/tag747.xml><?xml version="1.0" encoding="utf-8"?>
<p:tagLst xmlns:p="http://schemas.openxmlformats.org/presentationml/2006/main">
  <p:tag name="AS_UNIQUEID" val="653"/>
</p:tagLst>
</file>

<file path=ppt/tags/tag748.xml><?xml version="1.0" encoding="utf-8"?>
<p:tagLst xmlns:p="http://schemas.openxmlformats.org/presentationml/2006/main">
  <p:tag name="AS_UNIQUEID" val="654"/>
</p:tagLst>
</file>

<file path=ppt/tags/tag749.xml><?xml version="1.0" encoding="utf-8"?>
<p:tagLst xmlns:p="http://schemas.openxmlformats.org/presentationml/2006/main">
  <p:tag name="AS_UNIQUEID" val="655"/>
</p:tagLst>
</file>

<file path=ppt/tags/tag75.xml><?xml version="1.0" encoding="utf-8"?>
<p:tagLst xmlns:p="http://schemas.openxmlformats.org/presentationml/2006/main">
  <p:tag name="AS_UNIQUEID" val="1369"/>
</p:tagLst>
</file>

<file path=ppt/tags/tag750.xml><?xml version="1.0" encoding="utf-8"?>
<p:tagLst xmlns:p="http://schemas.openxmlformats.org/presentationml/2006/main">
  <p:tag name="AS_UNIQUEID" val="656"/>
</p:tagLst>
</file>

<file path=ppt/tags/tag751.xml><?xml version="1.0" encoding="utf-8"?>
<p:tagLst xmlns:p="http://schemas.openxmlformats.org/presentationml/2006/main">
  <p:tag name="AS_UNIQUEID" val="657"/>
</p:tagLst>
</file>

<file path=ppt/tags/tag752.xml><?xml version="1.0" encoding="utf-8"?>
<p:tagLst xmlns:p="http://schemas.openxmlformats.org/presentationml/2006/main">
  <p:tag name="AS_UNIQUEID" val="658"/>
</p:tagLst>
</file>

<file path=ppt/tags/tag753.xml><?xml version="1.0" encoding="utf-8"?>
<p:tagLst xmlns:p="http://schemas.openxmlformats.org/presentationml/2006/main">
  <p:tag name="AS_UNIQUEID" val="659"/>
</p:tagLst>
</file>

<file path=ppt/tags/tag754.xml><?xml version="1.0" encoding="utf-8"?>
<p:tagLst xmlns:p="http://schemas.openxmlformats.org/presentationml/2006/main">
  <p:tag name="AS_UNIQUEID" val="660"/>
</p:tagLst>
</file>

<file path=ppt/tags/tag755.xml><?xml version="1.0" encoding="utf-8"?>
<p:tagLst xmlns:p="http://schemas.openxmlformats.org/presentationml/2006/main">
  <p:tag name="AS_UNIQUEID" val="661"/>
</p:tagLst>
</file>

<file path=ppt/tags/tag756.xml><?xml version="1.0" encoding="utf-8"?>
<p:tagLst xmlns:p="http://schemas.openxmlformats.org/presentationml/2006/main">
  <p:tag name="AS_UNIQUEID" val="662"/>
</p:tagLst>
</file>

<file path=ppt/tags/tag757.xml><?xml version="1.0" encoding="utf-8"?>
<p:tagLst xmlns:p="http://schemas.openxmlformats.org/presentationml/2006/main">
  <p:tag name="AS_UNIQUEID" val="663"/>
</p:tagLst>
</file>

<file path=ppt/tags/tag758.xml><?xml version="1.0" encoding="utf-8"?>
<p:tagLst xmlns:p="http://schemas.openxmlformats.org/presentationml/2006/main">
  <p:tag name="AS_UNIQUEID" val="664"/>
</p:tagLst>
</file>

<file path=ppt/tags/tag759.xml><?xml version="1.0" encoding="utf-8"?>
<p:tagLst xmlns:p="http://schemas.openxmlformats.org/presentationml/2006/main">
  <p:tag name="AS_UNIQUEID" val="665"/>
</p:tagLst>
</file>

<file path=ppt/tags/tag76.xml><?xml version="1.0" encoding="utf-8"?>
<p:tagLst xmlns:p="http://schemas.openxmlformats.org/presentationml/2006/main">
  <p:tag name="AS_UNIQUEID" val="1370"/>
</p:tagLst>
</file>

<file path=ppt/tags/tag760.xml><?xml version="1.0" encoding="utf-8"?>
<p:tagLst xmlns:p="http://schemas.openxmlformats.org/presentationml/2006/main">
  <p:tag name="AS_UNIQUEID" val="666"/>
</p:tagLst>
</file>

<file path=ppt/tags/tag761.xml><?xml version="1.0" encoding="utf-8"?>
<p:tagLst xmlns:p="http://schemas.openxmlformats.org/presentationml/2006/main">
  <p:tag name="AS_UNIQUEID" val="667"/>
</p:tagLst>
</file>

<file path=ppt/tags/tag762.xml><?xml version="1.0" encoding="utf-8"?>
<p:tagLst xmlns:p="http://schemas.openxmlformats.org/presentationml/2006/main">
  <p:tag name="AS_UNIQUEID" val="668"/>
</p:tagLst>
</file>

<file path=ppt/tags/tag763.xml><?xml version="1.0" encoding="utf-8"?>
<p:tagLst xmlns:p="http://schemas.openxmlformats.org/presentationml/2006/main">
  <p:tag name="AS_UNIQUEID" val="669"/>
</p:tagLst>
</file>

<file path=ppt/tags/tag764.xml><?xml version="1.0" encoding="utf-8"?>
<p:tagLst xmlns:p="http://schemas.openxmlformats.org/presentationml/2006/main">
  <p:tag name="AS_UNIQUEID" val="670"/>
</p:tagLst>
</file>

<file path=ppt/tags/tag765.xml><?xml version="1.0" encoding="utf-8"?>
<p:tagLst xmlns:p="http://schemas.openxmlformats.org/presentationml/2006/main">
  <p:tag name="AS_UNIQUEID" val="671"/>
</p:tagLst>
</file>

<file path=ppt/tags/tag766.xml><?xml version="1.0" encoding="utf-8"?>
<p:tagLst xmlns:p="http://schemas.openxmlformats.org/presentationml/2006/main">
  <p:tag name="AS_UNIQUEID" val="672"/>
</p:tagLst>
</file>

<file path=ppt/tags/tag767.xml><?xml version="1.0" encoding="utf-8"?>
<p:tagLst xmlns:p="http://schemas.openxmlformats.org/presentationml/2006/main">
  <p:tag name="AS_UNIQUEID" val="673"/>
</p:tagLst>
</file>

<file path=ppt/tags/tag768.xml><?xml version="1.0" encoding="utf-8"?>
<p:tagLst xmlns:p="http://schemas.openxmlformats.org/presentationml/2006/main">
  <p:tag name="AS_UNIQUEID" val="674"/>
</p:tagLst>
</file>

<file path=ppt/tags/tag769.xml><?xml version="1.0" encoding="utf-8"?>
<p:tagLst xmlns:p="http://schemas.openxmlformats.org/presentationml/2006/main">
  <p:tag name="AS_UNIQUEID" val="675"/>
</p:tagLst>
</file>

<file path=ppt/tags/tag77.xml><?xml version="1.0" encoding="utf-8"?>
<p:tagLst xmlns:p="http://schemas.openxmlformats.org/presentationml/2006/main">
  <p:tag name="AS_UNIQUEID" val="1371"/>
</p:tagLst>
</file>

<file path=ppt/tags/tag770.xml><?xml version="1.0" encoding="utf-8"?>
<p:tagLst xmlns:p="http://schemas.openxmlformats.org/presentationml/2006/main">
  <p:tag name="AS_UNIQUEID" val="676"/>
</p:tagLst>
</file>

<file path=ppt/tags/tag771.xml><?xml version="1.0" encoding="utf-8"?>
<p:tagLst xmlns:p="http://schemas.openxmlformats.org/presentationml/2006/main">
  <p:tag name="AS_UNIQUEID" val="677"/>
</p:tagLst>
</file>

<file path=ppt/tags/tag772.xml><?xml version="1.0" encoding="utf-8"?>
<p:tagLst xmlns:p="http://schemas.openxmlformats.org/presentationml/2006/main">
  <p:tag name="AS_UNIQUEID" val="678"/>
</p:tagLst>
</file>

<file path=ppt/tags/tag773.xml><?xml version="1.0" encoding="utf-8"?>
<p:tagLst xmlns:p="http://schemas.openxmlformats.org/presentationml/2006/main">
  <p:tag name="AS_UNIQUEID" val="679"/>
</p:tagLst>
</file>

<file path=ppt/tags/tag774.xml><?xml version="1.0" encoding="utf-8"?>
<p:tagLst xmlns:p="http://schemas.openxmlformats.org/presentationml/2006/main">
  <p:tag name="AS_UNIQUEID" val="680"/>
</p:tagLst>
</file>

<file path=ppt/tags/tag775.xml><?xml version="1.0" encoding="utf-8"?>
<p:tagLst xmlns:p="http://schemas.openxmlformats.org/presentationml/2006/main">
  <p:tag name="AS_UNIQUEID" val="681"/>
</p:tagLst>
</file>

<file path=ppt/tags/tag776.xml><?xml version="1.0" encoding="utf-8"?>
<p:tagLst xmlns:p="http://schemas.openxmlformats.org/presentationml/2006/main">
  <p:tag name="AS_UNIQUEID" val="682"/>
</p:tagLst>
</file>

<file path=ppt/tags/tag777.xml><?xml version="1.0" encoding="utf-8"?>
<p:tagLst xmlns:p="http://schemas.openxmlformats.org/presentationml/2006/main">
  <p:tag name="AS_UNIQUEID" val="683"/>
</p:tagLst>
</file>

<file path=ppt/tags/tag778.xml><?xml version="1.0" encoding="utf-8"?>
<p:tagLst xmlns:p="http://schemas.openxmlformats.org/presentationml/2006/main">
  <p:tag name="AS_UNIQUEID" val="684"/>
</p:tagLst>
</file>

<file path=ppt/tags/tag779.xml><?xml version="1.0" encoding="utf-8"?>
<p:tagLst xmlns:p="http://schemas.openxmlformats.org/presentationml/2006/main">
  <p:tag name="AS_UNIQUEID" val="685"/>
</p:tagLst>
</file>

<file path=ppt/tags/tag78.xml><?xml version="1.0" encoding="utf-8"?>
<p:tagLst xmlns:p="http://schemas.openxmlformats.org/presentationml/2006/main">
  <p:tag name="AS_UNIQUEID" val="1372"/>
</p:tagLst>
</file>

<file path=ppt/tags/tag780.xml><?xml version="1.0" encoding="utf-8"?>
<p:tagLst xmlns:p="http://schemas.openxmlformats.org/presentationml/2006/main">
  <p:tag name="AS_UNIQUEID" val="686"/>
</p:tagLst>
</file>

<file path=ppt/tags/tag781.xml><?xml version="1.0" encoding="utf-8"?>
<p:tagLst xmlns:p="http://schemas.openxmlformats.org/presentationml/2006/main">
  <p:tag name="AS_UNIQUEID" val="687"/>
</p:tagLst>
</file>

<file path=ppt/tags/tag782.xml><?xml version="1.0" encoding="utf-8"?>
<p:tagLst xmlns:p="http://schemas.openxmlformats.org/presentationml/2006/main">
  <p:tag name="AS_UNIQUEID" val="688"/>
</p:tagLst>
</file>

<file path=ppt/tags/tag783.xml><?xml version="1.0" encoding="utf-8"?>
<p:tagLst xmlns:p="http://schemas.openxmlformats.org/presentationml/2006/main">
  <p:tag name="AS_UNIQUEID" val="689"/>
</p:tagLst>
</file>

<file path=ppt/tags/tag784.xml><?xml version="1.0" encoding="utf-8"?>
<p:tagLst xmlns:p="http://schemas.openxmlformats.org/presentationml/2006/main">
  <p:tag name="AS_UNIQUEID" val="690"/>
</p:tagLst>
</file>

<file path=ppt/tags/tag785.xml><?xml version="1.0" encoding="utf-8"?>
<p:tagLst xmlns:p="http://schemas.openxmlformats.org/presentationml/2006/main">
  <p:tag name="AS_UNIQUEID" val="691"/>
</p:tagLst>
</file>

<file path=ppt/tags/tag786.xml><?xml version="1.0" encoding="utf-8"?>
<p:tagLst xmlns:p="http://schemas.openxmlformats.org/presentationml/2006/main">
  <p:tag name="AS_UNIQUEID" val="692"/>
</p:tagLst>
</file>

<file path=ppt/tags/tag787.xml><?xml version="1.0" encoding="utf-8"?>
<p:tagLst xmlns:p="http://schemas.openxmlformats.org/presentationml/2006/main">
  <p:tag name="AS_UNIQUEID" val="693"/>
</p:tagLst>
</file>

<file path=ppt/tags/tag788.xml><?xml version="1.0" encoding="utf-8"?>
<p:tagLst xmlns:p="http://schemas.openxmlformats.org/presentationml/2006/main">
  <p:tag name="AS_UNIQUEID" val="694"/>
</p:tagLst>
</file>

<file path=ppt/tags/tag789.xml><?xml version="1.0" encoding="utf-8"?>
<p:tagLst xmlns:p="http://schemas.openxmlformats.org/presentationml/2006/main">
  <p:tag name="AS_UNIQUEID" val="695"/>
</p:tagLst>
</file>

<file path=ppt/tags/tag79.xml><?xml version="1.0" encoding="utf-8"?>
<p:tagLst xmlns:p="http://schemas.openxmlformats.org/presentationml/2006/main">
  <p:tag name="AS_UNIQUEID" val="1373"/>
</p:tagLst>
</file>

<file path=ppt/tags/tag790.xml><?xml version="1.0" encoding="utf-8"?>
<p:tagLst xmlns:p="http://schemas.openxmlformats.org/presentationml/2006/main">
  <p:tag name="AS_UNIQUEID" val="696"/>
</p:tagLst>
</file>

<file path=ppt/tags/tag791.xml><?xml version="1.0" encoding="utf-8"?>
<p:tagLst xmlns:p="http://schemas.openxmlformats.org/presentationml/2006/main">
  <p:tag name="AS_UNIQUEID" val="697"/>
</p:tagLst>
</file>

<file path=ppt/tags/tag792.xml><?xml version="1.0" encoding="utf-8"?>
<p:tagLst xmlns:p="http://schemas.openxmlformats.org/presentationml/2006/main">
  <p:tag name="AS_UNIQUEID" val="698"/>
</p:tagLst>
</file>

<file path=ppt/tags/tag793.xml><?xml version="1.0" encoding="utf-8"?>
<p:tagLst xmlns:p="http://schemas.openxmlformats.org/presentationml/2006/main">
  <p:tag name="AS_UNIQUEID" val="699"/>
</p:tagLst>
</file>

<file path=ppt/tags/tag794.xml><?xml version="1.0" encoding="utf-8"?>
<p:tagLst xmlns:p="http://schemas.openxmlformats.org/presentationml/2006/main">
  <p:tag name="AS_UNIQUEID" val="700"/>
</p:tagLst>
</file>

<file path=ppt/tags/tag795.xml><?xml version="1.0" encoding="utf-8"?>
<p:tagLst xmlns:p="http://schemas.openxmlformats.org/presentationml/2006/main">
  <p:tag name="AS_UNIQUEID" val="701"/>
</p:tagLst>
</file>

<file path=ppt/tags/tag796.xml><?xml version="1.0" encoding="utf-8"?>
<p:tagLst xmlns:p="http://schemas.openxmlformats.org/presentationml/2006/main">
  <p:tag name="AS_UNIQUEID" val="702"/>
</p:tagLst>
</file>

<file path=ppt/tags/tag797.xml><?xml version="1.0" encoding="utf-8"?>
<p:tagLst xmlns:p="http://schemas.openxmlformats.org/presentationml/2006/main">
  <p:tag name="AS_UNIQUEID" val="703"/>
</p:tagLst>
</file>

<file path=ppt/tags/tag798.xml><?xml version="1.0" encoding="utf-8"?>
<p:tagLst xmlns:p="http://schemas.openxmlformats.org/presentationml/2006/main">
  <p:tag name="AS_UNIQUEID" val="704"/>
</p:tagLst>
</file>

<file path=ppt/tags/tag799.xml><?xml version="1.0" encoding="utf-8"?>
<p:tagLst xmlns:p="http://schemas.openxmlformats.org/presentationml/2006/main">
  <p:tag name="AS_UNIQUEID" val="705"/>
</p:tagLst>
</file>

<file path=ppt/tags/tag8.xml><?xml version="1.0" encoding="utf-8"?>
<p:tagLst xmlns:p="http://schemas.openxmlformats.org/presentationml/2006/main">
  <p:tag name="AS_UNIQUEID" val="130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AS_UNIQUEID" val="1374"/>
</p:tagLst>
</file>

<file path=ppt/tags/tag800.xml><?xml version="1.0" encoding="utf-8"?>
<p:tagLst xmlns:p="http://schemas.openxmlformats.org/presentationml/2006/main">
  <p:tag name="AS_UNIQUEID" val="706"/>
</p:tagLst>
</file>

<file path=ppt/tags/tag801.xml><?xml version="1.0" encoding="utf-8"?>
<p:tagLst xmlns:p="http://schemas.openxmlformats.org/presentationml/2006/main">
  <p:tag name="AS_UNIQUEID" val="707"/>
</p:tagLst>
</file>

<file path=ppt/tags/tag802.xml><?xml version="1.0" encoding="utf-8"?>
<p:tagLst xmlns:p="http://schemas.openxmlformats.org/presentationml/2006/main">
  <p:tag name="AS_UNIQUEID" val="708"/>
</p:tagLst>
</file>

<file path=ppt/tags/tag803.xml><?xml version="1.0" encoding="utf-8"?>
<p:tagLst xmlns:p="http://schemas.openxmlformats.org/presentationml/2006/main">
  <p:tag name="AS_UNIQUEID" val="709"/>
</p:tagLst>
</file>

<file path=ppt/tags/tag804.xml><?xml version="1.0" encoding="utf-8"?>
<p:tagLst xmlns:p="http://schemas.openxmlformats.org/presentationml/2006/main">
  <p:tag name="AS_UNIQUEID" val="710"/>
</p:tagLst>
</file>

<file path=ppt/tags/tag805.xml><?xml version="1.0" encoding="utf-8"?>
<p:tagLst xmlns:p="http://schemas.openxmlformats.org/presentationml/2006/main">
  <p:tag name="AS_UNIQUEID" val="711"/>
</p:tagLst>
</file>

<file path=ppt/tags/tag806.xml><?xml version="1.0" encoding="utf-8"?>
<p:tagLst xmlns:p="http://schemas.openxmlformats.org/presentationml/2006/main">
  <p:tag name="AS_UNIQUEID" val="712"/>
</p:tagLst>
</file>

<file path=ppt/tags/tag807.xml><?xml version="1.0" encoding="utf-8"?>
<p:tagLst xmlns:p="http://schemas.openxmlformats.org/presentationml/2006/main">
  <p:tag name="AS_UNIQUEID" val="713"/>
</p:tagLst>
</file>

<file path=ppt/tags/tag808.xml><?xml version="1.0" encoding="utf-8"?>
<p:tagLst xmlns:p="http://schemas.openxmlformats.org/presentationml/2006/main">
  <p:tag name="AS_UNIQUEID" val="714"/>
</p:tagLst>
</file>

<file path=ppt/tags/tag809.xml><?xml version="1.0" encoding="utf-8"?>
<p:tagLst xmlns:p="http://schemas.openxmlformats.org/presentationml/2006/main">
  <p:tag name="AS_UNIQUEID" val="715"/>
</p:tagLst>
</file>

<file path=ppt/tags/tag81.xml><?xml version="1.0" encoding="utf-8"?>
<p:tagLst xmlns:p="http://schemas.openxmlformats.org/presentationml/2006/main">
  <p:tag name="AS_UNIQUEID" val="1375"/>
</p:tagLst>
</file>

<file path=ppt/tags/tag810.xml><?xml version="1.0" encoding="utf-8"?>
<p:tagLst xmlns:p="http://schemas.openxmlformats.org/presentationml/2006/main">
  <p:tag name="AS_UNIQUEID" val="716"/>
</p:tagLst>
</file>

<file path=ppt/tags/tag811.xml><?xml version="1.0" encoding="utf-8"?>
<p:tagLst xmlns:p="http://schemas.openxmlformats.org/presentationml/2006/main">
  <p:tag name="AS_UNIQUEID" val="717"/>
</p:tagLst>
</file>

<file path=ppt/tags/tag812.xml><?xml version="1.0" encoding="utf-8"?>
<p:tagLst xmlns:p="http://schemas.openxmlformats.org/presentationml/2006/main">
  <p:tag name="AS_UNIQUEID" val="718"/>
</p:tagLst>
</file>

<file path=ppt/tags/tag813.xml><?xml version="1.0" encoding="utf-8"?>
<p:tagLst xmlns:p="http://schemas.openxmlformats.org/presentationml/2006/main">
  <p:tag name="AS_UNIQUEID" val="719"/>
</p:tagLst>
</file>

<file path=ppt/tags/tag814.xml><?xml version="1.0" encoding="utf-8"?>
<p:tagLst xmlns:p="http://schemas.openxmlformats.org/presentationml/2006/main">
  <p:tag name="AS_UNIQUEID" val="720"/>
</p:tagLst>
</file>

<file path=ppt/tags/tag815.xml><?xml version="1.0" encoding="utf-8"?>
<p:tagLst xmlns:p="http://schemas.openxmlformats.org/presentationml/2006/main">
  <p:tag name="AS_UNIQUEID" val="721"/>
</p:tagLst>
</file>

<file path=ppt/tags/tag816.xml><?xml version="1.0" encoding="utf-8"?>
<p:tagLst xmlns:p="http://schemas.openxmlformats.org/presentationml/2006/main">
  <p:tag name="AS_UNIQUEID" val="722"/>
</p:tagLst>
</file>

<file path=ppt/tags/tag817.xml><?xml version="1.0" encoding="utf-8"?>
<p:tagLst xmlns:p="http://schemas.openxmlformats.org/presentationml/2006/main">
  <p:tag name="AS_UNIQUEID" val="723"/>
</p:tagLst>
</file>

<file path=ppt/tags/tag818.xml><?xml version="1.0" encoding="utf-8"?>
<p:tagLst xmlns:p="http://schemas.openxmlformats.org/presentationml/2006/main">
  <p:tag name="AS_UNIQUEID" val="724"/>
</p:tagLst>
</file>

<file path=ppt/tags/tag819.xml><?xml version="1.0" encoding="utf-8"?>
<p:tagLst xmlns:p="http://schemas.openxmlformats.org/presentationml/2006/main">
  <p:tag name="AS_UNIQUEID" val="725"/>
</p:tagLst>
</file>

<file path=ppt/tags/tag82.xml><?xml version="1.0" encoding="utf-8"?>
<p:tagLst xmlns:p="http://schemas.openxmlformats.org/presentationml/2006/main">
  <p:tag name="AS_UNIQUEID" val="1376"/>
</p:tagLst>
</file>

<file path=ppt/tags/tag820.xml><?xml version="1.0" encoding="utf-8"?>
<p:tagLst xmlns:p="http://schemas.openxmlformats.org/presentationml/2006/main">
  <p:tag name="AS_UNIQUEID" val="726"/>
</p:tagLst>
</file>

<file path=ppt/tags/tag821.xml><?xml version="1.0" encoding="utf-8"?>
<p:tagLst xmlns:p="http://schemas.openxmlformats.org/presentationml/2006/main">
  <p:tag name="AS_UNIQUEID" val="727"/>
</p:tagLst>
</file>

<file path=ppt/tags/tag822.xml><?xml version="1.0" encoding="utf-8"?>
<p:tagLst xmlns:p="http://schemas.openxmlformats.org/presentationml/2006/main">
  <p:tag name="AS_UNIQUEID" val="728"/>
</p:tagLst>
</file>

<file path=ppt/tags/tag823.xml><?xml version="1.0" encoding="utf-8"?>
<p:tagLst xmlns:p="http://schemas.openxmlformats.org/presentationml/2006/main">
  <p:tag name="AS_UNIQUEID" val="729"/>
</p:tagLst>
</file>

<file path=ppt/tags/tag824.xml><?xml version="1.0" encoding="utf-8"?>
<p:tagLst xmlns:p="http://schemas.openxmlformats.org/presentationml/2006/main">
  <p:tag name="AS_UNIQUEID" val="730"/>
</p:tagLst>
</file>

<file path=ppt/tags/tag825.xml><?xml version="1.0" encoding="utf-8"?>
<p:tagLst xmlns:p="http://schemas.openxmlformats.org/presentationml/2006/main">
  <p:tag name="AS_UNIQUEID" val="731"/>
</p:tagLst>
</file>

<file path=ppt/tags/tag826.xml><?xml version="1.0" encoding="utf-8"?>
<p:tagLst xmlns:p="http://schemas.openxmlformats.org/presentationml/2006/main">
  <p:tag name="AS_UNIQUEID" val="732"/>
</p:tagLst>
</file>

<file path=ppt/tags/tag827.xml><?xml version="1.0" encoding="utf-8"?>
<p:tagLst xmlns:p="http://schemas.openxmlformats.org/presentationml/2006/main">
  <p:tag name="AS_UNIQUEID" val="733"/>
</p:tagLst>
</file>

<file path=ppt/tags/tag828.xml><?xml version="1.0" encoding="utf-8"?>
<p:tagLst xmlns:p="http://schemas.openxmlformats.org/presentationml/2006/main">
  <p:tag name="AS_UNIQUEID" val="734"/>
</p:tagLst>
</file>

<file path=ppt/tags/tag829.xml><?xml version="1.0" encoding="utf-8"?>
<p:tagLst xmlns:p="http://schemas.openxmlformats.org/presentationml/2006/main">
  <p:tag name="AS_UNIQUEID" val="735"/>
</p:tagLst>
</file>

<file path=ppt/tags/tag83.xml><?xml version="1.0" encoding="utf-8"?>
<p:tagLst xmlns:p="http://schemas.openxmlformats.org/presentationml/2006/main">
  <p:tag name="AS_UNIQUEID" val="1377"/>
</p:tagLst>
</file>

<file path=ppt/tags/tag830.xml><?xml version="1.0" encoding="utf-8"?>
<p:tagLst xmlns:p="http://schemas.openxmlformats.org/presentationml/2006/main">
  <p:tag name="AS_UNIQUEID" val="736"/>
</p:tagLst>
</file>

<file path=ppt/tags/tag831.xml><?xml version="1.0" encoding="utf-8"?>
<p:tagLst xmlns:p="http://schemas.openxmlformats.org/presentationml/2006/main">
  <p:tag name="AS_UNIQUEID" val="737"/>
</p:tagLst>
</file>

<file path=ppt/tags/tag832.xml><?xml version="1.0" encoding="utf-8"?>
<p:tagLst xmlns:p="http://schemas.openxmlformats.org/presentationml/2006/main">
  <p:tag name="AS_UNIQUEID" val="738"/>
</p:tagLst>
</file>

<file path=ppt/tags/tag833.xml><?xml version="1.0" encoding="utf-8"?>
<p:tagLst xmlns:p="http://schemas.openxmlformats.org/presentationml/2006/main">
  <p:tag name="AS_UNIQUEID" val="739"/>
</p:tagLst>
</file>

<file path=ppt/tags/tag834.xml><?xml version="1.0" encoding="utf-8"?>
<p:tagLst xmlns:p="http://schemas.openxmlformats.org/presentationml/2006/main">
  <p:tag name="AS_UNIQUEID" val="740"/>
</p:tagLst>
</file>

<file path=ppt/tags/tag835.xml><?xml version="1.0" encoding="utf-8"?>
<p:tagLst xmlns:p="http://schemas.openxmlformats.org/presentationml/2006/main">
  <p:tag name="AS_UNIQUEID" val="741"/>
</p:tagLst>
</file>

<file path=ppt/tags/tag836.xml><?xml version="1.0" encoding="utf-8"?>
<p:tagLst xmlns:p="http://schemas.openxmlformats.org/presentationml/2006/main">
  <p:tag name="AS_UNIQUEID" val="742"/>
</p:tagLst>
</file>

<file path=ppt/tags/tag837.xml><?xml version="1.0" encoding="utf-8"?>
<p:tagLst xmlns:p="http://schemas.openxmlformats.org/presentationml/2006/main">
  <p:tag name="AS_UNIQUEID" val="743"/>
</p:tagLst>
</file>

<file path=ppt/tags/tag838.xml><?xml version="1.0" encoding="utf-8"?>
<p:tagLst xmlns:p="http://schemas.openxmlformats.org/presentationml/2006/main">
  <p:tag name="AS_UNIQUEID" val="744"/>
</p:tagLst>
</file>

<file path=ppt/tags/tag839.xml><?xml version="1.0" encoding="utf-8"?>
<p:tagLst xmlns:p="http://schemas.openxmlformats.org/presentationml/2006/main">
  <p:tag name="AS_UNIQUEID" val="745"/>
</p:tagLst>
</file>

<file path=ppt/tags/tag84.xml><?xml version="1.0" encoding="utf-8"?>
<p:tagLst xmlns:p="http://schemas.openxmlformats.org/presentationml/2006/main">
  <p:tag name="AS_UNIQUEID" val="1378"/>
</p:tagLst>
</file>

<file path=ppt/tags/tag840.xml><?xml version="1.0" encoding="utf-8"?>
<p:tagLst xmlns:p="http://schemas.openxmlformats.org/presentationml/2006/main">
  <p:tag name="AS_UNIQUEID" val="746"/>
</p:tagLst>
</file>

<file path=ppt/tags/tag841.xml><?xml version="1.0" encoding="utf-8"?>
<p:tagLst xmlns:p="http://schemas.openxmlformats.org/presentationml/2006/main">
  <p:tag name="AS_UNIQUEID" val="747"/>
</p:tagLst>
</file>

<file path=ppt/tags/tag842.xml><?xml version="1.0" encoding="utf-8"?>
<p:tagLst xmlns:p="http://schemas.openxmlformats.org/presentationml/2006/main">
  <p:tag name="AS_UNIQUEID" val="748"/>
</p:tagLst>
</file>

<file path=ppt/tags/tag843.xml><?xml version="1.0" encoding="utf-8"?>
<p:tagLst xmlns:p="http://schemas.openxmlformats.org/presentationml/2006/main">
  <p:tag name="AS_UNIQUEID" val="749"/>
</p:tagLst>
</file>

<file path=ppt/tags/tag844.xml><?xml version="1.0" encoding="utf-8"?>
<p:tagLst xmlns:p="http://schemas.openxmlformats.org/presentationml/2006/main">
  <p:tag name="AS_UNIQUEID" val="750"/>
</p:tagLst>
</file>

<file path=ppt/tags/tag845.xml><?xml version="1.0" encoding="utf-8"?>
<p:tagLst xmlns:p="http://schemas.openxmlformats.org/presentationml/2006/main">
  <p:tag name="AS_UNIQUEID" val="751"/>
</p:tagLst>
</file>

<file path=ppt/tags/tag846.xml><?xml version="1.0" encoding="utf-8"?>
<p:tagLst xmlns:p="http://schemas.openxmlformats.org/presentationml/2006/main">
  <p:tag name="AS_UNIQUEID" val="752"/>
</p:tagLst>
</file>

<file path=ppt/tags/tag847.xml><?xml version="1.0" encoding="utf-8"?>
<p:tagLst xmlns:p="http://schemas.openxmlformats.org/presentationml/2006/main">
  <p:tag name="AS_UNIQUEID" val="753"/>
</p:tagLst>
</file>

<file path=ppt/tags/tag848.xml><?xml version="1.0" encoding="utf-8"?>
<p:tagLst xmlns:p="http://schemas.openxmlformats.org/presentationml/2006/main">
  <p:tag name="AS_UNIQUEID" val="754"/>
</p:tagLst>
</file>

<file path=ppt/tags/tag849.xml><?xml version="1.0" encoding="utf-8"?>
<p:tagLst xmlns:p="http://schemas.openxmlformats.org/presentationml/2006/main">
  <p:tag name="AS_UNIQUEID" val="755"/>
</p:tagLst>
</file>

<file path=ppt/tags/tag85.xml><?xml version="1.0" encoding="utf-8"?>
<p:tagLst xmlns:p="http://schemas.openxmlformats.org/presentationml/2006/main">
  <p:tag name="AS_UNIQUEID" val="1379"/>
</p:tagLst>
</file>

<file path=ppt/tags/tag850.xml><?xml version="1.0" encoding="utf-8"?>
<p:tagLst xmlns:p="http://schemas.openxmlformats.org/presentationml/2006/main">
  <p:tag name="AS_UNIQUEID" val="756"/>
</p:tagLst>
</file>

<file path=ppt/tags/tag851.xml><?xml version="1.0" encoding="utf-8"?>
<p:tagLst xmlns:p="http://schemas.openxmlformats.org/presentationml/2006/main">
  <p:tag name="AS_UNIQUEID" val="757"/>
</p:tagLst>
</file>

<file path=ppt/tags/tag852.xml><?xml version="1.0" encoding="utf-8"?>
<p:tagLst xmlns:p="http://schemas.openxmlformats.org/presentationml/2006/main">
  <p:tag name="AS_UNIQUEID" val="758"/>
</p:tagLst>
</file>

<file path=ppt/tags/tag853.xml><?xml version="1.0" encoding="utf-8"?>
<p:tagLst xmlns:p="http://schemas.openxmlformats.org/presentationml/2006/main">
  <p:tag name="AS_UNIQUEID" val="759"/>
</p:tagLst>
</file>

<file path=ppt/tags/tag854.xml><?xml version="1.0" encoding="utf-8"?>
<p:tagLst xmlns:p="http://schemas.openxmlformats.org/presentationml/2006/main">
  <p:tag name="AS_UNIQUEID" val="760"/>
</p:tagLst>
</file>

<file path=ppt/tags/tag855.xml><?xml version="1.0" encoding="utf-8"?>
<p:tagLst xmlns:p="http://schemas.openxmlformats.org/presentationml/2006/main">
  <p:tag name="AS_UNIQUEID" val="761"/>
</p:tagLst>
</file>

<file path=ppt/tags/tag856.xml><?xml version="1.0" encoding="utf-8"?>
<p:tagLst xmlns:p="http://schemas.openxmlformats.org/presentationml/2006/main">
  <p:tag name="AS_UNIQUEID" val="762"/>
</p:tagLst>
</file>

<file path=ppt/tags/tag857.xml><?xml version="1.0" encoding="utf-8"?>
<p:tagLst xmlns:p="http://schemas.openxmlformats.org/presentationml/2006/main">
  <p:tag name="AS_UNIQUEID" val="763"/>
</p:tagLst>
</file>

<file path=ppt/tags/tag858.xml><?xml version="1.0" encoding="utf-8"?>
<p:tagLst xmlns:p="http://schemas.openxmlformats.org/presentationml/2006/main">
  <p:tag name="AS_UNIQUEID" val="764"/>
</p:tagLst>
</file>

<file path=ppt/tags/tag859.xml><?xml version="1.0" encoding="utf-8"?>
<p:tagLst xmlns:p="http://schemas.openxmlformats.org/presentationml/2006/main">
  <p:tag name="AS_UNIQUEID" val="765"/>
</p:tagLst>
</file>

<file path=ppt/tags/tag86.xml><?xml version="1.0" encoding="utf-8"?>
<p:tagLst xmlns:p="http://schemas.openxmlformats.org/presentationml/2006/main">
  <p:tag name="AS_UNIQUEID" val="1380"/>
</p:tagLst>
</file>

<file path=ppt/tags/tag860.xml><?xml version="1.0" encoding="utf-8"?>
<p:tagLst xmlns:p="http://schemas.openxmlformats.org/presentationml/2006/main">
  <p:tag name="AS_UNIQUEID" val="766"/>
</p:tagLst>
</file>

<file path=ppt/tags/tag861.xml><?xml version="1.0" encoding="utf-8"?>
<p:tagLst xmlns:p="http://schemas.openxmlformats.org/presentationml/2006/main">
  <p:tag name="AS_UNIQUEID" val="767"/>
</p:tagLst>
</file>

<file path=ppt/tags/tag862.xml><?xml version="1.0" encoding="utf-8"?>
<p:tagLst xmlns:p="http://schemas.openxmlformats.org/presentationml/2006/main">
  <p:tag name="AS_UNIQUEID" val="768"/>
</p:tagLst>
</file>

<file path=ppt/tags/tag863.xml><?xml version="1.0" encoding="utf-8"?>
<p:tagLst xmlns:p="http://schemas.openxmlformats.org/presentationml/2006/main">
  <p:tag name="AS_UNIQUEID" val="769"/>
</p:tagLst>
</file>

<file path=ppt/tags/tag864.xml><?xml version="1.0" encoding="utf-8"?>
<p:tagLst xmlns:p="http://schemas.openxmlformats.org/presentationml/2006/main">
  <p:tag name="AS_UNIQUEID" val="770"/>
</p:tagLst>
</file>

<file path=ppt/tags/tag865.xml><?xml version="1.0" encoding="utf-8"?>
<p:tagLst xmlns:p="http://schemas.openxmlformats.org/presentationml/2006/main">
  <p:tag name="AS_UNIQUEID" val="771"/>
</p:tagLst>
</file>

<file path=ppt/tags/tag866.xml><?xml version="1.0" encoding="utf-8"?>
<p:tagLst xmlns:p="http://schemas.openxmlformats.org/presentationml/2006/main">
  <p:tag name="AS_UNIQUEID" val="772"/>
</p:tagLst>
</file>

<file path=ppt/tags/tag867.xml><?xml version="1.0" encoding="utf-8"?>
<p:tagLst xmlns:p="http://schemas.openxmlformats.org/presentationml/2006/main">
  <p:tag name="AS_UNIQUEID" val="773"/>
</p:tagLst>
</file>

<file path=ppt/tags/tag868.xml><?xml version="1.0" encoding="utf-8"?>
<p:tagLst xmlns:p="http://schemas.openxmlformats.org/presentationml/2006/main">
  <p:tag name="AS_UNIQUEID" val="774"/>
</p:tagLst>
</file>

<file path=ppt/tags/tag869.xml><?xml version="1.0" encoding="utf-8"?>
<p:tagLst xmlns:p="http://schemas.openxmlformats.org/presentationml/2006/main">
  <p:tag name="AS_UNIQUEID" val="775"/>
</p:tagLst>
</file>

<file path=ppt/tags/tag87.xml><?xml version="1.0" encoding="utf-8"?>
<p:tagLst xmlns:p="http://schemas.openxmlformats.org/presentationml/2006/main">
  <p:tag name="AS_UNIQUEID" val="1381"/>
</p:tagLst>
</file>

<file path=ppt/tags/tag870.xml><?xml version="1.0" encoding="utf-8"?>
<p:tagLst xmlns:p="http://schemas.openxmlformats.org/presentationml/2006/main">
  <p:tag name="AS_UNIQUEID" val="776"/>
</p:tagLst>
</file>

<file path=ppt/tags/tag871.xml><?xml version="1.0" encoding="utf-8"?>
<p:tagLst xmlns:p="http://schemas.openxmlformats.org/presentationml/2006/main">
  <p:tag name="AS_UNIQUEID" val="777"/>
</p:tagLst>
</file>

<file path=ppt/tags/tag872.xml><?xml version="1.0" encoding="utf-8"?>
<p:tagLst xmlns:p="http://schemas.openxmlformats.org/presentationml/2006/main">
  <p:tag name="AS_UNIQUEID" val="778"/>
</p:tagLst>
</file>

<file path=ppt/tags/tag873.xml><?xml version="1.0" encoding="utf-8"?>
<p:tagLst xmlns:p="http://schemas.openxmlformats.org/presentationml/2006/main">
  <p:tag name="AS_UNIQUEID" val="779"/>
</p:tagLst>
</file>

<file path=ppt/tags/tag874.xml><?xml version="1.0" encoding="utf-8"?>
<p:tagLst xmlns:p="http://schemas.openxmlformats.org/presentationml/2006/main">
  <p:tag name="AS_UNIQUEID" val="780"/>
</p:tagLst>
</file>

<file path=ppt/tags/tag875.xml><?xml version="1.0" encoding="utf-8"?>
<p:tagLst xmlns:p="http://schemas.openxmlformats.org/presentationml/2006/main">
  <p:tag name="AS_UNIQUEID" val="781"/>
</p:tagLst>
</file>

<file path=ppt/tags/tag876.xml><?xml version="1.0" encoding="utf-8"?>
<p:tagLst xmlns:p="http://schemas.openxmlformats.org/presentationml/2006/main">
  <p:tag name="AS_UNIQUEID" val="782"/>
</p:tagLst>
</file>

<file path=ppt/tags/tag877.xml><?xml version="1.0" encoding="utf-8"?>
<p:tagLst xmlns:p="http://schemas.openxmlformats.org/presentationml/2006/main">
  <p:tag name="AS_UNIQUEID" val="783"/>
</p:tagLst>
</file>

<file path=ppt/tags/tag878.xml><?xml version="1.0" encoding="utf-8"?>
<p:tagLst xmlns:p="http://schemas.openxmlformats.org/presentationml/2006/main">
  <p:tag name="AS_UNIQUEID" val="784"/>
</p:tagLst>
</file>

<file path=ppt/tags/tag879.xml><?xml version="1.0" encoding="utf-8"?>
<p:tagLst xmlns:p="http://schemas.openxmlformats.org/presentationml/2006/main">
  <p:tag name="AS_UNIQUEID" val="785"/>
</p:tagLst>
</file>

<file path=ppt/tags/tag88.xml><?xml version="1.0" encoding="utf-8"?>
<p:tagLst xmlns:p="http://schemas.openxmlformats.org/presentationml/2006/main">
  <p:tag name="AS_UNIQUEID" val="1382"/>
</p:tagLst>
</file>

<file path=ppt/tags/tag880.xml><?xml version="1.0" encoding="utf-8"?>
<p:tagLst xmlns:p="http://schemas.openxmlformats.org/presentationml/2006/main">
  <p:tag name="AS_UNIQUEID" val="786"/>
</p:tagLst>
</file>

<file path=ppt/tags/tag881.xml><?xml version="1.0" encoding="utf-8"?>
<p:tagLst xmlns:p="http://schemas.openxmlformats.org/presentationml/2006/main">
  <p:tag name="AS_UNIQUEID" val="787"/>
</p:tagLst>
</file>

<file path=ppt/tags/tag882.xml><?xml version="1.0" encoding="utf-8"?>
<p:tagLst xmlns:p="http://schemas.openxmlformats.org/presentationml/2006/main">
  <p:tag name="AS_UNIQUEID" val="788"/>
</p:tagLst>
</file>

<file path=ppt/tags/tag883.xml><?xml version="1.0" encoding="utf-8"?>
<p:tagLst xmlns:p="http://schemas.openxmlformats.org/presentationml/2006/main">
  <p:tag name="AS_UNIQUEID" val="789"/>
</p:tagLst>
</file>

<file path=ppt/tags/tag884.xml><?xml version="1.0" encoding="utf-8"?>
<p:tagLst xmlns:p="http://schemas.openxmlformats.org/presentationml/2006/main">
  <p:tag name="AS_UNIQUEID" val="790"/>
</p:tagLst>
</file>

<file path=ppt/tags/tag885.xml><?xml version="1.0" encoding="utf-8"?>
<p:tagLst xmlns:p="http://schemas.openxmlformats.org/presentationml/2006/main">
  <p:tag name="AS_UNIQUEID" val="791"/>
</p:tagLst>
</file>

<file path=ppt/tags/tag886.xml><?xml version="1.0" encoding="utf-8"?>
<p:tagLst xmlns:p="http://schemas.openxmlformats.org/presentationml/2006/main">
  <p:tag name="AS_UNIQUEID" val="792"/>
</p:tagLst>
</file>

<file path=ppt/tags/tag887.xml><?xml version="1.0" encoding="utf-8"?>
<p:tagLst xmlns:p="http://schemas.openxmlformats.org/presentationml/2006/main">
  <p:tag name="AS_UNIQUEID" val="793"/>
</p:tagLst>
</file>

<file path=ppt/tags/tag888.xml><?xml version="1.0" encoding="utf-8"?>
<p:tagLst xmlns:p="http://schemas.openxmlformats.org/presentationml/2006/main">
  <p:tag name="AS_UNIQUEID" val="794"/>
</p:tagLst>
</file>

<file path=ppt/tags/tag889.xml><?xml version="1.0" encoding="utf-8"?>
<p:tagLst xmlns:p="http://schemas.openxmlformats.org/presentationml/2006/main">
  <p:tag name="AS_UNIQUEID" val="795"/>
</p:tagLst>
</file>

<file path=ppt/tags/tag89.xml><?xml version="1.0" encoding="utf-8"?>
<p:tagLst xmlns:p="http://schemas.openxmlformats.org/presentationml/2006/main">
  <p:tag name="AS_UNIQUEID" val="0"/>
</p:tagLst>
</file>

<file path=ppt/tags/tag890.xml><?xml version="1.0" encoding="utf-8"?>
<p:tagLst xmlns:p="http://schemas.openxmlformats.org/presentationml/2006/main">
  <p:tag name="AS_UNIQUEID" val="796"/>
</p:tagLst>
</file>

<file path=ppt/tags/tag891.xml><?xml version="1.0" encoding="utf-8"?>
<p:tagLst xmlns:p="http://schemas.openxmlformats.org/presentationml/2006/main">
  <p:tag name="AS_UNIQUEID" val="797"/>
</p:tagLst>
</file>

<file path=ppt/tags/tag892.xml><?xml version="1.0" encoding="utf-8"?>
<p:tagLst xmlns:p="http://schemas.openxmlformats.org/presentationml/2006/main">
  <p:tag name="AS_UNIQUEID" val="798"/>
</p:tagLst>
</file>

<file path=ppt/tags/tag893.xml><?xml version="1.0" encoding="utf-8"?>
<p:tagLst xmlns:p="http://schemas.openxmlformats.org/presentationml/2006/main">
  <p:tag name="AS_UNIQUEID" val="799"/>
</p:tagLst>
</file>

<file path=ppt/tags/tag894.xml><?xml version="1.0" encoding="utf-8"?>
<p:tagLst xmlns:p="http://schemas.openxmlformats.org/presentationml/2006/main">
  <p:tag name="AS_UNIQUEID" val="800"/>
</p:tagLst>
</file>

<file path=ppt/tags/tag895.xml><?xml version="1.0" encoding="utf-8"?>
<p:tagLst xmlns:p="http://schemas.openxmlformats.org/presentationml/2006/main">
  <p:tag name="AS_UNIQUEID" val="801"/>
</p:tagLst>
</file>

<file path=ppt/tags/tag896.xml><?xml version="1.0" encoding="utf-8"?>
<p:tagLst xmlns:p="http://schemas.openxmlformats.org/presentationml/2006/main">
  <p:tag name="AS_UNIQUEID" val="802"/>
</p:tagLst>
</file>

<file path=ppt/tags/tag897.xml><?xml version="1.0" encoding="utf-8"?>
<p:tagLst xmlns:p="http://schemas.openxmlformats.org/presentationml/2006/main">
  <p:tag name="AS_UNIQUEID" val="803"/>
</p:tagLst>
</file>

<file path=ppt/tags/tag898.xml><?xml version="1.0" encoding="utf-8"?>
<p:tagLst xmlns:p="http://schemas.openxmlformats.org/presentationml/2006/main">
  <p:tag name="AS_UNIQUEID" val="804"/>
</p:tagLst>
</file>

<file path=ppt/tags/tag899.xml><?xml version="1.0" encoding="utf-8"?>
<p:tagLst xmlns:p="http://schemas.openxmlformats.org/presentationml/2006/main">
  <p:tag name="AS_UNIQUEID" val="805"/>
</p:tagLst>
</file>

<file path=ppt/tags/tag9.xml><?xml version="1.0" encoding="utf-8"?>
<p:tagLst xmlns:p="http://schemas.openxmlformats.org/presentationml/2006/main">
  <p:tag name="AS_UNIQUEID" val="130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0.xml><?xml version="1.0" encoding="utf-8"?>
<p:tagLst xmlns:p="http://schemas.openxmlformats.org/presentationml/2006/main">
  <p:tag name="AS_UNIQUEID" val="1383"/>
</p:tagLst>
</file>

<file path=ppt/tags/tag900.xml><?xml version="1.0" encoding="utf-8"?>
<p:tagLst xmlns:p="http://schemas.openxmlformats.org/presentationml/2006/main">
  <p:tag name="AS_UNIQUEID" val="806"/>
</p:tagLst>
</file>

<file path=ppt/tags/tag901.xml><?xml version="1.0" encoding="utf-8"?>
<p:tagLst xmlns:p="http://schemas.openxmlformats.org/presentationml/2006/main">
  <p:tag name="AS_UNIQUEID" val="807"/>
</p:tagLst>
</file>

<file path=ppt/tags/tag902.xml><?xml version="1.0" encoding="utf-8"?>
<p:tagLst xmlns:p="http://schemas.openxmlformats.org/presentationml/2006/main">
  <p:tag name="AS_UNIQUEID" val="808"/>
</p:tagLst>
</file>

<file path=ppt/tags/tag903.xml><?xml version="1.0" encoding="utf-8"?>
<p:tagLst xmlns:p="http://schemas.openxmlformats.org/presentationml/2006/main">
  <p:tag name="AS_UNIQUEID" val="809"/>
</p:tagLst>
</file>

<file path=ppt/tags/tag904.xml><?xml version="1.0" encoding="utf-8"?>
<p:tagLst xmlns:p="http://schemas.openxmlformats.org/presentationml/2006/main">
  <p:tag name="AS_UNIQUEID" val="810"/>
</p:tagLst>
</file>

<file path=ppt/tags/tag905.xml><?xml version="1.0" encoding="utf-8"?>
<p:tagLst xmlns:p="http://schemas.openxmlformats.org/presentationml/2006/main">
  <p:tag name="AS_UNIQUEID" val="811"/>
</p:tagLst>
</file>

<file path=ppt/tags/tag906.xml><?xml version="1.0" encoding="utf-8"?>
<p:tagLst xmlns:p="http://schemas.openxmlformats.org/presentationml/2006/main">
  <p:tag name="AS_UNIQUEID" val="812"/>
</p:tagLst>
</file>

<file path=ppt/tags/tag907.xml><?xml version="1.0" encoding="utf-8"?>
<p:tagLst xmlns:p="http://schemas.openxmlformats.org/presentationml/2006/main">
  <p:tag name="AS_UNIQUEID" val="813"/>
</p:tagLst>
</file>

<file path=ppt/tags/tag908.xml><?xml version="1.0" encoding="utf-8"?>
<p:tagLst xmlns:p="http://schemas.openxmlformats.org/presentationml/2006/main">
  <p:tag name="AS_UNIQUEID" val="814"/>
</p:tagLst>
</file>

<file path=ppt/tags/tag909.xml><?xml version="1.0" encoding="utf-8"?>
<p:tagLst xmlns:p="http://schemas.openxmlformats.org/presentationml/2006/main">
  <p:tag name="AS_UNIQUEID" val="815"/>
</p:tagLst>
</file>

<file path=ppt/tags/tag91.xml><?xml version="1.0" encoding="utf-8"?>
<p:tagLst xmlns:p="http://schemas.openxmlformats.org/presentationml/2006/main">
  <p:tag name="AS_UNIQUEID" val="1384"/>
</p:tagLst>
</file>

<file path=ppt/tags/tag910.xml><?xml version="1.0" encoding="utf-8"?>
<p:tagLst xmlns:p="http://schemas.openxmlformats.org/presentationml/2006/main">
  <p:tag name="AS_UNIQUEID" val="816"/>
</p:tagLst>
</file>

<file path=ppt/tags/tag911.xml><?xml version="1.0" encoding="utf-8"?>
<p:tagLst xmlns:p="http://schemas.openxmlformats.org/presentationml/2006/main">
  <p:tag name="AS_UNIQUEID" val="817"/>
</p:tagLst>
</file>

<file path=ppt/tags/tag912.xml><?xml version="1.0" encoding="utf-8"?>
<p:tagLst xmlns:p="http://schemas.openxmlformats.org/presentationml/2006/main">
  <p:tag name="AS_UNIQUEID" val="818"/>
</p:tagLst>
</file>

<file path=ppt/tags/tag913.xml><?xml version="1.0" encoding="utf-8"?>
<p:tagLst xmlns:p="http://schemas.openxmlformats.org/presentationml/2006/main">
  <p:tag name="AS_UNIQUEID" val="819"/>
</p:tagLst>
</file>

<file path=ppt/tags/tag914.xml><?xml version="1.0" encoding="utf-8"?>
<p:tagLst xmlns:p="http://schemas.openxmlformats.org/presentationml/2006/main">
  <p:tag name="AS_UNIQUEID" val="820"/>
</p:tagLst>
</file>

<file path=ppt/tags/tag915.xml><?xml version="1.0" encoding="utf-8"?>
<p:tagLst xmlns:p="http://schemas.openxmlformats.org/presentationml/2006/main">
  <p:tag name="AS_UNIQUEID" val="821"/>
</p:tagLst>
</file>

<file path=ppt/tags/tag916.xml><?xml version="1.0" encoding="utf-8"?>
<p:tagLst xmlns:p="http://schemas.openxmlformats.org/presentationml/2006/main">
  <p:tag name="AS_UNIQUEID" val="822"/>
</p:tagLst>
</file>

<file path=ppt/tags/tag917.xml><?xml version="1.0" encoding="utf-8"?>
<p:tagLst xmlns:p="http://schemas.openxmlformats.org/presentationml/2006/main">
  <p:tag name="AS_UNIQUEID" val="823"/>
</p:tagLst>
</file>

<file path=ppt/tags/tag918.xml><?xml version="1.0" encoding="utf-8"?>
<p:tagLst xmlns:p="http://schemas.openxmlformats.org/presentationml/2006/main">
  <p:tag name="AS_UNIQUEID" val="824"/>
</p:tagLst>
</file>

<file path=ppt/tags/tag919.xml><?xml version="1.0" encoding="utf-8"?>
<p:tagLst xmlns:p="http://schemas.openxmlformats.org/presentationml/2006/main">
  <p:tag name="AS_UNIQUEID" val="825"/>
</p:tagLst>
</file>

<file path=ppt/tags/tag92.xml><?xml version="1.0" encoding="utf-8"?>
<p:tagLst xmlns:p="http://schemas.openxmlformats.org/presentationml/2006/main">
  <p:tag name="AS_UNIQUEID" val="1385"/>
</p:tagLst>
</file>

<file path=ppt/tags/tag920.xml><?xml version="1.0" encoding="utf-8"?>
<p:tagLst xmlns:p="http://schemas.openxmlformats.org/presentationml/2006/main">
  <p:tag name="AS_UNIQUEID" val="826"/>
</p:tagLst>
</file>

<file path=ppt/tags/tag921.xml><?xml version="1.0" encoding="utf-8"?>
<p:tagLst xmlns:p="http://schemas.openxmlformats.org/presentationml/2006/main">
  <p:tag name="AS_UNIQUEID" val="827"/>
</p:tagLst>
</file>

<file path=ppt/tags/tag922.xml><?xml version="1.0" encoding="utf-8"?>
<p:tagLst xmlns:p="http://schemas.openxmlformats.org/presentationml/2006/main">
  <p:tag name="AS_UNIQUEID" val="828"/>
</p:tagLst>
</file>

<file path=ppt/tags/tag923.xml><?xml version="1.0" encoding="utf-8"?>
<p:tagLst xmlns:p="http://schemas.openxmlformats.org/presentationml/2006/main">
  <p:tag name="AS_UNIQUEID" val="829"/>
</p:tagLst>
</file>

<file path=ppt/tags/tag924.xml><?xml version="1.0" encoding="utf-8"?>
<p:tagLst xmlns:p="http://schemas.openxmlformats.org/presentationml/2006/main">
  <p:tag name="AS_UNIQUEID" val="830"/>
</p:tagLst>
</file>

<file path=ppt/tags/tag925.xml><?xml version="1.0" encoding="utf-8"?>
<p:tagLst xmlns:p="http://schemas.openxmlformats.org/presentationml/2006/main">
  <p:tag name="AS_UNIQUEID" val="831"/>
</p:tagLst>
</file>

<file path=ppt/tags/tag926.xml><?xml version="1.0" encoding="utf-8"?>
<p:tagLst xmlns:p="http://schemas.openxmlformats.org/presentationml/2006/main">
  <p:tag name="AS_UNIQUEID" val="832"/>
</p:tagLst>
</file>

<file path=ppt/tags/tag927.xml><?xml version="1.0" encoding="utf-8"?>
<p:tagLst xmlns:p="http://schemas.openxmlformats.org/presentationml/2006/main">
  <p:tag name="AS_UNIQUEID" val="833"/>
</p:tagLst>
</file>

<file path=ppt/tags/tag928.xml><?xml version="1.0" encoding="utf-8"?>
<p:tagLst xmlns:p="http://schemas.openxmlformats.org/presentationml/2006/main">
  <p:tag name="AS_UNIQUEID" val="834"/>
</p:tagLst>
</file>

<file path=ppt/tags/tag929.xml><?xml version="1.0" encoding="utf-8"?>
<p:tagLst xmlns:p="http://schemas.openxmlformats.org/presentationml/2006/main">
  <p:tag name="AS_UNIQUEID" val="835"/>
</p:tagLst>
</file>

<file path=ppt/tags/tag93.xml><?xml version="1.0" encoding="utf-8"?>
<p:tagLst xmlns:p="http://schemas.openxmlformats.org/presentationml/2006/main">
  <p:tag name="AS_UNIQUEID" val="1386"/>
</p:tagLst>
</file>

<file path=ppt/tags/tag930.xml><?xml version="1.0" encoding="utf-8"?>
<p:tagLst xmlns:p="http://schemas.openxmlformats.org/presentationml/2006/main">
  <p:tag name="AS_UNIQUEID" val="836"/>
</p:tagLst>
</file>

<file path=ppt/tags/tag931.xml><?xml version="1.0" encoding="utf-8"?>
<p:tagLst xmlns:p="http://schemas.openxmlformats.org/presentationml/2006/main">
  <p:tag name="AS_UNIQUEID" val="837"/>
</p:tagLst>
</file>

<file path=ppt/tags/tag932.xml><?xml version="1.0" encoding="utf-8"?>
<p:tagLst xmlns:p="http://schemas.openxmlformats.org/presentationml/2006/main">
  <p:tag name="AS_UNIQUEID" val="838"/>
</p:tagLst>
</file>

<file path=ppt/tags/tag933.xml><?xml version="1.0" encoding="utf-8"?>
<p:tagLst xmlns:p="http://schemas.openxmlformats.org/presentationml/2006/main">
  <p:tag name="AS_UNIQUEID" val="839"/>
</p:tagLst>
</file>

<file path=ppt/tags/tag934.xml><?xml version="1.0" encoding="utf-8"?>
<p:tagLst xmlns:p="http://schemas.openxmlformats.org/presentationml/2006/main">
  <p:tag name="AS_UNIQUEID" val="840"/>
</p:tagLst>
</file>

<file path=ppt/tags/tag935.xml><?xml version="1.0" encoding="utf-8"?>
<p:tagLst xmlns:p="http://schemas.openxmlformats.org/presentationml/2006/main">
  <p:tag name="AS_UNIQUEID" val="841"/>
</p:tagLst>
</file>

<file path=ppt/tags/tag936.xml><?xml version="1.0" encoding="utf-8"?>
<p:tagLst xmlns:p="http://schemas.openxmlformats.org/presentationml/2006/main">
  <p:tag name="AS_UNIQUEID" val="842"/>
</p:tagLst>
</file>

<file path=ppt/tags/tag937.xml><?xml version="1.0" encoding="utf-8"?>
<p:tagLst xmlns:p="http://schemas.openxmlformats.org/presentationml/2006/main">
  <p:tag name="AS_UNIQUEID" val="843"/>
</p:tagLst>
</file>

<file path=ppt/tags/tag938.xml><?xml version="1.0" encoding="utf-8"?>
<p:tagLst xmlns:p="http://schemas.openxmlformats.org/presentationml/2006/main">
  <p:tag name="AS_UNIQUEID" val="844"/>
</p:tagLst>
</file>

<file path=ppt/tags/tag939.xml><?xml version="1.0" encoding="utf-8"?>
<p:tagLst xmlns:p="http://schemas.openxmlformats.org/presentationml/2006/main">
  <p:tag name="AS_UNIQUEID" val="845"/>
</p:tagLst>
</file>

<file path=ppt/tags/tag94.xml><?xml version="1.0" encoding="utf-8"?>
<p:tagLst xmlns:p="http://schemas.openxmlformats.org/presentationml/2006/main">
  <p:tag name="AS_UNIQUEID" val="1387"/>
</p:tagLst>
</file>

<file path=ppt/tags/tag940.xml><?xml version="1.0" encoding="utf-8"?>
<p:tagLst xmlns:p="http://schemas.openxmlformats.org/presentationml/2006/main">
  <p:tag name="AS_UNIQUEID" val="846"/>
</p:tagLst>
</file>

<file path=ppt/tags/tag941.xml><?xml version="1.0" encoding="utf-8"?>
<p:tagLst xmlns:p="http://schemas.openxmlformats.org/presentationml/2006/main">
  <p:tag name="AS_UNIQUEID" val="847"/>
</p:tagLst>
</file>

<file path=ppt/tags/tag942.xml><?xml version="1.0" encoding="utf-8"?>
<p:tagLst xmlns:p="http://schemas.openxmlformats.org/presentationml/2006/main">
  <p:tag name="AS_UNIQUEID" val="848"/>
</p:tagLst>
</file>

<file path=ppt/tags/tag943.xml><?xml version="1.0" encoding="utf-8"?>
<p:tagLst xmlns:p="http://schemas.openxmlformats.org/presentationml/2006/main">
  <p:tag name="AS_UNIQUEID" val="849"/>
</p:tagLst>
</file>

<file path=ppt/tags/tag944.xml><?xml version="1.0" encoding="utf-8"?>
<p:tagLst xmlns:p="http://schemas.openxmlformats.org/presentationml/2006/main">
  <p:tag name="AS_UNIQUEID" val="850"/>
</p:tagLst>
</file>

<file path=ppt/tags/tag945.xml><?xml version="1.0" encoding="utf-8"?>
<p:tagLst xmlns:p="http://schemas.openxmlformats.org/presentationml/2006/main">
  <p:tag name="AS_UNIQUEID" val="851"/>
</p:tagLst>
</file>

<file path=ppt/tags/tag946.xml><?xml version="1.0" encoding="utf-8"?>
<p:tagLst xmlns:p="http://schemas.openxmlformats.org/presentationml/2006/main">
  <p:tag name="AS_UNIQUEID" val="852"/>
</p:tagLst>
</file>

<file path=ppt/tags/tag947.xml><?xml version="1.0" encoding="utf-8"?>
<p:tagLst xmlns:p="http://schemas.openxmlformats.org/presentationml/2006/main">
  <p:tag name="AS_UNIQUEID" val="853"/>
</p:tagLst>
</file>

<file path=ppt/tags/tag948.xml><?xml version="1.0" encoding="utf-8"?>
<p:tagLst xmlns:p="http://schemas.openxmlformats.org/presentationml/2006/main">
  <p:tag name="AS_UNIQUEID" val="854"/>
</p:tagLst>
</file>

<file path=ppt/tags/tag949.xml><?xml version="1.0" encoding="utf-8"?>
<p:tagLst xmlns:p="http://schemas.openxmlformats.org/presentationml/2006/main">
  <p:tag name="AS_UNIQUEID" val="855"/>
</p:tagLst>
</file>

<file path=ppt/tags/tag95.xml><?xml version="1.0" encoding="utf-8"?>
<p:tagLst xmlns:p="http://schemas.openxmlformats.org/presentationml/2006/main">
  <p:tag name="AS_UNIQUEID" val="1"/>
</p:tagLst>
</file>

<file path=ppt/tags/tag950.xml><?xml version="1.0" encoding="utf-8"?>
<p:tagLst xmlns:p="http://schemas.openxmlformats.org/presentationml/2006/main">
  <p:tag name="AS_UNIQUEID" val="856"/>
</p:tagLst>
</file>

<file path=ppt/tags/tag951.xml><?xml version="1.0" encoding="utf-8"?>
<p:tagLst xmlns:p="http://schemas.openxmlformats.org/presentationml/2006/main">
  <p:tag name="AS_UNIQUEID" val="857"/>
</p:tagLst>
</file>

<file path=ppt/tags/tag952.xml><?xml version="1.0" encoding="utf-8"?>
<p:tagLst xmlns:p="http://schemas.openxmlformats.org/presentationml/2006/main">
  <p:tag name="AS_UNIQUEID" val="858"/>
</p:tagLst>
</file>

<file path=ppt/tags/tag953.xml><?xml version="1.0" encoding="utf-8"?>
<p:tagLst xmlns:p="http://schemas.openxmlformats.org/presentationml/2006/main">
  <p:tag name="AS_UNIQUEID" val="859"/>
</p:tagLst>
</file>

<file path=ppt/tags/tag954.xml><?xml version="1.0" encoding="utf-8"?>
<p:tagLst xmlns:p="http://schemas.openxmlformats.org/presentationml/2006/main">
  <p:tag name="AS_UNIQUEID" val="860"/>
</p:tagLst>
</file>

<file path=ppt/tags/tag955.xml><?xml version="1.0" encoding="utf-8"?>
<p:tagLst xmlns:p="http://schemas.openxmlformats.org/presentationml/2006/main">
  <p:tag name="AS_UNIQUEID" val="861"/>
</p:tagLst>
</file>

<file path=ppt/tags/tag956.xml><?xml version="1.0" encoding="utf-8"?>
<p:tagLst xmlns:p="http://schemas.openxmlformats.org/presentationml/2006/main">
  <p:tag name="AS_UNIQUEID" val="862"/>
</p:tagLst>
</file>

<file path=ppt/tags/tag957.xml><?xml version="1.0" encoding="utf-8"?>
<p:tagLst xmlns:p="http://schemas.openxmlformats.org/presentationml/2006/main">
  <p:tag name="AS_UNIQUEID" val="863"/>
</p:tagLst>
</file>

<file path=ppt/tags/tag958.xml><?xml version="1.0" encoding="utf-8"?>
<p:tagLst xmlns:p="http://schemas.openxmlformats.org/presentationml/2006/main">
  <p:tag name="AS_UNIQUEID" val="864"/>
</p:tagLst>
</file>

<file path=ppt/tags/tag959.xml><?xml version="1.0" encoding="utf-8"?>
<p:tagLst xmlns:p="http://schemas.openxmlformats.org/presentationml/2006/main">
  <p:tag name="AS_UNIQUEID" val="865"/>
</p:tagLst>
</file>

<file path=ppt/tags/tag96.xml><?xml version="1.0" encoding="utf-8"?>
<p:tagLst xmlns:p="http://schemas.openxmlformats.org/presentationml/2006/main">
  <p:tag name="AS_UNIQUEID" val="2"/>
</p:tagLst>
</file>

<file path=ppt/tags/tag960.xml><?xml version="1.0" encoding="utf-8"?>
<p:tagLst xmlns:p="http://schemas.openxmlformats.org/presentationml/2006/main">
  <p:tag name="AS_UNIQUEID" val="866"/>
</p:tagLst>
</file>

<file path=ppt/tags/tag961.xml><?xml version="1.0" encoding="utf-8"?>
<p:tagLst xmlns:p="http://schemas.openxmlformats.org/presentationml/2006/main">
  <p:tag name="AS_UNIQUEID" val="867"/>
</p:tagLst>
</file>

<file path=ppt/tags/tag962.xml><?xml version="1.0" encoding="utf-8"?>
<p:tagLst xmlns:p="http://schemas.openxmlformats.org/presentationml/2006/main">
  <p:tag name="AS_UNIQUEID" val="868"/>
</p:tagLst>
</file>

<file path=ppt/tags/tag963.xml><?xml version="1.0" encoding="utf-8"?>
<p:tagLst xmlns:p="http://schemas.openxmlformats.org/presentationml/2006/main">
  <p:tag name="AS_UNIQUEID" val="869"/>
</p:tagLst>
</file>

<file path=ppt/tags/tag964.xml><?xml version="1.0" encoding="utf-8"?>
<p:tagLst xmlns:p="http://schemas.openxmlformats.org/presentationml/2006/main">
  <p:tag name="AS_UNIQUEID" val="870"/>
</p:tagLst>
</file>

<file path=ppt/tags/tag965.xml><?xml version="1.0" encoding="utf-8"?>
<p:tagLst xmlns:p="http://schemas.openxmlformats.org/presentationml/2006/main">
  <p:tag name="AS_UNIQUEID" val="871"/>
</p:tagLst>
</file>

<file path=ppt/tags/tag966.xml><?xml version="1.0" encoding="utf-8"?>
<p:tagLst xmlns:p="http://schemas.openxmlformats.org/presentationml/2006/main">
  <p:tag name="AS_UNIQUEID" val="872"/>
</p:tagLst>
</file>

<file path=ppt/tags/tag967.xml><?xml version="1.0" encoding="utf-8"?>
<p:tagLst xmlns:p="http://schemas.openxmlformats.org/presentationml/2006/main">
  <p:tag name="AS_UNIQUEID" val="873"/>
</p:tagLst>
</file>

<file path=ppt/tags/tag968.xml><?xml version="1.0" encoding="utf-8"?>
<p:tagLst xmlns:p="http://schemas.openxmlformats.org/presentationml/2006/main">
  <p:tag name="AS_UNIQUEID" val="874"/>
</p:tagLst>
</file>

<file path=ppt/tags/tag969.xml><?xml version="1.0" encoding="utf-8"?>
<p:tagLst xmlns:p="http://schemas.openxmlformats.org/presentationml/2006/main">
  <p:tag name="AS_UNIQUEID" val="875"/>
</p:tagLst>
</file>

<file path=ppt/tags/tag97.xml><?xml version="1.0" encoding="utf-8"?>
<p:tagLst xmlns:p="http://schemas.openxmlformats.org/presentationml/2006/main">
  <p:tag name="AS_UNIQUEID" val="3"/>
</p:tagLst>
</file>

<file path=ppt/tags/tag970.xml><?xml version="1.0" encoding="utf-8"?>
<p:tagLst xmlns:p="http://schemas.openxmlformats.org/presentationml/2006/main">
  <p:tag name="AS_UNIQUEID" val="876"/>
</p:tagLst>
</file>

<file path=ppt/tags/tag971.xml><?xml version="1.0" encoding="utf-8"?>
<p:tagLst xmlns:p="http://schemas.openxmlformats.org/presentationml/2006/main">
  <p:tag name="AS_UNIQUEID" val="877"/>
</p:tagLst>
</file>

<file path=ppt/tags/tag972.xml><?xml version="1.0" encoding="utf-8"?>
<p:tagLst xmlns:p="http://schemas.openxmlformats.org/presentationml/2006/main">
  <p:tag name="AS_UNIQUEID" val="878"/>
</p:tagLst>
</file>

<file path=ppt/tags/tag973.xml><?xml version="1.0" encoding="utf-8"?>
<p:tagLst xmlns:p="http://schemas.openxmlformats.org/presentationml/2006/main">
  <p:tag name="AS_UNIQUEID" val="879"/>
</p:tagLst>
</file>

<file path=ppt/tags/tag974.xml><?xml version="1.0" encoding="utf-8"?>
<p:tagLst xmlns:p="http://schemas.openxmlformats.org/presentationml/2006/main">
  <p:tag name="AS_UNIQUEID" val="880"/>
</p:tagLst>
</file>

<file path=ppt/tags/tag975.xml><?xml version="1.0" encoding="utf-8"?>
<p:tagLst xmlns:p="http://schemas.openxmlformats.org/presentationml/2006/main">
  <p:tag name="AS_UNIQUEID" val="881"/>
</p:tagLst>
</file>

<file path=ppt/tags/tag976.xml><?xml version="1.0" encoding="utf-8"?>
<p:tagLst xmlns:p="http://schemas.openxmlformats.org/presentationml/2006/main">
  <p:tag name="AS_UNIQUEID" val="882"/>
</p:tagLst>
</file>

<file path=ppt/tags/tag977.xml><?xml version="1.0" encoding="utf-8"?>
<p:tagLst xmlns:p="http://schemas.openxmlformats.org/presentationml/2006/main">
  <p:tag name="AS_UNIQUEID" val="883"/>
</p:tagLst>
</file>

<file path=ppt/tags/tag978.xml><?xml version="1.0" encoding="utf-8"?>
<p:tagLst xmlns:p="http://schemas.openxmlformats.org/presentationml/2006/main">
  <p:tag name="AS_UNIQUEID" val="884"/>
</p:tagLst>
</file>

<file path=ppt/tags/tag979.xml><?xml version="1.0" encoding="utf-8"?>
<p:tagLst xmlns:p="http://schemas.openxmlformats.org/presentationml/2006/main">
  <p:tag name="AS_UNIQUEID" val="885"/>
</p:tagLst>
</file>

<file path=ppt/tags/tag98.xml><?xml version="1.0" encoding="utf-8"?>
<p:tagLst xmlns:p="http://schemas.openxmlformats.org/presentationml/2006/main">
  <p:tag name="AS_UNIQUEID" val="4"/>
</p:tagLst>
</file>

<file path=ppt/tags/tag980.xml><?xml version="1.0" encoding="utf-8"?>
<p:tagLst xmlns:p="http://schemas.openxmlformats.org/presentationml/2006/main">
  <p:tag name="AS_UNIQUEID" val="886"/>
</p:tagLst>
</file>

<file path=ppt/tags/tag981.xml><?xml version="1.0" encoding="utf-8"?>
<p:tagLst xmlns:p="http://schemas.openxmlformats.org/presentationml/2006/main">
  <p:tag name="AS_UNIQUEID" val="887"/>
</p:tagLst>
</file>

<file path=ppt/tags/tag982.xml><?xml version="1.0" encoding="utf-8"?>
<p:tagLst xmlns:p="http://schemas.openxmlformats.org/presentationml/2006/main">
  <p:tag name="AS_UNIQUEID" val="888"/>
</p:tagLst>
</file>

<file path=ppt/tags/tag983.xml><?xml version="1.0" encoding="utf-8"?>
<p:tagLst xmlns:p="http://schemas.openxmlformats.org/presentationml/2006/main">
  <p:tag name="AS_UNIQUEID" val="889"/>
</p:tagLst>
</file>

<file path=ppt/tags/tag984.xml><?xml version="1.0" encoding="utf-8"?>
<p:tagLst xmlns:p="http://schemas.openxmlformats.org/presentationml/2006/main">
  <p:tag name="AS_UNIQUEID" val="890"/>
</p:tagLst>
</file>

<file path=ppt/tags/tag985.xml><?xml version="1.0" encoding="utf-8"?>
<p:tagLst xmlns:p="http://schemas.openxmlformats.org/presentationml/2006/main">
  <p:tag name="AS_UNIQUEID" val="891"/>
</p:tagLst>
</file>

<file path=ppt/tags/tag986.xml><?xml version="1.0" encoding="utf-8"?>
<p:tagLst xmlns:p="http://schemas.openxmlformats.org/presentationml/2006/main">
  <p:tag name="AS_UNIQUEID" val="892"/>
</p:tagLst>
</file>

<file path=ppt/tags/tag987.xml><?xml version="1.0" encoding="utf-8"?>
<p:tagLst xmlns:p="http://schemas.openxmlformats.org/presentationml/2006/main">
  <p:tag name="AS_UNIQUEID" val="893"/>
</p:tagLst>
</file>

<file path=ppt/tags/tag988.xml><?xml version="1.0" encoding="utf-8"?>
<p:tagLst xmlns:p="http://schemas.openxmlformats.org/presentationml/2006/main">
  <p:tag name="AS_UNIQUEID" val="894"/>
</p:tagLst>
</file>

<file path=ppt/tags/tag989.xml><?xml version="1.0" encoding="utf-8"?>
<p:tagLst xmlns:p="http://schemas.openxmlformats.org/presentationml/2006/main">
  <p:tag name="AS_UNIQUEID" val="895"/>
</p:tagLst>
</file>

<file path=ppt/tags/tag99.xml><?xml version="1.0" encoding="utf-8"?>
<p:tagLst xmlns:p="http://schemas.openxmlformats.org/presentationml/2006/main">
  <p:tag name="AS_UNIQUEID" val="5"/>
</p:tagLst>
</file>

<file path=ppt/tags/tag990.xml><?xml version="1.0" encoding="utf-8"?>
<p:tagLst xmlns:p="http://schemas.openxmlformats.org/presentationml/2006/main">
  <p:tag name="AS_UNIQUEID" val="896"/>
</p:tagLst>
</file>

<file path=ppt/tags/tag991.xml><?xml version="1.0" encoding="utf-8"?>
<p:tagLst xmlns:p="http://schemas.openxmlformats.org/presentationml/2006/main">
  <p:tag name="AS_UNIQUEID" val="897"/>
</p:tagLst>
</file>

<file path=ppt/tags/tag992.xml><?xml version="1.0" encoding="utf-8"?>
<p:tagLst xmlns:p="http://schemas.openxmlformats.org/presentationml/2006/main">
  <p:tag name="AS_UNIQUEID" val="898"/>
</p:tagLst>
</file>

<file path=ppt/tags/tag993.xml><?xml version="1.0" encoding="utf-8"?>
<p:tagLst xmlns:p="http://schemas.openxmlformats.org/presentationml/2006/main">
  <p:tag name="AS_UNIQUEID" val="899"/>
</p:tagLst>
</file>

<file path=ppt/tags/tag994.xml><?xml version="1.0" encoding="utf-8"?>
<p:tagLst xmlns:p="http://schemas.openxmlformats.org/presentationml/2006/main">
  <p:tag name="AS_UNIQUEID" val="900"/>
</p:tagLst>
</file>

<file path=ppt/tags/tag995.xml><?xml version="1.0" encoding="utf-8"?>
<p:tagLst xmlns:p="http://schemas.openxmlformats.org/presentationml/2006/main">
  <p:tag name="AS_UNIQUEID" val="901"/>
</p:tagLst>
</file>

<file path=ppt/tags/tag996.xml><?xml version="1.0" encoding="utf-8"?>
<p:tagLst xmlns:p="http://schemas.openxmlformats.org/presentationml/2006/main">
  <p:tag name="AS_UNIQUEID" val="902"/>
</p:tagLst>
</file>

<file path=ppt/tags/tag997.xml><?xml version="1.0" encoding="utf-8"?>
<p:tagLst xmlns:p="http://schemas.openxmlformats.org/presentationml/2006/main">
  <p:tag name="AS_UNIQUEID" val="903"/>
</p:tagLst>
</file>

<file path=ppt/tags/tag998.xml><?xml version="1.0" encoding="utf-8"?>
<p:tagLst xmlns:p="http://schemas.openxmlformats.org/presentationml/2006/main">
  <p:tag name="AS_UNIQUEID" val="904"/>
</p:tagLst>
</file>

<file path=ppt/tags/tag999.xml><?xml version="1.0" encoding="utf-8"?>
<p:tagLst xmlns:p="http://schemas.openxmlformats.org/presentationml/2006/main">
  <p:tag name="AS_UNIQUEID" val="905"/>
</p:tagLst>
</file>

<file path=ppt/theme/theme1.xml><?xml version="1.0" encoding="utf-8"?>
<a:theme xmlns:r="http://schemas.openxmlformats.org/officeDocument/2006/relationships" xmlns:a="http://schemas.openxmlformats.org/drawingml/2006/main" name="1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resentationFormat>On-screen Show (4:3)</PresentationFormat>
  <Paragraphs>289</Paragraphs>
  <Slides>40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8" baseType="lpstr">
      <vt:lpstr>Arial</vt:lpstr>
      <vt:lpstr>微软雅黑</vt:lpstr>
      <vt:lpstr>Wingdings</vt:lpstr>
      <vt:lpstr>宋体</vt:lpstr>
      <vt:lpstr>Calibri</vt:lpstr>
      <vt:lpstr>汉仪大宋简</vt:lpstr>
      <vt:lpstr>华文楷体</vt:lpstr>
      <vt:lpstr>黑体</vt:lpstr>
      <vt:lpstr>楷体_GB2312</vt:lpstr>
      <vt:lpstr>Tahoma</vt:lpstr>
      <vt:lpstr>隶书</vt:lpstr>
      <vt:lpstr>Times New Roman</vt:lpstr>
      <vt:lpstr>华文新魏</vt:lpstr>
      <vt:lpstr>幼圆</vt:lpstr>
      <vt:lpstr>华文隶书</vt:lpstr>
      <vt:lpstr>Franklin Gothic Book</vt:lpstr>
      <vt:lpstr>Verdana</vt:lpstr>
      <vt:lpstr>1_自定义设计方案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斜面：</vt:lpstr>
      <vt:lpstr>PowerPoint Presentation</vt:lpstr>
    </vt:vector>
  </TitlesOfParts>
  <LinksUpToDate>false</LinksUpToDate>
  <SharedDoc>false</SharedDoc>
  <HyperlinksChanged>false</HyperlinksChanged>
  <AppVersion>20.1100</AppVersion>
  <TotalTime>0</TotalTime>
  <Application>Aspose.Slides for Java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2021-03-02T18:23:41Z</cp:lastPrinted>
  <dcterms:created xsi:type="dcterms:W3CDTF">2021-03-02T18:23:41Z</dcterms:created>
  <dcterms:modified xsi:type="dcterms:W3CDTF">2021-03-02T10:23:44Z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