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1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636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D51AE-2106-4922-9A3B-2C698CDBF431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F4D4B-AC89-46D3-8A37-F58ED925D7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31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3" y="2130430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4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43"/>
            <a:ext cx="274284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3" y="274643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61" y="4406905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61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3" y="1600205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5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5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3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5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0" y="6356355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60" y="6356355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5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.w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7.bin"/><Relationship Id="rId2" Type="http://schemas.openxmlformats.org/officeDocument/2006/relationships/tags" Target="../tags/tag2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wmf"/><Relationship Id="rId2" Type="http://schemas.openxmlformats.org/officeDocument/2006/relationships/tags" Target="../tags/tag2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tags" Target="../tags/tag38.xml"/><Relationship Id="rId7" Type="http://schemas.openxmlformats.org/officeDocument/2006/relationships/oleObject" Target="../embeddings/oleObject10.bin"/><Relationship Id="rId2" Type="http://schemas.openxmlformats.org/officeDocument/2006/relationships/tags" Target="../tags/tag3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3.bin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5.bin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" y="663578"/>
          <a:ext cx="12190413" cy="595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6" imgW="7058025" imgH="3581400" progId="Paint.Picture">
                  <p:embed/>
                </p:oleObj>
              </mc:Choice>
              <mc:Fallback>
                <p:oleObj r:id="rId6" imgW="7058025" imgH="3581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" y="663578"/>
                        <a:ext cx="12190413" cy="595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 flipH="1">
            <a:off x="3461006" y="3428988"/>
            <a:ext cx="4824738" cy="0"/>
          </a:xfrm>
          <a:prstGeom prst="line">
            <a:avLst/>
          </a:prstGeom>
          <a:ln>
            <a:solidFill>
              <a:schemeClr val="dk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副标题 5"/>
          <p:cNvSpPr>
            <a:spLocks noGrp="1"/>
          </p:cNvSpPr>
          <p:nvPr>
            <p:ph type="subTitle" idx="4294967295"/>
            <p:custDataLst>
              <p:tags r:id="rId4"/>
            </p:custDataLst>
          </p:nvPr>
        </p:nvSpPr>
        <p:spPr>
          <a:xfrm>
            <a:off x="2719717" y="2132856"/>
            <a:ext cx="5566027" cy="899795"/>
          </a:xfrm>
          <a:solidFill>
            <a:schemeClr val="accent5">
              <a:lumMod val="60000"/>
              <a:lumOff val="40000"/>
              <a:alpha val="36000"/>
            </a:schemeClr>
          </a:solidFill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buSzTx/>
              <a:buNone/>
            </a:pPr>
            <a:r>
              <a:rPr lang="en-US" altLang="zh-CN" sz="6000" spc="1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7.2  </a:t>
            </a:r>
            <a:r>
              <a:rPr lang="en-US" altLang="zh-CN" sz="6000" spc="100" dirty="0" err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力的合成</a:t>
            </a:r>
            <a:endParaRPr lang="en-US" altLang="zh-CN" sz="6000" spc="100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0912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592" y="1863728"/>
            <a:ext cx="2787287" cy="3490595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356190" y="1863728"/>
            <a:ext cx="5848224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2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跳伞运动员受到向下的重力拉力</a:t>
            </a:r>
            <a:r>
              <a:rPr lang="en-US" sz="2800" i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G</a:t>
            </a:r>
            <a:r>
              <a:rPr lang="en-US" altLang="zh-CN" sz="2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=700N</a:t>
            </a:r>
            <a:r>
              <a:rPr lang="zh-CN" altLang="en-US" sz="2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和降落们向上的拉力</a:t>
            </a:r>
            <a:r>
              <a:rPr lang="en-US" altLang="zh-CN" sz="2800" i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F</a:t>
            </a:r>
            <a:r>
              <a:rPr lang="en-US" altLang="zh-CN" sz="2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=900N</a:t>
            </a:r>
            <a:r>
              <a:rPr lang="zh-CN" altLang="en-US" sz="2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，它们的合力的大小可能是多少？方向如何？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02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47619" y="895350"/>
            <a:ext cx="6117429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/>
              <a:t>实验：探究同一直线上二力的合成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29839" y="1697358"/>
            <a:ext cx="11307878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请你按照教材第</a:t>
            </a:r>
            <a:r>
              <a:rPr lang="en-US" altLang="zh-CN" sz="2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132</a:t>
            </a:r>
            <a:r>
              <a:rPr lang="zh-CN" altLang="en-US" sz="2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页“实验探究”中的方法，思考讨论： 在三次实验中，为何橡皮筋都被拉伸到相同位置？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2220" y="3625218"/>
            <a:ext cx="10265979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/>
              <a:t>（</a:t>
            </a:r>
            <a:r>
              <a:rPr lang="en-US" altLang="zh-CN" sz="2800"/>
              <a:t>1</a:t>
            </a:r>
            <a:r>
              <a:rPr lang="zh-CN" altLang="en-US" sz="2800"/>
              <a:t>）用橡皮筋的伸长量显示、比较力的作用效果； 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/>
              <a:t>（</a:t>
            </a:r>
            <a:r>
              <a:rPr lang="en-US" altLang="zh-CN" sz="2800"/>
              <a:t>2</a:t>
            </a:r>
            <a:r>
              <a:rPr lang="zh-CN" altLang="en-US" sz="2800"/>
              <a:t>）</a:t>
            </a:r>
            <a:r>
              <a:rPr lang="zh-CN" altLang="en-US" sz="2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橡皮筋都被拉伸到相同位置，表示力的作用效果相同。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246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7300" y="861695"/>
            <a:ext cx="64177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/>
              <a:t>同一直线上，方向相同的两个力的合成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61582" y="1870710"/>
            <a:ext cx="4139026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/>
              <a:t>1.</a:t>
            </a:r>
            <a:r>
              <a:rPr lang="zh-CN" altLang="en-US" sz="2800"/>
              <a:t>橡皮筋原长</a:t>
            </a:r>
            <a:r>
              <a:rPr lang="en-US" altLang="zh-CN" sz="2800"/>
              <a:t>AE</a:t>
            </a:r>
            <a:r>
              <a:rPr lang="zh-CN" altLang="en-US" sz="2800"/>
              <a:t>，它在同方向两个力 </a:t>
            </a:r>
            <a:r>
              <a:rPr lang="en-US" altLang="zh-CN" sz="2800" i="1">
                <a:latin typeface="Times New Roman" panose="02020603050405020304" charset="0"/>
                <a:cs typeface="Times New Roman" panose="02020603050405020304" charset="0"/>
              </a:rPr>
              <a:t>F</a:t>
            </a:r>
            <a:r>
              <a:rPr lang="en-US" altLang="zh-CN" sz="2800" baseline="-25000"/>
              <a:t>1</a:t>
            </a:r>
            <a:r>
              <a:rPr lang="zh-CN" altLang="en-US" sz="2800"/>
              <a:t>和 </a:t>
            </a:r>
            <a:r>
              <a:rPr lang="en-US" altLang="zh-CN" sz="2800" i="1">
                <a:latin typeface="Times New Roman" panose="02020603050405020304" charset="0"/>
                <a:cs typeface="Times New Roman" panose="02020603050405020304" charset="0"/>
              </a:rPr>
              <a:t>F</a:t>
            </a:r>
            <a:r>
              <a:rPr lang="en-US" altLang="zh-CN" sz="2800" baseline="-25000"/>
              <a:t>2</a:t>
            </a:r>
            <a:r>
              <a:rPr lang="zh-CN" altLang="en-US" sz="2800"/>
              <a:t>的共同作用下伸长到</a:t>
            </a:r>
            <a:r>
              <a:rPr lang="en-US" altLang="zh-CN" sz="2800"/>
              <a:t>AE'</a:t>
            </a:r>
            <a:r>
              <a:rPr lang="zh-CN" altLang="en-US" sz="2800"/>
              <a:t>，记录此时 </a:t>
            </a:r>
            <a:r>
              <a:rPr lang="en-US" altLang="zh-CN" sz="28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F</a:t>
            </a:r>
            <a:r>
              <a:rPr lang="en-US" altLang="zh-CN" sz="2800" baseline="-25000">
                <a:sym typeface="+mn-ea"/>
              </a:rPr>
              <a:t>1</a:t>
            </a:r>
            <a:r>
              <a:rPr lang="zh-CN" altLang="en-US" sz="2800" baseline="-25000">
                <a:sym typeface="+mn-ea"/>
              </a:rPr>
              <a:t>、</a:t>
            </a:r>
            <a:r>
              <a:rPr lang="en-US" altLang="zh-CN" sz="28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F</a:t>
            </a:r>
            <a:r>
              <a:rPr lang="en-US" altLang="zh-CN" sz="2800" baseline="-25000">
                <a:sym typeface="+mn-ea"/>
              </a:rPr>
              <a:t>2</a:t>
            </a:r>
            <a:r>
              <a:rPr lang="zh-CN" altLang="en-US" sz="2800">
                <a:sym typeface="+mn-ea"/>
              </a:rPr>
              <a:t>的大小和方向。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971" y="1600203"/>
            <a:ext cx="5111335" cy="2123501"/>
          </a:xfrm>
          <a:prstGeom prst="rect">
            <a:avLst/>
          </a:prstGeom>
        </p:spPr>
      </p:pic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709178" y="3849370"/>
          <a:ext cx="4836165" cy="2378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5" imgW="2305050" imgH="1190625" progId="Paint.Picture">
                  <p:embed/>
                </p:oleObj>
              </mc:Choice>
              <mc:Fallback>
                <p:oleObj r:id="rId5" imgW="2305050" imgH="1190625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09178" y="3849370"/>
                        <a:ext cx="4836165" cy="2378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067" y="3321050"/>
          <a:ext cx="914281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7" imgW="914400" imgH="215900" progId="Equation.KSEE3">
                  <p:embed/>
                </p:oleObj>
              </mc:Choice>
              <mc:Fallback>
                <p:oleObj r:id="rId7" imgW="914400" imgH="2159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38067" y="3321050"/>
                        <a:ext cx="914281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061582" y="3977008"/>
            <a:ext cx="4139026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/>
              <a:t>2.</a:t>
            </a:r>
            <a:r>
              <a:rPr lang="zh-CN" altLang="en-US" sz="2800"/>
              <a:t>用力 </a:t>
            </a:r>
            <a:r>
              <a:rPr lang="en-US" altLang="zh-CN" sz="28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F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将</a:t>
            </a:r>
            <a:r>
              <a:rPr lang="zh-CN" altLang="en-US" sz="2800"/>
              <a:t>橡皮筋拉长到</a:t>
            </a:r>
            <a:r>
              <a:rPr lang="en-US" altLang="zh-CN" sz="2800"/>
              <a:t>AE'</a:t>
            </a:r>
            <a:r>
              <a:rPr lang="zh-CN" altLang="en-US" sz="2800"/>
              <a:t>，记录此时 </a:t>
            </a:r>
            <a:r>
              <a:rPr lang="en-US" altLang="zh-CN" sz="28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F </a:t>
            </a:r>
            <a:r>
              <a:rPr lang="zh-CN" altLang="en-US" sz="2800">
                <a:sym typeface="+mn-ea"/>
              </a:rPr>
              <a:t>的大小和方向。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2019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9047" y="1083945"/>
            <a:ext cx="64177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/>
              <a:t>同一直线上，方向相同的两个力的合成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434280" y="2649220"/>
          <a:ext cx="9609474" cy="180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158"/>
                <a:gridCol w="3203158"/>
                <a:gridCol w="3203158"/>
              </a:tblGrid>
              <a:tr h="6007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分力 </a:t>
                      </a:r>
                      <a:r>
                        <a:rPr lang="en-US" altLang="zh-CN" sz="3200" b="0" 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  <a:sym typeface="+mn-ea"/>
                        </a:rPr>
                        <a:t>F</a:t>
                      </a:r>
                      <a:r>
                        <a:rPr lang="en-US" altLang="zh-CN" sz="3200" b="0" baseline="-25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  <a:sym typeface="+mn-ea"/>
                        </a:rPr>
                        <a:t>1</a:t>
                      </a:r>
                    </a:p>
                  </a:txBody>
                  <a:tcPr marL="91428" marR="9142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大小</a:t>
                      </a:r>
                    </a:p>
                  </a:txBody>
                  <a:tcPr marL="91428" marR="9142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方向</a:t>
                      </a:r>
                    </a:p>
                  </a:txBody>
                  <a:tcPr marL="91428" marR="91428">
                    <a:solidFill>
                      <a:schemeClr val="accent1"/>
                    </a:solidFill>
                  </a:tcPr>
                </a:tc>
              </a:tr>
              <a:tr h="6007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0"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分力 </a:t>
                      </a:r>
                      <a:r>
                        <a:rPr lang="en-US" altLang="zh-CN" sz="3200" b="0" i="1"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  <a:sym typeface="+mn-ea"/>
                        </a:rPr>
                        <a:t>F</a:t>
                      </a:r>
                      <a:r>
                        <a:rPr lang="en-US" altLang="zh-CN" sz="3200" b="0" baseline="-25000"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  <a:sym typeface="+mn-ea"/>
                        </a:rPr>
                        <a:t>2</a:t>
                      </a:r>
                      <a:endParaRPr lang="zh-CN" altLang="en-US" sz="3200" b="0"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91428" marR="91428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 b="0"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91428" marR="91428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 b="0"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91428" marR="91428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6007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0"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合力 </a:t>
                      </a:r>
                      <a:r>
                        <a:rPr lang="en-US" altLang="zh-CN" sz="3200" b="0" i="1"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  <a:sym typeface="+mn-ea"/>
                        </a:rPr>
                        <a:t>F</a:t>
                      </a:r>
                      <a:endParaRPr lang="zh-CN" altLang="en-US" sz="3200" b="0"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91428" marR="9142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 b="0"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91428" marR="9142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 b="0"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91428" marR="9142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3900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8570" y="822325"/>
            <a:ext cx="64177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/>
              <a:t>同一直线上，方向相反的两个力的合成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61582" y="1870710"/>
            <a:ext cx="4139026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/>
              <a:t>1.</a:t>
            </a:r>
            <a:r>
              <a:rPr lang="zh-CN" altLang="en-US" sz="2800"/>
              <a:t>橡皮筋原长</a:t>
            </a:r>
            <a:r>
              <a:rPr lang="en-US" altLang="zh-CN" sz="2800"/>
              <a:t>AE</a:t>
            </a:r>
            <a:r>
              <a:rPr lang="zh-CN" altLang="en-US" sz="2800"/>
              <a:t>，它在反方向两个力 </a:t>
            </a:r>
            <a:r>
              <a:rPr lang="en-US" altLang="zh-CN" sz="2800" i="1">
                <a:latin typeface="Times New Roman" panose="02020603050405020304" charset="0"/>
                <a:cs typeface="Times New Roman" panose="02020603050405020304" charset="0"/>
              </a:rPr>
              <a:t>F</a:t>
            </a:r>
            <a:r>
              <a:rPr lang="en-US" altLang="zh-CN" sz="2800" baseline="-25000"/>
              <a:t>1</a:t>
            </a:r>
            <a:r>
              <a:rPr lang="zh-CN" altLang="en-US" sz="2800"/>
              <a:t>和 </a:t>
            </a:r>
            <a:r>
              <a:rPr lang="en-US" altLang="zh-CN" sz="2800" i="1">
                <a:latin typeface="Times New Roman" panose="02020603050405020304" charset="0"/>
                <a:cs typeface="Times New Roman" panose="02020603050405020304" charset="0"/>
              </a:rPr>
              <a:t>F</a:t>
            </a:r>
            <a:r>
              <a:rPr lang="en-US" altLang="zh-CN" sz="2800" baseline="-25000"/>
              <a:t>2</a:t>
            </a:r>
            <a:r>
              <a:rPr lang="zh-CN" altLang="en-US" sz="2800"/>
              <a:t>的共同作用下伸长到</a:t>
            </a:r>
            <a:r>
              <a:rPr lang="en-US" altLang="zh-CN" sz="2800"/>
              <a:t>AE'</a:t>
            </a:r>
            <a:r>
              <a:rPr lang="zh-CN" altLang="en-US" sz="2800"/>
              <a:t>，记录此时 </a:t>
            </a:r>
            <a:r>
              <a:rPr lang="en-US" altLang="zh-CN" sz="28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F</a:t>
            </a:r>
            <a:r>
              <a:rPr lang="en-US" altLang="zh-CN" sz="2800" baseline="-25000">
                <a:sym typeface="+mn-ea"/>
              </a:rPr>
              <a:t>1</a:t>
            </a:r>
            <a:r>
              <a:rPr lang="zh-CN" altLang="en-US" sz="2800" baseline="-25000">
                <a:sym typeface="+mn-ea"/>
              </a:rPr>
              <a:t>、</a:t>
            </a:r>
            <a:r>
              <a:rPr lang="en-US" altLang="zh-CN" sz="28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F</a:t>
            </a:r>
            <a:r>
              <a:rPr lang="en-US" altLang="zh-CN" sz="2800" baseline="-25000">
                <a:sym typeface="+mn-ea"/>
              </a:rPr>
              <a:t>2</a:t>
            </a:r>
            <a:r>
              <a:rPr lang="zh-CN" altLang="en-US" sz="2800">
                <a:sym typeface="+mn-ea"/>
              </a:rPr>
              <a:t>的大小和方向。</a:t>
            </a: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709178" y="3849370"/>
          <a:ext cx="4836165" cy="2378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4" imgW="2305050" imgH="1190625" progId="Paint.Picture">
                  <p:embed/>
                </p:oleObj>
              </mc:Choice>
              <mc:Fallback>
                <p:oleObj r:id="rId4" imgW="2305050" imgH="1190625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09178" y="3849370"/>
                        <a:ext cx="4836165" cy="2378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067" y="3321050"/>
          <a:ext cx="914281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6" imgW="914400" imgH="215900" progId="Equation.KSEE3">
                  <p:embed/>
                </p:oleObj>
              </mc:Choice>
              <mc:Fallback>
                <p:oleObj r:id="rId6" imgW="914400" imgH="2159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38067" y="3321050"/>
                        <a:ext cx="914281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061582" y="3977008"/>
            <a:ext cx="4139026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/>
              <a:t>2.</a:t>
            </a:r>
            <a:r>
              <a:rPr lang="zh-CN" altLang="en-US" sz="2800"/>
              <a:t>用力 </a:t>
            </a:r>
            <a:r>
              <a:rPr lang="en-US" altLang="zh-CN" sz="28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F 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将</a:t>
            </a:r>
            <a:r>
              <a:rPr lang="zh-CN" altLang="en-US" sz="2800"/>
              <a:t>橡皮筋拉长到</a:t>
            </a:r>
            <a:r>
              <a:rPr lang="en-US" altLang="zh-CN" sz="2800"/>
              <a:t>AE'</a:t>
            </a:r>
            <a:r>
              <a:rPr lang="zh-CN" altLang="en-US" sz="2800"/>
              <a:t>，记录此时 </a:t>
            </a:r>
            <a:r>
              <a:rPr lang="en-US" altLang="zh-CN" sz="28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F </a:t>
            </a:r>
            <a:r>
              <a:rPr lang="zh-CN" altLang="en-US" sz="2800">
                <a:sym typeface="+mn-ea"/>
              </a:rPr>
              <a:t>的大小和方向。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2827" y="1481458"/>
            <a:ext cx="4609500" cy="2367915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47781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9682" y="875030"/>
            <a:ext cx="64177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/>
              <a:t>同一直线上，方向相反的两个力的合成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909837" y="2618740"/>
          <a:ext cx="10451373" cy="208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791"/>
                <a:gridCol w="3483791"/>
                <a:gridCol w="3483791"/>
              </a:tblGrid>
              <a:tr h="6934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分力 </a:t>
                      </a:r>
                      <a:r>
                        <a:rPr lang="en-US" altLang="zh-CN" sz="3200" b="0" i="1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  <a:sym typeface="+mn-ea"/>
                        </a:rPr>
                        <a:t>F</a:t>
                      </a:r>
                      <a:r>
                        <a:rPr lang="en-US" altLang="zh-CN" sz="3200" b="0" baseline="-2500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  <a:sym typeface="+mn-ea"/>
                        </a:rPr>
                        <a:t>1</a:t>
                      </a:r>
                    </a:p>
                  </a:txBody>
                  <a:tcPr marL="91428" marR="9142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大小</a:t>
                      </a:r>
                    </a:p>
                  </a:txBody>
                  <a:tcPr marL="91428" marR="9142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0">
                          <a:solidFill>
                            <a:schemeClr val="tx1"/>
                          </a:solidFill>
                          <a:latin typeface="Times New Roman" panose="02020603050405020304" charset="0"/>
                          <a:ea typeface="微软雅黑" panose="020B0503020204020204" charset="-122"/>
                        </a:rPr>
                        <a:t>方向</a:t>
                      </a:r>
                    </a:p>
                  </a:txBody>
                  <a:tcPr marL="91428" marR="91428">
                    <a:solidFill>
                      <a:schemeClr val="accent1"/>
                    </a:solidFill>
                  </a:tcPr>
                </a:tc>
              </a:tr>
              <a:tr h="6934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0"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分力 </a:t>
                      </a:r>
                      <a:r>
                        <a:rPr lang="en-US" altLang="zh-CN" sz="3200" b="0" i="1"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  <a:sym typeface="+mn-ea"/>
                        </a:rPr>
                        <a:t>F</a:t>
                      </a:r>
                      <a:r>
                        <a:rPr lang="en-US" altLang="zh-CN" sz="3200" b="0" baseline="-25000"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  <a:sym typeface="+mn-ea"/>
                        </a:rPr>
                        <a:t>2</a:t>
                      </a:r>
                      <a:endParaRPr lang="zh-CN" altLang="en-US" sz="3200" b="0"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91428" marR="91428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 b="0"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91428" marR="91428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 b="0"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91428" marR="91428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6934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0"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</a:rPr>
                        <a:t>合力 </a:t>
                      </a:r>
                      <a:r>
                        <a:rPr lang="en-US" altLang="zh-CN" sz="3200" b="0" i="1">
                          <a:latin typeface="Times New Roman" panose="02020603050405020304" charset="0"/>
                          <a:ea typeface="微软雅黑" panose="020B0503020204020204" charset="-122"/>
                          <a:cs typeface="Times New Roman" panose="02020603050405020304" charset="0"/>
                          <a:sym typeface="+mn-ea"/>
                        </a:rPr>
                        <a:t>F</a:t>
                      </a:r>
                      <a:endParaRPr lang="zh-CN" altLang="en-US" sz="3200" b="0"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91428" marR="9142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 b="0"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91428" marR="9142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 b="0">
                        <a:latin typeface="Times New Roman" panose="02020603050405020304" charset="0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91428" marR="9142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97135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等腰三角形 13"/>
          <p:cNvSpPr/>
          <p:nvPr userDrawn="1">
            <p:custDataLst>
              <p:tags r:id="rId2"/>
            </p:custDataLst>
          </p:nvPr>
        </p:nvSpPr>
        <p:spPr>
          <a:xfrm rot="2315082">
            <a:off x="260952" y="6021705"/>
            <a:ext cx="533331" cy="459740"/>
          </a:xfrm>
          <a:prstGeom prst="triangle">
            <a:avLst/>
          </a:prstGeom>
          <a:gradFill flip="none" rotWithShape="1">
            <a:gsLst>
              <a:gs pos="0">
                <a:srgbClr val="FDE7E6"/>
              </a:gs>
              <a:gs pos="100000">
                <a:srgbClr val="CFF3FA"/>
              </a:gs>
            </a:gsLst>
            <a:lin ang="0" scaled="0"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" name="组合 9"/>
          <p:cNvGrpSpPr/>
          <p:nvPr userDrawn="1">
            <p:custDataLst>
              <p:tags r:id="rId3"/>
            </p:custDataLst>
          </p:nvPr>
        </p:nvGrpSpPr>
        <p:grpSpPr>
          <a:xfrm rot="1322092">
            <a:off x="11130738" y="305438"/>
            <a:ext cx="780313" cy="671195"/>
            <a:chOff x="11170458" y="527508"/>
            <a:chExt cx="780362" cy="670898"/>
          </a:xfrm>
        </p:grpSpPr>
        <p:sp>
          <p:nvSpPr>
            <p:cNvPr id="12" name="等腰三角形 11"/>
            <p:cNvSpPr/>
            <p:nvPr userDrawn="1">
              <p:custDataLst>
                <p:tags r:id="rId6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等腰三角形 12"/>
            <p:cNvSpPr/>
            <p:nvPr userDrawn="1">
              <p:custDataLst>
                <p:tags r:id="rId7"/>
              </p:custDataLst>
            </p:nvPr>
          </p:nvSpPr>
          <p:spPr>
            <a:xfrm rot="18492900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305403" y="942352"/>
            <a:ext cx="7161919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4000" b="1" spc="16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同一直线上二力的合成</a:t>
            </a:r>
          </a:p>
        </p:txBody>
      </p:sp>
      <p:sp>
        <p:nvSpPr>
          <p:cNvPr id="5" name="任意多边形 4"/>
          <p:cNvSpPr/>
          <p:nvPr>
            <p:custDataLst>
              <p:tags r:id="rId5"/>
            </p:custDataLst>
          </p:nvPr>
        </p:nvSpPr>
        <p:spPr>
          <a:xfrm rot="6761999">
            <a:off x="6401486" y="3090298"/>
            <a:ext cx="5942965" cy="5941557"/>
          </a:xfrm>
          <a:custGeom>
            <a:avLst/>
            <a:gdLst>
              <a:gd name="connisteX0" fmla="*/ 0 w 5942965"/>
              <a:gd name="connsiteY0" fmla="*/ 0 h 5942330"/>
              <a:gd name="connisteX1" fmla="*/ 5942965 w 5942965"/>
              <a:gd name="connsiteY1" fmla="*/ 0 h 5942330"/>
              <a:gd name="connisteX2" fmla="*/ 5942965 w 5942965"/>
              <a:gd name="connsiteY2" fmla="*/ 5942330 h 5942330"/>
              <a:gd name="connisteX3" fmla="*/ 0 w 5942965"/>
              <a:gd name="connsiteY3" fmla="*/ 5942330 h 5942330"/>
              <a:gd name="connisteX4" fmla="*/ 0 w 5942965"/>
              <a:gd name="connsiteY4" fmla="*/ 0 h 59423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5942965" h="5942330">
                <a:moveTo>
                  <a:pt x="0" y="0"/>
                </a:moveTo>
                <a:lnTo>
                  <a:pt x="5942965" y="0"/>
                </a:lnTo>
                <a:lnTo>
                  <a:pt x="5942965" y="5942330"/>
                </a:lnTo>
                <a:lnTo>
                  <a:pt x="0" y="594233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/>
          </a:p>
        </p:txBody>
      </p:sp>
      <p:sp>
        <p:nvSpPr>
          <p:cNvPr id="2" name="文本框 1"/>
          <p:cNvSpPr txBox="1"/>
          <p:nvPr/>
        </p:nvSpPr>
        <p:spPr>
          <a:xfrm>
            <a:off x="1460311" y="2172973"/>
            <a:ext cx="8756145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/>
              <a:t>１．同一直线上，方向相同的两个力的合力，大小等于这两个力的</a:t>
            </a:r>
            <a:r>
              <a:rPr lang="zh-CN" altLang="en-US" sz="2800">
                <a:solidFill>
                  <a:srgbClr val="FF0000"/>
                </a:solidFill>
              </a:rPr>
              <a:t>大小之和</a:t>
            </a:r>
            <a:r>
              <a:rPr lang="zh-CN" altLang="en-US" sz="2800"/>
              <a:t>，方向跟</a:t>
            </a:r>
            <a:r>
              <a:rPr lang="zh-CN" altLang="en-US" sz="2800">
                <a:solidFill>
                  <a:srgbClr val="FF0000"/>
                </a:solidFill>
              </a:rPr>
              <a:t>这两个力的方向相同</a:t>
            </a:r>
            <a:r>
              <a:rPr lang="zh-CN" altLang="en-US" sz="2800"/>
              <a:t>，即：</a:t>
            </a:r>
            <a:r>
              <a:rPr lang="en-US" altLang="zh-CN" sz="3600" i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F</a:t>
            </a:r>
            <a:r>
              <a:rPr lang="zh-CN" altLang="en-US" sz="3600">
                <a:solidFill>
                  <a:srgbClr val="FF0000"/>
                </a:solidFill>
              </a:rPr>
              <a:t>＝</a:t>
            </a:r>
            <a:r>
              <a:rPr lang="en-US" altLang="zh-CN" sz="3600" i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F</a:t>
            </a:r>
            <a:r>
              <a:rPr lang="en-US" altLang="zh-CN" sz="3600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+</a:t>
            </a:r>
            <a:r>
              <a:rPr lang="en-US" altLang="zh-CN" sz="3600" i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F</a:t>
            </a:r>
            <a:r>
              <a:rPr lang="en-US" altLang="zh-CN" sz="3600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>
                <a:solidFill>
                  <a:srgbClr val="FF0000"/>
                </a:solidFill>
              </a:rPr>
              <a:t> </a:t>
            </a:r>
            <a:r>
              <a:rPr lang="zh-CN" altLang="en-US" sz="2800"/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60311" y="3781428"/>
            <a:ext cx="8518051" cy="1506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/>
              <a:t>2</a:t>
            </a:r>
            <a:r>
              <a:rPr lang="zh-CN" altLang="en-US" sz="2800"/>
              <a:t>．同一直线上，方向相同的两个力的合力，大小等于这两个力的</a:t>
            </a:r>
            <a:r>
              <a:rPr lang="zh-CN" altLang="en-US" sz="2800">
                <a:solidFill>
                  <a:srgbClr val="FF0000"/>
                </a:solidFill>
              </a:rPr>
              <a:t>大小之差</a:t>
            </a:r>
            <a:r>
              <a:rPr lang="zh-CN" altLang="en-US" sz="2800"/>
              <a:t>，方向跟</a:t>
            </a:r>
            <a:r>
              <a:rPr lang="zh-CN" altLang="en-US" sz="2800">
                <a:solidFill>
                  <a:srgbClr val="FF0000"/>
                </a:solidFill>
              </a:rPr>
              <a:t>较大力的方向相同</a:t>
            </a:r>
            <a:r>
              <a:rPr lang="zh-CN" altLang="en-US" sz="2800"/>
              <a:t>，即：</a:t>
            </a:r>
            <a:r>
              <a:rPr lang="en-US" altLang="zh-CN" sz="3600" i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F</a:t>
            </a:r>
            <a:r>
              <a:rPr lang="zh-CN" altLang="en-US" sz="3600">
                <a:solidFill>
                  <a:srgbClr val="FF0000"/>
                </a:solidFill>
              </a:rPr>
              <a:t>＝</a:t>
            </a:r>
            <a:r>
              <a:rPr lang="en-US" altLang="zh-CN" sz="3600" i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F</a:t>
            </a:r>
            <a:r>
              <a:rPr lang="en-US" altLang="zh-CN" sz="3600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-</a:t>
            </a:r>
            <a:r>
              <a:rPr lang="en-US" altLang="zh-CN" sz="3600" i="1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F</a:t>
            </a:r>
            <a:r>
              <a:rPr lang="en-US" altLang="zh-CN" sz="3600" baseline="-250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>
                <a:solidFill>
                  <a:srgbClr val="FF0000"/>
                </a:solidFill>
              </a:rPr>
              <a:t> </a:t>
            </a:r>
            <a:r>
              <a:rPr lang="zh-CN" altLang="en-US" sz="2800"/>
              <a:t>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603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4122" y="2540638"/>
            <a:ext cx="4136486" cy="30194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06661" y="600710"/>
            <a:ext cx="9770108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小明对车向前的拉力</a:t>
            </a:r>
            <a:r>
              <a:rPr lang="en-US" altLang="zh-CN" sz="3200" i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F</a:t>
            </a:r>
            <a:r>
              <a:rPr lang="zh-CN" altLang="en-US" sz="3200" baseline="-25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１</a:t>
            </a:r>
            <a:r>
              <a:rPr lang="en-US" altLang="zh-CN" sz="32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=200N</a:t>
            </a:r>
            <a:r>
              <a:rPr lang="zh-CN" altLang="en-US" sz="32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、小强对车向前的推力</a:t>
            </a:r>
            <a:r>
              <a:rPr lang="en-US" altLang="zh-CN" sz="3200" i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F</a:t>
            </a:r>
            <a:r>
              <a:rPr lang="zh-CN" altLang="en-US" sz="3200" baseline="-25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２</a:t>
            </a:r>
            <a:r>
              <a:rPr lang="en-US" altLang="zh-CN" sz="32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=150N</a:t>
            </a:r>
            <a:r>
              <a:rPr lang="zh-CN" altLang="en-US" sz="32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，它们的合力的大小可能是多少？方向如何？</a:t>
            </a:r>
          </a:p>
        </p:txBody>
      </p:sp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912987" y="2540635"/>
          <a:ext cx="4964419" cy="2848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r:id="rId7" imgW="1638300" imgH="939800" progId="Equation.KSEE3">
                  <p:embed/>
                </p:oleObj>
              </mc:Choice>
              <mc:Fallback>
                <p:oleObj r:id="rId7" imgW="1638300" imgH="9398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12987" y="2540635"/>
                        <a:ext cx="4964419" cy="2848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669730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424" y="2393315"/>
            <a:ext cx="2787287" cy="31953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27616" y="553085"/>
            <a:ext cx="103345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跳伞运动员受到向下的重力拉力</a:t>
            </a:r>
            <a:r>
              <a:rPr lang="en-US" sz="3200" i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G</a:t>
            </a:r>
            <a:r>
              <a:rPr lang="en-US" altLang="zh-CN" sz="32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=700N</a:t>
            </a:r>
            <a:r>
              <a:rPr lang="zh-CN" altLang="en-US" sz="32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和降落们向上的拉力</a:t>
            </a:r>
            <a:r>
              <a:rPr lang="en-US" altLang="zh-CN" sz="3200" i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F</a:t>
            </a:r>
            <a:r>
              <a:rPr lang="en-US" altLang="zh-CN" sz="32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=900N</a:t>
            </a:r>
            <a:r>
              <a:rPr lang="zh-CN" altLang="en-US" sz="32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，它们的合力的大小可能是多少？方向如何？</a:t>
            </a: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93312" y="2857503"/>
          <a:ext cx="4890768" cy="2731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r:id="rId5" imgW="1638300" imgH="914400" progId="Equation.KSEE3">
                  <p:embed/>
                </p:oleObj>
              </mc:Choice>
              <mc:Fallback>
                <p:oleObj r:id="rId5" imgW="1638300" imgH="9144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93312" y="2857503"/>
                        <a:ext cx="4890768" cy="2731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976498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391745" y="843283"/>
            <a:ext cx="237459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/>
              <a:t>课堂练习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4125" y="1993903"/>
            <a:ext cx="9284396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1.</a:t>
            </a:r>
            <a:r>
              <a:rPr lang="zh-CN" altLang="en-US" sz="2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作用在一个物体上、同一直线上的两个力８Ｎ和３Ｎ，它们的合力最小为</a:t>
            </a:r>
            <a:r>
              <a:rPr lang="en-US" altLang="zh-CN" sz="2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(          )</a:t>
            </a:r>
            <a:r>
              <a:rPr lang="zh-CN" altLang="en-US" sz="2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Ｎ，最大为</a:t>
            </a:r>
            <a:r>
              <a:rPr lang="en-US" altLang="zh-CN" sz="2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(          )</a:t>
            </a:r>
            <a:r>
              <a:rPr lang="zh-CN" altLang="en-US" sz="2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 Ｎ．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44123" y="4004948"/>
            <a:ext cx="8961223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/>
              <a:t>2.</a:t>
            </a:r>
            <a:r>
              <a:rPr lang="zh-CN" altLang="en-US" sz="2800"/>
              <a:t>三要素完全相同的两个力，它们的合力一定（       ） Ａ．等于零 Ｂ．不等于零 Ｃ．缺少条件 Ｄ．无法判断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922521" y="2732405"/>
            <a:ext cx="673647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5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857109" y="2732405"/>
            <a:ext cx="673647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11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255197" y="4114165"/>
            <a:ext cx="673647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702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55208" y="1259843"/>
            <a:ext cx="599235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just" fontAlgn="auto"/>
            <a:r>
              <a:rPr lang="zh-CN" altLang="en-US" sz="2400"/>
              <a:t>曹冲年龄五六岁的时候，知识和判断能力如一个成年人。有一次,孙权送来了一头巨象,曹操想知道这象的重量，询问他的属下这件事,但他们都不能说出称象的办法。曹冲说：“把象放到大船上，在水面所达到的地方做上记号，再让船装载其它东西，称一下这些东西,那么比较下就能知道了。”曹操听了很高兴，马上照这个办法做了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983" y="1259843"/>
            <a:ext cx="4935213" cy="36099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17137" y="5540378"/>
            <a:ext cx="86012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/>
            <a:r>
              <a:rPr lang="zh-CN" altLang="en-US" sz="2400">
                <a:solidFill>
                  <a:srgbClr val="FF0000"/>
                </a:solidFill>
              </a:rPr>
              <a:t>曹冲是怎样测出大象的重量的？他运用了什么科学方法？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636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1108" y="1375413"/>
            <a:ext cx="10608199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.  F 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为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F</a:t>
            </a:r>
            <a:r>
              <a:rPr lang="en-US" altLang="zh-CN" sz="2800" baseline="-25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和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F</a:t>
            </a:r>
            <a:r>
              <a:rPr lang="en-US" altLang="zh-CN" sz="2800" baseline="-25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的合力，则可以肯定的是（       ） 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Ａ． 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F</a:t>
            </a:r>
            <a:r>
              <a:rPr lang="en-US" altLang="zh-CN" sz="2800" baseline="-25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、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F</a:t>
            </a:r>
            <a:r>
              <a:rPr lang="en-US" altLang="zh-CN" sz="2800" baseline="-25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和</a:t>
            </a:r>
            <a:r>
              <a:rPr lang="en-US" altLang="zh-CN" sz="2800" i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F 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是同一施力物体产生的力 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Ｂ．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F</a:t>
            </a:r>
            <a:r>
              <a:rPr lang="en-US" altLang="zh-CN" sz="2800" baseline="-25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、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F</a:t>
            </a:r>
            <a:r>
              <a:rPr lang="en-US" altLang="zh-CN" sz="2800" baseline="-25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和</a:t>
            </a:r>
            <a:r>
              <a:rPr lang="en-US" altLang="zh-CN" sz="2800" i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F 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是同时作用在物体上的力 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Ｃ． 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F 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的大小一定等于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F</a:t>
            </a:r>
            <a:r>
              <a:rPr lang="en-US" altLang="zh-CN" sz="2800" baseline="-25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与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F</a:t>
            </a:r>
            <a:r>
              <a:rPr lang="en-US" altLang="zh-CN" sz="2800" baseline="-25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的大小之和 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Ｄ． 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F 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的作用效果一定与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F</a:t>
            </a:r>
            <a:r>
              <a:rPr lang="en-US" altLang="zh-CN" sz="2800" baseline="-25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、</a:t>
            </a:r>
            <a:r>
              <a:rPr lang="en-US" altLang="zh-CN" sz="2800" i="1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F</a:t>
            </a:r>
            <a:r>
              <a:rPr lang="en-US" altLang="zh-CN" sz="2800" baseline="-2500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共同作用的效果相同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57107" y="1562100"/>
            <a:ext cx="673647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792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61901" y="1721488"/>
            <a:ext cx="10394867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4.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把一个重５Ｎ的篮球竖直向上抛出，假定运动过程中空气对它的阻力恒为０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５ Ｎ，则篮球在竖直上升和降落过程中所受的合力分别是（      ） 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Ａ． ５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５ Ｎ ５ Ｎ                 Ｂ． ５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５ Ｎ ４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５ Ｎ </a:t>
            </a: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Ｃ． ４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５ Ｎ ５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５ Ｎ            Ｄ． ５ Ｎ ４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zh-CN" altLang="en-US" sz="2800">
                <a:latin typeface="Times New Roman" panose="02020603050405020304" charset="0"/>
                <a:cs typeface="Times New Roman" panose="02020603050405020304" charset="0"/>
              </a:rPr>
              <a:t>５ Ｎ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410148" y="3106420"/>
            <a:ext cx="673647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B</a:t>
            </a:r>
          </a:p>
        </p:txBody>
      </p:sp>
      <p:pic>
        <p:nvPicPr>
          <p:cNvPr id="11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568195" y="10820400"/>
            <a:ext cx="317459" cy="228600"/>
          </a:xfrm>
          <a:prstGeom prst="cube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2215810" y="12534900"/>
            <a:ext cx="304760" cy="228600"/>
          </a:xfrm>
          <a:prstGeom prst="cub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909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43172" y="2404745"/>
            <a:ext cx="5216481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zh-CN" altLang="en-US" sz="2800"/>
              <a:t>如图所示的甲、乙两个情景中，提起水桶的力分别是几个？这个现象表明大人用的力与两个小孩用的力的作用效果一样吗？            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6825" y="924563"/>
            <a:ext cx="2316813" cy="58356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一、合力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698" y="2211706"/>
            <a:ext cx="2485701" cy="31146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4398" y="2214880"/>
            <a:ext cx="2078084" cy="31115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148534" y="5326380"/>
            <a:ext cx="4148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甲                        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960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574" y="2297431"/>
            <a:ext cx="2170782" cy="345249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98" y="2236470"/>
            <a:ext cx="2336496" cy="363474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3240618" y="2666368"/>
            <a:ext cx="1761896" cy="9531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ym typeface="+mn-ea"/>
              </a:rPr>
              <a:t>两个小孩用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两</a:t>
            </a:r>
            <a:r>
              <a:rPr lang="zh-CN" altLang="en-US" sz="2800">
                <a:sym typeface="+mn-ea"/>
              </a:rPr>
              <a:t>个力</a:t>
            </a:r>
            <a:endParaRPr lang="zh-CN" altLang="en-US" sz="2800"/>
          </a:p>
        </p:txBody>
      </p:sp>
      <p:sp>
        <p:nvSpPr>
          <p:cNvPr id="35" name="文本框 34"/>
          <p:cNvSpPr txBox="1"/>
          <p:nvPr/>
        </p:nvSpPr>
        <p:spPr>
          <a:xfrm>
            <a:off x="3240618" y="4453890"/>
            <a:ext cx="162095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r>
              <a:rPr lang="zh-CN" altLang="en-US" sz="2800">
                <a:sym typeface="+mn-ea"/>
              </a:rPr>
              <a:t>提起水桶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794887" y="2666368"/>
            <a:ext cx="1452056" cy="9531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ym typeface="+mn-ea"/>
              </a:rPr>
              <a:t>大人用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一</a:t>
            </a:r>
            <a:r>
              <a:rPr lang="zh-CN" altLang="en-US" sz="2800">
                <a:sym typeface="+mn-ea"/>
              </a:rPr>
              <a:t>个力</a:t>
            </a:r>
            <a:endParaRPr lang="zh-CN" altLang="en-US" sz="2800"/>
          </a:p>
        </p:txBody>
      </p:sp>
      <p:sp>
        <p:nvSpPr>
          <p:cNvPr id="37" name="文本框 36"/>
          <p:cNvSpPr txBox="1"/>
          <p:nvPr/>
        </p:nvSpPr>
        <p:spPr>
          <a:xfrm>
            <a:off x="6794885" y="4453890"/>
            <a:ext cx="162095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r>
              <a:rPr lang="zh-CN" altLang="en-US" sz="2800">
                <a:sym typeface="+mn-ea"/>
              </a:rPr>
              <a:t>提起水桶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4291407" y="4726308"/>
            <a:ext cx="3057127" cy="1146175"/>
            <a:chOff x="6759" y="6459"/>
            <a:chExt cx="4815" cy="1805"/>
          </a:xfrm>
          <a:solidFill>
            <a:schemeClr val="accent2">
              <a:lumMod val="60000"/>
              <a:lumOff val="40000"/>
            </a:schemeClr>
          </a:solidFill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文本框 38"/>
            <p:cNvSpPr txBox="1"/>
            <p:nvPr/>
          </p:nvSpPr>
          <p:spPr>
            <a:xfrm>
              <a:off x="6759" y="7440"/>
              <a:ext cx="4815" cy="824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none" rtlCol="0" anchor="t">
              <a:spAutoFit/>
            </a:bodyPr>
            <a:lstStyle/>
            <a:p>
              <a:r>
                <a:rPr lang="zh-CN" altLang="en-US" sz="2800">
                  <a:solidFill>
                    <a:srgbClr val="FF0000"/>
                  </a:solidFill>
                  <a:sym typeface="+mn-ea"/>
                </a:rPr>
                <a:t>力的作用效果相同</a:t>
              </a: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7632" y="6465"/>
              <a:ext cx="3070" cy="0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/>
            <p:nvPr/>
          </p:nvCxnSpPr>
          <p:spPr>
            <a:xfrm>
              <a:off x="9129" y="6459"/>
              <a:ext cx="1" cy="981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5005054" y="1775461"/>
            <a:ext cx="1789832" cy="1367790"/>
            <a:chOff x="7883" y="1812"/>
            <a:chExt cx="2819" cy="2154"/>
          </a:xfrm>
          <a:solidFill>
            <a:schemeClr val="accent2">
              <a:lumMod val="60000"/>
              <a:lumOff val="40000"/>
            </a:schemeClr>
          </a:solidFill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文本框 39"/>
            <p:cNvSpPr txBox="1"/>
            <p:nvPr/>
          </p:nvSpPr>
          <p:spPr>
            <a:xfrm>
              <a:off x="8028" y="1812"/>
              <a:ext cx="2553" cy="824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none" rtlCol="0" anchor="t">
              <a:spAutoFit/>
            </a:bodyPr>
            <a:lstStyle/>
            <a:p>
              <a:r>
                <a:rPr lang="zh-CN" altLang="en-US" sz="2800">
                  <a:solidFill>
                    <a:srgbClr val="FF0000"/>
                  </a:solidFill>
                  <a:sym typeface="+mn-ea"/>
                </a:rPr>
                <a:t>等效替代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 flipV="1">
              <a:off x="7883" y="3965"/>
              <a:ext cx="2819" cy="1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/>
            <p:nvPr/>
          </p:nvCxnSpPr>
          <p:spPr>
            <a:xfrm flipV="1">
              <a:off x="9287" y="2711"/>
              <a:ext cx="12" cy="1255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文本框 46"/>
          <p:cNvSpPr txBox="1"/>
          <p:nvPr/>
        </p:nvSpPr>
        <p:spPr>
          <a:xfrm>
            <a:off x="2533955" y="902970"/>
            <a:ext cx="6419014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/>
              <a:t>两个小孩和一个大人提起同样的一桶水        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948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7624089" y="2127251"/>
          <a:ext cx="3052048" cy="3842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5" imgW="2914650" imgH="3448050" progId="Paint.Picture">
                  <p:embed/>
                </p:oleObj>
              </mc:Choice>
              <mc:Fallback>
                <p:oleObj r:id="rId5" imgW="2914650" imgH="344805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4089" y="2127251"/>
                        <a:ext cx="3052048" cy="3842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859045" y="2127251"/>
          <a:ext cx="3130777" cy="3842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7" imgW="2962275" imgH="3457575" progId="Paint.Picture">
                  <p:embed/>
                </p:oleObj>
              </mc:Choice>
              <mc:Fallback>
                <p:oleObj r:id="rId7" imgW="2962275" imgH="3457575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9045" y="2127251"/>
                        <a:ext cx="3130777" cy="3842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文本框 33"/>
          <p:cNvSpPr txBox="1"/>
          <p:nvPr/>
        </p:nvSpPr>
        <p:spPr>
          <a:xfrm>
            <a:off x="3240618" y="2666368"/>
            <a:ext cx="1761896" cy="9531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ym typeface="+mn-ea"/>
              </a:rPr>
              <a:t>数只蚂蚁用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多</a:t>
            </a:r>
            <a:r>
              <a:rPr lang="zh-CN" altLang="en-US" sz="2800">
                <a:sym typeface="+mn-ea"/>
              </a:rPr>
              <a:t>个力</a:t>
            </a:r>
            <a:endParaRPr lang="zh-CN" altLang="en-US" sz="2800"/>
          </a:p>
        </p:txBody>
      </p:sp>
      <p:sp>
        <p:nvSpPr>
          <p:cNvPr id="35" name="文本框 34"/>
          <p:cNvSpPr txBox="1"/>
          <p:nvPr/>
        </p:nvSpPr>
        <p:spPr>
          <a:xfrm>
            <a:off x="3240618" y="4453890"/>
            <a:ext cx="162095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>
                <a:sym typeface="+mn-ea"/>
              </a:rPr>
              <a:t>搬动树叶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794885" y="2666368"/>
            <a:ext cx="1605071" cy="138499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ym typeface="+mn-ea"/>
              </a:rPr>
              <a:t>甲壳虫用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一</a:t>
            </a:r>
            <a:r>
              <a:rPr lang="zh-CN" altLang="en-US" sz="2800">
                <a:sym typeface="+mn-ea"/>
              </a:rPr>
              <a:t>个力</a:t>
            </a:r>
            <a:endParaRPr lang="zh-CN" altLang="en-US" sz="2800"/>
          </a:p>
        </p:txBody>
      </p:sp>
      <p:sp>
        <p:nvSpPr>
          <p:cNvPr id="37" name="文本框 36"/>
          <p:cNvSpPr txBox="1"/>
          <p:nvPr/>
        </p:nvSpPr>
        <p:spPr>
          <a:xfrm>
            <a:off x="6794885" y="4453890"/>
            <a:ext cx="162095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r>
              <a:rPr lang="zh-CN" altLang="en-US" sz="2800">
                <a:sym typeface="+mn-ea"/>
              </a:rPr>
              <a:t>搬动树叶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4291407" y="4715511"/>
            <a:ext cx="3057127" cy="1156970"/>
            <a:chOff x="6759" y="6442"/>
            <a:chExt cx="4815" cy="1822"/>
          </a:xfrm>
          <a:solidFill>
            <a:schemeClr val="accent2">
              <a:lumMod val="60000"/>
              <a:lumOff val="4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文本框 38"/>
            <p:cNvSpPr txBox="1"/>
            <p:nvPr/>
          </p:nvSpPr>
          <p:spPr>
            <a:xfrm>
              <a:off x="6759" y="7440"/>
              <a:ext cx="4815" cy="824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none" rtlCol="0" anchor="t">
              <a:spAutoFit/>
            </a:bodyPr>
            <a:lstStyle/>
            <a:p>
              <a:r>
                <a:rPr lang="zh-CN" altLang="en-US" sz="2800">
                  <a:solidFill>
                    <a:srgbClr val="FF0000"/>
                  </a:solidFill>
                  <a:sym typeface="+mn-ea"/>
                </a:rPr>
                <a:t>力的作用效果相同</a:t>
              </a:r>
            </a:p>
          </p:txBody>
        </p:sp>
        <p:cxnSp>
          <p:nvCxnSpPr>
            <p:cNvPr id="41" name="直接连接符 40"/>
            <p:cNvCxnSpPr>
              <a:stCxn id="35" idx="3"/>
              <a:endCxn id="37" idx="1"/>
            </p:cNvCxnSpPr>
            <p:nvPr/>
          </p:nvCxnSpPr>
          <p:spPr>
            <a:xfrm>
              <a:off x="7657" y="6442"/>
              <a:ext cx="3045" cy="0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/>
            <p:nvPr/>
          </p:nvCxnSpPr>
          <p:spPr>
            <a:xfrm>
              <a:off x="9129" y="6459"/>
              <a:ext cx="1" cy="981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5005054" y="1775461"/>
            <a:ext cx="1789832" cy="1367790"/>
            <a:chOff x="7883" y="1812"/>
            <a:chExt cx="2819" cy="2154"/>
          </a:xfrm>
          <a:solidFill>
            <a:schemeClr val="accent2">
              <a:lumMod val="60000"/>
              <a:lumOff val="4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文本框 39"/>
            <p:cNvSpPr txBox="1"/>
            <p:nvPr/>
          </p:nvSpPr>
          <p:spPr>
            <a:xfrm>
              <a:off x="8028" y="1812"/>
              <a:ext cx="2553" cy="824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none" rtlCol="0" anchor="t">
              <a:spAutoFit/>
            </a:bodyPr>
            <a:lstStyle/>
            <a:p>
              <a:r>
                <a:rPr lang="zh-CN" altLang="en-US" sz="2800">
                  <a:solidFill>
                    <a:srgbClr val="FF0000"/>
                  </a:solidFill>
                  <a:sym typeface="+mn-ea"/>
                </a:rPr>
                <a:t>等效替代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 flipV="1">
              <a:off x="7883" y="3965"/>
              <a:ext cx="2819" cy="1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/>
            <p:nvPr/>
          </p:nvCxnSpPr>
          <p:spPr>
            <a:xfrm flipV="1">
              <a:off x="9287" y="2711"/>
              <a:ext cx="12" cy="1255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文本框 46"/>
          <p:cNvSpPr txBox="1"/>
          <p:nvPr/>
        </p:nvSpPr>
        <p:spPr>
          <a:xfrm>
            <a:off x="1066026" y="792480"/>
            <a:ext cx="7850118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ym typeface="+mn-ea"/>
              </a:rPr>
              <a:t>数只蚂蚁</a:t>
            </a:r>
            <a:r>
              <a:rPr lang="zh-CN" altLang="en-US" sz="2800"/>
              <a:t>和一个</a:t>
            </a:r>
            <a:r>
              <a:rPr lang="zh-CN" altLang="en-US" sz="2800">
                <a:sym typeface="+mn-ea"/>
              </a:rPr>
              <a:t>甲壳虫搬动</a:t>
            </a:r>
            <a:r>
              <a:rPr lang="zh-CN" altLang="en-US" sz="2800"/>
              <a:t>同样的一片树叶           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68830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379047" y="2132968"/>
          <a:ext cx="4718071" cy="3193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5" imgW="4714875" imgH="3190875" progId="Paint.Picture">
                  <p:embed/>
                </p:oleObj>
              </mc:Choice>
              <mc:Fallback>
                <p:oleObj r:id="rId5" imgW="4714875" imgH="3190875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9047" y="2132968"/>
                        <a:ext cx="4718071" cy="3193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794885" y="2132968"/>
          <a:ext cx="4708547" cy="3212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7" imgW="4705350" imgH="3209925" progId="Paint.Picture">
                  <p:embed/>
                </p:oleObj>
              </mc:Choice>
              <mc:Fallback>
                <p:oleObj r:id="rId7" imgW="4705350" imgH="3209925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94885" y="2132968"/>
                        <a:ext cx="4708547" cy="3212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文本框 33"/>
          <p:cNvSpPr txBox="1"/>
          <p:nvPr/>
        </p:nvSpPr>
        <p:spPr>
          <a:xfrm>
            <a:off x="2529511" y="2451738"/>
            <a:ext cx="1761896" cy="9531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ym typeface="+mn-ea"/>
              </a:rPr>
              <a:t>几十个人用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多</a:t>
            </a:r>
            <a:r>
              <a:rPr lang="zh-CN" altLang="en-US" sz="2800">
                <a:sym typeface="+mn-ea"/>
              </a:rPr>
              <a:t>个力</a:t>
            </a:r>
            <a:endParaRPr lang="zh-CN" altLang="en-US" sz="2800"/>
          </a:p>
        </p:txBody>
      </p:sp>
      <p:sp>
        <p:nvSpPr>
          <p:cNvPr id="35" name="文本框 34"/>
          <p:cNvSpPr txBox="1"/>
          <p:nvPr/>
        </p:nvSpPr>
        <p:spPr>
          <a:xfrm>
            <a:off x="2608240" y="4170045"/>
            <a:ext cx="162095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>
                <a:sym typeface="+mn-ea"/>
              </a:rPr>
              <a:t>拖动重物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065360" y="2451738"/>
            <a:ext cx="1605071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ym typeface="+mn-ea"/>
              </a:rPr>
              <a:t>一只大象用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一</a:t>
            </a:r>
            <a:r>
              <a:rPr lang="zh-CN" altLang="en-US" sz="2800">
                <a:sym typeface="+mn-ea"/>
              </a:rPr>
              <a:t>个力</a:t>
            </a:r>
            <a:endParaRPr lang="zh-CN" altLang="en-US" sz="2800"/>
          </a:p>
        </p:txBody>
      </p:sp>
      <p:sp>
        <p:nvSpPr>
          <p:cNvPr id="37" name="文本框 36"/>
          <p:cNvSpPr txBox="1"/>
          <p:nvPr/>
        </p:nvSpPr>
        <p:spPr>
          <a:xfrm>
            <a:off x="7065360" y="4170045"/>
            <a:ext cx="162095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>
                <a:sym typeface="+mn-ea"/>
              </a:rPr>
              <a:t>拖动重物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4229185" y="4431586"/>
            <a:ext cx="3089508" cy="1732627"/>
            <a:chOff x="6661" y="6031"/>
            <a:chExt cx="4866" cy="3136"/>
          </a:xfrm>
          <a:solidFill>
            <a:schemeClr val="accent1">
              <a:lumMod val="60000"/>
              <a:lumOff val="4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文本框 38"/>
            <p:cNvSpPr txBox="1"/>
            <p:nvPr/>
          </p:nvSpPr>
          <p:spPr>
            <a:xfrm>
              <a:off x="6759" y="7440"/>
              <a:ext cx="4768" cy="1727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 anchor="t">
              <a:spAutoFit/>
            </a:bodyPr>
            <a:lstStyle/>
            <a:p>
              <a:r>
                <a:rPr lang="zh-CN" altLang="en-US" sz="2800">
                  <a:solidFill>
                    <a:srgbClr val="FF0000"/>
                  </a:solidFill>
                  <a:sym typeface="+mn-ea"/>
                </a:rPr>
                <a:t>力的作用效果相同</a:t>
              </a:r>
            </a:p>
          </p:txBody>
        </p:sp>
        <p:cxnSp>
          <p:nvCxnSpPr>
            <p:cNvPr id="41" name="直接连接符 40"/>
            <p:cNvCxnSpPr>
              <a:stCxn id="35" idx="3"/>
              <a:endCxn id="37" idx="1"/>
            </p:cNvCxnSpPr>
            <p:nvPr/>
          </p:nvCxnSpPr>
          <p:spPr>
            <a:xfrm>
              <a:off x="6661" y="6031"/>
              <a:ext cx="4467" cy="0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/>
            <p:nvPr/>
          </p:nvCxnSpPr>
          <p:spPr>
            <a:xfrm>
              <a:off x="9120" y="6053"/>
              <a:ext cx="10" cy="1387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4392358" y="1682115"/>
            <a:ext cx="2673002" cy="1367790"/>
            <a:chOff x="7883" y="1812"/>
            <a:chExt cx="2819" cy="2154"/>
          </a:xfrm>
          <a:solidFill>
            <a:schemeClr val="accent1">
              <a:lumMod val="60000"/>
              <a:lumOff val="4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文本框 39"/>
            <p:cNvSpPr txBox="1"/>
            <p:nvPr/>
          </p:nvSpPr>
          <p:spPr>
            <a:xfrm>
              <a:off x="8028" y="1812"/>
              <a:ext cx="2528" cy="822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FF0000"/>
                  </a:solidFill>
                  <a:sym typeface="+mn-ea"/>
                </a:rPr>
                <a:t>等效替代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 flipV="1">
              <a:off x="7883" y="3965"/>
              <a:ext cx="2819" cy="1"/>
            </a:xfrm>
            <a:prstGeom prst="line">
              <a:avLst/>
            </a:prstGeom>
            <a:grp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/>
            <p:cNvCxnSpPr/>
            <p:nvPr/>
          </p:nvCxnSpPr>
          <p:spPr>
            <a:xfrm flipV="1">
              <a:off x="9287" y="2711"/>
              <a:ext cx="12" cy="1255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文本框 46"/>
          <p:cNvSpPr txBox="1"/>
          <p:nvPr/>
        </p:nvSpPr>
        <p:spPr>
          <a:xfrm>
            <a:off x="1066026" y="760730"/>
            <a:ext cx="7850118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ym typeface="+mn-ea"/>
              </a:rPr>
              <a:t>几十个人</a:t>
            </a:r>
            <a:r>
              <a:rPr lang="zh-CN" altLang="en-US" sz="2800"/>
              <a:t>和</a:t>
            </a:r>
            <a:r>
              <a:rPr lang="zh-CN" altLang="en-US" sz="2800">
                <a:sym typeface="+mn-ea"/>
              </a:rPr>
              <a:t>一只大象拖动</a:t>
            </a:r>
            <a:r>
              <a:rPr lang="zh-CN" altLang="en-US" sz="2800"/>
              <a:t>同样的</a:t>
            </a:r>
            <a:r>
              <a:rPr lang="zh-CN" altLang="en-US" sz="2800">
                <a:sym typeface="+mn-ea"/>
              </a:rPr>
              <a:t>重物</a:t>
            </a:r>
            <a:r>
              <a:rPr lang="zh-CN" altLang="en-US" sz="2800"/>
              <a:t>           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03722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等腰三角形 13"/>
          <p:cNvSpPr/>
          <p:nvPr userDrawn="1">
            <p:custDataLst>
              <p:tags r:id="rId2"/>
            </p:custDataLst>
          </p:nvPr>
        </p:nvSpPr>
        <p:spPr>
          <a:xfrm rot="2315082">
            <a:off x="260952" y="6021705"/>
            <a:ext cx="533331" cy="459740"/>
          </a:xfrm>
          <a:prstGeom prst="triangle">
            <a:avLst/>
          </a:prstGeom>
          <a:gradFill flip="none" rotWithShape="1">
            <a:gsLst>
              <a:gs pos="0">
                <a:srgbClr val="FDE7E6"/>
              </a:gs>
              <a:gs pos="100000">
                <a:srgbClr val="CFF3FA"/>
              </a:gs>
            </a:gsLst>
            <a:lin ang="0" scaled="0"/>
          </a:gradFill>
          <a:ln>
            <a:noFill/>
          </a:ln>
          <a:effectLst>
            <a:outerShdw blurRad="342900" sx="114000" sy="114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600" baseline="0">
              <a:solidFill>
                <a:schemeClr val="accent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0" name="组合 9"/>
          <p:cNvGrpSpPr/>
          <p:nvPr userDrawn="1">
            <p:custDataLst>
              <p:tags r:id="rId3"/>
            </p:custDataLst>
          </p:nvPr>
        </p:nvGrpSpPr>
        <p:grpSpPr>
          <a:xfrm rot="1322092">
            <a:off x="11130738" y="305438"/>
            <a:ext cx="780313" cy="671195"/>
            <a:chOff x="11170458" y="527508"/>
            <a:chExt cx="780362" cy="670898"/>
          </a:xfrm>
        </p:grpSpPr>
        <p:sp>
          <p:nvSpPr>
            <p:cNvPr id="12" name="等腰三角形 11"/>
            <p:cNvSpPr/>
            <p:nvPr userDrawn="1">
              <p:custDataLst>
                <p:tags r:id="rId7"/>
              </p:custDataLst>
            </p:nvPr>
          </p:nvSpPr>
          <p:spPr>
            <a:xfrm rot="693652" flipV="1">
              <a:off x="11170458" y="920188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等腰三角形 12"/>
            <p:cNvSpPr/>
            <p:nvPr userDrawn="1">
              <p:custDataLst>
                <p:tags r:id="rId8"/>
              </p:custDataLst>
            </p:nvPr>
          </p:nvSpPr>
          <p:spPr>
            <a:xfrm rot="18492900" flipV="1">
              <a:off x="11650344" y="549766"/>
              <a:ext cx="322734" cy="278218"/>
            </a:xfrm>
            <a:prstGeom prst="triangle">
              <a:avLst/>
            </a:prstGeom>
            <a:gradFill flip="none" rotWithShape="1">
              <a:gsLst>
                <a:gs pos="0">
                  <a:srgbClr val="FDE7E6"/>
                </a:gs>
                <a:gs pos="100000">
                  <a:srgbClr val="CFF3FA"/>
                </a:gs>
              </a:gsLst>
              <a:lin ang="0" scaled="0"/>
            </a:gradFill>
            <a:ln>
              <a:noFill/>
            </a:ln>
            <a:effectLst>
              <a:outerShdw blurRad="342900" sx="114000" sy="114000" algn="ctr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 sz="1600" baseline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344761" y="1111885"/>
            <a:ext cx="3159349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4000" b="1" spc="16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合力和分力</a:t>
            </a:r>
          </a:p>
        </p:txBody>
      </p:sp>
      <p:sp>
        <p:nvSpPr>
          <p:cNvPr id="11" name="Title 6"/>
          <p:cNvSpPr txBox="1"/>
          <p:nvPr>
            <p:custDataLst>
              <p:tags r:id="rId5"/>
            </p:custDataLst>
          </p:nvPr>
        </p:nvSpPr>
        <p:spPr>
          <a:xfrm>
            <a:off x="879362" y="2479675"/>
            <a:ext cx="10566929" cy="222631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just" fontAlgn="auto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lang="zh-CN" altLang="en-US" sz="36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如果一个力产生的作用效果跟几个力共同作用产生的作用效果相同，这个力就叫作那几个力的</a:t>
            </a:r>
            <a:r>
              <a:rPr lang="zh-CN" altLang="en-US" sz="3600" spc="10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合力</a:t>
            </a:r>
            <a:r>
              <a:rPr lang="zh-CN" altLang="en-US" sz="36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。组成合力的每一个力叫</a:t>
            </a:r>
            <a:r>
              <a:rPr lang="zh-CN" altLang="en-US" sz="3600" spc="100">
                <a:ln w="3175">
                  <a:noFill/>
                  <a:prstDash val="dash"/>
                </a:ln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分力</a:t>
            </a:r>
            <a:r>
              <a:rPr lang="zh-CN" altLang="en-US" sz="3600" spc="10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sp>
        <p:nvSpPr>
          <p:cNvPr id="5" name="任意多边形 4"/>
          <p:cNvSpPr/>
          <p:nvPr>
            <p:custDataLst>
              <p:tags r:id="rId6"/>
            </p:custDataLst>
          </p:nvPr>
        </p:nvSpPr>
        <p:spPr>
          <a:xfrm rot="6761999">
            <a:off x="6401486" y="3090298"/>
            <a:ext cx="5942965" cy="5941557"/>
          </a:xfrm>
          <a:custGeom>
            <a:avLst/>
            <a:gdLst>
              <a:gd name="connisteX0" fmla="*/ 0 w 5942965"/>
              <a:gd name="connsiteY0" fmla="*/ 0 h 5942330"/>
              <a:gd name="connisteX1" fmla="*/ 5942965 w 5942965"/>
              <a:gd name="connsiteY1" fmla="*/ 0 h 5942330"/>
              <a:gd name="connisteX2" fmla="*/ 5942965 w 5942965"/>
              <a:gd name="connsiteY2" fmla="*/ 5942330 h 5942330"/>
              <a:gd name="connisteX3" fmla="*/ 0 w 5942965"/>
              <a:gd name="connsiteY3" fmla="*/ 5942330 h 5942330"/>
              <a:gd name="connisteX4" fmla="*/ 0 w 5942965"/>
              <a:gd name="connsiteY4" fmla="*/ 0 h 594233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5942965" h="5942330">
                <a:moveTo>
                  <a:pt x="0" y="0"/>
                </a:moveTo>
                <a:lnTo>
                  <a:pt x="5942965" y="0"/>
                </a:lnTo>
                <a:lnTo>
                  <a:pt x="5942965" y="5942330"/>
                </a:lnTo>
                <a:lnTo>
                  <a:pt x="0" y="594233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463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139" y="1200788"/>
            <a:ext cx="4254581" cy="40328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lum contrast="24000"/>
          </a:blip>
          <a:stretch>
            <a:fillRect/>
          </a:stretch>
        </p:blipFill>
        <p:spPr>
          <a:xfrm>
            <a:off x="6129492" y="1322073"/>
            <a:ext cx="4740928" cy="21812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379010" y="4526918"/>
            <a:ext cx="252379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</a:rPr>
              <a:t>等效替代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645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5362" y="2307593"/>
            <a:ext cx="4468548" cy="3019425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285714" y="904878"/>
            <a:ext cx="2870461" cy="583565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二、力的合成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7935" y="2307592"/>
            <a:ext cx="5406321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2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小明对车向前的拉力</a:t>
            </a:r>
            <a:r>
              <a:rPr lang="en-US" altLang="zh-CN" sz="2800" i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F</a:t>
            </a:r>
            <a:r>
              <a:rPr lang="zh-CN" altLang="en-US" sz="2800" baseline="-25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１</a:t>
            </a:r>
            <a:r>
              <a:rPr lang="en-US" altLang="zh-CN" sz="2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=200N</a:t>
            </a:r>
            <a:r>
              <a:rPr lang="zh-CN" altLang="en-US" sz="2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、小强对车向前的推力</a:t>
            </a:r>
            <a:r>
              <a:rPr lang="en-US" altLang="zh-CN" sz="2800" i="1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F</a:t>
            </a:r>
            <a:r>
              <a:rPr lang="zh-CN" altLang="en-US" sz="2800" baseline="-250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２</a:t>
            </a:r>
            <a:r>
              <a:rPr lang="en-US" altLang="zh-CN" sz="2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=150N</a:t>
            </a:r>
            <a:r>
              <a:rPr lang="zh-CN" altLang="en-US" sz="2800"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</a:rPr>
              <a:t>，它们的合力的大小可能是多少？方向如何？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980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CHIP_FILLPROP" val="[[{&quot;fill_id&quot;:&quot;014cd647425143238c2ec88d4832793b&quot;,&quot;fill_align&quot;:&quot;cm&quot;,&quot;text_align&quot;:&quot;lm&quot;,&quot;text_direction&quot;:&quot;horizontal&quot;,&quot;chip_types&quot;:[&quot;text&quot;,&quot;header&quot;]}]]"/>
  <p:tag name="KSO_WM_CHIP_GROUPID" val="5ebf6661ddc3daf3fef3f760"/>
  <p:tag name="KSO_WM_CHIP_INFOS" val="{&quot;layout_type&quot;:&quot;forright&quot;,&quot;slide_type&quot;:[&quot;title&quot;],&quot;aspect_ratio&quot;:&quot;16:9&quot;}"/>
  <p:tag name="KSO_WM_CHIP_XID" val="5ebe041a0ac41c4a0a52557a"/>
  <p:tag name="KSO_WM_SLIDE_BACKGROUND_TYPE" val="general"/>
  <p:tag name="KSO_WM_SLIDE_BK_DARK_LIGHT" val="2"/>
  <p:tag name="KSO_WM_SLIDE_ID" val="custom20204131_1"/>
  <p:tag name="KSO_WM_SLIDE_INDEX" val="1"/>
  <p:tag name="KSO_WM_SLIDE_ITEM_CNT" val="0"/>
  <p:tag name="KSO_WM_SLIDE_LAYOUT" val="a_b"/>
  <p:tag name="KSO_WM_SLIDE_LAYOUT_CNT" val="1_1"/>
  <p:tag name="KSO_WM_SLIDE_LAYOUT_INFO" val="{&quot;id&quot;:&quot;2020-09-27T15:23:44&quot;,&quot;maxSize&quot;:{&quot;size1&quot;:62.853868046513313},&quot;minSize&quot;:{&quot;size1&quot;:51.453868046513321},&quot;normalSize&quot;:{&quot;size1&quot;:58.553868046513315},&quot;subLayout&quot;:[{&quot;id&quot;:&quot;2020-09-27T15:23:44&quot;,&quot;margin&quot;:{&quot;bottom&quot;:0.20331703126430511,&quot;left&quot;:18.344644546508789,&quot;right&quot;:2.1164674758911133,&quot;top&quot;:5.8215866088867188},&quot;type&quot;:0},{&quot;id&quot;:&quot;2020-09-27T15:23:44&quot;,&quot;margin&quot;:{&quot;bottom&quot;:5.8215732574462891,&quot;left&quot;:18.344644546508789,&quot;right&quot;:2.1164674758911133,&quot;top&quot;:0.27844130992889404},&quot;type&quot;:0}],&quot;type&quot;:0}"/>
  <p:tag name="KSO_WM_SLIDE_POSITION" val="520*39"/>
  <p:tag name="KSO_WM_SLIDE_SIZE" val="380*460"/>
  <p:tag name="KSO_WM_SLIDE_SUBTYPE" val="pureTxt"/>
  <p:tag name="KSO_WM_SLIDE_SUPPORT_FEATURE_TYPE" val="0"/>
  <p:tag name="KSO_WM_SLIDE_TYPE" val="title"/>
  <p:tag name="KSO_WM_TAG_VERSION" val="1.0"/>
  <p:tag name="KSO_WM_TEMPLATE_ASSEMBLE_GROUPID" val="5f703df70ff15d9a40eb8d04"/>
  <p:tag name="KSO_WM_TEMPLATE_ASSEMBLE_XID" val="5f703df70ff15d9a40eb8d04"/>
  <p:tag name="KSO_WM_TEMPLATE_CATEGORY" val="custom"/>
  <p:tag name="KSO_WM_TEMPLATE_COLOR_TYPE" val="1"/>
  <p:tag name="KSO_WM_TEMPLATE_INDEX" val="20204131"/>
  <p:tag name="KSO_WM_TEMPLATE_MASTER_THUMB_INDEX" val="12"/>
  <p:tag name="KSO_WM_TEMPLATE_MASTER_TYPE" val="1"/>
  <p:tag name="KSO_WM_TEMPLATE_SUBCATEGORY" val="21"/>
  <p:tag name="KSO_WM_TEMPLATE_THUMBS_INDEX" val="1、3、4、5、7、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CHIP_DECFILLPROP" val="[]"/>
  <p:tag name="KSO_WM_CHIP_FILLPROP" val="[[{&quot;text_align&quot;:&quot;lm&quot;,&quot;text_direction&quot;:&quot;horizontal&quot;,&quot;support_big_font&quot;:false,&quot;picture_toward&quot;:0,&quot;picture_dockside&quot;:[],&quot;fill_id&quot;:&quot;653caa0ab194427582527acb3585afab&quot;,&quot;fill_align&quot;:&quot;lm&quot;,&quot;chip_types&quot;:[&quot;header&quot;]},{&quot;text_align&quot;:&quot;lt&quot;,&quot;text_direction&quot;:&quot;horizontal&quot;,&quot;support_big_font&quot;:false,&quot;picture_toward&quot;:0,&quot;picture_dockside&quot;:[],&quot;fill_id&quot;:&quot;30d899b51cd045959800b44d5833c9c7&quot;,&quot;fill_align&quot;:&quot;lt&quot;,&quot;chip_types&quot;:[&quot;text&quot;]}]]"/>
  <p:tag name="KSO_WM_CHIP_GROUPID" val="5fd0717e1fa9d42129da611a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d0717e1fa9d42129da611b"/>
  <p:tag name="KSO_WM_SLIDE_BACKGROUND_TYPE" val="general"/>
  <p:tag name="KSO_WM_SLIDE_BK_DARK_LIGHT" val="2"/>
  <p:tag name="KSO_WM_SLIDE_CAN_ADD_NAVIGATION" val="1"/>
  <p:tag name="KSO_WM_SLIDE_ID" val="diagram20217340_1"/>
  <p:tag name="KSO_WM_SLIDE_INDEX" val="1"/>
  <p:tag name="KSO_WM_SLIDE_ITEM_CNT" val="0"/>
  <p:tag name="KSO_WM_SLIDE_LAYOUT" val="a_f"/>
  <p:tag name="KSO_WM_SLIDE_LAYOUT_CNT" val="1_1"/>
  <p:tag name="KSO_WM_SLIDE_LAYOUT_INFO" val="{&quot;id&quot;:&quot;2020-12-10T01:38:06&quot;,&quot;maxSize&quot;:{&quot;size1&quot;:37.600000000000001},&quot;minSize&quot;:{&quot;size1&quot;:37.600000000000001},&quot;normalSize&quot;:{&quot;size1&quot;:37.600000000000001},&quot;subLayout&quot;:[{&quot;id&quot;:&quot;2020-12-10T01:38:06&quot;,&quot;margin&quot;:{&quot;bottom&quot;:0.81999999284744263,&quot;left&quot;:2.1170001029968262,&quot;right&quot;:11.852999687194824,&quot;top&quot;:3.3870000839233398},&quot;type&quot;:0},{&quot;id&quot;:&quot;2020-12-10T01:38:06&quot;,&quot;margin&quot;:{&quot;bottom&quot;:5.5390005111694336,&quot;left&quot;:2.1170001029968262,&quot;right&quot;:11.852999687194824,&quot;top&quot;:0.026000002399086952},&quot;type&quot;:0}],&quot;type&quot;:0}"/>
  <p:tag name="KSO_WM_SLIDE_POSITION" val="0*96"/>
  <p:tag name="KSO_WM_SLIDE_RATIO" val="1.777778"/>
  <p:tag name="KSO_WM_SLIDE_SIZE" val="971*614"/>
  <p:tag name="KSO_WM_SLIDE_SUBTYPE" val="pureTxt"/>
  <p:tag name="KSO_WM_SLIDE_SUPPORT_FEATURE_TYPE" val="0"/>
  <p:tag name="KSO_WM_SLIDE_TYPE" val="text"/>
  <p:tag name="KSO_WM_TAG_VERSION" val="1.0"/>
  <p:tag name="KSO_WM_TEMPLATE_ASSEMBLE_GROUPID" val="5fd10b7d1fa9d42129dde01b"/>
  <p:tag name="KSO_WM_TEMPLATE_ASSEMBLE_XID" val="5fd10b7d1fa9d42129dde01b"/>
  <p:tag name="KSO_WM_TEMPLATE_CATEGORY" val="diagram"/>
  <p:tag name="KSO_WM_TEMPLATE_COLOR_TYPE" val="1"/>
  <p:tag name="KSO_WM_TEMPLATE_INDEX" val="20217340"/>
  <p:tag name="KSO_WM_TEMPLATE_MASTER_TYPE" val="0"/>
  <p:tag name="KSO_WM_TEMPLATE_SUBCATEGORY" val="2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FORE_SCHEMECOLOR_INDEX_1" val="16"/>
  <p:tag name="KSO_WM_UNIT_FILL_FORE_SCHEMECOLOR_INDEX_1_BRIGHTNESS" val="0"/>
  <p:tag name="KSO_WM_UNIT_FILL_FORE_SCHEMECOLOR_INDEX_1_POS" val="0"/>
  <p:tag name="KSO_WM_UNIT_FILL_FORE_SCHEMECOLOR_INDEX_1_TRANS" val="0"/>
  <p:tag name="KSO_WM_UNIT_FILL_FORE_SCHEMECOLOR_INDEX_2" val="15"/>
  <p:tag name="KSO_WM_UNIT_FILL_FORE_SCHEMECOLOR_INDEX_2_BRIGHTNESS" val="0"/>
  <p:tag name="KSO_WM_UNIT_FILL_FORE_SCHEMECOLOR_INDEX_2_POS" val="1"/>
  <p:tag name="KSO_WM_UNIT_FILL_FORE_SCHEMECOLOR_INDEX_2_TRANS" val="0"/>
  <p:tag name="KSO_WM_UNIT_FILL_GRADIENT_ANGLE" val="0"/>
  <p:tag name="KSO_WM_UNIT_FILL_GRADIENT_DIRECTION" val="3"/>
  <p:tag name="KSO_WM_UNIT_FILL_GRADIENT_TYPE" val="0"/>
  <p:tag name="KSO_WM_UNIT_FILL_TYPE" val="3"/>
  <p:tag name="KSO_WM_UNIT_HIGHLIGHT" val="0"/>
  <p:tag name="KSO_WM_UNIT_ID" val="_12**"/>
  <p:tag name="KSO_WM_UNIT_LAYERLEVEL" val="1"/>
  <p:tag name="KSO_WM_UNIT_SHADOW_SCHEMECOLOR_INDEX" val="5"/>
  <p:tag name="KSO_WM_UNIT_SHADOW_SCHEMECOLOR_INDEX_BRIGHTNESS" val="-0.5"/>
  <p:tag name="KSO_WM_UNIT_TEXT_FILL_FORE_SCHEMECOLOR_INDEX" val="7"/>
  <p:tag name="KSO_WM_UNIT_TEXT_FILL_FORE_SCHEMECOLOR_INDEX_BRIGHTNESS" val="0"/>
  <p:tag name="KSO_WM_UNIT_TEXT_FILL_TYPE" val="1"/>
  <p:tag name="KSO_WM_UNIT_TYPE" val="i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TYPE" val="i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062ef37391c34d7e87c26222e4f30acf"/>
  <p:tag name="KSO_WM_BEAUTIFY_FLAG" val="#wm#"/>
  <p:tag name="KSO_WM_CHIP_FILLAREA_FILL_RULE" val="{&quot;fill_align&quot;:&quot;lm&quot;,&quot;fill_mode&quot;:&quot;full&quot;,&quot;sacle_strategy&quot;:&quot;smart&quot;}"/>
  <p:tag name="KSO_WM_CHIP_GROUPID" val="5e7881253197e252a37019b5"/>
  <p:tag name="KSO_WM_CHIP_XID" val="5e7881253197e252a37019b6"/>
  <p:tag name="KSO_WM_TAG_VERSION" val="1.0"/>
  <p:tag name="KSO_WM_TEMPLATE_ASSEMBLE_GROUPID" val="5fd10b7d1fa9d42129dde01b"/>
  <p:tag name="KSO_WM_TEMPLATE_ASSEMBLE_XID" val="5fd10b7d1fa9d42129dde01b"/>
  <p:tag name="KSO_WM_TEMPLATE_CATEGORY" val="diagram"/>
  <p:tag name="KSO_WM_TEMPLATE_INDEX" val="20217340"/>
  <p:tag name="KSO_WM_UNIT_BLOCK" val="0"/>
  <p:tag name="KSO_WM_UNIT_COMPATIBLE" val="0"/>
  <p:tag name="KSO_WM_UNIT_DEC_AREA_ID" val="de3ed16e98454831a42e0752b5bcc47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7340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添加大标题"/>
  <p:tag name="KSO_WM_UNIT_SHOW_EDIT_AREA_INDICATION" val="1"/>
  <p:tag name="KSO_WM_UNIT_SM_LIMIT_TYPE" val="2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52769367132c49ec8085cbf4e228464c"/>
  <p:tag name="KSO_WM_BEAUTIFY_FLAG" val="#wm#"/>
  <p:tag name="KSO_WM_CHIP_FILLAREA_FILL_RULE" val="{&quot;fill_align&quot;:&quot;lt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5fd10b7d1fa9d42129dde01b"/>
  <p:tag name="KSO_WM_TEMPLATE_ASSEMBLE_XID" val="5fd10b7d1fa9d42129dde01b"/>
  <p:tag name="KSO_WM_TEMPLATE_CATEGORY" val="diagram"/>
  <p:tag name="KSO_WM_TEMPLATE_INDEX" val="20217340"/>
  <p:tag name="KSO_WM_UNIT_BLOCK" val="0"/>
  <p:tag name="KSO_WM_UNIT_COMPATIBLE" val="0"/>
  <p:tag name="KSO_WM_UNIT_DEC_AREA_ID" val="31698c57a136469d987242f238f835f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7340_1*f*1"/>
  <p:tag name="KSO_WM_UNIT_INDEX" val="1"/>
  <p:tag name="KSO_WM_UNIT_LAYERLEVEL" val="1"/>
  <p:tag name="KSO_WM_UNIT_NOCLEAR" val="0"/>
  <p:tag name="KSO_WM_UNIT_PRESET_TEXT" val="单击此处添加正文，文字是您思想的提炼，为了演示发布的良好效果，请言简意赅的阐述您的观点。您的内容已经简明扼要，字字珠玑，但信息却千丝万缕、错综复杂。"/>
  <p:tag name="KSO_WM_UNIT_SHOW_EDIT_AREA_INDICATION" val="1"/>
  <p:tag name="KSO_WM_UNIT_SM_LIMIT_TYPE" val="2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TYPE" val="f"/>
  <p:tag name="KSO_WM_UNIT_VALUE" val="8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CHIP_GROUPID" val="5fd0717e1fa9d42129da611a"/>
  <p:tag name="KSO_WM_CHIP_XID" val="5fd0717e1fa9d42129da611b"/>
  <p:tag name="KSO_WM_TAG_VERSION" val="1.0"/>
  <p:tag name="KSO_WM_TEMPLATE_ASSEMBLE_GROUPID" val="5fd10b7d1fa9d42129dde01b"/>
  <p:tag name="KSO_WM_TEMPLATE_ASSEMBLE_XID" val="5fd10b7d1fa9d42129dde01b"/>
  <p:tag name="KSO_WM_TEMPLATE_CATEGORY" val="diagram"/>
  <p:tag name="KSO_WM_TEMPLATE_INDEX" val="20217340"/>
  <p:tag name="KSO_WM_UNIT_BLOCK" val="0"/>
  <p:tag name="KSO_WM_UNIT_COMPATIBLE" val="0"/>
  <p:tag name="KSO_WM_UNIT_DEC_AREA_ID" val="78c160cc20d343f4a4eb99279ae5cf8a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17340_1*i*2"/>
  <p:tag name="KSO_WM_UNIT_INDEX" val="2"/>
  <p:tag name="KSO_WM_UNIT_LAYERLEVEL" val="1"/>
  <p:tag name="KSO_WM_UNIT_SM_LIMIT_TYPE" val="2"/>
  <p:tag name="KSO_WM_UNIT_TYPE" val="i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FORE_SCHEMECOLOR_INDEX_1" val="16"/>
  <p:tag name="KSO_WM_UNIT_FILL_FORE_SCHEMECOLOR_INDEX_1_BRIGHTNESS" val="0"/>
  <p:tag name="KSO_WM_UNIT_FILL_FORE_SCHEMECOLOR_INDEX_1_POS" val="0"/>
  <p:tag name="KSO_WM_UNIT_FILL_FORE_SCHEMECOLOR_INDEX_1_TRANS" val="0"/>
  <p:tag name="KSO_WM_UNIT_FILL_FORE_SCHEMECOLOR_INDEX_2" val="15"/>
  <p:tag name="KSO_WM_UNIT_FILL_FORE_SCHEMECOLOR_INDEX_2_BRIGHTNESS" val="0"/>
  <p:tag name="KSO_WM_UNIT_FILL_FORE_SCHEMECOLOR_INDEX_2_POS" val="1"/>
  <p:tag name="KSO_WM_UNIT_FILL_FORE_SCHEMECOLOR_INDEX_2_TRANS" val="0"/>
  <p:tag name="KSO_WM_UNIT_FILL_GRADIENT_ANGLE" val="0"/>
  <p:tag name="KSO_WM_UNIT_FILL_GRADIENT_DIRECTION" val="3"/>
  <p:tag name="KSO_WM_UNIT_FILL_GRADIENT_TYPE" val="0"/>
  <p:tag name="KSO_WM_UNIT_FILL_TYPE" val="3"/>
  <p:tag name="KSO_WM_UNIT_HIGHLIGHT" val="0"/>
  <p:tag name="KSO_WM_UNIT_ID" val="_12**"/>
  <p:tag name="KSO_WM_UNIT_LAYERLEVEL" val="1"/>
  <p:tag name="KSO_WM_UNIT_SHADOW_SCHEMECOLOR_INDEX" val="5"/>
  <p:tag name="KSO_WM_UNIT_SHADOW_SCHEMECOLOR_INDEX_BRIGHTNESS" val="-0.5"/>
  <p:tag name="KSO_WM_UNIT_TEXT_FILL_FORE_SCHEMECOLOR_INDEX" val="7"/>
  <p:tag name="KSO_WM_UNIT_TEXT_FILL_FORE_SCHEMECOLOR_INDEX_BRIGHTNESS" val="0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FORE_SCHEMECOLOR_INDEX_1" val="16"/>
  <p:tag name="KSO_WM_UNIT_FILL_FORE_SCHEMECOLOR_INDEX_1_BRIGHTNESS" val="0"/>
  <p:tag name="KSO_WM_UNIT_FILL_FORE_SCHEMECOLOR_INDEX_1_POS" val="0"/>
  <p:tag name="KSO_WM_UNIT_FILL_FORE_SCHEMECOLOR_INDEX_1_TRANS" val="0"/>
  <p:tag name="KSO_WM_UNIT_FILL_FORE_SCHEMECOLOR_INDEX_2" val="15"/>
  <p:tag name="KSO_WM_UNIT_FILL_FORE_SCHEMECOLOR_INDEX_2_BRIGHTNESS" val="0"/>
  <p:tag name="KSO_WM_UNIT_FILL_FORE_SCHEMECOLOR_INDEX_2_POS" val="1"/>
  <p:tag name="KSO_WM_UNIT_FILL_FORE_SCHEMECOLOR_INDEX_2_TRANS" val="0"/>
  <p:tag name="KSO_WM_UNIT_FILL_GRADIENT_ANGLE" val="0"/>
  <p:tag name="KSO_WM_UNIT_FILL_GRADIENT_DIRECTION" val="3"/>
  <p:tag name="KSO_WM_UNIT_FILL_GRADIENT_TYPE" val="0"/>
  <p:tag name="KSO_WM_UNIT_FILL_TYPE" val="3"/>
  <p:tag name="KSO_WM_UNIT_HIGHLIGHT" val="0"/>
  <p:tag name="KSO_WM_UNIT_ID" val="_12**"/>
  <p:tag name="KSO_WM_UNIT_LAYERLEVEL" val="1"/>
  <p:tag name="KSO_WM_UNIT_SHADOW_SCHEMECOLOR_INDEX" val="5"/>
  <p:tag name="KSO_WM_UNIT_SHADOW_SCHEMECOLOR_INDEX_BRIGHTNESS" val="-0.5"/>
  <p:tag name="KSO_WM_UNIT_TEXT_FILL_FORE_SCHEMECOLOR_INDEX" val="7"/>
  <p:tag name="KSO_WM_UNIT_TEXT_FILL_FORE_SCHEMECOLOR_INDEX_BRIGHTNESS" val="0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86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184862"/>
  <p:tag name="KSO_WM_TEMPLATE_SUBCATEGORY" val="0"/>
  <p:tag name="KSO_WM_TEMPLATE_THUMBS_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b6b9cc40c09243c0b4ba7f9c76f0d84b"/>
  <p:tag name="KSO_WM_BEAUTIFY_FLAG" val="#wm#"/>
  <p:tag name="KSO_WM_CHIP_FILLAREA_FILL_RULE" val="{&quot;fill_align&quot;:&quot;cm&quot;,&quot;fill_mode&quot;:&quot;adaptive&quot;,&quot;sacle_strategy&quot;:&quot;smart&quot;}"/>
  <p:tag name="KSO_WM_CHIP_GROUPID" val="5f2a1e7645e1f15ec24fe43a"/>
  <p:tag name="KSO_WM_CHIP_XID" val="5f2a1e7645e1f15ec24fe43b"/>
  <p:tag name="KSO_WM_TAG_VERSION" val="1.0"/>
  <p:tag name="KSO_WM_TEMPLATE_CATEGORY" val="custom"/>
  <p:tag name="KSO_WM_TEMPLATE_INDEX" val="20204131"/>
  <p:tag name="KSO_WM_UNIT_BLOCK" val="0"/>
  <p:tag name="KSO_WM_UNIT_COMPATIBLE" val="0"/>
  <p:tag name="KSO_WM_UNIT_DEC_AREA_ID" val="381ee6d7c6044bc8b52d8ef9b69ef7aa"/>
  <p:tag name="KSO_WM_UNIT_DEC_CHANGEPICRESERVED" val="0"/>
  <p:tag name="KSO_WM_UNIT_DEC_SUPPORTCHANGEPIC" val="0"/>
  <p:tag name="KSO_WM_UNIT_DECORATE_INFO" val="{&quot;DecorateInfoH&quot;:{&quot;IsAbs&quot;:true},&quot;DecorateInfoW&quot;:{&quot;IsAbs&quot;:false},&quot;DecorateInfoX&quot;:{&quot;IsAbs&quot;:true,&quot;Pos&quot;:1},&quot;DecorateInfoY&quot;:{&quot;IsAbs&quot;:true,&quot;Pos&quot;:0},&quot;ReferentInfo&quot;:{&quot;Id&quot;:&quot;7f4c3abddff943e8928e528713088bbc&quot;,&quot;X&quot;:{&quot;Pos&quot;:1},&quot;Y&quot;:{&quot;Pos&quot;:2}},&quot;whChangeMode&quot;:0}"/>
  <p:tag name="KSO_WM_UNIT_DIAGRAM_ISNUMVISUAL" val="0"/>
  <p:tag name="KSO_WM_UNIT_DIAGRAM_ISREFERUNIT" val="0"/>
  <p:tag name="KSO_WM_UNIT_HIGHLIGHT" val="0"/>
  <p:tag name="KSO_WM_UNIT_ID" val="custom20204131_1*i*1"/>
  <p:tag name="KSO_WM_UNIT_INDEX" val="1"/>
  <p:tag name="KSO_WM_UNIT_LAYERLEVEL" val="1"/>
  <p:tag name="KSO_WM_UNIT_LINE_FILL_TYPE" val="2"/>
  <p:tag name="KSO_WM_UNIT_LINE_FORE_SCHEMECOLOR_INDEX" val="13"/>
  <p:tag name="KSO_WM_UNIT_LINE_FORE_SCHEMECOLOR_INDEX_BRIGHTNESS" val="0.25"/>
  <p:tag name="KSO_WM_UNIT_SM_LIMIT_TYPE" val="3"/>
  <p:tag name="KSO_WM_UNIT_TYPE" val="i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custom20187308_1*b*1"/>
  <p:tag name="KSO_WM_UNIT_INDEX" val="1"/>
  <p:tag name="KSO_WM_UNIT_ISCONTENTSTITLE" val="0"/>
  <p:tag name="KSO_WM_UNIT_LAYERLEVEL" val="1"/>
  <p:tag name="KSO_WM_UNIT_NOCLEAR" val="0"/>
  <p:tag name="KSO_WM_UNIT_PRESET_TEXT" val="在此输入您的封面副标题"/>
  <p:tag name="KSO_WM_UNIT_TYPE" val="b"/>
  <p:tag name="KSO_WM_UNIT_VALUE" val="15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86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184862"/>
  <p:tag name="KSO_WM_TEMPLATE_SUBCATEGORY" val="0"/>
  <p:tag name="KSO_WM_TEMPLATE_THUMBS_INDEX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custom20187308_1*b*1"/>
  <p:tag name="KSO_WM_UNIT_INDEX" val="1"/>
  <p:tag name="KSO_WM_UNIT_ISCONTENTSTITLE" val="0"/>
  <p:tag name="KSO_WM_UNIT_LAYERLEVEL" val="1"/>
  <p:tag name="KSO_WM_UNIT_NOCLEAR" val="0"/>
  <p:tag name="KSO_WM_UNIT_PRESET_TEXT" val="在此输入您的封面副标题"/>
  <p:tag name="KSO_WM_UNIT_TYPE" val="b"/>
  <p:tag name="KSO_WM_UNIT_VALUE" val="15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86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184862"/>
  <p:tag name="KSO_WM_TEMPLATE_SUBCATEGORY" val="0"/>
  <p:tag name="KSO_WM_TEMPLATE_THUMBS_INDEX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1731957-4e28-48bb-b6c8-1bbfbb8b9b62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86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184862"/>
  <p:tag name="KSO_WM_TEMPLATE_SUBCATEGORY" val="0"/>
  <p:tag name="KSO_WM_TEMPLATE_THUMBS_INDEX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1731957-4e28-48bb-b6c8-1bbfbb8b9b6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b6b9cc40c09243c0b4ba7f9c76f0d84b"/>
  <p:tag name="KSO_WM_BEAUTIFY_FLAG" val="#wm#"/>
  <p:tag name="KSO_WM_CHIP_FILLAREA_FILL_RULE" val="{&quot;fill_align&quot;:&quot;cm&quot;,&quot;fill_mode&quot;:&quot;adaptive&quot;,&quot;sacle_strategy&quot;:&quot;smart&quot;}"/>
  <p:tag name="KSO_WM_CHIP_GROUPID" val="5f2a1e7645e1f15ec24fe43a"/>
  <p:tag name="KSO_WM_CHIP_XID" val="5f2a1e7645e1f15ec24fe43b"/>
  <p:tag name="KSO_WM_TAG_VERSION" val="1.0"/>
  <p:tag name="KSO_WM_TEMPLATE_CATEGORY" val="custom"/>
  <p:tag name="KSO_WM_TEMPLATE_INDEX" val="20204131"/>
  <p:tag name="KSO_WM_UNIT_BLOCK" val="0"/>
  <p:tag name="KSO_WM_UNIT_COMPATIBLE" val="0"/>
  <p:tag name="KSO_WM_UNIT_DEC_AREA_ID" val="7f4c3abddff943e8928e528713088bbc"/>
  <p:tag name="KSO_WM_UNIT_DEFAULT_FONT" val="18;24;2"/>
  <p:tag name="KSO_WM_UNIT_DIAGRAM_ISNUMVISUAL" val="0"/>
  <p:tag name="KSO_WM_UNIT_DIAGRAM_ISREFERUNIT" val="0"/>
  <p:tag name="KSO_WM_UNIT_HIGHLIGHT" val="0"/>
  <p:tag name="KSO_WM_UNIT_ID" val="custom20204131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此处添加副标题内容"/>
  <p:tag name="KSO_WM_UNIT_TEXT_FILL_FORE_SCHEMECOLOR_INDEX" val="13"/>
  <p:tag name="KSO_WM_UNIT_TEXT_FILL_FORE_SCHEMECOLOR_INDEX_BRIGHTNESS" val="0.35"/>
  <p:tag name="KSO_WM_UNIT_TEXT_FILL_TYPE" val="1"/>
  <p:tag name="KSO_WM_UNIT_TYPE" val="b"/>
  <p:tag name="KSO_WM_UNIT_VALUE" val="1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CHIP_DECFILLPROP" val="[]"/>
  <p:tag name="KSO_WM_CHIP_FILLPROP" val="[[{&quot;text_align&quot;:&quot;lm&quot;,&quot;text_direction&quot;:&quot;horizontal&quot;,&quot;support_big_font&quot;:false,&quot;picture_toward&quot;:0,&quot;picture_dockside&quot;:[],&quot;fill_id&quot;:&quot;653caa0ab194427582527acb3585afab&quot;,&quot;fill_align&quot;:&quot;lm&quot;,&quot;chip_types&quot;:[&quot;header&quot;]},{&quot;text_align&quot;:&quot;lt&quot;,&quot;text_direction&quot;:&quot;horizontal&quot;,&quot;support_big_font&quot;:false,&quot;picture_toward&quot;:0,&quot;picture_dockside&quot;:[],&quot;fill_id&quot;:&quot;30d899b51cd045959800b44d5833c9c7&quot;,&quot;fill_align&quot;:&quot;lt&quot;,&quot;chip_types&quot;:[&quot;text&quot;]}]]"/>
  <p:tag name="KSO_WM_CHIP_GROUPID" val="5fd0717e1fa9d42129da611a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d0717e1fa9d42129da611b"/>
  <p:tag name="KSO_WM_SLIDE_BACKGROUND_TYPE" val="general"/>
  <p:tag name="KSO_WM_SLIDE_BK_DARK_LIGHT" val="2"/>
  <p:tag name="KSO_WM_SLIDE_CAN_ADD_NAVIGATION" val="1"/>
  <p:tag name="KSO_WM_SLIDE_ID" val="diagram20217340_1"/>
  <p:tag name="KSO_WM_SLIDE_INDEX" val="1"/>
  <p:tag name="KSO_WM_SLIDE_ITEM_CNT" val="0"/>
  <p:tag name="KSO_WM_SLIDE_LAYOUT" val="a_f"/>
  <p:tag name="KSO_WM_SLIDE_LAYOUT_CNT" val="1_1"/>
  <p:tag name="KSO_WM_SLIDE_LAYOUT_INFO" val="{&quot;id&quot;:&quot;2020-12-10T01:38:06&quot;,&quot;maxSize&quot;:{&quot;size1&quot;:37.600000000000001},&quot;minSize&quot;:{&quot;size1&quot;:37.600000000000001},&quot;normalSize&quot;:{&quot;size1&quot;:37.600000000000001},&quot;subLayout&quot;:[{&quot;id&quot;:&quot;2020-12-10T01:38:06&quot;,&quot;margin&quot;:{&quot;bottom&quot;:0.81999999284744263,&quot;left&quot;:2.1170001029968262,&quot;right&quot;:11.852999687194824,&quot;top&quot;:3.3870000839233398},&quot;type&quot;:0},{&quot;id&quot;:&quot;2020-12-10T01:38:06&quot;,&quot;margin&quot;:{&quot;bottom&quot;:5.5390005111694336,&quot;left&quot;:2.1170001029968262,&quot;right&quot;:11.852999687194824,&quot;top&quot;:0.026000002399086952},&quot;type&quot;:0}],&quot;type&quot;:0}"/>
  <p:tag name="KSO_WM_SLIDE_POSITION" val="0*96"/>
  <p:tag name="KSO_WM_SLIDE_RATIO" val="1.777778"/>
  <p:tag name="KSO_WM_SLIDE_SIZE" val="971*614"/>
  <p:tag name="KSO_WM_SLIDE_SUBTYPE" val="pureTxt"/>
  <p:tag name="KSO_WM_SLIDE_SUPPORT_FEATURE_TYPE" val="0"/>
  <p:tag name="KSO_WM_SLIDE_TYPE" val="text"/>
  <p:tag name="KSO_WM_TAG_VERSION" val="1.0"/>
  <p:tag name="KSO_WM_TEMPLATE_ASSEMBLE_GROUPID" val="5fd10b7d1fa9d42129dde01b"/>
  <p:tag name="KSO_WM_TEMPLATE_ASSEMBLE_XID" val="5fd10b7d1fa9d42129dde01b"/>
  <p:tag name="KSO_WM_TEMPLATE_CATEGORY" val="diagram"/>
  <p:tag name="KSO_WM_TEMPLATE_COLOR_TYPE" val="1"/>
  <p:tag name="KSO_WM_TEMPLATE_INDEX" val="20217340"/>
  <p:tag name="KSO_WM_TEMPLATE_MASTER_TYPE" val="0"/>
  <p:tag name="KSO_WM_TEMPLATE_SUBCATEGORY" val="21"/>
  <p:tag name="KSO_WM_TEMPLATE_THUMBS_INDEX" val="1、4、7、12、13、14、15、16、17、18、20、24、25、28、33、36、40、43、4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FORE_SCHEMECOLOR_INDEX_1" val="16"/>
  <p:tag name="KSO_WM_UNIT_FILL_FORE_SCHEMECOLOR_INDEX_1_BRIGHTNESS" val="0"/>
  <p:tag name="KSO_WM_UNIT_FILL_FORE_SCHEMECOLOR_INDEX_1_POS" val="0"/>
  <p:tag name="KSO_WM_UNIT_FILL_FORE_SCHEMECOLOR_INDEX_1_TRANS" val="0"/>
  <p:tag name="KSO_WM_UNIT_FILL_FORE_SCHEMECOLOR_INDEX_2" val="15"/>
  <p:tag name="KSO_WM_UNIT_FILL_FORE_SCHEMECOLOR_INDEX_2_BRIGHTNESS" val="0"/>
  <p:tag name="KSO_WM_UNIT_FILL_FORE_SCHEMECOLOR_INDEX_2_POS" val="1"/>
  <p:tag name="KSO_WM_UNIT_FILL_FORE_SCHEMECOLOR_INDEX_2_TRANS" val="0"/>
  <p:tag name="KSO_WM_UNIT_FILL_GRADIENT_ANGLE" val="0"/>
  <p:tag name="KSO_WM_UNIT_FILL_GRADIENT_DIRECTION" val="3"/>
  <p:tag name="KSO_WM_UNIT_FILL_GRADIENT_TYPE" val="0"/>
  <p:tag name="KSO_WM_UNIT_FILL_TYPE" val="3"/>
  <p:tag name="KSO_WM_UNIT_HIGHLIGHT" val="0"/>
  <p:tag name="KSO_WM_UNIT_ID" val="_12**"/>
  <p:tag name="KSO_WM_UNIT_LAYERLEVEL" val="1"/>
  <p:tag name="KSO_WM_UNIT_SHADOW_SCHEMECOLOR_INDEX" val="5"/>
  <p:tag name="KSO_WM_UNIT_SHADOW_SCHEMECOLOR_INDEX_BRIGHTNESS" val="-0.5"/>
  <p:tag name="KSO_WM_UNIT_TEXT_FILL_FORE_SCHEMECOLOR_INDEX" val="7"/>
  <p:tag name="KSO_WM_UNIT_TEXT_FILL_FORE_SCHEMECOLOR_INDEX_BRIGHTNESS" val="0"/>
  <p:tag name="KSO_WM_UNIT_TEXT_FILL_TYPE" val="1"/>
  <p:tag name="KSO_WM_UNIT_TYPE" val="i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TYPE" val="i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ASSEMBLE_CHIP_INDEX" val="062ef37391c34d7e87c26222e4f30acf"/>
  <p:tag name="KSO_WM_BEAUTIFY_FLAG" val="#wm#"/>
  <p:tag name="KSO_WM_CHIP_FILLAREA_FILL_RULE" val="{&quot;fill_align&quot;:&quot;lm&quot;,&quot;fill_mode&quot;:&quot;full&quot;,&quot;sacle_strategy&quot;:&quot;smart&quot;}"/>
  <p:tag name="KSO_WM_CHIP_GROUPID" val="5e7881253197e252a37019b5"/>
  <p:tag name="KSO_WM_CHIP_XID" val="5e7881253197e252a37019b6"/>
  <p:tag name="KSO_WM_TAG_VERSION" val="1.0"/>
  <p:tag name="KSO_WM_TEMPLATE_ASSEMBLE_GROUPID" val="5fd10b7d1fa9d42129dde01b"/>
  <p:tag name="KSO_WM_TEMPLATE_ASSEMBLE_XID" val="5fd10b7d1fa9d42129dde01b"/>
  <p:tag name="KSO_WM_TEMPLATE_CATEGORY" val="diagram"/>
  <p:tag name="KSO_WM_TEMPLATE_INDEX" val="20217340"/>
  <p:tag name="KSO_WM_UNIT_BLOCK" val="0"/>
  <p:tag name="KSO_WM_UNIT_COMPATIBLE" val="0"/>
  <p:tag name="KSO_WM_UNIT_DEC_AREA_ID" val="de3ed16e98454831a42e0752b5bcc47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7340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添加大标题"/>
  <p:tag name="KSO_WM_UNIT_SHOW_EDIT_AREA_INDICATION" val="1"/>
  <p:tag name="KSO_WM_UNIT_SM_LIMIT_TYPE" val="2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CHIP_GROUPID" val="5fd0717e1fa9d42129da611a"/>
  <p:tag name="KSO_WM_CHIP_XID" val="5fd0717e1fa9d42129da611b"/>
  <p:tag name="KSO_WM_TAG_VERSION" val="1.0"/>
  <p:tag name="KSO_WM_TEMPLATE_ASSEMBLE_GROUPID" val="5fd10b7d1fa9d42129dde01b"/>
  <p:tag name="KSO_WM_TEMPLATE_ASSEMBLE_XID" val="5fd10b7d1fa9d42129dde01b"/>
  <p:tag name="KSO_WM_TEMPLATE_CATEGORY" val="diagram"/>
  <p:tag name="KSO_WM_TEMPLATE_INDEX" val="20217340"/>
  <p:tag name="KSO_WM_UNIT_BLOCK" val="0"/>
  <p:tag name="KSO_WM_UNIT_COMPATIBLE" val="0"/>
  <p:tag name="KSO_WM_UNIT_DEC_AREA_ID" val="78c160cc20d343f4a4eb99279ae5cf8a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HIGHLIGHT" val="0"/>
  <p:tag name="KSO_WM_UNIT_ID" val="diagram20217340_1*i*2"/>
  <p:tag name="KSO_WM_UNIT_INDEX" val="2"/>
  <p:tag name="KSO_WM_UNIT_LAYERLEVEL" val="1"/>
  <p:tag name="KSO_WM_UNIT_SM_LIMIT_TYPE" val="2"/>
  <p:tag name="KSO_WM_UNIT_TYPE" val="i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FORE_SCHEMECOLOR_INDEX_1" val="16"/>
  <p:tag name="KSO_WM_UNIT_FILL_FORE_SCHEMECOLOR_INDEX_1_BRIGHTNESS" val="0"/>
  <p:tag name="KSO_WM_UNIT_FILL_FORE_SCHEMECOLOR_INDEX_1_POS" val="0"/>
  <p:tag name="KSO_WM_UNIT_FILL_FORE_SCHEMECOLOR_INDEX_1_TRANS" val="0"/>
  <p:tag name="KSO_WM_UNIT_FILL_FORE_SCHEMECOLOR_INDEX_2" val="15"/>
  <p:tag name="KSO_WM_UNIT_FILL_FORE_SCHEMECOLOR_INDEX_2_BRIGHTNESS" val="0"/>
  <p:tag name="KSO_WM_UNIT_FILL_FORE_SCHEMECOLOR_INDEX_2_POS" val="1"/>
  <p:tag name="KSO_WM_UNIT_FILL_FORE_SCHEMECOLOR_INDEX_2_TRANS" val="0"/>
  <p:tag name="KSO_WM_UNIT_FILL_GRADIENT_ANGLE" val="0"/>
  <p:tag name="KSO_WM_UNIT_FILL_GRADIENT_DIRECTION" val="3"/>
  <p:tag name="KSO_WM_UNIT_FILL_GRADIENT_TYPE" val="0"/>
  <p:tag name="KSO_WM_UNIT_FILL_TYPE" val="3"/>
  <p:tag name="KSO_WM_UNIT_HIGHLIGHT" val="0"/>
  <p:tag name="KSO_WM_UNIT_ID" val="_12**"/>
  <p:tag name="KSO_WM_UNIT_LAYERLEVEL" val="1"/>
  <p:tag name="KSO_WM_UNIT_SHADOW_SCHEMECOLOR_INDEX" val="5"/>
  <p:tag name="KSO_WM_UNIT_SHADOW_SCHEMECOLOR_INDEX_BRIGHTNESS" val="-0.5"/>
  <p:tag name="KSO_WM_UNIT_TEXT_FILL_FORE_SCHEMECOLOR_INDEX" val="7"/>
  <p:tag name="KSO_WM_UNIT_TEXT_FILL_FORE_SCHEMECOLOR_INDEX_BRIGHTNESS" val="0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FORE_SCHEMECOLOR_INDEX_1" val="16"/>
  <p:tag name="KSO_WM_UNIT_FILL_FORE_SCHEMECOLOR_INDEX_1_BRIGHTNESS" val="0"/>
  <p:tag name="KSO_WM_UNIT_FILL_FORE_SCHEMECOLOR_INDEX_1_POS" val="0"/>
  <p:tag name="KSO_WM_UNIT_FILL_FORE_SCHEMECOLOR_INDEX_1_TRANS" val="0"/>
  <p:tag name="KSO_WM_UNIT_FILL_FORE_SCHEMECOLOR_INDEX_2" val="15"/>
  <p:tag name="KSO_WM_UNIT_FILL_FORE_SCHEMECOLOR_INDEX_2_BRIGHTNESS" val="0"/>
  <p:tag name="KSO_WM_UNIT_FILL_FORE_SCHEMECOLOR_INDEX_2_POS" val="1"/>
  <p:tag name="KSO_WM_UNIT_FILL_FORE_SCHEMECOLOR_INDEX_2_TRANS" val="0"/>
  <p:tag name="KSO_WM_UNIT_FILL_GRADIENT_ANGLE" val="0"/>
  <p:tag name="KSO_WM_UNIT_FILL_GRADIENT_DIRECTION" val="3"/>
  <p:tag name="KSO_WM_UNIT_FILL_GRADIENT_TYPE" val="0"/>
  <p:tag name="KSO_WM_UNIT_FILL_TYPE" val="3"/>
  <p:tag name="KSO_WM_UNIT_HIGHLIGHT" val="0"/>
  <p:tag name="KSO_WM_UNIT_ID" val="_12**"/>
  <p:tag name="KSO_WM_UNIT_LAYERLEVEL" val="1"/>
  <p:tag name="KSO_WM_UNIT_SHADOW_SCHEMECOLOR_INDEX" val="5"/>
  <p:tag name="KSO_WM_UNIT_SHADOW_SCHEMECOLOR_INDEX_BRIGHTNESS" val="-0.5"/>
  <p:tag name="KSO_WM_UNIT_TEXT_FILL_FORE_SCHEMECOLOR_INDEX" val="7"/>
  <p:tag name="KSO_WM_UNIT_TEXT_FILL_FORE_SCHEMECOLOR_INDEX_BRIGHTNESS" val="0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184862"/>
  <p:tag name="KSO_WM_TEMPLATE_SUBCATEGORY" val="0"/>
  <p:tag name="KSO_WM_TEMPLATE_THUMBS_INDEX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custom20187308_1*b*1"/>
  <p:tag name="KSO_WM_UNIT_INDEX" val="1"/>
  <p:tag name="KSO_WM_UNIT_ISCONTENTSTITLE" val="0"/>
  <p:tag name="KSO_WM_UNIT_LAYERLEVEL" val="1"/>
  <p:tag name="KSO_WM_UNIT_NOCLEAR" val="0"/>
  <p:tag name="KSO_WM_UNIT_PRESET_TEXT" val="在此输入您的封面副标题"/>
  <p:tag name="KSO_WM_UNIT_TYPE" val="b"/>
  <p:tag name="KSO_WM_UNIT_VALUE" val="15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8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184862"/>
  <p:tag name="KSO_WM_TEMPLATE_SUBCATEGORY" val="0"/>
  <p:tag name="KSO_WM_TEMPLATE_THUMBS_INDEX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86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86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8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187308"/>
  <p:tag name="KSO_WM_UNIT_COMPATIBLE" val="0"/>
  <p:tag name="KSO_WM_UNIT_DIAGRAM_ISNUMVISUAL" val="0"/>
  <p:tag name="KSO_WM_UNIT_DIAGRAM_ISREFERUNIT" val="0"/>
  <p:tag name="KSO_WM_UNIT_HIGHLIGHT" val="0"/>
  <p:tag name="KSO_WM_UNIT_ID" val="custom20187308_1*b*1"/>
  <p:tag name="KSO_WM_UNIT_INDEX" val="1"/>
  <p:tag name="KSO_WM_UNIT_ISCONTENTSTITLE" val="0"/>
  <p:tag name="KSO_WM_UNIT_LAYERLEVEL" val="1"/>
  <p:tag name="KSO_WM_UNIT_NOCLEAR" val="0"/>
  <p:tag name="KSO_WM_UNIT_PRESET_TEXT" val="在此输入您的封面副标题"/>
  <p:tag name="KSO_WM_UNIT_TYPE" val="b"/>
  <p:tag name="KSO_WM_UNIT_VALUE" val="1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8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184862"/>
  <p:tag name="KSO_WM_TEMPLATE_SUBCATEGORY" val="0"/>
  <p:tag name="KSO_WM_TEMPLATE_THUMBS_INDEX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184862"/>
  <p:tag name="KSO_WM_TEMPLATE_SUBCATEGORY" val="0"/>
  <p:tag name="KSO_WM_TEMPLATE_THUMBS_INDEX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184862"/>
  <p:tag name="KSO_WM_TEMPLATE_SUBCATEGORY" val="0"/>
  <p:tag name="KSO_WM_TEMPLATE_THUMBS_INDEX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1421</Words>
  <Application>Microsoft Office PowerPoint</Application>
  <PresentationFormat>自定义</PresentationFormat>
  <Paragraphs>91</Paragraphs>
  <Slides>21</Slides>
  <Notes>11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Office 主题</vt:lpstr>
      <vt:lpstr>Bitmap Image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2</cp:revision>
  <dcterms:created xsi:type="dcterms:W3CDTF">2021-03-02T14:37:37Z</dcterms:created>
  <dcterms:modified xsi:type="dcterms:W3CDTF">2021-03-02T14:39:59Z</dcterms:modified>
</cp:coreProperties>
</file>