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409" r:id="rId4"/>
    <p:sldId id="410" r:id="rId5"/>
    <p:sldId id="424" r:id="rId6"/>
    <p:sldId id="425" r:id="rId7"/>
    <p:sldId id="411" r:id="rId8"/>
    <p:sldId id="412" r:id="rId9"/>
    <p:sldId id="413" r:id="rId10"/>
    <p:sldId id="414" r:id="rId11"/>
    <p:sldId id="415" r:id="rId12"/>
    <p:sldId id="419" r:id="rId13"/>
    <p:sldId id="420" r:id="rId14"/>
    <p:sldId id="421" r:id="rId15"/>
    <p:sldId id="422" r:id="rId16"/>
    <p:sldId id="423" r:id="rId17"/>
    <p:sldId id="450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6"/>
        <p:guide pos="38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tags" Target="tags/tag229.xml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4.xml" /><Relationship Id="rId2" Type="http://schemas.openxmlformats.org/officeDocument/2006/relationships/tags" Target="../tags/tag75.xml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Relationship Id="rId7" Type="http://schemas.openxmlformats.org/officeDocument/2006/relationships/tags" Target="../tags/tag80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effectLst/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sz="16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000" b="1" i="0" u="none" strike="noStrike" kern="1200" cap="none" spc="2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/>
              </a:tabLst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905" y="3175"/>
            <a:ext cx="12190095" cy="705485"/>
          </a:xfrm>
          <a:prstGeom prst="rect">
            <a:avLst/>
          </a:prstGeom>
          <a:solidFill>
            <a:srgbClr val="92D050"/>
          </a:solidFill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第六章 物质的物理属性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30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9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image" Target="../media/image1.png" /><Relationship Id="rId6" Type="http://schemas.openxmlformats.org/officeDocument/2006/relationships/tags" Target="../tags/tag89.xml" /><Relationship Id="rId7" Type="http://schemas.openxmlformats.org/officeDocument/2006/relationships/tags" Target="../tags/tag9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3.xml" /><Relationship Id="rId3" Type="http://schemas.openxmlformats.org/officeDocument/2006/relationships/tags" Target="../tags/tag194.xml" /><Relationship Id="rId4" Type="http://schemas.openxmlformats.org/officeDocument/2006/relationships/tags" Target="../tags/tag195.xml" /><Relationship Id="rId5" Type="http://schemas.openxmlformats.org/officeDocument/2006/relationships/tags" Target="../tags/tag196.xml" /><Relationship Id="rId6" Type="http://schemas.openxmlformats.org/officeDocument/2006/relationships/image" Target="../media/image12.png" /><Relationship Id="rId7" Type="http://schemas.openxmlformats.org/officeDocument/2006/relationships/tags" Target="../tags/tag197.xml" /><Relationship Id="rId8" Type="http://schemas.openxmlformats.org/officeDocument/2006/relationships/tags" Target="../tags/tag19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9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4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tags" Target="../tags/tag207.xml" /><Relationship Id="rId6" Type="http://schemas.openxmlformats.org/officeDocument/2006/relationships/image" Target="../media/image13.png" /><Relationship Id="rId7" Type="http://schemas.openxmlformats.org/officeDocument/2006/relationships/tags" Target="../tags/tag208.xml" /><Relationship Id="rId8" Type="http://schemas.openxmlformats.org/officeDocument/2006/relationships/tags" Target="../tags/tag20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0.xml" /><Relationship Id="rId3" Type="http://schemas.openxmlformats.org/officeDocument/2006/relationships/tags" Target="../tags/tag211.xml" /><Relationship Id="rId4" Type="http://schemas.openxmlformats.org/officeDocument/2006/relationships/tags" Target="../tags/tag212.xml" /><Relationship Id="rId5" Type="http://schemas.openxmlformats.org/officeDocument/2006/relationships/tags" Target="../tags/tag213.xml" /><Relationship Id="rId6" Type="http://schemas.openxmlformats.org/officeDocument/2006/relationships/tags" Target="../tags/tag21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3.xml" /><Relationship Id="rId2" Type="http://schemas.openxmlformats.org/officeDocument/2006/relationships/tags" Target="../tags/tag215.xml" /><Relationship Id="rId3" Type="http://schemas.openxmlformats.org/officeDocument/2006/relationships/tags" Target="../tags/tag216.xml" /><Relationship Id="rId4" Type="http://schemas.openxmlformats.org/officeDocument/2006/relationships/tags" Target="../tags/tag217.xml" /><Relationship Id="rId5" Type="http://schemas.openxmlformats.org/officeDocument/2006/relationships/tags" Target="../tags/tag218.xml" /><Relationship Id="rId6" Type="http://schemas.openxmlformats.org/officeDocument/2006/relationships/tags" Target="../tags/tag219.xml" /><Relationship Id="rId7" Type="http://schemas.openxmlformats.org/officeDocument/2006/relationships/tags" Target="../tags/tag220.xml" /><Relationship Id="rId8" Type="http://schemas.openxmlformats.org/officeDocument/2006/relationships/tags" Target="../tags/tag221.xml" /><Relationship Id="rId9" Type="http://schemas.openxmlformats.org/officeDocument/2006/relationships/tags" Target="../tags/tag22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4.xml" /><Relationship Id="rId3" Type="http://schemas.openxmlformats.org/officeDocument/2006/relationships/tags" Target="../tags/tag225.xml" /><Relationship Id="rId4" Type="http://schemas.openxmlformats.org/officeDocument/2006/relationships/tags" Target="../tags/tag226.xml" /><Relationship Id="rId5" Type="http://schemas.openxmlformats.org/officeDocument/2006/relationships/image" Target="../media/image14.png" /><Relationship Id="rId6" Type="http://schemas.openxmlformats.org/officeDocument/2006/relationships/tags" Target="../tags/tag227.xml" /><Relationship Id="rId7" Type="http://schemas.openxmlformats.org/officeDocument/2006/relationships/tags" Target="../tags/tag22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0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image" Target="../media/image2.png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tags" Target="../tags/tag98.xml" /><Relationship Id="rId9" Type="http://schemas.openxmlformats.org/officeDocument/2006/relationships/tags" Target="../tags/tag9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0.xml" /><Relationship Id="rId11" Type="http://schemas.openxmlformats.org/officeDocument/2006/relationships/tags" Target="../tags/tag111.xml" /><Relationship Id="rId12" Type="http://schemas.openxmlformats.org/officeDocument/2006/relationships/tags" Target="../tags/tag112.xml" /><Relationship Id="rId13" Type="http://schemas.openxmlformats.org/officeDocument/2006/relationships/tags" Target="../tags/tag113.xml" /><Relationship Id="rId14" Type="http://schemas.openxmlformats.org/officeDocument/2006/relationships/tags" Target="../tags/tag114.xml" /><Relationship Id="rId15" Type="http://schemas.openxmlformats.org/officeDocument/2006/relationships/tags" Target="../tags/tag115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Relationship Id="rId6" Type="http://schemas.openxmlformats.org/officeDocument/2006/relationships/image" Target="../media/image3.jpeg" /><Relationship Id="rId7" Type="http://schemas.openxmlformats.org/officeDocument/2006/relationships/tags" Target="../tags/tag107.xml" /><Relationship Id="rId8" Type="http://schemas.openxmlformats.org/officeDocument/2006/relationships/tags" Target="../tags/tag108.xml" /><Relationship Id="rId9" Type="http://schemas.openxmlformats.org/officeDocument/2006/relationships/tags" Target="../tags/tag10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4.xml" /><Relationship Id="rId11" Type="http://schemas.openxmlformats.org/officeDocument/2006/relationships/tags" Target="../tags/tag125.xml" /><Relationship Id="rId12" Type="http://schemas.openxmlformats.org/officeDocument/2006/relationships/tags" Target="../tags/tag126.xml" /><Relationship Id="rId13" Type="http://schemas.openxmlformats.org/officeDocument/2006/relationships/tags" Target="../tags/tag127.xml" /><Relationship Id="rId14" Type="http://schemas.openxmlformats.org/officeDocument/2006/relationships/tags" Target="../tags/tag128.xml" /><Relationship Id="rId15" Type="http://schemas.openxmlformats.org/officeDocument/2006/relationships/tags" Target="../tags/tag129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image" Target="../media/image4.png" /><Relationship Id="rId6" Type="http://schemas.openxmlformats.org/officeDocument/2006/relationships/tags" Target="../tags/tag121.xml" /><Relationship Id="rId7" Type="http://schemas.openxmlformats.org/officeDocument/2006/relationships/tags" Target="../tags/tag122.xml" /><Relationship Id="rId8" Type="http://schemas.openxmlformats.org/officeDocument/2006/relationships/tags" Target="../tags/tag123.xml" /><Relationship Id="rId9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8.xml" /><Relationship Id="rId11" Type="http://schemas.openxmlformats.org/officeDocument/2006/relationships/image" Target="../media/image6.png" /><Relationship Id="rId12" Type="http://schemas.openxmlformats.org/officeDocument/2006/relationships/tags" Target="../tags/tag139.xml" /><Relationship Id="rId13" Type="http://schemas.openxmlformats.org/officeDocument/2006/relationships/tags" Target="../tags/tag140.xml" /><Relationship Id="rId2" Type="http://schemas.openxmlformats.org/officeDocument/2006/relationships/tags" Target="../tags/tag130.xml" /><Relationship Id="rId3" Type="http://schemas.openxmlformats.org/officeDocument/2006/relationships/tags" Target="../tags/tag131.xml" /><Relationship Id="rId4" Type="http://schemas.openxmlformats.org/officeDocument/2006/relationships/tags" Target="../tags/tag132.xml" /><Relationship Id="rId5" Type="http://schemas.openxmlformats.org/officeDocument/2006/relationships/tags" Target="../tags/tag133.xml" /><Relationship Id="rId6" Type="http://schemas.openxmlformats.org/officeDocument/2006/relationships/tags" Target="../tags/tag134.xml" /><Relationship Id="rId7" Type="http://schemas.openxmlformats.org/officeDocument/2006/relationships/tags" Target="../tags/tag135.xml" /><Relationship Id="rId8" Type="http://schemas.openxmlformats.org/officeDocument/2006/relationships/tags" Target="../tags/tag136.xml" /><Relationship Id="rId9" Type="http://schemas.openxmlformats.org/officeDocument/2006/relationships/tags" Target="../tags/tag13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7.xml" /><Relationship Id="rId11" Type="http://schemas.openxmlformats.org/officeDocument/2006/relationships/image" Target="../media/image9.png" /><Relationship Id="rId12" Type="http://schemas.openxmlformats.org/officeDocument/2006/relationships/tags" Target="../tags/tag148.xml" /><Relationship Id="rId13" Type="http://schemas.openxmlformats.org/officeDocument/2006/relationships/tags" Target="../tags/tag149.xml" /><Relationship Id="rId14" Type="http://schemas.openxmlformats.org/officeDocument/2006/relationships/tags" Target="../tags/tag150.xml" /><Relationship Id="rId15" Type="http://schemas.openxmlformats.org/officeDocument/2006/relationships/tags" Target="../tags/tag151.xml" /><Relationship Id="rId16" Type="http://schemas.openxmlformats.org/officeDocument/2006/relationships/tags" Target="../tags/tag152.xml" /><Relationship Id="rId2" Type="http://schemas.openxmlformats.org/officeDocument/2006/relationships/tags" Target="../tags/tag141.xml" /><Relationship Id="rId3" Type="http://schemas.openxmlformats.org/officeDocument/2006/relationships/image" Target="../media/image7.png" /><Relationship Id="rId4" Type="http://schemas.openxmlformats.org/officeDocument/2006/relationships/tags" Target="../tags/tag142.xml" /><Relationship Id="rId5" Type="http://schemas.openxmlformats.org/officeDocument/2006/relationships/tags" Target="../tags/tag143.xml" /><Relationship Id="rId6" Type="http://schemas.openxmlformats.org/officeDocument/2006/relationships/image" Target="../media/image8.png" /><Relationship Id="rId7" Type="http://schemas.openxmlformats.org/officeDocument/2006/relationships/tags" Target="../tags/tag144.xml" /><Relationship Id="rId8" Type="http://schemas.openxmlformats.org/officeDocument/2006/relationships/tags" Target="../tags/tag145.xml" /><Relationship Id="rId9" Type="http://schemas.openxmlformats.org/officeDocument/2006/relationships/tags" Target="../tags/tag14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53.xml" /><Relationship Id="rId3" Type="http://schemas.openxmlformats.org/officeDocument/2006/relationships/tags" Target="../tags/tag154.xml" /><Relationship Id="rId4" Type="http://schemas.openxmlformats.org/officeDocument/2006/relationships/image" Target="../media/image10.png" /><Relationship Id="rId5" Type="http://schemas.openxmlformats.org/officeDocument/2006/relationships/tags" Target="../tags/tag155.xml" /><Relationship Id="rId6" Type="http://schemas.openxmlformats.org/officeDocument/2006/relationships/tags" Target="../tags/tag15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57.xml" /><Relationship Id="rId3" Type="http://schemas.openxmlformats.org/officeDocument/2006/relationships/tags" Target="../tags/tag158.xml" /><Relationship Id="rId4" Type="http://schemas.openxmlformats.org/officeDocument/2006/relationships/tags" Target="../tags/tag159.xml" /><Relationship Id="rId5" Type="http://schemas.openxmlformats.org/officeDocument/2006/relationships/tags" Target="../tags/tag160.xml" /><Relationship Id="rId6" Type="http://schemas.openxmlformats.org/officeDocument/2006/relationships/tags" Target="../tags/tag161.xml" /><Relationship Id="rId7" Type="http://schemas.openxmlformats.org/officeDocument/2006/relationships/tags" Target="../tags/tag16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0.xml" /><Relationship Id="rId11" Type="http://schemas.openxmlformats.org/officeDocument/2006/relationships/tags" Target="../tags/tag171.xml" /><Relationship Id="rId12" Type="http://schemas.openxmlformats.org/officeDocument/2006/relationships/tags" Target="../tags/tag172.xml" /><Relationship Id="rId13" Type="http://schemas.openxmlformats.org/officeDocument/2006/relationships/tags" Target="../tags/tag173.xml" /><Relationship Id="rId14" Type="http://schemas.openxmlformats.org/officeDocument/2006/relationships/tags" Target="../tags/tag174.xml" /><Relationship Id="rId15" Type="http://schemas.openxmlformats.org/officeDocument/2006/relationships/tags" Target="../tags/tag175.xml" /><Relationship Id="rId16" Type="http://schemas.openxmlformats.org/officeDocument/2006/relationships/tags" Target="../tags/tag176.xml" /><Relationship Id="rId17" Type="http://schemas.openxmlformats.org/officeDocument/2006/relationships/tags" Target="../tags/tag177.xml" /><Relationship Id="rId18" Type="http://schemas.openxmlformats.org/officeDocument/2006/relationships/tags" Target="../tags/tag178.xml" /><Relationship Id="rId19" Type="http://schemas.openxmlformats.org/officeDocument/2006/relationships/tags" Target="../tags/tag179.xml" /><Relationship Id="rId2" Type="http://schemas.openxmlformats.org/officeDocument/2006/relationships/tags" Target="../tags/tag163.xml" /><Relationship Id="rId20" Type="http://schemas.openxmlformats.org/officeDocument/2006/relationships/tags" Target="../tags/tag180.xml" /><Relationship Id="rId21" Type="http://schemas.openxmlformats.org/officeDocument/2006/relationships/tags" Target="../tags/tag181.xml" /><Relationship Id="rId22" Type="http://schemas.openxmlformats.org/officeDocument/2006/relationships/tags" Target="../tags/tag182.xml" /><Relationship Id="rId23" Type="http://schemas.openxmlformats.org/officeDocument/2006/relationships/tags" Target="../tags/tag183.xml" /><Relationship Id="rId24" Type="http://schemas.openxmlformats.org/officeDocument/2006/relationships/tags" Target="../tags/tag184.xml" /><Relationship Id="rId25" Type="http://schemas.openxmlformats.org/officeDocument/2006/relationships/tags" Target="../tags/tag185.xml" /><Relationship Id="rId26" Type="http://schemas.openxmlformats.org/officeDocument/2006/relationships/tags" Target="../tags/tag186.xml" /><Relationship Id="rId27" Type="http://schemas.openxmlformats.org/officeDocument/2006/relationships/tags" Target="../tags/tag187.xml" /><Relationship Id="rId28" Type="http://schemas.openxmlformats.org/officeDocument/2006/relationships/tags" Target="../tags/tag188.xml" /><Relationship Id="rId29" Type="http://schemas.openxmlformats.org/officeDocument/2006/relationships/tags" Target="../tags/tag189.xml" /><Relationship Id="rId3" Type="http://schemas.openxmlformats.org/officeDocument/2006/relationships/tags" Target="../tags/tag164.xml" /><Relationship Id="rId30" Type="http://schemas.openxmlformats.org/officeDocument/2006/relationships/tags" Target="../tags/tag190.xml" /><Relationship Id="rId31" Type="http://schemas.openxmlformats.org/officeDocument/2006/relationships/tags" Target="../tags/tag191.xml" /><Relationship Id="rId32" Type="http://schemas.openxmlformats.org/officeDocument/2006/relationships/tags" Target="../tags/tag192.xml" /><Relationship Id="rId4" Type="http://schemas.openxmlformats.org/officeDocument/2006/relationships/tags" Target="../tags/tag165.xml" /><Relationship Id="rId5" Type="http://schemas.openxmlformats.org/officeDocument/2006/relationships/image" Target="../media/image11.png" /><Relationship Id="rId6" Type="http://schemas.openxmlformats.org/officeDocument/2006/relationships/tags" Target="../tags/tag166.xml" /><Relationship Id="rId7" Type="http://schemas.openxmlformats.org/officeDocument/2006/relationships/tags" Target="../tags/tag167.xml" /><Relationship Id="rId8" Type="http://schemas.openxmlformats.org/officeDocument/2006/relationships/tags" Target="../tags/tag168.xml" /><Relationship Id="rId9" Type="http://schemas.openxmlformats.org/officeDocument/2006/relationships/tags" Target="../tags/tag16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438910" y="939800"/>
            <a:ext cx="9799320" cy="704850"/>
          </a:xfrm>
        </p:spPr>
        <p:txBody>
          <a:bodyPr>
            <a:normAutofit fontScale="90000"/>
          </a:bodyPr>
          <a:lstStyle/>
          <a:p>
            <a:r>
              <a:rPr lang="zh-CN" altLang="zh-CN" sz="4000"/>
              <a:t>第七章 从粒子到宇宙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6340" y="1790700"/>
            <a:ext cx="9799320" cy="648335"/>
          </a:xfrm>
        </p:spPr>
        <p:txBody>
          <a:bodyPr/>
          <a:lstStyle/>
          <a:p>
            <a:r>
              <a:rPr lang="zh-CN" altLang="en-US">
                <a:latin typeface="+mj-ea"/>
                <a:ea typeface="+mj-ea"/>
                <a:cs typeface="+mj-ea"/>
              </a:rPr>
              <a:t>第</a:t>
            </a:r>
            <a:r>
              <a:rPr lang="en-US" altLang="zh-CN">
                <a:latin typeface="+mj-ea"/>
                <a:ea typeface="+mj-ea"/>
                <a:cs typeface="+mj-ea"/>
              </a:rPr>
              <a:t>3</a:t>
            </a:r>
            <a:r>
              <a:rPr lang="zh-CN" altLang="en-US">
                <a:latin typeface="+mj-ea"/>
                <a:ea typeface="+mj-ea"/>
                <a:cs typeface="+mj-ea"/>
              </a:rPr>
              <a:t>节 探索更小的微粒</a:t>
            </a:r>
            <a:endParaRPr lang="zh-CN" altLang="en-US">
              <a:latin typeface="+mj-ea"/>
              <a:ea typeface="+mj-ea"/>
              <a:cs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04945" y="2463165"/>
            <a:ext cx="4181475" cy="32861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36195" name="文本占位符 37890"/>
          <p:cNvSpPr>
            <a:spLocks noGrp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608330" y="1468120"/>
            <a:ext cx="10631805" cy="3921125"/>
          </a:xfrm>
        </p:spPr>
        <p:txBody>
          <a:bodyPr lIns="91440" tIns="45720" rIns="91440" bIns="45720" anchor="t">
            <a:normAutofit fontScale="90000" lnSpcReduction="20000"/>
          </a:bodyPr>
          <a:lstStyle/>
          <a:p>
            <a:pPr indent="-342900">
              <a:lnSpc>
                <a:spcPct val="200000"/>
              </a:lnSpc>
              <a:buNone/>
            </a:pPr>
            <a:r>
              <a:rPr lang="en-US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1.</a:t>
            </a: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如图所示，是中国科技馆“探索与发现”展厅的卢瑟福α粒子散射实验装置，由实验现象可以推断，原子内大部分体积是空的，大部分质量和正电荷集中在很小的原子核上．下列关于原子说法正确的是</a:t>
            </a:r>
            <a:r>
              <a:rPr lang="zh-CN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（       ）</a:t>
            </a: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      </a:t>
            </a: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  <a:p>
            <a:pPr indent="-342900">
              <a:lnSpc>
                <a:spcPct val="200000"/>
              </a:lnSpc>
              <a:buNone/>
            </a:pP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  <a:p>
            <a:pPr indent="-342900">
              <a:lnSpc>
                <a:spcPct val="200000"/>
              </a:lnSpc>
              <a:buNone/>
            </a:pP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A．原子核带负电、体积很小</a:t>
            </a: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  <a:p>
            <a:pPr indent="-342900">
              <a:lnSpc>
                <a:spcPct val="200000"/>
              </a:lnSpc>
              <a:buNone/>
            </a:pP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B．原子核带正电、体积很小</a:t>
            </a: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  <a:p>
            <a:pPr indent="-342900">
              <a:lnSpc>
                <a:spcPct val="200000"/>
              </a:lnSpc>
              <a:buNone/>
            </a:pP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C．原子核和核外电子都不带电</a:t>
            </a: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  <a:p>
            <a:pPr indent="-342900">
              <a:lnSpc>
                <a:spcPct val="200000"/>
              </a:lnSpc>
              <a:buNone/>
            </a:pP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D．原子核带正电，核外电子不带电</a:t>
            </a: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0559415" y="1988185"/>
            <a:ext cx="787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1631902331" name="图片 1631902331" descr=" 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67270" y="2733675"/>
            <a:ext cx="3872865" cy="29044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37218" name="文本框 45057"/>
          <p:cNvSpPr/>
          <p:nvPr>
            <p:custDataLst>
              <p:tags r:id="rId4"/>
            </p:custDataLst>
          </p:nvPr>
        </p:nvSpPr>
        <p:spPr>
          <a:xfrm>
            <a:off x="608330" y="1490345"/>
            <a:ext cx="114001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2.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首先打破“原子不可再分”的科学家是             （         ）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A．汤姆生	B．卢瑟福	C．牛顿	D．奥斯特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37219" name="文本框 45058"/>
          <p:cNvSpPr/>
          <p:nvPr>
            <p:custDataLst>
              <p:tags r:id="rId5"/>
            </p:custDataLst>
          </p:nvPr>
        </p:nvSpPr>
        <p:spPr>
          <a:xfrm>
            <a:off x="6098540" y="1654175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B0F25"/>
                </a:solidFill>
                <a:latin typeface="Times New Roman" panose="02020503050405090304" pitchFamily="18" charset="0"/>
              </a:rPr>
              <a:t>A</a:t>
            </a:r>
            <a:endParaRPr lang="en-US" altLang="zh-CN" sz="2800">
              <a:solidFill>
                <a:srgbClr val="FB0F25"/>
              </a:solidFill>
              <a:latin typeface="Times New Roman" panose="0202050305040509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37220" name="矩形 45059"/>
          <p:cNvSpPr/>
          <p:nvPr>
            <p:custDataLst>
              <p:tags r:id="rId4"/>
            </p:custDataLst>
          </p:nvPr>
        </p:nvSpPr>
        <p:spPr>
          <a:xfrm>
            <a:off x="608330" y="2068195"/>
            <a:ext cx="1096899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3.如图所示，关于原子和原子核的组成，下列说法中正确的是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（         ）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A．原子是由原子核、质子和电子组成的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B．原子核是最小的微粒，不能再分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C．原子核是由质子和中子组成的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D．原子核是由质子和电子组成的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37221" name="文本框 45060"/>
          <p:cNvSpPr/>
          <p:nvPr>
            <p:custDataLst>
              <p:tags r:id="rId5"/>
            </p:custDataLst>
          </p:nvPr>
        </p:nvSpPr>
        <p:spPr>
          <a:xfrm>
            <a:off x="7529830" y="2286000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B0F25"/>
                </a:solidFill>
                <a:latin typeface="Times New Roman" panose="02020503050405090304" pitchFamily="18" charset="0"/>
              </a:rPr>
              <a:t>C</a:t>
            </a:r>
            <a:endParaRPr lang="en-US" altLang="zh-CN" sz="2800" b="1">
              <a:solidFill>
                <a:srgbClr val="FB0F25"/>
              </a:solidFill>
              <a:latin typeface="Times New Roman" panose="02020503050405090304" pitchFamily="18" charset="0"/>
            </a:endParaRPr>
          </a:p>
        </p:txBody>
      </p:sp>
      <p:pic>
        <p:nvPicPr>
          <p:cNvPr id="1179178137" name="图片 1179178137" descr=" 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41590" y="3447415"/>
            <a:ext cx="3935730" cy="20358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t>练一练</a:t>
            </a:r>
          </a:p>
        </p:txBody>
      </p:sp>
      <p:sp>
        <p:nvSpPr>
          <p:cNvPr id="138242" name="文本框 46081"/>
          <p:cNvSpPr/>
          <p:nvPr>
            <p:custDataLst>
              <p:tags r:id="rId4"/>
            </p:custDataLst>
          </p:nvPr>
        </p:nvSpPr>
        <p:spPr>
          <a:xfrm>
            <a:off x="608330" y="1961515"/>
            <a:ext cx="109683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auto" hangingPunct="0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4.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关于微观粒子的发现与提出，下列说法正确的是                     （          ）</a:t>
            </a:r>
            <a:endParaRPr lang="zh-CN" altLang="en-US">
              <a:solidFill>
                <a:schemeClr val="tx1"/>
              </a:solidFill>
              <a:uFillTx/>
              <a:latin typeface="Times New Roman" panose="02020503050405090304" pitchFamily="18" charset="0"/>
            </a:endParaRPr>
          </a:p>
          <a:p>
            <a:pPr eaLnBrk="0" fontAlgn="auto" hangingPunct="0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A．电子是英国物理学家卢瑟福发现的</a:t>
            </a:r>
            <a:endParaRPr lang="zh-CN" altLang="en-US">
              <a:solidFill>
                <a:schemeClr val="tx1"/>
              </a:solidFill>
              <a:uFillTx/>
              <a:latin typeface="Times New Roman" panose="02020503050405090304" pitchFamily="18" charset="0"/>
            </a:endParaRPr>
          </a:p>
          <a:p>
            <a:pPr eaLnBrk="0" fontAlgn="auto" hangingPunct="0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B．原子的核式结构模型是盖尔曼提出的</a:t>
            </a:r>
            <a:endParaRPr lang="zh-CN" altLang="en-US">
              <a:solidFill>
                <a:schemeClr val="tx1"/>
              </a:solidFill>
              <a:uFillTx/>
              <a:latin typeface="Times New Roman" panose="02020503050405090304" pitchFamily="18" charset="0"/>
            </a:endParaRPr>
          </a:p>
          <a:p>
            <a:pPr eaLnBrk="0" fontAlgn="auto" hangingPunct="0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C．中子是由查德威克发现的</a:t>
            </a:r>
            <a:endParaRPr lang="zh-CN" altLang="en-US">
              <a:solidFill>
                <a:schemeClr val="tx1"/>
              </a:solidFill>
              <a:uFillTx/>
              <a:latin typeface="Times New Roman" panose="02020503050405090304" pitchFamily="18" charset="0"/>
            </a:endParaRPr>
          </a:p>
          <a:p>
            <a:pPr eaLnBrk="0" fontAlgn="auto" hangingPunct="0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D．夸克是比中子、质子更小的微粒，是由英国物理学汤姆生提出的</a:t>
            </a:r>
            <a:endParaRPr lang="zh-CN" altLang="en-US">
              <a:solidFill>
                <a:schemeClr val="tx1"/>
              </a:solidFill>
              <a:uFillTx/>
              <a:latin typeface="Times New Roman" panose="0202050305040509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7244715" y="2131695"/>
            <a:ext cx="313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7090" y="2225040"/>
            <a:ext cx="107295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fontAlgn="auto">
              <a:lnSpc>
                <a:spcPct val="200000"/>
              </a:lnSpc>
            </a:pPr>
            <a:r>
              <a:rPr lang="en-US" altLang="zh-CN" b="0">
                <a:solidFill>
                  <a:schemeClr val="tx1"/>
                </a:solidFill>
                <a:latin typeface="宋体" charset="0"/>
                <a:cs typeface="宋体" charset="0"/>
              </a:rPr>
              <a:t>5.</a:t>
            </a:r>
            <a:r>
              <a:rPr b="0">
                <a:solidFill>
                  <a:schemeClr val="tx1"/>
                </a:solidFill>
                <a:latin typeface="宋体" charset="0"/>
                <a:cs typeface="宋体" charset="0"/>
              </a:rPr>
              <a:t>卢瑟福提出了原子核式结构模型，认为原子由原子核和</a:t>
            </a:r>
            <a:r>
              <a:rPr b="0" u="sng">
                <a:solidFill>
                  <a:schemeClr val="tx1"/>
                </a:solidFill>
                <a:latin typeface="宋体" charset="0"/>
                <a:cs typeface="宋体" charset="0"/>
              </a:rPr>
              <a:t>          </a:t>
            </a:r>
            <a:r>
              <a:rPr b="0">
                <a:solidFill>
                  <a:schemeClr val="tx1"/>
                </a:solidFill>
                <a:latin typeface="宋体" charset="0"/>
                <a:cs typeface="宋体" charset="0"/>
              </a:rPr>
              <a:t>组成的；用丝绸摩擦玻璃棒，玻璃棒由于失去电子而</a:t>
            </a:r>
            <a:r>
              <a:rPr b="0" u="sng">
                <a:solidFill>
                  <a:schemeClr val="tx1"/>
                </a:solidFill>
                <a:latin typeface="宋体" charset="0"/>
                <a:cs typeface="宋体" charset="0"/>
              </a:rPr>
              <a:t>带        电</a:t>
            </a:r>
            <a:r>
              <a:rPr b="0">
                <a:solidFill>
                  <a:schemeClr val="tx1"/>
                </a:solidFill>
                <a:latin typeface="宋体" charset="0"/>
                <a:cs typeface="宋体" charset="0"/>
              </a:rPr>
              <a:t>，</a:t>
            </a:r>
            <a:r>
              <a:rPr lang="zh-CN" b="0">
                <a:solidFill>
                  <a:schemeClr val="tx1"/>
                </a:solidFill>
                <a:latin typeface="宋体" charset="0"/>
                <a:cs typeface="宋体" charset="0"/>
              </a:rPr>
              <a:t>丝绸由于</a:t>
            </a:r>
            <a:r>
              <a:rPr lang="zh-CN" b="0" u="sng">
                <a:solidFill>
                  <a:schemeClr val="tx1"/>
                </a:solidFill>
                <a:latin typeface="宋体" charset="0"/>
                <a:cs typeface="宋体" charset="0"/>
              </a:rPr>
              <a:t>         </a:t>
            </a:r>
            <a:r>
              <a:rPr lang="zh-CN" b="0">
                <a:solidFill>
                  <a:schemeClr val="tx1"/>
                </a:solidFill>
                <a:latin typeface="宋体" charset="0"/>
                <a:cs typeface="宋体" charset="0"/>
              </a:rPr>
              <a:t>电子而带</a:t>
            </a:r>
            <a:r>
              <a:rPr lang="zh-CN" b="0" u="sng">
                <a:solidFill>
                  <a:schemeClr val="tx1"/>
                </a:solidFill>
                <a:latin typeface="宋体" charset="0"/>
                <a:cs typeface="宋体" charset="0"/>
              </a:rPr>
              <a:t>      电</a:t>
            </a:r>
            <a:r>
              <a:rPr lang="zh-CN" b="0">
                <a:solidFill>
                  <a:schemeClr val="tx1"/>
                </a:solidFill>
                <a:latin typeface="宋体" charset="0"/>
                <a:cs typeface="宋体" charset="0"/>
              </a:rPr>
              <a:t>。摩擦起电的实质是</a:t>
            </a:r>
            <a:r>
              <a:rPr lang="zh-CN" b="0" u="sng">
                <a:solidFill>
                  <a:schemeClr val="tx1"/>
                </a:solidFill>
                <a:latin typeface="宋体" charset="0"/>
                <a:cs typeface="宋体" charset="0"/>
              </a:rPr>
              <a:t>                                            </a:t>
            </a:r>
            <a:r>
              <a:rPr lang="zh-CN" b="0">
                <a:solidFill>
                  <a:schemeClr val="tx1"/>
                </a:solidFill>
                <a:latin typeface="宋体" charset="0"/>
                <a:cs typeface="宋体" charset="0"/>
              </a:rPr>
              <a:t>。</a:t>
            </a:r>
            <a:endParaRPr lang="zh-CN" b="0">
              <a:solidFill>
                <a:schemeClr val="tx1"/>
              </a:solidFill>
              <a:latin typeface="宋体" charset="0"/>
              <a:cs typeface="宋体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572885" y="2429510"/>
            <a:ext cx="71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电子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288540" y="2966720"/>
            <a:ext cx="71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正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100830" y="2966720"/>
            <a:ext cx="71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得到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5546725" y="2966720"/>
            <a:ext cx="71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负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292465" y="2966720"/>
            <a:ext cx="223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电子发生转移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915920" y="2829560"/>
            <a:ext cx="50050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下     课</a:t>
            </a:r>
            <a:endParaRPr lang="zh-CN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New picture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925300" y="12319000"/>
            <a:ext cx="355600" cy="266700"/>
          </a:xfrm>
          <a:prstGeom prst="cube">
            <a:avLst/>
          </a:prstGeom>
        </p:spPr>
      </p:pic>
    </p:spTree>
    <p:custDataLst>
      <p:tags r:id="rId7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新课导入</a:t>
            </a:r>
            <a:r>
              <a:rPr lang="en-US" altLang="zh-CN"/>
              <a:t>-----</a:t>
            </a:r>
            <a:r>
              <a:t>分子的构成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14820" y="1700530"/>
            <a:ext cx="4762500" cy="34575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6955790" y="5360035"/>
            <a:ext cx="455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水分子结构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608330" y="1700530"/>
            <a:ext cx="60229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800"/>
              <a:t>科学家研究发现：</a:t>
            </a:r>
            <a:endParaRPr lang="zh-CN" altLang="en-US" sz="2800"/>
          </a:p>
          <a:p>
            <a:pPr fontAlgn="auto">
              <a:lnSpc>
                <a:spcPct val="200000"/>
              </a:lnSpc>
            </a:pPr>
            <a:r>
              <a:rPr lang="zh-CN" altLang="en-US" sz="2800"/>
              <a:t>分子是由</a:t>
            </a:r>
            <a:r>
              <a:rPr lang="zh-CN" altLang="en-US" sz="2800">
                <a:solidFill>
                  <a:srgbClr val="FF0000"/>
                </a:solidFill>
              </a:rPr>
              <a:t>原子</a:t>
            </a:r>
            <a:r>
              <a:rPr lang="zh-CN" altLang="en-US" sz="2800"/>
              <a:t>构成的</a:t>
            </a:r>
            <a:endParaRPr lang="zh-CN" altLang="en-US" sz="2800"/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608330" y="5728335"/>
            <a:ext cx="574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猜想：原子是否还可以再分呢？</a:t>
            </a:r>
            <a:endParaRPr lang="zh-CN" altLang="en-US" sz="2800"/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新课导入</a:t>
            </a:r>
            <a:r>
              <a:rPr lang="en-US" altLang="zh-CN"/>
              <a:t>-----</a:t>
            </a:r>
            <a:r>
              <a:rPr lang="zh-CN" altLang="en-US"/>
              <a:t>原子是可分的</a:t>
            </a:r>
            <a:endParaRPr lang="zh-CN" altLang="en-US"/>
          </a:p>
        </p:txBody>
      </p:sp>
      <p:sp>
        <p:nvSpPr>
          <p:cNvPr id="954370" name="Rectangle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08330" y="1647825"/>
            <a:ext cx="8001000" cy="1295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all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j-cs"/>
              </a:rPr>
              <a:t>汤姆生：发现电子</a:t>
            </a:r>
            <a:endParaRPr kumimoji="0" lang="zh-CN" altLang="en-US" sz="4000" b="0" i="0" u="none" strike="noStrike" kern="1200" cap="all" spc="0" normalizeH="0" baseline="0" noProof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4" descr="0410360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11285" y="1441450"/>
            <a:ext cx="1908175" cy="213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608330" y="2943225"/>
            <a:ext cx="8001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2000">
                <a:latin typeface="+mn-ea"/>
                <a:cs typeface="+mn-ea"/>
                <a:sym typeface="+mn-ea"/>
              </a:rPr>
              <a:t>19</a:t>
            </a:r>
            <a:r>
              <a:rPr lang="zh-CN" altLang="en-US" sz="2000">
                <a:latin typeface="+mn-ea"/>
                <a:cs typeface="+mn-ea"/>
                <a:sym typeface="+mn-ea"/>
              </a:rPr>
              <a:t>世纪末，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英国</a:t>
            </a:r>
            <a:r>
              <a:rPr lang="zh-CN" altLang="en-US" sz="2000">
                <a:latin typeface="+mn-ea"/>
                <a:cs typeface="+mn-ea"/>
                <a:sym typeface="+mn-ea"/>
              </a:rPr>
              <a:t>物理学家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汤姆生</a:t>
            </a:r>
            <a:r>
              <a:rPr lang="zh-CN" altLang="en-US" sz="2000">
                <a:latin typeface="+mn-ea"/>
                <a:cs typeface="+mn-ea"/>
                <a:sym typeface="+mn-ea"/>
              </a:rPr>
              <a:t>在研究阴极射线时发现了</a:t>
            </a:r>
            <a:r>
              <a:rPr lang="zh-CN" altLang="en-US" sz="2000" u="sng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     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.</a:t>
            </a:r>
            <a:endParaRPr lang="en-US" altLang="zh-CN" sz="20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7474585" y="2958465"/>
            <a:ext cx="1134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电子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749935" y="3510915"/>
            <a:ext cx="743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电子带</a:t>
            </a:r>
            <a:r>
              <a:rPr lang="zh-CN" altLang="en-US" u="sng"/>
              <a:t>         </a:t>
            </a:r>
            <a:r>
              <a:rPr lang="zh-CN" altLang="en-US"/>
              <a:t>电荷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1689100" y="3510915"/>
            <a:ext cx="1134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负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749935" y="4077335"/>
            <a:ext cx="743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电子的发现说明了</a:t>
            </a:r>
            <a:r>
              <a:rPr lang="zh-CN" altLang="en-US" u="sng"/>
              <a:t>                     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2823845" y="4077335"/>
            <a:ext cx="2012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原子是可分的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608330" y="5728335"/>
            <a:ext cx="574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猜想：原子是什么结构？</a:t>
            </a:r>
            <a:endParaRPr lang="zh-CN" altLang="en-US" sz="2800"/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进入新课</a:t>
            </a:r>
            <a:r>
              <a:rPr lang="en-US" altLang="zh-CN"/>
              <a:t>-----</a:t>
            </a:r>
            <a:r>
              <a:t>原子的核式结构模型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12835" y="3959225"/>
            <a:ext cx="2695575" cy="2565400"/>
          </a:xfrm>
          <a:prstGeom prst="rect">
            <a:avLst/>
          </a:prstGeom>
        </p:spPr>
      </p:pic>
      <p:sp>
        <p:nvSpPr>
          <p:cNvPr id="956418" name="Text Box 2"/>
          <p:cNvSpPr txBox="1"/>
          <p:nvPr>
            <p:custDataLst>
              <p:tags r:id="rId7"/>
            </p:custDataLst>
          </p:nvPr>
        </p:nvSpPr>
        <p:spPr>
          <a:xfrm>
            <a:off x="394018" y="2303780"/>
            <a:ext cx="6858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2800">
                <a:latin typeface="+mn-ea"/>
                <a:ea typeface="华文中宋" pitchFamily="2" charset="-122"/>
                <a:cs typeface="+mn-ea"/>
              </a:rPr>
              <a:t>    </a:t>
            </a:r>
            <a:endParaRPr lang="en-US" altLang="zh-CN" sz="2800">
              <a:latin typeface="+mn-ea"/>
              <a:ea typeface="华文中宋" pitchFamily="2" charset="-122"/>
              <a:cs typeface="+mn-ea"/>
            </a:endParaRPr>
          </a:p>
        </p:txBody>
      </p:sp>
      <p:sp>
        <p:nvSpPr>
          <p:cNvPr id="15363" name="Rectangle 3"/>
          <p:cNvSpPr/>
          <p:nvPr>
            <p:custDataLst>
              <p:tags r:id="rId8"/>
            </p:custDataLst>
          </p:nvPr>
        </p:nvSpPr>
        <p:spPr>
          <a:xfrm>
            <a:off x="608330" y="1575435"/>
            <a:ext cx="832358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+mn-ea"/>
                <a:ea typeface="华文中宋" pitchFamily="2" charset="-122"/>
                <a:cs typeface="+mn-ea"/>
              </a:rPr>
              <a:t>1. 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</a:rPr>
              <a:t>原子的核式结构模型（</a:t>
            </a:r>
            <a:r>
              <a:rPr lang="en-US" altLang="zh-CN" sz="2800">
                <a:latin typeface="+mn-ea"/>
                <a:ea typeface="华文中宋" pitchFamily="2" charset="-122"/>
                <a:cs typeface="+mn-ea"/>
              </a:rPr>
              <a:t>1911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</a:rPr>
              <a:t>年）阅读课本</a:t>
            </a:r>
            <a:r>
              <a:rPr lang="en-US" altLang="zh-CN" sz="2800">
                <a:latin typeface="+mn-ea"/>
                <a:ea typeface="华文中宋" pitchFamily="2" charset="-122"/>
                <a:cs typeface="+mn-ea"/>
              </a:rPr>
              <a:t>P31</a:t>
            </a:r>
            <a:endParaRPr lang="zh-CN" altLang="en-US" sz="2800">
              <a:latin typeface="+mn-ea"/>
              <a:ea typeface="华文中宋" pitchFamily="2" charset="-122"/>
              <a:cs typeface="+mn-ea"/>
            </a:endParaRPr>
          </a:p>
          <a:p>
            <a:pPr algn="l">
              <a:spcBef>
                <a:spcPct val="50000"/>
              </a:spcBef>
            </a:pPr>
            <a:r>
              <a:rPr lang="zh-CN" altLang="en-US" sz="2800">
                <a:latin typeface="+mn-ea"/>
                <a:ea typeface="华文中宋" pitchFamily="2" charset="-122"/>
                <a:cs typeface="+mn-ea"/>
                <a:sym typeface="+mn-ea"/>
              </a:rPr>
              <a:t>原子由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华文中宋" pitchFamily="2" charset="-122"/>
                <a:cs typeface="+mn-ea"/>
                <a:sym typeface="+mn-ea"/>
              </a:rPr>
              <a:t>原子核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  <a:sym typeface="+mn-ea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华文中宋" pitchFamily="2" charset="-122"/>
                <a:cs typeface="+mn-ea"/>
                <a:sym typeface="+mn-ea"/>
              </a:rPr>
              <a:t>电子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  <a:sym typeface="+mn-ea"/>
              </a:rPr>
              <a:t>组成</a:t>
            </a:r>
            <a:r>
              <a:rPr lang="en-US" altLang="zh-CN" sz="2800">
                <a:latin typeface="+mn-ea"/>
                <a:ea typeface="华文中宋" pitchFamily="2" charset="-122"/>
                <a:cs typeface="+mn-ea"/>
                <a:sym typeface="+mn-ea"/>
              </a:rPr>
              <a:t>. </a:t>
            </a:r>
            <a:endParaRPr lang="zh-CN" altLang="en-US" sz="2800">
              <a:latin typeface="+mn-ea"/>
              <a:ea typeface="华文中宋" pitchFamily="2" charset="-122"/>
              <a:cs typeface="+mn-ea"/>
            </a:endParaRPr>
          </a:p>
        </p:txBody>
      </p:sp>
      <p:pic>
        <p:nvPicPr>
          <p:cNvPr id="15366" name="Picture 6" descr="ls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31618" y="1399858"/>
            <a:ext cx="18573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Rectangle 7"/>
          <p:cNvSpPr/>
          <p:nvPr>
            <p:custDataLst>
              <p:tags r:id="rId11"/>
            </p:custDataLst>
          </p:nvPr>
        </p:nvSpPr>
        <p:spPr>
          <a:xfrm>
            <a:off x="9274493" y="3682683"/>
            <a:ext cx="18288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zh-CN" altLang="en-US" sz="2000" b="1">
                <a:solidFill>
                  <a:srgbClr val="FF0000"/>
                </a:solidFill>
                <a:latin typeface="Arial Black" panose="020b0a04020102020204" pitchFamily="34" charset="0"/>
              </a:rPr>
              <a:t>卢瑟福</a:t>
            </a:r>
            <a:endParaRPr lang="zh-CN" altLang="en-US" sz="20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6424" name="Rectangle 8"/>
          <p:cNvSpPr/>
          <p:nvPr>
            <p:custDataLst>
              <p:tags r:id="rId12"/>
            </p:custDataLst>
          </p:nvPr>
        </p:nvSpPr>
        <p:spPr>
          <a:xfrm>
            <a:off x="608330" y="2753360"/>
            <a:ext cx="832421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800">
                <a:latin typeface="+mn-ea"/>
                <a:ea typeface="华文中宋" pitchFamily="2" charset="-122"/>
                <a:cs typeface="+mn-ea"/>
              </a:rPr>
              <a:t>2. 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</a:rPr>
              <a:t>原子核带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华文中宋" pitchFamily="2" charset="-122"/>
                <a:cs typeface="+mn-ea"/>
              </a:rPr>
              <a:t>正电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</a:rPr>
              <a:t>，位于原子的中心，</a:t>
            </a:r>
            <a:endParaRPr lang="zh-CN" altLang="en-US" sz="2800">
              <a:latin typeface="+mn-ea"/>
              <a:ea typeface="华文中宋" pitchFamily="2" charset="-122"/>
              <a:cs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latin typeface="+mn-ea"/>
                <a:ea typeface="华文中宋" pitchFamily="2" charset="-122"/>
                <a:cs typeface="+mn-ea"/>
              </a:rPr>
              <a:t> 核外电子带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华文中宋" pitchFamily="2" charset="-122"/>
                <a:cs typeface="+mn-ea"/>
              </a:rPr>
              <a:t>负电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</a:rPr>
              <a:t>，受原子核吸引，绕核高速运动。</a:t>
            </a:r>
            <a:endParaRPr lang="zh-CN" altLang="en-US" sz="2800">
              <a:latin typeface="+mn-ea"/>
              <a:ea typeface="华文中宋" pitchFamily="2" charset="-122"/>
              <a:cs typeface="+mn-ea"/>
            </a:endParaRPr>
          </a:p>
          <a:p>
            <a:pPr algn="l"/>
            <a:r>
              <a:rPr lang="zh-CN" altLang="en-US" sz="2800">
                <a:latin typeface="+mn-ea"/>
                <a:ea typeface="华文中宋" pitchFamily="2" charset="-122"/>
                <a:cs typeface="+mn-ea"/>
              </a:rPr>
              <a:t>正负电荷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华文中宋" pitchFamily="2" charset="-122"/>
                <a:cs typeface="+mn-ea"/>
              </a:rPr>
              <a:t>数量相等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</a:rPr>
              <a:t>。</a:t>
            </a:r>
            <a:endParaRPr lang="zh-CN" altLang="en-US" sz="2800">
              <a:latin typeface="+mn-ea"/>
              <a:ea typeface="华文中宋" pitchFamily="2" charset="-122"/>
              <a:cs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608330" y="4494530"/>
            <a:ext cx="675195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>
                <a:latin typeface="+mn-ea"/>
                <a:ea typeface="华文中宋" pitchFamily="2" charset="-122"/>
                <a:cs typeface="+mn-ea"/>
                <a:sym typeface="+mn-ea"/>
              </a:rPr>
              <a:t>原子的质量几乎集中在原子核里。</a:t>
            </a:r>
            <a:endParaRPr lang="zh-CN" altLang="en-US" sz="2800">
              <a:latin typeface="+mn-ea"/>
              <a:ea typeface="华文中宋" pitchFamily="2" charset="-122"/>
              <a:cs typeface="+mn-ea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latin typeface="+mn-ea"/>
                <a:ea typeface="华文中宋" pitchFamily="2" charset="-122"/>
                <a:cs typeface="+mn-ea"/>
                <a:sym typeface="+mn-ea"/>
              </a:rPr>
              <a:t>原子直径的数量级为</a:t>
            </a:r>
            <a:r>
              <a:rPr lang="en-US" altLang="zh-CN" sz="2800">
                <a:latin typeface="+mn-ea"/>
                <a:ea typeface="华文中宋" pitchFamily="2" charset="-122"/>
                <a:cs typeface="+mn-ea"/>
                <a:sym typeface="+mn-ea"/>
              </a:rPr>
              <a:t>10</a:t>
            </a:r>
            <a:r>
              <a:rPr lang="en-US" altLang="zh-CN" sz="2800" baseline="30000">
                <a:latin typeface="+mn-ea"/>
                <a:ea typeface="华文中宋" pitchFamily="2" charset="-122"/>
                <a:cs typeface="+mn-ea"/>
                <a:sym typeface="+mn-ea"/>
              </a:rPr>
              <a:t>-10</a:t>
            </a:r>
            <a:r>
              <a:rPr lang="en-US" altLang="zh-CN" sz="2800">
                <a:latin typeface="+mn-ea"/>
                <a:ea typeface="华文中宋" pitchFamily="2" charset="-122"/>
                <a:cs typeface="+mn-ea"/>
                <a:sym typeface="+mn-ea"/>
              </a:rPr>
              <a:t>m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  <a:sym typeface="+mn-ea"/>
              </a:rPr>
              <a:t>，</a:t>
            </a:r>
            <a:endParaRPr lang="zh-CN" altLang="en-US" sz="2800">
              <a:latin typeface="+mn-ea"/>
              <a:ea typeface="华文中宋" pitchFamily="2" charset="-122"/>
              <a:cs typeface="+mn-ea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latin typeface="+mn-ea"/>
                <a:ea typeface="华文中宋" pitchFamily="2" charset="-122"/>
                <a:cs typeface="+mn-ea"/>
                <a:sym typeface="+mn-ea"/>
              </a:rPr>
              <a:t>原子核直径的数量级为</a:t>
            </a:r>
            <a:r>
              <a:rPr lang="en-US" altLang="zh-CN" sz="2800">
                <a:latin typeface="+mn-ea"/>
                <a:ea typeface="华文中宋" pitchFamily="2" charset="-122"/>
                <a:cs typeface="+mn-ea"/>
                <a:sym typeface="+mn-ea"/>
              </a:rPr>
              <a:t>10</a:t>
            </a:r>
            <a:r>
              <a:rPr lang="en-US" altLang="zh-CN" sz="2800" baseline="30000">
                <a:latin typeface="+mn-ea"/>
                <a:ea typeface="华文中宋" pitchFamily="2" charset="-122"/>
                <a:cs typeface="+mn-ea"/>
                <a:sym typeface="+mn-ea"/>
              </a:rPr>
              <a:t>-15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  <a:sym typeface="+mn-ea"/>
              </a:rPr>
              <a:t>～</a:t>
            </a:r>
            <a:r>
              <a:rPr lang="en-US" altLang="zh-CN" sz="2800">
                <a:latin typeface="+mn-ea"/>
                <a:ea typeface="华文中宋" pitchFamily="2" charset="-122"/>
                <a:cs typeface="+mn-ea"/>
                <a:sym typeface="+mn-ea"/>
              </a:rPr>
              <a:t>10</a:t>
            </a:r>
            <a:r>
              <a:rPr lang="en-US" altLang="zh-CN" sz="2800" baseline="30000">
                <a:latin typeface="+mn-ea"/>
                <a:ea typeface="华文中宋" pitchFamily="2" charset="-122"/>
                <a:cs typeface="+mn-ea"/>
                <a:sym typeface="+mn-ea"/>
              </a:rPr>
              <a:t>-14</a:t>
            </a:r>
            <a:r>
              <a:rPr lang="en-US" altLang="zh-CN" sz="2800">
                <a:latin typeface="+mn-ea"/>
                <a:ea typeface="华文中宋" pitchFamily="2" charset="-122"/>
                <a:cs typeface="+mn-ea"/>
                <a:sym typeface="+mn-ea"/>
              </a:rPr>
              <a:t>m</a:t>
            </a:r>
            <a:r>
              <a:rPr lang="zh-CN" altLang="en-US" sz="2800">
                <a:latin typeface="+mn-ea"/>
                <a:ea typeface="华文中宋" pitchFamily="2" charset="-122"/>
                <a:cs typeface="+mn-ea"/>
                <a:sym typeface="+mn-ea"/>
              </a:rPr>
              <a:t>。</a:t>
            </a:r>
            <a:endParaRPr lang="zh-CN" altLang="en-US" sz="28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9411970" y="65246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+mn-ea"/>
                <a:ea typeface="华文中宋" pitchFamily="2" charset="-122"/>
                <a:cs typeface="+mn-ea"/>
                <a:sym typeface="+mn-ea"/>
              </a:rPr>
              <a:t>行星绕日模型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8" grpId="0"/>
      <p:bldP spid="956424" grpId="0"/>
      <p:bldP spid="12" grpId="0"/>
      <p:bldP spid="956424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t>读一读</a:t>
            </a:r>
            <a:r>
              <a:rPr lang="en-US" altLang="zh-CN"/>
              <a:t>---</a:t>
            </a:r>
            <a:r>
              <a:t>原子核式结构模型与摩擦起电</a:t>
            </a: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603250" y="1525905"/>
            <a:ext cx="580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原子呈电中性</a:t>
            </a:r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608330" y="1915160"/>
            <a:ext cx="734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/>
              <a:t>原子核所带的正电荷与核外电子所带的负电荷在数量上相等</a:t>
            </a:r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603250" y="2305685"/>
            <a:ext cx="580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</a:t>
            </a:r>
            <a:r>
              <a:rPr lang="zh-CN" altLang="en-US"/>
              <a:t>摩擦起电的实质</a:t>
            </a:r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1962785" y="2825750"/>
            <a:ext cx="6735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不同物质的原子核束缚电子的本领不同</a:t>
            </a:r>
            <a:endParaRPr lang="zh-CN" altLang="en-US"/>
          </a:p>
          <a:p>
            <a:r>
              <a:rPr lang="zh-CN" altLang="en-US"/>
              <a:t>两个不同物质的物体相互摩擦时，</a:t>
            </a:r>
            <a:endParaRPr lang="zh-CN" altLang="en-US"/>
          </a:p>
          <a:p>
            <a:r>
              <a:rPr lang="zh-CN" altLang="en-US"/>
              <a:t>原子核束缚电子本领弱的物质，会失去一部分电子，显示正电性。</a:t>
            </a:r>
            <a:endParaRPr lang="zh-CN" altLang="en-US"/>
          </a:p>
          <a:p>
            <a:r>
              <a:rPr lang="zh-CN" altLang="en-US"/>
              <a:t>原子核束缚电子本领强的物质，会得到一部分电子，显示负电性。</a:t>
            </a:r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603250" y="4819650"/>
            <a:ext cx="580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摩擦起电的实质：电子发生转移。</a:t>
            </a:r>
            <a:endParaRPr lang="zh-CN" altLang="en-US"/>
          </a:p>
        </p:txBody>
      </p:sp>
      <p:sp>
        <p:nvSpPr>
          <p:cNvPr id="30" name="圆角矩形标注 29"/>
          <p:cNvSpPr/>
          <p:nvPr>
            <p:custDataLst>
              <p:tags r:id="rId9"/>
            </p:custDataLst>
          </p:nvPr>
        </p:nvSpPr>
        <p:spPr>
          <a:xfrm>
            <a:off x="8731250" y="3009900"/>
            <a:ext cx="2616835" cy="384175"/>
          </a:xfrm>
          <a:prstGeom prst="wedgeRoundRectCallout">
            <a:avLst>
              <a:gd name="adj1" fmla="val -55120"/>
              <a:gd name="adj2" fmla="val 86363"/>
              <a:gd name="adj3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失电子显正电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矩形标注 31"/>
          <p:cNvSpPr/>
          <p:nvPr>
            <p:custDataLst>
              <p:tags r:id="rId10"/>
            </p:custDataLst>
          </p:nvPr>
        </p:nvSpPr>
        <p:spPr>
          <a:xfrm>
            <a:off x="8803640" y="4024630"/>
            <a:ext cx="2471420" cy="365760"/>
          </a:xfrm>
          <a:prstGeom prst="wedgeRectCallout">
            <a:avLst>
              <a:gd name="adj1" fmla="val -55652"/>
              <a:gd name="adj2" fmla="val -927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得电子显负电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52315" y="4556760"/>
            <a:ext cx="3081020" cy="208661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95740" y="1143000"/>
            <a:ext cx="2272665" cy="2286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61410" y="437585"/>
            <a:ext cx="10969200" cy="705600"/>
          </a:xfrm>
        </p:spPr>
        <p:txBody>
          <a:bodyPr/>
          <a:lstStyle/>
          <a:p>
            <a:r>
              <a:rPr>
                <a:sym typeface="+mn-ea"/>
              </a:rPr>
              <a:t>进入新课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原子核是可分的</a:t>
            </a:r>
            <a:endParaRPr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99275" y="1249680"/>
            <a:ext cx="2196465" cy="191960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58495" y="1717040"/>
            <a:ext cx="743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1919</a:t>
            </a:r>
            <a:r>
              <a:rPr lang="zh-CN" altLang="en-US"/>
              <a:t>年，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</a:rPr>
              <a:t>卢瑟福</a:t>
            </a:r>
            <a:r>
              <a:rPr lang="zh-CN" altLang="en-US"/>
              <a:t>从原子核中发现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</a:rPr>
              <a:t>质子</a:t>
            </a:r>
            <a:r>
              <a:rPr lang="zh-CN" altLang="en-US"/>
              <a:t>。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</a:rPr>
              <a:t>质子带正电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58495" y="2630805"/>
            <a:ext cx="743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1932</a:t>
            </a:r>
            <a:r>
              <a:rPr lang="zh-CN" altLang="en-US"/>
              <a:t>年，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</a:rPr>
              <a:t>查德威克</a:t>
            </a:r>
            <a:r>
              <a:rPr lang="zh-CN" altLang="en-US"/>
              <a:t>从原子核中发现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</a:rPr>
              <a:t>中子</a:t>
            </a:r>
            <a:r>
              <a:rPr lang="zh-CN" altLang="en-US"/>
              <a:t>。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</a:rPr>
              <a:t>中子不带电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659130" y="4163695"/>
            <a:ext cx="743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质子和中子统称为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</a:rPr>
              <a:t>核子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86445" y="3886200"/>
            <a:ext cx="2859405" cy="285940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7517130" y="3306445"/>
            <a:ext cx="3423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氦原子                           锂原子</a:t>
            </a:r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658495" y="5020945"/>
            <a:ext cx="74326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1964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年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盖尔曼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提出夸克的设想，提出质子和中子都是由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夸克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构成的</a:t>
            </a:r>
            <a:endParaRPr lang="zh-CN" altLang="en-US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659130" y="3169285"/>
            <a:ext cx="743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原子核是由质子和中子构成的。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4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微观粒子层次结构示意图</a:t>
            </a:r>
            <a:endParaRPr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8330" y="1897380"/>
            <a:ext cx="10969625" cy="48266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altLang="zh-CN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发现更小微粒的方法</a:t>
            </a:r>
            <a:r>
              <a:rPr lang="en-US" altLang="zh-CN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-----</a:t>
            </a:r>
            <a:r>
              <a:rPr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生活</a:t>
            </a:r>
            <a:r>
              <a:rPr lang="en-US" altLang="zh-CN" baseline="300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.</a:t>
            </a:r>
            <a:r>
              <a:rPr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物理</a:t>
            </a:r>
            <a:r>
              <a:rPr lang="en-US" altLang="zh-CN" baseline="3000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.</a:t>
            </a:r>
            <a:r>
              <a:rPr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社会</a:t>
            </a:r>
            <a:endParaRPr>
              <a:solidFill>
                <a:schemeClr val="tx1"/>
              </a:solidFill>
              <a:ea typeface="黑体" panose="0201060906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08330" y="1386840"/>
            <a:ext cx="1096835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2800">
                <a:latin typeface="宋体" panose="02010600030101010101" pitchFamily="2" charset="-122"/>
                <a:sym typeface="+mn-ea"/>
              </a:rPr>
              <a:t>加速器：能使带电粒子增加速度（或动能）的装置。</a:t>
            </a:r>
            <a:endParaRPr lang="zh-CN" altLang="en-US" sz="2800">
              <a:latin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800">
                <a:latin typeface="宋体" panose="02010600030101010101" pitchFamily="2" charset="-122"/>
                <a:sym typeface="+mn-ea"/>
              </a:rPr>
              <a:t>    作用：帮助人们深入探索微观世界。</a:t>
            </a:r>
            <a:endParaRPr lang="zh-CN" altLang="en-US" sz="280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08330" y="3974465"/>
            <a:ext cx="9495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800"/>
              <a:t>夸克还能再分吗？如果能需要什么条件？</a:t>
            </a:r>
            <a:endParaRPr lang="zh-CN" altLang="en-US" sz="2800"/>
          </a:p>
        </p:txBody>
      </p:sp>
      <p:sp>
        <p:nvSpPr>
          <p:cNvPr id="19460" name="Text Box 5"/>
          <p:cNvSpPr txBox="1"/>
          <p:nvPr>
            <p:custDataLst>
              <p:tags r:id="rId6"/>
            </p:custDataLst>
          </p:nvPr>
        </p:nvSpPr>
        <p:spPr>
          <a:xfrm>
            <a:off x="608330" y="5210175"/>
            <a:ext cx="1036574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>
                <a:latin typeface="+mn-ea"/>
                <a:ea typeface="华文中宋" pitchFamily="2" charset="-122"/>
                <a:cs typeface="+mn-ea"/>
              </a:rPr>
              <a:t>应该可以再分，需要提高粒子的运动速度。</a:t>
            </a:r>
            <a:endParaRPr lang="zh-CN" altLang="en-US" sz="2800">
              <a:latin typeface="+mn-ea"/>
              <a:ea typeface="华文中宋" pitchFamily="2" charset="-122"/>
              <a:cs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4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t>课堂总结</a:t>
            </a:r>
          </a:p>
        </p:txBody>
      </p:sp>
      <p:sp>
        <p:nvSpPr>
          <p:cNvPr id="101" name="文本框 100"/>
          <p:cNvSpPr txBox="1"/>
          <p:nvPr>
            <p:custDataLst>
              <p:tags r:id="rId4"/>
            </p:custDataLst>
          </p:nvPr>
        </p:nvSpPr>
        <p:spPr>
          <a:xfrm>
            <a:off x="608330" y="1678940"/>
            <a:ext cx="1080833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8270" indent="-128270" fontAlgn="auto">
              <a:lnSpc>
                <a:spcPct val="150000"/>
              </a:lnSpc>
            </a:pPr>
            <a:r>
              <a:rPr lang="en-US" altLang="zh-CN" b="0">
                <a:latin typeface="+mn-ea"/>
                <a:cs typeface="+mn-ea"/>
              </a:rPr>
              <a:t>1</a:t>
            </a:r>
            <a:r>
              <a:rPr lang="zh-CN" altLang="en-US" b="0">
                <a:latin typeface="+mn-ea"/>
                <a:cs typeface="+mn-ea"/>
              </a:rPr>
              <a:t>．</a:t>
            </a:r>
            <a:r>
              <a:rPr lang="en-US" altLang="zh-CN" b="0">
                <a:latin typeface="+mn-ea"/>
                <a:cs typeface="+mn-ea"/>
              </a:rPr>
              <a:t>1911</a:t>
            </a:r>
            <a:r>
              <a:rPr lang="zh-CN" altLang="en-US" b="0">
                <a:latin typeface="+mn-ea"/>
                <a:cs typeface="+mn-ea"/>
              </a:rPr>
              <a:t>年，物理学家卢瑟福建立了类似</a:t>
            </a:r>
            <a:r>
              <a:rPr lang="zh-CN" altLang="en-US" u="sng">
                <a:uFill>
                  <a:solidFill>
                    <a:srgbClr val="000000"/>
                  </a:solidFill>
                </a:uFill>
                <a:latin typeface="+mn-ea"/>
                <a:cs typeface="+mn-ea"/>
                <a:sym typeface="+mn-ea"/>
              </a:rPr>
              <a:t>                      </a:t>
            </a:r>
            <a:r>
              <a:rPr lang="zh-CN" altLang="en-US" b="0">
                <a:latin typeface="+mn-ea"/>
                <a:cs typeface="+mn-ea"/>
              </a:rPr>
              <a:t>的核式结构模型。该模型认为：原子是由带正电的</a:t>
            </a:r>
            <a:r>
              <a:rPr lang="zh-CN" altLang="en-US" b="0" u="sng">
                <a:uFill>
                  <a:solidFill>
                    <a:srgbClr val="000000"/>
                  </a:solidFill>
                </a:uFill>
                <a:latin typeface="+mn-ea"/>
                <a:cs typeface="+mn-ea"/>
              </a:rPr>
              <a:t>          </a:t>
            </a:r>
            <a:r>
              <a:rPr lang="zh-CN" altLang="en-US" b="0">
                <a:latin typeface="+mn-ea"/>
                <a:cs typeface="+mn-ea"/>
              </a:rPr>
              <a:t>和带负电的</a:t>
            </a:r>
            <a:r>
              <a:rPr lang="zh-CN" altLang="en-US" b="0" u="sng">
                <a:uFill>
                  <a:solidFill>
                    <a:srgbClr val="000000"/>
                  </a:solidFill>
                </a:uFill>
                <a:latin typeface="+mn-ea"/>
                <a:cs typeface="+mn-ea"/>
              </a:rPr>
              <a:t>           </a:t>
            </a:r>
            <a:r>
              <a:rPr lang="zh-CN" altLang="en-US" b="0">
                <a:latin typeface="+mn-ea"/>
                <a:cs typeface="+mn-ea"/>
              </a:rPr>
              <a:t>构成的，且正负电荷</a:t>
            </a:r>
            <a:r>
              <a:rPr lang="zh-CN" altLang="en-US" b="0" u="sng">
                <a:uFill>
                  <a:solidFill>
                    <a:srgbClr val="000000"/>
                  </a:solidFill>
                </a:uFill>
                <a:latin typeface="+mn-ea"/>
                <a:cs typeface="+mn-ea"/>
              </a:rPr>
              <a:t>       </a:t>
            </a:r>
            <a:r>
              <a:rPr lang="zh-CN" altLang="en-US" b="0">
                <a:latin typeface="+mn-ea"/>
                <a:cs typeface="+mn-ea"/>
              </a:rPr>
              <a:t>相等，</a:t>
            </a:r>
            <a:r>
              <a:rPr lang="zh-CN" altLang="en-US" b="0" u="sng">
                <a:uFill>
                  <a:solidFill>
                    <a:srgbClr val="000000"/>
                  </a:solidFill>
                </a:uFill>
                <a:latin typeface="+mn-ea"/>
                <a:cs typeface="+mn-ea"/>
              </a:rPr>
              <a:t>          </a:t>
            </a:r>
            <a:r>
              <a:rPr lang="zh-CN" altLang="en-US" b="0">
                <a:latin typeface="+mn-ea"/>
                <a:cs typeface="+mn-ea"/>
              </a:rPr>
              <a:t>位于原子的中心，</a:t>
            </a:r>
            <a:r>
              <a:rPr lang="zh-CN" altLang="en-US" b="0" u="sng">
                <a:uFill>
                  <a:solidFill>
                    <a:srgbClr val="000000"/>
                  </a:solidFill>
                </a:uFill>
                <a:latin typeface="+mn-ea"/>
                <a:cs typeface="+mn-ea"/>
              </a:rPr>
              <a:t>           </a:t>
            </a:r>
            <a:r>
              <a:rPr lang="zh-CN" altLang="en-US" b="0">
                <a:latin typeface="+mn-ea"/>
                <a:cs typeface="+mn-ea"/>
              </a:rPr>
              <a:t>受原</a:t>
            </a:r>
            <a:r>
              <a:rPr lang="zh-CN" altLang="en-US" b="0">
                <a:latin typeface="+mn-ea"/>
                <a:cs typeface="+mn-ea"/>
              </a:rPr>
              <a:t>子核的吸引，绕</a:t>
            </a:r>
            <a:r>
              <a:rPr lang="zh-CN" altLang="en-US">
                <a:latin typeface="+mn-ea"/>
                <a:cs typeface="+mn-ea"/>
                <a:sym typeface="+mn-ea"/>
              </a:rPr>
              <a:t>核做高速运动。</a:t>
            </a:r>
            <a:r>
              <a:rPr lang="zh-CN" altLang="en-US">
                <a:latin typeface="+mn-ea"/>
                <a:cs typeface="+mn-ea"/>
                <a:sym typeface="+mn-ea"/>
              </a:rPr>
              <a:t>
</a:t>
            </a:r>
            <a:endParaRPr lang="zh-CN" altLang="en-US">
              <a:latin typeface="+mn-ea"/>
              <a:cs typeface="+mn-ea"/>
              <a:sym typeface="+mn-ea"/>
            </a:endParaRPr>
          </a:p>
          <a:p>
            <a:pPr marL="128270" indent="-128270" fontAlgn="auto">
              <a:lnSpc>
                <a:spcPct val="150000"/>
              </a:lnSpc>
            </a:pPr>
            <a:r>
              <a:rPr lang="en-US" altLang="zh-CN">
                <a:latin typeface="+mn-ea"/>
                <a:cs typeface="+mn-ea"/>
                <a:sym typeface="+mn-ea"/>
              </a:rPr>
              <a:t>2</a:t>
            </a:r>
            <a:r>
              <a:rPr lang="zh-CN" altLang="en-US">
                <a:latin typeface="+mn-ea"/>
                <a:cs typeface="+mn-ea"/>
                <a:sym typeface="+mn-ea"/>
              </a:rPr>
              <a:t>．在探索比分子更小的微观粒子的历程中，人们首先发现了</a:t>
            </a:r>
            <a:r>
              <a:rPr lang="zh-CN" altLang="en-US" u="sng">
                <a:uFill>
                  <a:solidFill>
                    <a:srgbClr val="000000"/>
                  </a:solidFill>
                </a:uFill>
                <a:latin typeface="+mn-ea"/>
                <a:cs typeface="+mn-ea"/>
                <a:sym typeface="+mn-ea"/>
              </a:rPr>
              <a:t>         </a:t>
            </a:r>
            <a:r>
              <a:rPr lang="zh-CN" altLang="en-US">
                <a:latin typeface="+mn-ea"/>
                <a:cs typeface="+mn-ea"/>
                <a:sym typeface="+mn-ea"/>
              </a:rPr>
              <a:t>，进而认识到原子是由</a:t>
            </a:r>
            <a:r>
              <a:rPr lang="zh-CN" altLang="en-US" u="sng">
                <a:latin typeface="+mn-ea"/>
                <a:cs typeface="+mn-ea"/>
                <a:sym typeface="+mn-ea"/>
              </a:rPr>
              <a:t>            </a:t>
            </a:r>
            <a:r>
              <a:rPr lang="zh-CN" altLang="en-US">
                <a:latin typeface="+mn-ea"/>
                <a:cs typeface="+mn-ea"/>
                <a:sym typeface="+mn-ea"/>
              </a:rPr>
              <a:t>和</a:t>
            </a:r>
            <a:endParaRPr lang="zh-CN" altLang="en-US">
              <a:latin typeface="+mn-ea"/>
              <a:cs typeface="+mn-ea"/>
              <a:sym typeface="+mn-ea"/>
            </a:endParaRPr>
          </a:p>
          <a:p>
            <a:pPr marL="128270" indent="-128270" fontAlgn="auto">
              <a:lnSpc>
                <a:spcPct val="150000"/>
              </a:lnSpc>
            </a:pPr>
            <a:r>
              <a:rPr lang="zh-CN" altLang="en-US" u="sng">
                <a:uFill>
                  <a:solidFill>
                    <a:srgbClr val="000000"/>
                  </a:solidFill>
                </a:uFill>
                <a:latin typeface="+mn-ea"/>
                <a:cs typeface="+mn-ea"/>
                <a:sym typeface="+mn-ea"/>
              </a:rPr>
              <a:t>          </a:t>
            </a:r>
            <a:r>
              <a:rPr lang="zh-CN" altLang="en-US">
                <a:latin typeface="+mn-ea"/>
                <a:cs typeface="+mn-ea"/>
                <a:sym typeface="+mn-ea"/>
              </a:rPr>
              <a:t>构成的，后来，人们发现原子核是由</a:t>
            </a:r>
            <a:r>
              <a:rPr lang="zh-CN" altLang="en-US" u="sng">
                <a:uFill>
                  <a:solidFill>
                    <a:srgbClr val="000000"/>
                  </a:solidFill>
                </a:uFill>
                <a:latin typeface="+mn-ea"/>
                <a:cs typeface="+mn-ea"/>
                <a:sym typeface="+mn-ea"/>
              </a:rPr>
              <a:t>           </a:t>
            </a:r>
            <a:r>
              <a:rPr lang="zh-CN" altLang="en-US">
                <a:latin typeface="+mn-ea"/>
                <a:cs typeface="+mn-ea"/>
                <a:sym typeface="+mn-ea"/>
              </a:rPr>
              <a:t>和</a:t>
            </a:r>
            <a:r>
              <a:rPr lang="zh-CN" altLang="en-US" u="sng">
                <a:uFill>
                  <a:solidFill>
                    <a:srgbClr val="000000"/>
                  </a:solidFill>
                </a:uFill>
                <a:latin typeface="+mn-ea"/>
                <a:cs typeface="+mn-ea"/>
                <a:sym typeface="+mn-ea"/>
              </a:rPr>
              <a:t>           </a:t>
            </a:r>
            <a:r>
              <a:rPr lang="zh-CN" altLang="en-US">
                <a:latin typeface="+mn-ea"/>
                <a:cs typeface="+mn-ea"/>
                <a:sym typeface="+mn-ea"/>
              </a:rPr>
              <a:t>构成，</a:t>
            </a:r>
            <a:r>
              <a:rPr lang="zh-CN" altLang="en-US" u="sng">
                <a:uFill>
                  <a:solidFill>
                    <a:srgbClr val="000000"/>
                  </a:solidFill>
                </a:uFill>
                <a:latin typeface="+mn-ea"/>
                <a:cs typeface="+mn-ea"/>
                <a:sym typeface="+mn-ea"/>
              </a:rPr>
              <a:t>           </a:t>
            </a:r>
            <a:r>
              <a:rPr lang="zh-CN" altLang="en-US">
                <a:latin typeface="+mn-ea"/>
                <a:cs typeface="+mn-ea"/>
                <a:sym typeface="+mn-ea"/>
              </a:rPr>
              <a:t>带正电荷，</a:t>
            </a:r>
            <a:r>
              <a:rPr lang="zh-CN" altLang="en-US" u="sng">
                <a:uFill>
                  <a:solidFill>
                    <a:srgbClr val="000000"/>
                  </a:solidFill>
                </a:uFill>
                <a:latin typeface="+mn-ea"/>
                <a:cs typeface="+mn-ea"/>
                <a:sym typeface="+mn-ea"/>
              </a:rPr>
              <a:t>           </a:t>
            </a:r>
            <a:r>
              <a:rPr lang="zh-CN" altLang="en-US">
                <a:latin typeface="+mn-ea"/>
                <a:cs typeface="+mn-ea"/>
                <a:sym typeface="+mn-ea"/>
              </a:rPr>
              <a:t>不带电。质子和中子统称为</a:t>
            </a:r>
            <a:r>
              <a:rPr lang="en-US" altLang="zh-CN" u="sng">
                <a:uFill>
                  <a:solidFill>
                    <a:srgbClr val="000000"/>
                  </a:solidFill>
                </a:uFill>
                <a:latin typeface="+mn-ea"/>
                <a:cs typeface="+mn-ea"/>
                <a:sym typeface="+mn-ea"/>
              </a:rPr>
              <a:t>             </a:t>
            </a:r>
            <a:r>
              <a:rPr lang="zh-CN" altLang="en-US">
                <a:latin typeface="+mn-ea"/>
                <a:cs typeface="+mn-ea"/>
                <a:sym typeface="+mn-ea"/>
              </a:rPr>
              <a:t>，它们都是由被称为</a:t>
            </a:r>
            <a:r>
              <a:rPr lang="zh-CN" altLang="en-US" u="sng">
                <a:uFill>
                  <a:solidFill>
                    <a:srgbClr val="000000"/>
                  </a:solidFill>
                </a:uFill>
                <a:latin typeface="+mn-ea"/>
                <a:cs typeface="+mn-ea"/>
                <a:sym typeface="+mn-ea"/>
              </a:rPr>
              <a:t>       </a:t>
            </a:r>
            <a:r>
              <a:rPr lang="zh-CN" altLang="en-US">
                <a:latin typeface="+mn-ea"/>
                <a:cs typeface="+mn-ea"/>
                <a:sym typeface="+mn-ea"/>
              </a:rPr>
              <a:t>的更小微粒构成的。</a:t>
            </a:r>
            <a:endParaRPr lang="zh-CN" altLang="en-US" b="0">
              <a:latin typeface="+mn-ea"/>
              <a:cs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19250" y="4375785"/>
            <a:ext cx="8785860" cy="236728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5015230" y="1785620"/>
            <a:ext cx="1226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行星绕日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007745" y="219456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原子核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3074035" y="220726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电子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5801360" y="219456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数量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6976745" y="220726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原子核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9609455" y="219456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电子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6717030" y="303212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电子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14"/>
            </p:custDataLst>
          </p:nvPr>
        </p:nvSpPr>
        <p:spPr>
          <a:xfrm>
            <a:off x="9756140" y="303212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原子核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703580" y="345376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电子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6"/>
            </p:custDataLst>
          </p:nvPr>
        </p:nvSpPr>
        <p:spPr>
          <a:xfrm>
            <a:off x="5015230" y="345376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质子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7"/>
            </p:custDataLst>
          </p:nvPr>
        </p:nvSpPr>
        <p:spPr>
          <a:xfrm>
            <a:off x="6241415" y="345376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中子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18"/>
            </p:custDataLst>
          </p:nvPr>
        </p:nvSpPr>
        <p:spPr>
          <a:xfrm>
            <a:off x="7632700" y="345376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质子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>
            <p:custDataLst>
              <p:tags r:id="rId19"/>
            </p:custDataLst>
          </p:nvPr>
        </p:nvSpPr>
        <p:spPr>
          <a:xfrm>
            <a:off x="9609455" y="345376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中子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20"/>
            </p:custDataLst>
          </p:nvPr>
        </p:nvSpPr>
        <p:spPr>
          <a:xfrm>
            <a:off x="2670810" y="389509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核子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21"/>
            </p:custDataLst>
          </p:nvPr>
        </p:nvSpPr>
        <p:spPr>
          <a:xfrm>
            <a:off x="5634990" y="389509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夸克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22"/>
            </p:custDataLst>
          </p:nvPr>
        </p:nvSpPr>
        <p:spPr>
          <a:xfrm>
            <a:off x="2561590" y="537527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分子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23"/>
            </p:custDataLst>
          </p:nvPr>
        </p:nvSpPr>
        <p:spPr>
          <a:xfrm>
            <a:off x="3806190" y="537527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原子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>
            <p:custDataLst>
              <p:tags r:id="rId24"/>
            </p:custDataLst>
          </p:nvPr>
        </p:nvSpPr>
        <p:spPr>
          <a:xfrm>
            <a:off x="4719320" y="513651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原子核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>
            <p:custDataLst>
              <p:tags r:id="rId25"/>
            </p:custDataLst>
          </p:nvPr>
        </p:nvSpPr>
        <p:spPr>
          <a:xfrm>
            <a:off x="4885690" y="623443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电子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26"/>
            </p:custDataLst>
          </p:nvPr>
        </p:nvSpPr>
        <p:spPr>
          <a:xfrm>
            <a:off x="6061075" y="513651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正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>
            <p:custDataLst>
              <p:tags r:id="rId27"/>
            </p:custDataLst>
          </p:nvPr>
        </p:nvSpPr>
        <p:spPr>
          <a:xfrm>
            <a:off x="6061075" y="623443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负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>
            <p:custDataLst>
              <p:tags r:id="rId28"/>
            </p:custDataLst>
          </p:nvPr>
        </p:nvSpPr>
        <p:spPr>
          <a:xfrm>
            <a:off x="7157085" y="456819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质子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>
            <p:custDataLst>
              <p:tags r:id="rId29"/>
            </p:custDataLst>
          </p:nvPr>
        </p:nvSpPr>
        <p:spPr>
          <a:xfrm>
            <a:off x="8345170" y="4568190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正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>
            <p:custDataLst>
              <p:tags r:id="rId30"/>
            </p:custDataLst>
          </p:nvPr>
        </p:nvSpPr>
        <p:spPr>
          <a:xfrm>
            <a:off x="7157085" y="574357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中子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6" name="文本框 45"/>
          <p:cNvSpPr txBox="1"/>
          <p:nvPr>
            <p:custDataLst>
              <p:tags r:id="rId31"/>
            </p:custDataLst>
          </p:nvPr>
        </p:nvSpPr>
        <p:spPr>
          <a:xfrm>
            <a:off x="9609455" y="5136515"/>
            <a:ext cx="91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夸克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874"/>
</p:tagLst>
</file>

<file path=ppt/tags/tag10.xml><?xml version="1.0" encoding="utf-8"?>
<p:tagLst xmlns:p="http://schemas.openxmlformats.org/presentationml/2006/main">
  <p:tag name="AS_UNIQUEID" val="8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AS_UNIQUEID" val="972"/>
</p:tagLst>
</file>

<file path=ppt/tags/tag102.xml><?xml version="1.0" encoding="utf-8"?>
<p:tagLst xmlns:p="http://schemas.openxmlformats.org/presentationml/2006/main">
  <p:tag name="AS_UNIQUEID" val="973"/>
</p:tagLst>
</file>

<file path=ppt/tags/tag103.xml><?xml version="1.0" encoding="utf-8"?>
<p:tagLst xmlns:p="http://schemas.openxmlformats.org/presentationml/2006/main">
  <p:tag name="AS_UNIQUEID" val="974"/>
</p:tagLst>
</file>

<file path=ppt/tags/tag104.xml><?xml version="1.0" encoding="utf-8"?>
<p:tagLst xmlns:p="http://schemas.openxmlformats.org/presentationml/2006/main">
  <p:tag name="AS_UNIQUEID" val="975"/>
</p:tagLst>
</file>

<file path=ppt/tags/tag105.xml><?xml version="1.0" encoding="utf-8"?>
<p:tagLst xmlns:p="http://schemas.openxmlformats.org/presentationml/2006/main">
  <p:tag name="AS_UNIQUEID" val="976"/>
</p:tagLst>
</file>

<file path=ppt/tags/tag106.xml><?xml version="1.0" encoding="utf-8"?>
<p:tagLst xmlns:p="http://schemas.openxmlformats.org/presentationml/2006/main">
  <p:tag name="AS_UNIQUEID" val="977"/>
</p:tagLst>
</file>

<file path=ppt/tags/tag107.xml><?xml version="1.0" encoding="utf-8"?>
<p:tagLst xmlns:p="http://schemas.openxmlformats.org/presentationml/2006/main">
  <p:tag name="AS_UNIQUEID" val="978"/>
</p:tagLst>
</file>

<file path=ppt/tags/tag108.xml><?xml version="1.0" encoding="utf-8"?>
<p:tagLst xmlns:p="http://schemas.openxmlformats.org/presentationml/2006/main">
  <p:tag name="AS_UNIQUEID" val="979"/>
</p:tagLst>
</file>

<file path=ppt/tags/tag109.xml><?xml version="1.0" encoding="utf-8"?>
<p:tagLst xmlns:p="http://schemas.openxmlformats.org/presentationml/2006/main">
  <p:tag name="AS_UNIQUEID" val="980"/>
</p:tagLst>
</file>

<file path=ppt/tags/tag11.xml><?xml version="1.0" encoding="utf-8"?>
<p:tagLst xmlns:p="http://schemas.openxmlformats.org/presentationml/2006/main">
  <p:tag name="AS_UNIQUEID" val="8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981"/>
</p:tagLst>
</file>

<file path=ppt/tags/tag111.xml><?xml version="1.0" encoding="utf-8"?>
<p:tagLst xmlns:p="http://schemas.openxmlformats.org/presentationml/2006/main">
  <p:tag name="AS_UNIQUEID" val="982"/>
</p:tagLst>
</file>

<file path=ppt/tags/tag112.xml><?xml version="1.0" encoding="utf-8"?>
<p:tagLst xmlns:p="http://schemas.openxmlformats.org/presentationml/2006/main">
  <p:tag name="AS_UNIQUEID" val="983"/>
</p:tagLst>
</file>

<file path=ppt/tags/tag113.xml><?xml version="1.0" encoding="utf-8"?>
<p:tagLst xmlns:p="http://schemas.openxmlformats.org/presentationml/2006/main">
  <p:tag name="AS_UNIQUEID" val="984"/>
</p:tagLst>
</file>

<file path=ppt/tags/tag114.xml><?xml version="1.0" encoding="utf-8"?>
<p:tagLst xmlns:p="http://schemas.openxmlformats.org/presentationml/2006/main">
  <p:tag name="AS_UNIQUEID" val="985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6.xml><?xml version="1.0" encoding="utf-8"?>
<p:tagLst xmlns:p="http://schemas.openxmlformats.org/presentationml/2006/main">
  <p:tag name="AS_UNIQUEID" val="986"/>
</p:tagLst>
</file>

<file path=ppt/tags/tag117.xml><?xml version="1.0" encoding="utf-8"?>
<p:tagLst xmlns:p="http://schemas.openxmlformats.org/presentationml/2006/main">
  <p:tag name="AS_UNIQUEID" val="987"/>
</p:tagLst>
</file>

<file path=ppt/tags/tag118.xml><?xml version="1.0" encoding="utf-8"?>
<p:tagLst xmlns:p="http://schemas.openxmlformats.org/presentationml/2006/main">
  <p:tag name="AS_UNIQUEID" val="988"/>
</p:tagLst>
</file>

<file path=ppt/tags/tag119.xml><?xml version="1.0" encoding="utf-8"?>
<p:tagLst xmlns:p="http://schemas.openxmlformats.org/presentationml/2006/main">
  <p:tag name="AS_UNIQUEID" val="989"/>
</p:tagLst>
</file>

<file path=ppt/tags/tag12.xml><?xml version="1.0" encoding="utf-8"?>
<p:tagLst xmlns:p="http://schemas.openxmlformats.org/presentationml/2006/main">
  <p:tag name="AS_UNIQUEID" val="8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990"/>
</p:tagLst>
</file>

<file path=ppt/tags/tag121.xml><?xml version="1.0" encoding="utf-8"?>
<p:tagLst xmlns:p="http://schemas.openxmlformats.org/presentationml/2006/main">
  <p:tag name="AS_UNIQUEID" val="991"/>
</p:tagLst>
</file>

<file path=ppt/tags/tag122.xml><?xml version="1.0" encoding="utf-8"?>
<p:tagLst xmlns:p="http://schemas.openxmlformats.org/presentationml/2006/main">
  <p:tag name="AS_UNIQUEID" val="992"/>
</p:tagLst>
</file>

<file path=ppt/tags/tag123.xml><?xml version="1.0" encoding="utf-8"?>
<p:tagLst xmlns:p="http://schemas.openxmlformats.org/presentationml/2006/main">
  <p:tag name="AS_UNIQUEID" val="993"/>
</p:tagLst>
</file>

<file path=ppt/tags/tag124.xml><?xml version="1.0" encoding="utf-8"?>
<p:tagLst xmlns:p="http://schemas.openxmlformats.org/presentationml/2006/main">
  <p:tag name="AS_UNIQUEID" val="994"/>
</p:tagLst>
</file>

<file path=ppt/tags/tag125.xml><?xml version="1.0" encoding="utf-8"?>
<p:tagLst xmlns:p="http://schemas.openxmlformats.org/presentationml/2006/main">
  <p:tag name="AS_UNIQUEID" val="995"/>
</p:tagLst>
</file>

<file path=ppt/tags/tag126.xml><?xml version="1.0" encoding="utf-8"?>
<p:tagLst xmlns:p="http://schemas.openxmlformats.org/presentationml/2006/main">
  <p:tag name="AS_UNIQUEID" val="996"/>
</p:tagLst>
</file>

<file path=ppt/tags/tag127.xml><?xml version="1.0" encoding="utf-8"?>
<p:tagLst xmlns:p="http://schemas.openxmlformats.org/presentationml/2006/main">
  <p:tag name="AS_UNIQUEID" val="997"/>
</p:tagLst>
</file>

<file path=ppt/tags/tag128.xml><?xml version="1.0" encoding="utf-8"?>
<p:tagLst xmlns:p="http://schemas.openxmlformats.org/presentationml/2006/main">
  <p:tag name="AS_UNIQUEID" val="998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AS_UNIQUEID" val="886"/>
</p:tagLst>
</file>

<file path=ppt/tags/tag130.xml><?xml version="1.0" encoding="utf-8"?>
<p:tagLst xmlns:p="http://schemas.openxmlformats.org/presentationml/2006/main">
  <p:tag name="AS_UNIQUEID" val="999"/>
</p:tagLst>
</file>

<file path=ppt/tags/tag131.xml><?xml version="1.0" encoding="utf-8"?>
<p:tagLst xmlns:p="http://schemas.openxmlformats.org/presentationml/2006/main">
  <p:tag name="AS_UNIQUEID" val="1000"/>
</p:tagLst>
</file>

<file path=ppt/tags/tag132.xml><?xml version="1.0" encoding="utf-8"?>
<p:tagLst xmlns:p="http://schemas.openxmlformats.org/presentationml/2006/main">
  <p:tag name="AS_UNIQUEID" val="1001"/>
</p:tagLst>
</file>

<file path=ppt/tags/tag133.xml><?xml version="1.0" encoding="utf-8"?>
<p:tagLst xmlns:p="http://schemas.openxmlformats.org/presentationml/2006/main">
  <p:tag name="AS_UNIQUEID" val="1002"/>
</p:tagLst>
</file>

<file path=ppt/tags/tag134.xml><?xml version="1.0" encoding="utf-8"?>
<p:tagLst xmlns:p="http://schemas.openxmlformats.org/presentationml/2006/main">
  <p:tag name="AS_UNIQUEID" val="1003"/>
</p:tagLst>
</file>

<file path=ppt/tags/tag135.xml><?xml version="1.0" encoding="utf-8"?>
<p:tagLst xmlns:p="http://schemas.openxmlformats.org/presentationml/2006/main">
  <p:tag name="AS_UNIQUEID" val="1004"/>
</p:tagLst>
</file>

<file path=ppt/tags/tag136.xml><?xml version="1.0" encoding="utf-8"?>
<p:tagLst xmlns:p="http://schemas.openxmlformats.org/presentationml/2006/main">
  <p:tag name="AS_UNIQUEID" val="1005"/>
</p:tagLst>
</file>

<file path=ppt/tags/tag137.xml><?xml version="1.0" encoding="utf-8"?>
<p:tagLst xmlns:p="http://schemas.openxmlformats.org/presentationml/2006/main">
  <p:tag name="AS_UNIQUEID" val="1006"/>
</p:tagLst>
</file>

<file path=ppt/tags/tag138.xml><?xml version="1.0" encoding="utf-8"?>
<p:tagLst xmlns:p="http://schemas.openxmlformats.org/presentationml/2006/main">
  <p:tag name="AS_UNIQUEID" val="1007"/>
</p:tagLst>
</file>

<file path=ppt/tags/tag139.xml><?xml version="1.0" encoding="utf-8"?>
<p:tagLst xmlns:p="http://schemas.openxmlformats.org/presentationml/2006/main">
  <p:tag name="AS_UNIQUEID" val="1008"/>
</p:tagLst>
</file>

<file path=ppt/tags/tag14.xml><?xml version="1.0" encoding="utf-8"?>
<p:tagLst xmlns:p="http://schemas.openxmlformats.org/presentationml/2006/main">
  <p:tag name="AS_UNIQUEID" val="8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1.xml><?xml version="1.0" encoding="utf-8"?>
<p:tagLst xmlns:p="http://schemas.openxmlformats.org/presentationml/2006/main">
  <p:tag name="AS_UNIQUEID" val="1009"/>
</p:tagLst>
</file>

<file path=ppt/tags/tag142.xml><?xml version="1.0" encoding="utf-8"?>
<p:tagLst xmlns:p="http://schemas.openxmlformats.org/presentationml/2006/main">
  <p:tag name="AS_UNIQUEID" val="1010"/>
</p:tagLst>
</file>

<file path=ppt/tags/tag143.xml><?xml version="1.0" encoding="utf-8"?>
<p:tagLst xmlns:p="http://schemas.openxmlformats.org/presentationml/2006/main">
  <p:tag name="AS_UNIQUEID" val="1011"/>
</p:tagLst>
</file>

<file path=ppt/tags/tag144.xml><?xml version="1.0" encoding="utf-8"?>
<p:tagLst xmlns:p="http://schemas.openxmlformats.org/presentationml/2006/main">
  <p:tag name="AS_UNIQUEID" val="1012"/>
</p:tagLst>
</file>

<file path=ppt/tags/tag145.xml><?xml version="1.0" encoding="utf-8"?>
<p:tagLst xmlns:p="http://schemas.openxmlformats.org/presentationml/2006/main">
  <p:tag name="AS_UNIQUEID" val="1013"/>
</p:tagLst>
</file>

<file path=ppt/tags/tag146.xml><?xml version="1.0" encoding="utf-8"?>
<p:tagLst xmlns:p="http://schemas.openxmlformats.org/presentationml/2006/main">
  <p:tag name="AS_UNIQUEID" val="1014"/>
</p:tagLst>
</file>

<file path=ppt/tags/tag147.xml><?xml version="1.0" encoding="utf-8"?>
<p:tagLst xmlns:p="http://schemas.openxmlformats.org/presentationml/2006/main">
  <p:tag name="AS_UNIQUEID" val="1015"/>
</p:tagLst>
</file>

<file path=ppt/tags/tag148.xml><?xml version="1.0" encoding="utf-8"?>
<p:tagLst xmlns:p="http://schemas.openxmlformats.org/presentationml/2006/main">
  <p:tag name="AS_UNIQUEID" val="1016"/>
</p:tagLst>
</file>

<file path=ppt/tags/tag149.xml><?xml version="1.0" encoding="utf-8"?>
<p:tagLst xmlns:p="http://schemas.openxmlformats.org/presentationml/2006/main">
  <p:tag name="AS_UNIQUEID" val="1017"/>
</p:tagLst>
</file>

<file path=ppt/tags/tag15.xml><?xml version="1.0" encoding="utf-8"?>
<p:tagLst xmlns:p="http://schemas.openxmlformats.org/presentationml/2006/main">
  <p:tag name="AS_UNIQUEID" val="8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1018"/>
</p:tagLst>
</file>

<file path=ppt/tags/tag151.xml><?xml version="1.0" encoding="utf-8"?>
<p:tagLst xmlns:p="http://schemas.openxmlformats.org/presentationml/2006/main">
  <p:tag name="AS_UNIQUEID" val="1019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3.xml><?xml version="1.0" encoding="utf-8"?>
<p:tagLst xmlns:p="http://schemas.openxmlformats.org/presentationml/2006/main">
  <p:tag name="AS_UNIQUEID" val="1020"/>
</p:tagLst>
</file>

<file path=ppt/tags/tag154.xml><?xml version="1.0" encoding="utf-8"?>
<p:tagLst xmlns:p="http://schemas.openxmlformats.org/presentationml/2006/main">
  <p:tag name="AS_UNIQUEID" val="1021"/>
</p:tagLst>
</file>

<file path=ppt/tags/tag155.xml><?xml version="1.0" encoding="utf-8"?>
<p:tagLst xmlns:p="http://schemas.openxmlformats.org/presentationml/2006/main">
  <p:tag name="AS_UNIQUEID" val="1022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7.xml><?xml version="1.0" encoding="utf-8"?>
<p:tagLst xmlns:p="http://schemas.openxmlformats.org/presentationml/2006/main">
  <p:tag name="AS_UNIQUEID" val="1023"/>
</p:tagLst>
</file>

<file path=ppt/tags/tag158.xml><?xml version="1.0" encoding="utf-8"?>
<p:tagLst xmlns:p="http://schemas.openxmlformats.org/presentationml/2006/main">
  <p:tag name="AS_UNIQUEID" val="1024"/>
</p:tagLst>
</file>

<file path=ppt/tags/tag159.xml><?xml version="1.0" encoding="utf-8"?>
<p:tagLst xmlns:p="http://schemas.openxmlformats.org/presentationml/2006/main">
  <p:tag name="AS_UNIQUEID" val="1025"/>
</p:tagLst>
</file>

<file path=ppt/tags/tag16.xml><?xml version="1.0" encoding="utf-8"?>
<p:tagLst xmlns:p="http://schemas.openxmlformats.org/presentationml/2006/main">
  <p:tag name="AS_UNIQUEID" val="8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1026"/>
</p:tagLst>
</file>

<file path=ppt/tags/tag161.xml><?xml version="1.0" encoding="utf-8"?>
<p:tagLst xmlns:p="http://schemas.openxmlformats.org/presentationml/2006/main">
  <p:tag name="AS_UNIQUEID" val="1027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3.xml><?xml version="1.0" encoding="utf-8"?>
<p:tagLst xmlns:p="http://schemas.openxmlformats.org/presentationml/2006/main">
  <p:tag name="AS_UNIQUEID" val="1028"/>
</p:tagLst>
</file>

<file path=ppt/tags/tag164.xml><?xml version="1.0" encoding="utf-8"?>
<p:tagLst xmlns:p="http://schemas.openxmlformats.org/presentationml/2006/main">
  <p:tag name="AS_UNIQUEID" val="1029"/>
</p:tagLst>
</file>

<file path=ppt/tags/tag165.xml><?xml version="1.0" encoding="utf-8"?>
<p:tagLst xmlns:p="http://schemas.openxmlformats.org/presentationml/2006/main">
  <p:tag name="AS_UNIQUEID" val="1030"/>
</p:tagLst>
</file>

<file path=ppt/tags/tag166.xml><?xml version="1.0" encoding="utf-8"?>
<p:tagLst xmlns:p="http://schemas.openxmlformats.org/presentationml/2006/main">
  <p:tag name="AS_UNIQUEID" val="1031"/>
</p:tagLst>
</file>

<file path=ppt/tags/tag167.xml><?xml version="1.0" encoding="utf-8"?>
<p:tagLst xmlns:p="http://schemas.openxmlformats.org/presentationml/2006/main">
  <p:tag name="AS_UNIQUEID" val="1032"/>
</p:tagLst>
</file>

<file path=ppt/tags/tag168.xml><?xml version="1.0" encoding="utf-8"?>
<p:tagLst xmlns:p="http://schemas.openxmlformats.org/presentationml/2006/main">
  <p:tag name="AS_UNIQUEID" val="1033"/>
</p:tagLst>
</file>

<file path=ppt/tags/tag169.xml><?xml version="1.0" encoding="utf-8"?>
<p:tagLst xmlns:p="http://schemas.openxmlformats.org/presentationml/2006/main">
  <p:tag name="AS_UNIQUEID" val="1034"/>
</p:tagLst>
</file>

<file path=ppt/tags/tag17.xml><?xml version="1.0" encoding="utf-8"?>
<p:tagLst xmlns:p="http://schemas.openxmlformats.org/presentationml/2006/main">
  <p:tag name="AS_UNIQUEID" val="8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1035"/>
</p:tagLst>
</file>

<file path=ppt/tags/tag171.xml><?xml version="1.0" encoding="utf-8"?>
<p:tagLst xmlns:p="http://schemas.openxmlformats.org/presentationml/2006/main">
  <p:tag name="AS_UNIQUEID" val="1036"/>
</p:tagLst>
</file>

<file path=ppt/tags/tag172.xml><?xml version="1.0" encoding="utf-8"?>
<p:tagLst xmlns:p="http://schemas.openxmlformats.org/presentationml/2006/main">
  <p:tag name="AS_UNIQUEID" val="1037"/>
</p:tagLst>
</file>

<file path=ppt/tags/tag173.xml><?xml version="1.0" encoding="utf-8"?>
<p:tagLst xmlns:p="http://schemas.openxmlformats.org/presentationml/2006/main">
  <p:tag name="AS_UNIQUEID" val="1038"/>
</p:tagLst>
</file>

<file path=ppt/tags/tag174.xml><?xml version="1.0" encoding="utf-8"?>
<p:tagLst xmlns:p="http://schemas.openxmlformats.org/presentationml/2006/main">
  <p:tag name="AS_UNIQUEID" val="1039"/>
</p:tagLst>
</file>

<file path=ppt/tags/tag175.xml><?xml version="1.0" encoding="utf-8"?>
<p:tagLst xmlns:p="http://schemas.openxmlformats.org/presentationml/2006/main">
  <p:tag name="AS_UNIQUEID" val="1040"/>
</p:tagLst>
</file>

<file path=ppt/tags/tag176.xml><?xml version="1.0" encoding="utf-8"?>
<p:tagLst xmlns:p="http://schemas.openxmlformats.org/presentationml/2006/main">
  <p:tag name="AS_UNIQUEID" val="1041"/>
</p:tagLst>
</file>

<file path=ppt/tags/tag177.xml><?xml version="1.0" encoding="utf-8"?>
<p:tagLst xmlns:p="http://schemas.openxmlformats.org/presentationml/2006/main">
  <p:tag name="AS_UNIQUEID" val="1042"/>
</p:tagLst>
</file>

<file path=ppt/tags/tag178.xml><?xml version="1.0" encoding="utf-8"?>
<p:tagLst xmlns:p="http://schemas.openxmlformats.org/presentationml/2006/main">
  <p:tag name="AS_UNIQUEID" val="1043"/>
</p:tagLst>
</file>

<file path=ppt/tags/tag179.xml><?xml version="1.0" encoding="utf-8"?>
<p:tagLst xmlns:p="http://schemas.openxmlformats.org/presentationml/2006/main">
  <p:tag name="AS_UNIQUEID" val="1044"/>
</p:tagLst>
</file>

<file path=ppt/tags/tag18.xml><?xml version="1.0" encoding="utf-8"?>
<p:tagLst xmlns:p="http://schemas.openxmlformats.org/presentationml/2006/main">
  <p:tag name="AS_UNIQUEID" val="8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1045"/>
</p:tagLst>
</file>

<file path=ppt/tags/tag181.xml><?xml version="1.0" encoding="utf-8"?>
<p:tagLst xmlns:p="http://schemas.openxmlformats.org/presentationml/2006/main">
  <p:tag name="AS_UNIQUEID" val="1046"/>
</p:tagLst>
</file>

<file path=ppt/tags/tag182.xml><?xml version="1.0" encoding="utf-8"?>
<p:tagLst xmlns:p="http://schemas.openxmlformats.org/presentationml/2006/main">
  <p:tag name="AS_UNIQUEID" val="1047"/>
</p:tagLst>
</file>

<file path=ppt/tags/tag183.xml><?xml version="1.0" encoding="utf-8"?>
<p:tagLst xmlns:p="http://schemas.openxmlformats.org/presentationml/2006/main">
  <p:tag name="AS_UNIQUEID" val="1048"/>
</p:tagLst>
</file>

<file path=ppt/tags/tag184.xml><?xml version="1.0" encoding="utf-8"?>
<p:tagLst xmlns:p="http://schemas.openxmlformats.org/presentationml/2006/main">
  <p:tag name="AS_UNIQUEID" val="1049"/>
</p:tagLst>
</file>

<file path=ppt/tags/tag185.xml><?xml version="1.0" encoding="utf-8"?>
<p:tagLst xmlns:p="http://schemas.openxmlformats.org/presentationml/2006/main">
  <p:tag name="AS_UNIQUEID" val="1050"/>
</p:tagLst>
</file>

<file path=ppt/tags/tag186.xml><?xml version="1.0" encoding="utf-8"?>
<p:tagLst xmlns:p="http://schemas.openxmlformats.org/presentationml/2006/main">
  <p:tag name="AS_UNIQUEID" val="1051"/>
</p:tagLst>
</file>

<file path=ppt/tags/tag187.xml><?xml version="1.0" encoding="utf-8"?>
<p:tagLst xmlns:p="http://schemas.openxmlformats.org/presentationml/2006/main">
  <p:tag name="AS_UNIQUEID" val="1052"/>
</p:tagLst>
</file>

<file path=ppt/tags/tag188.xml><?xml version="1.0" encoding="utf-8"?>
<p:tagLst xmlns:p="http://schemas.openxmlformats.org/presentationml/2006/main">
  <p:tag name="AS_UNIQUEID" val="1053"/>
</p:tagLst>
</file>

<file path=ppt/tags/tag189.xml><?xml version="1.0" encoding="utf-8"?>
<p:tagLst xmlns:p="http://schemas.openxmlformats.org/presentationml/2006/main">
  <p:tag name="AS_UNIQUEID" val="1054"/>
</p:tagLst>
</file>

<file path=ppt/tags/tag19.xml><?xml version="1.0" encoding="utf-8"?>
<p:tagLst xmlns:p="http://schemas.openxmlformats.org/presentationml/2006/main">
  <p:tag name="AS_UNIQUEID" val="892"/>
</p:tagLst>
</file>

<file path=ppt/tags/tag190.xml><?xml version="1.0" encoding="utf-8"?>
<p:tagLst xmlns:p="http://schemas.openxmlformats.org/presentationml/2006/main">
  <p:tag name="AS_UNIQUEID" val="1055"/>
</p:tagLst>
</file>

<file path=ppt/tags/tag191.xml><?xml version="1.0" encoding="utf-8"?>
<p:tagLst xmlns:p="http://schemas.openxmlformats.org/presentationml/2006/main">
  <p:tag name="AS_UNIQUEID" val="1056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3.xml><?xml version="1.0" encoding="utf-8"?>
<p:tagLst xmlns:p="http://schemas.openxmlformats.org/presentationml/2006/main">
  <p:tag name="AS_UNIQUEID" val="1057"/>
</p:tagLst>
</file>

<file path=ppt/tags/tag194.xml><?xml version="1.0" encoding="utf-8"?>
<p:tagLst xmlns:p="http://schemas.openxmlformats.org/presentationml/2006/main">
  <p:tag name="AS_UNIQUEID" val="1058"/>
</p:tagLst>
</file>

<file path=ppt/tags/tag195.xml><?xml version="1.0" encoding="utf-8"?>
<p:tagLst xmlns:p="http://schemas.openxmlformats.org/presentationml/2006/main">
  <p:tag name="AS_UNIQUEID" val="867"/>
</p:tagLst>
</file>

<file path=ppt/tags/tag196.xml><?xml version="1.0" encoding="utf-8"?>
<p:tagLst xmlns:p="http://schemas.openxmlformats.org/presentationml/2006/main">
  <p:tag name="AS_UNIQUEID" val="1059"/>
</p:tagLst>
</file>

<file path=ppt/tags/tag197.xml><?xml version="1.0" encoding="utf-8"?>
<p:tagLst xmlns:p="http://schemas.openxmlformats.org/presentationml/2006/main">
  <p:tag name="AS_UNIQUEID" val="1060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9.xml><?xml version="1.0" encoding="utf-8"?>
<p:tagLst xmlns:p="http://schemas.openxmlformats.org/presentationml/2006/main">
  <p:tag name="AS_UNIQUEID" val="1061"/>
</p:tagLst>
</file>

<file path=ppt/tags/tag2.xml><?xml version="1.0" encoding="utf-8"?>
<p:tagLst xmlns:p="http://schemas.openxmlformats.org/presentationml/2006/main">
  <p:tag name="AS_UNIQUEID" val="8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8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1062"/>
</p:tagLst>
</file>

<file path=ppt/tags/tag201.xml><?xml version="1.0" encoding="utf-8"?>
<p:tagLst xmlns:p="http://schemas.openxmlformats.org/presentationml/2006/main">
  <p:tag name="AS_UNIQUEID" val="869"/>
</p:tagLst>
</file>

<file path=ppt/tags/tag202.xml><?xml version="1.0" encoding="utf-8"?>
<p:tagLst xmlns:p="http://schemas.openxmlformats.org/presentationml/2006/main">
  <p:tag name="AS_UNIQUEID" val="870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04.xml><?xml version="1.0" encoding="utf-8"?>
<p:tagLst xmlns:p="http://schemas.openxmlformats.org/presentationml/2006/main">
  <p:tag name="AS_UNIQUEID" val="1063"/>
</p:tagLst>
</file>

<file path=ppt/tags/tag205.xml><?xml version="1.0" encoding="utf-8"?>
<p:tagLst xmlns:p="http://schemas.openxmlformats.org/presentationml/2006/main">
  <p:tag name="AS_UNIQUEID" val="1064"/>
</p:tagLst>
</file>

<file path=ppt/tags/tag206.xml><?xml version="1.0" encoding="utf-8"?>
<p:tagLst xmlns:p="http://schemas.openxmlformats.org/presentationml/2006/main">
  <p:tag name="AS_UNIQUEID" val="871"/>
</p:tagLst>
</file>

<file path=ppt/tags/tag207.xml><?xml version="1.0" encoding="utf-8"?>
<p:tagLst xmlns:p="http://schemas.openxmlformats.org/presentationml/2006/main">
  <p:tag name="AS_UNIQUEID" val="872"/>
</p:tagLst>
</file>

<file path=ppt/tags/tag208.xml><?xml version="1.0" encoding="utf-8"?>
<p:tagLst xmlns:p="http://schemas.openxmlformats.org/presentationml/2006/main">
  <p:tag name="AS_UNIQUEID" val="1065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AS_UNIQUEID" val="8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1066"/>
</p:tagLst>
</file>

<file path=ppt/tags/tag211.xml><?xml version="1.0" encoding="utf-8"?>
<p:tagLst xmlns:p="http://schemas.openxmlformats.org/presentationml/2006/main">
  <p:tag name="AS_UNIQUEID" val="1067"/>
</p:tagLst>
</file>

<file path=ppt/tags/tag212.xml><?xml version="1.0" encoding="utf-8"?>
<p:tagLst xmlns:p="http://schemas.openxmlformats.org/presentationml/2006/main">
  <p:tag name="AS_UNIQUEID" val="873"/>
</p:tagLst>
</file>

<file path=ppt/tags/tag213.xml><?xml version="1.0" encoding="utf-8"?>
<p:tagLst xmlns:p="http://schemas.openxmlformats.org/presentationml/2006/main">
  <p:tag name="AS_UNIQUEID" val="1068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5.xml><?xml version="1.0" encoding="utf-8"?>
<p:tagLst xmlns:p="http://schemas.openxmlformats.org/presentationml/2006/main">
  <p:tag name="AS_UNIQUEID" val="1069"/>
</p:tagLst>
</file>

<file path=ppt/tags/tag216.xml><?xml version="1.0" encoding="utf-8"?>
<p:tagLst xmlns:p="http://schemas.openxmlformats.org/presentationml/2006/main">
  <p:tag name="AS_UNIQUEID" val="1070"/>
</p:tagLst>
</file>

<file path=ppt/tags/tag217.xml><?xml version="1.0" encoding="utf-8"?>
<p:tagLst xmlns:p="http://schemas.openxmlformats.org/presentationml/2006/main">
  <p:tag name="AS_UNIQUEID" val="1071"/>
</p:tagLst>
</file>

<file path=ppt/tags/tag218.xml><?xml version="1.0" encoding="utf-8"?>
<p:tagLst xmlns:p="http://schemas.openxmlformats.org/presentationml/2006/main">
  <p:tag name="AS_UNIQUEID" val="1072"/>
</p:tagLst>
</file>

<file path=ppt/tags/tag219.xml><?xml version="1.0" encoding="utf-8"?>
<p:tagLst xmlns:p="http://schemas.openxmlformats.org/presentationml/2006/main">
  <p:tag name="AS_UNIQUEID" val="1073"/>
</p:tagLst>
</file>

<file path=ppt/tags/tag22.xml><?xml version="1.0" encoding="utf-8"?>
<p:tagLst xmlns:p="http://schemas.openxmlformats.org/presentationml/2006/main">
  <p:tag name="AS_UNIQUEID" val="8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1074"/>
</p:tagLst>
</file>

<file path=ppt/tags/tag221.xml><?xml version="1.0" encoding="utf-8"?>
<p:tagLst xmlns:p="http://schemas.openxmlformats.org/presentationml/2006/main">
  <p:tag name="AS_UNIQUEID" val="1075"/>
</p:tagLst>
</file>

<file path=ppt/tags/tag222.xml><?xml version="1.0" encoding="utf-8"?>
<p:tagLst xmlns:p="http://schemas.openxmlformats.org/presentationml/2006/main">
  <p:tag name="AS_UNIQUEID" val="1076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4.xml><?xml version="1.0" encoding="utf-8"?>
<p:tagLst xmlns:p="http://schemas.openxmlformats.org/presentationml/2006/main">
  <p:tag name="AS_UNIQUEID" val="1077"/>
</p:tagLst>
</file>

<file path=ppt/tags/tag225.xml><?xml version="1.0" encoding="utf-8"?>
<p:tagLst xmlns:p="http://schemas.openxmlformats.org/presentationml/2006/main">
  <p:tag name="AS_UNIQUEID" val="1078"/>
</p:tagLst>
</file>

<file path=ppt/tags/tag226.xml><?xml version="1.0" encoding="utf-8"?>
<p:tagLst xmlns:p="http://schemas.openxmlformats.org/presentationml/2006/main">
  <p:tag name="AS_UNIQUEID" val="1079"/>
</p:tagLst>
</file>

<file path=ppt/tags/tag227.xml><?xml version="1.0" encoding="utf-8"?>
<p:tagLst xmlns:p="http://schemas.openxmlformats.org/presentationml/2006/main">
  <p:tag name="AS_UNIQUEID" val="1080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3.xml><?xml version="1.0" encoding="utf-8"?>
<p:tagLst xmlns:p="http://schemas.openxmlformats.org/presentationml/2006/main">
  <p:tag name="AS_UNIQUEID" val="8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AS_UNIQUEID" val="8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AS_UNIQUEID" val="8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p="http://schemas.openxmlformats.org/presentationml/2006/main">
  <p:tag name="AS_UNIQUEID" val="899"/>
</p:tagLst>
</file>

<file path=ppt/tags/tag27.xml><?xml version="1.0" encoding="utf-8"?>
<p:tagLst xmlns:p="http://schemas.openxmlformats.org/presentationml/2006/main">
  <p:tag name="AS_UNIQUEID" val="9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AS_UNIQUEID" val="9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AS_UNIQUEID" val="9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AS_UNIQUEID" val="8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9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AS_UNIQUEID" val="9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AS_UNIQUEID" val="9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AS_UNIQUEID" val="9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AS_UNIQUEID" val="9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AS_UNIQUEID" val="908"/>
</p:tagLst>
</file>

<file path=ppt/tags/tag36.xml><?xml version="1.0" encoding="utf-8"?>
<p:tagLst xmlns:p="http://schemas.openxmlformats.org/presentationml/2006/main">
  <p:tag name="AS_UNIQUEID" val="9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AS_UNIQUEID" val="9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AS_UNIQUEID" val="9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AS_UNIQUEID" val="9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AS_UNIQUEID" val="8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913"/>
</p:tagLst>
</file>

<file path=ppt/tags/tag41.xml><?xml version="1.0" encoding="utf-8"?>
<p:tagLst xmlns:p="http://schemas.openxmlformats.org/presentationml/2006/main">
  <p:tag name="AS_UNIQUEID" val="9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AS_UNIQUEID" val="9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AS_UNIQUEID" val="9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AS_UNIQUEID" val="917"/>
</p:tagLst>
</file>

<file path=ppt/tags/tag45.xml><?xml version="1.0" encoding="utf-8"?>
<p:tagLst xmlns:p="http://schemas.openxmlformats.org/presentationml/2006/main">
  <p:tag name="AS_UNIQUEID" val="9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9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9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9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9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8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9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924"/>
</p:tagLst>
</file>

<file path=ppt/tags/tag52.xml><?xml version="1.0" encoding="utf-8"?>
<p:tagLst xmlns:p="http://schemas.openxmlformats.org/presentationml/2006/main">
  <p:tag name="AS_UNIQUEID" val="9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9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9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9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AS_UNIQUEID" val="9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AS_UNIQUEID" val="930"/>
</p:tagLst>
</file>

<file path=ppt/tags/tag58.xml><?xml version="1.0" encoding="utf-8"?>
<p:tagLst xmlns:p="http://schemas.openxmlformats.org/presentationml/2006/main">
  <p:tag name="AS_UNIQUEID" val="9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9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8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9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9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AS_UNIQUEID" val="935"/>
</p:tagLst>
</file>

<file path=ppt/tags/tag63.xml><?xml version="1.0" encoding="utf-8"?>
<p:tagLst xmlns:p="http://schemas.openxmlformats.org/presentationml/2006/main">
  <p:tag name="AS_UNIQUEID" val="9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9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9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9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AS_UNIQUEID" val="9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AS_UNIQUEID" val="941"/>
</p:tagLst>
</file>

<file path=ppt/tags/tag69.xml><?xml version="1.0" encoding="utf-8"?>
<p:tagLst xmlns:p="http://schemas.openxmlformats.org/presentationml/2006/main">
  <p:tag name="AS_UNIQUEID" val="942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880"/>
</p:tagLst>
</file>

<file path=ppt/tags/tag70.xml><?xml version="1.0" encoding="utf-8"?>
<p:tagLst xmlns:p="http://schemas.openxmlformats.org/presentationml/2006/main">
  <p:tag name="AS_UNIQUEID" val="943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p="http://schemas.openxmlformats.org/presentationml/2006/main">
  <p:tag name="AS_UNIQUEID" val="9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p="http://schemas.openxmlformats.org/presentationml/2006/main">
  <p:tag name="AS_UNIQUEID" val="9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p="http://schemas.openxmlformats.org/presentationml/2006/main">
  <p:tag name="AS_UNIQUEID" val="9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p="http://schemas.openxmlformats.org/presentationml/2006/main">
  <p:tag name="AS_UNIQUEID" val="947"/>
</p:tagLst>
</file>

<file path=ppt/tags/tag75.xml><?xml version="1.0" encoding="utf-8"?>
<p:tagLst xmlns:p="http://schemas.openxmlformats.org/presentationml/2006/main">
  <p:tag name="AS_UNIQUEID" val="948"/>
</p:tagLst>
</file>

<file path=ppt/tags/tag76.xml><?xml version="1.0" encoding="utf-8"?>
<p:tagLst xmlns:p="http://schemas.openxmlformats.org/presentationml/2006/main">
  <p:tag name="AS_UNIQUEID" val="949"/>
</p:tagLst>
</file>

<file path=ppt/tags/tag77.xml><?xml version="1.0" encoding="utf-8"?>
<p:tagLst xmlns:p="http://schemas.openxmlformats.org/presentationml/2006/main">
  <p:tag name="AS_UNIQUEID" val="950"/>
</p:tagLst>
</file>

<file path=ppt/tags/tag78.xml><?xml version="1.0" encoding="utf-8"?>
<p:tagLst xmlns:p="http://schemas.openxmlformats.org/presentationml/2006/main">
  <p:tag name="AS_UNIQUEID" val="951"/>
</p:tagLst>
</file>

<file path=ppt/tags/tag79.xml><?xml version="1.0" encoding="utf-8"?>
<p:tagLst xmlns:p="http://schemas.openxmlformats.org/presentationml/2006/main">
  <p:tag name="AS_UNIQUEID" val="952"/>
</p:tagLst>
</file>

<file path=ppt/tags/tag8.xml><?xml version="1.0" encoding="utf-8"?>
<p:tagLst xmlns:p="http://schemas.openxmlformats.org/presentationml/2006/main">
  <p:tag name="AS_UNIQUEID" val="8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953"/>
</p:tagLst>
</file>

<file path=ppt/tags/tag81.xml><?xml version="1.0" encoding="utf-8"?>
<p:tagLst xmlns:p="http://schemas.openxmlformats.org/presentationml/2006/main">
  <p:tag name="AS_UNIQUEID" val="954"/>
</p:tagLst>
</file>

<file path=ppt/tags/tag82.xml><?xml version="1.0" encoding="utf-8"?>
<p:tagLst xmlns:p="http://schemas.openxmlformats.org/presentationml/2006/main">
  <p:tag name="AS_UNIQUEID" val="955"/>
</p:tagLst>
</file>

<file path=ppt/tags/tag83.xml><?xml version="1.0" encoding="utf-8"?>
<p:tagLst xmlns:p="http://schemas.openxmlformats.org/presentationml/2006/main">
  <p:tag name="AS_UNIQUEID" val="956"/>
</p:tagLst>
</file>

<file path=ppt/tags/tag84.xml><?xml version="1.0" encoding="utf-8"?>
<p:tagLst xmlns:p="http://schemas.openxmlformats.org/presentationml/2006/main">
  <p:tag name="AS_UNIQUEID" val="957"/>
</p:tagLst>
</file>

<file path=ppt/tags/tag85.xml><?xml version="1.0" encoding="utf-8"?>
<p:tagLst xmlns:p="http://schemas.openxmlformats.org/presentationml/2006/main">
  <p:tag name="AS_UNIQUEID" val="958"/>
</p:tagLst>
</file>

<file path=ppt/tags/tag86.xml><?xml version="1.0" encoding="utf-8"?>
<p:tagLst xmlns:p="http://schemas.openxmlformats.org/presentationml/2006/main">
  <p:tag name="AS_UNIQUEID" val="959"/>
</p:tagLst>
</file>

<file path=ppt/tags/tag87.xml><?xml version="1.0" encoding="utf-8"?>
<p:tagLst xmlns:p="http://schemas.openxmlformats.org/presentationml/2006/main">
  <p:tag name="AS_UNIQUEID" val="960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88.xml><?xml version="1.0" encoding="utf-8"?>
<p:tagLst xmlns:p="http://schemas.openxmlformats.org/presentationml/2006/main">
  <p:tag name="AS_UNIQUEID" val="961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89.xml><?xml version="1.0" encoding="utf-8"?>
<p:tagLst xmlns:p="http://schemas.openxmlformats.org/presentationml/2006/main">
  <p:tag name="AS_UNIQUEID" val="962"/>
</p:tagLst>
</file>

<file path=ppt/tags/tag9.xml><?xml version="1.0" encoding="utf-8"?>
<p:tagLst xmlns:p="http://schemas.openxmlformats.org/presentationml/2006/main">
  <p:tag name="AS_UNIQUEID" val="8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1.xml><?xml version="1.0" encoding="utf-8"?>
<p:tagLst xmlns:p="http://schemas.openxmlformats.org/presentationml/2006/main">
  <p:tag name="AS_UNIQUEID" val="963"/>
</p:tagLst>
</file>

<file path=ppt/tags/tag92.xml><?xml version="1.0" encoding="utf-8"?>
<p:tagLst xmlns:p="http://schemas.openxmlformats.org/presentationml/2006/main">
  <p:tag name="AS_UNIQUEID" val="964"/>
</p:tagLst>
</file>

<file path=ppt/tags/tag93.xml><?xml version="1.0" encoding="utf-8"?>
<p:tagLst xmlns:p="http://schemas.openxmlformats.org/presentationml/2006/main">
  <p:tag name="AS_UNIQUEID" val="965"/>
</p:tagLst>
</file>

<file path=ppt/tags/tag94.xml><?xml version="1.0" encoding="utf-8"?>
<p:tagLst xmlns:p="http://schemas.openxmlformats.org/presentationml/2006/main">
  <p:tag name="AS_UNIQUEID" val="966"/>
</p:tagLst>
</file>

<file path=ppt/tags/tag95.xml><?xml version="1.0" encoding="utf-8"?>
<p:tagLst xmlns:p="http://schemas.openxmlformats.org/presentationml/2006/main">
  <p:tag name="AS_UNIQUEID" val="967"/>
</p:tagLst>
</file>

<file path=ppt/tags/tag96.xml><?xml version="1.0" encoding="utf-8"?>
<p:tagLst xmlns:p="http://schemas.openxmlformats.org/presentationml/2006/main">
  <p:tag name="AS_UNIQUEID" val="968"/>
</p:tagLst>
</file>

<file path=ppt/tags/tag97.xml><?xml version="1.0" encoding="utf-8"?>
<p:tagLst xmlns:p="http://schemas.openxmlformats.org/presentationml/2006/main">
  <p:tag name="AS_UNIQUEID" val="969"/>
</p:tagLst>
</file>

<file path=ppt/tags/tag98.xml><?xml version="1.0" encoding="utf-8"?>
<p:tagLst xmlns:p="http://schemas.openxmlformats.org/presentationml/2006/main">
  <p:tag name="AS_UNIQUEID" val="970"/>
</p:tagLst>
</file>

<file path=ppt/tags/tag99.xml><?xml version="1.0" encoding="utf-8"?>
<p:tagLst xmlns:p="http://schemas.openxmlformats.org/presentationml/2006/main">
  <p:tag name="AS_UNIQUEID" val="97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114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微软雅黑</vt:lpstr>
      <vt:lpstr>Wingdings</vt:lpstr>
      <vt:lpstr>Calibri Light</vt:lpstr>
      <vt:lpstr>Calibri</vt:lpstr>
      <vt:lpstr>华文中宋</vt:lpstr>
      <vt:lpstr>Arial Black</vt:lpstr>
      <vt:lpstr>黑体</vt:lpstr>
      <vt:lpstr>宋体</vt:lpstr>
      <vt:lpstr>Times New Roman</vt:lpstr>
      <vt:lpstr>Office 主题​​</vt:lpstr>
      <vt:lpstr>第七章 从粒子到宇宙</vt:lpstr>
      <vt:lpstr>新课导入-----分子的构成</vt:lpstr>
      <vt:lpstr>新课导入-----原子是可分的</vt:lpstr>
      <vt:lpstr>进入新课-----原子的核式结构模型</vt:lpstr>
      <vt:lpstr>读一读---原子核式结构模型与摩擦起电</vt:lpstr>
      <vt:lpstr>进入新课-----原子核是可分的</vt:lpstr>
      <vt:lpstr>微观粒子层次结构示意图</vt:lpstr>
      <vt:lpstr>发现更小微粒的方法-----生活.物理.社会</vt:lpstr>
      <vt:lpstr>课堂总结</vt:lpstr>
      <vt:lpstr>练一练</vt:lpstr>
      <vt:lpstr>练一练</vt:lpstr>
      <vt:lpstr>练一练</vt:lpstr>
      <vt:lpstr>练一练</vt:lpstr>
      <vt:lpstr>练一练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2021-02-16T17:03:27Z</cp:lastPrinted>
  <dcterms:created xsi:type="dcterms:W3CDTF">2021-02-16T17:03:27Z</dcterms:created>
  <dcterms:modified xsi:type="dcterms:W3CDTF">2021-02-16T09:03:29Z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