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410" r:id="rId5"/>
    <p:sldId id="451" r:id="rId6"/>
    <p:sldId id="425" r:id="rId7"/>
    <p:sldId id="452" r:id="rId8"/>
    <p:sldId id="412" r:id="rId9"/>
    <p:sldId id="453" r:id="rId10"/>
    <p:sldId id="413" r:id="rId11"/>
    <p:sldId id="454" r:id="rId12"/>
    <p:sldId id="455" r:id="rId13"/>
    <p:sldId id="468" r:id="rId14"/>
    <p:sldId id="469" r:id="rId15"/>
    <p:sldId id="470" r:id="rId16"/>
    <p:sldId id="415" r:id="rId17"/>
    <p:sldId id="419" r:id="rId18"/>
    <p:sldId id="420" r:id="rId19"/>
    <p:sldId id="421" r:id="rId20"/>
    <p:sldId id="422" r:id="rId21"/>
    <p:sldId id="423" r:id="rId22"/>
    <p:sldId id="480" r:id="rId23"/>
    <p:sldId id="481" r:id="rId24"/>
    <p:sldId id="450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6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299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handoutMaster" Target="handoutMasters/handout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000" b="1" i="0" u="none" strike="noStrike" kern="1200" cap="none" spc="2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905" y="3175"/>
            <a:ext cx="12190095" cy="705485"/>
          </a:xfrm>
          <a:prstGeom prst="rect">
            <a:avLst/>
          </a:prstGeom>
          <a:solidFill>
            <a:srgbClr val="92D050"/>
          </a:solidFill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第六章 物质的物理属性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.pn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7.xml" /><Relationship Id="rId11" Type="http://schemas.openxmlformats.org/officeDocument/2006/relationships/tags" Target="../tags/tag198.xml" /><Relationship Id="rId2" Type="http://schemas.openxmlformats.org/officeDocument/2006/relationships/tags" Target="../tags/tag189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7.xml" /><Relationship Id="rId11" Type="http://schemas.openxmlformats.org/officeDocument/2006/relationships/tags" Target="../tags/tag218.xml" /><Relationship Id="rId2" Type="http://schemas.openxmlformats.org/officeDocument/2006/relationships/tags" Target="../tags/tag209.xml" /><Relationship Id="rId3" Type="http://schemas.openxmlformats.org/officeDocument/2006/relationships/tags" Target="../tags/tag210.xml" /><Relationship Id="rId4" Type="http://schemas.openxmlformats.org/officeDocument/2006/relationships/tags" Target="../tags/tag211.xml" /><Relationship Id="rId5" Type="http://schemas.openxmlformats.org/officeDocument/2006/relationships/tags" Target="../tags/tag212.xml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tags" Target="../tags/tag215.xml" /><Relationship Id="rId9" Type="http://schemas.openxmlformats.org/officeDocument/2006/relationships/tags" Target="../tags/tag21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2" Type="http://schemas.openxmlformats.org/officeDocument/2006/relationships/tags" Target="../tags/tag219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image" Target="../media/image10.png" /><Relationship Id="rId7" Type="http://schemas.openxmlformats.org/officeDocument/2006/relationships/tags" Target="../tags/tag223.xml" /><Relationship Id="rId8" Type="http://schemas.openxmlformats.org/officeDocument/2006/relationships/image" Target="../media/image11.gif" /><Relationship Id="rId9" Type="http://schemas.openxmlformats.org/officeDocument/2006/relationships/tags" Target="../tags/tag22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5.xml" /><Relationship Id="rId11" Type="http://schemas.openxmlformats.org/officeDocument/2006/relationships/tags" Target="../tags/tag236.xml" /><Relationship Id="rId12" Type="http://schemas.openxmlformats.org/officeDocument/2006/relationships/tags" Target="../tags/tag237.xml" /><Relationship Id="rId13" Type="http://schemas.openxmlformats.org/officeDocument/2006/relationships/tags" Target="../tags/tag238.xml" /><Relationship Id="rId14" Type="http://schemas.openxmlformats.org/officeDocument/2006/relationships/tags" Target="../tags/tag239.xml" /><Relationship Id="rId15" Type="http://schemas.openxmlformats.org/officeDocument/2006/relationships/tags" Target="../tags/tag240.xml" /><Relationship Id="rId16" Type="http://schemas.openxmlformats.org/officeDocument/2006/relationships/tags" Target="../tags/tag241.xml" /><Relationship Id="rId17" Type="http://schemas.openxmlformats.org/officeDocument/2006/relationships/tags" Target="../tags/tag242.xml" /><Relationship Id="rId18" Type="http://schemas.openxmlformats.org/officeDocument/2006/relationships/tags" Target="../tags/tag243.xml" /><Relationship Id="rId19" Type="http://schemas.openxmlformats.org/officeDocument/2006/relationships/tags" Target="../tags/tag244.xml" /><Relationship Id="rId2" Type="http://schemas.openxmlformats.org/officeDocument/2006/relationships/tags" Target="../tags/tag227.xml" /><Relationship Id="rId20" Type="http://schemas.openxmlformats.org/officeDocument/2006/relationships/tags" Target="../tags/tag245.xml" /><Relationship Id="rId21" Type="http://schemas.openxmlformats.org/officeDocument/2006/relationships/image" Target="../media/image12.png" /><Relationship Id="rId22" Type="http://schemas.openxmlformats.org/officeDocument/2006/relationships/tags" Target="../tags/tag246.xml" /><Relationship Id="rId23" Type="http://schemas.openxmlformats.org/officeDocument/2006/relationships/tags" Target="../tags/tag247.xml" /><Relationship Id="rId3" Type="http://schemas.openxmlformats.org/officeDocument/2006/relationships/tags" Target="../tags/tag228.xml" /><Relationship Id="rId4" Type="http://schemas.openxmlformats.org/officeDocument/2006/relationships/tags" Target="../tags/tag229.xml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tags" Target="../tags/tag233.xml" /><Relationship Id="rId9" Type="http://schemas.openxmlformats.org/officeDocument/2006/relationships/tags" Target="../tags/tag23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6.xml" /><Relationship Id="rId11" Type="http://schemas.openxmlformats.org/officeDocument/2006/relationships/tags" Target="../tags/tag257.xml" /><Relationship Id="rId12" Type="http://schemas.openxmlformats.org/officeDocument/2006/relationships/tags" Target="../tags/tag258.xml" /><Relationship Id="rId13" Type="http://schemas.openxmlformats.org/officeDocument/2006/relationships/tags" Target="../tags/tag259.xml" /><Relationship Id="rId2" Type="http://schemas.openxmlformats.org/officeDocument/2006/relationships/tags" Target="../tags/tag248.xml" /><Relationship Id="rId3" Type="http://schemas.openxmlformats.org/officeDocument/2006/relationships/tags" Target="../tags/tag249.xml" /><Relationship Id="rId4" Type="http://schemas.openxmlformats.org/officeDocument/2006/relationships/tags" Target="../tags/tag250.xml" /><Relationship Id="rId5" Type="http://schemas.openxmlformats.org/officeDocument/2006/relationships/tags" Target="../tags/tag251.xml" /><Relationship Id="rId6" Type="http://schemas.openxmlformats.org/officeDocument/2006/relationships/tags" Target="../tags/tag252.xml" /><Relationship Id="rId7" Type="http://schemas.openxmlformats.org/officeDocument/2006/relationships/tags" Target="../tags/tag253.xml" /><Relationship Id="rId8" Type="http://schemas.openxmlformats.org/officeDocument/2006/relationships/tags" Target="../tags/tag254.xml" /><Relationship Id="rId9" Type="http://schemas.openxmlformats.org/officeDocument/2006/relationships/tags" Target="../tags/tag25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0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tags" Target="../tags/tag26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5.xml" /><Relationship Id="rId3" Type="http://schemas.openxmlformats.org/officeDocument/2006/relationships/tags" Target="../tags/tag266.xml" /><Relationship Id="rId4" Type="http://schemas.openxmlformats.org/officeDocument/2006/relationships/tags" Target="../tags/tag267.xml" /><Relationship Id="rId5" Type="http://schemas.openxmlformats.org/officeDocument/2006/relationships/tags" Target="../tags/tag268.xml" /><Relationship Id="rId6" Type="http://schemas.openxmlformats.org/officeDocument/2006/relationships/tags" Target="../tags/tag26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0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5.xml" /><Relationship Id="rId3" Type="http://schemas.openxmlformats.org/officeDocument/2006/relationships/tags" Target="../tags/tag276.xml" /><Relationship Id="rId4" Type="http://schemas.openxmlformats.org/officeDocument/2006/relationships/tags" Target="../tags/tag277.xml" /><Relationship Id="rId5" Type="http://schemas.openxmlformats.org/officeDocument/2006/relationships/tags" Target="../tags/tag278.xml" /><Relationship Id="rId6" Type="http://schemas.openxmlformats.org/officeDocument/2006/relationships/tags" Target="../tags/tag27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9.xml" /><Relationship Id="rId11" Type="http://schemas.openxmlformats.org/officeDocument/2006/relationships/tags" Target="../tags/tag100.xml" /><Relationship Id="rId12" Type="http://schemas.openxmlformats.org/officeDocument/2006/relationships/tags" Target="../tags/tag101.xml" /><Relationship Id="rId13" Type="http://schemas.openxmlformats.org/officeDocument/2006/relationships/image" Target="../media/image4.png" /><Relationship Id="rId14" Type="http://schemas.openxmlformats.org/officeDocument/2006/relationships/tags" Target="../tags/tag102.xml" /><Relationship Id="rId15" Type="http://schemas.openxmlformats.org/officeDocument/2006/relationships/tags" Target="../tags/tag103.xml" /><Relationship Id="rId16" Type="http://schemas.openxmlformats.org/officeDocument/2006/relationships/image" Target="../media/image5.png" /><Relationship Id="rId17" Type="http://schemas.openxmlformats.org/officeDocument/2006/relationships/tags" Target="../tags/tag104.xml" /><Relationship Id="rId18" Type="http://schemas.openxmlformats.org/officeDocument/2006/relationships/tags" Target="../tags/tag105.xml" /><Relationship Id="rId19" Type="http://schemas.openxmlformats.org/officeDocument/2006/relationships/tags" Target="../tags/tag106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image" Target="../media/image2.png" /><Relationship Id="rId6" Type="http://schemas.openxmlformats.org/officeDocument/2006/relationships/tags" Target="../tags/tag96.xml" /><Relationship Id="rId7" Type="http://schemas.openxmlformats.org/officeDocument/2006/relationships/image" Target="../media/image3.png" /><Relationship Id="rId8" Type="http://schemas.openxmlformats.org/officeDocument/2006/relationships/tags" Target="../tags/tag97.xml" /><Relationship Id="rId9" Type="http://schemas.openxmlformats.org/officeDocument/2006/relationships/tags" Target="../tags/tag9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0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tags" Target="../tags/tag28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3.xml" /><Relationship Id="rId11" Type="http://schemas.openxmlformats.org/officeDocument/2006/relationships/tags" Target="../tags/tag294.xml" /><Relationship Id="rId2" Type="http://schemas.openxmlformats.org/officeDocument/2006/relationships/tags" Target="../tags/tag285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tags" Target="../tags/tag289.xml" /><Relationship Id="rId7" Type="http://schemas.openxmlformats.org/officeDocument/2006/relationships/tags" Target="../tags/tag290.xml" /><Relationship Id="rId8" Type="http://schemas.openxmlformats.org/officeDocument/2006/relationships/tags" Target="../tags/tag291.xml" /><Relationship Id="rId9" Type="http://schemas.openxmlformats.org/officeDocument/2006/relationships/tags" Target="../tags/tag29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5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5.xml" /><Relationship Id="rId11" Type="http://schemas.openxmlformats.org/officeDocument/2006/relationships/tags" Target="../tags/tag116.xml" /><Relationship Id="rId12" Type="http://schemas.openxmlformats.org/officeDocument/2006/relationships/tags" Target="../tags/tag117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image" Target="../media/image6.png" /><Relationship Id="rId7" Type="http://schemas.openxmlformats.org/officeDocument/2006/relationships/tags" Target="../tags/tag113.xml" /><Relationship Id="rId8" Type="http://schemas.openxmlformats.org/officeDocument/2006/relationships/tags" Target="../tags/tag114.xml" /><Relationship Id="rId9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14" Type="http://schemas.openxmlformats.org/officeDocument/2006/relationships/tags" Target="../tags/tag132.xml" /><Relationship Id="rId15" Type="http://schemas.openxmlformats.org/officeDocument/2006/relationships/tags" Target="../tags/tag13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2.xml" /><Relationship Id="rId11" Type="http://schemas.openxmlformats.org/officeDocument/2006/relationships/image" Target="../media/image4.png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image" Target="../media/image5.png" /><Relationship Id="rId15" Type="http://schemas.openxmlformats.org/officeDocument/2006/relationships/tags" Target="../tags/tag145.xml" /><Relationship Id="rId16" Type="http://schemas.openxmlformats.org/officeDocument/2006/relationships/tags" Target="../tags/tag146.xml" /><Relationship Id="rId17" Type="http://schemas.openxmlformats.org/officeDocument/2006/relationships/tags" Target="../tags/tag147.xml" /><Relationship Id="rId18" Type="http://schemas.openxmlformats.org/officeDocument/2006/relationships/tags" Target="../tags/tag148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image" Target="../media/image2.png" /><Relationship Id="rId6" Type="http://schemas.openxmlformats.org/officeDocument/2006/relationships/tags" Target="../tags/tag139.xml" /><Relationship Id="rId7" Type="http://schemas.openxmlformats.org/officeDocument/2006/relationships/image" Target="../media/image3.png" /><Relationship Id="rId8" Type="http://schemas.openxmlformats.org/officeDocument/2006/relationships/tags" Target="../tags/tag140.xml" /><Relationship Id="rId9" Type="http://schemas.openxmlformats.org/officeDocument/2006/relationships/tags" Target="../tags/tag14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5.xml" /><Relationship Id="rId11" Type="http://schemas.openxmlformats.org/officeDocument/2006/relationships/tags" Target="../tags/tag156.xml" /><Relationship Id="rId12" Type="http://schemas.openxmlformats.org/officeDocument/2006/relationships/tags" Target="../tags/tag157.xml" /><Relationship Id="rId13" Type="http://schemas.openxmlformats.org/officeDocument/2006/relationships/tags" Target="../tags/tag158.xml" /><Relationship Id="rId14" Type="http://schemas.openxmlformats.org/officeDocument/2006/relationships/tags" Target="../tags/tag159.xml" /><Relationship Id="rId2" Type="http://schemas.openxmlformats.org/officeDocument/2006/relationships/tags" Target="../tags/tag149.xml" /><Relationship Id="rId3" Type="http://schemas.openxmlformats.org/officeDocument/2006/relationships/tags" Target="../tags/tag150.xml" /><Relationship Id="rId4" Type="http://schemas.openxmlformats.org/officeDocument/2006/relationships/image" Target="../media/image8.png" /><Relationship Id="rId5" Type="http://schemas.openxmlformats.org/officeDocument/2006/relationships/tags" Target="../tags/tag151.xml" /><Relationship Id="rId6" Type="http://schemas.openxmlformats.org/officeDocument/2006/relationships/image" Target="../media/image9.png" /><Relationship Id="rId7" Type="http://schemas.openxmlformats.org/officeDocument/2006/relationships/tags" Target="../tags/tag152.xml" /><Relationship Id="rId8" Type="http://schemas.openxmlformats.org/officeDocument/2006/relationships/tags" Target="../tags/tag153.xml" /><Relationship Id="rId9" Type="http://schemas.openxmlformats.org/officeDocument/2006/relationships/tags" Target="../tags/tag15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8.xml" /><Relationship Id="rId2" Type="http://schemas.openxmlformats.org/officeDocument/2006/relationships/tags" Target="../tags/tag160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ags" Target="../tags/tag166.xml" /><Relationship Id="rId9" Type="http://schemas.openxmlformats.org/officeDocument/2006/relationships/tags" Target="../tags/tag16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12" Type="http://schemas.openxmlformats.org/officeDocument/2006/relationships/tags" Target="../tags/tag179.xml" /><Relationship Id="rId13" Type="http://schemas.openxmlformats.org/officeDocument/2006/relationships/tags" Target="../tags/tag180.xml" /><Relationship Id="rId14" Type="http://schemas.openxmlformats.org/officeDocument/2006/relationships/tags" Target="../tags/tag181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2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tags" Target="../tags/tag187.xml" /><Relationship Id="rId8" Type="http://schemas.openxmlformats.org/officeDocument/2006/relationships/tags" Target="../tags/tag18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438910" y="939800"/>
            <a:ext cx="9799320" cy="704850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第八章 力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6340" y="1790700"/>
            <a:ext cx="9799320" cy="648335"/>
          </a:xfrm>
        </p:spPr>
        <p:txBody>
          <a:bodyPr/>
          <a:lstStyle/>
          <a:p>
            <a:r>
              <a:rPr lang="en-US" altLang="zh-CN">
                <a:latin typeface="+mj-ea"/>
                <a:ea typeface="+mj-ea"/>
                <a:cs typeface="+mj-ea"/>
              </a:rPr>
              <a:t>       </a:t>
            </a:r>
            <a:r>
              <a:rPr lang="zh-CN" altLang="en-US">
                <a:latin typeface="+mj-ea"/>
                <a:ea typeface="+mj-ea"/>
                <a:cs typeface="+mj-ea"/>
              </a:rPr>
              <a:t>第</a:t>
            </a:r>
            <a:r>
              <a:rPr lang="en-US" altLang="zh-CN">
                <a:latin typeface="+mj-ea"/>
                <a:ea typeface="+mj-ea"/>
                <a:cs typeface="+mj-ea"/>
              </a:rPr>
              <a:t>1</a:t>
            </a:r>
            <a:r>
              <a:rPr lang="zh-CN" altLang="en-US">
                <a:latin typeface="+mj-ea"/>
                <a:ea typeface="+mj-ea"/>
                <a:cs typeface="+mj-ea"/>
              </a:rPr>
              <a:t>节 力 弹力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6515" y="2552065"/>
            <a:ext cx="2989580" cy="39858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力的测量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330" y="1553210"/>
            <a:ext cx="6161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弹簧测力计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3110" y="2254250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原理：在弹性限度内，物体受到的外力越大，物体的弹性形变就越大。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53110" y="309943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结构：指针、弹簧、秤钩、刻度盘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53110" y="385254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刻度盘：</a:t>
            </a:r>
            <a:r>
              <a:rPr lang="en-US" altLang="zh-CN"/>
              <a:t>   </a:t>
            </a:r>
            <a:r>
              <a:rPr lang="zh-CN" altLang="en-US"/>
              <a:t>量程</a:t>
            </a:r>
            <a:r>
              <a:rPr lang="zh-CN" altLang="en-US" u="sng"/>
              <a:t> </a:t>
            </a:r>
            <a:r>
              <a:rPr lang="en-US" altLang="zh-CN" u="sng"/>
              <a:t>            </a:t>
            </a:r>
            <a:r>
              <a:rPr lang="zh-CN" altLang="en-US"/>
              <a:t>。分度值</a:t>
            </a:r>
            <a:r>
              <a:rPr lang="zh-CN" altLang="en-US" u="sng"/>
              <a:t> </a:t>
            </a:r>
            <a:r>
              <a:rPr lang="en-US" altLang="zh-CN" u="sng"/>
              <a:t>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640330" y="3852545"/>
            <a:ext cx="840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221480" y="3852545"/>
            <a:ext cx="840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0.2N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753110" y="4584065"/>
            <a:ext cx="1061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信息快递</a:t>
            </a:r>
            <a:r>
              <a:rPr lang="en-US" altLang="zh-CN"/>
              <a:t>-----</a:t>
            </a:r>
            <a:r>
              <a:rPr lang="zh-CN" altLang="en-US"/>
              <a:t>力的单位：牛顿，简称牛，符号</a:t>
            </a:r>
            <a:r>
              <a:rPr lang="en-US" altLang="zh-CN"/>
              <a:t>N.</a:t>
            </a:r>
            <a:endParaRPr lang="en-US" altLang="zh-CN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力的测量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330" y="1553210"/>
            <a:ext cx="6161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弹簧测力计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3110" y="2254250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弹簧测力计的使用</a:t>
            </a:r>
            <a:r>
              <a:rPr lang="en-US" altLang="zh-CN"/>
              <a:t>  </a:t>
            </a:r>
            <a:r>
              <a:rPr lang="zh-CN" altLang="en-US"/>
              <a:t>注意事项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53110" y="309943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测量前，先了解弹簧测力计的量程和分度值，不能超过弹簧测力计的量程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53110" y="385254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</a:t>
            </a:r>
            <a:r>
              <a:rPr lang="zh-CN" altLang="en-US"/>
              <a:t>测量前，要检查指针是否指在</a:t>
            </a:r>
            <a:r>
              <a:rPr lang="en-US" altLang="zh-CN"/>
              <a:t>“0”</a:t>
            </a:r>
            <a:r>
              <a:rPr lang="zh-CN" altLang="en-US"/>
              <a:t>刻度线上。如果没有，需要校零。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53110" y="4584065"/>
            <a:ext cx="1061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</a:t>
            </a:r>
            <a:r>
              <a:rPr lang="zh-CN" altLang="en-US"/>
              <a:t>测量时，弹簧测力计中弹簧的轴线方向与受力方向保持一致。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53110" y="5216525"/>
            <a:ext cx="1061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</a:t>
            </a:r>
            <a:r>
              <a:rPr lang="zh-CN" altLang="en-US"/>
              <a:t>读数时，视线应与刻度盘垂直。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53110" y="5869305"/>
            <a:ext cx="1061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原理：在弹性限度内，弹簧的伸长量与所受的拉力成正比。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力的测量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330" y="1553210"/>
            <a:ext cx="6161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弹簧测力计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3110" y="2254250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原理：在弹性限度内，物体受到的外力越大，物体的弹性形变就越大。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53110" y="309943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结构：指针、弹簧、秤钩、刻度盘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53110" y="385254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刻度盘：</a:t>
            </a:r>
            <a:r>
              <a:rPr lang="en-US" altLang="zh-CN"/>
              <a:t>   </a:t>
            </a:r>
            <a:r>
              <a:rPr lang="zh-CN" altLang="en-US"/>
              <a:t>量程</a:t>
            </a:r>
            <a:r>
              <a:rPr lang="zh-CN" altLang="en-US" u="sng"/>
              <a:t> </a:t>
            </a:r>
            <a:r>
              <a:rPr lang="en-US" altLang="zh-CN" u="sng"/>
              <a:t>            </a:t>
            </a:r>
            <a:r>
              <a:rPr lang="zh-CN" altLang="en-US"/>
              <a:t>。分度值</a:t>
            </a:r>
            <a:r>
              <a:rPr lang="zh-CN" altLang="en-US" u="sng"/>
              <a:t> </a:t>
            </a:r>
            <a:r>
              <a:rPr lang="en-US" altLang="zh-CN" u="sng"/>
              <a:t>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640330" y="3852545"/>
            <a:ext cx="840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221480" y="3852545"/>
            <a:ext cx="840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0.2N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753110" y="4584065"/>
            <a:ext cx="10615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信息快递</a:t>
            </a:r>
            <a:r>
              <a:rPr lang="en-US" altLang="zh-CN"/>
              <a:t>-----</a:t>
            </a:r>
            <a:r>
              <a:rPr lang="zh-CN" altLang="en-US"/>
              <a:t>力的单位：牛顿，简称牛，符号</a:t>
            </a:r>
            <a:r>
              <a:rPr lang="en-US" altLang="zh-CN"/>
              <a:t>N.</a:t>
            </a:r>
            <a:endParaRPr lang="en-US" altLang="zh-CN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弹性势能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330" y="1553210"/>
            <a:ext cx="6161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生活</a:t>
            </a:r>
            <a:r>
              <a:rPr lang="en-US" altLang="zh-CN" sz="2000">
                <a:solidFill>
                  <a:srgbClr val="FF0000"/>
                </a:solidFill>
              </a:rPr>
              <a:t>  </a:t>
            </a:r>
            <a:r>
              <a:rPr lang="zh-CN" altLang="en-US" sz="2000">
                <a:solidFill>
                  <a:srgbClr val="FF0000"/>
                </a:solidFill>
              </a:rPr>
              <a:t>物理</a:t>
            </a:r>
            <a:r>
              <a:rPr lang="en-US" altLang="zh-CN" sz="2000">
                <a:solidFill>
                  <a:srgbClr val="FF0000"/>
                </a:solidFill>
              </a:rPr>
              <a:t>  </a:t>
            </a:r>
            <a:r>
              <a:rPr lang="zh-CN" altLang="en-US" sz="2000">
                <a:solidFill>
                  <a:srgbClr val="FF0000"/>
                </a:solidFill>
              </a:rPr>
              <a:t>社会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3110" y="2254250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学生阅读课本，了解弹性势能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3110" y="2834005"/>
            <a:ext cx="4286250" cy="2800350"/>
          </a:xfrm>
          <a:prstGeom prst="rect">
            <a:avLst/>
          </a:prstGeom>
        </p:spPr>
      </p:pic>
      <p:pic>
        <p:nvPicPr>
          <p:cNvPr id="11" name="图片 10" descr="src=http%3A%2F%2Fimg30.360buyimg.com%2FpopWaterMark%2Fjfs%2Ft2248%2F141%2F1288714751%2F1142483%2F9438cf3b%2F5690d268Ne8e4fea4.gif&amp;refer=http%3A%2F%2Fimg30.360buyim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2990" y="2622550"/>
            <a:ext cx="4164330" cy="33108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753110" y="5843905"/>
            <a:ext cx="1035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弹性势能：发生弹性形变的物体具有的能量。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课堂总结</a:t>
            </a:r>
          </a:p>
        </p:txBody>
      </p:sp>
      <p:sp>
        <p:nvSpPr>
          <p:cNvPr id="1000451" name="Text Box 3"/>
          <p:cNvSpPr txBox="1"/>
          <p:nvPr>
            <p:custDataLst>
              <p:tags r:id="rId4"/>
            </p:custDataLst>
          </p:nvPr>
        </p:nvSpPr>
        <p:spPr>
          <a:xfrm>
            <a:off x="608330" y="1409700"/>
            <a:ext cx="11069320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1、物理学中，把________________的作用称为力。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2、产生力的两个物体分别称为________物体和________物体。 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3、_______________________________________________叫做弹性形变。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5、物体发生____________时会产生力，这个力叫做弹力。________、_______都属于弹力。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6、国际单位制中力的单位是________，简称______，符号是_____。 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7、弹簧测力计的使用方法：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（1）了解弹簧测力计的______，使用时所测力的大小应在量程的范围内。 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（2）观察弹簧测力计的________。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（3）将弹簧测力计按测量时所需的位置放好，检查指针是否在________处，若不在，应校正“0”点。 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（4）测量时，要使弹簧测力计的受力方向沿着____________方向；观察时，视线必须与刻度盘__________。 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</a:rPr>
              <a:t> 8、发生____________的物体具有的能量叫做弹性势能。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749550" y="139128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物体对物体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98570" y="17881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施力物体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514975" y="17881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受力物体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041400" y="2234565"/>
            <a:ext cx="5982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形变的物体在撤去外力后能恢复原状，该物体发生的形变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023110" y="260286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弹性形变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6760845" y="260286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压力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006080" y="260286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支持力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3582670" y="30581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牛顿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5308600" y="30581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牛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024370" y="30581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3190875" y="385318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量程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3268345" y="424053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分度值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6929120" y="4705985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“0”</a:t>
            </a:r>
            <a:r>
              <a:rPr lang="zh-CN" altLang="en-US">
                <a:solidFill>
                  <a:srgbClr val="FF0000"/>
                </a:solidFill>
              </a:rPr>
              <a:t>刻度线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5434965" y="51028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弹簧的轴线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678815" y="538226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垂直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1638300" y="576961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弹性形变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00452" name="New picture"/>
          <p:cNvPicPr/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871200" y="10795000"/>
            <a:ext cx="330200" cy="254000"/>
          </a:xfrm>
          <a:prstGeom prst="cube">
            <a:avLst/>
          </a:prstGeom>
        </p:spPr>
      </p:pic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6195" name="文本占位符 37890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608330" y="1468120"/>
            <a:ext cx="10968990" cy="3253740"/>
          </a:xfrm>
        </p:spPr>
        <p:txBody>
          <a:bodyPr lIns="91440" tIns="45720" rIns="91440" bIns="45720" anchor="t">
            <a:normAutofit/>
          </a:bodyPr>
          <a:lstStyle/>
          <a:p>
            <a:pPr indent="-342900">
              <a:lnSpc>
                <a:spcPct val="200000"/>
              </a:lnSpc>
              <a:buNone/>
            </a:pP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1.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物理学中，把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              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的作用称为力．如图所示，福娃小运动员用球拍将羽毛球击飞了，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是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  </a:t>
            </a:r>
            <a:r>
              <a:rPr lang="en-US"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对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</a:t>
            </a:r>
            <a:r>
              <a:rPr lang="en-US"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施加了力的结果，这个力的施力物体是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 </a:t>
            </a:r>
            <a:r>
              <a:rPr lang="en-US"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，受力物体是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</a:t>
            </a:r>
            <a:r>
              <a:rPr lang="en-US"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．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2.如图所示，用手拉弹簧或用手压弹簧时，弹簧发生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        </a:t>
            </a: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，这时弹簧对手也产生一个拉（或推）的力属于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        </a:t>
            </a: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力，而且弹簧的形变越大，这个力就越</a:t>
            </a:r>
            <a:r>
              <a:rPr u="sng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  <a:sym typeface="+mn-ea"/>
              </a:rPr>
              <a:t>              </a:t>
            </a: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（大／小）．</a:t>
            </a:r>
            <a:endParaRPr lang="en-US"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387600" y="1644015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物体对物体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984885" y="235966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球拍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210435" y="235966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羽毛球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7379335" y="235966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球拍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9615805" y="235966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羽毛球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398260" y="3055620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弹性形变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474595" y="3604895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8006715" y="3604895"/>
            <a:ext cx="181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18" name="文本框 45057"/>
          <p:cNvSpPr/>
          <p:nvPr>
            <p:custDataLst>
              <p:tags r:id="rId4"/>
            </p:custDataLst>
          </p:nvPr>
        </p:nvSpPr>
        <p:spPr>
          <a:xfrm>
            <a:off x="608330" y="1490345"/>
            <a:ext cx="114001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3.下列关于力的叙述中，正确的是    (    )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 A．一个物体就能产生力的作用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 B．彼此不直接接触的物体之间也可能有力的作用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 C．彼此不直接接触的物体之间不可能有力的作用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 D．彼此直接接触的物体间一定有力的作用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19" name="文本框 45058"/>
          <p:cNvSpPr/>
          <p:nvPr>
            <p:custDataLst>
              <p:tags r:id="rId5"/>
            </p:custDataLst>
          </p:nvPr>
        </p:nvSpPr>
        <p:spPr>
          <a:xfrm>
            <a:off x="4387215" y="1669415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B0F25"/>
                </a:solidFill>
                <a:latin typeface="Times New Roman" panose="02020603050405020304" pitchFamily="18" charset="0"/>
              </a:rPr>
              <a:t>B</a:t>
            </a:r>
            <a:endParaRPr lang="en-US" altLang="zh-CN" sz="2800">
              <a:solidFill>
                <a:srgbClr val="FB0F25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20" name="矩形 45059"/>
          <p:cNvSpPr/>
          <p:nvPr>
            <p:custDataLst>
              <p:tags r:id="rId4"/>
            </p:custDataLst>
          </p:nvPr>
        </p:nvSpPr>
        <p:spPr>
          <a:xfrm>
            <a:off x="608330" y="2068195"/>
            <a:ext cx="109689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4.关于弹力，下列说法中错误的是    (    )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A．相互接触的物体间不一定产生弹力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B．弹力仅仅是指弹簧形变时对其他物体的作用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 C．弹力是指发生弹性形变的物体，由于要恢复原状，对接触它的物体产生的力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latin typeface="+mn-ea"/>
                <a:cs typeface="+mn-ea"/>
              </a:rPr>
              <a:t>  D．压力、支持力、拉力都属于弹力</a:t>
            </a:r>
            <a:endParaRPr lang="en-US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21" name="文本框 45060"/>
          <p:cNvSpPr/>
          <p:nvPr>
            <p:custDataLst>
              <p:tags r:id="rId5"/>
            </p:custDataLst>
          </p:nvPr>
        </p:nvSpPr>
        <p:spPr>
          <a:xfrm>
            <a:off x="4365625" y="2210435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B0F25"/>
                </a:solidFill>
                <a:latin typeface="Times New Roman" panose="02020603050405020304" pitchFamily="18" charset="0"/>
              </a:rPr>
              <a:t>B</a:t>
            </a:r>
            <a:endParaRPr lang="en-US" altLang="zh-CN" sz="2800" b="1">
              <a:solidFill>
                <a:srgbClr val="FB0F25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练一练</a:t>
            </a:r>
          </a:p>
        </p:txBody>
      </p:sp>
      <p:sp>
        <p:nvSpPr>
          <p:cNvPr id="138242" name="文本框 46081"/>
          <p:cNvSpPr/>
          <p:nvPr>
            <p:custDataLst>
              <p:tags r:id="rId4"/>
            </p:custDataLst>
          </p:nvPr>
        </p:nvSpPr>
        <p:spPr>
          <a:xfrm>
            <a:off x="608330" y="1961515"/>
            <a:ext cx="109683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auto" hangingPunct="0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5.下列物体间的作用力：①手握瓶子的压力；②绳子对溜溜球的拉力；③磁铁对大头针的吸引力；④压缩的弹簧对手的推力；⑤地面对课桌的支持力，</a:t>
            </a:r>
            <a:endParaRPr lang="en-US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其中属于弹力的有    (    )</a:t>
            </a:r>
            <a:endParaRPr lang="en-US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      A．①②③⑤       B．①②③④    </a:t>
            </a:r>
            <a:endParaRPr lang="en-US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C．①②④⑤       D．①②③④⑤</a:t>
            </a:r>
            <a:endParaRPr lang="en-US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321560" y="3303905"/>
            <a:ext cx="1656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94690" y="1644015"/>
            <a:ext cx="108559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>
                <a:latin typeface="+mn-ea"/>
                <a:cs typeface="+mn-ea"/>
              </a:rPr>
              <a:t>6.</a:t>
            </a:r>
            <a:r>
              <a:rPr>
                <a:latin typeface="+mn-ea"/>
                <a:cs typeface="+mn-ea"/>
              </a:rPr>
              <a:t>关于弹簧，下面说法中正确的是 （    ）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>
                <a:latin typeface="+mn-ea"/>
                <a:cs typeface="+mn-ea"/>
              </a:rPr>
              <a:t>A.在任何情况下，弹簧的伸长</a:t>
            </a:r>
            <a:r>
              <a:rPr lang="zh-CN">
                <a:latin typeface="+mn-ea"/>
                <a:cs typeface="+mn-ea"/>
              </a:rPr>
              <a:t>量</a:t>
            </a:r>
            <a:r>
              <a:rPr>
                <a:latin typeface="+mn-ea"/>
                <a:cs typeface="+mn-ea"/>
              </a:rPr>
              <a:t>和受到的拉力成正比；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>
                <a:latin typeface="+mn-ea"/>
                <a:cs typeface="+mn-ea"/>
              </a:rPr>
              <a:t>B.在任何情况下，弹簧伸长后的长度和受到的拉力成正比；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>
                <a:latin typeface="+mn-ea"/>
                <a:cs typeface="+mn-ea"/>
              </a:rPr>
              <a:t>C.在一定范围内，弹簧的伸长</a:t>
            </a:r>
            <a:r>
              <a:rPr lang="zh-CN">
                <a:latin typeface="+mn-ea"/>
                <a:cs typeface="+mn-ea"/>
              </a:rPr>
              <a:t>量</a:t>
            </a:r>
            <a:r>
              <a:rPr>
                <a:latin typeface="+mn-ea"/>
                <a:cs typeface="+mn-ea"/>
              </a:rPr>
              <a:t>和受到的拉力成正比；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>
                <a:latin typeface="+mn-ea"/>
                <a:cs typeface="+mn-ea"/>
              </a:rPr>
              <a:t>D.在一定范围内，弹簧伸长后的长度和受到的拉力成正比。</a:t>
            </a:r>
            <a:endParaRPr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469765" y="1762760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新课导入</a:t>
            </a:r>
            <a:r>
              <a:rPr lang="en-US" altLang="zh-CN"/>
              <a:t>-----</a:t>
            </a:r>
            <a:r>
              <a:t>力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330" y="1565910"/>
            <a:ext cx="4762500" cy="3371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01435" y="1565910"/>
            <a:ext cx="5175885" cy="337121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23595" y="50895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运动员举起杠铃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6812280" y="50895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狗拉雪橇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608330" y="5685155"/>
            <a:ext cx="1091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运动员对杠铃、狗对雪橇有没有力的作用？体现为哪些作用？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608330" y="6203315"/>
            <a:ext cx="1091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</a:t>
            </a:r>
            <a:r>
              <a:rPr lang="zh-CN" altLang="en-US"/>
              <a:t>是不是只有人和动物才能产生力的作用？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8330" y="1565910"/>
            <a:ext cx="4763135" cy="337121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812165" y="50895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铲车举起重物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03975" y="1569085"/>
            <a:ext cx="5116830" cy="35052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6618605" y="50895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火车头拉车厢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6" grpId="0"/>
      <p:bldP spid="1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94690" y="1644015"/>
            <a:ext cx="108559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7.使用弹簧测力计时，下列四种说法中错误的是（     ）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Ａ.使用弹簧测力计时必须竖直放置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Ｂ.使用前必须检查零点是否正确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Ｃ.使用中，弹簧、指针、挂钩不得与外壳摩擦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Ｄ.使用时，必须注意所测的力不得超过弹簧测力计的测量范围</a:t>
            </a:r>
            <a:endParaRPr lang="en-US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5774055" y="1782445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94690" y="1644015"/>
            <a:ext cx="108559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8.弹簧秤的用法：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(1)要检查指针是否指在</a:t>
            </a:r>
            <a:r>
              <a:rPr lang="en-US" u="sng">
                <a:latin typeface="+mn-ea"/>
                <a:cs typeface="+mn-ea"/>
              </a:rPr>
              <a:t>            </a:t>
            </a:r>
            <a:r>
              <a:rPr lang="en-US" u="sng">
                <a:latin typeface="+mn-ea"/>
                <a:cs typeface="+mn-ea"/>
                <a:sym typeface="+mn-ea"/>
              </a:rPr>
              <a:t>        </a:t>
            </a:r>
            <a:r>
              <a:rPr lang="en-US" u="sng">
                <a:latin typeface="+mn-ea"/>
                <a:cs typeface="+mn-ea"/>
              </a:rPr>
              <a:t>     </a:t>
            </a:r>
            <a:r>
              <a:rPr lang="en-US">
                <a:latin typeface="+mn-ea"/>
                <a:cs typeface="+mn-ea"/>
              </a:rPr>
              <a:t>，如果不是，则要</a:t>
            </a:r>
            <a:r>
              <a:rPr lang="en-US" u="sng">
                <a:latin typeface="+mn-ea"/>
                <a:cs typeface="+mn-ea"/>
                <a:sym typeface="+mn-ea"/>
              </a:rPr>
              <a:t>        </a:t>
            </a:r>
            <a:r>
              <a:rPr lang="en-US">
                <a:latin typeface="+mn-ea"/>
                <a:cs typeface="+mn-ea"/>
              </a:rPr>
              <a:t>；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(2)认清</a:t>
            </a:r>
            <a:r>
              <a:rPr lang="en-US" u="sng">
                <a:latin typeface="+mn-ea"/>
                <a:cs typeface="+mn-ea"/>
                <a:sym typeface="+mn-ea"/>
              </a:rPr>
              <a:t>        </a:t>
            </a:r>
            <a:r>
              <a:rPr lang="en-US">
                <a:latin typeface="+mn-ea"/>
                <a:cs typeface="+mn-ea"/>
              </a:rPr>
              <a:t>和</a:t>
            </a:r>
            <a:r>
              <a:rPr lang="en-US" u="sng">
                <a:latin typeface="+mn-ea"/>
                <a:cs typeface="+mn-ea"/>
                <a:sym typeface="+mn-ea"/>
              </a:rPr>
              <a:t>                </a:t>
            </a:r>
            <a:r>
              <a:rPr lang="en-US">
                <a:latin typeface="+mn-ea"/>
                <a:cs typeface="+mn-ea"/>
              </a:rPr>
              <a:t>；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(3)轻拉秤钩几次，看每次松手后，指针是否回到零刻度，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(4)完成上述三步后，即可用弹簧秤来测力了，测量力时不能超过弹簧秤的</a:t>
            </a:r>
            <a:r>
              <a:rPr lang="en-US" u="sng">
                <a:latin typeface="+mn-ea"/>
                <a:cs typeface="+mn-ea"/>
                <a:sym typeface="+mn-ea"/>
              </a:rPr>
              <a:t>            </a:t>
            </a:r>
            <a:r>
              <a:rPr lang="en-US">
                <a:latin typeface="+mn-ea"/>
                <a:cs typeface="+mn-ea"/>
              </a:rPr>
              <a:t> ,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    拉力的方向与</a:t>
            </a:r>
            <a:r>
              <a:rPr lang="en-US" u="sng">
                <a:latin typeface="+mn-ea"/>
                <a:cs typeface="+mn-ea"/>
                <a:sym typeface="+mn-ea"/>
              </a:rPr>
              <a:t>                        </a:t>
            </a:r>
            <a:r>
              <a:rPr lang="en-US">
                <a:latin typeface="+mn-ea"/>
                <a:cs typeface="+mn-ea"/>
              </a:rPr>
              <a:t>一致。</a:t>
            </a:r>
            <a:endParaRPr lang="en-US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3086100" y="2155190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“0”</a:t>
            </a:r>
            <a:r>
              <a:rPr lang="zh-CN" altLang="en-US">
                <a:solidFill>
                  <a:srgbClr val="FF0000"/>
                </a:solidFill>
              </a:rPr>
              <a:t>刻度线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561455" y="2155190"/>
            <a:ext cx="7080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u="sng">
                <a:latin typeface="+mn-ea"/>
                <a:cs typeface="+mn-ea"/>
                <a:sym typeface="+mn-ea"/>
              </a:rPr>
              <a:t> </a:t>
            </a:r>
            <a:r>
              <a:rPr lang="zh-CN" altLang="en-US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校零</a:t>
            </a:r>
            <a:endParaRPr lang="zh-CN" altLang="en-US" u="sng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424305" y="2586355"/>
            <a:ext cx="7080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u="sng">
                <a:latin typeface="+mn-ea"/>
                <a:cs typeface="+mn-ea"/>
                <a:sym typeface="+mn-ea"/>
              </a:rPr>
              <a:t> </a:t>
            </a:r>
            <a:r>
              <a:rPr lang="zh-CN" altLang="en-US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量程</a:t>
            </a:r>
            <a:endParaRPr lang="zh-CN" altLang="en-US" u="sng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306320" y="2586355"/>
            <a:ext cx="11106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u="sng">
                <a:latin typeface="+mn-ea"/>
                <a:cs typeface="+mn-ea"/>
                <a:sym typeface="+mn-ea"/>
              </a:rPr>
              <a:t> </a:t>
            </a:r>
            <a:r>
              <a:rPr lang="zh-CN" altLang="en-US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分度值</a:t>
            </a:r>
            <a:endParaRPr lang="zh-CN" altLang="en-US" u="sng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171180" y="3390265"/>
            <a:ext cx="11106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u="sng">
                <a:latin typeface="+mn-ea"/>
                <a:cs typeface="+mn-ea"/>
                <a:sym typeface="+mn-ea"/>
              </a:rPr>
              <a:t> </a:t>
            </a:r>
            <a:r>
              <a:rPr lang="zh-CN" altLang="en-US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量程</a:t>
            </a:r>
            <a:endParaRPr lang="zh-CN" altLang="en-US" u="sng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2310130" y="3812540"/>
            <a:ext cx="20313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u="sng">
                <a:latin typeface="+mn-ea"/>
                <a:cs typeface="+mn-ea"/>
                <a:sym typeface="+mn-ea"/>
              </a:rPr>
              <a:t> </a:t>
            </a:r>
            <a:r>
              <a:rPr lang="zh-CN" altLang="en-US" u="sng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弹簧的轴线方向</a:t>
            </a:r>
            <a:endParaRPr lang="zh-CN" altLang="en-US" u="sng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915920" y="2829560"/>
            <a:ext cx="50050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下     课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t>新课</a:t>
            </a:r>
            <a:r>
              <a:rPr lang="en-US" altLang="zh-CN"/>
              <a:t>-----</a:t>
            </a:r>
            <a:r>
              <a:t>力是什么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08330" y="1313815"/>
            <a:ext cx="6022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/>
              <a:t>生活中是否还有其他的例子？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8330" y="2266950"/>
            <a:ext cx="4762500" cy="37147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88365" y="6129655"/>
            <a:ext cx="4034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人</a:t>
            </a:r>
            <a:r>
              <a:rPr lang="en-US" altLang="zh-CN"/>
              <a:t>“</a:t>
            </a:r>
            <a:r>
              <a:rPr lang="zh-CN" altLang="en-US"/>
              <a:t>推</a:t>
            </a:r>
            <a:r>
              <a:rPr lang="en-US" altLang="zh-CN"/>
              <a:t>”</a:t>
            </a:r>
            <a:r>
              <a:rPr lang="zh-CN" altLang="en-US"/>
              <a:t>车           推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72020" y="2266950"/>
            <a:ext cx="4304665" cy="371475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7407275" y="6129655"/>
            <a:ext cx="4034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狗躺在床上        压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力是什么</a:t>
            </a:r>
            <a:endParaRPr lang="en-US" altLang="zh-CN"/>
          </a:p>
        </p:txBody>
      </p:sp>
      <p:sp>
        <p:nvSpPr>
          <p:cNvPr id="971780" name="Text Box 4"/>
          <p:cNvSpPr txBox="1"/>
          <p:nvPr>
            <p:custDataLst>
              <p:tags r:id="rId5"/>
            </p:custDataLst>
          </p:nvPr>
        </p:nvSpPr>
        <p:spPr>
          <a:xfrm>
            <a:off x="608330" y="1537018"/>
            <a:ext cx="4502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latin typeface="Times New Roman" panose="02020603050405020304" pitchFamily="18" charset="0"/>
              </a:rPr>
              <a:t>力：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71781" name="Text Box 5"/>
          <p:cNvSpPr txBox="1"/>
          <p:nvPr>
            <p:custDataLst>
              <p:tags r:id="rId6"/>
            </p:custDataLst>
          </p:nvPr>
        </p:nvSpPr>
        <p:spPr>
          <a:xfrm>
            <a:off x="607695" y="2811145"/>
            <a:ext cx="109696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概念：物体 对 物体 的 作用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7"/>
            </p:custDataLst>
          </p:nvPr>
        </p:nvCxnSpPr>
        <p:spPr>
          <a:xfrm flipH="1">
            <a:off x="1189990" y="3271520"/>
            <a:ext cx="551180" cy="12090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92785" y="4533900"/>
            <a:ext cx="1155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施力物体</a:t>
            </a:r>
            <a:endParaRPr lang="zh-CN" altLang="en-US"/>
          </a:p>
        </p:txBody>
      </p:sp>
      <p:cxnSp>
        <p:nvCxnSpPr>
          <p:cNvPr id="3" name="直接箭头连接符 2"/>
          <p:cNvCxnSpPr/>
          <p:nvPr>
            <p:custDataLst>
              <p:tags r:id="rId9"/>
            </p:custDataLst>
          </p:nvPr>
        </p:nvCxnSpPr>
        <p:spPr>
          <a:xfrm>
            <a:off x="2961005" y="3284855"/>
            <a:ext cx="553085" cy="12306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2770505" y="4533900"/>
            <a:ext cx="1155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受力物体</a:t>
            </a:r>
            <a:endParaRPr lang="zh-CN" altLang="en-US"/>
          </a:p>
        </p:txBody>
      </p:sp>
      <p:cxnSp>
        <p:nvCxnSpPr>
          <p:cNvPr id="7" name="直接箭头连接符 6"/>
          <p:cNvCxnSpPr/>
          <p:nvPr>
            <p:custDataLst>
              <p:tags r:id="rId11"/>
            </p:custDataLst>
          </p:nvPr>
        </p:nvCxnSpPr>
        <p:spPr>
          <a:xfrm>
            <a:off x="4464050" y="3084830"/>
            <a:ext cx="1434465" cy="38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左中括号 8"/>
          <p:cNvSpPr/>
          <p:nvPr>
            <p:custDataLst>
              <p:tags r:id="rId12"/>
            </p:custDataLst>
          </p:nvPr>
        </p:nvSpPr>
        <p:spPr>
          <a:xfrm>
            <a:off x="6022975" y="1878965"/>
            <a:ext cx="144780" cy="257619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29705" y="1730375"/>
            <a:ext cx="1138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/>
              <a:t>推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拉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举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压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扭等</a:t>
            </a: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4"/>
            </p:custDataLst>
          </p:nvPr>
        </p:nvSpPr>
        <p:spPr>
          <a:xfrm>
            <a:off x="3622040" y="2801620"/>
            <a:ext cx="910590" cy="469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0" grpId="0"/>
      <p:bldP spid="971781" grpId="0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力是什么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330" y="2388870"/>
            <a:ext cx="4762500" cy="3371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01435" y="2388870"/>
            <a:ext cx="5175885" cy="33712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23595" y="591248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运动员举起杠铃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812280" y="591248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狗拉雪橇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8330" y="2388870"/>
            <a:ext cx="4763135" cy="337121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812165" y="591248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铲车举起重物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403975" y="2392045"/>
            <a:ext cx="5116830" cy="35052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6618605" y="591248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火车头拉车厢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665480" y="1448435"/>
            <a:ext cx="1084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上述案例中，哪个是施力物体？哪个是受力物体？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1410" y="437585"/>
            <a:ext cx="10969200" cy="705600"/>
          </a:xfrm>
        </p:spPr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形变和弹力</a:t>
            </a:r>
            <a:endParaRPr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1340" y="1732280"/>
            <a:ext cx="4328160" cy="3323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02805" y="1732280"/>
            <a:ext cx="4327525" cy="33235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577850" y="5250180"/>
            <a:ext cx="434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受压气球，气球发生了什么变化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7186295" y="5250180"/>
            <a:ext cx="4344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手拉橡皮筋，橡皮筋发生了什么变化</a:t>
            </a:r>
            <a:endParaRPr lang="zh-CN" altLang="en-US"/>
          </a:p>
        </p:txBody>
      </p:sp>
      <p:cxnSp>
        <p:nvCxnSpPr>
          <p:cNvPr id="7" name="直接箭头连接符 6"/>
          <p:cNvCxnSpPr/>
          <p:nvPr>
            <p:custDataLst>
              <p:tags r:id="rId10"/>
            </p:custDataLst>
          </p:nvPr>
        </p:nvCxnSpPr>
        <p:spPr>
          <a:xfrm>
            <a:off x="4344035" y="5074920"/>
            <a:ext cx="1383665" cy="8229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11"/>
            </p:custDataLst>
          </p:nvPr>
        </p:nvCxnSpPr>
        <p:spPr>
          <a:xfrm flipH="1">
            <a:off x="6410960" y="5074920"/>
            <a:ext cx="1103630" cy="8229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5342255" y="5968365"/>
            <a:ext cx="1576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形变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743700" y="605345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物体的形状发生改变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1410" y="437585"/>
            <a:ext cx="10969200" cy="705600"/>
          </a:xfrm>
        </p:spPr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形变和弹力</a:t>
            </a:r>
            <a:endParaRPr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36600" y="2552700"/>
            <a:ext cx="3930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形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变</a:t>
            </a:r>
            <a:endParaRPr lang="zh-CN" altLang="en-US" sz="20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026920" y="2028190"/>
            <a:ext cx="6522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弹性形变：形变的物体在撤去外力后能恢复原状</a:t>
            </a:r>
            <a:endParaRPr lang="zh-CN" altLang="en-US"/>
          </a:p>
        </p:txBody>
      </p:sp>
      <p:sp>
        <p:nvSpPr>
          <p:cNvPr id="6" name="左大括号 5"/>
          <p:cNvSpPr/>
          <p:nvPr>
            <p:custDataLst>
              <p:tags r:id="rId6"/>
            </p:custDataLst>
          </p:nvPr>
        </p:nvSpPr>
        <p:spPr>
          <a:xfrm>
            <a:off x="1296035" y="2028190"/>
            <a:ext cx="490855" cy="26092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026920" y="3814445"/>
            <a:ext cx="773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塑性形变：形变的物体在撤去外力后不能恢复原状（也叫做范性形变）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026920" y="2552700"/>
            <a:ext cx="3755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举例：弹簧、手按皮肤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026920" y="4269105"/>
            <a:ext cx="203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举例：橡皮泥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形变和弹力</a:t>
            </a:r>
            <a:endParaRPr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08330" y="1517650"/>
            <a:ext cx="605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活动</a:t>
            </a:r>
            <a:r>
              <a:rPr lang="en-US" altLang="zh-CN" sz="2400"/>
              <a:t>8.1  </a:t>
            </a:r>
            <a:r>
              <a:rPr lang="zh-CN" altLang="en-US" sz="2400"/>
              <a:t>探究弹性形变与外力的关系</a:t>
            </a:r>
            <a:endParaRPr lang="zh-CN" altLang="en-US" sz="24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08330" y="2552065"/>
            <a:ext cx="5918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学生分组进行，进行感受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压塑料尺的力越大，塑料尺的弯曲程度越</a:t>
            </a:r>
            <a:r>
              <a:rPr lang="zh-CN" altLang="en-US" u="sng"/>
              <a:t> </a:t>
            </a:r>
            <a:r>
              <a:rPr lang="en-US" altLang="zh-CN" u="sng"/>
              <a:t>                    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拉弹簧用的力越大，弹簧伸长得越</a:t>
            </a:r>
            <a:r>
              <a:rPr lang="en-US" altLang="zh-CN" u="sng"/>
              <a:t>       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097145" y="3105785"/>
            <a:ext cx="963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5097145" y="3660140"/>
            <a:ext cx="963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08330" y="4325620"/>
            <a:ext cx="7638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总结：使物体发生弹性形变的外力越大，物体的形变就越大。</a:t>
            </a:r>
            <a:endParaRPr lang="zh-CN" altLang="en-US" sz="2000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08330" y="5022215"/>
            <a:ext cx="1096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感受：手在压塑料尺，是塑料尺发生弹性形变时，塑料尺对手有没有力的作用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>
            <p:custDataLst>
              <p:tags r:id="rId10"/>
            </p:custDataLst>
          </p:nvPr>
        </p:nvSpPr>
        <p:spPr>
          <a:xfrm rot="16200000">
            <a:off x="6176010" y="4966970"/>
            <a:ext cx="262890" cy="1016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5868670" y="5722620"/>
            <a:ext cx="1015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2"/>
                </a:solidFill>
              </a:rPr>
              <a:t>弹</a:t>
            </a:r>
            <a:r>
              <a:rPr lang="en-US" altLang="zh-CN" sz="2000">
                <a:solidFill>
                  <a:schemeClr val="tx2"/>
                </a:solidFill>
              </a:rPr>
              <a:t>  </a:t>
            </a:r>
            <a:r>
              <a:rPr lang="zh-CN" altLang="en-US" sz="2000">
                <a:solidFill>
                  <a:schemeClr val="tx2"/>
                </a:solidFill>
              </a:rPr>
              <a:t>力</a:t>
            </a:r>
            <a:endParaRPr lang="zh-CN" altLang="en-US" sz="2000">
              <a:solidFill>
                <a:schemeClr val="tx2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6815455" y="5753100"/>
            <a:ext cx="4606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发生弹性形变的物体对另一个物体的力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7689850" y="4356100"/>
            <a:ext cx="325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补充：在弹性限度内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5" grpId="0"/>
      <p:bldP spid="6" grpId="0"/>
      <p:bldP spid="10" grpId="0"/>
      <p:bldP spid="9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新课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形变和弹力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17550" y="1623695"/>
            <a:ext cx="10861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弹力总结</a:t>
            </a:r>
            <a:endParaRPr lang="zh-CN" altLang="en-US" sz="2000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243330" y="2341880"/>
            <a:ext cx="639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施力物体：发生弹性形变的物体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679575" y="2931160"/>
            <a:ext cx="639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目的：力图恢复其原来的形状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679575" y="3502025"/>
            <a:ext cx="639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条件：接触；有挤压（发生弹性形变）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AS_UNIQUEID" val="874"/>
</p:tagLst>
</file>

<file path=ppt/tags/tag10.xml><?xml version="1.0" encoding="utf-8"?>
<p:tagLst xmlns:p="http://schemas.openxmlformats.org/presentationml/2006/main">
  <p:tag name="AS_UNIQUEID" val="8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972"/>
</p:tagLst>
</file>

<file path=ppt/tags/tag101.xml><?xml version="1.0" encoding="utf-8"?>
<p:tagLst xmlns:p="http://schemas.openxmlformats.org/presentationml/2006/main">
  <p:tag name="AS_UNIQUEID" val="973"/>
</p:tagLst>
</file>

<file path=ppt/tags/tag102.xml><?xml version="1.0" encoding="utf-8"?>
<p:tagLst xmlns:p="http://schemas.openxmlformats.org/presentationml/2006/main">
  <p:tag name="AS_UNIQUEID" val="974"/>
</p:tagLst>
</file>

<file path=ppt/tags/tag103.xml><?xml version="1.0" encoding="utf-8"?>
<p:tagLst xmlns:p="http://schemas.openxmlformats.org/presentationml/2006/main">
  <p:tag name="AS_UNIQUEID" val="975"/>
</p:tagLst>
</file>

<file path=ppt/tags/tag104.xml><?xml version="1.0" encoding="utf-8"?>
<p:tagLst xmlns:p="http://schemas.openxmlformats.org/presentationml/2006/main">
  <p:tag name="AS_UNIQUEID" val="976"/>
</p:tagLst>
</file>

<file path=ppt/tags/tag105.xml><?xml version="1.0" encoding="utf-8"?>
<p:tagLst xmlns:p="http://schemas.openxmlformats.org/presentationml/2006/main">
  <p:tag name="AS_UNIQUEID" val="977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AS_UNIQUEID" val="978"/>
</p:tagLst>
</file>

<file path=ppt/tags/tag108.xml><?xml version="1.0" encoding="utf-8"?>
<p:tagLst xmlns:p="http://schemas.openxmlformats.org/presentationml/2006/main">
  <p:tag name="AS_UNIQUEID" val="979"/>
</p:tagLst>
</file>

<file path=ppt/tags/tag109.xml><?xml version="1.0" encoding="utf-8"?>
<p:tagLst xmlns:p="http://schemas.openxmlformats.org/presentationml/2006/main">
  <p:tag name="AS_UNIQUEID" val="980"/>
</p:tagLst>
</file>

<file path=ppt/tags/tag11.xml><?xml version="1.0" encoding="utf-8"?>
<p:tagLst xmlns:p="http://schemas.openxmlformats.org/presentationml/2006/main">
  <p:tag name="AS_UNIQUEID" val="8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981"/>
</p:tagLst>
</file>

<file path=ppt/tags/tag111.xml><?xml version="1.0" encoding="utf-8"?>
<p:tagLst xmlns:p="http://schemas.openxmlformats.org/presentationml/2006/main">
  <p:tag name="AS_UNIQUEID" val="982"/>
</p:tagLst>
</file>

<file path=ppt/tags/tag112.xml><?xml version="1.0" encoding="utf-8"?>
<p:tagLst xmlns:p="http://schemas.openxmlformats.org/presentationml/2006/main">
  <p:tag name="AS_UNIQUEID" val="983"/>
</p:tagLst>
</file>

<file path=ppt/tags/tag113.xml><?xml version="1.0" encoding="utf-8"?>
<p:tagLst xmlns:p="http://schemas.openxmlformats.org/presentationml/2006/main">
  <p:tag name="AS_UNIQUEID" val="984"/>
</p:tagLst>
</file>

<file path=ppt/tags/tag114.xml><?xml version="1.0" encoding="utf-8"?>
<p:tagLst xmlns:p="http://schemas.openxmlformats.org/presentationml/2006/main">
  <p:tag name="AS_UNIQUEID" val="985"/>
</p:tagLst>
</file>

<file path=ppt/tags/tag115.xml><?xml version="1.0" encoding="utf-8"?>
<p:tagLst xmlns:p="http://schemas.openxmlformats.org/presentationml/2006/main">
  <p:tag name="AS_UNIQUEID" val="986"/>
</p:tagLst>
</file>

<file path=ppt/tags/tag116.xml><?xml version="1.0" encoding="utf-8"?>
<p:tagLst xmlns:p="http://schemas.openxmlformats.org/presentationml/2006/main">
  <p:tag name="AS_UNIQUEID" val="987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8.xml><?xml version="1.0" encoding="utf-8"?>
<p:tagLst xmlns:p="http://schemas.openxmlformats.org/presentationml/2006/main">
  <p:tag name="AS_UNIQUEID" val="988"/>
</p:tagLst>
</file>

<file path=ppt/tags/tag119.xml><?xml version="1.0" encoding="utf-8"?>
<p:tagLst xmlns:p="http://schemas.openxmlformats.org/presentationml/2006/main">
  <p:tag name="AS_UNIQUEID" val="989"/>
</p:tagLst>
</file>

<file path=ppt/tags/tag12.xml><?xml version="1.0" encoding="utf-8"?>
<p:tagLst xmlns:p="http://schemas.openxmlformats.org/presentationml/2006/main">
  <p:tag name="AS_UNIQUEID" val="8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990"/>
</p:tagLst>
</file>

<file path=ppt/tags/tag121.xml><?xml version="1.0" encoding="utf-8"?>
<p:tagLst xmlns:p="http://schemas.openxmlformats.org/presentationml/2006/main">
  <p:tag name="AS_UNIQUEID" val="991"/>
</p:tagLst>
</file>

<file path=ppt/tags/tag122.xml><?xml version="1.0" encoding="utf-8"?>
<p:tagLst xmlns:p="http://schemas.openxmlformats.org/presentationml/2006/main">
  <p:tag name="AS_UNIQUEID" val="992"/>
</p:tagLst>
</file>

<file path=ppt/tags/tag123.xml><?xml version="1.0" encoding="utf-8"?>
<p:tagLst xmlns:p="http://schemas.openxmlformats.org/presentationml/2006/main">
  <p:tag name="AS_UNIQUEID" val="993"/>
</p:tagLst>
</file>

<file path=ppt/tags/tag124.xml><?xml version="1.0" encoding="utf-8"?>
<p:tagLst xmlns:p="http://schemas.openxmlformats.org/presentationml/2006/main">
  <p:tag name="AS_UNIQUEID" val="994"/>
</p:tagLst>
</file>

<file path=ppt/tags/tag125.xml><?xml version="1.0" encoding="utf-8"?>
<p:tagLst xmlns:p="http://schemas.openxmlformats.org/presentationml/2006/main">
  <p:tag name="AS_UNIQUEID" val="995"/>
</p:tagLst>
</file>

<file path=ppt/tags/tag126.xml><?xml version="1.0" encoding="utf-8"?>
<p:tagLst xmlns:p="http://schemas.openxmlformats.org/presentationml/2006/main">
  <p:tag name="AS_UNIQUEID" val="996"/>
</p:tagLst>
</file>

<file path=ppt/tags/tag127.xml><?xml version="1.0" encoding="utf-8"?>
<p:tagLst xmlns:p="http://schemas.openxmlformats.org/presentationml/2006/main">
  <p:tag name="AS_UNIQUEID" val="997"/>
</p:tagLst>
</file>

<file path=ppt/tags/tag128.xml><?xml version="1.0" encoding="utf-8"?>
<p:tagLst xmlns:p="http://schemas.openxmlformats.org/presentationml/2006/main">
  <p:tag name="AS_UNIQUEID" val="998"/>
</p:tagLst>
</file>

<file path=ppt/tags/tag129.xml><?xml version="1.0" encoding="utf-8"?>
<p:tagLst xmlns:p="http://schemas.openxmlformats.org/presentationml/2006/main">
  <p:tag name="AS_UNIQUEID" val="999"/>
</p:tagLst>
</file>

<file path=ppt/tags/tag13.xml><?xml version="1.0" encoding="utf-8"?>
<p:tagLst xmlns:p="http://schemas.openxmlformats.org/presentationml/2006/main">
  <p:tag name="AS_UNIQUEID" val="886"/>
</p:tagLst>
</file>

<file path=ppt/tags/tag130.xml><?xml version="1.0" encoding="utf-8"?>
<p:tagLst xmlns:p="http://schemas.openxmlformats.org/presentationml/2006/main">
  <p:tag name="AS_UNIQUEID" val="1000"/>
</p:tagLst>
</file>

<file path=ppt/tags/tag131.xml><?xml version="1.0" encoding="utf-8"?>
<p:tagLst xmlns:p="http://schemas.openxmlformats.org/presentationml/2006/main">
  <p:tag name="AS_UNIQUEID" val="1001"/>
</p:tagLst>
</file>

<file path=ppt/tags/tag132.xml><?xml version="1.0" encoding="utf-8"?>
<p:tagLst xmlns:p="http://schemas.openxmlformats.org/presentationml/2006/main">
  <p:tag name="AS_UNIQUEID" val="1002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AS_UNIQUEID" val="1003"/>
</p:tagLst>
</file>

<file path=ppt/tags/tag135.xml><?xml version="1.0" encoding="utf-8"?>
<p:tagLst xmlns:p="http://schemas.openxmlformats.org/presentationml/2006/main">
  <p:tag name="AS_UNIQUEID" val="1004"/>
</p:tagLst>
</file>

<file path=ppt/tags/tag136.xml><?xml version="1.0" encoding="utf-8"?>
<p:tagLst xmlns:p="http://schemas.openxmlformats.org/presentationml/2006/main">
  <p:tag name="AS_UNIQUEID" val="1005"/>
</p:tagLst>
</file>

<file path=ppt/tags/tag137.xml><?xml version="1.0" encoding="utf-8"?>
<p:tagLst xmlns:p="http://schemas.openxmlformats.org/presentationml/2006/main">
  <p:tag name="AS_UNIQUEID" val="1006"/>
</p:tagLst>
</file>

<file path=ppt/tags/tag138.xml><?xml version="1.0" encoding="utf-8"?>
<p:tagLst xmlns:p="http://schemas.openxmlformats.org/presentationml/2006/main">
  <p:tag name="AS_UNIQUEID" val="1007"/>
</p:tagLst>
</file>

<file path=ppt/tags/tag139.xml><?xml version="1.0" encoding="utf-8"?>
<p:tagLst xmlns:p="http://schemas.openxmlformats.org/presentationml/2006/main">
  <p:tag name="AS_UNIQUEID" val="1008"/>
  <p:tag name="KSO_WM_UNIT_PLACING_PICTURE_USER_VIEWPORT" val="{&quot;height&quot;:5310,&quot;width&quot;:7500}"/>
</p:tagLst>
</file>

<file path=ppt/tags/tag14.xml><?xml version="1.0" encoding="utf-8"?>
<p:tagLst xmlns:p="http://schemas.openxmlformats.org/presentationml/2006/main">
  <p:tag name="AS_UNIQUEID" val="8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009"/>
  <p:tag name="KSO_WM_UNIT_PLACING_PICTURE_USER_VIEWPORT" val="{&quot;height&quot;:5309,&quot;width&quot;:8151}"/>
</p:tagLst>
</file>

<file path=ppt/tags/tag141.xml><?xml version="1.0" encoding="utf-8"?>
<p:tagLst xmlns:p="http://schemas.openxmlformats.org/presentationml/2006/main">
  <p:tag name="AS_UNIQUEID" val="1010"/>
</p:tagLst>
</file>

<file path=ppt/tags/tag142.xml><?xml version="1.0" encoding="utf-8"?>
<p:tagLst xmlns:p="http://schemas.openxmlformats.org/presentationml/2006/main">
  <p:tag name="AS_UNIQUEID" val="1011"/>
</p:tagLst>
</file>

<file path=ppt/tags/tag143.xml><?xml version="1.0" encoding="utf-8"?>
<p:tagLst xmlns:p="http://schemas.openxmlformats.org/presentationml/2006/main">
  <p:tag name="AS_UNIQUEID" val="1012"/>
  <p:tag name="KSO_WM_UNIT_PLACING_PICTURE_USER_VIEWPORT" val="{&quot;height&quot;:5309,&quot;width&quot;:7501}"/>
</p:tagLst>
</file>

<file path=ppt/tags/tag144.xml><?xml version="1.0" encoding="utf-8"?>
<p:tagLst xmlns:p="http://schemas.openxmlformats.org/presentationml/2006/main">
  <p:tag name="AS_UNIQUEID" val="1013"/>
</p:tagLst>
</file>

<file path=ppt/tags/tag145.xml><?xml version="1.0" encoding="utf-8"?>
<p:tagLst xmlns:p="http://schemas.openxmlformats.org/presentationml/2006/main">
  <p:tag name="AS_UNIQUEID" val="1014"/>
  <p:tag name="KSO_WM_UNIT_PLACING_PICTURE_USER_VIEWPORT" val="{&quot;height&quot;:5520,&quot;width&quot;:8058}"/>
</p:tagLst>
</file>

<file path=ppt/tags/tag146.xml><?xml version="1.0" encoding="utf-8"?>
<p:tagLst xmlns:p="http://schemas.openxmlformats.org/presentationml/2006/main">
  <p:tag name="AS_UNIQUEID" val="1015"/>
</p:tagLst>
</file>

<file path=ppt/tags/tag147.xml><?xml version="1.0" encoding="utf-8"?>
<p:tagLst xmlns:p="http://schemas.openxmlformats.org/presentationml/2006/main">
  <p:tag name="AS_UNIQUEID" val="1016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9.xml><?xml version="1.0" encoding="utf-8"?>
<p:tagLst xmlns:p="http://schemas.openxmlformats.org/presentationml/2006/main">
  <p:tag name="AS_UNIQUEID" val="1017"/>
</p:tagLst>
</file>

<file path=ppt/tags/tag15.xml><?xml version="1.0" encoding="utf-8"?>
<p:tagLst xmlns:p="http://schemas.openxmlformats.org/presentationml/2006/main">
  <p:tag name="AS_UNIQUEID" val="8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018"/>
</p:tagLst>
</file>

<file path=ppt/tags/tag151.xml><?xml version="1.0" encoding="utf-8"?>
<p:tagLst xmlns:p="http://schemas.openxmlformats.org/presentationml/2006/main">
  <p:tag name="AS_UNIQUEID" val="1019"/>
</p:tagLst>
</file>

<file path=ppt/tags/tag152.xml><?xml version="1.0" encoding="utf-8"?>
<p:tagLst xmlns:p="http://schemas.openxmlformats.org/presentationml/2006/main">
  <p:tag name="AS_UNIQUEID" val="1020"/>
</p:tagLst>
</file>

<file path=ppt/tags/tag153.xml><?xml version="1.0" encoding="utf-8"?>
<p:tagLst xmlns:p="http://schemas.openxmlformats.org/presentationml/2006/main">
  <p:tag name="AS_UNIQUEID" val="1021"/>
</p:tagLst>
</file>

<file path=ppt/tags/tag154.xml><?xml version="1.0" encoding="utf-8"?>
<p:tagLst xmlns:p="http://schemas.openxmlformats.org/presentationml/2006/main">
  <p:tag name="AS_UNIQUEID" val="1022"/>
</p:tagLst>
</file>

<file path=ppt/tags/tag155.xml><?xml version="1.0" encoding="utf-8"?>
<p:tagLst xmlns:p="http://schemas.openxmlformats.org/presentationml/2006/main">
  <p:tag name="AS_UNIQUEID" val="1023"/>
</p:tagLst>
</file>

<file path=ppt/tags/tag156.xml><?xml version="1.0" encoding="utf-8"?>
<p:tagLst xmlns:p="http://schemas.openxmlformats.org/presentationml/2006/main">
  <p:tag name="AS_UNIQUEID" val="1024"/>
</p:tagLst>
</file>

<file path=ppt/tags/tag157.xml><?xml version="1.0" encoding="utf-8"?>
<p:tagLst xmlns:p="http://schemas.openxmlformats.org/presentationml/2006/main">
  <p:tag name="AS_UNIQUEID" val="1025"/>
</p:tagLst>
</file>

<file path=ppt/tags/tag158.xml><?xml version="1.0" encoding="utf-8"?>
<p:tagLst xmlns:p="http://schemas.openxmlformats.org/presentationml/2006/main">
  <p:tag name="AS_UNIQUEID" val="1026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AS_UNIQUEID" val="8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1027"/>
</p:tagLst>
</file>

<file path=ppt/tags/tag161.xml><?xml version="1.0" encoding="utf-8"?>
<p:tagLst xmlns:p="http://schemas.openxmlformats.org/presentationml/2006/main">
  <p:tag name="AS_UNIQUEID" val="1028"/>
</p:tagLst>
</file>

<file path=ppt/tags/tag162.xml><?xml version="1.0" encoding="utf-8"?>
<p:tagLst xmlns:p="http://schemas.openxmlformats.org/presentationml/2006/main">
  <p:tag name="AS_UNIQUEID" val="1029"/>
</p:tagLst>
</file>

<file path=ppt/tags/tag163.xml><?xml version="1.0" encoding="utf-8"?>
<p:tagLst xmlns:p="http://schemas.openxmlformats.org/presentationml/2006/main">
  <p:tag name="AS_UNIQUEID" val="1030"/>
</p:tagLst>
</file>

<file path=ppt/tags/tag164.xml><?xml version="1.0" encoding="utf-8"?>
<p:tagLst xmlns:p="http://schemas.openxmlformats.org/presentationml/2006/main">
  <p:tag name="AS_UNIQUEID" val="1031"/>
</p:tagLst>
</file>

<file path=ppt/tags/tag165.xml><?xml version="1.0" encoding="utf-8"?>
<p:tagLst xmlns:p="http://schemas.openxmlformats.org/presentationml/2006/main">
  <p:tag name="AS_UNIQUEID" val="1032"/>
</p:tagLst>
</file>

<file path=ppt/tags/tag166.xml><?xml version="1.0" encoding="utf-8"?>
<p:tagLst xmlns:p="http://schemas.openxmlformats.org/presentationml/2006/main">
  <p:tag name="AS_UNIQUEID" val="1033"/>
</p:tagLst>
</file>

<file path=ppt/tags/tag167.xml><?xml version="1.0" encoding="utf-8"?>
<p:tagLst xmlns:p="http://schemas.openxmlformats.org/presentationml/2006/main">
  <p:tag name="AS_UNIQUEID" val="1034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9.xml><?xml version="1.0" encoding="utf-8"?>
<p:tagLst xmlns:p="http://schemas.openxmlformats.org/presentationml/2006/main">
  <p:tag name="AS_UNIQUEID" val="1035"/>
</p:tagLst>
</file>

<file path=ppt/tags/tag17.xml><?xml version="1.0" encoding="utf-8"?>
<p:tagLst xmlns:p="http://schemas.openxmlformats.org/presentationml/2006/main">
  <p:tag name="AS_UNIQUEID" val="8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036"/>
</p:tagLst>
</file>

<file path=ppt/tags/tag171.xml><?xml version="1.0" encoding="utf-8"?>
<p:tagLst xmlns:p="http://schemas.openxmlformats.org/presentationml/2006/main">
  <p:tag name="AS_UNIQUEID" val="1037"/>
</p:tagLst>
</file>

<file path=ppt/tags/tag172.xml><?xml version="1.0" encoding="utf-8"?>
<p:tagLst xmlns:p="http://schemas.openxmlformats.org/presentationml/2006/main">
  <p:tag name="AS_UNIQUEID" val="1038"/>
</p:tagLst>
</file>

<file path=ppt/tags/tag173.xml><?xml version="1.0" encoding="utf-8"?>
<p:tagLst xmlns:p="http://schemas.openxmlformats.org/presentationml/2006/main">
  <p:tag name="AS_UNIQUEID" val="1039"/>
</p:tagLst>
</file>

<file path=ppt/tags/tag174.xml><?xml version="1.0" encoding="utf-8"?>
<p:tagLst xmlns:p="http://schemas.openxmlformats.org/presentationml/2006/main">
  <p:tag name="AS_UNIQUEID" val="1040"/>
</p:tagLst>
</file>

<file path=ppt/tags/tag175.xml><?xml version="1.0" encoding="utf-8"?>
<p:tagLst xmlns:p="http://schemas.openxmlformats.org/presentationml/2006/main">
  <p:tag name="AS_UNIQUEID" val="1041"/>
</p:tagLst>
</file>

<file path=ppt/tags/tag176.xml><?xml version="1.0" encoding="utf-8"?>
<p:tagLst xmlns:p="http://schemas.openxmlformats.org/presentationml/2006/main">
  <p:tag name="AS_UNIQUEID" val="1042"/>
</p:tagLst>
</file>

<file path=ppt/tags/tag177.xml><?xml version="1.0" encoding="utf-8"?>
<p:tagLst xmlns:p="http://schemas.openxmlformats.org/presentationml/2006/main">
  <p:tag name="AS_UNIQUEID" val="1043"/>
</p:tagLst>
</file>

<file path=ppt/tags/tag178.xml><?xml version="1.0" encoding="utf-8"?>
<p:tagLst xmlns:p="http://schemas.openxmlformats.org/presentationml/2006/main">
  <p:tag name="AS_UNIQUEID" val="1044"/>
</p:tagLst>
</file>

<file path=ppt/tags/tag179.xml><?xml version="1.0" encoding="utf-8"?>
<p:tagLst xmlns:p="http://schemas.openxmlformats.org/presentationml/2006/main">
  <p:tag name="AS_UNIQUEID" val="1045"/>
</p:tagLst>
</file>

<file path=ppt/tags/tag18.xml><?xml version="1.0" encoding="utf-8"?>
<p:tagLst xmlns:p="http://schemas.openxmlformats.org/presentationml/2006/main">
  <p:tag name="AS_UNIQUEID" val="8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1046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2.xml><?xml version="1.0" encoding="utf-8"?>
<p:tagLst xmlns:p="http://schemas.openxmlformats.org/presentationml/2006/main">
  <p:tag name="AS_UNIQUEID" val="1047"/>
</p:tagLst>
</file>

<file path=ppt/tags/tag183.xml><?xml version="1.0" encoding="utf-8"?>
<p:tagLst xmlns:p="http://schemas.openxmlformats.org/presentationml/2006/main">
  <p:tag name="AS_UNIQUEID" val="1048"/>
</p:tagLst>
</file>

<file path=ppt/tags/tag184.xml><?xml version="1.0" encoding="utf-8"?>
<p:tagLst xmlns:p="http://schemas.openxmlformats.org/presentationml/2006/main">
  <p:tag name="AS_UNIQUEID" val="1049"/>
</p:tagLst>
</file>

<file path=ppt/tags/tag185.xml><?xml version="1.0" encoding="utf-8"?>
<p:tagLst xmlns:p="http://schemas.openxmlformats.org/presentationml/2006/main">
  <p:tag name="AS_UNIQUEID" val="1050"/>
</p:tagLst>
</file>

<file path=ppt/tags/tag186.xml><?xml version="1.0" encoding="utf-8"?>
<p:tagLst xmlns:p="http://schemas.openxmlformats.org/presentationml/2006/main">
  <p:tag name="AS_UNIQUEID" val="1051"/>
</p:tagLst>
</file>

<file path=ppt/tags/tag187.xml><?xml version="1.0" encoding="utf-8"?>
<p:tagLst xmlns:p="http://schemas.openxmlformats.org/presentationml/2006/main">
  <p:tag name="AS_UNIQUEID" val="1052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9.xml><?xml version="1.0" encoding="utf-8"?>
<p:tagLst xmlns:p="http://schemas.openxmlformats.org/presentationml/2006/main">
  <p:tag name="AS_UNIQUEID" val="1053"/>
</p:tagLst>
</file>

<file path=ppt/tags/tag19.xml><?xml version="1.0" encoding="utf-8"?>
<p:tagLst xmlns:p="http://schemas.openxmlformats.org/presentationml/2006/main">
  <p:tag name="AS_UNIQUEID" val="892"/>
</p:tagLst>
</file>

<file path=ppt/tags/tag190.xml><?xml version="1.0" encoding="utf-8"?>
<p:tagLst xmlns:p="http://schemas.openxmlformats.org/presentationml/2006/main">
  <p:tag name="AS_UNIQUEID" val="1054"/>
</p:tagLst>
</file>

<file path=ppt/tags/tag191.xml><?xml version="1.0" encoding="utf-8"?>
<p:tagLst xmlns:p="http://schemas.openxmlformats.org/presentationml/2006/main">
  <p:tag name="AS_UNIQUEID" val="1055"/>
</p:tagLst>
</file>

<file path=ppt/tags/tag192.xml><?xml version="1.0" encoding="utf-8"?>
<p:tagLst xmlns:p="http://schemas.openxmlformats.org/presentationml/2006/main">
  <p:tag name="AS_UNIQUEID" val="1056"/>
</p:tagLst>
</file>

<file path=ppt/tags/tag193.xml><?xml version="1.0" encoding="utf-8"?>
<p:tagLst xmlns:p="http://schemas.openxmlformats.org/presentationml/2006/main">
  <p:tag name="AS_UNIQUEID" val="1057"/>
</p:tagLst>
</file>

<file path=ppt/tags/tag194.xml><?xml version="1.0" encoding="utf-8"?>
<p:tagLst xmlns:p="http://schemas.openxmlformats.org/presentationml/2006/main">
  <p:tag name="AS_UNIQUEID" val="1058"/>
</p:tagLst>
</file>

<file path=ppt/tags/tag195.xml><?xml version="1.0" encoding="utf-8"?>
<p:tagLst xmlns:p="http://schemas.openxmlformats.org/presentationml/2006/main">
  <p:tag name="AS_UNIQUEID" val="1059"/>
</p:tagLst>
</file>

<file path=ppt/tags/tag196.xml><?xml version="1.0" encoding="utf-8"?>
<p:tagLst xmlns:p="http://schemas.openxmlformats.org/presentationml/2006/main">
  <p:tag name="AS_UNIQUEID" val="1060"/>
</p:tagLst>
</file>

<file path=ppt/tags/tag197.xml><?xml version="1.0" encoding="utf-8"?>
<p:tagLst xmlns:p="http://schemas.openxmlformats.org/presentationml/2006/main">
  <p:tag name="AS_UNIQUEID" val="106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9.xml><?xml version="1.0" encoding="utf-8"?>
<p:tagLst xmlns:p="http://schemas.openxmlformats.org/presentationml/2006/main">
  <p:tag name="AS_UNIQUEID" val="1062"/>
</p:tagLst>
</file>

<file path=ppt/tags/tag2.xml><?xml version="1.0" encoding="utf-8"?>
<p:tagLst xmlns:p="http://schemas.openxmlformats.org/presentationml/2006/main">
  <p:tag name="AS_UNIQUEID" val="8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8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063"/>
</p:tagLst>
</file>

<file path=ppt/tags/tag201.xml><?xml version="1.0" encoding="utf-8"?>
<p:tagLst xmlns:p="http://schemas.openxmlformats.org/presentationml/2006/main">
  <p:tag name="AS_UNIQUEID" val="1064"/>
</p:tagLst>
</file>

<file path=ppt/tags/tag202.xml><?xml version="1.0" encoding="utf-8"?>
<p:tagLst xmlns:p="http://schemas.openxmlformats.org/presentationml/2006/main">
  <p:tag name="AS_UNIQUEID" val="1065"/>
</p:tagLst>
</file>

<file path=ppt/tags/tag203.xml><?xml version="1.0" encoding="utf-8"?>
<p:tagLst xmlns:p="http://schemas.openxmlformats.org/presentationml/2006/main">
  <p:tag name="AS_UNIQUEID" val="1066"/>
</p:tagLst>
</file>

<file path=ppt/tags/tag204.xml><?xml version="1.0" encoding="utf-8"?>
<p:tagLst xmlns:p="http://schemas.openxmlformats.org/presentationml/2006/main">
  <p:tag name="AS_UNIQUEID" val="1067"/>
</p:tagLst>
</file>

<file path=ppt/tags/tag205.xml><?xml version="1.0" encoding="utf-8"?>
<p:tagLst xmlns:p="http://schemas.openxmlformats.org/presentationml/2006/main">
  <p:tag name="AS_UNIQUEID" val="1068"/>
</p:tagLst>
</file>

<file path=ppt/tags/tag206.xml><?xml version="1.0" encoding="utf-8"?>
<p:tagLst xmlns:p="http://schemas.openxmlformats.org/presentationml/2006/main">
  <p:tag name="AS_UNIQUEID" val="1069"/>
</p:tagLst>
</file>

<file path=ppt/tags/tag207.xml><?xml version="1.0" encoding="utf-8"?>
<p:tagLst xmlns:p="http://schemas.openxmlformats.org/presentationml/2006/main">
  <p:tag name="AS_UNIQUEID" val="1070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9.xml><?xml version="1.0" encoding="utf-8"?>
<p:tagLst xmlns:p="http://schemas.openxmlformats.org/presentationml/2006/main">
  <p:tag name="AS_UNIQUEID" val="1071"/>
</p:tagLst>
</file>

<file path=ppt/tags/tag21.xml><?xml version="1.0" encoding="utf-8"?>
<p:tagLst xmlns:p="http://schemas.openxmlformats.org/presentationml/2006/main">
  <p:tag name="AS_UNIQUEID" val="8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072"/>
</p:tagLst>
</file>

<file path=ppt/tags/tag211.xml><?xml version="1.0" encoding="utf-8"?>
<p:tagLst xmlns:p="http://schemas.openxmlformats.org/presentationml/2006/main">
  <p:tag name="AS_UNIQUEID" val="1073"/>
</p:tagLst>
</file>

<file path=ppt/tags/tag212.xml><?xml version="1.0" encoding="utf-8"?>
<p:tagLst xmlns:p="http://schemas.openxmlformats.org/presentationml/2006/main">
  <p:tag name="AS_UNIQUEID" val="1074"/>
</p:tagLst>
</file>

<file path=ppt/tags/tag213.xml><?xml version="1.0" encoding="utf-8"?>
<p:tagLst xmlns:p="http://schemas.openxmlformats.org/presentationml/2006/main">
  <p:tag name="AS_UNIQUEID" val="1075"/>
</p:tagLst>
</file>

<file path=ppt/tags/tag214.xml><?xml version="1.0" encoding="utf-8"?>
<p:tagLst xmlns:p="http://schemas.openxmlformats.org/presentationml/2006/main">
  <p:tag name="AS_UNIQUEID" val="1076"/>
</p:tagLst>
</file>

<file path=ppt/tags/tag215.xml><?xml version="1.0" encoding="utf-8"?>
<p:tagLst xmlns:p="http://schemas.openxmlformats.org/presentationml/2006/main">
  <p:tag name="AS_UNIQUEID" val="1077"/>
</p:tagLst>
</file>

<file path=ppt/tags/tag216.xml><?xml version="1.0" encoding="utf-8"?>
<p:tagLst xmlns:p="http://schemas.openxmlformats.org/presentationml/2006/main">
  <p:tag name="AS_UNIQUEID" val="1078"/>
</p:tagLst>
</file>

<file path=ppt/tags/tag217.xml><?xml version="1.0" encoding="utf-8"?>
<p:tagLst xmlns:p="http://schemas.openxmlformats.org/presentationml/2006/main">
  <p:tag name="AS_UNIQUEID" val="1079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9.xml><?xml version="1.0" encoding="utf-8"?>
<p:tagLst xmlns:p="http://schemas.openxmlformats.org/presentationml/2006/main">
  <p:tag name="AS_UNIQUEID" val="1080"/>
</p:tagLst>
</file>

<file path=ppt/tags/tag22.xml><?xml version="1.0" encoding="utf-8"?>
<p:tagLst xmlns:p="http://schemas.openxmlformats.org/presentationml/2006/main">
  <p:tag name="AS_UNIQUEID" val="8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081"/>
</p:tagLst>
</file>

<file path=ppt/tags/tag221.xml><?xml version="1.0" encoding="utf-8"?>
<p:tagLst xmlns:p="http://schemas.openxmlformats.org/presentationml/2006/main">
  <p:tag name="AS_UNIQUEID" val="1082"/>
</p:tagLst>
</file>

<file path=ppt/tags/tag222.xml><?xml version="1.0" encoding="utf-8"?>
<p:tagLst xmlns:p="http://schemas.openxmlformats.org/presentationml/2006/main">
  <p:tag name="AS_UNIQUEID" val="1083"/>
</p:tagLst>
</file>

<file path=ppt/tags/tag223.xml><?xml version="1.0" encoding="utf-8"?>
<p:tagLst xmlns:p="http://schemas.openxmlformats.org/presentationml/2006/main">
  <p:tag name="AS_UNIQUEID" val="1084"/>
</p:tagLst>
</file>

<file path=ppt/tags/tag224.xml><?xml version="1.0" encoding="utf-8"?>
<p:tagLst xmlns:p="http://schemas.openxmlformats.org/presentationml/2006/main">
  <p:tag name="AS_UNIQUEID" val="1085"/>
</p:tagLst>
</file>

<file path=ppt/tags/tag225.xml><?xml version="1.0" encoding="utf-8"?>
<p:tagLst xmlns:p="http://schemas.openxmlformats.org/presentationml/2006/main">
  <p:tag name="AS_UNIQUEID" val="1086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7.xml><?xml version="1.0" encoding="utf-8"?>
<p:tagLst xmlns:p="http://schemas.openxmlformats.org/presentationml/2006/main">
  <p:tag name="AS_UNIQUEID" val="1087"/>
</p:tagLst>
</file>

<file path=ppt/tags/tag228.xml><?xml version="1.0" encoding="utf-8"?>
<p:tagLst xmlns:p="http://schemas.openxmlformats.org/presentationml/2006/main">
  <p:tag name="AS_UNIQUEID" val="1088"/>
</p:tagLst>
</file>

<file path=ppt/tags/tag229.xml><?xml version="1.0" encoding="utf-8"?>
<p:tagLst xmlns:p="http://schemas.openxmlformats.org/presentationml/2006/main">
  <p:tag name="AS_UNIQUEID" val="1089"/>
</p:tagLst>
</file>

<file path=ppt/tags/tag23.xml><?xml version="1.0" encoding="utf-8"?>
<p:tagLst xmlns:p="http://schemas.openxmlformats.org/presentationml/2006/main">
  <p:tag name="AS_UNIQUEID" val="8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1090"/>
</p:tagLst>
</file>

<file path=ppt/tags/tag231.xml><?xml version="1.0" encoding="utf-8"?>
<p:tagLst xmlns:p="http://schemas.openxmlformats.org/presentationml/2006/main">
  <p:tag name="AS_UNIQUEID" val="1091"/>
</p:tagLst>
</file>

<file path=ppt/tags/tag232.xml><?xml version="1.0" encoding="utf-8"?>
<p:tagLst xmlns:p="http://schemas.openxmlformats.org/presentationml/2006/main">
  <p:tag name="AS_UNIQUEID" val="1092"/>
</p:tagLst>
</file>

<file path=ppt/tags/tag233.xml><?xml version="1.0" encoding="utf-8"?>
<p:tagLst xmlns:p="http://schemas.openxmlformats.org/presentationml/2006/main">
  <p:tag name="AS_UNIQUEID" val="1093"/>
</p:tagLst>
</file>

<file path=ppt/tags/tag234.xml><?xml version="1.0" encoding="utf-8"?>
<p:tagLst xmlns:p="http://schemas.openxmlformats.org/presentationml/2006/main">
  <p:tag name="AS_UNIQUEID" val="1094"/>
</p:tagLst>
</file>

<file path=ppt/tags/tag235.xml><?xml version="1.0" encoding="utf-8"?>
<p:tagLst xmlns:p="http://schemas.openxmlformats.org/presentationml/2006/main">
  <p:tag name="AS_UNIQUEID" val="1095"/>
</p:tagLst>
</file>

<file path=ppt/tags/tag236.xml><?xml version="1.0" encoding="utf-8"?>
<p:tagLst xmlns:p="http://schemas.openxmlformats.org/presentationml/2006/main">
  <p:tag name="AS_UNIQUEID" val="1096"/>
</p:tagLst>
</file>

<file path=ppt/tags/tag237.xml><?xml version="1.0" encoding="utf-8"?>
<p:tagLst xmlns:p="http://schemas.openxmlformats.org/presentationml/2006/main">
  <p:tag name="AS_UNIQUEID" val="1097"/>
</p:tagLst>
</file>

<file path=ppt/tags/tag238.xml><?xml version="1.0" encoding="utf-8"?>
<p:tagLst xmlns:p="http://schemas.openxmlformats.org/presentationml/2006/main">
  <p:tag name="AS_UNIQUEID" val="1098"/>
</p:tagLst>
</file>

<file path=ppt/tags/tag239.xml><?xml version="1.0" encoding="utf-8"?>
<p:tagLst xmlns:p="http://schemas.openxmlformats.org/presentationml/2006/main">
  <p:tag name="AS_UNIQUEID" val="1099"/>
</p:tagLst>
</file>

<file path=ppt/tags/tag24.xml><?xml version="1.0" encoding="utf-8"?>
<p:tagLst xmlns:p="http://schemas.openxmlformats.org/presentationml/2006/main">
  <p:tag name="AS_UNIQUEID" val="8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1100"/>
</p:tagLst>
</file>

<file path=ppt/tags/tag241.xml><?xml version="1.0" encoding="utf-8"?>
<p:tagLst xmlns:p="http://schemas.openxmlformats.org/presentationml/2006/main">
  <p:tag name="AS_UNIQUEID" val="1101"/>
</p:tagLst>
</file>

<file path=ppt/tags/tag242.xml><?xml version="1.0" encoding="utf-8"?>
<p:tagLst xmlns:p="http://schemas.openxmlformats.org/presentationml/2006/main">
  <p:tag name="AS_UNIQUEID" val="1102"/>
</p:tagLst>
</file>

<file path=ppt/tags/tag243.xml><?xml version="1.0" encoding="utf-8"?>
<p:tagLst xmlns:p="http://schemas.openxmlformats.org/presentationml/2006/main">
  <p:tag name="AS_UNIQUEID" val="1103"/>
</p:tagLst>
</file>

<file path=ppt/tags/tag244.xml><?xml version="1.0" encoding="utf-8"?>
<p:tagLst xmlns:p="http://schemas.openxmlformats.org/presentationml/2006/main">
  <p:tag name="AS_UNIQUEID" val="1104"/>
</p:tagLst>
</file>

<file path=ppt/tags/tag245.xml><?xml version="1.0" encoding="utf-8"?>
<p:tagLst xmlns:p="http://schemas.openxmlformats.org/presentationml/2006/main">
  <p:tag name="AS_UNIQUEID" val="1105"/>
</p:tagLst>
</file>

<file path=ppt/tags/tag246.xml><?xml version="1.0" encoding="utf-8"?>
<p:tagLst xmlns:p="http://schemas.openxmlformats.org/presentationml/2006/main">
  <p:tag name="AS_UNIQUEID" val="1106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8.xml><?xml version="1.0" encoding="utf-8"?>
<p:tagLst xmlns:p="http://schemas.openxmlformats.org/presentationml/2006/main">
  <p:tag name="AS_UNIQUEID" val="1107"/>
</p:tagLst>
</file>

<file path=ppt/tags/tag249.xml><?xml version="1.0" encoding="utf-8"?>
<p:tagLst xmlns:p="http://schemas.openxmlformats.org/presentationml/2006/main">
  <p:tag name="AS_UNIQUEID" val="1108"/>
</p:tagLst>
</file>

<file path=ppt/tags/tag25.xml><?xml version="1.0" encoding="utf-8"?>
<p:tagLst xmlns:p="http://schemas.openxmlformats.org/presentationml/2006/main">
  <p:tag name="AS_UNIQUEID" val="8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867"/>
</p:tagLst>
</file>

<file path=ppt/tags/tag251.xml><?xml version="1.0" encoding="utf-8"?>
<p:tagLst xmlns:p="http://schemas.openxmlformats.org/presentationml/2006/main">
  <p:tag name="AS_UNIQUEID" val="1109"/>
</p:tagLst>
</file>

<file path=ppt/tags/tag252.xml><?xml version="1.0" encoding="utf-8"?>
<p:tagLst xmlns:p="http://schemas.openxmlformats.org/presentationml/2006/main">
  <p:tag name="AS_UNIQUEID" val="1110"/>
</p:tagLst>
</file>

<file path=ppt/tags/tag253.xml><?xml version="1.0" encoding="utf-8"?>
<p:tagLst xmlns:p="http://schemas.openxmlformats.org/presentationml/2006/main">
  <p:tag name="AS_UNIQUEID" val="1111"/>
</p:tagLst>
</file>

<file path=ppt/tags/tag254.xml><?xml version="1.0" encoding="utf-8"?>
<p:tagLst xmlns:p="http://schemas.openxmlformats.org/presentationml/2006/main">
  <p:tag name="AS_UNIQUEID" val="1112"/>
</p:tagLst>
</file>

<file path=ppt/tags/tag255.xml><?xml version="1.0" encoding="utf-8"?>
<p:tagLst xmlns:p="http://schemas.openxmlformats.org/presentationml/2006/main">
  <p:tag name="AS_UNIQUEID" val="1113"/>
</p:tagLst>
</file>

<file path=ppt/tags/tag256.xml><?xml version="1.0" encoding="utf-8"?>
<p:tagLst xmlns:p="http://schemas.openxmlformats.org/presentationml/2006/main">
  <p:tag name="AS_UNIQUEID" val="1114"/>
</p:tagLst>
</file>

<file path=ppt/tags/tag257.xml><?xml version="1.0" encoding="utf-8"?>
<p:tagLst xmlns:p="http://schemas.openxmlformats.org/presentationml/2006/main">
  <p:tag name="AS_UNIQUEID" val="1115"/>
</p:tagLst>
</file>

<file path=ppt/tags/tag258.xml><?xml version="1.0" encoding="utf-8"?>
<p:tagLst xmlns:p="http://schemas.openxmlformats.org/presentationml/2006/main">
  <p:tag name="AS_UNIQUEID" val="1116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AS_UNIQUEID" val="899"/>
</p:tagLst>
</file>

<file path=ppt/tags/tag260.xml><?xml version="1.0" encoding="utf-8"?>
<p:tagLst xmlns:p="http://schemas.openxmlformats.org/presentationml/2006/main">
  <p:tag name="AS_UNIQUEID" val="1117"/>
</p:tagLst>
</file>

<file path=ppt/tags/tag261.xml><?xml version="1.0" encoding="utf-8"?>
<p:tagLst xmlns:p="http://schemas.openxmlformats.org/presentationml/2006/main">
  <p:tag name="AS_UNIQUEID" val="1118"/>
</p:tagLst>
</file>

<file path=ppt/tags/tag262.xml><?xml version="1.0" encoding="utf-8"?>
<p:tagLst xmlns:p="http://schemas.openxmlformats.org/presentationml/2006/main">
  <p:tag name="AS_UNIQUEID" val="869"/>
</p:tagLst>
</file>

<file path=ppt/tags/tag263.xml><?xml version="1.0" encoding="utf-8"?>
<p:tagLst xmlns:p="http://schemas.openxmlformats.org/presentationml/2006/main">
  <p:tag name="AS_UNIQUEID" val="870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5.xml><?xml version="1.0" encoding="utf-8"?>
<p:tagLst xmlns:p="http://schemas.openxmlformats.org/presentationml/2006/main">
  <p:tag name="AS_UNIQUEID" val="1119"/>
</p:tagLst>
</file>

<file path=ppt/tags/tag266.xml><?xml version="1.0" encoding="utf-8"?>
<p:tagLst xmlns:p="http://schemas.openxmlformats.org/presentationml/2006/main">
  <p:tag name="AS_UNIQUEID" val="1120"/>
</p:tagLst>
</file>

<file path=ppt/tags/tag267.xml><?xml version="1.0" encoding="utf-8"?>
<p:tagLst xmlns:p="http://schemas.openxmlformats.org/presentationml/2006/main">
  <p:tag name="AS_UNIQUEID" val="871"/>
</p:tagLst>
</file>

<file path=ppt/tags/tag268.xml><?xml version="1.0" encoding="utf-8"?>
<p:tagLst xmlns:p="http://schemas.openxmlformats.org/presentationml/2006/main">
  <p:tag name="AS_UNIQUEID" val="872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AS_UNIQUEID" val="9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121"/>
</p:tagLst>
</file>

<file path=ppt/tags/tag271.xml><?xml version="1.0" encoding="utf-8"?>
<p:tagLst xmlns:p="http://schemas.openxmlformats.org/presentationml/2006/main">
  <p:tag name="AS_UNIQUEID" val="1122"/>
</p:tagLst>
</file>

<file path=ppt/tags/tag272.xml><?xml version="1.0" encoding="utf-8"?>
<p:tagLst xmlns:p="http://schemas.openxmlformats.org/presentationml/2006/main">
  <p:tag name="AS_UNIQUEID" val="873"/>
</p:tagLst>
</file>

<file path=ppt/tags/tag273.xml><?xml version="1.0" encoding="utf-8"?>
<p:tagLst xmlns:p="http://schemas.openxmlformats.org/presentationml/2006/main">
  <p:tag name="AS_UNIQUEID" val="1123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5.xml><?xml version="1.0" encoding="utf-8"?>
<p:tagLst xmlns:p="http://schemas.openxmlformats.org/presentationml/2006/main">
  <p:tag name="AS_UNIQUEID" val="1124"/>
</p:tagLst>
</file>

<file path=ppt/tags/tag276.xml><?xml version="1.0" encoding="utf-8"?>
<p:tagLst xmlns:p="http://schemas.openxmlformats.org/presentationml/2006/main">
  <p:tag name="AS_UNIQUEID" val="1125"/>
</p:tagLst>
</file>

<file path=ppt/tags/tag277.xml><?xml version="1.0" encoding="utf-8"?>
<p:tagLst xmlns:p="http://schemas.openxmlformats.org/presentationml/2006/main">
  <p:tag name="AS_UNIQUEID" val="1126"/>
</p:tagLst>
</file>

<file path=ppt/tags/tag278.xml><?xml version="1.0" encoding="utf-8"?>
<p:tagLst xmlns:p="http://schemas.openxmlformats.org/presentationml/2006/main">
  <p:tag name="AS_UNIQUEID" val="1127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AS_UNIQUEID" val="9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128"/>
</p:tagLst>
</file>

<file path=ppt/tags/tag281.xml><?xml version="1.0" encoding="utf-8"?>
<p:tagLst xmlns:p="http://schemas.openxmlformats.org/presentationml/2006/main">
  <p:tag name="AS_UNIQUEID" val="1129"/>
</p:tagLst>
</file>

<file path=ppt/tags/tag282.xml><?xml version="1.0" encoding="utf-8"?>
<p:tagLst xmlns:p="http://schemas.openxmlformats.org/presentationml/2006/main">
  <p:tag name="AS_UNIQUEID" val="1130"/>
</p:tagLst>
</file>

<file path=ppt/tags/tag283.xml><?xml version="1.0" encoding="utf-8"?>
<p:tagLst xmlns:p="http://schemas.openxmlformats.org/presentationml/2006/main">
  <p:tag name="AS_UNIQUEID" val="1131"/>
</p:tagLst>
</file>

<file path=ppt/tags/tag2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5.xml><?xml version="1.0" encoding="utf-8"?>
<p:tagLst xmlns:p="http://schemas.openxmlformats.org/presentationml/2006/main">
  <p:tag name="AS_UNIQUEID" val="1132"/>
</p:tagLst>
</file>

<file path=ppt/tags/tag286.xml><?xml version="1.0" encoding="utf-8"?>
<p:tagLst xmlns:p="http://schemas.openxmlformats.org/presentationml/2006/main">
  <p:tag name="AS_UNIQUEID" val="1133"/>
</p:tagLst>
</file>

<file path=ppt/tags/tag287.xml><?xml version="1.0" encoding="utf-8"?>
<p:tagLst xmlns:p="http://schemas.openxmlformats.org/presentationml/2006/main">
  <p:tag name="AS_UNIQUEID" val="1134"/>
</p:tagLst>
</file>

<file path=ppt/tags/tag288.xml><?xml version="1.0" encoding="utf-8"?>
<p:tagLst xmlns:p="http://schemas.openxmlformats.org/presentationml/2006/main">
  <p:tag name="AS_UNIQUEID" val="1135"/>
</p:tagLst>
</file>

<file path=ppt/tags/tag289.xml><?xml version="1.0" encoding="utf-8"?>
<p:tagLst xmlns:p="http://schemas.openxmlformats.org/presentationml/2006/main">
  <p:tag name="AS_UNIQUEID" val="1136"/>
</p:tagLst>
</file>

<file path=ppt/tags/tag29.xml><?xml version="1.0" encoding="utf-8"?>
<p:tagLst xmlns:p="http://schemas.openxmlformats.org/presentationml/2006/main">
  <p:tag name="AS_UNIQUEID" val="9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137"/>
</p:tagLst>
</file>

<file path=ppt/tags/tag291.xml><?xml version="1.0" encoding="utf-8"?>
<p:tagLst xmlns:p="http://schemas.openxmlformats.org/presentationml/2006/main">
  <p:tag name="AS_UNIQUEID" val="1138"/>
</p:tagLst>
</file>

<file path=ppt/tags/tag292.xml><?xml version="1.0" encoding="utf-8"?>
<p:tagLst xmlns:p="http://schemas.openxmlformats.org/presentationml/2006/main">
  <p:tag name="AS_UNIQUEID" val="1139"/>
</p:tagLst>
</file>

<file path=ppt/tags/tag293.xml><?xml version="1.0" encoding="utf-8"?>
<p:tagLst xmlns:p="http://schemas.openxmlformats.org/presentationml/2006/main">
  <p:tag name="AS_UNIQUEID" val="1140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5.xml><?xml version="1.0" encoding="utf-8"?>
<p:tagLst xmlns:p="http://schemas.openxmlformats.org/presentationml/2006/main">
  <p:tag name="AS_UNIQUEID" val="1141"/>
</p:tagLst>
</file>

<file path=ppt/tags/tag296.xml><?xml version="1.0" encoding="utf-8"?>
<p:tagLst xmlns:p="http://schemas.openxmlformats.org/presentationml/2006/main">
  <p:tag name="AS_UNIQUEID" val="1142"/>
</p:tagLst>
</file>

<file path=ppt/tags/tag297.xml><?xml version="1.0" encoding="utf-8"?>
<p:tagLst xmlns:p="http://schemas.openxmlformats.org/presentationml/2006/main">
  <p:tag name="AS_UNIQUEID" val="1143"/>
</p:tagLst>
</file>

<file path=ppt/tags/tag2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.xml><?xml version="1.0" encoding="utf-8"?>
<p:tagLst xmlns:p="http://schemas.openxmlformats.org/presentationml/2006/main">
  <p:tag name="AS_UNIQUEID" val="8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9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9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9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9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9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908"/>
</p:tagLst>
</file>

<file path=ppt/tags/tag36.xml><?xml version="1.0" encoding="utf-8"?>
<p:tagLst xmlns:p="http://schemas.openxmlformats.org/presentationml/2006/main">
  <p:tag name="AS_UNIQUEID" val="9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9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9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9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8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913"/>
</p:tagLst>
</file>

<file path=ppt/tags/tag41.xml><?xml version="1.0" encoding="utf-8"?>
<p:tagLst xmlns:p="http://schemas.openxmlformats.org/presentationml/2006/main">
  <p:tag name="AS_UNIQUEID" val="9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9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9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917"/>
</p:tagLst>
</file>

<file path=ppt/tags/tag45.xml><?xml version="1.0" encoding="utf-8"?>
<p:tagLst xmlns:p="http://schemas.openxmlformats.org/presentationml/2006/main">
  <p:tag name="AS_UNIQUEID" val="9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9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9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9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9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8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9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924"/>
</p:tagLst>
</file>

<file path=ppt/tags/tag52.xml><?xml version="1.0" encoding="utf-8"?>
<p:tagLst xmlns:p="http://schemas.openxmlformats.org/presentationml/2006/main">
  <p:tag name="AS_UNIQUEID" val="9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9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9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9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9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930"/>
</p:tagLst>
</file>

<file path=ppt/tags/tag58.xml><?xml version="1.0" encoding="utf-8"?>
<p:tagLst xmlns:p="http://schemas.openxmlformats.org/presentationml/2006/main">
  <p:tag name="AS_UNIQUEID" val="9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9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8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9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9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935"/>
</p:tagLst>
</file>

<file path=ppt/tags/tag63.xml><?xml version="1.0" encoding="utf-8"?>
<p:tagLst xmlns:p="http://schemas.openxmlformats.org/presentationml/2006/main">
  <p:tag name="AS_UNIQUEID" val="9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9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9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9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9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941"/>
</p:tagLst>
</file>

<file path=ppt/tags/tag69.xml><?xml version="1.0" encoding="utf-8"?>
<p:tagLst xmlns:p="http://schemas.openxmlformats.org/presentationml/2006/main">
  <p:tag name="AS_UNIQUEID" val="942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880"/>
</p:tagLst>
</file>

<file path=ppt/tags/tag70.xml><?xml version="1.0" encoding="utf-8"?>
<p:tagLst xmlns:p="http://schemas.openxmlformats.org/presentationml/2006/main">
  <p:tag name="AS_UNIQUEID" val="94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9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9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9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947"/>
</p:tagLst>
</file>

<file path=ppt/tags/tag75.xml><?xml version="1.0" encoding="utf-8"?>
<p:tagLst xmlns:p="http://schemas.openxmlformats.org/presentationml/2006/main">
  <p:tag name="AS_UNIQUEID" val="948"/>
</p:tagLst>
</file>

<file path=ppt/tags/tag76.xml><?xml version="1.0" encoding="utf-8"?>
<p:tagLst xmlns:p="http://schemas.openxmlformats.org/presentationml/2006/main">
  <p:tag name="AS_UNIQUEID" val="949"/>
</p:tagLst>
</file>

<file path=ppt/tags/tag77.xml><?xml version="1.0" encoding="utf-8"?>
<p:tagLst xmlns:p="http://schemas.openxmlformats.org/presentationml/2006/main">
  <p:tag name="AS_UNIQUEID" val="950"/>
</p:tagLst>
</file>

<file path=ppt/tags/tag78.xml><?xml version="1.0" encoding="utf-8"?>
<p:tagLst xmlns:p="http://schemas.openxmlformats.org/presentationml/2006/main">
  <p:tag name="AS_UNIQUEID" val="951"/>
</p:tagLst>
</file>

<file path=ppt/tags/tag79.xml><?xml version="1.0" encoding="utf-8"?>
<p:tagLst xmlns:p="http://schemas.openxmlformats.org/presentationml/2006/main">
  <p:tag name="AS_UNIQUEID" val="952"/>
</p:tagLst>
</file>

<file path=ppt/tags/tag8.xml><?xml version="1.0" encoding="utf-8"?>
<p:tagLst xmlns:p="http://schemas.openxmlformats.org/presentationml/2006/main">
  <p:tag name="AS_UNIQUEID" val="8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953"/>
</p:tagLst>
</file>

<file path=ppt/tags/tag81.xml><?xml version="1.0" encoding="utf-8"?>
<p:tagLst xmlns:p="http://schemas.openxmlformats.org/presentationml/2006/main">
  <p:tag name="AS_UNIQUEID" val="954"/>
</p:tagLst>
</file>

<file path=ppt/tags/tag82.xml><?xml version="1.0" encoding="utf-8"?>
<p:tagLst xmlns:p="http://schemas.openxmlformats.org/presentationml/2006/main">
  <p:tag name="AS_UNIQUEID" val="955"/>
</p:tagLst>
</file>

<file path=ppt/tags/tag83.xml><?xml version="1.0" encoding="utf-8"?>
<p:tagLst xmlns:p="http://schemas.openxmlformats.org/presentationml/2006/main">
  <p:tag name="AS_UNIQUEID" val="956"/>
</p:tagLst>
</file>

<file path=ppt/tags/tag84.xml><?xml version="1.0" encoding="utf-8"?>
<p:tagLst xmlns:p="http://schemas.openxmlformats.org/presentationml/2006/main">
  <p:tag name="AS_UNIQUEID" val="957"/>
</p:tagLst>
</file>

<file path=ppt/tags/tag85.xml><?xml version="1.0" encoding="utf-8"?>
<p:tagLst xmlns:p="http://schemas.openxmlformats.org/presentationml/2006/main">
  <p:tag name="AS_UNIQUEID" val="958"/>
</p:tagLst>
</file>

<file path=ppt/tags/tag86.xml><?xml version="1.0" encoding="utf-8"?>
<p:tagLst xmlns:p="http://schemas.openxmlformats.org/presentationml/2006/main">
  <p:tag name="AS_UNIQUEID" val="959"/>
</p:tagLst>
</file>

<file path=ppt/tags/tag87.xml><?xml version="1.0" encoding="utf-8"?>
<p:tagLst xmlns:p="http://schemas.openxmlformats.org/presentationml/2006/main">
  <p:tag name="AS_UNIQUEID" val="960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88.xml><?xml version="1.0" encoding="utf-8"?>
<p:tagLst xmlns:p="http://schemas.openxmlformats.org/presentationml/2006/main">
  <p:tag name="AS_UNIQUEID" val="961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89.xml><?xml version="1.0" encoding="utf-8"?>
<p:tagLst xmlns:p="http://schemas.openxmlformats.org/presentationml/2006/main">
  <p:tag name="AS_UNIQUEID" val="962"/>
</p:tagLst>
</file>

<file path=ppt/tags/tag9.xml><?xml version="1.0" encoding="utf-8"?>
<p:tagLst xmlns:p="http://schemas.openxmlformats.org/presentationml/2006/main">
  <p:tag name="AS_UNIQUEID" val="8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p="http://schemas.openxmlformats.org/presentationml/2006/main">
  <p:tag name="AS_UNIQUEID" val="963"/>
</p:tagLst>
</file>

<file path=ppt/tags/tag92.xml><?xml version="1.0" encoding="utf-8"?>
<p:tagLst xmlns:p="http://schemas.openxmlformats.org/presentationml/2006/main">
  <p:tag name="AS_UNIQUEID" val="964"/>
</p:tagLst>
</file>

<file path=ppt/tags/tag93.xml><?xml version="1.0" encoding="utf-8"?>
<p:tagLst xmlns:p="http://schemas.openxmlformats.org/presentationml/2006/main">
  <p:tag name="AS_UNIQUEID" val="965"/>
</p:tagLst>
</file>

<file path=ppt/tags/tag94.xml><?xml version="1.0" encoding="utf-8"?>
<p:tagLst xmlns:p="http://schemas.openxmlformats.org/presentationml/2006/main">
  <p:tag name="AS_UNIQUEID" val="966"/>
</p:tagLst>
</file>

<file path=ppt/tags/tag95.xml><?xml version="1.0" encoding="utf-8"?>
<p:tagLst xmlns:p="http://schemas.openxmlformats.org/presentationml/2006/main">
  <p:tag name="AS_UNIQUEID" val="967"/>
</p:tagLst>
</file>

<file path=ppt/tags/tag96.xml><?xml version="1.0" encoding="utf-8"?>
<p:tagLst xmlns:p="http://schemas.openxmlformats.org/presentationml/2006/main">
  <p:tag name="AS_UNIQUEID" val="968"/>
</p:tagLst>
</file>

<file path=ppt/tags/tag97.xml><?xml version="1.0" encoding="utf-8"?>
<p:tagLst xmlns:p="http://schemas.openxmlformats.org/presentationml/2006/main">
  <p:tag name="AS_UNIQUEID" val="969"/>
</p:tagLst>
</file>

<file path=ppt/tags/tag98.xml><?xml version="1.0" encoding="utf-8"?>
<p:tagLst xmlns:p="http://schemas.openxmlformats.org/presentationml/2006/main">
  <p:tag name="AS_UNIQUEID" val="970"/>
</p:tagLst>
</file>

<file path=ppt/tags/tag99.xml><?xml version="1.0" encoding="utf-8"?>
<p:tagLst xmlns:p="http://schemas.openxmlformats.org/presentationml/2006/main">
  <p:tag name="AS_UNIQUEID" val="97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174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微软雅黑</vt:lpstr>
      <vt:lpstr>Wingdings</vt:lpstr>
      <vt:lpstr>Calibri Light</vt:lpstr>
      <vt:lpstr>Calibri</vt:lpstr>
      <vt:lpstr>Times New Roman</vt:lpstr>
      <vt:lpstr>宋体</vt:lpstr>
      <vt:lpstr>Office 主题​​</vt:lpstr>
      <vt:lpstr>第八章 力</vt:lpstr>
      <vt:lpstr>新课导入-----力</vt:lpstr>
      <vt:lpstr>新课-----力是什么</vt:lpstr>
      <vt:lpstr>新课-----力是什么</vt:lpstr>
      <vt:lpstr>新课-----力是什么</vt:lpstr>
      <vt:lpstr>新课-----形变和弹力</vt:lpstr>
      <vt:lpstr>新课-----形变和弹力</vt:lpstr>
      <vt:lpstr>新课-----形变和弹力</vt:lpstr>
      <vt:lpstr>新课-----形变和弹力</vt:lpstr>
      <vt:lpstr>新课-----力的测量</vt:lpstr>
      <vt:lpstr>新课-----力的测量</vt:lpstr>
      <vt:lpstr>新课-----力的测量</vt:lpstr>
      <vt:lpstr>新课-----弹性势能</vt:lpstr>
      <vt:lpstr>课堂总结</vt:lpstr>
      <vt:lpstr>练一练</vt:lpstr>
      <vt:lpstr>练一练</vt:lpstr>
      <vt:lpstr>练一练</vt:lpstr>
      <vt:lpstr>练一练</vt:lpstr>
      <vt:lpstr>练一练</vt:lpstr>
      <vt:lpstr>练一练</vt:lpstr>
      <vt:lpstr>练一练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2021-03-19T11:50:41Z</cp:lastPrinted>
  <dcterms:created xsi:type="dcterms:W3CDTF">2021-03-19T11:50:41Z</dcterms:created>
  <dcterms:modified xsi:type="dcterms:W3CDTF">2021-03-19T03:50:43Z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