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025313" cy="7153275"/>
  <p:notesSz cx="6858000" cy="9144000"/>
  <p:defaultTextStyle>
    <a:defPPr>
      <a:defRPr lang="zh-CN"/>
    </a:defPPr>
    <a:lvl1pPr marL="0" algn="l" defTabSz="109590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7954" algn="l" defTabSz="109590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5908" algn="l" defTabSz="109590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3863" algn="l" defTabSz="109590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1817" algn="l" defTabSz="109590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39771" algn="l" defTabSz="109590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7725" algn="l" defTabSz="109590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5679" algn="l" defTabSz="109590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3634" algn="l" defTabSz="109590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888" y="-102"/>
      </p:cViewPr>
      <p:guideLst>
        <p:guide orient="horz" pos="2253"/>
        <p:guide pos="37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01899" y="2222152"/>
            <a:ext cx="10221516" cy="153331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03797" y="4053523"/>
            <a:ext cx="8417719" cy="18280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7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5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3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1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9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7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5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3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18352" y="286463"/>
            <a:ext cx="2705695" cy="610346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1266" y="286463"/>
            <a:ext cx="7916664" cy="610346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6853D24E-76C0-44D6-B481-1E3936B1993B}"/>
              </a:ext>
            </a:extLst>
          </p:cNvPr>
          <p:cNvGrpSpPr/>
          <p:nvPr/>
        </p:nvGrpSpPr>
        <p:grpSpPr>
          <a:xfrm>
            <a:off x="742187" y="776595"/>
            <a:ext cx="10528412" cy="5580217"/>
            <a:chOff x="752858" y="744469"/>
            <a:chExt cx="10674117" cy="5349671"/>
          </a:xfrm>
        </p:grpSpPr>
        <p:sp>
          <p:nvSpPr>
            <p:cNvPr id="5" name="Freeform 6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D4554D1D-2161-4866-9754-EECECB833CFE}"/>
                </a:ext>
              </a:extLst>
            </p:cNvPr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>
                <a:gd name="T0" fmla="*/ 8761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9126 h 10000"/>
                <a:gd name="T10" fmla="*/ 8761 w 10000"/>
                <a:gd name="T11" fmla="*/ 9127 h 10000"/>
                <a:gd name="T12" fmla="*/ 8761 w 10000"/>
                <a:gd name="T13" fmla="*/ 0 h 1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31E25654-26D3-413D-8631-916368EB596D}"/>
                </a:ext>
              </a:extLst>
            </p:cNvPr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>
                <a:gd name="T0" fmla="*/ 8763 w 10002"/>
                <a:gd name="T1" fmla="*/ 0 h 10000"/>
                <a:gd name="T2" fmla="*/ 10002 w 10002"/>
                <a:gd name="T3" fmla="*/ 0 h 10000"/>
                <a:gd name="T4" fmla="*/ 10002 w 10002"/>
                <a:gd name="T5" fmla="*/ 10000 h 10000"/>
                <a:gd name="T6" fmla="*/ 2 w 10002"/>
                <a:gd name="T7" fmla="*/ 10000 h 10000"/>
                <a:gd name="T8" fmla="*/ 0 w 10002"/>
                <a:gd name="T9" fmla="*/ 9125 h 10000"/>
                <a:gd name="T10" fmla="*/ 8763 w 10002"/>
                <a:gd name="T11" fmla="*/ 9128 h 10000"/>
                <a:gd name="T12" fmla="*/ 8763 w 10002"/>
                <a:gd name="T13" fmla="*/ 0 h 1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8945" y="1865457"/>
            <a:ext cx="8246916" cy="218856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3267" y="4126619"/>
            <a:ext cx="6738272" cy="1133006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C68A3F2-EB59-4A0B-B81D-9D8C6F6738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187" y="6731034"/>
            <a:ext cx="1586152" cy="422241"/>
          </a:xfrm>
        </p:spPr>
        <p:txBody>
          <a:bodyPr/>
          <a:lstStyle>
            <a:lvl1pPr>
              <a:defRPr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2F69220-AF3A-432B-A51B-0429BE88AD4A}" type="datetimeFigureOut">
              <a:rPr lang="zh-CN" altLang="en-US">
                <a:solidFill>
                  <a:srgbClr val="191B0E"/>
                </a:solidFill>
              </a:rPr>
              <a:pPr>
                <a:defRPr/>
              </a:pPr>
              <a:t>2021/10/11</a:t>
            </a:fld>
            <a:endParaRPr lang="zh-CN" altLang="en-US">
              <a:solidFill>
                <a:srgbClr val="191B0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8888AE1-0DDF-47F4-8496-05353BFA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9116" y="6731034"/>
            <a:ext cx="6927081" cy="422241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srgbClr val="191B0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CC09909-0E20-4A3C-80D6-A11537B0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6976" y="6731034"/>
            <a:ext cx="1573624" cy="422241"/>
          </a:xfrm>
        </p:spPr>
        <p:txBody>
          <a:bodyPr/>
          <a:lstStyle>
            <a:lvl1pPr>
              <a:defRPr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03A7E8-8256-47D5-B82A-8D348D967544}" type="slidenum">
              <a:rPr lang="zh-CN" altLang="en-US">
                <a:solidFill>
                  <a:srgbClr val="191B0E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31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6AFA25D-DFA8-4823-AD5B-A3EAC6E3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C7E67-18B7-43C9-8E6E-3DB5C09228E8}" type="datetimeFigureOut">
              <a:rPr lang="zh-CN" altLang="en-US">
                <a:solidFill>
                  <a:srgbClr val="191B0E"/>
                </a:solidFill>
              </a:rPr>
              <a:pPr>
                <a:defRPr/>
              </a:pPr>
              <a:t>2021/10/11</a:t>
            </a:fld>
            <a:endParaRPr lang="zh-CN" altLang="en-US">
              <a:solidFill>
                <a:srgbClr val="191B0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EAB6E94-C353-450A-BC86-6BA72869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08D0647-F8A7-4B91-AF4E-C13BD26B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A0819-2730-466E-8C01-33449E17772A}" type="slidenum">
              <a:rPr lang="zh-CN" altLang="en-US">
                <a:solidFill>
                  <a:srgbClr val="191B0E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9018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title="Crop Mark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89C0372-3E7A-45EA-ADF7-F1F32A556184}"/>
              </a:ext>
            </a:extLst>
          </p:cNvPr>
          <p:cNvSpPr/>
          <p:nvPr/>
        </p:nvSpPr>
        <p:spPr bwMode="auto">
          <a:xfrm>
            <a:off x="8040363" y="1758513"/>
            <a:ext cx="3230237" cy="459829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566" y="1357391"/>
            <a:ext cx="9481544" cy="2975563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566" y="4397865"/>
            <a:ext cx="9481544" cy="1192550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8A71B2B-CF74-4075-A970-FC8CBC264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096" y="6731034"/>
            <a:ext cx="1600243" cy="422241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64D7D15-5C71-46A0-BED8-164DE02440AD}" type="datetimeFigureOut">
              <a:rPr lang="zh-CN" altLang="en-US">
                <a:solidFill>
                  <a:srgbClr val="EFEDE3"/>
                </a:solidFill>
              </a:rPr>
              <a:pPr>
                <a:defRPr/>
              </a:pPr>
              <a:t>2021/10/11</a:t>
            </a:fld>
            <a:endParaRPr lang="zh-CN" altLang="en-US">
              <a:solidFill>
                <a:srgbClr val="EFEDE3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08B8E64-BA79-4DDD-9F3C-3BB4B75E3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9116" y="6731034"/>
            <a:ext cx="6927081" cy="422241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srgbClr val="EFEDE3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616AEEB-EF6B-4C9E-9259-A16E8E567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6976" y="6731034"/>
            <a:ext cx="1573624" cy="422241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D0515C6-C825-4CF7-9E0D-E0C701E1D53D}" type="slidenum">
              <a:rPr lang="zh-CN" altLang="en-US">
                <a:solidFill>
                  <a:srgbClr val="EFEDE3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EFED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79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2848" y="2384425"/>
            <a:ext cx="4386977" cy="37356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6189" y="2384425"/>
            <a:ext cx="4386977" cy="3735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017120E-49B7-4D3F-97AF-0B7C0CBF1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46A07-4205-4F36-85E9-A9AEB3DEA481}" type="datetimeFigureOut">
              <a:rPr lang="zh-CN" altLang="en-US">
                <a:solidFill>
                  <a:srgbClr val="191B0E"/>
                </a:solidFill>
              </a:rPr>
              <a:pPr>
                <a:defRPr/>
              </a:pPr>
              <a:t>2021/10/11</a:t>
            </a:fld>
            <a:endParaRPr lang="zh-CN" altLang="en-US">
              <a:solidFill>
                <a:srgbClr val="191B0E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D12B73C-8CFB-4C54-B949-FCF54015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191B0E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AAE55E77-B5F4-474C-8154-CC381867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64CBE-6F32-460E-98FC-CC8D38281979}" type="slidenum">
              <a:rPr lang="zh-CN" altLang="en-US">
                <a:solidFill>
                  <a:srgbClr val="191B0E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339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848" y="715328"/>
            <a:ext cx="9469934" cy="154987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2848" y="2441651"/>
            <a:ext cx="4383227" cy="859386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2848" y="3447515"/>
            <a:ext cx="4383227" cy="267251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5805" y="2441651"/>
            <a:ext cx="4383227" cy="859386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5805" y="3447515"/>
            <a:ext cx="4383227" cy="267251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6A1C590-612C-4F43-B41C-D7F71F06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01805-0507-40D5-8FB0-32765BC47891}" type="datetimeFigureOut">
              <a:rPr lang="zh-CN" altLang="en-US">
                <a:solidFill>
                  <a:srgbClr val="191B0E"/>
                </a:solidFill>
              </a:rPr>
              <a:pPr>
                <a:defRPr/>
              </a:pPr>
              <a:t>2021/10/11</a:t>
            </a:fld>
            <a:endParaRPr lang="zh-CN" altLang="en-US">
              <a:solidFill>
                <a:srgbClr val="191B0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8456AF1-48D2-4C62-A6CA-B71D25B6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191B0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DE3AD15-A9EC-4C18-96DA-56A0C70C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A252B-3DEC-43F1-9D37-FB627451E032}" type="slidenum">
              <a:rPr lang="zh-CN" altLang="en-US">
                <a:solidFill>
                  <a:srgbClr val="191B0E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23107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6F124DDC-4E4E-4074-91ED-73A42030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1436E-9C5D-4E1C-A85F-1155168325DD}" type="datetimeFigureOut">
              <a:rPr lang="zh-CN" altLang="en-US">
                <a:solidFill>
                  <a:srgbClr val="191B0E"/>
                </a:solidFill>
              </a:rPr>
              <a:pPr>
                <a:defRPr/>
              </a:pPr>
              <a:t>2021/10/11</a:t>
            </a:fld>
            <a:endParaRPr lang="zh-CN" altLang="en-US">
              <a:solidFill>
                <a:srgbClr val="191B0E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4BD5CAC-164A-4AA3-8541-AC0CD79A5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191B0E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AD4CEE9-EFC6-40CF-B23C-0301DFFEA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C9659-7283-471C-8A03-37AB61644F35}" type="slidenum">
              <a:rPr lang="zh-CN" altLang="en-US">
                <a:solidFill>
                  <a:srgbClr val="191B0E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2109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BFA52D8-6EC1-40D8-95ED-3C00113AE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91310-3E6C-4105-82E8-138D315A87B4}" type="datetimeFigureOut">
              <a:rPr lang="zh-CN" altLang="en-US">
                <a:solidFill>
                  <a:srgbClr val="191B0E"/>
                </a:solidFill>
              </a:rPr>
              <a:pPr>
                <a:defRPr/>
              </a:pPr>
              <a:t>2021/10/11</a:t>
            </a:fld>
            <a:endParaRPr lang="zh-CN" altLang="en-US">
              <a:solidFill>
                <a:srgbClr val="191B0E"/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2E38D1F-6D2A-4987-8626-33C8D600B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191B0E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AD56ED7-0BAD-4217-8174-74AEC2557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AC42F-5DF1-471D-AC72-956BD425BAA2}" type="slidenum">
              <a:rPr lang="zh-CN" altLang="en-US">
                <a:solidFill>
                  <a:srgbClr val="191B0E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1665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 title="Background Shape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A1EDCB3-B013-4CF1-AC36-5BE019B6C1F1}"/>
              </a:ext>
            </a:extLst>
          </p:cNvPr>
          <p:cNvSpPr/>
          <p:nvPr/>
        </p:nvSpPr>
        <p:spPr>
          <a:xfrm>
            <a:off x="0" y="0"/>
            <a:ext cx="5231325" cy="7153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6" name="Rectangle 8" title="Divider Bar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B79328B-8194-4EC2-9249-E709A91B5C82}"/>
              </a:ext>
            </a:extLst>
          </p:cNvPr>
          <p:cNvSpPr/>
          <p:nvPr/>
        </p:nvSpPr>
        <p:spPr>
          <a:xfrm>
            <a:off x="5231325" y="0"/>
            <a:ext cx="225475" cy="71532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03" y="715327"/>
            <a:ext cx="3803005" cy="2250793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0489" y="715329"/>
            <a:ext cx="5140821" cy="539807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003" y="2979325"/>
            <a:ext cx="3803005" cy="3140699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AFFEC50-6418-4346-B76B-5961B00E74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4003" y="6731034"/>
            <a:ext cx="1188440" cy="422241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5CABBEE-37E4-4C10-A991-DE92697885A0}" type="datetimeFigureOut">
              <a:rPr lang="zh-CN" altLang="en-US">
                <a:solidFill>
                  <a:srgbClr val="191B0E"/>
                </a:solidFill>
              </a:rPr>
              <a:pPr>
                <a:defRPr/>
              </a:pPr>
              <a:t>2021/10/11</a:t>
            </a:fld>
            <a:endParaRPr lang="zh-CN" altLang="en-US">
              <a:solidFill>
                <a:srgbClr val="191B0E"/>
              </a:solidFill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AE03A0C-7CCD-48FB-859A-944A1CEA0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6457" y="6731034"/>
            <a:ext cx="2340865" cy="42224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srgbClr val="191B0E"/>
              </a:solidFill>
            </a:endParaRPr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F850E63-6003-4421-AEC7-33E65483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48646" y="6731034"/>
            <a:ext cx="1573625" cy="422241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B274CB0-8B6C-4525-A72F-D3296C8BCE6A}" type="slidenum">
              <a:rPr lang="zh-CN" altLang="en-US">
                <a:solidFill>
                  <a:srgbClr val="191B0E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87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 title="Background Shape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43749FD-F771-4FC6-9ABE-97A965EF9742}"/>
              </a:ext>
            </a:extLst>
          </p:cNvPr>
          <p:cNvSpPr/>
          <p:nvPr/>
        </p:nvSpPr>
        <p:spPr>
          <a:xfrm>
            <a:off x="0" y="0"/>
            <a:ext cx="5231325" cy="7153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6" name="Rectangle 8" title="Divider Bar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22152B4-C080-40F0-B49C-5A95EC156F71}"/>
              </a:ext>
            </a:extLst>
          </p:cNvPr>
          <p:cNvSpPr/>
          <p:nvPr/>
        </p:nvSpPr>
        <p:spPr>
          <a:xfrm>
            <a:off x="5231325" y="0"/>
            <a:ext cx="225475" cy="71532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03" y="715327"/>
            <a:ext cx="3803005" cy="2250793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56486" y="1"/>
            <a:ext cx="6568827" cy="7153274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003" y="2978933"/>
            <a:ext cx="3803005" cy="3141091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3CC85EA-1152-4CC0-A881-8FE75B5483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4003" y="6731034"/>
            <a:ext cx="1188440" cy="422241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33465EC-0C20-441D-B9C1-AAC9B31944FF}" type="datetimeFigureOut">
              <a:rPr lang="zh-CN" altLang="en-US">
                <a:solidFill>
                  <a:srgbClr val="191B0E"/>
                </a:solidFill>
              </a:rPr>
              <a:pPr>
                <a:defRPr/>
              </a:pPr>
              <a:t>2021/10/11</a:t>
            </a:fld>
            <a:endParaRPr lang="zh-CN" altLang="en-US">
              <a:solidFill>
                <a:srgbClr val="191B0E"/>
              </a:solidFill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AC25CDD-49A4-47E9-BED8-CF933FE8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6457" y="6731034"/>
            <a:ext cx="2340865" cy="42224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srgbClr val="191B0E"/>
              </a:solidFill>
            </a:endParaRPr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7574D7E-50A5-46BF-B789-B3DCEEA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48646" y="6731034"/>
            <a:ext cx="1573625" cy="422241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BFD9A1D-0724-4C40-8933-819505069DF9}" type="slidenum">
              <a:rPr lang="zh-CN" altLang="en-US">
                <a:solidFill>
                  <a:srgbClr val="191B0E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0093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52848" y="2394361"/>
            <a:ext cx="9469934" cy="372566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D6F0CD7C-9278-4970-8EE3-EC9E3E26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EBCA7-7DB7-4F28-88E7-182DED83A6E1}" type="datetimeFigureOut">
              <a:rPr lang="zh-CN" altLang="en-US">
                <a:solidFill>
                  <a:srgbClr val="191B0E"/>
                </a:solidFill>
              </a:rPr>
              <a:pPr>
                <a:defRPr/>
              </a:pPr>
              <a:t>2021/10/11</a:t>
            </a:fld>
            <a:endParaRPr lang="zh-CN" altLang="en-US">
              <a:solidFill>
                <a:srgbClr val="191B0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AB3272B-F8DB-4B9E-B95E-88DD02FE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76A9671-CD15-4DF6-A126-6A0E235D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81A22-453B-40B8-94AA-80E79CE0BDC2}" type="slidenum">
              <a:rPr lang="zh-CN" altLang="en-US">
                <a:solidFill>
                  <a:srgbClr val="191B0E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7099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5358" y="651029"/>
            <a:ext cx="1544359" cy="546899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52848" y="651029"/>
            <a:ext cx="8067810" cy="546899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D4289C31-C17D-4CF5-87D8-A4051BDEF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884DE-396A-47C7-AF59-B9191BBCCA2B}" type="datetimeFigureOut">
              <a:rPr lang="zh-CN" altLang="en-US">
                <a:solidFill>
                  <a:srgbClr val="191B0E"/>
                </a:solidFill>
              </a:rPr>
              <a:pPr>
                <a:defRPr/>
              </a:pPr>
              <a:t>2021/10/11</a:t>
            </a:fld>
            <a:endParaRPr lang="zh-CN" altLang="en-US">
              <a:solidFill>
                <a:srgbClr val="191B0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E5E3535-C668-4896-AFFE-56487B365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8CE6D9C-1BC9-4F68-A28C-BFF4FA92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6816-6C71-44D2-A035-91EC6CEF79EA}" type="slidenum">
              <a:rPr lang="zh-CN" altLang="en-US">
                <a:solidFill>
                  <a:srgbClr val="191B0E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4703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26741" y="380846"/>
            <a:ext cx="10371832" cy="606207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FB846EC-5CEC-473C-8DE3-90F5DD77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191B0E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A824D4FF-1A85-4C20-B5CC-FFDA5EA2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191B0E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0A97A40-8FA2-47D1-AEE0-C87FD222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9EAAF-FB85-42F3-9EBD-5D81E6B16193}" type="slidenum">
              <a:rPr lang="zh-CN" altLang="en-US">
                <a:solidFill>
                  <a:srgbClr val="191B0E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795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9917" y="4596642"/>
            <a:ext cx="10221516" cy="142072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9917" y="3031864"/>
            <a:ext cx="10221516" cy="156477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795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5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86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181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3977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77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5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363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1266" y="1669098"/>
            <a:ext cx="5311180" cy="472083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12867" y="1669098"/>
            <a:ext cx="5311180" cy="472083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1266" y="1601208"/>
            <a:ext cx="5313268" cy="66730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954" indent="0">
              <a:buNone/>
              <a:defRPr sz="2400" b="1"/>
            </a:lvl2pPr>
            <a:lvl3pPr marL="1095908" indent="0">
              <a:buNone/>
              <a:defRPr sz="2200" b="1"/>
            </a:lvl3pPr>
            <a:lvl4pPr marL="1643863" indent="0">
              <a:buNone/>
              <a:defRPr sz="1900" b="1"/>
            </a:lvl4pPr>
            <a:lvl5pPr marL="2191817" indent="0">
              <a:buNone/>
              <a:defRPr sz="1900" b="1"/>
            </a:lvl5pPr>
            <a:lvl6pPr marL="2739771" indent="0">
              <a:buNone/>
              <a:defRPr sz="1900" b="1"/>
            </a:lvl6pPr>
            <a:lvl7pPr marL="3287725" indent="0">
              <a:buNone/>
              <a:defRPr sz="1900" b="1"/>
            </a:lvl7pPr>
            <a:lvl8pPr marL="3835679" indent="0">
              <a:buNone/>
              <a:defRPr sz="1900" b="1"/>
            </a:lvl8pPr>
            <a:lvl9pPr marL="4383634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1266" y="2268515"/>
            <a:ext cx="5313268" cy="412141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08693" y="1601208"/>
            <a:ext cx="5315355" cy="66730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954" indent="0">
              <a:buNone/>
              <a:defRPr sz="2400" b="1"/>
            </a:lvl2pPr>
            <a:lvl3pPr marL="1095908" indent="0">
              <a:buNone/>
              <a:defRPr sz="2200" b="1"/>
            </a:lvl3pPr>
            <a:lvl4pPr marL="1643863" indent="0">
              <a:buNone/>
              <a:defRPr sz="1900" b="1"/>
            </a:lvl4pPr>
            <a:lvl5pPr marL="2191817" indent="0">
              <a:buNone/>
              <a:defRPr sz="1900" b="1"/>
            </a:lvl5pPr>
            <a:lvl6pPr marL="2739771" indent="0">
              <a:buNone/>
              <a:defRPr sz="1900" b="1"/>
            </a:lvl6pPr>
            <a:lvl7pPr marL="3287725" indent="0">
              <a:buNone/>
              <a:defRPr sz="1900" b="1"/>
            </a:lvl7pPr>
            <a:lvl8pPr marL="3835679" indent="0">
              <a:buNone/>
              <a:defRPr sz="1900" b="1"/>
            </a:lvl8pPr>
            <a:lvl9pPr marL="4383634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08693" y="2268515"/>
            <a:ext cx="5315355" cy="412141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1266" y="284806"/>
            <a:ext cx="3956245" cy="1212083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01563" y="284807"/>
            <a:ext cx="6722484" cy="6105122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1266" y="1496890"/>
            <a:ext cx="3956245" cy="4893039"/>
          </a:xfrm>
        </p:spPr>
        <p:txBody>
          <a:bodyPr/>
          <a:lstStyle>
            <a:lvl1pPr marL="0" indent="0">
              <a:buNone/>
              <a:defRPr sz="1700"/>
            </a:lvl1pPr>
            <a:lvl2pPr marL="547954" indent="0">
              <a:buNone/>
              <a:defRPr sz="1400"/>
            </a:lvl2pPr>
            <a:lvl3pPr marL="1095908" indent="0">
              <a:buNone/>
              <a:defRPr sz="1200"/>
            </a:lvl3pPr>
            <a:lvl4pPr marL="1643863" indent="0">
              <a:buNone/>
              <a:defRPr sz="1100"/>
            </a:lvl4pPr>
            <a:lvl5pPr marL="2191817" indent="0">
              <a:buNone/>
              <a:defRPr sz="1100"/>
            </a:lvl5pPr>
            <a:lvl6pPr marL="2739771" indent="0">
              <a:buNone/>
              <a:defRPr sz="1100"/>
            </a:lvl6pPr>
            <a:lvl7pPr marL="3287725" indent="0">
              <a:buNone/>
              <a:defRPr sz="1100"/>
            </a:lvl7pPr>
            <a:lvl8pPr marL="3835679" indent="0">
              <a:buNone/>
              <a:defRPr sz="1100"/>
            </a:lvl8pPr>
            <a:lvl9pPr marL="4383634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57045" y="5007293"/>
            <a:ext cx="7215188" cy="5911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57045" y="639158"/>
            <a:ext cx="7215188" cy="4291965"/>
          </a:xfrm>
        </p:spPr>
        <p:txBody>
          <a:bodyPr/>
          <a:lstStyle>
            <a:lvl1pPr marL="0" indent="0">
              <a:buNone/>
              <a:defRPr sz="3800"/>
            </a:lvl1pPr>
            <a:lvl2pPr marL="547954" indent="0">
              <a:buNone/>
              <a:defRPr sz="3400"/>
            </a:lvl2pPr>
            <a:lvl3pPr marL="1095908" indent="0">
              <a:buNone/>
              <a:defRPr sz="2900"/>
            </a:lvl3pPr>
            <a:lvl4pPr marL="1643863" indent="0">
              <a:buNone/>
              <a:defRPr sz="2400"/>
            </a:lvl4pPr>
            <a:lvl5pPr marL="2191817" indent="0">
              <a:buNone/>
              <a:defRPr sz="2400"/>
            </a:lvl5pPr>
            <a:lvl6pPr marL="2739771" indent="0">
              <a:buNone/>
              <a:defRPr sz="2400"/>
            </a:lvl6pPr>
            <a:lvl7pPr marL="3287725" indent="0">
              <a:buNone/>
              <a:defRPr sz="2400"/>
            </a:lvl7pPr>
            <a:lvl8pPr marL="3835679" indent="0">
              <a:buNone/>
              <a:defRPr sz="2400"/>
            </a:lvl8pPr>
            <a:lvl9pPr marL="4383634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57045" y="5598432"/>
            <a:ext cx="7215188" cy="839516"/>
          </a:xfrm>
        </p:spPr>
        <p:txBody>
          <a:bodyPr/>
          <a:lstStyle>
            <a:lvl1pPr marL="0" indent="0">
              <a:buNone/>
              <a:defRPr sz="1700"/>
            </a:lvl1pPr>
            <a:lvl2pPr marL="547954" indent="0">
              <a:buNone/>
              <a:defRPr sz="1400"/>
            </a:lvl2pPr>
            <a:lvl3pPr marL="1095908" indent="0">
              <a:buNone/>
              <a:defRPr sz="1200"/>
            </a:lvl3pPr>
            <a:lvl4pPr marL="1643863" indent="0">
              <a:buNone/>
              <a:defRPr sz="1100"/>
            </a:lvl4pPr>
            <a:lvl5pPr marL="2191817" indent="0">
              <a:buNone/>
              <a:defRPr sz="1100"/>
            </a:lvl5pPr>
            <a:lvl6pPr marL="2739771" indent="0">
              <a:buNone/>
              <a:defRPr sz="1100"/>
            </a:lvl6pPr>
            <a:lvl7pPr marL="3287725" indent="0">
              <a:buNone/>
              <a:defRPr sz="1100"/>
            </a:lvl7pPr>
            <a:lvl8pPr marL="3835679" indent="0">
              <a:buNone/>
              <a:defRPr sz="1100"/>
            </a:lvl8pPr>
            <a:lvl9pPr marL="4383634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1266" y="286462"/>
            <a:ext cx="10822782" cy="1192213"/>
          </a:xfrm>
          <a:prstGeom prst="rect">
            <a:avLst/>
          </a:prstGeom>
        </p:spPr>
        <p:txBody>
          <a:bodyPr vert="horz" lIns="109591" tIns="54795" rIns="109591" bIns="54795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1266" y="1669098"/>
            <a:ext cx="10822782" cy="4720831"/>
          </a:xfrm>
          <a:prstGeom prst="rect">
            <a:avLst/>
          </a:prstGeom>
        </p:spPr>
        <p:txBody>
          <a:bodyPr vert="horz" lIns="109591" tIns="54795" rIns="109591" bIns="54795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1266" y="6630027"/>
            <a:ext cx="2805906" cy="380846"/>
          </a:xfrm>
          <a:prstGeom prst="rect">
            <a:avLst/>
          </a:prstGeom>
        </p:spPr>
        <p:txBody>
          <a:bodyPr vert="horz" lIns="109591" tIns="54795" rIns="109591" bIns="5479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08649" y="6630027"/>
            <a:ext cx="3808016" cy="380846"/>
          </a:xfrm>
          <a:prstGeom prst="rect">
            <a:avLst/>
          </a:prstGeom>
        </p:spPr>
        <p:txBody>
          <a:bodyPr vert="horz" lIns="109591" tIns="54795" rIns="109591" bIns="5479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8141" y="6630027"/>
            <a:ext cx="2805906" cy="380846"/>
          </a:xfrm>
          <a:prstGeom prst="rect">
            <a:avLst/>
          </a:prstGeom>
        </p:spPr>
        <p:txBody>
          <a:bodyPr vert="horz" lIns="109591" tIns="54795" rIns="109591" bIns="5479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5908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0966" indent="-410966" algn="l" defTabSz="1095908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426" indent="-342471" algn="l" defTabSz="1095908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69886" indent="-273977" algn="l" defTabSz="109590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7840" indent="-273977" algn="l" defTabSz="1095908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5794" indent="-273977" algn="l" defTabSz="1095908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3748" indent="-273977" algn="l" defTabSz="10959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1702" indent="-273977" algn="l" defTabSz="10959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09657" indent="-273977" algn="l" defTabSz="10959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7611" indent="-273977" algn="l" defTabSz="10959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9590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954" algn="l" defTabSz="109590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5908" algn="l" defTabSz="109590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863" algn="l" defTabSz="109590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1817" algn="l" defTabSz="109590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9771" algn="l" defTabSz="109590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7725" algn="l" defTabSz="109590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5679" algn="l" defTabSz="109590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3634" algn="l" defTabSz="109590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4DE3A74-6BC7-4DDF-939C-9FA1A97F1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52848" y="715328"/>
            <a:ext cx="9469934" cy="154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4A53846-8E54-4F1A-9815-3F98FF4C8E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52848" y="2384425"/>
            <a:ext cx="9469934" cy="373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D7426D92-A2B9-47BD-8710-F522252CDC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38" y="6731034"/>
            <a:ext cx="1188440" cy="422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04ECA838-212E-47E7-A2FB-50C52DE1F443}" type="datetimeFigureOut">
              <a:rPr lang="zh-CN" altLang="en-US">
                <a:solidFill>
                  <a:srgbClr val="191B0E"/>
                </a:solidFill>
              </a:rPr>
              <a:pPr defTabSz="457200">
                <a:defRPr/>
              </a:pPr>
              <a:t>2021/10/11</a:t>
            </a:fld>
            <a:endParaRPr lang="zh-CN" altLang="en-US">
              <a:solidFill>
                <a:srgbClr val="191B0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5DE90EC-AB97-461F-A771-BDC449B995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4446" y="6731034"/>
            <a:ext cx="6194289" cy="422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zh-CN" alt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43C8AED-8F27-4A08-8432-E1176520C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3105" y="6731034"/>
            <a:ext cx="1575191" cy="422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9C81487B-74C9-4EAB-AF04-442697600FF6}" type="slidenum">
              <a:rPr lang="zh-CN" altLang="en-US">
                <a:solidFill>
                  <a:srgbClr val="191B0E"/>
                </a:solidFill>
              </a:rPr>
              <a:pPr defTabSz="457200">
                <a:defRPr/>
              </a:pPr>
              <a:t>‹#›</a:t>
            </a:fld>
            <a:endParaRPr lang="zh-CN" altLang="en-US">
              <a:solidFill>
                <a:srgbClr val="191B0E"/>
              </a:solidFill>
            </a:endParaRPr>
          </a:p>
        </p:txBody>
      </p:sp>
      <p:sp>
        <p:nvSpPr>
          <p:cNvPr id="9" name="Rectangle 8" title="Side bar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A6B31CB4-8922-46C1-94B9-14EF841EBC4B}"/>
              </a:ext>
            </a:extLst>
          </p:cNvPr>
          <p:cNvSpPr/>
          <p:nvPr/>
        </p:nvSpPr>
        <p:spPr>
          <a:xfrm>
            <a:off x="471305" y="0"/>
            <a:ext cx="225475" cy="71532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8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2pPr>
      <a:lvl3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3pPr>
      <a:lvl4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4pPr>
      <a:lvl5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382588" indent="-382588" algn="l" rtl="0" eaLnBrk="1" fontAlgn="base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2588" algn="l" rtl="0" eaLnBrk="1" fontAlgn="base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2588" algn="l" rtl="0" eaLnBrk="1" fontAlgn="base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2588" algn="l" rtl="0" eaLnBrk="1" fontAlgn="base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2588" algn="l" rtl="0" eaLnBrk="1" fontAlgn="base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D23A9C68-AC22-4755-9C97-141A79DEF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6152" y="1488405"/>
            <a:ext cx="8827958" cy="2189035"/>
          </a:xfrm>
        </p:spPr>
        <p:txBody>
          <a:bodyPr rtlCol="0"/>
          <a:lstStyle/>
          <a:p>
            <a:pPr fontAlgn="auto">
              <a:spcAft>
                <a:spcPct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8.3</a:t>
            </a:r>
            <a:r>
              <a:rPr lang="zh-CN" altLang="en-US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电话和传感器</a:t>
            </a:r>
          </a:p>
        </p:txBody>
      </p:sp>
    </p:spTree>
    <p:extLst>
      <p:ext uri="{BB962C8B-B14F-4D97-AF65-F5344CB8AC3E}">
        <p14:creationId xmlns:p14="http://schemas.microsoft.com/office/powerpoint/2010/main" val="245245887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3EB82A1-25B6-49E6-9A7E-A91B78FBF528}"/>
              </a:ext>
            </a:extLst>
          </p:cNvPr>
          <p:cNvSpPr txBox="1"/>
          <p:nvPr/>
        </p:nvSpPr>
        <p:spPr>
          <a:xfrm>
            <a:off x="3694942" y="6149308"/>
            <a:ext cx="5733777" cy="978868"/>
          </a:xfrm>
          <a:prstGeom prst="rect">
            <a:avLst/>
          </a:prstGeom>
        </p:spPr>
        <p:txBody>
          <a:bodyPr/>
          <a:lstStyle>
            <a:lvl1pPr marL="382588" indent="-382588" algn="l" rtl="0" eaLnBrk="1" fontAlgn="base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zh-CN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装有压力传感器的电子秤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F3AB8C6-DD60-4AB8-9AD1-90FE097377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596" y="0"/>
            <a:ext cx="7348840" cy="6305475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361416" y="11975112"/>
            <a:ext cx="350738" cy="264936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358986755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3EB82A1-25B6-49E6-9A7E-A91B78FBF528}"/>
              </a:ext>
            </a:extLst>
          </p:cNvPr>
          <p:cNvSpPr txBox="1"/>
          <p:nvPr/>
        </p:nvSpPr>
        <p:spPr>
          <a:xfrm>
            <a:off x="3946446" y="6149308"/>
            <a:ext cx="5230766" cy="978868"/>
          </a:xfrm>
          <a:prstGeom prst="rect">
            <a:avLst/>
          </a:prstGeom>
        </p:spPr>
        <p:txBody>
          <a:bodyPr/>
          <a:lstStyle>
            <a:lvl1pPr marL="382588" indent="-382588" algn="l" rtl="0" eaLnBrk="1" fontAlgn="base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zh-CN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装有声光控开关的楼道灯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3860014-4AD6-4E3A-B1BA-D0481B65E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86" y="570185"/>
            <a:ext cx="8996487" cy="535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1130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3EB82A1-25B6-49E6-9A7E-A91B78FBF528}"/>
              </a:ext>
            </a:extLst>
          </p:cNvPr>
          <p:cNvSpPr txBox="1"/>
          <p:nvPr/>
        </p:nvSpPr>
        <p:spPr>
          <a:xfrm>
            <a:off x="3946446" y="6149308"/>
            <a:ext cx="5879500" cy="978868"/>
          </a:xfrm>
          <a:prstGeom prst="rect">
            <a:avLst/>
          </a:prstGeom>
        </p:spPr>
        <p:txBody>
          <a:bodyPr/>
          <a:lstStyle>
            <a:lvl1pPr marL="382588" indent="-382588" algn="l" rtl="0" eaLnBrk="1" fontAlgn="base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zh-CN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装有红外线感应器的玻璃门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63C5139-B0B5-4256-8594-491AE2F57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368" y="25100"/>
            <a:ext cx="8560123" cy="612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0615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3EB82A1-25B6-49E6-9A7E-A91B78FBF528}"/>
              </a:ext>
            </a:extLst>
          </p:cNvPr>
          <p:cNvSpPr txBox="1"/>
          <p:nvPr/>
        </p:nvSpPr>
        <p:spPr>
          <a:xfrm>
            <a:off x="3946446" y="6149308"/>
            <a:ext cx="5879500" cy="978868"/>
          </a:xfrm>
          <a:prstGeom prst="rect">
            <a:avLst/>
          </a:prstGeom>
        </p:spPr>
        <p:txBody>
          <a:bodyPr/>
          <a:lstStyle>
            <a:lvl1pPr marL="382588" indent="-382588" algn="l" rtl="0" eaLnBrk="1" fontAlgn="base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zh-CN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装有温度传感器的测温枪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6CF87DF-283B-427B-BEDE-6EF5DCFC1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63" b="93281" l="9659" r="89773">
                        <a14:foregroundMark x1="21780" y1="6563" x2="58144" y2="12344"/>
                        <a14:foregroundMark x1="62121" y1="92813" x2="73864" y2="9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07" y="25100"/>
            <a:ext cx="4835197" cy="619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7896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3EB82A1-25B6-49E6-9A7E-A91B78FBF528}"/>
              </a:ext>
            </a:extLst>
          </p:cNvPr>
          <p:cNvSpPr txBox="1"/>
          <p:nvPr/>
        </p:nvSpPr>
        <p:spPr>
          <a:xfrm>
            <a:off x="3946446" y="6149308"/>
            <a:ext cx="5879500" cy="978868"/>
          </a:xfrm>
          <a:prstGeom prst="rect">
            <a:avLst/>
          </a:prstGeom>
        </p:spPr>
        <p:txBody>
          <a:bodyPr/>
          <a:lstStyle>
            <a:lvl1pPr marL="382588" indent="-382588" algn="l" rtl="0" eaLnBrk="1" fontAlgn="base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zh-CN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装有温度传感器的测温枪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6CF87DF-283B-427B-BEDE-6EF5DCFC1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63" b="93281" l="9659" r="89773">
                        <a14:foregroundMark x1="21780" y1="6563" x2="58144" y2="12344"/>
                        <a14:foregroundMark x1="62121" y1="92813" x2="73864" y2="9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07" y="25100"/>
            <a:ext cx="4835197" cy="619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483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3EA76E9-F26F-4B09-9D62-C4F610C44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850" y="0"/>
            <a:ext cx="11297465" cy="715327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600">
                <a:latin typeface="Times New Roman" panose="02020603050405020304" pitchFamily="18" charset="0"/>
              </a:rPr>
              <a:t>图甲所示的实验揭示了什么现象？根据此现象发明了什么装置？</a:t>
            </a:r>
            <a:endParaRPr lang="en-US" altLang="zh-CN" sz="3600"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3600"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3600"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3600"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600">
                <a:latin typeface="Times New Roman" panose="02020603050405020304" pitchFamily="18" charset="0"/>
              </a:rPr>
              <a:t>图乙所示的实验揭示了什么现象？根据此现象发明了什么装置？</a:t>
            </a:r>
            <a:endParaRPr lang="en-US" altLang="zh-CN" sz="3600">
              <a:latin typeface="Times New Roman" panose="02020603050405020304" pitchFamily="18" charset="0"/>
            </a:endParaRPr>
          </a:p>
        </p:txBody>
      </p:sp>
      <p:pic>
        <p:nvPicPr>
          <p:cNvPr id="2" name="Picture 17" descr="13304001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9C86732-5CE0-432F-8E71-9785FF2DC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1342" y="1742659"/>
            <a:ext cx="5093578" cy="274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9DD8330-4B33-4304-B1B6-1942DAB4C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634" y="1510837"/>
            <a:ext cx="4327473" cy="2977698"/>
          </a:xfrm>
          <a:prstGeom prst="rect">
            <a:avLst/>
          </a:prstGeom>
        </p:spPr>
      </p:pic>
      <p:sp>
        <p:nvSpPr>
          <p:cNvPr id="21" name="内容占位符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933C18D-91E4-4638-8380-74DD62A0A30F}"/>
              </a:ext>
            </a:extLst>
          </p:cNvPr>
          <p:cNvSpPr txBox="1"/>
          <p:nvPr/>
        </p:nvSpPr>
        <p:spPr bwMode="auto">
          <a:xfrm>
            <a:off x="3488925" y="4459293"/>
            <a:ext cx="6871754" cy="86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88" indent="-382588" algn="l" rtl="0" eaLnBrk="1" fontAlgn="base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buFont typeface="Franklin Gothic Book" panose="020B0503020102020204" pitchFamily="34" charset="0"/>
              <a:buNone/>
            </a:pPr>
            <a:r>
              <a:rPr lang="zh-CN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甲                                              乙</a:t>
            </a:r>
            <a:endParaRPr lang="en-US" altLang="zh-CN" sz="36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393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9E1318B-5C3C-4AE0-A937-D6633F31B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07" y="0"/>
            <a:ext cx="7875787" cy="6246566"/>
          </a:xfrm>
          <a:prstGeom prst="rect">
            <a:avLst/>
          </a:prstGeom>
        </p:spPr>
      </p:pic>
      <p:sp>
        <p:nvSpPr>
          <p:cNvPr id="46" name="内容占位符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A6D1FBA-A572-4B91-B5B5-4ADF8C36D877}"/>
              </a:ext>
            </a:extLst>
          </p:cNvPr>
          <p:cNvSpPr txBox="1"/>
          <p:nvPr/>
        </p:nvSpPr>
        <p:spPr>
          <a:xfrm>
            <a:off x="2082678" y="6199506"/>
            <a:ext cx="8512656" cy="978868"/>
          </a:xfrm>
          <a:prstGeom prst="rect">
            <a:avLst/>
          </a:prstGeom>
        </p:spPr>
        <p:txBody>
          <a:bodyPr/>
          <a:lstStyle>
            <a:lvl1pPr marL="382588" indent="-382588" algn="l" rtl="0" eaLnBrk="1" fontAlgn="base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</a:rPr>
              <a:t>1876</a:t>
            </a:r>
            <a:r>
              <a:rPr lang="zh-CN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年贝尔发明了电话实现了莱斯的梦想</a:t>
            </a:r>
          </a:p>
        </p:txBody>
      </p:sp>
    </p:spTree>
    <p:extLst>
      <p:ext uri="{BB962C8B-B14F-4D97-AF65-F5344CB8AC3E}">
        <p14:creationId xmlns:p14="http://schemas.microsoft.com/office/powerpoint/2010/main" val="403612143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内容占位符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F03A4AF-54DF-4E74-959A-714E30A956FD}"/>
              </a:ext>
            </a:extLst>
          </p:cNvPr>
          <p:cNvSpPr txBox="1"/>
          <p:nvPr/>
        </p:nvSpPr>
        <p:spPr>
          <a:xfrm>
            <a:off x="1862760" y="5153707"/>
            <a:ext cx="9208857" cy="1999570"/>
          </a:xfrm>
          <a:prstGeom prst="rect">
            <a:avLst/>
          </a:prstGeom>
        </p:spPr>
        <p:txBody>
          <a:bodyPr/>
          <a:lstStyle>
            <a:lvl1pPr marL="382588" indent="-382588" algn="l" rtl="0" eaLnBrk="1" fontAlgn="base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zh-CN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电话是怎样把振动的声信息转化为电信息呢</a:t>
            </a:r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marL="0" indent="0" defTabSz="91440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zh-CN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又是怎样把电信息还原成振动的声信息呢？</a:t>
            </a:r>
          </a:p>
        </p:txBody>
      </p:sp>
      <p:pic>
        <p:nvPicPr>
          <p:cNvPr id="2" name="Picture 1" descr="E:\教科研、论文资料\人教版教学参考编制\21图\21图\21-1-2.jpg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0A1D254-B41F-4825-9E8D-BF4B909AA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936" y="1"/>
            <a:ext cx="8394505" cy="55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008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7D3F389-65A3-4104-9DF1-44D299D4D0F3}"/>
              </a:ext>
            </a:extLst>
          </p:cNvPr>
          <p:cNvSpPr txBox="1"/>
          <p:nvPr/>
        </p:nvSpPr>
        <p:spPr>
          <a:xfrm>
            <a:off x="727850" y="0"/>
            <a:ext cx="11297465" cy="7153275"/>
          </a:xfrm>
          <a:prstGeom prst="rect">
            <a:avLst/>
          </a:prstGeom>
        </p:spPr>
        <p:txBody>
          <a:bodyPr/>
          <a:lstStyle>
            <a:lvl1pPr marL="382588" indent="-382588" algn="l" rtl="0" eaLnBrk="1" fontAlgn="base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zh-CN" altLang="en-US" sz="3600">
                <a:solidFill>
                  <a:srgbClr val="191B0E"/>
                </a:solidFill>
                <a:latin typeface="Times New Roman" panose="02020603050405020304" pitchFamily="18" charset="0"/>
              </a:rPr>
              <a:t>一、声信息与电信息</a:t>
            </a:r>
            <a:endParaRPr lang="en-US" altLang="zh-CN" sz="3600">
              <a:solidFill>
                <a:srgbClr val="191B0E"/>
              </a:solidFill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en-US" altLang="zh-CN" sz="3600">
                <a:solidFill>
                  <a:srgbClr val="191B0E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3600">
                <a:solidFill>
                  <a:srgbClr val="191B0E"/>
                </a:solidFill>
                <a:latin typeface="Times New Roman" panose="02020603050405020304" pitchFamily="18" charset="0"/>
              </a:rPr>
              <a:t>．观察：把声音信息转换成电流信息</a:t>
            </a:r>
            <a:endParaRPr lang="en-US" altLang="zh-CN" sz="3600">
              <a:solidFill>
                <a:srgbClr val="191B0E"/>
              </a:solidFill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en-US" altLang="zh-CN" sz="3600">
                <a:solidFill>
                  <a:srgbClr val="191B0E"/>
                </a:solidFill>
                <a:latin typeface="Times New Roman" panose="02020603050405020304" pitchFamily="18" charset="0"/>
              </a:rPr>
              <a:t>	</a:t>
            </a:r>
            <a:r>
              <a:rPr lang="zh-CN" altLang="en-US" sz="3600">
                <a:solidFill>
                  <a:srgbClr val="191B0E"/>
                </a:solidFill>
                <a:latin typeface="Times New Roman" panose="02020603050405020304" pitchFamily="18" charset="0"/>
              </a:rPr>
              <a:t>在如图所示的装置中，纸片上粘着一个线圈，线圈的两端用导线引出，接在能测出微小电流的仪器</a:t>
            </a:r>
            <a:r>
              <a:rPr lang="en-US" altLang="zh-CN" sz="3600">
                <a:solidFill>
                  <a:srgbClr val="191B0E"/>
                </a:solidFill>
                <a:latin typeface="Times New Roman" panose="02020603050405020304" pitchFamily="18" charset="0"/>
              </a:rPr>
              <a:t>——</a:t>
            </a:r>
            <a:r>
              <a:rPr lang="zh-CN" altLang="en-US" sz="3600">
                <a:solidFill>
                  <a:srgbClr val="191B0E"/>
                </a:solidFill>
                <a:latin typeface="Times New Roman" panose="02020603050405020304" pitchFamily="18" charset="0"/>
              </a:rPr>
              <a:t>示波器上，线圈置于磁铁的磁极附近。当你对着线圈</a:t>
            </a:r>
            <a:endParaRPr lang="en-US" altLang="zh-CN" sz="3600">
              <a:solidFill>
                <a:srgbClr val="191B0E"/>
              </a:solidFill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zh-CN" altLang="en-US" sz="3600">
                <a:solidFill>
                  <a:srgbClr val="191B0E"/>
                </a:solidFill>
                <a:latin typeface="Times New Roman" panose="02020603050405020304" pitchFamily="18" charset="0"/>
              </a:rPr>
              <a:t>大声说话时，示波器上的图形有什么变化？</a:t>
            </a:r>
            <a:endParaRPr lang="en-US" altLang="zh-CN" sz="3600">
              <a:solidFill>
                <a:srgbClr val="191B0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11E5255-C6E7-4A5E-B825-C5FCAB018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765" y="4392364"/>
            <a:ext cx="5029548" cy="276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9443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2EEC77D-D07E-4887-9A10-79C6B3308EA6}"/>
              </a:ext>
            </a:extLst>
          </p:cNvPr>
          <p:cNvSpPr txBox="1"/>
          <p:nvPr/>
        </p:nvSpPr>
        <p:spPr>
          <a:xfrm>
            <a:off x="727850" y="0"/>
            <a:ext cx="11297465" cy="7153275"/>
          </a:xfrm>
          <a:prstGeom prst="rect">
            <a:avLst/>
          </a:prstGeom>
        </p:spPr>
        <p:txBody>
          <a:bodyPr/>
          <a:lstStyle>
            <a:lvl1pPr marL="382588" indent="-382588" algn="l" rtl="0" eaLnBrk="1" fontAlgn="base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en-US" altLang="zh-CN" sz="3200">
                <a:solidFill>
                  <a:srgbClr val="191B0E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．观察：话筒的结构</a:t>
            </a:r>
            <a:endParaRPr lang="en-US" altLang="zh-CN" sz="3200">
              <a:solidFill>
                <a:srgbClr val="191B0E"/>
              </a:solidFill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endParaRPr lang="en-US" altLang="zh-CN" sz="3200">
              <a:solidFill>
                <a:srgbClr val="191B0E"/>
              </a:solidFill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endParaRPr lang="en-US" altLang="zh-CN" sz="3200">
              <a:solidFill>
                <a:srgbClr val="191B0E"/>
              </a:solidFill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en-US" altLang="zh-CN" sz="3200">
                <a:solidFill>
                  <a:srgbClr val="191B0E"/>
                </a:solidFill>
                <a:latin typeface="Times New Roman" panose="02020603050405020304" pitchFamily="18" charset="0"/>
              </a:rPr>
              <a:t>(1)</a:t>
            </a: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话筒由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振动膜</a:t>
            </a: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、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永久磁体</a:t>
            </a: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、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线圈</a:t>
            </a: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组成；</a:t>
            </a:r>
            <a:endParaRPr lang="en-US" altLang="zh-CN" sz="3200">
              <a:solidFill>
                <a:srgbClr val="191B0E"/>
              </a:solidFill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en-US" altLang="zh-CN" sz="3200">
                <a:solidFill>
                  <a:srgbClr val="191B0E"/>
                </a:solidFill>
                <a:latin typeface="Times New Roman" panose="02020603050405020304" pitchFamily="18" charset="0"/>
              </a:rPr>
              <a:t>(2)</a:t>
            </a: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话筒的作用：将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声信息转化为电信息</a:t>
            </a: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；</a:t>
            </a:r>
            <a:endParaRPr lang="en-US" altLang="zh-CN" sz="3200">
              <a:solidFill>
                <a:srgbClr val="191B0E"/>
              </a:solidFill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en-US" altLang="zh-CN" sz="3200">
                <a:solidFill>
                  <a:srgbClr val="191B0E"/>
                </a:solidFill>
                <a:latin typeface="Times New Roman" panose="02020603050405020304" pitchFamily="18" charset="0"/>
              </a:rPr>
              <a:t>(3)</a:t>
            </a: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话筒的原理：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电磁感应现象</a:t>
            </a: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。当对着话筒说话时引起了振动膜的振动，振动膜带动</a:t>
            </a:r>
            <a:r>
              <a:rPr lang="en-US" altLang="zh-CN" sz="3200">
                <a:solidFill>
                  <a:srgbClr val="191B0E"/>
                </a:solidFill>
                <a:latin typeface="Times New Roman" panose="02020603050405020304" pitchFamily="18" charset="0"/>
              </a:rPr>
              <a:t>______</a:t>
            </a: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在</a:t>
            </a:r>
            <a:r>
              <a:rPr lang="en-US" altLang="zh-CN" sz="3200">
                <a:solidFill>
                  <a:srgbClr val="191B0E"/>
                </a:solidFill>
                <a:latin typeface="Times New Roman" panose="02020603050405020304" pitchFamily="18" charset="0"/>
              </a:rPr>
              <a:t>______</a:t>
            </a: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的磁场中做</a:t>
            </a:r>
            <a:r>
              <a:rPr lang="en-US" altLang="zh-CN" sz="3200">
                <a:solidFill>
                  <a:srgbClr val="191B0E"/>
                </a:solidFill>
                <a:latin typeface="Times New Roman" panose="02020603050405020304" pitchFamily="18" charset="0"/>
              </a:rPr>
              <a:t>___________</a:t>
            </a: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运动，在</a:t>
            </a:r>
            <a:r>
              <a:rPr lang="en-US" altLang="zh-CN" sz="3200">
                <a:solidFill>
                  <a:srgbClr val="191B0E"/>
                </a:solidFill>
                <a:latin typeface="Times New Roman" panose="02020603050405020304" pitchFamily="18" charset="0"/>
              </a:rPr>
              <a:t>______</a:t>
            </a: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中会产生与声音变化相应的</a:t>
            </a:r>
            <a:r>
              <a:rPr lang="en-US" altLang="zh-CN" sz="3200">
                <a:solidFill>
                  <a:srgbClr val="191B0E"/>
                </a:solidFill>
                <a:latin typeface="Times New Roman" panose="02020603050405020304" pitchFamily="18" charset="0"/>
              </a:rPr>
              <a:t>__________</a:t>
            </a: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，这样就把声信息转变成了</a:t>
            </a:r>
            <a:r>
              <a:rPr lang="en-US" altLang="zh-CN" sz="3200">
                <a:solidFill>
                  <a:srgbClr val="191B0E"/>
                </a:solidFill>
                <a:latin typeface="Times New Roman" panose="02020603050405020304" pitchFamily="18" charset="0"/>
              </a:rPr>
              <a:t>______</a:t>
            </a: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信息。</a:t>
            </a:r>
            <a:endParaRPr lang="en-US" altLang="zh-CN" sz="3200">
              <a:solidFill>
                <a:srgbClr val="191B0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04624C1-72F4-4548-A5E4-8DBBD25D9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64" y="0"/>
            <a:ext cx="5630674" cy="2596054"/>
          </a:xfrm>
          <a:prstGeom prst="rect">
            <a:avLst/>
          </a:prstGeom>
        </p:spPr>
      </p:pic>
      <p:sp>
        <p:nvSpPr>
          <p:cNvPr id="52" name="Text Box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871902F-5CED-44AA-88D6-656F63A16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9843" y="4703489"/>
            <a:ext cx="11028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线圈</a:t>
            </a:r>
          </a:p>
        </p:txBody>
      </p:sp>
      <p:sp>
        <p:nvSpPr>
          <p:cNvPr id="53" name="Text Box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8159879-CB8E-4A5F-BA11-85515752F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375" y="4703489"/>
            <a:ext cx="11028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磁体</a:t>
            </a:r>
          </a:p>
        </p:txBody>
      </p:sp>
      <p:sp>
        <p:nvSpPr>
          <p:cNvPr id="54" name="Text Box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6026B1C3-4389-4519-BE5C-7A0D80071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4057" y="4703489"/>
            <a:ext cx="25312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切割磁感线</a:t>
            </a:r>
          </a:p>
        </p:txBody>
      </p:sp>
      <p:sp>
        <p:nvSpPr>
          <p:cNvPr id="56" name="Text Box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D2147571-68AB-4501-9834-00DF4E9FD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135" y="5473199"/>
            <a:ext cx="11028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线圈</a:t>
            </a:r>
          </a:p>
        </p:txBody>
      </p:sp>
      <p:sp>
        <p:nvSpPr>
          <p:cNvPr id="57" name="Text Box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0121F9C-5BF5-462B-B52A-2D8AA2EE5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243" y="5508234"/>
            <a:ext cx="21309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感应电流</a:t>
            </a:r>
          </a:p>
        </p:txBody>
      </p:sp>
      <p:sp>
        <p:nvSpPr>
          <p:cNvPr id="58" name="Text Box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DF65B01-B92F-4C12-9CFF-CE4D1DE17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980" y="6252049"/>
            <a:ext cx="6439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电</a:t>
            </a:r>
          </a:p>
        </p:txBody>
      </p:sp>
    </p:spTree>
    <p:extLst>
      <p:ext uri="{BB962C8B-B14F-4D97-AF65-F5344CB8AC3E}">
        <p14:creationId xmlns:p14="http://schemas.microsoft.com/office/powerpoint/2010/main" val="2885586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8D12620-2CED-473B-9222-EBA338F55AA8}"/>
              </a:ext>
            </a:extLst>
          </p:cNvPr>
          <p:cNvSpPr txBox="1"/>
          <p:nvPr/>
        </p:nvSpPr>
        <p:spPr>
          <a:xfrm>
            <a:off x="727850" y="0"/>
            <a:ext cx="11297465" cy="7153275"/>
          </a:xfrm>
          <a:prstGeom prst="rect">
            <a:avLst/>
          </a:prstGeom>
        </p:spPr>
        <p:txBody>
          <a:bodyPr/>
          <a:lstStyle>
            <a:lvl1pPr marL="382588" indent="-382588" algn="l" rtl="0" eaLnBrk="1" fontAlgn="base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en-US" altLang="zh-CN" sz="3600">
                <a:solidFill>
                  <a:srgbClr val="191B0E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3600">
                <a:solidFill>
                  <a:srgbClr val="191B0E"/>
                </a:solidFill>
                <a:latin typeface="Times New Roman" panose="02020603050405020304" pitchFamily="18" charset="0"/>
              </a:rPr>
              <a:t>．观察：把电信息还原成声信息</a:t>
            </a:r>
            <a:endParaRPr lang="en-US" altLang="zh-CN" sz="3600">
              <a:solidFill>
                <a:srgbClr val="191B0E"/>
              </a:solidFill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en-US" altLang="zh-CN" sz="3600">
                <a:solidFill>
                  <a:srgbClr val="191B0E"/>
                </a:solidFill>
                <a:latin typeface="Times New Roman" panose="02020603050405020304" pitchFamily="18" charset="0"/>
              </a:rPr>
              <a:t>	</a:t>
            </a:r>
            <a:r>
              <a:rPr lang="zh-CN" altLang="en-US" sz="3600">
                <a:solidFill>
                  <a:srgbClr val="191B0E"/>
                </a:solidFill>
                <a:latin typeface="Times New Roman" panose="02020603050405020304" pitchFamily="18" charset="0"/>
              </a:rPr>
              <a:t>用如图所示装置，在纸片上撒少许碎纸屑。将线圈的两根引线与电池的两极瞬间接触，仔细观察粘着线圈的纸片会有什么反应？</a:t>
            </a:r>
            <a:endParaRPr lang="en-US" altLang="zh-CN" sz="3600">
              <a:solidFill>
                <a:srgbClr val="191B0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9418AEA-2F34-4D7E-AA87-59B235DC7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75" y="3037823"/>
            <a:ext cx="5728610" cy="382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998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2EEC77D-D07E-4887-9A10-79C6B3308EA6}"/>
              </a:ext>
            </a:extLst>
          </p:cNvPr>
          <p:cNvSpPr txBox="1"/>
          <p:nvPr/>
        </p:nvSpPr>
        <p:spPr>
          <a:xfrm>
            <a:off x="727850" y="0"/>
            <a:ext cx="11297465" cy="7153275"/>
          </a:xfrm>
          <a:prstGeom prst="rect">
            <a:avLst/>
          </a:prstGeom>
        </p:spPr>
        <p:txBody>
          <a:bodyPr/>
          <a:lstStyle>
            <a:lvl1pPr marL="382588" indent="-382588" algn="l" rtl="0" eaLnBrk="1" fontAlgn="base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en-US" altLang="zh-CN" sz="3200">
                <a:solidFill>
                  <a:srgbClr val="191B0E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．观察：扬声器的结构</a:t>
            </a:r>
            <a:endParaRPr lang="en-US" altLang="zh-CN" sz="3200">
              <a:solidFill>
                <a:srgbClr val="191B0E"/>
              </a:solidFill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en-US" altLang="zh-CN" sz="3200">
                <a:solidFill>
                  <a:srgbClr val="191B0E"/>
                </a:solidFill>
                <a:latin typeface="Times New Roman" panose="02020603050405020304" pitchFamily="18" charset="0"/>
              </a:rPr>
              <a:t>(1)</a:t>
            </a: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话筒由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纸盆</a:t>
            </a: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、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永久磁体</a:t>
            </a: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、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线圈</a:t>
            </a: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组成；</a:t>
            </a:r>
            <a:endParaRPr lang="en-US" altLang="zh-CN" sz="3200">
              <a:solidFill>
                <a:srgbClr val="191B0E"/>
              </a:solidFill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en-US" altLang="zh-CN" sz="3200">
                <a:solidFill>
                  <a:srgbClr val="191B0E"/>
                </a:solidFill>
                <a:latin typeface="Times New Roman" panose="02020603050405020304" pitchFamily="18" charset="0"/>
              </a:rPr>
              <a:t>(2)</a:t>
            </a: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话筒的作用：将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电信息转化为声信息</a:t>
            </a: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；</a:t>
            </a:r>
            <a:endParaRPr lang="en-US" altLang="zh-CN" sz="3200">
              <a:solidFill>
                <a:srgbClr val="191B0E"/>
              </a:solidFill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en-US" altLang="zh-CN" sz="3200">
                <a:solidFill>
                  <a:srgbClr val="191B0E"/>
                </a:solidFill>
                <a:latin typeface="Times New Roman" panose="02020603050405020304" pitchFamily="18" charset="0"/>
              </a:rPr>
              <a:t>(3)</a:t>
            </a: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话筒的原理：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磁场对通电导体有力的作用</a:t>
            </a: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。</a:t>
            </a:r>
            <a:endParaRPr lang="en-US" altLang="zh-CN" sz="3200">
              <a:solidFill>
                <a:srgbClr val="191B0E"/>
              </a:solidFill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en-US" altLang="zh-CN" sz="3200">
                <a:solidFill>
                  <a:srgbClr val="191B0E"/>
                </a:solidFill>
                <a:latin typeface="Times New Roman" panose="02020603050405020304" pitchFamily="18" charset="0"/>
              </a:rPr>
              <a:t>	</a:t>
            </a: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声信息转变成的交变电流通过导线流经</a:t>
            </a:r>
            <a:endParaRPr lang="en-US" altLang="zh-CN" sz="3200">
              <a:solidFill>
                <a:srgbClr val="191B0E"/>
              </a:solidFill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扬声器的</a:t>
            </a:r>
            <a:r>
              <a:rPr lang="en-US" altLang="zh-CN" sz="3200">
                <a:solidFill>
                  <a:srgbClr val="191B0E"/>
                </a:solidFill>
                <a:latin typeface="Times New Roman" panose="02020603050405020304" pitchFamily="18" charset="0"/>
              </a:rPr>
              <a:t>______</a:t>
            </a: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，扬声器</a:t>
            </a:r>
            <a:r>
              <a:rPr lang="en-US" altLang="zh-CN" sz="3200">
                <a:solidFill>
                  <a:srgbClr val="191B0E"/>
                </a:solidFill>
                <a:latin typeface="Times New Roman" panose="02020603050405020304" pitchFamily="18" charset="0"/>
              </a:rPr>
              <a:t>______</a:t>
            </a: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的磁场对通电</a:t>
            </a:r>
            <a:endParaRPr lang="en-US" altLang="zh-CN" sz="3200">
              <a:solidFill>
                <a:srgbClr val="191B0E"/>
              </a:solidFill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en-US" altLang="zh-CN" sz="3200">
                <a:solidFill>
                  <a:srgbClr val="191B0E"/>
                </a:solidFill>
                <a:latin typeface="Times New Roman" panose="02020603050405020304" pitchFamily="18" charset="0"/>
              </a:rPr>
              <a:t>______</a:t>
            </a: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有</a:t>
            </a:r>
            <a:r>
              <a:rPr lang="en-US" altLang="zh-CN" sz="3200">
                <a:solidFill>
                  <a:srgbClr val="191B0E"/>
                </a:solidFill>
                <a:latin typeface="Times New Roman" panose="02020603050405020304" pitchFamily="18" charset="0"/>
              </a:rPr>
              <a:t>______</a:t>
            </a: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的作用，</a:t>
            </a:r>
            <a:r>
              <a:rPr lang="en-US" altLang="zh-CN" sz="3200">
                <a:solidFill>
                  <a:srgbClr val="191B0E"/>
                </a:solidFill>
                <a:latin typeface="Times New Roman" panose="02020603050405020304" pitchFamily="18" charset="0"/>
              </a:rPr>
              <a:t>______</a:t>
            </a: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振动并带动</a:t>
            </a:r>
            <a:endParaRPr lang="en-US" altLang="zh-CN" sz="3200">
              <a:solidFill>
                <a:srgbClr val="191B0E"/>
              </a:solidFill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en-US" altLang="zh-CN" sz="3200">
                <a:solidFill>
                  <a:srgbClr val="191B0E"/>
                </a:solidFill>
                <a:latin typeface="Times New Roman" panose="02020603050405020304" pitchFamily="18" charset="0"/>
              </a:rPr>
              <a:t>______</a:t>
            </a: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振动，这样就把电信息转变成了</a:t>
            </a:r>
            <a:endParaRPr lang="en-US" altLang="zh-CN" sz="3200">
              <a:solidFill>
                <a:srgbClr val="191B0E"/>
              </a:solidFill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en-US" altLang="zh-CN" sz="3200">
                <a:solidFill>
                  <a:srgbClr val="191B0E"/>
                </a:solidFill>
                <a:latin typeface="Times New Roman" panose="02020603050405020304" pitchFamily="18" charset="0"/>
              </a:rPr>
              <a:t>______</a:t>
            </a:r>
            <a:r>
              <a:rPr lang="zh-CN" altLang="en-US" sz="3200">
                <a:solidFill>
                  <a:srgbClr val="191B0E"/>
                </a:solidFill>
                <a:latin typeface="Times New Roman" panose="02020603050405020304" pitchFamily="18" charset="0"/>
              </a:rPr>
              <a:t>信息。</a:t>
            </a:r>
            <a:endParaRPr lang="en-US" altLang="zh-CN" sz="3200">
              <a:solidFill>
                <a:srgbClr val="191B0E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Text Box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871902F-5CED-44AA-88D6-656F63A16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774" y="3950514"/>
            <a:ext cx="11028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线圈</a:t>
            </a:r>
          </a:p>
        </p:txBody>
      </p:sp>
      <p:sp>
        <p:nvSpPr>
          <p:cNvPr id="53" name="Text Box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8159879-CB8E-4A5F-BA11-85515752F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767" y="3918618"/>
            <a:ext cx="11028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磁体</a:t>
            </a:r>
          </a:p>
        </p:txBody>
      </p:sp>
      <p:sp>
        <p:nvSpPr>
          <p:cNvPr id="56" name="Text Box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D2147571-68AB-4501-9834-00DF4E9FD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767" y="4670572"/>
            <a:ext cx="11028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线圈</a:t>
            </a:r>
          </a:p>
        </p:txBody>
      </p:sp>
      <p:sp>
        <p:nvSpPr>
          <p:cNvPr id="58" name="Text Box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DF65B01-B92F-4C12-9CFF-CE4D1DE17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988" y="6162435"/>
            <a:ext cx="6439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声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B6E9DE2-927B-4464-88BF-7DDE19FDC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257" y="1"/>
            <a:ext cx="2600848" cy="30603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87914AF-F1A2-42FF-B015-1F9DD2801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5737"/>
          <a:stretch>
            <a:fillRect/>
          </a:stretch>
        </p:blipFill>
        <p:spPr>
          <a:xfrm>
            <a:off x="8615153" y="3608566"/>
            <a:ext cx="3460019" cy="3544711"/>
          </a:xfrm>
          <a:prstGeom prst="rect">
            <a:avLst/>
          </a:prstGeom>
        </p:spPr>
      </p:pic>
      <p:sp>
        <p:nvSpPr>
          <p:cNvPr id="14" name="Text Box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AD756B7-4A61-4E65-A4D9-F58C77AB2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59" y="4670573"/>
            <a:ext cx="11028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导体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69EEC83-0BCB-43E1-9744-79AFB1472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044" y="4670573"/>
            <a:ext cx="7131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力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678B4924-BF59-4FA5-8562-0832524AE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58" y="5416503"/>
            <a:ext cx="11028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纸盆</a:t>
            </a:r>
          </a:p>
        </p:txBody>
      </p:sp>
    </p:spTree>
    <p:extLst>
      <p:ext uri="{BB962C8B-B14F-4D97-AF65-F5344CB8AC3E}">
        <p14:creationId xmlns:p14="http://schemas.microsoft.com/office/powerpoint/2010/main" val="195975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6" grpId="0"/>
      <p:bldP spid="58" grpId="0"/>
      <p:bldP spid="14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380AA97-E071-4A08-8038-03D2CCFCBEC4}"/>
              </a:ext>
            </a:extLst>
          </p:cNvPr>
          <p:cNvSpPr txBox="1"/>
          <p:nvPr/>
        </p:nvSpPr>
        <p:spPr>
          <a:xfrm>
            <a:off x="727850" y="1"/>
            <a:ext cx="11297465" cy="1107343"/>
          </a:xfrm>
          <a:prstGeom prst="rect">
            <a:avLst/>
          </a:prstGeom>
        </p:spPr>
        <p:txBody>
          <a:bodyPr/>
          <a:lstStyle>
            <a:lvl1pPr marL="382588" indent="-382588" algn="l" rtl="0" eaLnBrk="1" fontAlgn="base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zh-CN" altLang="en-US" sz="3600">
                <a:solidFill>
                  <a:srgbClr val="191B0E"/>
                </a:solidFill>
                <a:latin typeface="Times New Roman" panose="02020603050405020304" pitchFamily="18" charset="0"/>
              </a:rPr>
              <a:t>二、传感器：实现其他信息转换成电信息的器件。</a:t>
            </a:r>
            <a:endParaRPr lang="en-US" altLang="zh-CN" sz="3600">
              <a:solidFill>
                <a:srgbClr val="191B0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13C073E-AA8D-4A5A-8DD8-4D6CF7255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3"/>
          <a:stretch>
            <a:fillRect/>
          </a:stretch>
        </p:blipFill>
        <p:spPr>
          <a:xfrm>
            <a:off x="3258983" y="991510"/>
            <a:ext cx="6605690" cy="5157798"/>
          </a:xfrm>
          <a:prstGeom prst="rect">
            <a:avLst/>
          </a:prstGeom>
        </p:spPr>
      </p:pic>
      <p:sp>
        <p:nvSpPr>
          <p:cNvPr id="5" name="内容占位符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3EB82A1-25B6-49E6-9A7E-A91B78FBF528}"/>
              </a:ext>
            </a:extLst>
          </p:cNvPr>
          <p:cNvSpPr txBox="1"/>
          <p:nvPr/>
        </p:nvSpPr>
        <p:spPr>
          <a:xfrm>
            <a:off x="3694942" y="6149308"/>
            <a:ext cx="5733777" cy="978868"/>
          </a:xfrm>
          <a:prstGeom prst="rect">
            <a:avLst/>
          </a:prstGeom>
        </p:spPr>
        <p:txBody>
          <a:bodyPr/>
          <a:lstStyle>
            <a:lvl1pPr marL="382588" indent="-382588" algn="l" rtl="0" eaLnBrk="1" fontAlgn="base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zh-CN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装有压力传感器的自动扶梯</a:t>
            </a:r>
          </a:p>
        </p:txBody>
      </p:sp>
    </p:spTree>
    <p:extLst>
      <p:ext uri="{BB962C8B-B14F-4D97-AF65-F5344CB8AC3E}">
        <p14:creationId xmlns:p14="http://schemas.microsoft.com/office/powerpoint/2010/main" val="283785967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剪切">
  <a:themeElements>
    <a:clrScheme name="剪切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剪切">
      <a:majorFont>
        <a:latin typeface="Franklin Gothic Book"/>
        <a:ea typeface="Arial"/>
        <a:cs typeface="Arial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Arial"/>
        <a:cs typeface="Arial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剪切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Crop" id="{EC9488ED-E761-4D60-9AC4-764D1FE2C171}" vid="{CE19780C-D67D-4C13-9DE9-A52BC3BA51B4}"/>
    </a:ext>
  </a:extLst>
</a:theme>
</file>

<file path=ppt/theme/themeOverride1.xml><?xml version="1.0" encoding="utf-8"?>
<a:themeOverride xmlns:a="http://schemas.openxmlformats.org/drawingml/2006/main">
  <a:clrScheme name="剪切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自定义</PresentationFormat>
  <Paragraphs>51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Office 主题</vt:lpstr>
      <vt:lpstr>剪切</vt:lpstr>
      <vt:lpstr>8.3电话和传感器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8.3电话和传感器</dc:title>
  <dc:creator>Administrator</dc:creator>
  <cp:lastModifiedBy>User</cp:lastModifiedBy>
  <cp:revision>1</cp:revision>
  <dcterms:created xsi:type="dcterms:W3CDTF">2021-10-10T22:22:52Z</dcterms:created>
  <dcterms:modified xsi:type="dcterms:W3CDTF">2021-10-10T22:23:59Z</dcterms:modified>
</cp:coreProperties>
</file>