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vml" ContentType="application/vnd.openxmlformats-officedocument.vmlDrawing"/>
  <Default Extension="bin" ContentType="application/vnd.openxmlformats-officedocument.oleObject"/>
  <Default Extension="png" ContentType="image/png"/>
  <Default Extension="wmf" ContentType="image/x-wmf"/>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 Id="rId5" Type="http://schemas.openxmlformats.org/officeDocument/2006/relationships/custom-properties" Target="docProps/custom.xml" /></Relationships>
</file>

<file path=ppt/presentation.xml><?xml version="1.0" encoding="utf-8"?>
<!--Generated by Aspose.Slides for .NET 20.5-->
<p:presentation xmlns:r="http://schemas.openxmlformats.org/officeDocument/2006/relationships" xmlns:a="http://schemas.openxmlformats.org/drawingml/2006/main" xmlns:p="http://schemas.openxmlformats.org/presentationml/2006/main">
  <p:sldMasterIdLst>
    <p:sldMasterId id="2147483648" r:id="rId1"/>
  </p:sldMasterIdLst>
  <p:notesMasterIdLst>
    <p:notesMasterId r:id="rId2"/>
  </p:notesMasterIdLst>
  <p:handoutMasterIdLst>
    <p:handoutMasterId r:id="rId3"/>
  </p:handoutMasterIdLst>
  <p:sldIdLst>
    <p:sldId id="256" r:id="rId4"/>
    <p:sldId id="443" r:id="rId5"/>
    <p:sldId id="444" r:id="rId6"/>
    <p:sldId id="445" r:id="rId7"/>
    <p:sldId id="446" r:id="rId8"/>
    <p:sldId id="447" r:id="rId9"/>
    <p:sldId id="460" r:id="rId10"/>
    <p:sldId id="448" r:id="rId11"/>
    <p:sldId id="449" r:id="rId12"/>
    <p:sldId id="450" r:id="rId13"/>
    <p:sldId id="451" r:id="rId14"/>
    <p:sldId id="452" r:id="rId15"/>
    <p:sldId id="461" r:id="rId16"/>
    <p:sldId id="453" r:id="rId17"/>
    <p:sldId id="456" r:id="rId18"/>
    <p:sldId id="454" r:id="rId19"/>
    <p:sldId id="455" r:id="rId20"/>
    <p:sldId id="292" r:id="rId21"/>
  </p:sldIdLst>
  <p:sldSz cx="9144000" cy="6858000" type="screen4x3"/>
  <p:notesSz cx="6858000" cy="9144000"/>
  <p:custDataLst>
    <p:tags r:id="rId22"/>
  </p:custDataLst>
  <p:defaultTextStyle>
    <a:defPPr>
      <a:defRPr lang="zh-CN"/>
    </a:defPPr>
    <a:lvl1pPr marL="0" lvl="0" indent="0" algn="l" defTabSz="914400" rtl="0" eaLnBrk="1" fontAlgn="base" latinLnBrk="0" hangingPunct="1">
      <a:lnSpc>
        <a:spcPct val="100000"/>
      </a:lnSpc>
      <a:spcBef>
        <a:spcPct val="0"/>
      </a:spcBef>
      <a:spcAft>
        <a:spcPct val="0"/>
      </a:spcAft>
      <a:buNone/>
      <a:defRPr kern="1200">
        <a:solidFill>
          <a:schemeClr val="tx1"/>
        </a:solidFill>
        <a:latin typeface="Calibri"/>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sz="1800" kern="1200">
        <a:solidFill>
          <a:schemeClr val="tx1"/>
        </a:solidFill>
        <a:latin typeface="Calibri"/>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sz="1800" kern="1200">
        <a:solidFill>
          <a:schemeClr val="tx1"/>
        </a:solidFill>
        <a:latin typeface="Calibri"/>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sz="1800" kern="1200">
        <a:solidFill>
          <a:schemeClr val="tx1"/>
        </a:solidFill>
        <a:latin typeface="Calibri"/>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sz="1800" kern="1200">
        <a:solidFill>
          <a:schemeClr val="tx1"/>
        </a:solidFill>
        <a:latin typeface="Calibri"/>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sz="1800" kern="1200">
        <a:solidFill>
          <a:schemeClr val="tx1"/>
        </a:solidFill>
        <a:latin typeface="Calibri"/>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sz="1800" kern="1200">
        <a:solidFill>
          <a:schemeClr val="tx1"/>
        </a:solidFill>
        <a:latin typeface="Calibri"/>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sz="1800" kern="1200">
        <a:solidFill>
          <a:schemeClr val="tx1"/>
        </a:solidFill>
        <a:latin typeface="Calibri"/>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sz="1800" kern="1200">
        <a:solidFill>
          <a:schemeClr val="tx1"/>
        </a:solidFill>
        <a:latin typeface="Calibri"/>
        <a:ea typeface="宋体" panose="02010600030101010101" pitchFamily="2" charset="-122"/>
        <a:cs typeface="+mn-cs"/>
      </a:defRPr>
    </a:lvl9pPr>
  </p:defaultTextStyle>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5987"/>
    <p:restoredTop sz="94660"/>
  </p:normalViewPr>
  <p:slideViewPr>
    <p:cSldViewPr snapToGrid="0" showGuides="1">
      <p:cViewPr varScale="1">
        <p:scale>
          <a:sx n="116" d="100"/>
          <a:sy n="116" d="100"/>
        </p:scale>
        <p:origin x="336" y="108"/>
      </p:cViewPr>
      <p:guideLst>
        <p:guide orient="horz" pos="2222"/>
        <p:guide pos="2844"/>
      </p:guideLst>
    </p:cSldViewPr>
  </p:slideViewPr>
  <p:notesTextViewPr>
    <p:cViewPr>
      <p:scale>
        <a:sx n="1" d="1"/>
        <a:sy n="1" d="1"/>
      </p:scale>
      <p:origin x="0" y="0"/>
    </p:cViewPr>
  </p:notesTextViewPr>
  <p:notesViewPr>
    <p:cSldViewPr>
      <p:cViewPr>
        <p:scale>
          <a:sx n="1" d="100"/>
          <a:sy n="1" d="100"/>
        </p:scale>
        <p:origin x="0" y="0"/>
      </p:cViewPr>
    </p:cSldViewPr>
  </p:notesViewPr>
  <p:gridSpacing cx="72006" cy="72006"/>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slide" Target="slides/slide10.xml" /><Relationship Id="rId14" Type="http://schemas.openxmlformats.org/officeDocument/2006/relationships/slide" Target="slides/slide11.xml" /><Relationship Id="rId15" Type="http://schemas.openxmlformats.org/officeDocument/2006/relationships/slide" Target="slides/slide12.xml" /><Relationship Id="rId16" Type="http://schemas.openxmlformats.org/officeDocument/2006/relationships/slide" Target="slides/slide13.xml" /><Relationship Id="rId17" Type="http://schemas.openxmlformats.org/officeDocument/2006/relationships/slide" Target="slides/slide14.xml" /><Relationship Id="rId18" Type="http://schemas.openxmlformats.org/officeDocument/2006/relationships/slide" Target="slides/slide15.xml" /><Relationship Id="rId19" Type="http://schemas.openxmlformats.org/officeDocument/2006/relationships/slide" Target="slides/slide16.xml" /><Relationship Id="rId2" Type="http://schemas.openxmlformats.org/officeDocument/2006/relationships/notesMaster" Target="notesMasters/notesMaster1.xml" /><Relationship Id="rId20" Type="http://schemas.openxmlformats.org/officeDocument/2006/relationships/slide" Target="slides/slide17.xml" /><Relationship Id="rId21" Type="http://schemas.openxmlformats.org/officeDocument/2006/relationships/slide" Target="slides/slide18.xml" /><Relationship Id="rId22" Type="http://schemas.openxmlformats.org/officeDocument/2006/relationships/tags" Target="tags/tag64.xml" /><Relationship Id="rId23" Type="http://schemas.openxmlformats.org/officeDocument/2006/relationships/presProps" Target="presProps.xml" /><Relationship Id="rId24" Type="http://schemas.openxmlformats.org/officeDocument/2006/relationships/viewProps" Target="viewProps.xml" /><Relationship Id="rId25" Type="http://schemas.openxmlformats.org/officeDocument/2006/relationships/theme" Target="theme/theme1.xml" /><Relationship Id="rId26" Type="http://schemas.openxmlformats.org/officeDocument/2006/relationships/tableStyles" Target="tableStyles.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drawings/_rels/vmlDrawing1.vml.rels>&#65279;<?xml version="1.0" encoding="utf-8" standalone="yes"?><Relationships xmlns="http://schemas.openxmlformats.org/package/2006/relationships"><Relationship Id="rId1" Type="http://schemas.openxmlformats.org/officeDocument/2006/relationships/image" Target="../media/image8.wmf" /></Relationships>
</file>

<file path=ppt/drawings/_rels/vmlDrawing2.vml.rels>&#65279;<?xml version="1.0" encoding="utf-8" standalone="yes"?><Relationships xmlns="http://schemas.openxmlformats.org/package/2006/relationships"><Relationship Id="rId1" Type="http://schemas.openxmlformats.org/officeDocument/2006/relationships/image" Target="../media/image8.wmf"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fontAlgn="auto"/>
            <a:endParaRPr lang="zh-CN" altLang="en-US" strike="noStrike" noProof="1"/>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fontAlgn="auto"/>
            <a:fld id="{0F9B84EA-7D68-4D60-9CB1-D50884785D1C}" type="datetimeFigureOut">
              <a:rPr lang="zh-CN" altLang="en-US" strike="noStrike" noProof="1" smtClean="0">
                <a:latin typeface="+mn-lt"/>
                <a:ea typeface="+mn-ea"/>
                <a:cs typeface="+mn-cs"/>
              </a:rPr>
              <a:t/>
            </a:fld>
            <a:endParaRPr lang="zh-CN" altLang="en-US" strike="noStrike" noProof="1"/>
          </a:p>
        </p:txBody>
      </p:sp>
      <p:sp>
        <p:nvSpPr>
          <p:cNvPr id="4" name="页脚占位符 3"/>
          <p:cNvSpPr>
            <a:spLocks noGrp="1"/>
          </p:cNvSpPr>
          <p:nvPr>
            <p:ph type="ftr" sz="quarter" idx="2"/>
          </p:nvPr>
        </p:nvSpPr>
        <p:spPr>
          <a:xfrm>
            <a:off x="0" y="8685213"/>
            <a:ext cx="2971800" cy="458788"/>
          </a:xfrm>
          <a:prstGeom prst="rect">
            <a:avLst/>
          </a:prstGeom>
        </p:spPr>
        <p:txBody>
          <a:bodyPr vert="horz" lIns="91440" tIns="45720" rIns="91440" bIns="45720" rtlCol="0" anchor="b"/>
          <a:lstStyle>
            <a:lvl1pPr algn="l">
              <a:defRPr sz="1200"/>
            </a:lvl1pPr>
          </a:lstStyle>
          <a:p>
            <a:pPr fontAlgn="auto"/>
            <a:endParaRPr lang="zh-CN" altLang="en-US" strike="noStrike" noProof="1"/>
          </a:p>
        </p:txBody>
      </p:sp>
      <p:sp>
        <p:nvSpPr>
          <p:cNvPr id="5" name="灯片编号占位符 4"/>
          <p:cNvSpPr>
            <a:spLocks noGrp="1"/>
          </p:cNvSpPr>
          <p:nvPr>
            <p:ph type="sldNum" sz="quarter" idx="3"/>
          </p:nvPr>
        </p:nvSpPr>
        <p:spPr>
          <a:xfrm>
            <a:off x="3884613" y="8685213"/>
            <a:ext cx="2971800" cy="458788"/>
          </a:xfrm>
          <a:prstGeom prst="rect">
            <a:avLst/>
          </a:prstGeom>
        </p:spPr>
        <p:txBody>
          <a:bodyPr vert="horz" lIns="91440" tIns="45720" rIns="91440" bIns="45720" rtlCol="0" anchor="b"/>
          <a:lstStyle>
            <a:lvl1pPr algn="r">
              <a:defRPr sz="1200"/>
            </a:lvl1pPr>
          </a:lstStyle>
          <a:p>
            <a:pPr fontAlgn="auto"/>
            <a:fld id="{8D4E0FC9-F1F8-4FAE-9988-3BA365CFD46F}" type="slidenum">
              <a:rPr lang="zh-CN" altLang="en-US" strike="noStrike" noProof="1" smtClean="0">
                <a:latin typeface="+mn-lt"/>
                <a:ea typeface="+mn-ea"/>
                <a:cs typeface="+mn-cs"/>
              </a:rPr>
              <a:t/>
            </a:fld>
            <a:endParaRPr lang="zh-CN" altLang="en-US" strike="noStrike" noProof="1"/>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fontAlgn="auto"/>
            <a:endParaRPr lang="zh-CN" altLang="en-US" strike="noStrike" noProof="1"/>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fontAlgn="auto"/>
            <a:fld id="{D2A48B96-639E-45A3-A0BA-2464DFDB1FAA}" type="datetimeFigureOut">
              <a:rPr lang="zh-CN" altLang="en-US" strike="noStrike" noProof="1" smtClean="0">
                <a:latin typeface="+mn-lt"/>
                <a:ea typeface="+mn-ea"/>
                <a:cs typeface="+mn-cs"/>
              </a:rPr>
              <a:t/>
            </a:fld>
            <a:endParaRPr lang="zh-CN" altLang="en-US" strike="noStrike" noProof="1"/>
          </a:p>
        </p:txBody>
      </p:sp>
      <p:sp>
        <p:nvSpPr>
          <p:cNvPr id="4100" name="幻灯片图像占位符 3"/>
          <p:cNvSpPr>
            <a:spLocks noGrp="1" noRot="1" noChangeAspect="1"/>
          </p:cNvSpPr>
          <p:nvPr>
            <p:ph type="sldImg" idx="6"/>
          </p:nvPr>
        </p:nvSpPr>
        <p:spPr>
          <a:xfrm>
            <a:off x="1371600" y="1143000"/>
            <a:ext cx="4114800" cy="3086100"/>
          </a:xfrm>
          <a:prstGeom prst="rect">
            <a:avLst/>
          </a:prstGeom>
          <a:noFill/>
          <a:ln w="12700" cap="flat" cmpd="sng">
            <a:solidFill>
              <a:srgbClr val="000000"/>
            </a:solidFill>
            <a:prstDash val="solid"/>
            <a:round/>
            <a:headEnd type="none" w="med" len="med"/>
            <a:tailEnd type="none" w="med" len="med"/>
          </a:ln>
        </p:spPr>
      </p:sp>
      <p:sp>
        <p:nvSpPr>
          <p:cNvPr id="4101" name="备注占位符 4"/>
          <p:cNvSpPr>
            <a:spLocks noGrp="1"/>
          </p:cNvSpPr>
          <p:nvPr>
            <p:ph type="body" sz="quarter" idx="7"/>
          </p:nvPr>
        </p:nvSpPr>
        <p:spPr>
          <a:xfrm>
            <a:off x="685800" y="4400550"/>
            <a:ext cx="5486400" cy="3600450"/>
          </a:xfrm>
          <a:prstGeom prst="rect">
            <a:avLst/>
          </a:prstGeom>
          <a:noFill/>
          <a:ln w="9525">
            <a:noFill/>
          </a:ln>
        </p:spPr>
        <p:txBody>
          <a:bodyPr vert="horz" lIns="91440" tIns="45720" rIns="91440" bIns="45720" anchor="t"/>
          <a:lstStyle/>
          <a:p>
            <a:pPr lvl="0"/>
            <a:r>
              <a:rPr lang="zh-CN" altLang="en-US"/>
              <a:t>单击此处编辑母版文本样式</a:t>
            </a:r>
            <a:endParaRPr lang="zh-CN" altLang="en-US"/>
          </a:p>
          <a:p>
            <a:pPr lvl="1" indent="0"/>
            <a:r>
              <a:rPr lang="zh-CN" altLang="en-US"/>
              <a:t>第二级</a:t>
            </a:r>
            <a:endParaRPr lang="zh-CN" altLang="en-US"/>
          </a:p>
          <a:p>
            <a:pPr lvl="2" indent="0"/>
            <a:r>
              <a:rPr lang="zh-CN" altLang="en-US"/>
              <a:t>第三级</a:t>
            </a:r>
            <a:endParaRPr lang="zh-CN" altLang="en-US"/>
          </a:p>
          <a:p>
            <a:pPr lvl="3" indent="0"/>
            <a:r>
              <a:rPr lang="zh-CN" altLang="en-US"/>
              <a:t>第四级</a:t>
            </a:r>
            <a:endParaRPr lang="zh-CN" altLang="en-US"/>
          </a:p>
          <a:p>
            <a:pPr lvl="4" indent="0"/>
            <a:r>
              <a:rPr lang="zh-CN" altLang="en-US"/>
              <a:t>第五级</a:t>
            </a:r>
            <a:endParaRPr lang="zh-CN" altLang="en-US"/>
          </a:p>
        </p:txBody>
      </p:sp>
      <p:sp>
        <p:nvSpPr>
          <p:cNvPr id="6" name="页脚占位符 5"/>
          <p:cNvSpPr>
            <a:spLocks noGrp="1"/>
          </p:cNvSpPr>
          <p:nvPr>
            <p:ph type="ftr" sz="quarter" idx="4"/>
          </p:nvPr>
        </p:nvSpPr>
        <p:spPr>
          <a:xfrm>
            <a:off x="0" y="8685213"/>
            <a:ext cx="2971800" cy="458788"/>
          </a:xfrm>
          <a:prstGeom prst="rect">
            <a:avLst/>
          </a:prstGeom>
        </p:spPr>
        <p:txBody>
          <a:bodyPr vert="horz" lIns="91440" tIns="45720" rIns="91440" bIns="45720" rtlCol="0" anchor="b"/>
          <a:lstStyle>
            <a:lvl1pPr algn="l">
              <a:defRPr sz="1200"/>
            </a:lvl1pPr>
          </a:lstStyle>
          <a:p>
            <a:pPr fontAlgn="auto"/>
            <a:endParaRPr lang="zh-CN" altLang="en-US" strike="noStrike" noProof="1"/>
          </a:p>
        </p:txBody>
      </p:sp>
      <p:sp>
        <p:nvSpPr>
          <p:cNvPr id="7" name="灯片编号占位符 6"/>
          <p:cNvSpPr>
            <a:spLocks noGrp="1"/>
          </p:cNvSpPr>
          <p:nvPr>
            <p:ph type="sldNum" sz="quarter" idx="5"/>
          </p:nvPr>
        </p:nvSpPr>
        <p:spPr>
          <a:xfrm>
            <a:off x="3884613" y="8685213"/>
            <a:ext cx="2971800" cy="458788"/>
          </a:xfrm>
          <a:prstGeom prst="rect">
            <a:avLst/>
          </a:prstGeom>
        </p:spPr>
        <p:txBody>
          <a:bodyPr vert="horz" lIns="91440" tIns="45720" rIns="91440" bIns="45720" rtlCol="0" anchor="b"/>
          <a:lstStyle>
            <a:lvl1pPr algn="r">
              <a:defRPr sz="1200"/>
            </a:lvl1pPr>
          </a:lstStyle>
          <a:p>
            <a:pPr fontAlgn="auto"/>
            <a:fld id="{A6837353-30EB-4A48-80EB-173D804AEFBD}" type="slidenum">
              <a:rPr lang="zh-CN" altLang="en-US" strike="noStrike" noProof="1" smtClean="0">
                <a:latin typeface="+mn-lt"/>
                <a:ea typeface="+mn-ea"/>
                <a:cs typeface="+mn-cs"/>
              </a:rPr>
              <a:t/>
            </a:fld>
            <a:endParaRPr lang="zh-CN" altLang="en-US" strike="noStrike" noProof="1"/>
          </a:p>
        </p:txBody>
      </p:sp>
    </p:spTree>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&#65279;<?xml version="1.0" encoding="utf-8" standalone="yes"?><Relationships xmlns="http://schemas.openxmlformats.org/package/2006/relationships"><Relationship Id="rId1" Type="http://schemas.openxmlformats.org/officeDocument/2006/relationships/tags" Target="../tags/tag1.xml" /><Relationship Id="rId2" Type="http://schemas.openxmlformats.org/officeDocument/2006/relationships/tags" Target="../tags/tag2.xml" /><Relationship Id="rId3" Type="http://schemas.openxmlformats.org/officeDocument/2006/relationships/tags" Target="../tags/tag3.xml" /><Relationship Id="rId4" Type="http://schemas.openxmlformats.org/officeDocument/2006/relationships/tags" Target="../tags/tag4.xml" /><Relationship Id="rId5" Type="http://schemas.openxmlformats.org/officeDocument/2006/relationships/tags" Target="../tags/tag5.xml" /><Relationship Id="rId6"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tags" Target="../tags/tag48.xml" /><Relationship Id="rId2" Type="http://schemas.openxmlformats.org/officeDocument/2006/relationships/tags" Target="../tags/tag49.xml" /><Relationship Id="rId3" Type="http://schemas.openxmlformats.org/officeDocument/2006/relationships/tags" Target="../tags/tag50.xml" /><Relationship Id="rId4" Type="http://schemas.openxmlformats.org/officeDocument/2006/relationships/tags" Target="../tags/tag51.xml" /><Relationship Id="rId5"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tags" Target="../tags/tag52.xml" /><Relationship Id="rId2" Type="http://schemas.openxmlformats.org/officeDocument/2006/relationships/tags" Target="../tags/tag53.xml" /><Relationship Id="rId3" Type="http://schemas.openxmlformats.org/officeDocument/2006/relationships/tags" Target="../tags/tag54.xml" /><Relationship Id="rId4" Type="http://schemas.openxmlformats.org/officeDocument/2006/relationships/tags" Target="../tags/tag55.xml" /><Relationship Id="rId5" Type="http://schemas.openxmlformats.org/officeDocument/2006/relationships/tags" Target="../tags/tag56.xml" /><Relationship Id="rId6" Type="http://schemas.openxmlformats.org/officeDocument/2006/relationships/slideMaster" Target="../slideMasters/slideMaster1.xml" /></Relationships>
</file>

<file path=ppt/slideLayouts/_rels/slideLayout1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xml.rels>&#65279;<?xml version="1.0" encoding="utf-8" standalone="yes"?><Relationships xmlns="http://schemas.openxmlformats.org/package/2006/relationships"><Relationship Id="rId1" Type="http://schemas.openxmlformats.org/officeDocument/2006/relationships/tags" Target="../tags/tag6.xml" /><Relationship Id="rId2" Type="http://schemas.openxmlformats.org/officeDocument/2006/relationships/tags" Target="../tags/tag7.xml" /><Relationship Id="rId3" Type="http://schemas.openxmlformats.org/officeDocument/2006/relationships/tags" Target="../tags/tag8.xml" /><Relationship Id="rId4" Type="http://schemas.openxmlformats.org/officeDocument/2006/relationships/tags" Target="../tags/tag9.xml" /><Relationship Id="rId5" Type="http://schemas.openxmlformats.org/officeDocument/2006/relationships/tags" Target="../tags/tag10.xml" /><Relationship Id="rId6" Type="http://schemas.openxmlformats.org/officeDocument/2006/relationships/slideMaster" Target="../slideMasters/slideMaster1.xml" /></Relationships>
</file>

<file path=ppt/slideLayouts/_rels/slideLayout3.xml.rels>&#65279;<?xml version="1.0" encoding="utf-8" standalone="yes"?><Relationships xmlns="http://schemas.openxmlformats.org/package/2006/relationships"><Relationship Id="rId1" Type="http://schemas.openxmlformats.org/officeDocument/2006/relationships/tags" Target="../tags/tag11.xml" /><Relationship Id="rId2" Type="http://schemas.openxmlformats.org/officeDocument/2006/relationships/tags" Target="../tags/tag12.xml" /><Relationship Id="rId3" Type="http://schemas.openxmlformats.org/officeDocument/2006/relationships/tags" Target="../tags/tag13.xml" /><Relationship Id="rId4" Type="http://schemas.openxmlformats.org/officeDocument/2006/relationships/tags" Target="../tags/tag14.xml" /><Relationship Id="rId5" Type="http://schemas.openxmlformats.org/officeDocument/2006/relationships/tags" Target="../tags/tag15.xml" /><Relationship Id="rId6"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tags" Target="../tags/tag16.xml" /><Relationship Id="rId2" Type="http://schemas.openxmlformats.org/officeDocument/2006/relationships/tags" Target="../tags/tag17.xml" /><Relationship Id="rId3" Type="http://schemas.openxmlformats.org/officeDocument/2006/relationships/tags" Target="../tags/tag18.xml" /><Relationship Id="rId4" Type="http://schemas.openxmlformats.org/officeDocument/2006/relationships/tags" Target="../tags/tag19.xml" /><Relationship Id="rId5" Type="http://schemas.openxmlformats.org/officeDocument/2006/relationships/tags" Target="../tags/tag20.xml" /><Relationship Id="rId6" Type="http://schemas.openxmlformats.org/officeDocument/2006/relationships/tags" Target="../tags/tag21.xml" /><Relationship Id="rId7"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tags" Target="../tags/tag22.xml" /><Relationship Id="rId2" Type="http://schemas.openxmlformats.org/officeDocument/2006/relationships/tags" Target="../tags/tag23.xml" /><Relationship Id="rId3" Type="http://schemas.openxmlformats.org/officeDocument/2006/relationships/tags" Target="../tags/tag24.xml" /><Relationship Id="rId4" Type="http://schemas.openxmlformats.org/officeDocument/2006/relationships/tags" Target="../tags/tag25.xml" /><Relationship Id="rId5" Type="http://schemas.openxmlformats.org/officeDocument/2006/relationships/tags" Target="../tags/tag26.xml" /><Relationship Id="rId6" Type="http://schemas.openxmlformats.org/officeDocument/2006/relationships/tags" Target="../tags/tag27.xml" /><Relationship Id="rId7" Type="http://schemas.openxmlformats.org/officeDocument/2006/relationships/tags" Target="../tags/tag28.xml" /><Relationship Id="rId8" Type="http://schemas.openxmlformats.org/officeDocument/2006/relationships/tags" Target="../tags/tag29.xml" /><Relationship Id="rId9"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tags" Target="../tags/tag30.xml" /><Relationship Id="rId2" Type="http://schemas.openxmlformats.org/officeDocument/2006/relationships/tags" Target="../tags/tag31.xml" /><Relationship Id="rId3" Type="http://schemas.openxmlformats.org/officeDocument/2006/relationships/tags" Target="../tags/tag32.xml" /><Relationship Id="rId4" Type="http://schemas.openxmlformats.org/officeDocument/2006/relationships/tags" Target="../tags/tag33.xml" /><Relationship Id="rId5"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tags" Target="../tags/tag34.xml" /><Relationship Id="rId2" Type="http://schemas.openxmlformats.org/officeDocument/2006/relationships/tags" Target="../tags/tag35.xml" /><Relationship Id="rId3" Type="http://schemas.openxmlformats.org/officeDocument/2006/relationships/tags" Target="../tags/tag36.xml" /><Relationship Id="rId4"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tags" Target="../tags/tag37.xml" /><Relationship Id="rId2" Type="http://schemas.openxmlformats.org/officeDocument/2006/relationships/tags" Target="../tags/tag38.xml" /><Relationship Id="rId3" Type="http://schemas.openxmlformats.org/officeDocument/2006/relationships/tags" Target="../tags/tag39.xml" /><Relationship Id="rId4" Type="http://schemas.openxmlformats.org/officeDocument/2006/relationships/tags" Target="../tags/tag40.xml" /><Relationship Id="rId5" Type="http://schemas.openxmlformats.org/officeDocument/2006/relationships/tags" Target="../tags/tag41.xml" /><Relationship Id="rId6" Type="http://schemas.openxmlformats.org/officeDocument/2006/relationships/tags" Target="../tags/tag42.xml" /><Relationship Id="rId7"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tags" Target="../tags/tag43.xml" /><Relationship Id="rId2" Type="http://schemas.openxmlformats.org/officeDocument/2006/relationships/tags" Target="../tags/tag44.xml" /><Relationship Id="rId3" Type="http://schemas.openxmlformats.org/officeDocument/2006/relationships/tags" Target="../tags/tag45.xml" /><Relationship Id="rId4" Type="http://schemas.openxmlformats.org/officeDocument/2006/relationships/tags" Target="../tags/tag46.xml" /><Relationship Id="rId5" Type="http://schemas.openxmlformats.org/officeDocument/2006/relationships/tags" Target="../tags/tag47.xml" /><Relationship Id="rId6"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bg>
      <p:bgPr>
        <a:solidFill>
          <a:srgbClr val="FFFFFF"/>
        </a:solidFill>
        <a:effectLst/>
      </p:bgPr>
    </p:bg>
    <p:spTree>
      <p:nvGrpSpPr>
        <p:cNvPr id="1" name=""/>
        <p:cNvGrpSpPr/>
        <p:nvPr/>
      </p:nvGrpSpPr>
      <p:grpSpPr>
        <a:xfrm>
          <a:off x="0" y="0"/>
          <a:ext cx="0" cy="0"/>
        </a:xfrm>
      </p:grpSpPr>
      <p:sp>
        <p:nvSpPr>
          <p:cNvPr id="2" name="标题 1"/>
          <p:cNvSpPr>
            <a:spLocks noGrp="1"/>
          </p:cNvSpPr>
          <p:nvPr>
            <p:ph type="ctrTitle" hasCustomPrompt="1"/>
            <p:custDataLst>
              <p:tags r:id="rId1"/>
            </p:custDataLst>
          </p:nvPr>
        </p:nvSpPr>
        <p:spPr>
          <a:xfrm>
            <a:off x="899100" y="914400"/>
            <a:ext cx="7349400" cy="2570400"/>
          </a:xfrm>
        </p:spPr>
        <p:txBody>
          <a:bodyPr lIns="90000" tIns="46800" rIns="90000" bIns="46800" anchor="b" anchorCtr="0">
            <a:normAutofit/>
          </a:bodyPr>
          <a:lstStyle>
            <a:lvl1pPr algn="ctr">
              <a:defRPr sz="4500" b="1" i="0" spc="300" baseline="0">
                <a:solidFill>
                  <a:schemeClr val="tx1">
                    <a:lumMod val="85000"/>
                    <a:lumOff val="15000"/>
                  </a:schemeClr>
                </a:solidFill>
                <a:effectLst/>
              </a:defRPr>
            </a:lvl1pPr>
          </a:lstStyle>
          <a:p>
            <a:r>
              <a:rPr lang="zh-CN" altLang="en-US"/>
              <a:t>单击此处编辑标题</a:t>
            </a:r>
            <a:endParaRPr lang="zh-CN" altLang="en-US"/>
          </a:p>
        </p:txBody>
      </p:sp>
      <p:sp>
        <p:nvSpPr>
          <p:cNvPr id="3" name="副标题 2"/>
          <p:cNvSpPr>
            <a:spLocks noGrp="1"/>
          </p:cNvSpPr>
          <p:nvPr>
            <p:ph type="subTitle" idx="1" hasCustomPrompt="1"/>
            <p:custDataLst>
              <p:tags r:id="rId2"/>
            </p:custDataLst>
          </p:nvPr>
        </p:nvSpPr>
        <p:spPr>
          <a:xfrm>
            <a:off x="899100" y="3560400"/>
            <a:ext cx="7349400" cy="1472400"/>
          </a:xfrm>
        </p:spPr>
        <p:txBody>
          <a:bodyPr lIns="90000" tIns="46800" rIns="90000" bIns="46800">
            <a:normAutofit/>
          </a:bodyPr>
          <a:lstStyle>
            <a:lvl1pPr marL="0" indent="0" algn="ctr" eaLnBrk="1" fontAlgn="auto" latinLnBrk="0" hangingPunct="1">
              <a:lnSpc>
                <a:spcPct val="110000"/>
              </a:lnSpc>
              <a:buNone/>
              <a:defRPr sz="1800" u="none" strike="noStrike" kern="1200" cap="none" spc="200" normalizeH="0" baseline="0">
                <a:solidFill>
                  <a:schemeClr val="tx1">
                    <a:lumMod val="65000"/>
                    <a:lumOff val="35000"/>
                  </a:schemeClr>
                </a:solidFill>
                <a:uFillTx/>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单击此处编辑副标题</a:t>
            </a:r>
            <a:endParaRPr lang="zh-CN" altLang="en-US"/>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内容">
    <p:bg>
      <p:bgPr>
        <a:solidFill>
          <a:srgbClr val="FFFFFF"/>
        </a:solidFill>
        <a:effectLst/>
      </p:bgPr>
    </p:bg>
    <p:spTree>
      <p:nvGrpSpPr>
        <p:cNvPr id="1" name=""/>
        <p:cNvGrpSpPr/>
        <p:nvPr/>
      </p:nvGrpSpPr>
      <p:grpSpPr>
        <a:xfrm>
          <a:off x="0" y="0"/>
          <a: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
        <p:nvSpPr>
          <p:cNvPr id="7" name="内容占位符 6"/>
          <p:cNvSpPr>
            <a:spLocks noGrp="1"/>
          </p:cNvSpPr>
          <p:nvPr>
            <p:ph sz="quarter" idx="13"/>
            <p:custDataLst>
              <p:tags r:id="rId4"/>
            </p:custDataLst>
          </p:nvPr>
        </p:nvSpPr>
        <p:spPr>
          <a:xfrm>
            <a:off x="456300" y="774000"/>
            <a:ext cx="8229600" cy="5482800"/>
          </a:xfrm>
        </p:spPr>
        <p:txBody>
          <a:bodyPr/>
          <a:lstStyle>
            <a:lvl1pPr marL="171450" indent="-171450" eaLnBrk="1" fontAlgn="auto" latinLnBrk="0" hangingPunct="1">
              <a:lnSpc>
                <a:spcPct val="130000"/>
              </a:lnSpc>
              <a:buFont typeface="Arial" panose="020b0604020202020204" pitchFamily="34" charset="0"/>
              <a:buChar char="●"/>
              <a:defRPr u="none" strike="noStrike" kern="1200" cap="none" spc="150" normalizeH="0" baseline="0">
                <a:solidFill>
                  <a:schemeClr val="tx1">
                    <a:lumMod val="65000"/>
                    <a:lumOff val="35000"/>
                  </a:schemeClr>
                </a:solidFill>
                <a:uFillTx/>
              </a:defRPr>
            </a:lvl1pPr>
            <a:lvl2pPr marL="514350" indent="-171450" defTabSz="914400" eaLnBrk="1" fontAlgn="auto" latinLnBrk="0" hangingPunct="1">
              <a:lnSpc>
                <a:spcPct val="120000"/>
              </a:lnSpc>
              <a:buFont typeface="Arial" panose="020b0604020202020204" pitchFamily="34" charset="0"/>
              <a:buChar char="●"/>
              <a:tabLst>
                <a:tab pos="1609725"/>
              </a:tabLst>
              <a:defRPr u="none" strike="noStrike" kern="1200" cap="none" spc="150" normalizeH="0" baseline="0">
                <a:solidFill>
                  <a:schemeClr val="tx1">
                    <a:lumMod val="65000"/>
                    <a:lumOff val="35000"/>
                  </a:schemeClr>
                </a:solidFill>
                <a:uFillTx/>
              </a:defRPr>
            </a:lvl2pPr>
            <a:lvl3pPr marL="857250" indent="-171450" eaLnBrk="1" fontAlgn="auto" latinLnBrk="0" hangingPunct="1">
              <a:lnSpc>
                <a:spcPct val="120000"/>
              </a:lnSpc>
              <a:buFont typeface="Arial" panose="020b0604020202020204" pitchFamily="34" charset="0"/>
              <a:buChar char="●"/>
              <a:defRPr u="none" strike="noStrike" kern="1200" cap="none" spc="150" normalizeH="0" baseline="0">
                <a:solidFill>
                  <a:schemeClr val="tx1">
                    <a:lumMod val="65000"/>
                    <a:lumOff val="35000"/>
                  </a:schemeClr>
                </a:solidFill>
                <a:uFillTx/>
              </a:defRPr>
            </a:lvl3pPr>
            <a:lvl4pPr marL="1200150" indent="-171450" eaLnBrk="1" fontAlgn="auto" latinLnBrk="0" hangingPunct="1">
              <a:lnSpc>
                <a:spcPct val="120000"/>
              </a:lnSpc>
              <a:buFont typeface="Wingdings" panose="05000000000000000000" charset="0"/>
              <a:buChar char=""/>
              <a:defRPr u="none" strike="noStrike" kern="1200" cap="none" spc="150" normalizeH="0" baseline="0">
                <a:solidFill>
                  <a:schemeClr val="tx1">
                    <a:lumMod val="65000"/>
                    <a:lumOff val="35000"/>
                  </a:schemeClr>
                </a:solidFill>
                <a:uFillTx/>
              </a:defRPr>
            </a:lvl4pPr>
            <a:lvl5pPr marL="1543050" indent="-171450" eaLnBrk="1" fontAlgn="auto" latinLnBrk="0" hangingPunct="1">
              <a:lnSpc>
                <a:spcPct val="120000"/>
              </a:lnSpc>
              <a:buFont typeface="Arial" panose="020b0604020202020204" pitchFamily="34" charset="0"/>
              <a:buChar char="•"/>
              <a:defRPr u="none" strike="noStrike" kern="1200" cap="none" spc="150" normalizeH="0" baseline="0">
                <a:solidFill>
                  <a:schemeClr val="tx1">
                    <a:lumMod val="65000"/>
                    <a:lumOff val="35000"/>
                  </a:schemeClr>
                </a:solidFill>
                <a:uFillTx/>
              </a:defRPr>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末尾幻灯片">
    <p:bg>
      <p:bgPr>
        <a:solidFill>
          <a:srgbClr val="FFFFFF"/>
        </a:solidFill>
        <a:effectLst/>
      </p:bgPr>
    </p:bg>
    <p:spTree>
      <p:nvGrpSpPr>
        <p:cNvPr id="1" name=""/>
        <p:cNvGrpSpPr/>
        <p:nvPr/>
      </p:nvGrpSpPr>
      <p:grpSpPr>
        <a:xfrm>
          <a:off x="0" y="0"/>
          <a: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
        <p:nvSpPr>
          <p:cNvPr id="2" name="标题 1"/>
          <p:cNvSpPr>
            <a:spLocks noGrp="1"/>
          </p:cNvSpPr>
          <p:nvPr>
            <p:ph type="title" hasCustomPrompt="1"/>
            <p:custDataLst>
              <p:tags r:id="rId4"/>
            </p:custDataLst>
          </p:nvPr>
        </p:nvSpPr>
        <p:spPr>
          <a:xfrm>
            <a:off x="899100" y="2484000"/>
            <a:ext cx="7349400" cy="1018800"/>
          </a:xfrm>
        </p:spPr>
        <p:txBody>
          <a:bodyPr vert="horz" lIns="90000" tIns="46800" rIns="90000" bIns="46800" rtlCol="0" anchor="t" anchorCtr="0">
            <a:normAutofit/>
          </a:bodyPr>
          <a:lstStyle>
            <a:lvl1pPr marL="0" marR="0" algn="ctr" defTabSz="914400" rtl="0" eaLnBrk="1" fontAlgn="auto" latinLnBrk="0" hangingPunct="1">
              <a:lnSpc>
                <a:spcPct val="100000"/>
              </a:lnSpc>
              <a:buNone/>
              <a:defRPr kumimoji="0" lang="zh-CN" altLang="en-US" sz="4500" b="1" i="0" u="none" strike="noStrike" kern="1200" cap="none" spc="300" normalizeH="0" baseline="0" noProof="1">
                <a:solidFill>
                  <a:schemeClr val="tx1">
                    <a:lumMod val="85000"/>
                    <a:lumOff val="15000"/>
                  </a:schemeClr>
                </a:solidFill>
                <a:effectLst/>
                <a:uFillTx/>
                <a:latin typeface="Arial" panose="020b0604020202020204" pitchFamily="34" charset="0"/>
                <a:ea typeface="微软雅黑"/>
                <a:cs typeface="+mj-cs"/>
                <a:sym typeface="+mn-ea"/>
              </a:defRPr>
            </a:lvl1pPr>
          </a:lstStyle>
          <a:p>
            <a:pPr lvl="0"/>
            <a:r>
              <a:rPr>
                <a:sym typeface="+mn-ea"/>
              </a:rPr>
              <a:t>单击此处编辑标题</a:t>
            </a:r>
            <a:endParaRPr>
              <a:sym typeface="+mn-ea"/>
            </a:endParaRPr>
          </a:p>
        </p:txBody>
      </p:sp>
      <p:sp>
        <p:nvSpPr>
          <p:cNvPr id="7" name="文本占位符 6"/>
          <p:cNvSpPr>
            <a:spLocks noGrp="1"/>
          </p:cNvSpPr>
          <p:nvPr>
            <p:ph type="body" sz="quarter" idx="13"/>
            <p:custDataLst>
              <p:tags r:id="rId5"/>
            </p:custDataLst>
          </p:nvPr>
        </p:nvSpPr>
        <p:spPr>
          <a:xfrm>
            <a:off x="899100" y="3560400"/>
            <a:ext cx="7349400" cy="471600"/>
          </a:xfrm>
        </p:spPr>
        <p:txBody>
          <a:bodyPr lIns="90000" tIns="46800" rIns="90000" bIns="46800">
            <a:normAutofit/>
          </a:bodyPr>
          <a:lstStyle>
            <a:lvl1pPr marL="0" indent="0" algn="ctr">
              <a:lnSpc>
                <a:spcPct val="110000"/>
              </a:lnSpc>
              <a:buNone/>
              <a:defRPr sz="1800" spc="200" baseline="0">
                <a:solidFill>
                  <a:schemeClr val="tx1">
                    <a:lumMod val="65000"/>
                    <a:lumOff val="35000"/>
                  </a:schemeClr>
                </a:solidFill>
              </a:defRPr>
            </a:lvl1pPr>
          </a:lstStyle>
          <a:p>
            <a:pPr lvl="0"/>
            <a:r>
              <a:rPr lang="zh-CN" altLang="en-US"/>
              <a:t>单击此处编辑母版文本样式</a:t>
            </a:r>
            <a:endParaRPr lang="zh-CN" altLang="en-US"/>
          </a:p>
        </p:txBody>
      </p:sp>
    </p:spTree>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自定义版式">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bg>
      <p:bgPr>
        <a:solidFill>
          <a:srgbClr val="FFFFFF"/>
        </a:solidFill>
        <a:effectLst/>
      </p:bgPr>
    </p:bg>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456300" y="608400"/>
            <a:ext cx="8226900" cy="705600"/>
          </a:xfrm>
        </p:spPr>
        <p:txBody>
          <a:bodyPr vert="horz" lIns="90000" tIns="46800" rIns="90000" bIns="46800" rtlCol="0" anchor="ctr" anchorCtr="0">
            <a:normAutofit/>
          </a:bodyPr>
          <a:lstStyle>
            <a:lvl1pPr marL="0" marR="0" algn="l" defTabSz="914400" rtl="0" eaLnBrk="1" fontAlgn="auto" latinLnBrk="0" hangingPunct="1">
              <a:lnSpc>
                <a:spcPct val="100000"/>
              </a:lnSpc>
              <a:buNone/>
              <a:defRPr kumimoji="0" lang="zh-CN" altLang="en-US" sz="2700" b="1" i="0" u="none" strike="noStrike" kern="1200" cap="none" spc="300" normalizeH="0" baseline="0" noProof="1">
                <a:solidFill>
                  <a:schemeClr val="tx1">
                    <a:lumMod val="85000"/>
                    <a:lumOff val="15000"/>
                  </a:schemeClr>
                </a:solidFill>
                <a:uFillTx/>
                <a:latin typeface="Arial" panose="020b0604020202020204" pitchFamily="34" charset="0"/>
                <a:ea typeface="微软雅黑"/>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idx="1"/>
            <p:custDataLst>
              <p:tags r:id="rId2"/>
            </p:custDataLst>
          </p:nvPr>
        </p:nvSpPr>
        <p:spPr>
          <a:xfrm>
            <a:off x="456300" y="1490400"/>
            <a:ext cx="8226900" cy="4759200"/>
          </a:xfrm>
        </p:spPr>
        <p:txBody>
          <a:bodyPr vert="horz" lIns="90000" tIns="46800" rIns="90000" bIns="46800" rtlCol="0">
            <a:normAutofit/>
          </a:bodyPr>
          <a:lstStyle>
            <a:lvl1pPr marL="171450" marR="0" lvl="0" indent="-17145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350" b="0" i="0" u="none" strike="noStrike" kern="1200" cap="none" spc="150" normalizeH="0" baseline="0" noProof="1">
                <a:solidFill>
                  <a:schemeClr val="tx1">
                    <a:lumMod val="65000"/>
                    <a:lumOff val="35000"/>
                  </a:schemeClr>
                </a:solidFill>
                <a:uFillTx/>
                <a:latin typeface="Arial" panose="020b0604020202020204" pitchFamily="34" charset="0"/>
                <a:ea typeface="微软雅黑"/>
                <a:cs typeface="+mn-cs"/>
                <a:sym typeface="+mn-ea"/>
              </a:defRPr>
            </a:lvl1pPr>
            <a:lvl2pPr marL="514350" marR="0" lvl="1" indent="-171450" algn="l" defTabSz="914400" rtl="0" eaLnBrk="1" fontAlgn="auto" latinLnBrk="0" hangingPunct="1">
              <a:lnSpc>
                <a:spcPct val="120000"/>
              </a:lnSpc>
              <a:spcBef>
                <a:spcPct val="0"/>
              </a:spcBef>
              <a:spcAft>
                <a:spcPts val="600"/>
              </a:spcAft>
              <a:buFont typeface="Arial" panose="020b0604020202020204" pitchFamily="34" charset="0"/>
              <a:buChar char="●"/>
              <a:tabLst>
                <a:tab pos="1609725"/>
              </a:tabLst>
              <a:defRPr kumimoji="0" lang="zh-CN" altLang="en-US" sz="1200" b="0" i="0" u="none" strike="noStrike" kern="1200" cap="none" spc="150" normalizeH="0" baseline="0" noProof="1">
                <a:solidFill>
                  <a:schemeClr val="tx1">
                    <a:lumMod val="65000"/>
                    <a:lumOff val="35000"/>
                  </a:schemeClr>
                </a:solidFill>
                <a:uFillTx/>
                <a:latin typeface="Arial" panose="020b0604020202020204" pitchFamily="34" charset="0"/>
                <a:ea typeface="微软雅黑"/>
                <a:cs typeface="+mn-cs"/>
                <a:sym typeface="+mn-ea"/>
              </a:defRPr>
            </a:lvl2pPr>
            <a:lvl3pPr marL="857250" marR="0" lvl="2" indent="-171450" algn="l" defTabSz="914400" rtl="0" eaLnBrk="1" fontAlgn="auto" latinLnBrk="0" hangingPunct="1">
              <a:lnSpc>
                <a:spcPct val="120000"/>
              </a:lnSpc>
              <a:spcBef>
                <a:spcPct val="0"/>
              </a:spcBef>
              <a:spcAft>
                <a:spcPts val="600"/>
              </a:spcAft>
              <a:buFont typeface="Arial" panose="020b0604020202020204" pitchFamily="34" charset="0"/>
              <a:buChar char="●"/>
              <a:defRPr kumimoji="0" lang="zh-CN" altLang="en-US" sz="1200" b="0" i="0" u="none" strike="noStrike" kern="1200" cap="none" spc="150" normalizeH="0" baseline="0" noProof="1">
                <a:solidFill>
                  <a:schemeClr val="tx1">
                    <a:lumMod val="65000"/>
                    <a:lumOff val="35000"/>
                  </a:schemeClr>
                </a:solidFill>
                <a:uFillTx/>
                <a:latin typeface="Arial" panose="020b0604020202020204" pitchFamily="34" charset="0"/>
                <a:ea typeface="微软雅黑"/>
                <a:cs typeface="+mn-cs"/>
                <a:sym typeface="+mn-ea"/>
              </a:defRPr>
            </a:lvl3pPr>
            <a:lvl4pPr marL="1200150" marR="0" lvl="3" indent="-171450" algn="l" defTabSz="914400" rtl="0" eaLnBrk="1" fontAlgn="auto" latinLnBrk="0" hangingPunct="1">
              <a:lnSpc>
                <a:spcPct val="120000"/>
              </a:lnSpc>
              <a:spcBef>
                <a:spcPct val="0"/>
              </a:spcBef>
              <a:spcAft>
                <a:spcPts val="300"/>
              </a:spcAft>
              <a:buFont typeface="Wingdings" panose="05000000000000000000" charset="0"/>
              <a:buChar char=""/>
              <a:defRPr kumimoji="0" lang="zh-CN" altLang="en-US" sz="1050" b="0" i="0" u="none" strike="noStrike" kern="1200" cap="none" spc="150" normalizeH="0" baseline="0" noProof="1">
                <a:solidFill>
                  <a:schemeClr val="tx1">
                    <a:lumMod val="65000"/>
                    <a:lumOff val="35000"/>
                  </a:schemeClr>
                </a:solidFill>
                <a:uFillTx/>
                <a:latin typeface="Arial" panose="020b0604020202020204" pitchFamily="34" charset="0"/>
                <a:ea typeface="微软雅黑"/>
                <a:cs typeface="+mn-cs"/>
                <a:sym typeface="+mn-ea"/>
              </a:defRPr>
            </a:lvl4pPr>
            <a:lvl5pPr marL="1543050" marR="0" lvl="4" indent="-171450" algn="l" defTabSz="914400" rtl="0" eaLnBrk="1" fontAlgn="auto" latinLnBrk="0" hangingPunct="1">
              <a:lnSpc>
                <a:spcPct val="120000"/>
              </a:lnSpc>
              <a:spcBef>
                <a:spcPct val="0"/>
              </a:spcBef>
              <a:spcAft>
                <a:spcPts val="300"/>
              </a:spcAft>
              <a:buFont typeface="Arial" panose="020b0604020202020204" pitchFamily="34" charset="0"/>
              <a:buChar char="•"/>
              <a:defRPr kumimoji="0" lang="zh-CN" altLang="en-US" sz="1050" b="0" i="0" u="none" strike="noStrike" kern="1200" cap="none" spc="150" normalizeH="0" baseline="0" noProof="1">
                <a:solidFill>
                  <a:schemeClr val="tx1">
                    <a:lumMod val="65000"/>
                    <a:lumOff val="35000"/>
                  </a:schemeClr>
                </a:solidFill>
                <a:uFillTx/>
                <a:latin typeface="Arial" panose="020b0604020202020204" pitchFamily="34" charset="0"/>
                <a:ea typeface="微软雅黑"/>
                <a:cs typeface="+mn-cs"/>
                <a:sym typeface="+mn-ea"/>
              </a:defRPr>
            </a:lvl5pPr>
            <a:lvl6pPr marL="1714500" indent="0">
              <a:buNone/>
              <a:defRPr/>
            </a:lvl6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bg>
      <p:bgPr>
        <a:solidFill>
          <a:srgbClr val="FFFFFF"/>
        </a:solidFill>
        <a:effectLst/>
      </p:bgPr>
    </p:bg>
    <p:spTree>
      <p:nvGrpSpPr>
        <p:cNvPr id="1" name=""/>
        <p:cNvGrpSpPr/>
        <p:nvPr/>
      </p:nvGrpSpPr>
      <p:grpSpPr>
        <a:xfrm>
          <a:off x="0" y="0"/>
          <a:ext cx="0" cy="0"/>
        </a:xfrm>
      </p:grpSpPr>
      <p:sp>
        <p:nvSpPr>
          <p:cNvPr id="2" name="标题 1"/>
          <p:cNvSpPr>
            <a:spLocks noGrp="1"/>
          </p:cNvSpPr>
          <p:nvPr>
            <p:ph type="title" hasCustomPrompt="1"/>
            <p:custDataLst>
              <p:tags r:id="rId1"/>
            </p:custDataLst>
          </p:nvPr>
        </p:nvSpPr>
        <p:spPr>
          <a:xfrm>
            <a:off x="1493100" y="3848400"/>
            <a:ext cx="5826600" cy="766800"/>
          </a:xfrm>
        </p:spPr>
        <p:txBody>
          <a:bodyPr lIns="90000" tIns="46800" rIns="90000" bIns="46800" anchor="b" anchorCtr="0">
            <a:normAutofit/>
          </a:bodyPr>
          <a:lstStyle>
            <a:lvl1pPr>
              <a:defRPr sz="3300" b="1" i="0" u="none" strike="noStrike" kern="1200" cap="none" spc="300" normalizeH="0" baseline="0">
                <a:solidFill>
                  <a:schemeClr val="tx1">
                    <a:lumMod val="85000"/>
                    <a:lumOff val="15000"/>
                  </a:schemeClr>
                </a:solidFill>
                <a:effectLst/>
                <a:uFillTx/>
              </a:defRPr>
            </a:lvl1pPr>
          </a:lstStyle>
          <a:p>
            <a:r>
              <a:rPr lang="zh-CN" altLang="en-US"/>
              <a:t>单击此处编辑标题</a:t>
            </a:r>
            <a:endParaRPr lang="zh-CN" altLang="en-US"/>
          </a:p>
        </p:txBody>
      </p:sp>
      <p:sp>
        <p:nvSpPr>
          <p:cNvPr id="3" name="文本占位符 2"/>
          <p:cNvSpPr>
            <a:spLocks noGrp="1"/>
          </p:cNvSpPr>
          <p:nvPr>
            <p:ph type="body" idx="1" hasCustomPrompt="1"/>
            <p:custDataLst>
              <p:tags r:id="rId2"/>
            </p:custDataLst>
          </p:nvPr>
        </p:nvSpPr>
        <p:spPr>
          <a:xfrm>
            <a:off x="1493100" y="4615200"/>
            <a:ext cx="5826600" cy="867600"/>
          </a:xfrm>
        </p:spPr>
        <p:txBody>
          <a:bodyPr lIns="90000" tIns="46800" rIns="90000" bIns="46800">
            <a:normAutofit/>
          </a:bodyPr>
          <a:lstStyle>
            <a:lvl1pPr marL="0" indent="0" eaLnBrk="1" fontAlgn="auto" latinLnBrk="0" hangingPunct="1">
              <a:lnSpc>
                <a:spcPct val="130000"/>
              </a:lnSpc>
              <a:buNone/>
              <a:defRPr kumimoji="0" lang="zh-CN" altLang="en-US" sz="1350" b="0" i="0" u="none" strike="noStrike" kern="1200" cap="none" spc="150" normalizeH="0" baseline="0" noProof="1">
                <a:solidFill>
                  <a:schemeClr val="tx1">
                    <a:lumMod val="65000"/>
                    <a:lumOff val="35000"/>
                  </a:schemeClr>
                </a:solidFill>
                <a:uFillTx/>
                <a:latin typeface="Arial" panose="020b0604020202020204" pitchFamily="34" charset="0"/>
                <a:ea typeface="微软雅黑"/>
                <a:cs typeface="+mn-cs"/>
                <a:sym typeface="+mn-ea"/>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单击此处编辑文本</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bg>
      <p:bgPr>
        <a:solidFill>
          <a:srgbClr val="FFFFFF"/>
        </a:solidFill>
        <a:effectLst/>
      </p:bgPr>
    </p:bg>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456300" y="608400"/>
            <a:ext cx="82269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2700" b="1" i="0" u="none" strike="noStrike" kern="1200" cap="none" spc="300" normalizeH="0" baseline="0" noProof="1">
                <a:solidFill>
                  <a:schemeClr val="tx1">
                    <a:lumMod val="85000"/>
                    <a:lumOff val="15000"/>
                  </a:schemeClr>
                </a:solidFill>
                <a:uFillTx/>
                <a:latin typeface="Arial" panose="020b0604020202020204" pitchFamily="34" charset="0"/>
                <a:ea typeface="微软雅黑"/>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sz="half" idx="1"/>
            <p:custDataLst>
              <p:tags r:id="rId2"/>
            </p:custDataLst>
          </p:nvPr>
        </p:nvSpPr>
        <p:spPr>
          <a:xfrm>
            <a:off x="456300" y="1501200"/>
            <a:ext cx="3882600" cy="4748400"/>
          </a:xfrm>
        </p:spPr>
        <p:txBody>
          <a:bodyPr vert="horz" lIns="90000" tIns="46800" rIns="90000" bIns="46800" rtlCol="0">
            <a:normAutofit/>
          </a:bodyPr>
          <a:lstStyle>
            <a:lvl1pPr marL="171450" marR="0" lvl="0" indent="-171450" algn="l" defTabSz="914400" rtl="0" eaLnBrk="1" fontAlgn="auto" latinLnBrk="0" hangingPunct="1">
              <a:lnSpc>
                <a:spcPct val="130000"/>
              </a:lnSpc>
              <a:spcBef>
                <a:spcPct val="0"/>
              </a:spcBef>
              <a:spcAft>
                <a:spcPts val="600"/>
              </a:spcAft>
              <a:buFont typeface="Arial" panose="020b0604020202020204" pitchFamily="34" charset="0"/>
              <a:buChar char="●"/>
              <a:defRPr kumimoji="0" lang="zh-CN" altLang="en-US" sz="1200" b="0" i="0" u="none" strike="noStrike" kern="1200" cap="none" spc="150" normalizeH="0" baseline="0" noProof="1">
                <a:solidFill>
                  <a:schemeClr val="tx1">
                    <a:lumMod val="65000"/>
                    <a:lumOff val="35000"/>
                  </a:schemeClr>
                </a:solidFill>
                <a:uFillTx/>
                <a:latin typeface="Arial" panose="020b0604020202020204" pitchFamily="34" charset="0"/>
                <a:ea typeface="微软雅黑"/>
                <a:cs typeface="+mn-cs"/>
                <a:sym typeface="+mn-ea"/>
              </a:defRPr>
            </a:lvl1pPr>
            <a:lvl2pPr marL="514350" marR="0" lvl="1" indent="-171450" algn="l" defTabSz="914400" rtl="0" eaLnBrk="1" fontAlgn="auto" latinLnBrk="0" hangingPunct="1">
              <a:lnSpc>
                <a:spcPct val="120000"/>
              </a:lnSpc>
              <a:spcBef>
                <a:spcPct val="0"/>
              </a:spcBef>
              <a:spcAft>
                <a:spcPts val="600"/>
              </a:spcAft>
              <a:buFont typeface="Arial" panose="020b0604020202020204" pitchFamily="34" charset="0"/>
              <a:buChar char="●"/>
              <a:tabLst>
                <a:tab pos="1609725"/>
              </a:tabLst>
              <a:defRPr kumimoji="0" lang="zh-CN" altLang="en-US" sz="1200" b="0" i="0" u="none" strike="noStrike" kern="1200" cap="none" spc="150" normalizeH="0" baseline="0" noProof="1">
                <a:solidFill>
                  <a:schemeClr val="tx1">
                    <a:lumMod val="65000"/>
                    <a:lumOff val="35000"/>
                  </a:schemeClr>
                </a:solidFill>
                <a:uFillTx/>
                <a:latin typeface="Arial" panose="020b0604020202020204" pitchFamily="34" charset="0"/>
                <a:ea typeface="微软雅黑"/>
                <a:cs typeface="+mn-cs"/>
                <a:sym typeface="+mn-ea"/>
              </a:defRPr>
            </a:lvl2pPr>
            <a:lvl3pPr marL="857250" marR="0" lvl="2" indent="-171450" algn="l" defTabSz="914400" rtl="0" eaLnBrk="1" fontAlgn="auto" latinLnBrk="0" hangingPunct="1">
              <a:lnSpc>
                <a:spcPct val="120000"/>
              </a:lnSpc>
              <a:spcBef>
                <a:spcPct val="0"/>
              </a:spcBef>
              <a:spcAft>
                <a:spcPts val="600"/>
              </a:spcAft>
              <a:buFont typeface="Arial" panose="020b0604020202020204" pitchFamily="34" charset="0"/>
              <a:buChar char="●"/>
              <a:defRPr kumimoji="0" lang="zh-CN" altLang="en-US" sz="1200" b="0" i="0" u="none" strike="noStrike" kern="1200" cap="none" spc="150" normalizeH="0" baseline="0" noProof="1">
                <a:solidFill>
                  <a:schemeClr val="tx1">
                    <a:lumMod val="65000"/>
                    <a:lumOff val="35000"/>
                  </a:schemeClr>
                </a:solidFill>
                <a:uFillTx/>
                <a:latin typeface="Arial" panose="020b0604020202020204" pitchFamily="34" charset="0"/>
                <a:ea typeface="微软雅黑"/>
                <a:cs typeface="+mn-cs"/>
                <a:sym typeface="+mn-ea"/>
              </a:defRPr>
            </a:lvl3pPr>
            <a:lvl4pPr marL="1200150" marR="0" lvl="3" indent="-171450" algn="l" defTabSz="914400" rtl="0" eaLnBrk="1" fontAlgn="auto" latinLnBrk="0" hangingPunct="1">
              <a:lnSpc>
                <a:spcPct val="120000"/>
              </a:lnSpc>
              <a:spcBef>
                <a:spcPct val="0"/>
              </a:spcBef>
              <a:spcAft>
                <a:spcPts val="300"/>
              </a:spcAft>
              <a:buFont typeface="Wingdings" panose="05000000000000000000" charset="0"/>
              <a:buChar char=""/>
              <a:defRPr kumimoji="0" lang="zh-CN" altLang="en-US" sz="1050" b="0" i="0" u="none" strike="noStrike" kern="1200" cap="none" spc="150" normalizeH="0" baseline="0" noProof="1">
                <a:solidFill>
                  <a:schemeClr val="tx1">
                    <a:lumMod val="65000"/>
                    <a:lumOff val="35000"/>
                  </a:schemeClr>
                </a:solidFill>
                <a:uFillTx/>
                <a:latin typeface="Arial" panose="020b0604020202020204" pitchFamily="34" charset="0"/>
                <a:ea typeface="微软雅黑"/>
                <a:cs typeface="+mn-cs"/>
                <a:sym typeface="+mn-ea"/>
              </a:defRPr>
            </a:lvl4pPr>
            <a:lvl5pPr marL="1543050" marR="0" lvl="4" indent="-171450" algn="l" defTabSz="914400" rtl="0" eaLnBrk="1" fontAlgn="auto" latinLnBrk="0" hangingPunct="1">
              <a:lnSpc>
                <a:spcPct val="120000"/>
              </a:lnSpc>
              <a:spcBef>
                <a:spcPct val="0"/>
              </a:spcBef>
              <a:spcAft>
                <a:spcPts val="300"/>
              </a:spcAft>
              <a:buFont typeface="Arial" panose="020b0604020202020204" pitchFamily="34" charset="0"/>
              <a:buChar char="•"/>
              <a:defRPr kumimoji="0" lang="zh-CN" altLang="en-US" sz="1050" b="0" i="0" u="none" strike="noStrike" kern="1200" cap="none" spc="150" normalizeH="0" baseline="0" noProof="1">
                <a:solidFill>
                  <a:schemeClr val="tx1">
                    <a:lumMod val="65000"/>
                    <a:lumOff val="35000"/>
                  </a:schemeClr>
                </a:solidFill>
                <a:uFillTx/>
                <a:latin typeface="Arial" panose="020b0604020202020204" pitchFamily="34" charset="0"/>
                <a:ea typeface="微软雅黑"/>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custDataLst>
              <p:tags r:id="rId3"/>
            </p:custDataLst>
          </p:nvPr>
        </p:nvSpPr>
        <p:spPr>
          <a:xfrm>
            <a:off x="4808700" y="1501200"/>
            <a:ext cx="3882600" cy="4748400"/>
          </a:xfrm>
        </p:spPr>
        <p:txBody>
          <a:bodyPr lIns="90000" tIns="46800" rIns="90000" bIns="46800">
            <a:normAutofit/>
          </a:bodyPr>
          <a:lstStyle>
            <a:lvl1pPr marL="171450" indent="-171450" eaLnBrk="1" fontAlgn="auto" latinLnBrk="0" hangingPunct="1">
              <a:lnSpc>
                <a:spcPct val="130000"/>
              </a:lnSpc>
              <a:spcAft>
                <a:spcPts val="600"/>
              </a:spcAft>
              <a:buFont typeface="Arial" panose="020b0604020202020204" pitchFamily="34" charset="0"/>
              <a:buChar char="●"/>
              <a:defRPr sz="1200" u="none" strike="noStrike" kern="1200" cap="none" spc="150" normalizeH="0" baseline="0">
                <a:solidFill>
                  <a:schemeClr val="tx1">
                    <a:lumMod val="65000"/>
                    <a:lumOff val="35000"/>
                  </a:schemeClr>
                </a:solidFill>
                <a:latin typeface="Arial" panose="020b0604020202020204" pitchFamily="34" charset="0"/>
                <a:ea typeface="微软雅黑"/>
              </a:defRPr>
            </a:lvl1pPr>
            <a:lvl2pPr marL="514350" indent="-171450" defTabSz="914400" eaLnBrk="1" fontAlgn="auto" latinLnBrk="0" hangingPunct="1">
              <a:lnSpc>
                <a:spcPct val="120000"/>
              </a:lnSpc>
              <a:buFont typeface="Arial" panose="020b0604020202020204" pitchFamily="34" charset="0"/>
              <a:buChar char="●"/>
              <a:tabLst>
                <a:tab pos="1609725"/>
              </a:tabLst>
              <a:defRPr sz="1200" u="none" strike="noStrike" kern="1200" cap="none" spc="150" normalizeH="0" baseline="0">
                <a:solidFill>
                  <a:schemeClr val="tx1">
                    <a:lumMod val="65000"/>
                    <a:lumOff val="35000"/>
                  </a:schemeClr>
                </a:solidFill>
                <a:latin typeface="Arial" panose="020b0604020202020204" pitchFamily="34" charset="0"/>
                <a:ea typeface="微软雅黑"/>
              </a:defRPr>
            </a:lvl2pPr>
            <a:lvl3pPr marL="857250" indent="-171450" eaLnBrk="1" fontAlgn="auto" latinLnBrk="0" hangingPunct="1">
              <a:lnSpc>
                <a:spcPct val="120000"/>
              </a:lnSpc>
              <a:buFont typeface="Arial" panose="020b0604020202020204" pitchFamily="34" charset="0"/>
              <a:buChar char="●"/>
              <a:defRPr sz="1200" u="none" strike="noStrike" kern="1200" cap="none" spc="150" normalizeH="0" baseline="0">
                <a:solidFill>
                  <a:schemeClr val="tx1">
                    <a:lumMod val="65000"/>
                    <a:lumOff val="35000"/>
                  </a:schemeClr>
                </a:solidFill>
                <a:latin typeface="Arial" panose="020b0604020202020204" pitchFamily="34" charset="0"/>
                <a:ea typeface="微软雅黑"/>
              </a:defRPr>
            </a:lvl3pPr>
            <a:lvl4pPr marL="1200150" indent="-171450" eaLnBrk="1" fontAlgn="auto" latinLnBrk="0" hangingPunct="1">
              <a:lnSpc>
                <a:spcPct val="120000"/>
              </a:lnSpc>
              <a:buFont typeface="Wingdings" panose="05000000000000000000" charset="0"/>
              <a:buChar char=""/>
              <a:defRPr sz="1050" u="none" strike="noStrike" kern="1200" cap="none" spc="150" normalizeH="0" baseline="0">
                <a:solidFill>
                  <a:schemeClr val="tx1">
                    <a:lumMod val="65000"/>
                    <a:lumOff val="35000"/>
                  </a:schemeClr>
                </a:solidFill>
                <a:latin typeface="Arial" panose="020b0604020202020204" pitchFamily="34" charset="0"/>
                <a:ea typeface="微软雅黑"/>
              </a:defRPr>
            </a:lvl4pPr>
            <a:lvl5pPr eaLnBrk="1" fontAlgn="auto" latinLnBrk="0" hangingPunct="1">
              <a:lnSpc>
                <a:spcPct val="120000"/>
              </a:lnSpc>
              <a:defRPr sz="1050" u="none" strike="noStrike" kern="1200" cap="none" spc="150" normalizeH="0">
                <a:solidFill>
                  <a:schemeClr val="tx1">
                    <a:lumMod val="65000"/>
                    <a:lumOff val="35000"/>
                  </a:schemeClr>
                </a:solidFill>
                <a:latin typeface="Arial" panose="020b0604020202020204" pitchFamily="34" charset="0"/>
              </a:defRPr>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bg>
      <p:bgPr>
        <a:solidFill>
          <a:srgbClr val="FFFFFF"/>
        </a:solidFill>
        <a:effectLst/>
      </p:bgPr>
    </p:bg>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456300" y="608400"/>
            <a:ext cx="82269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2700" b="1" i="0" u="none" strike="noStrike" kern="1200" cap="none" spc="300" normalizeH="0" baseline="0" noProof="1">
                <a:solidFill>
                  <a:schemeClr val="tx1">
                    <a:lumMod val="85000"/>
                    <a:lumOff val="15000"/>
                  </a:schemeClr>
                </a:solidFill>
                <a:uFillTx/>
                <a:latin typeface="Arial" panose="020b0604020202020204" pitchFamily="34" charset="0"/>
                <a:ea typeface="微软雅黑"/>
                <a:cs typeface="+mj-cs"/>
                <a:sym typeface="+mn-ea"/>
              </a:defRPr>
            </a:lvl1pPr>
          </a:lstStyle>
          <a:p>
            <a:pPr lvl="0"/>
            <a:r>
              <a:rPr>
                <a:sym typeface="+mn-ea"/>
              </a:rPr>
              <a:t>单击此处编辑母版标题样式</a:t>
            </a:r>
            <a:endParaRPr>
              <a:sym typeface="+mn-ea"/>
            </a:endParaRPr>
          </a:p>
        </p:txBody>
      </p:sp>
      <p:sp>
        <p:nvSpPr>
          <p:cNvPr id="3" name="文本占位符 2"/>
          <p:cNvSpPr>
            <a:spLocks noGrp="1"/>
          </p:cNvSpPr>
          <p:nvPr>
            <p:ph type="body" idx="1" hasCustomPrompt="1"/>
            <p:custDataLst>
              <p:tags r:id="rId2"/>
            </p:custDataLst>
          </p:nvPr>
        </p:nvSpPr>
        <p:spPr>
          <a:xfrm>
            <a:off x="456300" y="1429200"/>
            <a:ext cx="4006800" cy="381600"/>
          </a:xfrm>
        </p:spPr>
        <p:txBody>
          <a:bodyPr lIns="101600" tIns="38100" rIns="76200" bIns="38100" anchor="t" anchorCtr="0">
            <a:normAutofit/>
          </a:bodyPr>
          <a:lstStyle>
            <a:lvl1pPr marL="0" indent="0" eaLnBrk="1" fontAlgn="auto" latinLnBrk="0" hangingPunct="1">
              <a:lnSpc>
                <a:spcPct val="100000"/>
              </a:lnSpc>
              <a:spcAft>
                <a:spcPct val="0"/>
              </a:spcAft>
              <a:buNone/>
              <a:defRPr sz="1500" b="1" u="none" strike="noStrike" kern="1200" cap="none" spc="200" normalizeH="0" baseline="0">
                <a:solidFill>
                  <a:schemeClr val="tx1">
                    <a:lumMod val="75000"/>
                    <a:lumOff val="25000"/>
                  </a:schemeClr>
                </a:solidFill>
                <a:uFillTx/>
                <a:latin typeface="Arial" panose="020b0604020202020204" pitchFamily="34" charset="0"/>
                <a:ea typeface="微软雅黑"/>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单击此处编辑文本</a:t>
            </a:r>
            <a:endParaRPr lang="zh-CN" altLang="en-US"/>
          </a:p>
        </p:txBody>
      </p:sp>
      <p:sp>
        <p:nvSpPr>
          <p:cNvPr id="4" name="内容占位符 3"/>
          <p:cNvSpPr>
            <a:spLocks noGrp="1"/>
          </p:cNvSpPr>
          <p:nvPr>
            <p:ph sz="half" idx="2"/>
            <p:custDataLst>
              <p:tags r:id="rId3"/>
            </p:custDataLst>
          </p:nvPr>
        </p:nvSpPr>
        <p:spPr>
          <a:xfrm>
            <a:off x="456300" y="1854000"/>
            <a:ext cx="4006800" cy="4395600"/>
          </a:xfrm>
        </p:spPr>
        <p:txBody>
          <a:bodyPr vert="horz" lIns="101600" tIns="0" rIns="82550" bIns="0" rtlCol="0">
            <a:normAutofit/>
          </a:bodyPr>
          <a:lstStyle>
            <a:lvl1pPr marL="171450" marR="0" lvl="0" indent="-171450" algn="l" defTabSz="914400" rtl="0" eaLnBrk="1" fontAlgn="auto" latinLnBrk="0" hangingPunct="1">
              <a:lnSpc>
                <a:spcPct val="130000"/>
              </a:lnSpc>
              <a:spcBef>
                <a:spcPct val="0"/>
              </a:spcBef>
              <a:spcAft>
                <a:spcPts val="600"/>
              </a:spcAft>
              <a:buFont typeface="Arial" panose="020b0604020202020204" pitchFamily="34" charset="0"/>
              <a:buChar char="●"/>
              <a:defRPr kumimoji="0" lang="zh-CN" altLang="en-US" sz="1200" b="0" i="0" u="none" strike="noStrike" kern="1200" cap="none" spc="150" normalizeH="0" baseline="0" noProof="1">
                <a:solidFill>
                  <a:schemeClr val="tx1">
                    <a:lumMod val="65000"/>
                    <a:lumOff val="35000"/>
                  </a:schemeClr>
                </a:solidFill>
                <a:uFillTx/>
                <a:latin typeface="Arial" panose="020b0604020202020204" pitchFamily="34" charset="0"/>
                <a:ea typeface="微软雅黑"/>
                <a:cs typeface="+mn-cs"/>
                <a:sym typeface="+mn-ea"/>
              </a:defRPr>
            </a:lvl1pPr>
            <a:lvl2pPr marL="514350" marR="0" lvl="1" indent="-171450" algn="l" defTabSz="914400" rtl="0" eaLnBrk="1" fontAlgn="auto" latinLnBrk="0" hangingPunct="1">
              <a:lnSpc>
                <a:spcPct val="120000"/>
              </a:lnSpc>
              <a:spcBef>
                <a:spcPct val="0"/>
              </a:spcBef>
              <a:spcAft>
                <a:spcPts val="600"/>
              </a:spcAft>
              <a:buFont typeface="Arial" panose="020b0604020202020204" pitchFamily="34" charset="0"/>
              <a:buChar char="●"/>
              <a:tabLst>
                <a:tab pos="1609725"/>
              </a:tabLst>
              <a:defRPr kumimoji="0" lang="zh-CN" altLang="en-US" sz="1200" b="0" i="0" u="none" strike="noStrike" kern="1200" cap="none" spc="150" normalizeH="0" baseline="0" noProof="1">
                <a:solidFill>
                  <a:schemeClr val="tx1">
                    <a:lumMod val="65000"/>
                    <a:lumOff val="35000"/>
                  </a:schemeClr>
                </a:solidFill>
                <a:uFillTx/>
                <a:latin typeface="Arial" panose="020b0604020202020204" pitchFamily="34" charset="0"/>
                <a:ea typeface="微软雅黑"/>
                <a:cs typeface="+mn-cs"/>
                <a:sym typeface="+mn-ea"/>
              </a:defRPr>
            </a:lvl2pPr>
            <a:lvl3pPr marL="857250" marR="0" lvl="2" indent="-171450" algn="l" defTabSz="914400" rtl="0" eaLnBrk="1" fontAlgn="auto" latinLnBrk="0" hangingPunct="1">
              <a:lnSpc>
                <a:spcPct val="120000"/>
              </a:lnSpc>
              <a:spcBef>
                <a:spcPct val="0"/>
              </a:spcBef>
              <a:spcAft>
                <a:spcPts val="600"/>
              </a:spcAft>
              <a:buFont typeface="Arial" panose="020b0604020202020204" pitchFamily="34" charset="0"/>
              <a:buChar char="●"/>
              <a:defRPr kumimoji="0" lang="zh-CN" altLang="en-US" sz="1200" b="0" i="0" u="none" strike="noStrike" kern="1200" cap="none" spc="150" normalizeH="0" baseline="0" noProof="1">
                <a:solidFill>
                  <a:schemeClr val="tx1">
                    <a:lumMod val="65000"/>
                    <a:lumOff val="35000"/>
                  </a:schemeClr>
                </a:solidFill>
                <a:uFillTx/>
                <a:latin typeface="Arial" panose="020b0604020202020204" pitchFamily="34" charset="0"/>
                <a:ea typeface="微软雅黑"/>
                <a:cs typeface="+mn-cs"/>
                <a:sym typeface="+mn-ea"/>
              </a:defRPr>
            </a:lvl3pPr>
            <a:lvl4pPr marL="1200150" marR="0" lvl="3" indent="-171450" algn="l" defTabSz="914400" rtl="0" eaLnBrk="1" fontAlgn="auto" latinLnBrk="0" hangingPunct="1">
              <a:lnSpc>
                <a:spcPct val="120000"/>
              </a:lnSpc>
              <a:spcBef>
                <a:spcPct val="0"/>
              </a:spcBef>
              <a:spcAft>
                <a:spcPts val="300"/>
              </a:spcAft>
              <a:buFont typeface="Wingdings" panose="05000000000000000000" charset="0"/>
              <a:buChar char=""/>
              <a:defRPr kumimoji="0" lang="zh-CN" altLang="en-US" sz="1050" b="0" i="0" u="none" strike="noStrike" kern="1200" cap="none" spc="150" normalizeH="0" baseline="0" noProof="1">
                <a:solidFill>
                  <a:schemeClr val="tx1">
                    <a:lumMod val="65000"/>
                    <a:lumOff val="35000"/>
                  </a:schemeClr>
                </a:solidFill>
                <a:uFillTx/>
                <a:latin typeface="Arial" panose="020b0604020202020204" pitchFamily="34" charset="0"/>
                <a:ea typeface="微软雅黑"/>
                <a:cs typeface="+mn-cs"/>
                <a:sym typeface="+mn-ea"/>
              </a:defRPr>
            </a:lvl4pPr>
            <a:lvl5pPr marL="1543050" marR="0" lvl="4" indent="-171450" algn="l" defTabSz="914400" rtl="0" eaLnBrk="1" fontAlgn="auto" latinLnBrk="0" hangingPunct="1">
              <a:lnSpc>
                <a:spcPct val="120000"/>
              </a:lnSpc>
              <a:spcBef>
                <a:spcPct val="0"/>
              </a:spcBef>
              <a:spcAft>
                <a:spcPts val="300"/>
              </a:spcAft>
              <a:buFont typeface="Arial" panose="020b0604020202020204" pitchFamily="34" charset="0"/>
              <a:buChar char="•"/>
              <a:defRPr kumimoji="0" lang="zh-CN" altLang="en-US" sz="1050" b="0" i="0" u="none" strike="noStrike" kern="1200" cap="none" spc="150" normalizeH="0" baseline="0" noProof="1">
                <a:solidFill>
                  <a:schemeClr val="tx1">
                    <a:lumMod val="65000"/>
                    <a:lumOff val="35000"/>
                  </a:schemeClr>
                </a:solidFill>
                <a:uFillTx/>
                <a:latin typeface="Arial" panose="020b0604020202020204" pitchFamily="34" charset="0"/>
                <a:ea typeface="微软雅黑"/>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5" name="文本占位符 4"/>
          <p:cNvSpPr>
            <a:spLocks noGrp="1"/>
          </p:cNvSpPr>
          <p:nvPr>
            <p:ph type="body" sz="quarter" idx="3" hasCustomPrompt="1"/>
            <p:custDataLst>
              <p:tags r:id="rId4"/>
            </p:custDataLst>
          </p:nvPr>
        </p:nvSpPr>
        <p:spPr>
          <a:xfrm>
            <a:off x="4676813" y="1421729"/>
            <a:ext cx="4006800" cy="381600"/>
          </a:xfrm>
        </p:spPr>
        <p:txBody>
          <a:bodyPr vert="horz" lIns="101600" tIns="38100" rIns="76200" bIns="38100" rtlCol="0" anchor="t" anchorCtr="0">
            <a:normAutofit/>
          </a:bodyPr>
          <a:lstStyle>
            <a:lvl1pPr marL="0" marR="0" lvl="0" indent="0" algn="l" defTabSz="914400" rtl="0" eaLnBrk="1" fontAlgn="auto" latinLnBrk="0" hangingPunct="1">
              <a:lnSpc>
                <a:spcPct val="100000"/>
              </a:lnSpc>
              <a:spcBef>
                <a:spcPct val="0"/>
              </a:spcBef>
              <a:spcAft>
                <a:spcPct val="0"/>
              </a:spcAft>
              <a:buFont typeface="Arial" panose="020b0604020202020204" pitchFamily="34" charset="0"/>
              <a:buNone/>
              <a:defRPr kumimoji="0" lang="zh-CN" altLang="en-US" sz="1500" b="1" i="0" u="none" strike="noStrike" kern="1200" cap="none" spc="200" normalizeH="0" baseline="0" noProof="1">
                <a:solidFill>
                  <a:schemeClr val="tx1">
                    <a:lumMod val="75000"/>
                    <a:lumOff val="25000"/>
                  </a:schemeClr>
                </a:solidFill>
                <a:uFillTx/>
                <a:latin typeface="Arial" panose="020b0604020202020204" pitchFamily="34" charset="0"/>
                <a:ea typeface="微软雅黑"/>
                <a:cs typeface="+mn-cs"/>
                <a:sym typeface="+mn-ea"/>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5"/>
            </p:custDataLst>
          </p:nvPr>
        </p:nvSpPr>
        <p:spPr>
          <a:xfrm>
            <a:off x="4676813" y="1854000"/>
            <a:ext cx="4006800" cy="4395600"/>
          </a:xfrm>
        </p:spPr>
        <p:txBody>
          <a:bodyPr vert="horz" lIns="101600" tIns="0" rIns="82550" bIns="0" rtlCol="0">
            <a:normAutofit/>
          </a:bodyPr>
          <a:lstStyle>
            <a:lvl1pPr marL="171450" marR="0" lvl="0" indent="-171450" algn="l" defTabSz="914400" rtl="0" eaLnBrk="1" fontAlgn="auto" latinLnBrk="0" hangingPunct="1">
              <a:lnSpc>
                <a:spcPct val="130000"/>
              </a:lnSpc>
              <a:spcBef>
                <a:spcPct val="0"/>
              </a:spcBef>
              <a:spcAft>
                <a:spcPts val="600"/>
              </a:spcAft>
              <a:buFont typeface="Arial" panose="020b0604020202020204" pitchFamily="34" charset="0"/>
              <a:buChar char="●"/>
              <a:defRPr kumimoji="0" lang="zh-CN" altLang="en-US" sz="1200" b="0" i="0" u="none" strike="noStrike" kern="1200" cap="none" spc="150" normalizeH="0" baseline="0" noProof="1">
                <a:solidFill>
                  <a:schemeClr val="tx1">
                    <a:lumMod val="65000"/>
                    <a:lumOff val="35000"/>
                  </a:schemeClr>
                </a:solidFill>
                <a:uFillTx/>
                <a:latin typeface="Arial" panose="020b0604020202020204" pitchFamily="34" charset="0"/>
                <a:ea typeface="微软雅黑"/>
                <a:cs typeface="+mn-cs"/>
                <a:sym typeface="+mn-ea"/>
              </a:defRPr>
            </a:lvl1pPr>
            <a:lvl2pPr marL="514350" marR="0" lvl="1" indent="-171450" algn="l" defTabSz="914400" rtl="0" eaLnBrk="1" fontAlgn="auto" latinLnBrk="0" hangingPunct="1">
              <a:lnSpc>
                <a:spcPct val="120000"/>
              </a:lnSpc>
              <a:spcBef>
                <a:spcPct val="0"/>
              </a:spcBef>
              <a:spcAft>
                <a:spcPts val="600"/>
              </a:spcAft>
              <a:buFont typeface="Arial" panose="020b0604020202020204" pitchFamily="34" charset="0"/>
              <a:buChar char="●"/>
              <a:tabLst>
                <a:tab pos="1609725"/>
              </a:tabLst>
              <a:defRPr kumimoji="0" lang="zh-CN" altLang="en-US" sz="1200" b="0" i="0" u="none" strike="noStrike" kern="1200" cap="none" spc="150" normalizeH="0" baseline="0" noProof="1">
                <a:solidFill>
                  <a:schemeClr val="tx1">
                    <a:lumMod val="65000"/>
                    <a:lumOff val="35000"/>
                  </a:schemeClr>
                </a:solidFill>
                <a:uFillTx/>
                <a:latin typeface="Arial" panose="020b0604020202020204" pitchFamily="34" charset="0"/>
                <a:ea typeface="微软雅黑"/>
                <a:cs typeface="+mn-cs"/>
                <a:sym typeface="+mn-ea"/>
              </a:defRPr>
            </a:lvl2pPr>
            <a:lvl3pPr marL="857250" marR="0" lvl="2" indent="-171450" algn="l" defTabSz="914400" rtl="0" eaLnBrk="1" fontAlgn="auto" latinLnBrk="0" hangingPunct="1">
              <a:lnSpc>
                <a:spcPct val="120000"/>
              </a:lnSpc>
              <a:spcBef>
                <a:spcPct val="0"/>
              </a:spcBef>
              <a:spcAft>
                <a:spcPts val="600"/>
              </a:spcAft>
              <a:buFont typeface="Arial" panose="020b0604020202020204" pitchFamily="34" charset="0"/>
              <a:buChar char="●"/>
              <a:defRPr kumimoji="0" lang="zh-CN" altLang="en-US" sz="1200" b="0" i="0" u="none" strike="noStrike" kern="1200" cap="none" spc="150" normalizeH="0" baseline="0" noProof="1">
                <a:solidFill>
                  <a:schemeClr val="tx1">
                    <a:lumMod val="65000"/>
                    <a:lumOff val="35000"/>
                  </a:schemeClr>
                </a:solidFill>
                <a:uFillTx/>
                <a:latin typeface="Arial" panose="020b0604020202020204" pitchFamily="34" charset="0"/>
                <a:ea typeface="微软雅黑"/>
                <a:cs typeface="+mn-cs"/>
                <a:sym typeface="+mn-ea"/>
              </a:defRPr>
            </a:lvl3pPr>
            <a:lvl4pPr marL="1200150" marR="0" lvl="3" indent="-171450" algn="l" defTabSz="914400" rtl="0" eaLnBrk="1" fontAlgn="auto" latinLnBrk="0" hangingPunct="1">
              <a:lnSpc>
                <a:spcPct val="120000"/>
              </a:lnSpc>
              <a:spcBef>
                <a:spcPct val="0"/>
              </a:spcBef>
              <a:spcAft>
                <a:spcPts val="300"/>
              </a:spcAft>
              <a:buFont typeface="Wingdings" panose="05000000000000000000" charset="0"/>
              <a:buChar char=""/>
              <a:defRPr kumimoji="0" lang="zh-CN" altLang="en-US" sz="1050" b="0" i="0" u="none" strike="noStrike" kern="1200" cap="none" spc="150" normalizeH="0" baseline="0" noProof="1">
                <a:solidFill>
                  <a:schemeClr val="tx1">
                    <a:lumMod val="65000"/>
                    <a:lumOff val="35000"/>
                  </a:schemeClr>
                </a:solidFill>
                <a:uFillTx/>
                <a:latin typeface="Arial" panose="020b0604020202020204" pitchFamily="34" charset="0"/>
                <a:ea typeface="微软雅黑"/>
                <a:cs typeface="+mn-cs"/>
                <a:sym typeface="+mn-ea"/>
              </a:defRPr>
            </a:lvl4pPr>
            <a:lvl5pPr marL="1543050" marR="0" lvl="4" indent="-171450" algn="l" defTabSz="914400" rtl="0" eaLnBrk="1" fontAlgn="auto" latinLnBrk="0" hangingPunct="1">
              <a:lnSpc>
                <a:spcPct val="120000"/>
              </a:lnSpc>
              <a:spcBef>
                <a:spcPct val="0"/>
              </a:spcBef>
              <a:spcAft>
                <a:spcPts val="300"/>
              </a:spcAft>
              <a:buFont typeface="Arial" panose="020b0604020202020204" pitchFamily="34" charset="0"/>
              <a:buChar char="•"/>
              <a:defRPr kumimoji="0" lang="zh-CN" altLang="en-US" sz="1050" b="0" i="0" u="none" strike="noStrike" kern="1200" cap="none" spc="150" normalizeH="0" baseline="0" noProof="1">
                <a:solidFill>
                  <a:schemeClr val="tx1">
                    <a:lumMod val="65000"/>
                    <a:lumOff val="35000"/>
                  </a:schemeClr>
                </a:solidFill>
                <a:uFillTx/>
                <a:latin typeface="Arial" panose="020b0604020202020204" pitchFamily="34" charset="0"/>
                <a:ea typeface="微软雅黑"/>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bg>
      <p:bgPr>
        <a:solidFill>
          <a:srgbClr val="FFFFFF"/>
        </a:solidFill>
        <a:effectLst/>
      </p:bgPr>
    </p:bg>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456300" y="608400"/>
            <a:ext cx="82269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2700" b="1" i="0" u="none" strike="noStrike" kern="1200" cap="none" spc="300" normalizeH="0" baseline="0" noProof="1">
                <a:solidFill>
                  <a:schemeClr val="tx1">
                    <a:lumMod val="85000"/>
                    <a:lumOff val="15000"/>
                  </a:schemeClr>
                </a:solidFill>
                <a:uFillTx/>
                <a:latin typeface="Arial" panose="020b0604020202020204" pitchFamily="34" charset="0"/>
                <a:ea typeface="微软雅黑"/>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bg>
      <p:bgPr>
        <a:solidFill>
          <a:srgbClr val="FFFFFF"/>
        </a:solidFill>
        <a:effectLst/>
      </p:bgPr>
    </p:bg>
    <p:spTree>
      <p:nvGrpSpPr>
        <p:cNvPr id="1" name=""/>
        <p:cNvGrpSpPr/>
        <p:nvPr/>
      </p:nvGrpSpPr>
      <p:grpSpPr>
        <a:xfrm>
          <a:off x="0" y="0"/>
          <a: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图片与标题">
    <p:bg>
      <p:bgPr>
        <a:solidFill>
          <a:srgbClr val="FFFFFF"/>
        </a:solidFill>
        <a:effectLst/>
      </p:bgPr>
    </p:bg>
    <p:spTree>
      <p:nvGrpSpPr>
        <p:cNvPr id="1" name=""/>
        <p:cNvGrpSpPr/>
        <p:nvPr/>
      </p:nvGrpSpPr>
      <p:grpSpPr>
        <a:xfrm>
          <a:off x="0" y="0"/>
          <a:ext cx="0" cy="0"/>
        </a:xfrm>
      </p:grpSpPr>
      <p:sp>
        <p:nvSpPr>
          <p:cNvPr id="3" name="图片占位符 2"/>
          <p:cNvSpPr>
            <a:spLocks noGrp="1"/>
          </p:cNvSpPr>
          <p:nvPr>
            <p:ph type="pic" idx="1"/>
            <p:custDataLst>
              <p:tags r:id="rId1"/>
            </p:custDataLst>
          </p:nvPr>
        </p:nvSpPr>
        <p:spPr>
          <a:xfrm>
            <a:off x="456300" y="1555200"/>
            <a:ext cx="3924808" cy="4608000"/>
          </a:xfrm>
        </p:spPr>
        <p:txBody>
          <a:bodyPr vert="horz" lIns="90000" tIns="46800" rIns="90000" bIns="46800" rtlCol="0">
            <a:normAutofit/>
          </a:bodyPr>
          <a:lstStyle>
            <a:lvl1pPr marL="0" marR="0" lvl="0" indent="0" algn="l" defTabSz="914400" rtl="0" eaLnBrk="1" fontAlgn="auto" latinLnBrk="0" hangingPunct="1">
              <a:lnSpc>
                <a:spcPct val="130000"/>
              </a:lnSpc>
              <a:spcBef>
                <a:spcPct val="0"/>
              </a:spcBef>
              <a:spcAft>
                <a:spcPts val="1000"/>
              </a:spcAft>
              <a:buFont typeface="Arial" panose="020b0604020202020204" pitchFamily="34" charset="0"/>
              <a:buNone/>
              <a:defRPr kumimoji="0" lang="zh-CN" altLang="en-US" sz="1200" b="0" i="0" u="none" strike="noStrike" kern="1200" cap="none" spc="0" normalizeH="0" baseline="0" noProof="1">
                <a:solidFill>
                  <a:schemeClr val="tx1">
                    <a:lumMod val="65000"/>
                    <a:lumOff val="35000"/>
                  </a:schemeClr>
                </a:solidFill>
                <a:uFillTx/>
                <a:latin typeface="Arial" panose="020b0604020202020204" pitchFamily="34" charset="0"/>
                <a:ea typeface="微软雅黑"/>
                <a:cs typeface="+mn-cs"/>
                <a:sym typeface="+mn-ea"/>
              </a:defRPr>
            </a:lvl1pPr>
            <a:lvl2pPr marL="514350" marR="0" lvl="1" indent="-171450" algn="l" defTabSz="914400" rtl="0" eaLnBrk="1" fontAlgn="auto" latinLnBrk="0" hangingPunct="1">
              <a:lnSpc>
                <a:spcPct val="130000"/>
              </a:lnSpc>
              <a:spcBef>
                <a:spcPct val="0"/>
              </a:spcBef>
              <a:spcAft>
                <a:spcPts val="1000"/>
              </a:spcAft>
              <a:buFont typeface="Arial" panose="020b0604020202020204" pitchFamily="34" charset="0"/>
              <a:buChar char="•"/>
              <a:tabLst>
                <a:tab pos="1609725"/>
              </a:tabLst>
              <a:defRPr kumimoji="0" lang="zh-CN" altLang="en-US" sz="1200" b="0" i="0" u="none" strike="noStrike" kern="1200" cap="none" spc="150" normalizeH="0" baseline="0" noProof="1">
                <a:solidFill>
                  <a:schemeClr val="tx1"/>
                </a:solidFill>
                <a:uFillTx/>
                <a:latin typeface="+mn-lt"/>
                <a:ea typeface="+mn-ea"/>
                <a:cs typeface="+mn-cs"/>
                <a:sym typeface="+mn-ea"/>
              </a:defRPr>
            </a:lvl2pPr>
            <a:lvl3pPr marL="857250" marR="0" lvl="2" indent="-17145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200" b="0" i="0" u="none" strike="noStrike" kern="1200" cap="none" spc="150" normalizeH="0" baseline="0" noProof="1">
                <a:solidFill>
                  <a:schemeClr val="tx1"/>
                </a:solidFill>
                <a:uFillTx/>
                <a:latin typeface="+mn-lt"/>
                <a:ea typeface="+mn-ea"/>
                <a:cs typeface="+mn-cs"/>
                <a:sym typeface="+mn-ea"/>
              </a:defRPr>
            </a:lvl3pPr>
            <a:lvl4pPr marL="1200150" marR="0" lvl="3" indent="-17145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200" b="0" i="0" u="none" strike="noStrike" kern="1200" cap="none" spc="150" normalizeH="0" baseline="0" noProof="1">
                <a:solidFill>
                  <a:schemeClr val="tx1"/>
                </a:solidFill>
                <a:uFillTx/>
                <a:latin typeface="+mn-lt"/>
                <a:ea typeface="+mn-ea"/>
                <a:cs typeface="+mn-cs"/>
                <a:sym typeface="+mn-ea"/>
              </a:defRPr>
            </a:lvl4pPr>
            <a:lvl5pPr marL="1543050" marR="0" lvl="4" indent="-17145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200" b="0" i="0" u="none" strike="noStrike" kern="1200" cap="none" spc="150" normalizeH="0" baseline="0" noProof="1">
                <a:solidFill>
                  <a:schemeClr val="tx1"/>
                </a:solidFill>
                <a:uFillTx/>
                <a:latin typeface="+mn-lt"/>
                <a:ea typeface="+mn-ea"/>
                <a:cs typeface="+mn-cs"/>
                <a:sym typeface="+mn-ea"/>
              </a:defRPr>
            </a:lvl5pPr>
          </a:lstStyle>
          <a:p>
            <a:pPr lvl="0"/>
            <a:endParaRPr>
              <a:sym typeface="+mn-ea"/>
            </a:endParaRPr>
          </a:p>
        </p:txBody>
      </p:sp>
      <p:sp>
        <p:nvSpPr>
          <p:cNvPr id="4" name="文本占位符 3"/>
          <p:cNvSpPr>
            <a:spLocks noGrp="1"/>
          </p:cNvSpPr>
          <p:nvPr>
            <p:ph type="body" sz="half" idx="2"/>
            <p:custDataLst>
              <p:tags r:id="rId2"/>
            </p:custDataLst>
          </p:nvPr>
        </p:nvSpPr>
        <p:spPr>
          <a:xfrm>
            <a:off x="4762800" y="1555200"/>
            <a:ext cx="3920400" cy="4608000"/>
          </a:xfrm>
        </p:spPr>
        <p:txBody>
          <a:bodyPr vert="horz" lIns="90000" tIns="46800" rIns="90000" bIns="46800" rtlCol="0">
            <a:normAutofit/>
          </a:bodyPr>
          <a:lstStyle>
            <a:lvl1pPr marL="0" marR="0" lvl="0" indent="0" algn="l" defTabSz="914400" rtl="0" eaLnBrk="1" fontAlgn="auto" latinLnBrk="0" hangingPunct="1">
              <a:lnSpc>
                <a:spcPct val="130000"/>
              </a:lnSpc>
              <a:spcBef>
                <a:spcPct val="0"/>
              </a:spcBef>
              <a:spcAft>
                <a:spcPts val="600"/>
              </a:spcAft>
              <a:buFont typeface="Arial" panose="020b0604020202020204" pitchFamily="34" charset="0"/>
              <a:buNone/>
              <a:defRPr kumimoji="0" lang="zh-CN" altLang="en-US" sz="1200" b="0" i="0" u="none" strike="noStrike" kern="1200" cap="none" spc="150" normalizeH="0" baseline="0" noProof="1">
                <a:solidFill>
                  <a:schemeClr val="tx1">
                    <a:lumMod val="65000"/>
                    <a:lumOff val="35000"/>
                  </a:schemeClr>
                </a:solidFill>
                <a:uFillTx/>
                <a:latin typeface="Arial" panose="020b0604020202020204" pitchFamily="34" charset="0"/>
                <a:ea typeface="微软雅黑"/>
                <a:cs typeface="+mn-cs"/>
                <a:sym typeface="+mn-ea"/>
              </a:defRPr>
            </a:lvl1pPr>
            <a:lvl2pPr marL="342900" indent="0" defTabSz="914400" eaLnBrk="1" fontAlgn="auto" latinLnBrk="0" hangingPunct="1">
              <a:buFont typeface="Arial" panose="020b0604020202020204" pitchFamily="34" charset="0"/>
              <a:buNone/>
              <a:tabLst>
                <a:tab pos="1609725"/>
              </a:tabLst>
              <a:defRPr u="none" strike="noStrike" kern="1200" cap="none" spc="150" normalizeH="0">
                <a:solidFill>
                  <a:schemeClr val="tx1">
                    <a:lumMod val="65000"/>
                    <a:lumOff val="35000"/>
                  </a:schemeClr>
                </a:solidFill>
                <a:uFillTx/>
                <a:latin typeface="Arial" panose="020b0604020202020204" pitchFamily="34" charset="0"/>
                <a:ea typeface="微软雅黑"/>
              </a:defRPr>
            </a:lvl2pPr>
            <a:lvl3pPr eaLnBrk="1" fontAlgn="auto" latinLnBrk="0" hangingPunct="1">
              <a:buFont typeface="Arial" panose="020b0604020202020204" pitchFamily="34" charset="0"/>
              <a:buChar char="●"/>
              <a:defRPr u="none" strike="noStrike" kern="1200" cap="none" spc="150" normalizeH="0">
                <a:solidFill>
                  <a:schemeClr val="tx1">
                    <a:lumMod val="65000"/>
                    <a:lumOff val="35000"/>
                  </a:schemeClr>
                </a:solidFill>
                <a:uFillTx/>
                <a:latin typeface="Arial" panose="020b0604020202020204" pitchFamily="34" charset="0"/>
                <a:ea typeface="微软雅黑"/>
              </a:defRPr>
            </a:lvl3pPr>
            <a:lvl4pPr eaLnBrk="1" fontAlgn="auto" latinLnBrk="0" hangingPunct="1">
              <a:defRPr u="none" strike="noStrike" kern="1200" cap="none" spc="150" normalizeH="0">
                <a:solidFill>
                  <a:schemeClr val="tx1">
                    <a:lumMod val="65000"/>
                    <a:lumOff val="35000"/>
                  </a:schemeClr>
                </a:solidFill>
                <a:uFillTx/>
                <a:latin typeface="Arial" panose="020b0604020202020204" pitchFamily="34" charset="0"/>
                <a:ea typeface="微软雅黑"/>
              </a:defRPr>
            </a:lvl4pPr>
            <a:lvl5pPr eaLnBrk="1" fontAlgn="auto" latinLnBrk="0" hangingPunct="1">
              <a:defRPr u="none" strike="noStrike" kern="1200" cap="none" spc="150" normalizeH="0">
                <a:solidFill>
                  <a:schemeClr val="tx1">
                    <a:lumMod val="65000"/>
                    <a:lumOff val="35000"/>
                  </a:schemeClr>
                </a:solidFill>
                <a:uFillTx/>
                <a:latin typeface="Arial" panose="020b0604020202020204" pitchFamily="34" charset="0"/>
                <a:ea typeface="微软雅黑"/>
              </a:defRPr>
            </a:lvl5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
            </a:fld>
            <a:endParaRPr lang="zh-CN" altLang="en-US"/>
          </a:p>
        </p:txBody>
      </p:sp>
      <p:sp>
        <p:nvSpPr>
          <p:cNvPr id="6" name="页脚占位符 5"/>
          <p:cNvSpPr>
            <a:spLocks noGrp="1"/>
          </p:cNvSpPr>
          <p:nvPr>
            <p:ph type="ftr" sz="quarter" idx="11"/>
            <p:custDataLst>
              <p:tags r:id="rId4"/>
            </p:custDataLst>
          </p:nvPr>
        </p:nvSpPr>
        <p:spPr/>
        <p:txBody>
          <a:bodyPr/>
          <a:lstStyle/>
          <a:p>
            <a:endParaRPr lang="zh-CN" altLang="en-US"/>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
            </a:fld>
            <a:endParaRPr lang="zh-CN" altLang="en-US"/>
          </a:p>
        </p:txBody>
      </p:sp>
      <p:sp>
        <p:nvSpPr>
          <p:cNvPr id="9" name="标题 8"/>
          <p:cNvSpPr>
            <a:spLocks noGrp="1"/>
          </p:cNvSpPr>
          <p:nvPr>
            <p:ph type="title"/>
            <p:custDataLst>
              <p:tags r:id="rId6"/>
            </p:custDataLst>
          </p:nvPr>
        </p:nvSpPr>
        <p:spPr/>
        <p:txBody>
          <a:bodyPr/>
          <a:lstStyle>
            <a:lvl1pPr>
              <a:defRPr baseline="0"/>
            </a:lvl1pPr>
          </a:lstStyle>
          <a:p>
            <a:r>
              <a:rPr lang="zh-CN" altLang="en-US"/>
              <a:t>单击此处编辑母版标题样式</a:t>
            </a:r>
            <a:endParaRPr lang="zh-CN" altLang="en-US"/>
          </a:p>
        </p:txBody>
      </p:sp>
    </p:spTree>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bg>
      <p:bgPr>
        <a:solidFill>
          <a:srgbClr val="FFFFFF"/>
        </a:solidFill>
        <a:effectLst/>
      </p:bgPr>
    </p:bg>
    <p:spTree>
      <p:nvGrpSpPr>
        <p:cNvPr id="1" name=""/>
        <p:cNvGrpSpPr/>
        <p:nvPr/>
      </p:nvGrpSpPr>
      <p:grpSpPr>
        <a:xfrm>
          <a:off x="0" y="0"/>
          <a:ext cx="0" cy="0"/>
        </a:xfrm>
      </p:grpSpPr>
      <p:sp>
        <p:nvSpPr>
          <p:cNvPr id="2" name="竖排标题 1"/>
          <p:cNvSpPr>
            <a:spLocks noGrp="1"/>
          </p:cNvSpPr>
          <p:nvPr>
            <p:ph type="title" orient="vert" hasCustomPrompt="1"/>
            <p:custDataLst>
              <p:tags r:id="rId1"/>
            </p:custDataLst>
          </p:nvPr>
        </p:nvSpPr>
        <p:spPr>
          <a:xfrm>
            <a:off x="7676100" y="914400"/>
            <a:ext cx="783000" cy="5029200"/>
          </a:xfrm>
        </p:spPr>
        <p:txBody>
          <a:bodyPr vert="eaVert" lIns="90000" tIns="46800" rIns="90000" bIns="46800" rtlCol="0" anchor="ctr" anchorCtr="0">
            <a:normAutofit/>
          </a:bodyPr>
          <a:lstStyle>
            <a:lvl1pPr marL="0" marR="0" lvl="0" algn="l" defTabSz="914400" rtl="0" eaLnBrk="1" fontAlgn="auto" latinLnBrk="0" hangingPunct="1">
              <a:lnSpc>
                <a:spcPct val="100000"/>
              </a:lnSpc>
              <a:spcAft>
                <a:spcPct val="0"/>
              </a:spcAft>
              <a:buNone/>
              <a:defRPr kumimoji="0" lang="zh-CN" altLang="en-US" sz="2100" b="1" i="0" u="none" strike="noStrike" kern="1200" cap="none" spc="300" normalizeH="0" baseline="0" noProof="1">
                <a:solidFill>
                  <a:schemeClr val="tx1">
                    <a:lumMod val="85000"/>
                    <a:lumOff val="15000"/>
                  </a:schemeClr>
                </a:solidFill>
                <a:uFillTx/>
                <a:latin typeface="Arial" panose="020b0604020202020204" pitchFamily="34" charset="0"/>
                <a:ea typeface="微软雅黑"/>
                <a:cs typeface="+mj-cs"/>
                <a:sym typeface="+mn-ea"/>
              </a:defRPr>
            </a:lvl1pPr>
          </a:lstStyle>
          <a:p>
            <a:pPr lvl="0"/>
            <a:r>
              <a:rPr>
                <a:sym typeface="+mn-ea"/>
              </a:rPr>
              <a:t>单击此处编辑标题</a:t>
            </a:r>
            <a:endParaRPr>
              <a:sym typeface="+mn-ea"/>
            </a:endParaRPr>
          </a:p>
        </p:txBody>
      </p:sp>
      <p:sp>
        <p:nvSpPr>
          <p:cNvPr id="3" name="竖排文字占位符 2"/>
          <p:cNvSpPr>
            <a:spLocks noGrp="1"/>
          </p:cNvSpPr>
          <p:nvPr>
            <p:ph type="body" orient="vert" idx="1"/>
            <p:custDataLst>
              <p:tags r:id="rId2"/>
            </p:custDataLst>
          </p:nvPr>
        </p:nvSpPr>
        <p:spPr>
          <a:xfrm>
            <a:off x="685800" y="914400"/>
            <a:ext cx="6876900" cy="5029200"/>
          </a:xfrm>
        </p:spPr>
        <p:txBody>
          <a:bodyPr vert="eaVert" lIns="46800" tIns="46800" rIns="46800" bIns="46800"/>
          <a:lstStyle>
            <a:lvl1pPr marL="171450" indent="-171450" eaLnBrk="1" fontAlgn="auto" latinLnBrk="0" hangingPunct="1">
              <a:lnSpc>
                <a:spcPct val="130000"/>
              </a:lnSpc>
              <a:spcAft>
                <a:spcPts val="1000"/>
              </a:spcAft>
              <a:buFont typeface="Arial" panose="020b0604020202020204" pitchFamily="34" charset="0"/>
              <a:buChar char="●"/>
              <a:defRPr u="none" strike="noStrike" kern="1200" cap="none" spc="150" normalizeH="0" baseline="0">
                <a:solidFill>
                  <a:schemeClr val="tx1">
                    <a:lumMod val="65000"/>
                    <a:lumOff val="35000"/>
                  </a:schemeClr>
                </a:solidFill>
                <a:uFillTx/>
              </a:defRPr>
            </a:lvl1pPr>
            <a:lvl2pPr marL="514350" indent="-171450" defTabSz="914400" eaLnBrk="1" fontAlgn="auto" latinLnBrk="0" hangingPunct="1">
              <a:lnSpc>
                <a:spcPct val="120000"/>
              </a:lnSpc>
              <a:spcAft>
                <a:spcPts val="600"/>
              </a:spcAft>
              <a:buFont typeface="Arial" panose="020b0604020202020204" pitchFamily="34" charset="0"/>
              <a:buChar char="●"/>
              <a:tabLst>
                <a:tab pos="1609725"/>
              </a:tabLst>
              <a:defRPr u="none" strike="noStrike" kern="1200" cap="none" spc="150" normalizeH="0" baseline="0">
                <a:solidFill>
                  <a:schemeClr val="tx1">
                    <a:lumMod val="65000"/>
                    <a:lumOff val="35000"/>
                  </a:schemeClr>
                </a:solidFill>
                <a:uFillTx/>
              </a:defRPr>
            </a:lvl2pPr>
            <a:lvl3pPr marL="857250" indent="-171450" eaLnBrk="1" fontAlgn="auto" latinLnBrk="0" hangingPunct="1">
              <a:lnSpc>
                <a:spcPct val="120000"/>
              </a:lnSpc>
              <a:spcAft>
                <a:spcPts val="600"/>
              </a:spcAft>
              <a:buFont typeface="Arial" panose="020b0604020202020204" pitchFamily="34" charset="0"/>
              <a:buChar char="●"/>
              <a:defRPr u="none" strike="noStrike" kern="1200" cap="none" spc="150" normalizeH="0" baseline="0">
                <a:solidFill>
                  <a:schemeClr val="tx1">
                    <a:lumMod val="65000"/>
                    <a:lumOff val="35000"/>
                  </a:schemeClr>
                </a:solidFill>
                <a:uFillTx/>
              </a:defRPr>
            </a:lvl3pPr>
            <a:lvl4pPr marL="1200150" indent="-171450" eaLnBrk="1" fontAlgn="auto" latinLnBrk="0" hangingPunct="1">
              <a:lnSpc>
                <a:spcPct val="120000"/>
              </a:lnSpc>
              <a:spcAft>
                <a:spcPts val="300"/>
              </a:spcAft>
              <a:buFont typeface="Wingdings" panose="05000000000000000000" charset="0"/>
              <a:buChar char=""/>
              <a:defRPr u="none" strike="noStrike" kern="1200" cap="none" spc="150" normalizeH="0" baseline="0">
                <a:solidFill>
                  <a:schemeClr val="tx1">
                    <a:lumMod val="65000"/>
                    <a:lumOff val="35000"/>
                  </a:schemeClr>
                </a:solidFill>
                <a:uFillTx/>
              </a:defRPr>
            </a:lvl4pPr>
            <a:lvl5pPr marL="1543050" indent="-171450" eaLnBrk="1" fontAlgn="auto" latinLnBrk="0" hangingPunct="1">
              <a:lnSpc>
                <a:spcPct val="120000"/>
              </a:lnSpc>
              <a:spcAft>
                <a:spcPts val="300"/>
              </a:spcAft>
              <a:buFont typeface="Arial" panose="020b0604020202020204" pitchFamily="34" charset="0"/>
              <a:buChar char="•"/>
              <a:defRPr u="none" strike="noStrike" kern="1200" cap="none" spc="150" normalizeH="0" baseline="0">
                <a:solidFill>
                  <a:schemeClr val="tx1">
                    <a:lumMod val="65000"/>
                    <a:lumOff val="35000"/>
                  </a:schemeClr>
                </a:solidFill>
                <a:uFillTx/>
              </a:defRPr>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slideLayout" Target="../slideLayouts/slideLayout12.xml" /><Relationship Id="rId13" Type="http://schemas.openxmlformats.org/officeDocument/2006/relationships/tags" Target="../tags/tag57.xml" /><Relationship Id="rId14" Type="http://schemas.openxmlformats.org/officeDocument/2006/relationships/tags" Target="../tags/tag58.xml" /><Relationship Id="rId15" Type="http://schemas.openxmlformats.org/officeDocument/2006/relationships/tags" Target="../tags/tag59.xml" /><Relationship Id="rId16" Type="http://schemas.openxmlformats.org/officeDocument/2006/relationships/tags" Target="../tags/tag60.xml" /><Relationship Id="rId17" Type="http://schemas.openxmlformats.org/officeDocument/2006/relationships/tags" Target="../tags/tag61.xml" /><Relationship Id="rId18" Type="http://schemas.openxmlformats.org/officeDocument/2006/relationships/tags" Target="../tags/tag62.xml" /><Relationship Id="rId19" Type="http://schemas.openxmlformats.org/officeDocument/2006/relationships/theme" Target="../theme/theme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rgbClr val="FFFFFF"/>
        </a:solidFill>
        <a:effectLst/>
      </p:bgPr>
    </p:bg>
    <p:spTree>
      <p:nvGrpSpPr>
        <p:cNvPr id="1" name=""/>
        <p:cNvGrpSpPr/>
        <p:nvPr/>
      </p:nvGrpSpPr>
      <p:grpSpPr>
        <a:xfrm>
          <a:off x="0" y="0"/>
          <a:ext cx="0" cy="0"/>
        </a:xfrm>
      </p:grpSpPr>
      <p:sp>
        <p:nvSpPr>
          <p:cNvPr id="2" name="标题占位符 1"/>
          <p:cNvSpPr>
            <a:spLocks noGrp="1"/>
          </p:cNvSpPr>
          <p:nvPr>
            <p:ph type="title"/>
            <p:custDataLst>
              <p:tags r:id="rId13"/>
            </p:custDataLst>
          </p:nvPr>
        </p:nvSpPr>
        <p:spPr>
          <a:xfrm>
            <a:off x="456300" y="608400"/>
            <a:ext cx="8226900" cy="705600"/>
          </a:xfrm>
          <a:prstGeom prst="rect">
            <a:avLst/>
          </a:prstGeom>
        </p:spPr>
        <p:txBody>
          <a:bodyPr vert="horz" lIns="90170" tIns="46990" rIns="90170" bIns="46990" rtlCol="0" anchor="ctr" anchorCtr="0">
            <a:normAutofit/>
          </a:bodyPr>
          <a:lstStyle/>
          <a:p>
            <a:r>
              <a:rPr lang="zh-CN" altLang="en-US"/>
              <a:t>单击此处编辑母版标题样式</a:t>
            </a:r>
            <a:endParaRPr lang="zh-CN" altLang="en-US"/>
          </a:p>
        </p:txBody>
      </p:sp>
      <p:sp>
        <p:nvSpPr>
          <p:cNvPr id="3" name="文本占位符 2"/>
          <p:cNvSpPr>
            <a:spLocks noGrp="1"/>
          </p:cNvSpPr>
          <p:nvPr>
            <p:ph type="body" idx="1"/>
            <p:custDataLst>
              <p:tags r:id="rId14"/>
            </p:custDataLst>
          </p:nvPr>
        </p:nvSpPr>
        <p:spPr>
          <a:xfrm>
            <a:off x="456300" y="1490400"/>
            <a:ext cx="8226900" cy="4759200"/>
          </a:xfrm>
          <a:prstGeom prst="rect">
            <a:avLst/>
          </a:prstGeom>
        </p:spPr>
        <p:txBody>
          <a:bodyPr vert="horz" lIns="90000" tIns="46800" rIns="90000" bIns="4680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custDataLst>
              <p:tags r:id="rId15"/>
            </p:custDataLst>
          </p:nvPr>
        </p:nvSpPr>
        <p:spPr>
          <a:xfrm>
            <a:off x="459000" y="6314400"/>
            <a:ext cx="2025000" cy="316800"/>
          </a:xfrm>
          <a:prstGeom prst="rect">
            <a:avLst/>
          </a:prstGeom>
        </p:spPr>
        <p:txBody>
          <a:bodyPr vert="horz" lIns="91440" tIns="45720" rIns="91440" bIns="45720" rtlCol="0" anchor="ctr">
            <a:normAutofit/>
          </a:bodyPr>
          <a:lstStyle>
            <a:lvl1pPr algn="l">
              <a:defRPr sz="750" baseline="0">
                <a:solidFill>
                  <a:schemeClr val="tx1">
                    <a:tint val="75000"/>
                  </a:schemeClr>
                </a:solidFill>
                <a:latin typeface="Arial" panose="020b0604020202020204" pitchFamily="34" charset="0"/>
                <a:ea typeface="微软雅黑"/>
              </a:defRPr>
            </a:lvl1p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3"/>
            <p:custDataLst>
              <p:tags r:id="rId16"/>
            </p:custDataLst>
          </p:nvPr>
        </p:nvSpPr>
        <p:spPr>
          <a:xfrm>
            <a:off x="3087000" y="6314400"/>
            <a:ext cx="2970000" cy="316800"/>
          </a:xfrm>
          <a:prstGeom prst="rect">
            <a:avLst/>
          </a:prstGeom>
        </p:spPr>
        <p:txBody>
          <a:bodyPr vert="horz" lIns="91440" tIns="45720" rIns="91440" bIns="45720" rtlCol="0" anchor="ctr">
            <a:normAutofit/>
          </a:bodyPr>
          <a:lstStyle>
            <a:lvl1pPr algn="ctr">
              <a:defRPr sz="750" baseline="0">
                <a:solidFill>
                  <a:schemeClr val="tx1">
                    <a:tint val="75000"/>
                  </a:schemeClr>
                </a:solidFill>
                <a:latin typeface="Arial" panose="020b0604020202020204" pitchFamily="34" charset="0"/>
                <a:ea typeface="微软雅黑"/>
              </a:defRPr>
            </a:lvl1pPr>
          </a:lstStyle>
          <a:p>
            <a:endParaRPr lang="zh-CN" altLang="en-US"/>
          </a:p>
        </p:txBody>
      </p:sp>
      <p:sp>
        <p:nvSpPr>
          <p:cNvPr id="6" name="灯片编号占位符 5"/>
          <p:cNvSpPr>
            <a:spLocks noGrp="1"/>
          </p:cNvSpPr>
          <p:nvPr>
            <p:ph type="sldNum" sz="quarter" idx="4"/>
            <p:custDataLst>
              <p:tags r:id="rId17"/>
            </p:custDataLst>
          </p:nvPr>
        </p:nvSpPr>
        <p:spPr>
          <a:xfrm>
            <a:off x="6658200" y="6314400"/>
            <a:ext cx="2025000" cy="316800"/>
          </a:xfrm>
          <a:prstGeom prst="rect">
            <a:avLst/>
          </a:prstGeom>
        </p:spPr>
        <p:txBody>
          <a:bodyPr vert="horz" lIns="91440" tIns="45720" rIns="91440" bIns="45720" rtlCol="0" anchor="ctr">
            <a:normAutofit/>
          </a:bodyPr>
          <a:lstStyle>
            <a:lvl1pPr algn="r">
              <a:defRPr sz="750" baseline="0">
                <a:solidFill>
                  <a:schemeClr val="tx1">
                    <a:tint val="75000"/>
                  </a:schemeClr>
                </a:solidFill>
                <a:latin typeface="Arial" panose="020b0604020202020204" pitchFamily="34" charset="0"/>
                <a:ea typeface="微软雅黑"/>
              </a:defRPr>
            </a:lvl1pPr>
          </a:lstStyle>
          <a:p>
            <a:fld id="{49AE70B2-8BF9-45C0-BB95-33D1B9D3A854}" type="slidenum">
              <a:rPr lang="zh-CN" altLang="en-US" smtClean="0"/>
              <a:t>0</a:t>
            </a:fld>
            <a:endParaRPr lang="zh-CN" altLang="en-US"/>
          </a:p>
        </p:txBody>
      </p:sp>
    </p:spTree>
    <p:custDataLst>
      <p:tags r:id="rId18"/>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timing/>
  <p:txStyles>
    <p:titleStyle>
      <a:lvl1pPr algn="l" defTabSz="685800" rtl="0" eaLnBrk="1" fontAlgn="auto" latinLnBrk="0" hangingPunct="1">
        <a:lnSpc>
          <a:spcPct val="100000"/>
        </a:lnSpc>
        <a:spcBef>
          <a:spcPct val="0"/>
        </a:spcBef>
        <a:buNone/>
        <a:defRPr sz="2700" b="1" u="none" strike="noStrike" kern="1200" cap="none" spc="300" normalizeH="0" baseline="0">
          <a:solidFill>
            <a:schemeClr val="tx1">
              <a:lumMod val="85000"/>
              <a:lumOff val="15000"/>
            </a:schemeClr>
          </a:solidFill>
          <a:uFillTx/>
          <a:latin typeface="Arial" panose="020b0604020202020204" pitchFamily="34" charset="0"/>
          <a:ea typeface="微软雅黑"/>
          <a:cs typeface="+mj-cs"/>
        </a:defRPr>
      </a:lvl1pPr>
    </p:titleStyle>
    <p:bodyStyle>
      <a:lvl1pPr marL="171450" indent="-171450" algn="l" defTabSz="685800" rtl="0" eaLnBrk="1" fontAlgn="auto" latinLnBrk="0" hangingPunct="1">
        <a:lnSpc>
          <a:spcPct val="130000"/>
        </a:lnSpc>
        <a:spcBef>
          <a:spcPct val="0"/>
        </a:spcBef>
        <a:spcAft>
          <a:spcPts val="1000"/>
        </a:spcAft>
        <a:buFont typeface="Arial" panose="020b0604020202020204" pitchFamily="34" charset="0"/>
        <a:buChar char="●"/>
        <a:defRPr sz="1350" u="none" strike="noStrike" kern="1200" cap="none" spc="150" normalizeH="0" baseline="0">
          <a:solidFill>
            <a:schemeClr val="tx1">
              <a:lumMod val="65000"/>
              <a:lumOff val="35000"/>
            </a:schemeClr>
          </a:solidFill>
          <a:uFillTx/>
          <a:latin typeface="Arial" panose="020b0604020202020204" pitchFamily="34" charset="0"/>
          <a:ea typeface="微软雅黑"/>
          <a:cs typeface="+mn-cs"/>
        </a:defRPr>
      </a:lvl1pPr>
      <a:lvl2pPr marL="514350" indent="-171450" algn="l" defTabSz="685800" rtl="0" eaLnBrk="1" fontAlgn="auto" latinLnBrk="0" hangingPunct="1">
        <a:lnSpc>
          <a:spcPct val="120000"/>
        </a:lnSpc>
        <a:spcBef>
          <a:spcPct val="0"/>
        </a:spcBef>
        <a:spcAft>
          <a:spcPts val="600"/>
        </a:spcAft>
        <a:buFont typeface="Arial" panose="020b0604020202020204" pitchFamily="34" charset="0"/>
        <a:buChar char="●"/>
        <a:tabLst>
          <a:tab pos="1207135"/>
        </a:tabLst>
        <a:defRPr sz="1200" u="none" strike="noStrike" kern="1200" cap="none" spc="150" normalizeH="0" baseline="0">
          <a:solidFill>
            <a:schemeClr val="tx1">
              <a:lumMod val="65000"/>
              <a:lumOff val="35000"/>
            </a:schemeClr>
          </a:solidFill>
          <a:uFillTx/>
          <a:latin typeface="Arial" panose="020b0604020202020204" pitchFamily="34" charset="0"/>
          <a:ea typeface="微软雅黑"/>
          <a:cs typeface="+mn-cs"/>
        </a:defRPr>
      </a:lvl2pPr>
      <a:lvl3pPr marL="857250" indent="-171450" algn="l" defTabSz="685800" rtl="0" eaLnBrk="1" fontAlgn="auto" latinLnBrk="0" hangingPunct="1">
        <a:lnSpc>
          <a:spcPct val="120000"/>
        </a:lnSpc>
        <a:spcBef>
          <a:spcPct val="0"/>
        </a:spcBef>
        <a:spcAft>
          <a:spcPts val="600"/>
        </a:spcAft>
        <a:buFont typeface="Arial" panose="020b0604020202020204" pitchFamily="34" charset="0"/>
        <a:buChar char="●"/>
        <a:defRPr sz="1200" u="none" strike="noStrike" kern="1200" cap="none" spc="150" normalizeH="0" baseline="0">
          <a:solidFill>
            <a:schemeClr val="tx1">
              <a:lumMod val="65000"/>
              <a:lumOff val="35000"/>
            </a:schemeClr>
          </a:solidFill>
          <a:uFillTx/>
          <a:latin typeface="Arial" panose="020b0604020202020204" pitchFamily="34" charset="0"/>
          <a:ea typeface="微软雅黑"/>
          <a:cs typeface="+mn-cs"/>
        </a:defRPr>
      </a:lvl3pPr>
      <a:lvl4pPr marL="1200150" indent="-171450" algn="l" defTabSz="685800" rtl="0" eaLnBrk="1" fontAlgn="auto" latinLnBrk="0" hangingPunct="1">
        <a:lnSpc>
          <a:spcPct val="120000"/>
        </a:lnSpc>
        <a:spcBef>
          <a:spcPct val="0"/>
        </a:spcBef>
        <a:spcAft>
          <a:spcPts val="300"/>
        </a:spcAft>
        <a:buFont typeface="Wingdings" panose="05000000000000000000" charset="0"/>
        <a:buChar char=""/>
        <a:defRPr sz="1050" u="none" strike="noStrike" kern="1200" cap="none" spc="150" normalizeH="0" baseline="0">
          <a:solidFill>
            <a:schemeClr val="tx1">
              <a:lumMod val="65000"/>
              <a:lumOff val="35000"/>
            </a:schemeClr>
          </a:solidFill>
          <a:uFillTx/>
          <a:latin typeface="Arial" panose="020b0604020202020204" pitchFamily="34" charset="0"/>
          <a:ea typeface="微软雅黑"/>
          <a:cs typeface="+mn-cs"/>
        </a:defRPr>
      </a:lvl4pPr>
      <a:lvl5pPr marL="1543050" indent="-171450" algn="l" defTabSz="685800" rtl="0" eaLnBrk="1" fontAlgn="auto" latinLnBrk="0" hangingPunct="1">
        <a:lnSpc>
          <a:spcPct val="120000"/>
        </a:lnSpc>
        <a:spcBef>
          <a:spcPct val="0"/>
        </a:spcBef>
        <a:spcAft>
          <a:spcPts val="300"/>
        </a:spcAft>
        <a:buFont typeface="Arial" panose="020b0604020202020204" pitchFamily="34" charset="0"/>
        <a:buChar char="•"/>
        <a:defRPr sz="1050" u="none" strike="noStrike" kern="1200" cap="none" spc="150" normalizeH="0" baseline="0">
          <a:solidFill>
            <a:schemeClr val="tx1">
              <a:lumMod val="65000"/>
              <a:lumOff val="35000"/>
            </a:schemeClr>
          </a:solidFill>
          <a:uFillTx/>
          <a:latin typeface="Arial" panose="020b0604020202020204" pitchFamily="34" charset="0"/>
          <a:ea typeface="微软雅黑"/>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tags" Target="../tags/tag63.xml"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7.xml"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7.xml"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oleObject" Target="../embeddings/oleObject2.bin" TargetMode="Internal" /><Relationship Id="rId3" Type="http://schemas.openxmlformats.org/officeDocument/2006/relationships/image" Target="../media/image8.wmf" /><Relationship Id="rId4" Type="http://schemas.openxmlformats.org/officeDocument/2006/relationships/vmlDrawing" Target="../drawings/vmlDrawing2.vml"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7.xml"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7.xml"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7.xml"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7.xml"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7.xml"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15.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1.png" /><Relationship Id="rId3" Type="http://schemas.openxmlformats.org/officeDocument/2006/relationships/image" Target="../media/image2.png" /><Relationship Id="rId4" Type="http://schemas.openxmlformats.org/officeDocument/2006/relationships/image" Target="../media/image3.jpeg" /><Relationship Id="rId5" Type="http://schemas.openxmlformats.org/officeDocument/2006/relationships/image" Target="../media/image4.png" /><Relationship Id="rId6" Type="http://schemas.openxmlformats.org/officeDocument/2006/relationships/image" Target="../media/image5.png" /><Relationship Id="rId7" Type="http://schemas.openxmlformats.org/officeDocument/2006/relationships/image" Target="../media/image6.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7.xml"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7.xml"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7.pn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oleObject" Target="../embeddings/oleObject1.bin" TargetMode="Internal" /><Relationship Id="rId3" Type="http://schemas.openxmlformats.org/officeDocument/2006/relationships/image" Target="../media/image8.wmf" /><Relationship Id="rId4" Type="http://schemas.openxmlformats.org/officeDocument/2006/relationships/vmlDrawing" Target="../drawings/vmlDrawing1.vml"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7.xml"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9.jpeg" /><Relationship Id="rId3" Type="http://schemas.openxmlformats.org/officeDocument/2006/relationships/image" Target="../media/image10.png" /><Relationship Id="rId4" Type="http://schemas.openxmlformats.org/officeDocument/2006/relationships/image" Target="../media/image11.jpeg" /><Relationship Id="rId5" Type="http://schemas.openxmlformats.org/officeDocument/2006/relationships/image" Target="../media/image12.jpeg" /><Relationship Id="rId6" Type="http://schemas.openxmlformats.org/officeDocument/2006/relationships/image" Target="../media/image13.jpeg" /><Relationship Id="rId7" Type="http://schemas.openxmlformats.org/officeDocument/2006/relationships/image" Target="../media/image14.jpe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7.xml"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文本框 24"/>
          <p:cNvSpPr txBox="1"/>
          <p:nvPr/>
        </p:nvSpPr>
        <p:spPr>
          <a:xfrm>
            <a:off x="2092960" y="2443480"/>
            <a:ext cx="4342765" cy="675640"/>
          </a:xfrm>
          <a:prstGeom prst="rect">
            <a:avLst/>
          </a:prstGeom>
          <a:noFill/>
          <a:ln w="9525">
            <a:noFill/>
          </a:ln>
        </p:spPr>
        <p:txBody>
          <a:bodyPr wrap="square" anchor="t">
            <a:spAutoFit/>
          </a:bodyPr>
          <a:lstStyle/>
          <a:p>
            <a:r>
              <a:rPr lang="zh-CN" altLang="en-US" sz="3800">
                <a:latin typeface="黑体" panose="02010609060101010101" charset="-122"/>
                <a:ea typeface="黑体" panose="02010609060101010101" charset="-122"/>
              </a:rPr>
              <a:t>第十七章 欧姆定律</a:t>
            </a:r>
            <a:endParaRPr lang="zh-CN" altLang="en-US" sz="3800">
              <a:latin typeface="黑体" panose="02010609060101010101" charset="-122"/>
              <a:ea typeface="黑体" panose="02010609060101010101" charset="-122"/>
            </a:endParaRPr>
          </a:p>
        </p:txBody>
      </p:sp>
      <p:sp>
        <p:nvSpPr>
          <p:cNvPr id="4" name="文本框 25"/>
          <p:cNvSpPr txBox="1"/>
          <p:nvPr/>
        </p:nvSpPr>
        <p:spPr>
          <a:xfrm>
            <a:off x="1327150" y="3237230"/>
            <a:ext cx="6182995" cy="583565"/>
          </a:xfrm>
          <a:prstGeom prst="rect">
            <a:avLst/>
          </a:prstGeom>
          <a:noFill/>
          <a:ln w="9525">
            <a:noFill/>
          </a:ln>
        </p:spPr>
        <p:txBody>
          <a:bodyPr wrap="square" anchor="t">
            <a:spAutoFit/>
          </a:bodyPr>
          <a:lstStyle/>
          <a:p>
            <a:r>
              <a:rPr lang="zh-CN" altLang="en-US" sz="3200">
                <a:latin typeface="黑体" panose="02010609060101010101" charset="-122"/>
                <a:ea typeface="黑体" panose="02010609060101010101" charset="-122"/>
              </a:rPr>
              <a:t>第1节  电流与电压和电阻的关系</a:t>
            </a:r>
            <a:endParaRPr lang="zh-CN" altLang="en-US" sz="3200">
              <a:latin typeface="黑体" panose="02010609060101010101" charset="-122"/>
              <a:ea typeface="黑体" panose="02010609060101010101" charset="-122"/>
            </a:endParaRPr>
          </a:p>
        </p:txBody>
      </p:sp>
      <p:grpSp>
        <p:nvGrpSpPr>
          <p:cNvPr id="9" name="组合 8"/>
          <p:cNvGrpSpPr/>
          <p:nvPr/>
        </p:nvGrpSpPr>
        <p:grpSpPr>
          <a:xfrm>
            <a:off x="57785" y="124460"/>
            <a:ext cx="7060565" cy="3028315"/>
            <a:chOff x="91" y="196"/>
            <a:chExt cx="11119" cy="4769"/>
          </a:xfrm>
        </p:grpSpPr>
        <p:cxnSp>
          <p:nvCxnSpPr>
            <p:cNvPr id="6" name="直接连接符 5"/>
            <p:cNvCxnSpPr/>
            <p:nvPr/>
          </p:nvCxnSpPr>
          <p:spPr>
            <a:xfrm>
              <a:off x="2253" y="4965"/>
              <a:ext cx="8957" cy="0"/>
            </a:xfrm>
            <a:prstGeom prst="line">
              <a:avLst/>
            </a:prstGeom>
            <a:ln w="25400"/>
            <a:effectLst>
              <a:outerShdw blurRad="50800" dist="38100" dir="2700000" algn="tl" rotWithShape="0">
                <a:prstClr val="black">
                  <a:alpha val="40000"/>
                </a:prstClr>
              </a:outerShdw>
            </a:effectLst>
          </p:spPr>
          <p:style>
            <a:lnRef idx="3">
              <a:schemeClr val="accent5"/>
            </a:lnRef>
            <a:fillRef idx="0">
              <a:schemeClr val="accent5"/>
            </a:fillRef>
            <a:effectRef idx="2">
              <a:schemeClr val="accent5"/>
            </a:effectRef>
            <a:fontRef idx="minor">
              <a:schemeClr val="tx1"/>
            </a:fontRef>
          </p:style>
        </p:cxnSp>
        <p:sp>
          <p:nvSpPr>
            <p:cNvPr id="34822" name="文本框 1"/>
            <p:cNvSpPr txBox="1">
              <a:spLocks noChangeArrowheads="1"/>
            </p:cNvSpPr>
            <p:nvPr>
              <p:custDataLst>
                <p:tags r:id="rId2"/>
              </p:custDataLst>
            </p:nvPr>
          </p:nvSpPr>
          <p:spPr bwMode="auto">
            <a:xfrm>
              <a:off x="91" y="196"/>
              <a:ext cx="4634" cy="580"/>
            </a:xfrm>
            <a:prstGeom prst="rect">
              <a:avLst/>
            </a:prstGeom>
            <a:noFill/>
            <a:ln w="9525">
              <a:noFill/>
              <a:miter lim="800000"/>
            </a:ln>
          </p:spPr>
          <p:txBody>
            <a:bodyPr wrap="none">
              <a:spAutoFit/>
            </a:bodyPr>
            <a:lstStyle/>
            <a:p>
              <a:pPr eaLnBrk="0" hangingPunct="0"/>
              <a:r>
                <a:rPr lang="zh-CN" altLang="en-US" b="1">
                  <a:solidFill>
                    <a:schemeClr val="bg1"/>
                  </a:solidFill>
                  <a:latin typeface="微软雅黑" panose="020b0503020204020204" charset="-122"/>
                  <a:ea typeface="微软雅黑"/>
                  <a:cs typeface="宋体" panose="02010600030101010101" pitchFamily="2" charset="-122"/>
                </a:rPr>
                <a:t>￭</a:t>
              </a:r>
              <a:r>
                <a:rPr lang="zh-CN" altLang="en-US" b="1">
                  <a:solidFill>
                    <a:schemeClr val="bg1"/>
                  </a:solidFill>
                  <a:latin typeface="宋体" panose="02010600030101010101" pitchFamily="2" charset="-122"/>
                  <a:ea typeface="宋体" panose="02010600030101010101" pitchFamily="2" charset="-122"/>
                  <a:cs typeface="宋体" panose="02010600030101010101" pitchFamily="2" charset="-122"/>
                </a:rPr>
                <a:t>九年级 物理 上册 人教版</a:t>
              </a:r>
              <a:endParaRPr lang="zh-CN" altLang="en-US" b="1">
                <a:solidFill>
                  <a:schemeClr val="bg1"/>
                </a:solidFill>
                <a:latin typeface="宋体" pitchFamily="2" charset="-122"/>
                <a:ea typeface="宋体" pitchFamily="2" charset="-122"/>
                <a:cs typeface="宋体" panose="02010600030101010101" pitchFamily="2" charset="-122"/>
              </a:endParaRPr>
            </a:p>
          </p:txBody>
        </p:sp>
      </p:grpSp>
    </p:spTree>
  </p:cSld>
  <p:clrMapOvr>
    <a:masterClrMapping/>
  </p:clrMapOvr>
  <mc:AlternateContent>
    <mc:Choice xmlns:p14="http://schemas.microsoft.com/office/powerpoint/2010/main" Requires="p14">
      <p:transition p14:dur="9"/>
    </mc:Choice>
    <mc:Fallback>
      <p:transition/>
    </mc:Fallback>
  </mc:AlternateContent>
  <p:timing/>
</p:sld>
</file>

<file path=ppt/slides/slide10.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grpSp>
        <p:nvGrpSpPr>
          <p:cNvPr id="12290" name="组合 12289"/>
          <p:cNvGrpSpPr/>
          <p:nvPr/>
        </p:nvGrpSpPr>
        <p:grpSpPr>
          <a:xfrm>
            <a:off x="117793" y="783273"/>
            <a:ext cx="8991600" cy="5214937"/>
            <a:chExt cx="5664" cy="3285"/>
          </a:xfrm>
        </p:grpSpPr>
        <p:grpSp>
          <p:nvGrpSpPr>
            <p:cNvPr id="12291" name="组合 12290"/>
            <p:cNvGrpSpPr/>
            <p:nvPr/>
          </p:nvGrpSpPr>
          <p:grpSpPr>
            <a:xfrm>
              <a:off x="567" y="104"/>
              <a:ext cx="4956" cy="2867"/>
              <a:chExt cx="4956" cy="2867"/>
            </a:xfrm>
          </p:grpSpPr>
          <p:sp>
            <p:nvSpPr>
              <p:cNvPr id="12292" name="Line 4"/>
              <p:cNvSpPr/>
              <p:nvPr/>
            </p:nvSpPr>
            <p:spPr>
              <a:xfrm>
                <a:off x="0" y="2867"/>
                <a:ext cx="4956" cy="0"/>
              </a:xfrm>
              <a:prstGeom prst="line">
                <a:avLst/>
              </a:prstGeom>
              <a:ln w="28575" cap="flat" cmpd="sng">
                <a:solidFill>
                  <a:schemeClr val="accent2"/>
                </a:solidFill>
                <a:prstDash val="solid"/>
                <a:headEnd type="none" w="med" len="med"/>
                <a:tailEnd type="triangle" w="med" len="med"/>
              </a:ln>
            </p:spPr>
            <p:txBody>
              <a:bodyPr/>
              <a:lstStyle/>
              <a:p/>
            </p:txBody>
          </p:sp>
          <p:sp>
            <p:nvSpPr>
              <p:cNvPr id="12293" name="Line 5"/>
              <p:cNvSpPr/>
              <p:nvPr/>
            </p:nvSpPr>
            <p:spPr>
              <a:xfrm flipH="1" flipV="1">
                <a:off x="35" y="0"/>
                <a:ext cx="0" cy="2867"/>
              </a:xfrm>
              <a:prstGeom prst="line">
                <a:avLst/>
              </a:prstGeom>
              <a:ln w="28575" cap="flat" cmpd="sng">
                <a:solidFill>
                  <a:schemeClr val="accent2"/>
                </a:solidFill>
                <a:prstDash val="solid"/>
                <a:headEnd type="none" w="med" len="med"/>
                <a:tailEnd type="triangle" w="med" len="med"/>
              </a:ln>
            </p:spPr>
            <p:txBody>
              <a:bodyPr/>
              <a:lstStyle/>
              <a:p/>
            </p:txBody>
          </p:sp>
          <p:sp>
            <p:nvSpPr>
              <p:cNvPr id="12294" name="Line 6"/>
              <p:cNvSpPr/>
              <p:nvPr/>
            </p:nvSpPr>
            <p:spPr>
              <a:xfrm>
                <a:off x="35" y="2607"/>
                <a:ext cx="4709" cy="0"/>
              </a:xfrm>
              <a:prstGeom prst="line">
                <a:avLst/>
              </a:prstGeom>
              <a:ln w="19050" cap="flat" cmpd="sng">
                <a:solidFill>
                  <a:schemeClr val="accent2"/>
                </a:solidFill>
                <a:prstDash val="solid"/>
                <a:headEnd type="none" w="med" len="med"/>
                <a:tailEnd type="none" w="med" len="med"/>
              </a:ln>
            </p:spPr>
            <p:txBody>
              <a:bodyPr/>
              <a:lstStyle/>
              <a:p/>
            </p:txBody>
          </p:sp>
          <p:sp>
            <p:nvSpPr>
              <p:cNvPr id="12295" name="Line 7"/>
              <p:cNvSpPr/>
              <p:nvPr/>
            </p:nvSpPr>
            <p:spPr>
              <a:xfrm>
                <a:off x="35" y="2346"/>
                <a:ext cx="4709" cy="0"/>
              </a:xfrm>
              <a:prstGeom prst="line">
                <a:avLst/>
              </a:prstGeom>
              <a:ln w="19050" cap="flat" cmpd="sng">
                <a:solidFill>
                  <a:schemeClr val="accent2"/>
                </a:solidFill>
                <a:prstDash val="solid"/>
                <a:headEnd type="none" w="med" len="med"/>
                <a:tailEnd type="none" w="med" len="med"/>
              </a:ln>
            </p:spPr>
            <p:txBody>
              <a:bodyPr/>
              <a:lstStyle/>
              <a:p/>
            </p:txBody>
          </p:sp>
          <p:sp>
            <p:nvSpPr>
              <p:cNvPr id="12296" name="Line 8"/>
              <p:cNvSpPr/>
              <p:nvPr/>
            </p:nvSpPr>
            <p:spPr>
              <a:xfrm>
                <a:off x="35" y="2085"/>
                <a:ext cx="4709" cy="0"/>
              </a:xfrm>
              <a:prstGeom prst="line">
                <a:avLst/>
              </a:prstGeom>
              <a:ln w="19050" cap="flat" cmpd="sng">
                <a:solidFill>
                  <a:schemeClr val="accent2"/>
                </a:solidFill>
                <a:prstDash val="solid"/>
                <a:headEnd type="none" w="med" len="med"/>
                <a:tailEnd type="none" w="med" len="med"/>
              </a:ln>
            </p:spPr>
            <p:txBody>
              <a:bodyPr/>
              <a:lstStyle/>
              <a:p/>
            </p:txBody>
          </p:sp>
          <p:sp>
            <p:nvSpPr>
              <p:cNvPr id="12297" name="Line 9"/>
              <p:cNvSpPr/>
              <p:nvPr/>
            </p:nvSpPr>
            <p:spPr>
              <a:xfrm>
                <a:off x="35" y="1799"/>
                <a:ext cx="4700" cy="0"/>
              </a:xfrm>
              <a:prstGeom prst="line">
                <a:avLst/>
              </a:prstGeom>
              <a:ln w="19050" cap="flat" cmpd="sng">
                <a:solidFill>
                  <a:schemeClr val="accent2"/>
                </a:solidFill>
                <a:prstDash val="solid"/>
                <a:headEnd type="none" w="med" len="med"/>
                <a:tailEnd type="none" w="med" len="med"/>
              </a:ln>
            </p:spPr>
            <p:txBody>
              <a:bodyPr/>
              <a:lstStyle/>
              <a:p/>
            </p:txBody>
          </p:sp>
          <p:sp>
            <p:nvSpPr>
              <p:cNvPr id="12298" name="Line 10"/>
              <p:cNvSpPr/>
              <p:nvPr/>
            </p:nvSpPr>
            <p:spPr>
              <a:xfrm>
                <a:off x="35" y="1538"/>
                <a:ext cx="4700" cy="0"/>
              </a:xfrm>
              <a:prstGeom prst="line">
                <a:avLst/>
              </a:prstGeom>
              <a:ln w="19050" cap="flat" cmpd="sng">
                <a:solidFill>
                  <a:schemeClr val="accent2"/>
                </a:solidFill>
                <a:prstDash val="solid"/>
                <a:headEnd type="none" w="med" len="med"/>
                <a:tailEnd type="none" w="med" len="med"/>
              </a:ln>
            </p:spPr>
            <p:txBody>
              <a:bodyPr/>
              <a:lstStyle/>
              <a:p/>
            </p:txBody>
          </p:sp>
          <p:sp>
            <p:nvSpPr>
              <p:cNvPr id="12299" name="Line 11"/>
              <p:cNvSpPr/>
              <p:nvPr/>
            </p:nvSpPr>
            <p:spPr>
              <a:xfrm>
                <a:off x="35" y="1251"/>
                <a:ext cx="4709" cy="0"/>
              </a:xfrm>
              <a:prstGeom prst="line">
                <a:avLst/>
              </a:prstGeom>
              <a:ln w="19050" cap="flat" cmpd="sng">
                <a:solidFill>
                  <a:schemeClr val="accent2"/>
                </a:solidFill>
                <a:prstDash val="solid"/>
                <a:headEnd type="none" w="med" len="med"/>
                <a:tailEnd type="none" w="med" len="med"/>
              </a:ln>
            </p:spPr>
            <p:txBody>
              <a:bodyPr/>
              <a:lstStyle/>
              <a:p/>
            </p:txBody>
          </p:sp>
          <p:sp>
            <p:nvSpPr>
              <p:cNvPr id="12300" name="Line 12"/>
              <p:cNvSpPr/>
              <p:nvPr/>
            </p:nvSpPr>
            <p:spPr>
              <a:xfrm>
                <a:off x="35" y="939"/>
                <a:ext cx="4700" cy="0"/>
              </a:xfrm>
              <a:prstGeom prst="line">
                <a:avLst/>
              </a:prstGeom>
              <a:ln w="19050" cap="flat" cmpd="sng">
                <a:solidFill>
                  <a:schemeClr val="accent2"/>
                </a:solidFill>
                <a:prstDash val="solid"/>
                <a:headEnd type="none" w="med" len="med"/>
                <a:tailEnd type="none" w="med" len="med"/>
              </a:ln>
            </p:spPr>
            <p:txBody>
              <a:bodyPr/>
              <a:lstStyle/>
              <a:p/>
            </p:txBody>
          </p:sp>
          <p:sp>
            <p:nvSpPr>
              <p:cNvPr id="12301" name="Line 13"/>
              <p:cNvSpPr/>
              <p:nvPr/>
            </p:nvSpPr>
            <p:spPr>
              <a:xfrm>
                <a:off x="35" y="652"/>
                <a:ext cx="4709" cy="0"/>
              </a:xfrm>
              <a:prstGeom prst="line">
                <a:avLst/>
              </a:prstGeom>
              <a:ln w="19050" cap="flat" cmpd="sng">
                <a:solidFill>
                  <a:schemeClr val="accent2"/>
                </a:solidFill>
                <a:prstDash val="solid"/>
                <a:headEnd type="none" w="med" len="med"/>
                <a:tailEnd type="none" w="med" len="med"/>
              </a:ln>
            </p:spPr>
            <p:txBody>
              <a:bodyPr/>
              <a:lstStyle/>
              <a:p/>
            </p:txBody>
          </p:sp>
          <p:sp>
            <p:nvSpPr>
              <p:cNvPr id="12302" name="Line 14"/>
              <p:cNvSpPr/>
              <p:nvPr/>
            </p:nvSpPr>
            <p:spPr>
              <a:xfrm>
                <a:off x="35" y="365"/>
                <a:ext cx="4709" cy="0"/>
              </a:xfrm>
              <a:prstGeom prst="line">
                <a:avLst/>
              </a:prstGeom>
              <a:ln w="19050" cap="flat" cmpd="sng">
                <a:solidFill>
                  <a:schemeClr val="accent2"/>
                </a:solidFill>
                <a:prstDash val="solid"/>
                <a:headEnd type="none" w="med" len="med"/>
                <a:tailEnd type="none" w="med" len="med"/>
              </a:ln>
            </p:spPr>
            <p:txBody>
              <a:bodyPr/>
              <a:lstStyle/>
              <a:p/>
            </p:txBody>
          </p:sp>
          <p:sp>
            <p:nvSpPr>
              <p:cNvPr id="12303" name="Line 15"/>
              <p:cNvSpPr/>
              <p:nvPr/>
            </p:nvSpPr>
            <p:spPr>
              <a:xfrm flipH="1" flipV="1">
                <a:off x="460" y="365"/>
                <a:ext cx="0" cy="2502"/>
              </a:xfrm>
              <a:prstGeom prst="line">
                <a:avLst/>
              </a:prstGeom>
              <a:ln w="19050" cap="flat" cmpd="sng">
                <a:solidFill>
                  <a:schemeClr val="accent2"/>
                </a:solidFill>
                <a:prstDash val="solid"/>
                <a:headEnd type="none" w="med" len="med"/>
                <a:tailEnd type="none" w="med" len="med"/>
              </a:ln>
            </p:spPr>
            <p:txBody>
              <a:bodyPr/>
              <a:lstStyle/>
              <a:p/>
            </p:txBody>
          </p:sp>
          <p:sp>
            <p:nvSpPr>
              <p:cNvPr id="12304" name="Line 16"/>
              <p:cNvSpPr/>
              <p:nvPr/>
            </p:nvSpPr>
            <p:spPr>
              <a:xfrm flipH="1" flipV="1">
                <a:off x="920" y="365"/>
                <a:ext cx="0" cy="2502"/>
              </a:xfrm>
              <a:prstGeom prst="line">
                <a:avLst/>
              </a:prstGeom>
              <a:ln w="19050" cap="flat" cmpd="sng">
                <a:solidFill>
                  <a:schemeClr val="accent2"/>
                </a:solidFill>
                <a:prstDash val="solid"/>
                <a:headEnd type="none" w="med" len="med"/>
                <a:tailEnd type="none" w="med" len="med"/>
              </a:ln>
            </p:spPr>
            <p:txBody>
              <a:bodyPr/>
              <a:lstStyle/>
              <a:p/>
            </p:txBody>
          </p:sp>
          <p:sp>
            <p:nvSpPr>
              <p:cNvPr id="12305" name="Line 17"/>
              <p:cNvSpPr/>
              <p:nvPr/>
            </p:nvSpPr>
            <p:spPr>
              <a:xfrm flipH="1" flipV="1">
                <a:off x="1345" y="365"/>
                <a:ext cx="0" cy="2476"/>
              </a:xfrm>
              <a:prstGeom prst="line">
                <a:avLst/>
              </a:prstGeom>
              <a:ln w="19050" cap="flat" cmpd="sng">
                <a:solidFill>
                  <a:schemeClr val="accent2"/>
                </a:solidFill>
                <a:prstDash val="solid"/>
                <a:headEnd type="none" w="med" len="med"/>
                <a:tailEnd type="none" w="med" len="med"/>
              </a:ln>
            </p:spPr>
            <p:txBody>
              <a:bodyPr/>
              <a:lstStyle/>
              <a:p/>
            </p:txBody>
          </p:sp>
          <p:sp>
            <p:nvSpPr>
              <p:cNvPr id="12306" name="Line 18"/>
              <p:cNvSpPr/>
              <p:nvPr/>
            </p:nvSpPr>
            <p:spPr>
              <a:xfrm flipH="1" flipV="1">
                <a:off x="1769" y="365"/>
                <a:ext cx="0" cy="2502"/>
              </a:xfrm>
              <a:prstGeom prst="line">
                <a:avLst/>
              </a:prstGeom>
              <a:ln w="19050" cap="flat" cmpd="sng">
                <a:solidFill>
                  <a:schemeClr val="accent2"/>
                </a:solidFill>
                <a:prstDash val="solid"/>
                <a:headEnd type="none" w="med" len="med"/>
                <a:tailEnd type="none" w="med" len="med"/>
              </a:ln>
            </p:spPr>
            <p:txBody>
              <a:bodyPr/>
              <a:lstStyle/>
              <a:p/>
            </p:txBody>
          </p:sp>
          <p:sp>
            <p:nvSpPr>
              <p:cNvPr id="12307" name="Line 19"/>
              <p:cNvSpPr/>
              <p:nvPr/>
            </p:nvSpPr>
            <p:spPr>
              <a:xfrm flipH="1" flipV="1">
                <a:off x="2194" y="365"/>
                <a:ext cx="0" cy="2502"/>
              </a:xfrm>
              <a:prstGeom prst="line">
                <a:avLst/>
              </a:prstGeom>
              <a:ln w="19050" cap="flat" cmpd="sng">
                <a:solidFill>
                  <a:schemeClr val="accent2"/>
                </a:solidFill>
                <a:prstDash val="solid"/>
                <a:headEnd type="none" w="med" len="med"/>
                <a:tailEnd type="none" w="med" len="med"/>
              </a:ln>
            </p:spPr>
            <p:txBody>
              <a:bodyPr/>
              <a:lstStyle/>
              <a:p/>
            </p:txBody>
          </p:sp>
          <p:sp>
            <p:nvSpPr>
              <p:cNvPr id="12308" name="Line 20"/>
              <p:cNvSpPr/>
              <p:nvPr/>
            </p:nvSpPr>
            <p:spPr>
              <a:xfrm flipH="1" flipV="1">
                <a:off x="2620" y="365"/>
                <a:ext cx="0" cy="2502"/>
              </a:xfrm>
              <a:prstGeom prst="line">
                <a:avLst/>
              </a:prstGeom>
              <a:ln w="19050" cap="flat" cmpd="sng">
                <a:solidFill>
                  <a:schemeClr val="accent2"/>
                </a:solidFill>
                <a:prstDash val="solid"/>
                <a:headEnd type="none" w="med" len="med"/>
                <a:tailEnd type="none" w="med" len="med"/>
              </a:ln>
            </p:spPr>
            <p:txBody>
              <a:bodyPr/>
              <a:lstStyle/>
              <a:p/>
            </p:txBody>
          </p:sp>
          <p:sp>
            <p:nvSpPr>
              <p:cNvPr id="12309" name="Line 21"/>
              <p:cNvSpPr/>
              <p:nvPr/>
            </p:nvSpPr>
            <p:spPr>
              <a:xfrm flipH="1" flipV="1">
                <a:off x="3044" y="365"/>
                <a:ext cx="0" cy="2476"/>
              </a:xfrm>
              <a:prstGeom prst="line">
                <a:avLst/>
              </a:prstGeom>
              <a:ln w="19050" cap="flat" cmpd="sng">
                <a:solidFill>
                  <a:schemeClr val="accent2"/>
                </a:solidFill>
                <a:prstDash val="solid"/>
                <a:headEnd type="none" w="med" len="med"/>
                <a:tailEnd type="none" w="med" len="med"/>
              </a:ln>
            </p:spPr>
            <p:txBody>
              <a:bodyPr/>
              <a:lstStyle/>
              <a:p/>
            </p:txBody>
          </p:sp>
          <p:sp>
            <p:nvSpPr>
              <p:cNvPr id="12310" name="Line 22"/>
              <p:cNvSpPr/>
              <p:nvPr/>
            </p:nvSpPr>
            <p:spPr>
              <a:xfrm flipH="1" flipV="1">
                <a:off x="3469" y="365"/>
                <a:ext cx="0" cy="2476"/>
              </a:xfrm>
              <a:prstGeom prst="line">
                <a:avLst/>
              </a:prstGeom>
              <a:ln w="19050" cap="flat" cmpd="sng">
                <a:solidFill>
                  <a:schemeClr val="accent2"/>
                </a:solidFill>
                <a:prstDash val="solid"/>
                <a:headEnd type="none" w="med" len="med"/>
                <a:tailEnd type="none" w="med" len="med"/>
              </a:ln>
            </p:spPr>
            <p:txBody>
              <a:bodyPr/>
              <a:lstStyle/>
              <a:p/>
            </p:txBody>
          </p:sp>
          <p:sp>
            <p:nvSpPr>
              <p:cNvPr id="12311" name="Line 23"/>
              <p:cNvSpPr/>
              <p:nvPr/>
            </p:nvSpPr>
            <p:spPr>
              <a:xfrm flipH="1" flipV="1">
                <a:off x="3930" y="365"/>
                <a:ext cx="0" cy="2476"/>
              </a:xfrm>
              <a:prstGeom prst="line">
                <a:avLst/>
              </a:prstGeom>
              <a:ln w="19050" cap="flat" cmpd="sng">
                <a:solidFill>
                  <a:schemeClr val="accent2"/>
                </a:solidFill>
                <a:prstDash val="solid"/>
                <a:headEnd type="none" w="med" len="med"/>
                <a:tailEnd type="none" w="med" len="med"/>
              </a:ln>
            </p:spPr>
            <p:txBody>
              <a:bodyPr/>
              <a:lstStyle/>
              <a:p/>
            </p:txBody>
          </p:sp>
          <p:sp>
            <p:nvSpPr>
              <p:cNvPr id="12312" name="Line 24"/>
              <p:cNvSpPr/>
              <p:nvPr/>
            </p:nvSpPr>
            <p:spPr>
              <a:xfrm flipH="1" flipV="1">
                <a:off x="4354" y="365"/>
                <a:ext cx="0" cy="2502"/>
              </a:xfrm>
              <a:prstGeom prst="line">
                <a:avLst/>
              </a:prstGeom>
              <a:ln w="19050" cap="flat" cmpd="sng">
                <a:solidFill>
                  <a:schemeClr val="accent2"/>
                </a:solidFill>
                <a:prstDash val="solid"/>
                <a:headEnd type="none" w="med" len="med"/>
                <a:tailEnd type="none" w="med" len="med"/>
              </a:ln>
            </p:spPr>
            <p:txBody>
              <a:bodyPr/>
              <a:lstStyle/>
              <a:p/>
            </p:txBody>
          </p:sp>
          <p:sp>
            <p:nvSpPr>
              <p:cNvPr id="12313" name="Line 25"/>
              <p:cNvSpPr/>
              <p:nvPr/>
            </p:nvSpPr>
            <p:spPr>
              <a:xfrm flipH="1" flipV="1">
                <a:off x="4744" y="365"/>
                <a:ext cx="0" cy="2502"/>
              </a:xfrm>
              <a:prstGeom prst="line">
                <a:avLst/>
              </a:prstGeom>
              <a:ln w="19050" cap="flat" cmpd="sng">
                <a:solidFill>
                  <a:schemeClr val="accent2"/>
                </a:solidFill>
                <a:prstDash val="solid"/>
                <a:headEnd type="none" w="med" len="med"/>
                <a:tailEnd type="none" w="med" len="med"/>
              </a:ln>
            </p:spPr>
            <p:txBody>
              <a:bodyPr/>
              <a:lstStyle/>
              <a:p/>
            </p:txBody>
          </p:sp>
        </p:grpSp>
        <p:sp>
          <p:nvSpPr>
            <p:cNvPr id="12314" name="Text Box 26"/>
            <p:cNvSpPr txBox="1"/>
            <p:nvPr/>
          </p:nvSpPr>
          <p:spPr>
            <a:xfrm>
              <a:off x="0" y="0"/>
              <a:ext cx="884" cy="288"/>
            </a:xfrm>
            <a:prstGeom prst="rect">
              <a:avLst/>
            </a:prstGeom>
            <a:noFill/>
            <a:ln w="9525">
              <a:noFill/>
            </a:ln>
          </p:spPr>
          <p:txBody>
            <a:bodyPr>
              <a:spAutoFit/>
            </a:bodyPr>
            <a:lstStyle/>
            <a:p>
              <a:pPr>
                <a:spcBef>
                  <a:spcPct val="50000"/>
                </a:spcBef>
              </a:pPr>
              <a:r>
                <a:rPr lang="en-US" altLang="zh-CN" sz="2400" b="1" i="1">
                  <a:latin typeface="Times New Roman"/>
                </a:rPr>
                <a:t>I/</a:t>
              </a:r>
              <a:r>
                <a:rPr lang="en-US" altLang="zh-CN" sz="2400" b="1">
                  <a:latin typeface="Times New Roman"/>
                </a:rPr>
                <a:t>A</a:t>
              </a:r>
              <a:endParaRPr lang="en-US" altLang="zh-CN" sz="2400" b="1">
                <a:latin typeface="Times New Roman"/>
              </a:endParaRPr>
            </a:p>
          </p:txBody>
        </p:sp>
        <p:sp>
          <p:nvSpPr>
            <p:cNvPr id="12315" name="Text Box 27"/>
            <p:cNvSpPr txBox="1"/>
            <p:nvPr/>
          </p:nvSpPr>
          <p:spPr>
            <a:xfrm>
              <a:off x="5168" y="2971"/>
              <a:ext cx="496" cy="288"/>
            </a:xfrm>
            <a:prstGeom prst="rect">
              <a:avLst/>
            </a:prstGeom>
            <a:noFill/>
            <a:ln w="9525">
              <a:noFill/>
            </a:ln>
          </p:spPr>
          <p:txBody>
            <a:bodyPr>
              <a:spAutoFit/>
            </a:bodyPr>
            <a:lstStyle/>
            <a:p>
              <a:pPr>
                <a:spcBef>
                  <a:spcPct val="50000"/>
                </a:spcBef>
              </a:pPr>
              <a:r>
                <a:rPr lang="en-US" altLang="zh-CN" sz="2400" b="1" i="1">
                  <a:latin typeface="Times New Roman"/>
                </a:rPr>
                <a:t>U</a:t>
              </a:r>
              <a:r>
                <a:rPr lang="en-US" altLang="zh-CN" sz="2400" b="1">
                  <a:latin typeface="Times New Roman"/>
                </a:rPr>
                <a:t>/V</a:t>
              </a:r>
              <a:endParaRPr lang="en-US" altLang="zh-CN" sz="2400" b="1">
                <a:latin typeface="Times New Roman"/>
              </a:endParaRPr>
            </a:p>
          </p:txBody>
        </p:sp>
        <p:sp>
          <p:nvSpPr>
            <p:cNvPr id="12316" name="Text Box 28"/>
            <p:cNvSpPr txBox="1"/>
            <p:nvPr/>
          </p:nvSpPr>
          <p:spPr>
            <a:xfrm>
              <a:off x="390" y="2997"/>
              <a:ext cx="389" cy="288"/>
            </a:xfrm>
            <a:prstGeom prst="rect">
              <a:avLst/>
            </a:prstGeom>
            <a:noFill/>
            <a:ln w="9525">
              <a:noFill/>
            </a:ln>
          </p:spPr>
          <p:txBody>
            <a:bodyPr>
              <a:spAutoFit/>
            </a:bodyPr>
            <a:lstStyle/>
            <a:p>
              <a:pPr>
                <a:spcBef>
                  <a:spcPct val="50000"/>
                </a:spcBef>
              </a:pPr>
              <a:r>
                <a:rPr lang="en-US" altLang="zh-CN" sz="2400" b="1" i="1">
                  <a:latin typeface="Times New Roman"/>
                </a:rPr>
                <a:t>O</a:t>
              </a:r>
              <a:endParaRPr lang="en-US" altLang="zh-CN" sz="2400" b="1" i="1">
                <a:latin typeface="Times New Roman"/>
              </a:endParaRPr>
            </a:p>
          </p:txBody>
        </p:sp>
      </p:grpSp>
      <p:sp>
        <p:nvSpPr>
          <p:cNvPr id="12317" name="Text Box 29"/>
          <p:cNvSpPr txBox="1"/>
          <p:nvPr/>
        </p:nvSpPr>
        <p:spPr>
          <a:xfrm>
            <a:off x="3446780" y="5498148"/>
            <a:ext cx="1123950" cy="457200"/>
          </a:xfrm>
          <a:prstGeom prst="rect">
            <a:avLst/>
          </a:prstGeom>
          <a:noFill/>
          <a:ln w="9525">
            <a:noFill/>
          </a:ln>
        </p:spPr>
        <p:txBody>
          <a:bodyPr>
            <a:spAutoFit/>
          </a:bodyPr>
          <a:lstStyle/>
          <a:p>
            <a:pPr>
              <a:spcBef>
                <a:spcPct val="50000"/>
              </a:spcBef>
            </a:pPr>
            <a:r>
              <a:rPr lang="en-US" altLang="zh-CN" sz="2400" b="1">
                <a:latin typeface="Times New Roman"/>
              </a:rPr>
              <a:t>4.0</a:t>
            </a:r>
            <a:endParaRPr lang="en-US" altLang="zh-CN" sz="2400" b="1">
              <a:latin typeface="Times New Roman"/>
            </a:endParaRPr>
          </a:p>
        </p:txBody>
      </p:sp>
      <p:sp>
        <p:nvSpPr>
          <p:cNvPr id="12318" name="Text Box 30"/>
          <p:cNvSpPr txBox="1"/>
          <p:nvPr/>
        </p:nvSpPr>
        <p:spPr>
          <a:xfrm>
            <a:off x="4796155" y="5498148"/>
            <a:ext cx="1123950" cy="457200"/>
          </a:xfrm>
          <a:prstGeom prst="rect">
            <a:avLst/>
          </a:prstGeom>
          <a:noFill/>
          <a:ln w="9525">
            <a:noFill/>
          </a:ln>
        </p:spPr>
        <p:txBody>
          <a:bodyPr>
            <a:spAutoFit/>
          </a:bodyPr>
          <a:lstStyle/>
          <a:p>
            <a:pPr>
              <a:spcBef>
                <a:spcPct val="50000"/>
              </a:spcBef>
            </a:pPr>
            <a:r>
              <a:rPr lang="en-US" altLang="zh-CN" sz="2400" b="1">
                <a:latin typeface="Times New Roman"/>
              </a:rPr>
              <a:t>6.0</a:t>
            </a:r>
            <a:endParaRPr lang="en-US" altLang="zh-CN" sz="2400" b="1">
              <a:latin typeface="Times New Roman"/>
            </a:endParaRPr>
          </a:p>
        </p:txBody>
      </p:sp>
      <p:sp>
        <p:nvSpPr>
          <p:cNvPr id="12319" name="Text Box 31"/>
          <p:cNvSpPr txBox="1"/>
          <p:nvPr/>
        </p:nvSpPr>
        <p:spPr>
          <a:xfrm>
            <a:off x="6143943" y="5498148"/>
            <a:ext cx="1123950" cy="457200"/>
          </a:xfrm>
          <a:prstGeom prst="rect">
            <a:avLst/>
          </a:prstGeom>
          <a:noFill/>
          <a:ln w="9525">
            <a:noFill/>
          </a:ln>
        </p:spPr>
        <p:txBody>
          <a:bodyPr>
            <a:spAutoFit/>
          </a:bodyPr>
          <a:lstStyle/>
          <a:p>
            <a:pPr>
              <a:spcBef>
                <a:spcPct val="50000"/>
              </a:spcBef>
            </a:pPr>
            <a:r>
              <a:rPr lang="en-US" altLang="zh-CN" sz="2400" b="1">
                <a:latin typeface="Times New Roman"/>
              </a:rPr>
              <a:t>8.0</a:t>
            </a:r>
            <a:endParaRPr lang="en-US" altLang="zh-CN" sz="2400" b="1">
              <a:latin typeface="Times New Roman"/>
            </a:endParaRPr>
          </a:p>
        </p:txBody>
      </p:sp>
      <p:sp>
        <p:nvSpPr>
          <p:cNvPr id="12320" name="Text Box 32"/>
          <p:cNvSpPr txBox="1"/>
          <p:nvPr/>
        </p:nvSpPr>
        <p:spPr>
          <a:xfrm>
            <a:off x="7572693" y="5510848"/>
            <a:ext cx="841375" cy="457200"/>
          </a:xfrm>
          <a:prstGeom prst="rect">
            <a:avLst/>
          </a:prstGeom>
          <a:noFill/>
          <a:ln w="9525">
            <a:noFill/>
          </a:ln>
        </p:spPr>
        <p:txBody>
          <a:bodyPr>
            <a:spAutoFit/>
          </a:bodyPr>
          <a:lstStyle/>
          <a:p>
            <a:pPr>
              <a:spcBef>
                <a:spcPct val="50000"/>
              </a:spcBef>
            </a:pPr>
            <a:r>
              <a:rPr lang="en-US" altLang="zh-CN" sz="2400" b="1">
                <a:latin typeface="Times New Roman"/>
              </a:rPr>
              <a:t>10.0</a:t>
            </a:r>
            <a:endParaRPr lang="en-US" altLang="zh-CN" sz="2400" b="1">
              <a:latin typeface="Times New Roman"/>
            </a:endParaRPr>
          </a:p>
        </p:txBody>
      </p:sp>
      <p:sp>
        <p:nvSpPr>
          <p:cNvPr id="12321" name="Text Box 33"/>
          <p:cNvSpPr txBox="1"/>
          <p:nvPr/>
        </p:nvSpPr>
        <p:spPr>
          <a:xfrm>
            <a:off x="305118" y="4861560"/>
            <a:ext cx="731837" cy="457200"/>
          </a:xfrm>
          <a:prstGeom prst="rect">
            <a:avLst/>
          </a:prstGeom>
          <a:noFill/>
          <a:ln w="9525">
            <a:noFill/>
          </a:ln>
        </p:spPr>
        <p:txBody>
          <a:bodyPr>
            <a:spAutoFit/>
          </a:bodyPr>
          <a:lstStyle/>
          <a:p>
            <a:pPr>
              <a:spcBef>
                <a:spcPct val="50000"/>
              </a:spcBef>
            </a:pPr>
            <a:r>
              <a:rPr lang="en-US" altLang="zh-CN" sz="2400" b="1">
                <a:latin typeface="Times New Roman"/>
              </a:rPr>
              <a:t>0.1</a:t>
            </a:r>
            <a:endParaRPr lang="en-US" altLang="zh-CN" sz="2400" b="1">
              <a:latin typeface="Times New Roman"/>
            </a:endParaRPr>
          </a:p>
        </p:txBody>
      </p:sp>
      <p:sp>
        <p:nvSpPr>
          <p:cNvPr id="12322" name="Text Box 34"/>
          <p:cNvSpPr txBox="1"/>
          <p:nvPr/>
        </p:nvSpPr>
        <p:spPr>
          <a:xfrm>
            <a:off x="305118" y="3999548"/>
            <a:ext cx="731837" cy="457200"/>
          </a:xfrm>
          <a:prstGeom prst="rect">
            <a:avLst/>
          </a:prstGeom>
          <a:noFill/>
          <a:ln w="9525">
            <a:noFill/>
          </a:ln>
        </p:spPr>
        <p:txBody>
          <a:bodyPr>
            <a:spAutoFit/>
          </a:bodyPr>
          <a:lstStyle/>
          <a:p>
            <a:pPr>
              <a:spcBef>
                <a:spcPct val="50000"/>
              </a:spcBef>
            </a:pPr>
            <a:r>
              <a:rPr lang="en-US" altLang="zh-CN" sz="2400" b="1">
                <a:latin typeface="Times New Roman"/>
              </a:rPr>
              <a:t>0.3</a:t>
            </a:r>
            <a:endParaRPr lang="en-US" altLang="zh-CN" sz="2400" b="1">
              <a:latin typeface="Times New Roman"/>
            </a:endParaRPr>
          </a:p>
        </p:txBody>
      </p:sp>
      <p:sp>
        <p:nvSpPr>
          <p:cNvPr id="12323" name="Text Box 35"/>
          <p:cNvSpPr txBox="1"/>
          <p:nvPr/>
        </p:nvSpPr>
        <p:spPr>
          <a:xfrm>
            <a:off x="300355" y="3094673"/>
            <a:ext cx="731838" cy="457200"/>
          </a:xfrm>
          <a:prstGeom prst="rect">
            <a:avLst/>
          </a:prstGeom>
          <a:noFill/>
          <a:ln w="9525">
            <a:noFill/>
          </a:ln>
        </p:spPr>
        <p:txBody>
          <a:bodyPr>
            <a:spAutoFit/>
          </a:bodyPr>
          <a:lstStyle/>
          <a:p>
            <a:pPr>
              <a:spcBef>
                <a:spcPct val="50000"/>
              </a:spcBef>
            </a:pPr>
            <a:r>
              <a:rPr lang="en-US" altLang="zh-CN" sz="2400" b="1">
                <a:latin typeface="Times New Roman"/>
              </a:rPr>
              <a:t>0.5</a:t>
            </a:r>
            <a:endParaRPr lang="en-US" altLang="zh-CN" sz="2400" b="1">
              <a:latin typeface="Times New Roman"/>
            </a:endParaRPr>
          </a:p>
        </p:txBody>
      </p:sp>
      <p:sp>
        <p:nvSpPr>
          <p:cNvPr id="12324" name="Text Box 36"/>
          <p:cNvSpPr txBox="1"/>
          <p:nvPr/>
        </p:nvSpPr>
        <p:spPr>
          <a:xfrm>
            <a:off x="300355" y="2639060"/>
            <a:ext cx="731838" cy="457200"/>
          </a:xfrm>
          <a:prstGeom prst="rect">
            <a:avLst/>
          </a:prstGeom>
          <a:noFill/>
          <a:ln w="9525">
            <a:noFill/>
          </a:ln>
        </p:spPr>
        <p:txBody>
          <a:bodyPr>
            <a:spAutoFit/>
          </a:bodyPr>
          <a:lstStyle/>
          <a:p>
            <a:pPr>
              <a:spcBef>
                <a:spcPct val="50000"/>
              </a:spcBef>
            </a:pPr>
            <a:r>
              <a:rPr lang="en-US" altLang="zh-CN" sz="2400" b="1">
                <a:latin typeface="Times New Roman"/>
              </a:rPr>
              <a:t>0.6</a:t>
            </a:r>
            <a:endParaRPr lang="en-US" altLang="zh-CN" sz="2400" b="1">
              <a:latin typeface="Times New Roman"/>
            </a:endParaRPr>
          </a:p>
        </p:txBody>
      </p:sp>
      <p:sp>
        <p:nvSpPr>
          <p:cNvPr id="12325" name="Text Box 37"/>
          <p:cNvSpPr txBox="1"/>
          <p:nvPr/>
        </p:nvSpPr>
        <p:spPr>
          <a:xfrm>
            <a:off x="305118" y="3543935"/>
            <a:ext cx="803275" cy="457200"/>
          </a:xfrm>
          <a:prstGeom prst="rect">
            <a:avLst/>
          </a:prstGeom>
          <a:noFill/>
          <a:ln w="9525">
            <a:noFill/>
          </a:ln>
        </p:spPr>
        <p:txBody>
          <a:bodyPr>
            <a:spAutoFit/>
          </a:bodyPr>
          <a:lstStyle/>
          <a:p>
            <a:pPr>
              <a:spcBef>
                <a:spcPct val="50000"/>
              </a:spcBef>
            </a:pPr>
            <a:r>
              <a:rPr lang="en-US" altLang="zh-CN" sz="2400" b="1">
                <a:latin typeface="Times New Roman"/>
              </a:rPr>
              <a:t>0.4</a:t>
            </a:r>
            <a:endParaRPr lang="en-US" altLang="zh-CN" sz="2400" b="1">
              <a:latin typeface="Times New Roman"/>
            </a:endParaRPr>
          </a:p>
        </p:txBody>
      </p:sp>
      <p:sp>
        <p:nvSpPr>
          <p:cNvPr id="12326" name="Text Box 38"/>
          <p:cNvSpPr txBox="1"/>
          <p:nvPr/>
        </p:nvSpPr>
        <p:spPr>
          <a:xfrm>
            <a:off x="252730" y="4420235"/>
            <a:ext cx="676275" cy="457200"/>
          </a:xfrm>
          <a:prstGeom prst="rect">
            <a:avLst/>
          </a:prstGeom>
          <a:noFill/>
          <a:ln w="9525">
            <a:noFill/>
          </a:ln>
        </p:spPr>
        <p:txBody>
          <a:bodyPr>
            <a:spAutoFit/>
          </a:bodyPr>
          <a:lstStyle/>
          <a:p>
            <a:pPr>
              <a:spcBef>
                <a:spcPct val="50000"/>
              </a:spcBef>
            </a:pPr>
            <a:r>
              <a:rPr lang="en-US" altLang="zh-CN" sz="2400" b="1">
                <a:latin typeface="Times New Roman"/>
              </a:rPr>
              <a:t>0.2</a:t>
            </a:r>
            <a:endParaRPr lang="en-US" altLang="zh-CN" sz="2400" b="1">
              <a:latin typeface="Times New Roman"/>
            </a:endParaRPr>
          </a:p>
        </p:txBody>
      </p:sp>
      <p:sp>
        <p:nvSpPr>
          <p:cNvPr id="12327" name="Text Box 39"/>
          <p:cNvSpPr txBox="1"/>
          <p:nvPr/>
        </p:nvSpPr>
        <p:spPr>
          <a:xfrm>
            <a:off x="300355" y="2186623"/>
            <a:ext cx="731838" cy="457200"/>
          </a:xfrm>
          <a:prstGeom prst="rect">
            <a:avLst/>
          </a:prstGeom>
          <a:noFill/>
          <a:ln w="9525">
            <a:noFill/>
          </a:ln>
        </p:spPr>
        <p:txBody>
          <a:bodyPr>
            <a:spAutoFit/>
          </a:bodyPr>
          <a:lstStyle/>
          <a:p>
            <a:pPr>
              <a:spcBef>
                <a:spcPct val="50000"/>
              </a:spcBef>
            </a:pPr>
            <a:r>
              <a:rPr lang="en-US" altLang="zh-CN" sz="2400" b="1">
                <a:latin typeface="Times New Roman"/>
              </a:rPr>
              <a:t>0.7</a:t>
            </a:r>
            <a:endParaRPr lang="en-US" altLang="zh-CN" sz="2400" b="1">
              <a:latin typeface="Times New Roman"/>
            </a:endParaRPr>
          </a:p>
        </p:txBody>
      </p:sp>
      <p:sp>
        <p:nvSpPr>
          <p:cNvPr id="12328" name="Text Box 40"/>
          <p:cNvSpPr txBox="1"/>
          <p:nvPr/>
        </p:nvSpPr>
        <p:spPr>
          <a:xfrm>
            <a:off x="300355" y="1688148"/>
            <a:ext cx="731838" cy="457200"/>
          </a:xfrm>
          <a:prstGeom prst="rect">
            <a:avLst/>
          </a:prstGeom>
          <a:noFill/>
          <a:ln w="9525">
            <a:noFill/>
          </a:ln>
        </p:spPr>
        <p:txBody>
          <a:bodyPr>
            <a:spAutoFit/>
          </a:bodyPr>
          <a:lstStyle/>
          <a:p>
            <a:pPr>
              <a:spcBef>
                <a:spcPct val="50000"/>
              </a:spcBef>
            </a:pPr>
            <a:r>
              <a:rPr lang="en-US" altLang="zh-CN" sz="2400" b="1">
                <a:latin typeface="Times New Roman"/>
              </a:rPr>
              <a:t>0.8</a:t>
            </a:r>
            <a:endParaRPr lang="en-US" altLang="zh-CN" sz="2400" b="1">
              <a:latin typeface="Times New Roman"/>
            </a:endParaRPr>
          </a:p>
        </p:txBody>
      </p:sp>
      <p:sp>
        <p:nvSpPr>
          <p:cNvPr id="12329" name="Text Box 41"/>
          <p:cNvSpPr txBox="1"/>
          <p:nvPr/>
        </p:nvSpPr>
        <p:spPr>
          <a:xfrm>
            <a:off x="2098993" y="5498148"/>
            <a:ext cx="1123950" cy="457200"/>
          </a:xfrm>
          <a:prstGeom prst="rect">
            <a:avLst/>
          </a:prstGeom>
          <a:noFill/>
          <a:ln w="9525">
            <a:noFill/>
          </a:ln>
        </p:spPr>
        <p:txBody>
          <a:bodyPr>
            <a:spAutoFit/>
          </a:bodyPr>
          <a:lstStyle/>
          <a:p>
            <a:pPr>
              <a:spcBef>
                <a:spcPct val="50000"/>
              </a:spcBef>
            </a:pPr>
            <a:r>
              <a:rPr lang="en-US" altLang="zh-CN" sz="2400" b="1">
                <a:latin typeface="Times New Roman"/>
              </a:rPr>
              <a:t>2.0</a:t>
            </a:r>
            <a:endParaRPr lang="en-US" altLang="zh-CN" sz="2400" b="1">
              <a:latin typeface="Times New Roman"/>
            </a:endParaRPr>
          </a:p>
        </p:txBody>
      </p:sp>
      <p:sp>
        <p:nvSpPr>
          <p:cNvPr id="12330" name="Text Box 42"/>
          <p:cNvSpPr txBox="1"/>
          <p:nvPr/>
        </p:nvSpPr>
        <p:spPr>
          <a:xfrm>
            <a:off x="2284730" y="4155123"/>
            <a:ext cx="450850" cy="1006475"/>
          </a:xfrm>
          <a:prstGeom prst="rect">
            <a:avLst/>
          </a:prstGeom>
          <a:noFill/>
          <a:ln w="9525">
            <a:noFill/>
          </a:ln>
        </p:spPr>
        <p:txBody>
          <a:bodyPr>
            <a:spAutoFit/>
          </a:bodyPr>
          <a:lstStyle/>
          <a:p>
            <a:pPr>
              <a:spcBef>
                <a:spcPct val="50000"/>
              </a:spcBef>
            </a:pPr>
            <a:r>
              <a:rPr lang="en-US" altLang="zh-CN" sz="6000">
                <a:solidFill>
                  <a:schemeClr val="hlink"/>
                </a:solidFill>
                <a:latin typeface="Arial"/>
              </a:rPr>
              <a:t>·</a:t>
            </a:r>
            <a:endParaRPr lang="en-US" altLang="zh-CN" sz="6000">
              <a:solidFill>
                <a:schemeClr val="hlink"/>
              </a:solidFill>
              <a:latin typeface="Arial"/>
            </a:endParaRPr>
          </a:p>
        </p:txBody>
      </p:sp>
      <p:sp>
        <p:nvSpPr>
          <p:cNvPr id="12331" name="Text Box 43"/>
          <p:cNvSpPr txBox="1"/>
          <p:nvPr/>
        </p:nvSpPr>
        <p:spPr>
          <a:xfrm>
            <a:off x="2937193" y="3729673"/>
            <a:ext cx="450850" cy="1006475"/>
          </a:xfrm>
          <a:prstGeom prst="rect">
            <a:avLst/>
          </a:prstGeom>
          <a:noFill/>
          <a:ln w="9525">
            <a:noFill/>
          </a:ln>
        </p:spPr>
        <p:txBody>
          <a:bodyPr>
            <a:spAutoFit/>
          </a:bodyPr>
          <a:lstStyle/>
          <a:p>
            <a:pPr>
              <a:spcBef>
                <a:spcPct val="50000"/>
              </a:spcBef>
            </a:pPr>
            <a:r>
              <a:rPr lang="en-US" altLang="zh-CN" sz="6000">
                <a:solidFill>
                  <a:schemeClr val="hlink"/>
                </a:solidFill>
                <a:latin typeface="Arial"/>
              </a:rPr>
              <a:t>·</a:t>
            </a:r>
            <a:endParaRPr lang="en-US" altLang="zh-CN" sz="6000">
              <a:solidFill>
                <a:schemeClr val="hlink"/>
              </a:solidFill>
              <a:latin typeface="Arial"/>
            </a:endParaRPr>
          </a:p>
        </p:txBody>
      </p:sp>
      <p:sp>
        <p:nvSpPr>
          <p:cNvPr id="12332" name="Text Box 44"/>
          <p:cNvSpPr txBox="1"/>
          <p:nvPr/>
        </p:nvSpPr>
        <p:spPr>
          <a:xfrm>
            <a:off x="3622993" y="3272473"/>
            <a:ext cx="450850" cy="1006475"/>
          </a:xfrm>
          <a:prstGeom prst="rect">
            <a:avLst/>
          </a:prstGeom>
          <a:noFill/>
          <a:ln w="9525">
            <a:noFill/>
          </a:ln>
        </p:spPr>
        <p:txBody>
          <a:bodyPr>
            <a:spAutoFit/>
          </a:bodyPr>
          <a:lstStyle/>
          <a:p>
            <a:pPr>
              <a:spcBef>
                <a:spcPct val="50000"/>
              </a:spcBef>
            </a:pPr>
            <a:r>
              <a:rPr lang="en-US" altLang="zh-CN" sz="6000">
                <a:solidFill>
                  <a:schemeClr val="hlink"/>
                </a:solidFill>
                <a:latin typeface="Arial"/>
              </a:rPr>
              <a:t>·</a:t>
            </a:r>
            <a:endParaRPr lang="en-US" altLang="zh-CN" sz="6000">
              <a:solidFill>
                <a:schemeClr val="hlink"/>
              </a:solidFill>
              <a:latin typeface="Arial"/>
            </a:endParaRPr>
          </a:p>
        </p:txBody>
      </p:sp>
      <p:sp>
        <p:nvSpPr>
          <p:cNvPr id="12333" name="Text Box 45"/>
          <p:cNvSpPr txBox="1"/>
          <p:nvPr/>
        </p:nvSpPr>
        <p:spPr>
          <a:xfrm>
            <a:off x="1551305" y="4567873"/>
            <a:ext cx="450850" cy="1006475"/>
          </a:xfrm>
          <a:prstGeom prst="rect">
            <a:avLst/>
          </a:prstGeom>
          <a:noFill/>
          <a:ln w="9525">
            <a:noFill/>
          </a:ln>
        </p:spPr>
        <p:txBody>
          <a:bodyPr>
            <a:spAutoFit/>
          </a:bodyPr>
          <a:lstStyle/>
          <a:p>
            <a:pPr>
              <a:spcBef>
                <a:spcPct val="50000"/>
              </a:spcBef>
            </a:pPr>
            <a:r>
              <a:rPr lang="en-US" altLang="zh-CN" sz="6000">
                <a:solidFill>
                  <a:schemeClr val="hlink"/>
                </a:solidFill>
                <a:latin typeface="Arial"/>
              </a:rPr>
              <a:t>·</a:t>
            </a:r>
            <a:endParaRPr lang="en-US" altLang="zh-CN" sz="6000">
              <a:solidFill>
                <a:schemeClr val="hlink"/>
              </a:solidFill>
              <a:latin typeface="Arial"/>
            </a:endParaRPr>
          </a:p>
        </p:txBody>
      </p:sp>
      <p:sp>
        <p:nvSpPr>
          <p:cNvPr id="12334" name="Line 46"/>
          <p:cNvSpPr/>
          <p:nvPr/>
        </p:nvSpPr>
        <p:spPr>
          <a:xfrm flipV="1">
            <a:off x="1032193" y="2951798"/>
            <a:ext cx="4135437" cy="2562225"/>
          </a:xfrm>
          <a:prstGeom prst="line">
            <a:avLst/>
          </a:prstGeom>
          <a:ln w="41275" cap="flat" cmpd="sng">
            <a:solidFill>
              <a:srgbClr val="FF0000"/>
            </a:solidFill>
            <a:prstDash val="solid"/>
            <a:headEnd type="none" w="med" len="med"/>
            <a:tailEnd type="none" w="med" len="med"/>
          </a:ln>
        </p:spPr>
        <p:txBody>
          <a:bodyPr/>
          <a:lstStyle/>
          <a:p/>
        </p:txBody>
      </p:sp>
      <p:sp>
        <p:nvSpPr>
          <p:cNvPr id="12335" name="Text Box 47"/>
          <p:cNvSpPr txBox="1"/>
          <p:nvPr/>
        </p:nvSpPr>
        <p:spPr>
          <a:xfrm>
            <a:off x="2760980" y="5499735"/>
            <a:ext cx="1123950" cy="457200"/>
          </a:xfrm>
          <a:prstGeom prst="rect">
            <a:avLst/>
          </a:prstGeom>
          <a:noFill/>
          <a:ln w="9525">
            <a:noFill/>
          </a:ln>
        </p:spPr>
        <p:txBody>
          <a:bodyPr>
            <a:spAutoFit/>
          </a:bodyPr>
          <a:lstStyle/>
          <a:p>
            <a:pPr>
              <a:spcBef>
                <a:spcPct val="50000"/>
              </a:spcBef>
            </a:pPr>
            <a:r>
              <a:rPr lang="en-US" altLang="zh-CN" sz="2400" b="1">
                <a:latin typeface="Times New Roman"/>
              </a:rPr>
              <a:t>3.0</a:t>
            </a:r>
            <a:endParaRPr lang="en-US" altLang="zh-CN" sz="2400" b="1">
              <a:latin typeface="Times New Roman"/>
            </a:endParaRPr>
          </a:p>
        </p:txBody>
      </p:sp>
      <p:sp>
        <p:nvSpPr>
          <p:cNvPr id="12336" name="Text Box 48"/>
          <p:cNvSpPr txBox="1"/>
          <p:nvPr/>
        </p:nvSpPr>
        <p:spPr>
          <a:xfrm>
            <a:off x="4105593" y="5499735"/>
            <a:ext cx="1123950" cy="457200"/>
          </a:xfrm>
          <a:prstGeom prst="rect">
            <a:avLst/>
          </a:prstGeom>
          <a:noFill/>
          <a:ln w="9525">
            <a:noFill/>
          </a:ln>
        </p:spPr>
        <p:txBody>
          <a:bodyPr>
            <a:spAutoFit/>
          </a:bodyPr>
          <a:lstStyle/>
          <a:p>
            <a:pPr>
              <a:spcBef>
                <a:spcPct val="50000"/>
              </a:spcBef>
            </a:pPr>
            <a:r>
              <a:rPr lang="en-US" altLang="zh-CN" sz="2400" b="1">
                <a:latin typeface="Times New Roman"/>
              </a:rPr>
              <a:t>5.0</a:t>
            </a:r>
            <a:endParaRPr lang="en-US" altLang="zh-CN" sz="2400" b="1">
              <a:latin typeface="Times New Roman"/>
            </a:endParaRPr>
          </a:p>
        </p:txBody>
      </p:sp>
      <p:sp>
        <p:nvSpPr>
          <p:cNvPr id="12337" name="Text Box 49"/>
          <p:cNvSpPr txBox="1"/>
          <p:nvPr/>
        </p:nvSpPr>
        <p:spPr>
          <a:xfrm>
            <a:off x="5458143" y="5499735"/>
            <a:ext cx="1123950" cy="457200"/>
          </a:xfrm>
          <a:prstGeom prst="rect">
            <a:avLst/>
          </a:prstGeom>
          <a:noFill/>
          <a:ln w="9525">
            <a:noFill/>
          </a:ln>
        </p:spPr>
        <p:txBody>
          <a:bodyPr>
            <a:spAutoFit/>
          </a:bodyPr>
          <a:lstStyle/>
          <a:p>
            <a:pPr>
              <a:spcBef>
                <a:spcPct val="50000"/>
              </a:spcBef>
            </a:pPr>
            <a:r>
              <a:rPr lang="en-US" altLang="zh-CN" sz="2400" b="1">
                <a:latin typeface="Times New Roman"/>
              </a:rPr>
              <a:t>7.0</a:t>
            </a:r>
            <a:endParaRPr lang="en-US" altLang="zh-CN" sz="2400" b="1">
              <a:latin typeface="Times New Roman"/>
            </a:endParaRPr>
          </a:p>
        </p:txBody>
      </p:sp>
      <p:sp>
        <p:nvSpPr>
          <p:cNvPr id="12338" name="Text Box 50"/>
          <p:cNvSpPr txBox="1"/>
          <p:nvPr/>
        </p:nvSpPr>
        <p:spPr>
          <a:xfrm>
            <a:off x="1405255" y="5499735"/>
            <a:ext cx="1123950" cy="457200"/>
          </a:xfrm>
          <a:prstGeom prst="rect">
            <a:avLst/>
          </a:prstGeom>
          <a:noFill/>
          <a:ln w="9525">
            <a:noFill/>
          </a:ln>
        </p:spPr>
        <p:txBody>
          <a:bodyPr>
            <a:spAutoFit/>
          </a:bodyPr>
          <a:lstStyle/>
          <a:p>
            <a:pPr>
              <a:spcBef>
                <a:spcPct val="50000"/>
              </a:spcBef>
            </a:pPr>
            <a:r>
              <a:rPr lang="en-US" altLang="zh-CN" sz="2400" b="1">
                <a:latin typeface="Times New Roman"/>
              </a:rPr>
              <a:t>1.0</a:t>
            </a:r>
            <a:endParaRPr lang="en-US" altLang="zh-CN" sz="2400" b="1">
              <a:latin typeface="Times New Roman"/>
            </a:endParaRPr>
          </a:p>
        </p:txBody>
      </p:sp>
      <p:sp>
        <p:nvSpPr>
          <p:cNvPr id="12339" name="Text Box 51"/>
          <p:cNvSpPr txBox="1"/>
          <p:nvPr/>
        </p:nvSpPr>
        <p:spPr>
          <a:xfrm>
            <a:off x="6950393" y="5499735"/>
            <a:ext cx="841375" cy="457200"/>
          </a:xfrm>
          <a:prstGeom prst="rect">
            <a:avLst/>
          </a:prstGeom>
          <a:noFill/>
          <a:ln w="9525">
            <a:noFill/>
          </a:ln>
        </p:spPr>
        <p:txBody>
          <a:bodyPr>
            <a:spAutoFit/>
          </a:bodyPr>
          <a:lstStyle/>
          <a:p>
            <a:pPr>
              <a:spcBef>
                <a:spcPct val="50000"/>
              </a:spcBef>
            </a:pPr>
            <a:r>
              <a:rPr lang="en-US" altLang="zh-CN" sz="2400" b="1">
                <a:latin typeface="Times New Roman"/>
              </a:rPr>
              <a:t>9.0</a:t>
            </a:r>
            <a:endParaRPr lang="en-US" altLang="zh-CN" sz="2400" b="1">
              <a:latin typeface="Times New Roman"/>
            </a:endParaRPr>
          </a:p>
        </p:txBody>
      </p:sp>
      <p:sp>
        <p:nvSpPr>
          <p:cNvPr id="12340" name="Text Box 52"/>
          <p:cNvSpPr txBox="1"/>
          <p:nvPr/>
        </p:nvSpPr>
        <p:spPr>
          <a:xfrm>
            <a:off x="4310380" y="2869248"/>
            <a:ext cx="450850" cy="1006475"/>
          </a:xfrm>
          <a:prstGeom prst="rect">
            <a:avLst/>
          </a:prstGeom>
          <a:noFill/>
          <a:ln w="9525">
            <a:noFill/>
          </a:ln>
        </p:spPr>
        <p:txBody>
          <a:bodyPr>
            <a:spAutoFit/>
          </a:bodyPr>
          <a:lstStyle/>
          <a:p>
            <a:pPr>
              <a:spcBef>
                <a:spcPct val="50000"/>
              </a:spcBef>
            </a:pPr>
            <a:r>
              <a:rPr lang="en-US" altLang="zh-CN" sz="6000">
                <a:solidFill>
                  <a:schemeClr val="hlink"/>
                </a:solidFill>
                <a:latin typeface="Arial"/>
              </a:rPr>
              <a:t>·</a:t>
            </a:r>
            <a:endParaRPr lang="en-US" altLang="zh-CN" sz="6000">
              <a:solidFill>
                <a:schemeClr val="hlink"/>
              </a:solidFill>
              <a:latin typeface="Arial"/>
            </a:endParaRPr>
          </a:p>
        </p:txBody>
      </p:sp>
      <p:sp>
        <p:nvSpPr>
          <p:cNvPr id="12341" name="Text Box 53"/>
          <p:cNvSpPr txBox="1"/>
          <p:nvPr/>
        </p:nvSpPr>
        <p:spPr>
          <a:xfrm>
            <a:off x="4985068" y="2407285"/>
            <a:ext cx="450850" cy="1006475"/>
          </a:xfrm>
          <a:prstGeom prst="rect">
            <a:avLst/>
          </a:prstGeom>
          <a:noFill/>
          <a:ln w="9525">
            <a:noFill/>
          </a:ln>
        </p:spPr>
        <p:txBody>
          <a:bodyPr>
            <a:spAutoFit/>
          </a:bodyPr>
          <a:lstStyle/>
          <a:p>
            <a:pPr>
              <a:spcBef>
                <a:spcPct val="50000"/>
              </a:spcBef>
            </a:pPr>
            <a:r>
              <a:rPr lang="en-US" altLang="zh-CN" sz="6000">
                <a:solidFill>
                  <a:schemeClr val="hlink"/>
                </a:solidFill>
                <a:latin typeface="Arial"/>
              </a:rPr>
              <a:t>·</a:t>
            </a:r>
            <a:endParaRPr lang="en-US" altLang="zh-CN" sz="6000">
              <a:solidFill>
                <a:schemeClr val="hlink"/>
              </a:solidFill>
              <a:latin typeface="Arial"/>
            </a:endParaRPr>
          </a:p>
        </p:txBody>
      </p:sp>
      <p:sp>
        <p:nvSpPr>
          <p:cNvPr id="12342" name="Text Box 54"/>
          <p:cNvSpPr txBox="1"/>
          <p:nvPr/>
        </p:nvSpPr>
        <p:spPr>
          <a:xfrm>
            <a:off x="873443" y="4961573"/>
            <a:ext cx="450850" cy="1006475"/>
          </a:xfrm>
          <a:prstGeom prst="rect">
            <a:avLst/>
          </a:prstGeom>
          <a:noFill/>
          <a:ln w="9525">
            <a:noFill/>
          </a:ln>
        </p:spPr>
        <p:txBody>
          <a:bodyPr>
            <a:spAutoFit/>
          </a:bodyPr>
          <a:lstStyle/>
          <a:p>
            <a:pPr>
              <a:spcBef>
                <a:spcPct val="50000"/>
              </a:spcBef>
            </a:pPr>
            <a:r>
              <a:rPr lang="en-US" altLang="zh-CN" sz="6000">
                <a:solidFill>
                  <a:schemeClr val="hlink"/>
                </a:solidFill>
                <a:latin typeface="Arial"/>
              </a:rPr>
              <a:t>·</a:t>
            </a:r>
            <a:endParaRPr lang="en-US" altLang="zh-CN" sz="6000">
              <a:solidFill>
                <a:schemeClr val="hlink"/>
              </a:solidFill>
              <a:latin typeface="Arial"/>
            </a:endParaRPr>
          </a:p>
        </p:txBody>
      </p:sp>
      <p:sp>
        <p:nvSpPr>
          <p:cNvPr id="12343" name="Text Box 55"/>
          <p:cNvSpPr txBox="1"/>
          <p:nvPr/>
        </p:nvSpPr>
        <p:spPr>
          <a:xfrm>
            <a:off x="300355" y="1230948"/>
            <a:ext cx="731838" cy="457200"/>
          </a:xfrm>
          <a:prstGeom prst="rect">
            <a:avLst/>
          </a:prstGeom>
          <a:noFill/>
          <a:ln w="9525">
            <a:noFill/>
          </a:ln>
        </p:spPr>
        <p:txBody>
          <a:bodyPr>
            <a:spAutoFit/>
          </a:bodyPr>
          <a:lstStyle/>
          <a:p>
            <a:pPr>
              <a:spcBef>
                <a:spcPct val="50000"/>
              </a:spcBef>
            </a:pPr>
            <a:r>
              <a:rPr lang="en-US" altLang="zh-CN" sz="2400" b="1">
                <a:latin typeface="Times New Roman"/>
              </a:rPr>
              <a:t>0.9</a:t>
            </a:r>
            <a:endParaRPr lang="en-US" altLang="zh-CN" sz="2400" b="1">
              <a:latin typeface="Times New Roman"/>
            </a:endParaRPr>
          </a:p>
        </p:txBody>
      </p:sp>
      <p:sp>
        <p:nvSpPr>
          <p:cNvPr id="12344" name="Text Box 56"/>
          <p:cNvSpPr txBox="1"/>
          <p:nvPr/>
        </p:nvSpPr>
        <p:spPr>
          <a:xfrm>
            <a:off x="5146993" y="2907348"/>
            <a:ext cx="731837" cy="519112"/>
          </a:xfrm>
          <a:prstGeom prst="rect">
            <a:avLst/>
          </a:prstGeom>
          <a:noFill/>
          <a:ln w="9525">
            <a:noFill/>
          </a:ln>
        </p:spPr>
        <p:txBody>
          <a:bodyPr>
            <a:spAutoFit/>
          </a:bodyPr>
          <a:lstStyle/>
          <a:p>
            <a:pPr>
              <a:spcBef>
                <a:spcPct val="50000"/>
              </a:spcBef>
            </a:pPr>
            <a:r>
              <a:rPr lang="en-US" altLang="zh-CN" sz="2800" b="1" i="1">
                <a:effectLst>
                  <a:outerShdw blurRad="38100" dist="38100" dir="2700000">
                    <a:srgbClr val="FFFFFF"/>
                  </a:outerShdw>
                </a:effectLst>
                <a:latin typeface="Times New Roman"/>
              </a:rPr>
              <a:t>R</a:t>
            </a:r>
            <a:endParaRPr lang="en-US" altLang="zh-CN" b="1">
              <a:effectLst>
                <a:outerShdw blurRad="38100" dist="38100" dir="2700000">
                  <a:srgbClr val="FFFFFF"/>
                </a:outerShdw>
              </a:effectLst>
              <a:latin typeface="Times New Roman"/>
            </a:endParaRPr>
          </a:p>
        </p:txBody>
      </p:sp>
      <p:sp>
        <p:nvSpPr>
          <p:cNvPr id="12345" name="TextBox 7"/>
          <p:cNvSpPr/>
          <p:nvPr/>
        </p:nvSpPr>
        <p:spPr>
          <a:xfrm>
            <a:off x="3920490" y="854075"/>
            <a:ext cx="1767840" cy="673443"/>
          </a:xfrm>
          <a:prstGeom prst="roundRect">
            <a:avLst>
              <a:gd name="adj" fmla="val 16667"/>
            </a:avLst>
          </a:prstGeom>
          <a:noFill/>
          <a:ln w="9525">
            <a:noFill/>
          </a:ln>
        </p:spPr>
        <p:txBody>
          <a:bodyPr wrap="square">
            <a:spAutoFit/>
          </a:bodyPr>
          <a:lstStyle/>
          <a:p>
            <a:pPr>
              <a:lnSpc>
                <a:spcPct val="120000"/>
              </a:lnSpc>
            </a:pPr>
            <a:r>
              <a:rPr lang="zh-CN" altLang="en-US" sz="2800">
                <a:latin typeface="黑体" panose="02010609060101010101" charset="-122"/>
                <a:ea typeface="黑体" panose="02010609060101010101" charset="-122"/>
              </a:rPr>
              <a:t>绘制图象</a:t>
            </a:r>
            <a:endParaRPr lang="zh-CN" altLang="en-US" sz="2800">
              <a:latin typeface="黑体" panose="02010609060101010101" charset="-122"/>
              <a:ea typeface="黑体" panose="02010609060101010101" charset="-122"/>
            </a:endParaRPr>
          </a:p>
        </p:txBody>
      </p:sp>
    </p:spTree>
  </p:cSld>
  <p:clrMapOvr>
    <a:masterClrMapping/>
  </p:clrMapOvr>
  <mc:AlternateContent>
    <mc:Choice xmlns:p14="http://schemas.microsoft.com/office/powerpoint/2010/main" Requires="p14">
      <p:transition p14:dur="500"/>
    </mc:Choice>
    <mc:Fallback>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34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after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33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after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33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after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331"/>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after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332"/>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after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340"/>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after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341"/>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afterGroup">
                            <p:stCondLst>
                              <p:cond delay="0"/>
                            </p:stCondLst>
                            <p:childTnLst>
                              <p:par>
                                <p:cTn id="33" presetID="22" presetClass="entr" presetSubtype="8" fill="hold" nodeType="clickEffect">
                                  <p:stCondLst>
                                    <p:cond delay="0"/>
                                  </p:stCondLst>
                                  <p:childTnLst>
                                    <p:set>
                                      <p:cBhvr>
                                        <p:cTn id="34" dur="1" fill="hold">
                                          <p:stCondLst>
                                            <p:cond delay="0"/>
                                          </p:stCondLst>
                                        </p:cTn>
                                        <p:tgtEl>
                                          <p:spTgt spid="12334"/>
                                        </p:tgtEl>
                                        <p:attrNameLst>
                                          <p:attrName>style.visibility</p:attrName>
                                        </p:attrNameLst>
                                      </p:cBhvr>
                                      <p:to>
                                        <p:strVal val="visible"/>
                                      </p:to>
                                    </p:set>
                                    <p:animEffect transition="in" filter="wipe(left)">
                                      <p:cBhvr>
                                        <p:cTn id="35" dur="500"/>
                                        <p:tgtEl>
                                          <p:spTgt spid="12334"/>
                                        </p:tgtEl>
                                      </p:cBhvr>
                                    </p:animEffect>
                                  </p:childTnLst>
                                </p:cTn>
                              </p:par>
                            </p:childTnLst>
                          </p:cTn>
                        </p:par>
                      </p:childTnLst>
                    </p:cTn>
                  </p:par>
                  <p:par>
                    <p:cTn id="36" fill="hold" nodeType="clickPar">
                      <p:stCondLst>
                        <p:cond delay="indefinite"/>
                      </p:stCondLst>
                      <p:childTnLst>
                        <p:par>
                          <p:cTn id="37" fill="hold" nodeType="afterGroup">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123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30" grpId="0"/>
      <p:bldP spid="12331" grpId="0"/>
      <p:bldP spid="12332" grpId="0"/>
      <p:bldP spid="12333" grpId="0"/>
      <p:bldP spid="12340" grpId="0"/>
      <p:bldP spid="12341" grpId="0"/>
      <p:bldP spid="12342" grpId="0"/>
      <p:bldP spid="12344" grpId="0"/>
    </p:bldLst>
  </p:timing>
</p:sld>
</file>

<file path=ppt/slides/slide11.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13315" name="Rectangle 2"/>
          <p:cNvSpPr/>
          <p:nvPr/>
        </p:nvSpPr>
        <p:spPr>
          <a:xfrm>
            <a:off x="370205" y="1778635"/>
            <a:ext cx="2024063" cy="521970"/>
          </a:xfrm>
          <a:prstGeom prst="rect">
            <a:avLst/>
          </a:prstGeom>
          <a:gradFill rotWithShape="0">
            <a:gsLst>
              <a:gs pos="0">
                <a:srgbClr val="D1E8FF"/>
              </a:gs>
              <a:gs pos="100000">
                <a:srgbClr val="99CCFF"/>
              </a:gs>
            </a:gsLst>
            <a:lin ang="5400000" scaled="1"/>
          </a:gradFill>
          <a:ln w="19050" cap="flat" cmpd="sng">
            <a:solidFill>
              <a:schemeClr val="tx2"/>
            </a:solidFill>
            <a:prstDash val="solid"/>
            <a:miter/>
            <a:headEnd type="none" w="med" len="med"/>
            <a:tailEnd type="none" w="med" len="med"/>
          </a:ln>
        </p:spPr>
        <p:txBody>
          <a:bodyPr>
            <a:spAutoFit/>
          </a:bodyPr>
          <a:lstStyle/>
          <a:p>
            <a:pPr algn="ctr"/>
            <a:r>
              <a:rPr lang="zh-CN" altLang="en-US" sz="2800">
                <a:latin typeface="黑体" panose="02010609060101010101" charset="-122"/>
                <a:ea typeface="黑体" panose="02010609060101010101" charset="-122"/>
              </a:rPr>
              <a:t>归纳结论</a:t>
            </a:r>
            <a:endParaRPr lang="zh-CN" altLang="en-US" sz="2800">
              <a:latin typeface="黑体" panose="02010609060101010101" charset="-122"/>
              <a:ea typeface="黑体" panose="02010609060101010101" charset="-122"/>
            </a:endParaRPr>
          </a:p>
        </p:txBody>
      </p:sp>
      <p:sp>
        <p:nvSpPr>
          <p:cNvPr id="13316" name="TextBox 5"/>
          <p:cNvSpPr/>
          <p:nvPr/>
        </p:nvSpPr>
        <p:spPr>
          <a:xfrm>
            <a:off x="474663" y="2766378"/>
            <a:ext cx="8194675" cy="1057287"/>
          </a:xfrm>
          <a:prstGeom prst="roundRect">
            <a:avLst>
              <a:gd name="adj" fmla="val 16667"/>
            </a:avLst>
          </a:prstGeom>
          <a:solidFill>
            <a:srgbClr val="FFDB93"/>
          </a:solidFill>
          <a:ln w="28575" cap="flat" cmpd="sng">
            <a:solidFill>
              <a:srgbClr val="C00000"/>
            </a:solidFill>
            <a:prstDash val="solid"/>
            <a:headEnd type="none" w="med" len="med"/>
            <a:tailEnd type="none" w="med" len="med"/>
          </a:ln>
        </p:spPr>
        <p:txBody>
          <a:bodyPr>
            <a:spAutoFit/>
          </a:bodyPr>
          <a:lstStyle/>
          <a:p>
            <a:r>
              <a:rPr lang="zh-CN" altLang="en-US" sz="2800">
                <a:latin typeface="黑体" panose="02010609060101010101" charset="-122"/>
                <a:ea typeface="黑体" panose="02010609060101010101" charset="-122"/>
              </a:rPr>
              <a:t>　　当导体的电阻一定时，通过导体的电流跟导体两端的电压成正比。</a:t>
            </a:r>
            <a:endParaRPr lang="zh-CN" altLang="en-US" sz="2800">
              <a:solidFill>
                <a:srgbClr val="CC0000"/>
              </a:solidFill>
              <a:latin typeface="黑体" panose="02010609060101010101" charset="-122"/>
              <a:ea typeface="黑体" panose="02010609060101010101" charset="-122"/>
            </a:endParaRPr>
          </a:p>
        </p:txBody>
      </p:sp>
      <p:sp>
        <p:nvSpPr>
          <p:cNvPr id="6145" name="文本框 24"/>
          <p:cNvSpPr txBox="1"/>
          <p:nvPr/>
        </p:nvSpPr>
        <p:spPr>
          <a:xfrm>
            <a:off x="284480" y="1014730"/>
            <a:ext cx="2497455" cy="583565"/>
          </a:xfrm>
          <a:prstGeom prst="rect">
            <a:avLst/>
          </a:prstGeom>
          <a:noFill/>
          <a:ln w="9525">
            <a:noFill/>
          </a:ln>
        </p:spPr>
        <p:txBody>
          <a:bodyPr wrap="square" anchor="t">
            <a:spAutoFit/>
          </a:bodyPr>
          <a:lstStyle/>
          <a:p>
            <a:r>
              <a:rPr lang="zh-CN" altLang="en-US" sz="3200">
                <a:solidFill>
                  <a:schemeClr val="accent1">
                    <a:lumMod val="50000"/>
                  </a:schemeClr>
                </a:solidFill>
                <a:latin typeface="微软雅黑" panose="020b0503020204020204" charset="-122"/>
                <a:ea typeface="微软雅黑"/>
                <a:sym typeface="+mn-ea"/>
              </a:rPr>
              <a:t>☆</a:t>
            </a:r>
            <a:r>
              <a:rPr lang="zh-CN" altLang="en-US" sz="3200">
                <a:latin typeface="黑体" panose="02010609060101010101" charset="-122"/>
                <a:ea typeface="黑体" panose="02010609060101010101" charset="-122"/>
              </a:rPr>
              <a:t>课堂探究</a:t>
            </a:r>
            <a:endParaRPr lang="zh-CN" altLang="en-US" sz="3200">
              <a:latin typeface="黑体" panose="02010609060101010101" charset="-122"/>
              <a:ea typeface="黑体" panose="02010609060101010101" charset="-122"/>
            </a:endParaRPr>
          </a:p>
        </p:txBody>
      </p:sp>
    </p:spTree>
  </p:cSld>
  <p:clrMapOvr>
    <a:masterClrMapping/>
  </p:clrMapOvr>
  <mc:AlternateContent>
    <mc:Choice xmlns:p14="http://schemas.microsoft.com/office/powerpoint/2010/main" Requires="p14">
      <p:transition p14:dur="500"/>
    </mc:Choice>
    <mc:Fallback>
      <p:transition/>
    </mc:Fallback>
  </mc:AlternateContent>
  <p:timing/>
</p:sld>
</file>

<file path=ppt/slides/slide12.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145" name="文本框 24"/>
          <p:cNvSpPr txBox="1"/>
          <p:nvPr/>
        </p:nvSpPr>
        <p:spPr>
          <a:xfrm>
            <a:off x="284480" y="1014730"/>
            <a:ext cx="3714115" cy="583565"/>
          </a:xfrm>
          <a:prstGeom prst="rect">
            <a:avLst/>
          </a:prstGeom>
          <a:noFill/>
          <a:ln w="9525">
            <a:noFill/>
          </a:ln>
        </p:spPr>
        <p:txBody>
          <a:bodyPr wrap="square" anchor="t">
            <a:spAutoFit/>
          </a:bodyPr>
          <a:lstStyle/>
          <a:p>
            <a:r>
              <a:rPr lang="zh-CN" altLang="en-US" sz="3200">
                <a:solidFill>
                  <a:schemeClr val="accent1">
                    <a:lumMod val="50000"/>
                  </a:schemeClr>
                </a:solidFill>
                <a:latin typeface="微软雅黑" panose="020b0503020204020204" charset="-122"/>
                <a:ea typeface="微软雅黑"/>
                <a:sym typeface="+mn-ea"/>
              </a:rPr>
              <a:t>☆</a:t>
            </a:r>
            <a:r>
              <a:rPr lang="zh-CN" altLang="en-US" sz="3200">
                <a:latin typeface="黑体" panose="02010609060101010101" charset="-122"/>
                <a:ea typeface="黑体" panose="02010609060101010101" charset="-122"/>
              </a:rPr>
              <a:t>课堂探究</a:t>
            </a:r>
            <a:endParaRPr lang="zh-CN" altLang="en-US" sz="3200">
              <a:latin typeface="黑体" panose="02010609060101010101" charset="-122"/>
              <a:ea typeface="黑体" panose="02010609060101010101" charset="-122"/>
            </a:endParaRPr>
          </a:p>
        </p:txBody>
      </p:sp>
      <p:sp>
        <p:nvSpPr>
          <p:cNvPr id="5128" name="矩形 4"/>
          <p:cNvSpPr/>
          <p:nvPr/>
        </p:nvSpPr>
        <p:spPr>
          <a:xfrm>
            <a:off x="443230" y="1597978"/>
            <a:ext cx="6093460" cy="521970"/>
          </a:xfrm>
          <a:prstGeom prst="rect">
            <a:avLst/>
          </a:prstGeom>
          <a:gradFill rotWithShape="1">
            <a:gsLst>
              <a:gs pos="0">
                <a:srgbClr val="FE4444"/>
              </a:gs>
              <a:gs pos="100000">
                <a:srgbClr val="832B2B"/>
              </a:gs>
            </a:gsLst>
            <a:lin ang="5400000" scaled="0"/>
          </a:gradFill>
          <a:ln w="9525" cap="flat" cmpd="sng">
            <a:solidFill>
              <a:srgbClr val="4A7EBB"/>
            </a:solidFill>
            <a:prstDash val="solid"/>
            <a:miter/>
            <a:headEnd type="none" w="med" len="med"/>
            <a:tailEnd type="none" w="med" len="med"/>
          </a:ln>
          <a:effectLst>
            <a:outerShdw dist="23000" dir="5400000" algn="ctr" rotWithShape="0">
              <a:srgbClr val="000000">
                <a:alpha val="25000"/>
              </a:srgbClr>
            </a:outerShdw>
          </a:effectLst>
        </p:spPr>
        <p:txBody>
          <a:bodyPr wrap="none">
            <a:spAutoFit/>
          </a:bodyPr>
          <a:lstStyle/>
          <a:p>
            <a:pPr algn="l"/>
            <a:r>
              <a:rPr lang="zh-CN" altLang="en-US" sz="2800">
                <a:solidFill>
                  <a:srgbClr val="FFFFFF"/>
                </a:solidFill>
                <a:latin typeface="Arial" panose="020b0604020202020204" pitchFamily="34" charset="0"/>
                <a:ea typeface="黑体" panose="02010609060101010101" charset="-122"/>
                <a:sym typeface="+mn-ea"/>
              </a:rPr>
              <a:t>知识点二</a:t>
            </a:r>
            <a:r>
              <a:rPr lang="zh-CN" altLang="en-US" sz="2800" b="1" u="none">
                <a:solidFill>
                  <a:srgbClr val="FFFFFF"/>
                </a:solidFill>
                <a:latin typeface="Arial" panose="020b0604020202020204" pitchFamily="34" charset="0"/>
                <a:ea typeface="黑体" panose="02010609060101010101" charset="-122"/>
              </a:rPr>
              <a:t>  实验探究电流与电阻的关系</a:t>
            </a:r>
            <a:endParaRPr lang="zh-CN" altLang="en-US" sz="2800" b="1" u="none">
              <a:solidFill>
                <a:srgbClr val="FFFFFF"/>
              </a:solidFill>
              <a:latin typeface="Arial" panose="020b0604020202020204" pitchFamily="34" charset="0"/>
              <a:ea typeface="黑体" panose="02010609060101010101" charset="-122"/>
            </a:endParaRPr>
          </a:p>
        </p:txBody>
      </p:sp>
      <p:sp>
        <p:nvSpPr>
          <p:cNvPr id="4" name="文本框 3"/>
          <p:cNvSpPr txBox="1"/>
          <p:nvPr/>
        </p:nvSpPr>
        <p:spPr>
          <a:xfrm>
            <a:off x="201930" y="3209290"/>
            <a:ext cx="4498340" cy="1814830"/>
          </a:xfrm>
          <a:prstGeom prst="rect">
            <a:avLst/>
          </a:prstGeom>
          <a:solidFill>
            <a:schemeClr val="bg1"/>
          </a:solidFill>
        </p:spPr>
        <p:txBody>
          <a:bodyPr wrap="square" rtlCol="0">
            <a:spAutoFit/>
          </a:bodyPr>
          <a:lstStyle/>
          <a:p>
            <a:r>
              <a:rPr lang="zh-CN" altLang="en-US" sz="2800" b="1">
                <a:solidFill>
                  <a:srgbClr val="0000FF"/>
                </a:solidFill>
                <a:latin typeface="宋体" panose="02010600030101010101" pitchFamily="2" charset="-122"/>
                <a:ea typeface="宋体" panose="02010600030101010101" pitchFamily="2" charset="-122"/>
              </a:rPr>
              <a:t>设计思路：</a:t>
            </a:r>
            <a:r>
              <a:rPr lang="zh-CN" altLang="en-US" sz="2800" b="1">
                <a:latin typeface="宋体" panose="02010600030101010101" pitchFamily="2" charset="-122"/>
                <a:ea typeface="宋体" panose="02010600030101010101" pitchFamily="2" charset="-122"/>
              </a:rPr>
              <a:t>要探究电流与电阻的关系，</a:t>
            </a:r>
            <a:r>
              <a:rPr lang="zh-CN" altLang="en-US" sz="2800" b="1">
                <a:solidFill>
                  <a:srgbClr val="FF0000"/>
                </a:solidFill>
                <a:latin typeface="宋体" panose="02010600030101010101" pitchFamily="2" charset="-122"/>
                <a:ea typeface="宋体" panose="02010600030101010101" pitchFamily="2" charset="-122"/>
              </a:rPr>
              <a:t>更换不同阻值的电阻</a:t>
            </a:r>
            <a:r>
              <a:rPr lang="zh-CN" altLang="en-US" sz="2800" b="1">
                <a:latin typeface="宋体" panose="02010600030101010101" pitchFamily="2" charset="-122"/>
                <a:ea typeface="宋体" panose="02010600030101010101" pitchFamily="2" charset="-122"/>
              </a:rPr>
              <a:t>，同时</a:t>
            </a:r>
            <a:r>
              <a:rPr lang="zh-CN" altLang="en-US" sz="2800" b="1">
                <a:solidFill>
                  <a:srgbClr val="FF0000"/>
                </a:solidFill>
                <a:latin typeface="宋体" panose="02010600030101010101" pitchFamily="2" charset="-122"/>
                <a:ea typeface="宋体" panose="02010600030101010101" pitchFamily="2" charset="-122"/>
              </a:rPr>
              <a:t>控制电阻两端的电压相同</a:t>
            </a:r>
            <a:r>
              <a:rPr lang="zh-CN" altLang="en-US" sz="2800" b="1">
                <a:latin typeface="宋体" panose="02010600030101010101" pitchFamily="2" charset="-122"/>
                <a:ea typeface="宋体" panose="02010600030101010101" pitchFamily="2" charset="-122"/>
              </a:rPr>
              <a:t>。</a:t>
            </a:r>
            <a:endParaRPr lang="zh-CN" altLang="en-US" sz="2800" b="1">
              <a:latin typeface="宋体" pitchFamily="2" charset="-122"/>
              <a:ea typeface="宋体" pitchFamily="2" charset="-122"/>
            </a:endParaRPr>
          </a:p>
        </p:txBody>
      </p:sp>
      <p:sp>
        <p:nvSpPr>
          <p:cNvPr id="2" name="Line 11"/>
          <p:cNvSpPr/>
          <p:nvPr/>
        </p:nvSpPr>
        <p:spPr>
          <a:xfrm>
            <a:off x="6097429" y="3522954"/>
            <a:ext cx="1824514" cy="476"/>
          </a:xfrm>
          <a:prstGeom prst="line">
            <a:avLst/>
          </a:prstGeom>
          <a:ln w="28575" cap="flat" cmpd="sng">
            <a:solidFill>
              <a:schemeClr val="tx1"/>
            </a:solidFill>
            <a:prstDash val="solid"/>
            <a:headEnd type="none" w="med" len="med"/>
            <a:tailEnd type="none" w="med" len="med"/>
          </a:ln>
        </p:spPr>
        <p:txBody>
          <a:bodyPr/>
          <a:lstStyle/>
          <a:p/>
        </p:txBody>
      </p:sp>
      <p:grpSp>
        <p:nvGrpSpPr>
          <p:cNvPr id="11" name="Group 45"/>
          <p:cNvGrpSpPr/>
          <p:nvPr/>
        </p:nvGrpSpPr>
        <p:grpSpPr>
          <a:xfrm>
            <a:off x="5423535" y="4306385"/>
            <a:ext cx="1216343" cy="972026"/>
            <a:chOff x="1202" y="1797"/>
            <a:chExt cx="1904" cy="1407"/>
          </a:xfrm>
        </p:grpSpPr>
        <p:sp>
          <p:nvSpPr>
            <p:cNvPr id="14370" name="Line 24"/>
            <p:cNvSpPr/>
            <p:nvPr/>
          </p:nvSpPr>
          <p:spPr>
            <a:xfrm>
              <a:off x="1247" y="2115"/>
              <a:ext cx="1814" cy="0"/>
            </a:xfrm>
            <a:prstGeom prst="line">
              <a:avLst/>
            </a:prstGeom>
            <a:ln w="28575" cap="flat" cmpd="sng">
              <a:solidFill>
                <a:schemeClr val="tx1"/>
              </a:solidFill>
              <a:prstDash val="solid"/>
              <a:headEnd type="none" w="med" len="med"/>
              <a:tailEnd type="none" w="med" len="med"/>
            </a:ln>
          </p:spPr>
          <p:txBody>
            <a:bodyPr/>
            <a:lstStyle/>
            <a:p/>
          </p:txBody>
        </p:sp>
        <p:grpSp>
          <p:nvGrpSpPr>
            <p:cNvPr id="14371" name="Group 33"/>
            <p:cNvGrpSpPr/>
            <p:nvPr/>
          </p:nvGrpSpPr>
          <p:grpSpPr>
            <a:xfrm>
              <a:off x="1202" y="1797"/>
              <a:ext cx="1904" cy="1407"/>
              <a:chOff x="1202" y="1797"/>
              <a:chExt cx="1904" cy="1407"/>
            </a:xfrm>
          </p:grpSpPr>
          <p:sp>
            <p:nvSpPr>
              <p:cNvPr id="14372" name="Line 23"/>
              <p:cNvSpPr/>
              <p:nvPr/>
            </p:nvSpPr>
            <p:spPr>
              <a:xfrm flipH="1">
                <a:off x="1247" y="2115"/>
                <a:ext cx="0" cy="1043"/>
              </a:xfrm>
              <a:prstGeom prst="line">
                <a:avLst/>
              </a:prstGeom>
              <a:ln w="28575" cap="flat" cmpd="sng">
                <a:solidFill>
                  <a:schemeClr val="tx1"/>
                </a:solidFill>
                <a:prstDash val="solid"/>
                <a:headEnd type="none" w="med" len="med"/>
                <a:tailEnd type="none" w="med" len="med"/>
              </a:ln>
            </p:spPr>
            <p:txBody>
              <a:bodyPr/>
              <a:lstStyle/>
              <a:p/>
            </p:txBody>
          </p:sp>
          <p:sp>
            <p:nvSpPr>
              <p:cNvPr id="14373" name="Line 25"/>
              <p:cNvSpPr/>
              <p:nvPr/>
            </p:nvSpPr>
            <p:spPr>
              <a:xfrm flipH="1">
                <a:off x="3061" y="2115"/>
                <a:ext cx="0" cy="1043"/>
              </a:xfrm>
              <a:prstGeom prst="line">
                <a:avLst/>
              </a:prstGeom>
              <a:ln w="28575" cap="flat" cmpd="sng">
                <a:solidFill>
                  <a:schemeClr val="tx1"/>
                </a:solidFill>
                <a:prstDash val="solid"/>
                <a:headEnd type="none" w="med" len="med"/>
                <a:tailEnd type="none" w="med" len="med"/>
              </a:ln>
            </p:spPr>
            <p:txBody>
              <a:bodyPr/>
              <a:lstStyle/>
              <a:p/>
            </p:txBody>
          </p:sp>
          <p:sp>
            <p:nvSpPr>
              <p:cNvPr id="14374" name="Oval 28"/>
              <p:cNvSpPr/>
              <p:nvPr/>
            </p:nvSpPr>
            <p:spPr>
              <a:xfrm>
                <a:off x="1202" y="3112"/>
                <a:ext cx="90" cy="91"/>
              </a:xfrm>
              <a:prstGeom prst="ellipse">
                <a:avLst/>
              </a:prstGeom>
              <a:solidFill>
                <a:schemeClr val="tx1"/>
              </a:solidFill>
              <a:ln w="9525" cap="flat" cmpd="sng">
                <a:solidFill>
                  <a:schemeClr val="tx1"/>
                </a:solidFill>
                <a:prstDash val="solid"/>
                <a:headEnd type="none" w="med" len="med"/>
                <a:tailEnd type="none" w="med" len="med"/>
              </a:ln>
            </p:spPr>
            <p:txBody>
              <a:bodyPr wrap="none" anchor="ctr"/>
              <a:lstStyle/>
              <a:p>
                <a:endParaRPr lang="zh-CN" altLang="en-US" sz="2700">
                  <a:latin typeface="Times New Roman"/>
                  <a:ea typeface="宋体" panose="02010600030101010101" pitchFamily="2" charset="-122"/>
                  <a:cs typeface="Times New Roman"/>
                </a:endParaRPr>
              </a:p>
            </p:txBody>
          </p:sp>
          <p:sp>
            <p:nvSpPr>
              <p:cNvPr id="14375" name="Oval 29"/>
              <p:cNvSpPr/>
              <p:nvPr/>
            </p:nvSpPr>
            <p:spPr>
              <a:xfrm>
                <a:off x="3016" y="3113"/>
                <a:ext cx="90" cy="91"/>
              </a:xfrm>
              <a:prstGeom prst="ellipse">
                <a:avLst/>
              </a:prstGeom>
              <a:solidFill>
                <a:schemeClr val="tx1"/>
              </a:solidFill>
              <a:ln w="9525" cap="flat" cmpd="sng">
                <a:solidFill>
                  <a:schemeClr val="tx1"/>
                </a:solidFill>
                <a:prstDash val="solid"/>
                <a:headEnd type="none" w="med" len="med"/>
                <a:tailEnd type="none" w="med" len="med"/>
              </a:ln>
            </p:spPr>
            <p:txBody>
              <a:bodyPr wrap="none" anchor="ctr"/>
              <a:lstStyle/>
              <a:p>
                <a:endParaRPr lang="zh-CN" altLang="en-US" sz="2700">
                  <a:latin typeface="Times New Roman"/>
                  <a:ea typeface="宋体" panose="02010600030101010101" pitchFamily="2" charset="-122"/>
                  <a:cs typeface="Times New Roman"/>
                </a:endParaRPr>
              </a:p>
            </p:txBody>
          </p:sp>
          <p:grpSp>
            <p:nvGrpSpPr>
              <p:cNvPr id="14376" name="Group 30"/>
              <p:cNvGrpSpPr/>
              <p:nvPr/>
            </p:nvGrpSpPr>
            <p:grpSpPr>
              <a:xfrm>
                <a:off x="1837" y="1797"/>
                <a:ext cx="635" cy="733"/>
                <a:chOff x="3379" y="2840"/>
                <a:chExt cx="635" cy="733"/>
              </a:xfrm>
            </p:grpSpPr>
            <p:sp>
              <p:nvSpPr>
                <p:cNvPr id="14377" name="Oval 31"/>
                <p:cNvSpPr/>
                <p:nvPr/>
              </p:nvSpPr>
              <p:spPr>
                <a:xfrm>
                  <a:off x="3379" y="2840"/>
                  <a:ext cx="635" cy="635"/>
                </a:xfrm>
                <a:prstGeom prst="ellipse">
                  <a:avLst/>
                </a:prstGeom>
                <a:solidFill>
                  <a:schemeClr val="bg1"/>
                </a:solidFill>
                <a:ln w="28575" cap="flat" cmpd="sng">
                  <a:solidFill>
                    <a:schemeClr val="tx1"/>
                  </a:solidFill>
                  <a:prstDash val="solid"/>
                  <a:headEnd type="none" w="med" len="med"/>
                  <a:tailEnd type="none" w="med" len="med"/>
                </a:ln>
              </p:spPr>
              <p:txBody>
                <a:bodyPr wrap="none" anchor="ctr"/>
                <a:lstStyle/>
                <a:p>
                  <a:endParaRPr lang="zh-CN" altLang="en-US" sz="2700">
                    <a:latin typeface="Times New Roman"/>
                    <a:ea typeface="宋体" panose="02010600030101010101" pitchFamily="2" charset="-122"/>
                    <a:cs typeface="Times New Roman"/>
                  </a:endParaRPr>
                </a:p>
              </p:txBody>
            </p:sp>
            <p:sp>
              <p:nvSpPr>
                <p:cNvPr id="14378" name="Text Box 32"/>
                <p:cNvSpPr txBox="1"/>
                <p:nvPr/>
              </p:nvSpPr>
              <p:spPr>
                <a:xfrm>
                  <a:off x="3470" y="2840"/>
                  <a:ext cx="453" cy="733"/>
                </a:xfrm>
                <a:prstGeom prst="rect">
                  <a:avLst/>
                </a:prstGeom>
                <a:noFill/>
                <a:ln w="9525">
                  <a:noFill/>
                </a:ln>
              </p:spPr>
              <p:txBody>
                <a:bodyPr>
                  <a:spAutoFit/>
                </a:bodyPr>
                <a:lstStyle/>
                <a:p>
                  <a:pPr algn="ctr">
                    <a:spcBef>
                      <a:spcPct val="50000"/>
                    </a:spcBef>
                  </a:pPr>
                  <a:r>
                    <a:rPr lang="en-US" altLang="zh-CN" sz="2700">
                      <a:latin typeface="Times New Roman"/>
                      <a:ea typeface="宋体" panose="02010600030101010101" pitchFamily="2" charset="-122"/>
                      <a:cs typeface="Times New Roman"/>
                    </a:rPr>
                    <a:t>V</a:t>
                  </a:r>
                  <a:endParaRPr lang="en-US" altLang="zh-CN" sz="2700">
                    <a:latin typeface="Times New Roman"/>
                    <a:ea typeface="宋体" panose="02010600030101010101" pitchFamily="2" charset="-122"/>
                    <a:cs typeface="Times New Roman"/>
                  </a:endParaRPr>
                </a:p>
              </p:txBody>
            </p:sp>
          </p:grpSp>
        </p:grpSp>
      </p:grpSp>
      <p:grpSp>
        <p:nvGrpSpPr>
          <p:cNvPr id="3" name="Group 44"/>
          <p:cNvGrpSpPr/>
          <p:nvPr/>
        </p:nvGrpSpPr>
        <p:grpSpPr>
          <a:xfrm>
            <a:off x="4989195" y="3334835"/>
            <a:ext cx="3029426" cy="2005489"/>
            <a:chOff x="612" y="391"/>
            <a:chExt cx="4745" cy="2903"/>
          </a:xfrm>
        </p:grpSpPr>
        <p:grpSp>
          <p:nvGrpSpPr>
            <p:cNvPr id="14353" name="Group 42"/>
            <p:cNvGrpSpPr/>
            <p:nvPr/>
          </p:nvGrpSpPr>
          <p:grpSpPr>
            <a:xfrm>
              <a:off x="612" y="391"/>
              <a:ext cx="4745" cy="2767"/>
              <a:chOff x="612" y="391"/>
              <a:chExt cx="4745" cy="2767"/>
            </a:xfrm>
          </p:grpSpPr>
          <p:grpSp>
            <p:nvGrpSpPr>
              <p:cNvPr id="14355" name="Group 10"/>
              <p:cNvGrpSpPr/>
              <p:nvPr/>
            </p:nvGrpSpPr>
            <p:grpSpPr>
              <a:xfrm>
                <a:off x="2018" y="391"/>
                <a:ext cx="318" cy="544"/>
                <a:chOff x="2018" y="391"/>
                <a:chExt cx="318" cy="544"/>
              </a:xfrm>
            </p:grpSpPr>
            <p:grpSp>
              <p:nvGrpSpPr>
                <p:cNvPr id="14364" name="Group 6"/>
                <p:cNvGrpSpPr/>
                <p:nvPr/>
              </p:nvGrpSpPr>
              <p:grpSpPr>
                <a:xfrm>
                  <a:off x="2018" y="391"/>
                  <a:ext cx="91" cy="544"/>
                  <a:chOff x="2018" y="391"/>
                  <a:chExt cx="91" cy="544"/>
                </a:xfrm>
              </p:grpSpPr>
              <p:sp>
                <p:nvSpPr>
                  <p:cNvPr id="14368" name="Line 4"/>
                  <p:cNvSpPr/>
                  <p:nvPr/>
                </p:nvSpPr>
                <p:spPr>
                  <a:xfrm flipH="1">
                    <a:off x="2018" y="391"/>
                    <a:ext cx="0" cy="544"/>
                  </a:xfrm>
                  <a:prstGeom prst="line">
                    <a:avLst/>
                  </a:prstGeom>
                  <a:ln w="28575" cap="flat" cmpd="sng">
                    <a:solidFill>
                      <a:schemeClr val="tx1"/>
                    </a:solidFill>
                    <a:prstDash val="solid"/>
                    <a:headEnd type="none" w="med" len="med"/>
                    <a:tailEnd type="none" w="med" len="med"/>
                  </a:ln>
                </p:spPr>
                <p:txBody>
                  <a:bodyPr/>
                  <a:lstStyle/>
                  <a:p/>
                </p:txBody>
              </p:sp>
              <p:sp>
                <p:nvSpPr>
                  <p:cNvPr id="14369" name="Line 5"/>
                  <p:cNvSpPr/>
                  <p:nvPr/>
                </p:nvSpPr>
                <p:spPr>
                  <a:xfrm flipH="1">
                    <a:off x="2109" y="527"/>
                    <a:ext cx="0" cy="272"/>
                  </a:xfrm>
                  <a:prstGeom prst="line">
                    <a:avLst/>
                  </a:prstGeom>
                  <a:ln w="76200" cap="flat" cmpd="sng">
                    <a:solidFill>
                      <a:schemeClr val="tx1"/>
                    </a:solidFill>
                    <a:prstDash val="solid"/>
                    <a:headEnd type="none" w="med" len="med"/>
                    <a:tailEnd type="none" w="med" len="med"/>
                  </a:ln>
                </p:spPr>
                <p:txBody>
                  <a:bodyPr/>
                  <a:lstStyle/>
                  <a:p/>
                </p:txBody>
              </p:sp>
            </p:grpSp>
            <p:grpSp>
              <p:nvGrpSpPr>
                <p:cNvPr id="14365" name="Group 7"/>
                <p:cNvGrpSpPr/>
                <p:nvPr/>
              </p:nvGrpSpPr>
              <p:grpSpPr>
                <a:xfrm>
                  <a:off x="2245" y="391"/>
                  <a:ext cx="91" cy="544"/>
                  <a:chOff x="2018" y="391"/>
                  <a:chExt cx="91" cy="544"/>
                </a:xfrm>
              </p:grpSpPr>
              <p:sp>
                <p:nvSpPr>
                  <p:cNvPr id="14366" name="Line 8"/>
                  <p:cNvSpPr/>
                  <p:nvPr/>
                </p:nvSpPr>
                <p:spPr>
                  <a:xfrm flipH="1">
                    <a:off x="2018" y="391"/>
                    <a:ext cx="0" cy="544"/>
                  </a:xfrm>
                  <a:prstGeom prst="line">
                    <a:avLst/>
                  </a:prstGeom>
                  <a:ln w="28575" cap="flat" cmpd="sng">
                    <a:solidFill>
                      <a:schemeClr val="tx1"/>
                    </a:solidFill>
                    <a:prstDash val="solid"/>
                    <a:headEnd type="none" w="med" len="med"/>
                    <a:tailEnd type="none" w="med" len="med"/>
                  </a:ln>
                </p:spPr>
                <p:txBody>
                  <a:bodyPr/>
                  <a:lstStyle/>
                  <a:p/>
                </p:txBody>
              </p:sp>
              <p:sp>
                <p:nvSpPr>
                  <p:cNvPr id="14367" name="Line 9"/>
                  <p:cNvSpPr/>
                  <p:nvPr/>
                </p:nvSpPr>
                <p:spPr>
                  <a:xfrm flipH="1">
                    <a:off x="2109" y="527"/>
                    <a:ext cx="0" cy="272"/>
                  </a:xfrm>
                  <a:prstGeom prst="line">
                    <a:avLst/>
                  </a:prstGeom>
                  <a:ln w="76200" cap="flat" cmpd="sng">
                    <a:solidFill>
                      <a:schemeClr val="tx1"/>
                    </a:solidFill>
                    <a:prstDash val="solid"/>
                    <a:headEnd type="none" w="med" len="med"/>
                    <a:tailEnd type="none" w="med" len="med"/>
                  </a:ln>
                </p:spPr>
                <p:txBody>
                  <a:bodyPr/>
                  <a:lstStyle/>
                  <a:p/>
                </p:txBody>
              </p:sp>
            </p:grpSp>
          </p:grpSp>
          <p:sp>
            <p:nvSpPr>
              <p:cNvPr id="14356" name="Line 13"/>
              <p:cNvSpPr/>
              <p:nvPr/>
            </p:nvSpPr>
            <p:spPr>
              <a:xfrm flipH="1">
                <a:off x="5193" y="663"/>
                <a:ext cx="0" cy="953"/>
              </a:xfrm>
              <a:prstGeom prst="line">
                <a:avLst/>
              </a:prstGeom>
              <a:ln w="28575" cap="flat" cmpd="sng">
                <a:solidFill>
                  <a:schemeClr val="tx1"/>
                </a:solidFill>
                <a:prstDash val="solid"/>
                <a:headEnd type="none" w="med" len="med"/>
                <a:tailEnd type="none" w="med" len="med"/>
              </a:ln>
            </p:spPr>
            <p:txBody>
              <a:bodyPr/>
              <a:lstStyle/>
              <a:p/>
            </p:txBody>
          </p:sp>
          <p:sp>
            <p:nvSpPr>
              <p:cNvPr id="14357" name="Line 14"/>
              <p:cNvSpPr/>
              <p:nvPr/>
            </p:nvSpPr>
            <p:spPr>
              <a:xfrm flipH="1">
                <a:off x="612" y="3158"/>
                <a:ext cx="4581" cy="0"/>
              </a:xfrm>
              <a:prstGeom prst="line">
                <a:avLst/>
              </a:prstGeom>
              <a:ln w="28575" cap="flat" cmpd="sng">
                <a:solidFill>
                  <a:schemeClr val="tx1"/>
                </a:solidFill>
                <a:prstDash val="solid"/>
                <a:headEnd type="none" w="med" len="med"/>
                <a:tailEnd type="none" w="med" len="med"/>
              </a:ln>
            </p:spPr>
            <p:txBody>
              <a:bodyPr/>
              <a:lstStyle/>
              <a:p/>
            </p:txBody>
          </p:sp>
          <p:sp>
            <p:nvSpPr>
              <p:cNvPr id="14358" name="Line 15"/>
              <p:cNvSpPr/>
              <p:nvPr/>
            </p:nvSpPr>
            <p:spPr>
              <a:xfrm flipH="1" flipV="1">
                <a:off x="612" y="663"/>
                <a:ext cx="0" cy="2495"/>
              </a:xfrm>
              <a:prstGeom prst="line">
                <a:avLst/>
              </a:prstGeom>
              <a:ln w="28575" cap="flat" cmpd="sng">
                <a:solidFill>
                  <a:schemeClr val="tx1"/>
                </a:solidFill>
                <a:prstDash val="solid"/>
                <a:headEnd type="none" w="med" len="med"/>
                <a:tailEnd type="none" w="med" len="med"/>
              </a:ln>
            </p:spPr>
            <p:txBody>
              <a:bodyPr/>
              <a:lstStyle/>
              <a:p/>
            </p:txBody>
          </p:sp>
          <p:sp>
            <p:nvSpPr>
              <p:cNvPr id="14359" name="Line 16"/>
              <p:cNvSpPr/>
              <p:nvPr/>
            </p:nvSpPr>
            <p:spPr>
              <a:xfrm flipH="1">
                <a:off x="612" y="663"/>
                <a:ext cx="1406" cy="0"/>
              </a:xfrm>
              <a:prstGeom prst="line">
                <a:avLst/>
              </a:prstGeom>
              <a:ln w="28575" cap="flat" cmpd="sng">
                <a:solidFill>
                  <a:schemeClr val="tx1"/>
                </a:solidFill>
                <a:prstDash val="solid"/>
                <a:headEnd type="none" w="med" len="med"/>
                <a:tailEnd type="none" w="med" len="med"/>
              </a:ln>
            </p:spPr>
            <p:txBody>
              <a:bodyPr/>
              <a:lstStyle/>
              <a:p/>
            </p:txBody>
          </p:sp>
          <p:grpSp>
            <p:nvGrpSpPr>
              <p:cNvPr id="14360" name="Group 19"/>
              <p:cNvGrpSpPr/>
              <p:nvPr/>
            </p:nvGrpSpPr>
            <p:grpSpPr>
              <a:xfrm rot="5400000">
                <a:off x="5003" y="1761"/>
                <a:ext cx="499" cy="209"/>
                <a:chOff x="3515" y="500"/>
                <a:chExt cx="499" cy="209"/>
              </a:xfrm>
            </p:grpSpPr>
            <p:sp>
              <p:nvSpPr>
                <p:cNvPr id="14362" name="Oval 17"/>
                <p:cNvSpPr/>
                <p:nvPr/>
              </p:nvSpPr>
              <p:spPr>
                <a:xfrm>
                  <a:off x="3515" y="618"/>
                  <a:ext cx="90" cy="91"/>
                </a:xfrm>
                <a:prstGeom prst="ellipse">
                  <a:avLst/>
                </a:prstGeom>
                <a:noFill/>
                <a:ln w="28575" cap="flat" cmpd="sng">
                  <a:solidFill>
                    <a:schemeClr val="tx1"/>
                  </a:solidFill>
                  <a:prstDash val="solid"/>
                  <a:headEnd type="none" w="med" len="med"/>
                  <a:tailEnd type="none" w="med" len="med"/>
                </a:ln>
              </p:spPr>
              <p:txBody>
                <a:bodyPr wrap="none" anchor="ctr"/>
                <a:lstStyle/>
                <a:p>
                  <a:endParaRPr lang="zh-CN" altLang="en-US" sz="3000">
                    <a:latin typeface="Times New Roman"/>
                    <a:ea typeface="宋体" panose="02010600030101010101" pitchFamily="2" charset="-122"/>
                    <a:cs typeface="Times New Roman"/>
                  </a:endParaRPr>
                </a:p>
              </p:txBody>
            </p:sp>
            <p:sp>
              <p:nvSpPr>
                <p:cNvPr id="14363" name="Line 18"/>
                <p:cNvSpPr/>
                <p:nvPr/>
              </p:nvSpPr>
              <p:spPr>
                <a:xfrm flipV="1">
                  <a:off x="3606" y="500"/>
                  <a:ext cx="408" cy="136"/>
                </a:xfrm>
                <a:prstGeom prst="line">
                  <a:avLst/>
                </a:prstGeom>
                <a:ln w="28575" cap="flat" cmpd="sng">
                  <a:solidFill>
                    <a:schemeClr val="tx1"/>
                  </a:solidFill>
                  <a:prstDash val="solid"/>
                  <a:headEnd type="none" w="med" len="med"/>
                  <a:tailEnd type="none" w="med" len="med"/>
                </a:ln>
              </p:spPr>
              <p:txBody>
                <a:bodyPr/>
                <a:lstStyle/>
                <a:p/>
              </p:txBody>
            </p:sp>
          </p:grpSp>
          <p:sp>
            <p:nvSpPr>
              <p:cNvPr id="14361" name="Line 41"/>
              <p:cNvSpPr/>
              <p:nvPr/>
            </p:nvSpPr>
            <p:spPr>
              <a:xfrm flipH="1">
                <a:off x="5193" y="2115"/>
                <a:ext cx="0" cy="1043"/>
              </a:xfrm>
              <a:prstGeom prst="line">
                <a:avLst/>
              </a:prstGeom>
              <a:ln w="28575" cap="flat" cmpd="sng">
                <a:solidFill>
                  <a:schemeClr val="tx1"/>
                </a:solidFill>
                <a:prstDash val="solid"/>
                <a:headEnd type="none" w="med" len="med"/>
                <a:tailEnd type="none" w="med" len="med"/>
              </a:ln>
            </p:spPr>
            <p:txBody>
              <a:bodyPr/>
              <a:lstStyle/>
              <a:p/>
            </p:txBody>
          </p:sp>
        </p:grpSp>
        <p:sp>
          <p:nvSpPr>
            <p:cNvPr id="14354" name="Rectangle 20"/>
            <p:cNvSpPr/>
            <p:nvPr/>
          </p:nvSpPr>
          <p:spPr>
            <a:xfrm>
              <a:off x="1837" y="3022"/>
              <a:ext cx="771" cy="272"/>
            </a:xfrm>
            <a:prstGeom prst="rect">
              <a:avLst/>
            </a:prstGeom>
            <a:solidFill>
              <a:schemeClr val="bg1"/>
            </a:solidFill>
            <a:ln w="28575" cap="flat" cmpd="sng">
              <a:solidFill>
                <a:schemeClr val="tx1"/>
              </a:solidFill>
              <a:prstDash val="solid"/>
              <a:miter/>
              <a:headEnd type="none" w="med" len="med"/>
              <a:tailEnd type="none" w="med" len="med"/>
            </a:ln>
          </p:spPr>
          <p:txBody>
            <a:bodyPr wrap="none" anchor="ctr"/>
            <a:lstStyle/>
            <a:p>
              <a:endParaRPr lang="zh-CN" altLang="en-US" sz="3000">
                <a:latin typeface="Times New Roman"/>
                <a:ea typeface="宋体" panose="02010600030101010101" pitchFamily="2" charset="-122"/>
                <a:cs typeface="Times New Roman"/>
              </a:endParaRPr>
            </a:p>
          </p:txBody>
        </p:sp>
      </p:grpSp>
      <p:grpSp>
        <p:nvGrpSpPr>
          <p:cNvPr id="12" name="Group 27"/>
          <p:cNvGrpSpPr/>
          <p:nvPr/>
        </p:nvGrpSpPr>
        <p:grpSpPr>
          <a:xfrm>
            <a:off x="6920865" y="5036994"/>
            <a:ext cx="406241" cy="506861"/>
            <a:chOff x="3379" y="2807"/>
            <a:chExt cx="635" cy="733"/>
          </a:xfrm>
        </p:grpSpPr>
        <p:sp>
          <p:nvSpPr>
            <p:cNvPr id="14351" name="Oval 21"/>
            <p:cNvSpPr/>
            <p:nvPr/>
          </p:nvSpPr>
          <p:spPr>
            <a:xfrm>
              <a:off x="3379" y="2840"/>
              <a:ext cx="635" cy="635"/>
            </a:xfrm>
            <a:prstGeom prst="ellipse">
              <a:avLst/>
            </a:prstGeom>
            <a:solidFill>
              <a:schemeClr val="bg1"/>
            </a:solidFill>
            <a:ln w="28575" cap="flat" cmpd="sng">
              <a:solidFill>
                <a:schemeClr val="tx1"/>
              </a:solidFill>
              <a:prstDash val="solid"/>
              <a:headEnd type="none" w="med" len="med"/>
              <a:tailEnd type="none" w="med" len="med"/>
            </a:ln>
          </p:spPr>
          <p:txBody>
            <a:bodyPr wrap="none" anchor="ctr"/>
            <a:lstStyle/>
            <a:p>
              <a:endParaRPr lang="zh-CN" altLang="en-US" sz="2700">
                <a:latin typeface="Times New Roman"/>
                <a:ea typeface="宋体" panose="02010600030101010101" pitchFamily="2" charset="-122"/>
                <a:cs typeface="Times New Roman"/>
              </a:endParaRPr>
            </a:p>
          </p:txBody>
        </p:sp>
        <p:sp>
          <p:nvSpPr>
            <p:cNvPr id="14352" name="Text Box 22"/>
            <p:cNvSpPr txBox="1"/>
            <p:nvPr/>
          </p:nvSpPr>
          <p:spPr>
            <a:xfrm>
              <a:off x="3470" y="2807"/>
              <a:ext cx="453" cy="733"/>
            </a:xfrm>
            <a:prstGeom prst="rect">
              <a:avLst/>
            </a:prstGeom>
            <a:noFill/>
            <a:ln w="9525">
              <a:noFill/>
            </a:ln>
          </p:spPr>
          <p:txBody>
            <a:bodyPr>
              <a:spAutoFit/>
            </a:bodyPr>
            <a:lstStyle/>
            <a:p>
              <a:pPr algn="ctr">
                <a:spcBef>
                  <a:spcPct val="50000"/>
                </a:spcBef>
              </a:pPr>
              <a:r>
                <a:rPr lang="en-US" altLang="zh-CN" sz="2700">
                  <a:latin typeface="Times New Roman"/>
                  <a:ea typeface="宋体" panose="02010600030101010101" pitchFamily="2" charset="-122"/>
                  <a:cs typeface="Times New Roman"/>
                </a:rPr>
                <a:t>A</a:t>
              </a:r>
              <a:endParaRPr lang="en-US" altLang="zh-CN" sz="2700">
                <a:latin typeface="Times New Roman"/>
                <a:ea typeface="宋体" panose="02010600030101010101" pitchFamily="2" charset="-122"/>
                <a:cs typeface="Times New Roman"/>
              </a:endParaRPr>
            </a:p>
          </p:txBody>
        </p:sp>
      </p:grpSp>
      <p:sp>
        <p:nvSpPr>
          <p:cNvPr id="5" name="Text Box 46"/>
          <p:cNvSpPr txBox="1"/>
          <p:nvPr/>
        </p:nvSpPr>
        <p:spPr>
          <a:xfrm>
            <a:off x="6235065" y="4745011"/>
            <a:ext cx="290989" cy="553085"/>
          </a:xfrm>
          <a:prstGeom prst="rect">
            <a:avLst/>
          </a:prstGeom>
          <a:noFill/>
          <a:ln w="9525">
            <a:noFill/>
          </a:ln>
        </p:spPr>
        <p:txBody>
          <a:bodyPr wrap="square">
            <a:spAutoFit/>
          </a:bodyPr>
          <a:lstStyle/>
          <a:p>
            <a:pPr algn="ctr">
              <a:spcBef>
                <a:spcPct val="50000"/>
              </a:spcBef>
            </a:pPr>
            <a:r>
              <a:rPr lang="en-US" altLang="zh-CN" sz="3000" i="1">
                <a:latin typeface="Times New Roman"/>
                <a:ea typeface="宋体" panose="02010600030101010101" pitchFamily="2" charset="-122"/>
                <a:cs typeface="Times New Roman"/>
              </a:rPr>
              <a:t>R</a:t>
            </a:r>
            <a:endParaRPr lang="en-US" altLang="zh-CN" sz="3000" i="1">
              <a:latin typeface="Times New Roman"/>
              <a:ea typeface="宋体" panose="02010600030101010101" pitchFamily="2" charset="-122"/>
              <a:cs typeface="Times New Roman"/>
            </a:endParaRPr>
          </a:p>
        </p:txBody>
      </p:sp>
      <p:grpSp>
        <p:nvGrpSpPr>
          <p:cNvPr id="14344" name="Group 39"/>
          <p:cNvGrpSpPr/>
          <p:nvPr/>
        </p:nvGrpSpPr>
        <p:grpSpPr>
          <a:xfrm rot="16200000">
            <a:off x="6760369" y="3021939"/>
            <a:ext cx="407670" cy="782479"/>
            <a:chOff x="5057" y="1298"/>
            <a:chExt cx="590" cy="1225"/>
          </a:xfrm>
        </p:grpSpPr>
        <p:sp>
          <p:nvSpPr>
            <p:cNvPr id="14346" name="Rectangle 34"/>
            <p:cNvSpPr/>
            <p:nvPr/>
          </p:nvSpPr>
          <p:spPr>
            <a:xfrm>
              <a:off x="5057" y="1298"/>
              <a:ext cx="272" cy="635"/>
            </a:xfrm>
            <a:prstGeom prst="rect">
              <a:avLst/>
            </a:prstGeom>
            <a:solidFill>
              <a:schemeClr val="bg1"/>
            </a:solidFill>
            <a:ln w="28575" cap="flat" cmpd="sng">
              <a:solidFill>
                <a:schemeClr val="tx1"/>
              </a:solidFill>
              <a:prstDash val="solid"/>
              <a:miter/>
              <a:headEnd type="none" w="med" len="med"/>
              <a:tailEnd type="none" w="med" len="med"/>
            </a:ln>
          </p:spPr>
          <p:txBody>
            <a:bodyPr wrap="none" anchor="ctr"/>
            <a:lstStyle/>
            <a:p>
              <a:endParaRPr lang="zh-CN" altLang="en-US" sz="3000">
                <a:latin typeface="Times New Roman"/>
                <a:ea typeface="宋体" panose="02010600030101010101" pitchFamily="2" charset="-122"/>
                <a:cs typeface="Times New Roman"/>
              </a:endParaRPr>
            </a:p>
          </p:txBody>
        </p:sp>
        <p:sp>
          <p:nvSpPr>
            <p:cNvPr id="14347" name="Line 35"/>
            <p:cNvSpPr/>
            <p:nvPr/>
          </p:nvSpPr>
          <p:spPr>
            <a:xfrm>
              <a:off x="5329" y="1570"/>
              <a:ext cx="318" cy="0"/>
            </a:xfrm>
            <a:prstGeom prst="line">
              <a:avLst/>
            </a:prstGeom>
            <a:ln w="28575" cap="flat" cmpd="sng">
              <a:solidFill>
                <a:schemeClr val="tx1"/>
              </a:solidFill>
              <a:prstDash val="solid"/>
              <a:headEnd type="arrow" w="med" len="med"/>
              <a:tailEnd type="none" w="med" len="med"/>
            </a:ln>
          </p:spPr>
          <p:txBody>
            <a:bodyPr/>
            <a:lstStyle/>
            <a:p/>
          </p:txBody>
        </p:sp>
        <p:sp>
          <p:nvSpPr>
            <p:cNvPr id="14348" name="Line 36"/>
            <p:cNvSpPr/>
            <p:nvPr/>
          </p:nvSpPr>
          <p:spPr>
            <a:xfrm flipH="1">
              <a:off x="5647" y="1570"/>
              <a:ext cx="0" cy="908"/>
            </a:xfrm>
            <a:prstGeom prst="line">
              <a:avLst/>
            </a:prstGeom>
            <a:ln w="28575" cap="flat" cmpd="sng">
              <a:solidFill>
                <a:schemeClr val="tx1"/>
              </a:solidFill>
              <a:prstDash val="solid"/>
              <a:headEnd type="none" w="med" len="med"/>
              <a:tailEnd type="none" w="med" len="med"/>
            </a:ln>
          </p:spPr>
          <p:txBody>
            <a:bodyPr/>
            <a:lstStyle/>
            <a:p/>
          </p:txBody>
        </p:sp>
        <p:sp>
          <p:nvSpPr>
            <p:cNvPr id="14349" name="Line 37"/>
            <p:cNvSpPr/>
            <p:nvPr/>
          </p:nvSpPr>
          <p:spPr>
            <a:xfrm flipH="1">
              <a:off x="5193" y="2478"/>
              <a:ext cx="454" cy="0"/>
            </a:xfrm>
            <a:prstGeom prst="line">
              <a:avLst/>
            </a:prstGeom>
            <a:ln w="28575" cap="flat" cmpd="sng">
              <a:solidFill>
                <a:schemeClr val="tx1"/>
              </a:solidFill>
              <a:prstDash val="solid"/>
              <a:headEnd type="none" w="med" len="med"/>
              <a:tailEnd type="none" w="med" len="med"/>
            </a:ln>
          </p:spPr>
          <p:txBody>
            <a:bodyPr/>
            <a:lstStyle/>
            <a:p/>
          </p:txBody>
        </p:sp>
        <p:sp>
          <p:nvSpPr>
            <p:cNvPr id="14350" name="Oval 38"/>
            <p:cNvSpPr/>
            <p:nvPr/>
          </p:nvSpPr>
          <p:spPr>
            <a:xfrm>
              <a:off x="5148" y="2432"/>
              <a:ext cx="91" cy="91"/>
            </a:xfrm>
            <a:prstGeom prst="ellipse">
              <a:avLst/>
            </a:prstGeom>
            <a:solidFill>
              <a:schemeClr val="tx1"/>
            </a:solidFill>
            <a:ln w="9525" cap="flat" cmpd="sng">
              <a:solidFill>
                <a:schemeClr val="tx1"/>
              </a:solidFill>
              <a:prstDash val="solid"/>
              <a:headEnd type="none" w="med" len="med"/>
              <a:tailEnd type="none" w="med" len="med"/>
            </a:ln>
          </p:spPr>
          <p:txBody>
            <a:bodyPr wrap="none" anchor="ctr"/>
            <a:lstStyle/>
            <a:p>
              <a:endParaRPr lang="zh-CN" altLang="en-US" sz="3000">
                <a:latin typeface="Times New Roman"/>
                <a:ea typeface="宋体" panose="02010600030101010101" pitchFamily="2" charset="-122"/>
                <a:cs typeface="Times New Roman"/>
              </a:endParaRPr>
            </a:p>
          </p:txBody>
        </p:sp>
      </p:grpSp>
      <p:graphicFrame>
        <p:nvGraphicFramePr>
          <p:cNvPr id="13" name="对象 12">
            <a:hlinkClick action="ppaction://ole?verb=0"/>
          </p:cNvPr>
          <p:cNvGraphicFramePr>
            <a:graphicFrameLocks noChangeAspect="1"/>
          </p:cNvGraphicFramePr>
          <p:nvPr/>
        </p:nvGraphicFramePr>
        <p:xfrm>
          <a:off x="6582251" y="3710596"/>
          <a:ext cx="402431" cy="396716"/>
        </p:xfrm>
        <a:graphic>
          <a:graphicData uri="http://schemas.openxmlformats.org/presentationml/2006/ole">
            <mc:AlternateContent>
              <mc:Choice xmlns:v="urn:schemas-microsoft-com:vml" Requires="v">
                <p:oleObj spid="_x0000_s1039" r:id="rId2" imgW="177165" imgH="165100" progId="Equation.KSEE3">
                  <p:embed/>
                </p:oleObj>
              </mc:Choice>
              <mc:Fallback>
                <p:oleObj r:id="rId2" imgW="177165" imgH="165100" progId="Equation.KSEE3">
                  <p:embed/>
                  <p:pic>
                    <p:nvPicPr>
                      <p:cNvPr id="0" name="OLE substitute image"/>
                      <p:cNvPicPr/>
                      <p:nvPr/>
                    </p:nvPicPr>
                    <p:blipFill>
                      <a:blip r:embed="rId3"/>
                      <a:stretch>
                        <a:fillRect/>
                      </a:stretch>
                    </p:blipFill>
                    <p:spPr>
                      <a:xfrm>
                        <a:off x="6582251" y="3710596"/>
                        <a:ext cx="402431" cy="396716"/>
                      </a:xfrm>
                      <a:prstGeom prst="rect">
                        <a:avLst/>
                      </a:prstGeom>
                    </p:spPr>
                  </p:pic>
                </p:oleObj>
              </mc:Fallback>
            </mc:AlternateContent>
          </a:graphicData>
        </a:graphic>
      </p:graphicFrame>
      <p:sp>
        <p:nvSpPr>
          <p:cNvPr id="14" name="文本框 13"/>
          <p:cNvSpPr txBox="1"/>
          <p:nvPr/>
        </p:nvSpPr>
        <p:spPr>
          <a:xfrm>
            <a:off x="274955" y="5543550"/>
            <a:ext cx="8160385" cy="521970"/>
          </a:xfrm>
          <a:prstGeom prst="rect">
            <a:avLst/>
          </a:prstGeom>
          <a:ln w="28575"/>
        </p:spPr>
        <p:style>
          <a:lnRef idx="2">
            <a:schemeClr val="accent2"/>
          </a:lnRef>
          <a:fillRef idx="1">
            <a:schemeClr val="lt1"/>
          </a:fillRef>
          <a:effectRef idx="0">
            <a:schemeClr val="accent2"/>
          </a:effectRef>
          <a:fontRef idx="minor">
            <a:schemeClr val="dk1"/>
          </a:fontRef>
        </p:style>
        <p:txBody>
          <a:bodyPr wrap="square" rtlCol="0">
            <a:spAutoFit/>
          </a:bodyPr>
          <a:lstStyle/>
          <a:p>
            <a:r>
              <a:rPr lang="zh-CN" altLang="en-US" sz="2800" b="1">
                <a:solidFill>
                  <a:schemeClr val="tx1"/>
                </a:solidFill>
                <a:latin typeface="宋体" panose="02010600030101010101" pitchFamily="2" charset="-122"/>
                <a:ea typeface="宋体" panose="02010600030101010101" pitchFamily="2" charset="-122"/>
              </a:rPr>
              <a:t>滑动变阻器的作用：保持定值电阻两端的</a:t>
            </a:r>
            <a:r>
              <a:rPr lang="zh-CN" altLang="en-US" sz="2800" b="1">
                <a:solidFill>
                  <a:srgbClr val="FF0000"/>
                </a:solidFill>
                <a:latin typeface="宋体" panose="02010600030101010101" pitchFamily="2" charset="-122"/>
                <a:ea typeface="宋体" panose="02010600030101010101" pitchFamily="2" charset="-122"/>
              </a:rPr>
              <a:t>电压不变</a:t>
            </a:r>
            <a:r>
              <a:rPr lang="zh-CN" altLang="en-US" sz="2800" b="1">
                <a:solidFill>
                  <a:schemeClr val="tx1"/>
                </a:solidFill>
                <a:latin typeface="宋体" panose="02010600030101010101" pitchFamily="2" charset="-122"/>
                <a:ea typeface="宋体" panose="02010600030101010101" pitchFamily="2" charset="-122"/>
              </a:rPr>
              <a:t>。</a:t>
            </a:r>
            <a:endParaRPr lang="zh-CN" altLang="en-US" sz="2800" b="1">
              <a:solidFill>
                <a:schemeClr val="tx1"/>
              </a:solidFill>
              <a:latin typeface="宋体" pitchFamily="2" charset="-122"/>
              <a:ea typeface="宋体" pitchFamily="2" charset="-122"/>
            </a:endParaRPr>
          </a:p>
        </p:txBody>
      </p:sp>
      <p:sp>
        <p:nvSpPr>
          <p:cNvPr id="17" name="右弧形箭头 16"/>
          <p:cNvSpPr/>
          <p:nvPr/>
        </p:nvSpPr>
        <p:spPr>
          <a:xfrm rot="21000000">
            <a:off x="7677150" y="3160051"/>
            <a:ext cx="884396" cy="2448878"/>
          </a:xfrm>
          <a:prstGeom prst="curvedLeftArrow">
            <a:avLst>
              <a:gd name="adj1" fmla="val 10638"/>
              <a:gd name="adj2" fmla="val 16244"/>
              <a:gd name="adj3" fmla="val 2682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16" name="下箭头标注 15"/>
          <p:cNvSpPr/>
          <p:nvPr/>
        </p:nvSpPr>
        <p:spPr>
          <a:xfrm>
            <a:off x="1118235" y="2451735"/>
            <a:ext cx="1641475" cy="757555"/>
          </a:xfrm>
          <a:prstGeom prst="downArrowCallou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chemeClr val="tx1"/>
                </a:solidFill>
                <a:latin typeface="黑体" panose="02010609060101010101" charset="-122"/>
                <a:ea typeface="黑体" panose="02010609060101010101" charset="-122"/>
                <a:sym typeface="+mn-ea"/>
              </a:rPr>
              <a:t>实验设计</a:t>
            </a:r>
            <a:endParaRPr lang="zh-CN" altLang="en-US" sz="2800" b="1">
              <a:solidFill>
                <a:schemeClr val="tx1"/>
              </a:solidFill>
              <a:latin typeface="黑体" panose="02010609060101010101" charset="-122"/>
              <a:ea typeface="黑体" panose="02010609060101010101" charset="-122"/>
              <a:sym typeface="+mn-ea"/>
            </a:endParaRPr>
          </a:p>
        </p:txBody>
      </p:sp>
      <p:sp>
        <p:nvSpPr>
          <p:cNvPr id="19" name="下箭头标注 18"/>
          <p:cNvSpPr/>
          <p:nvPr/>
        </p:nvSpPr>
        <p:spPr>
          <a:xfrm>
            <a:off x="5481320" y="2451735"/>
            <a:ext cx="1641475" cy="757555"/>
          </a:xfrm>
          <a:prstGeom prst="downArrowCallou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chemeClr val="tx1"/>
                </a:solidFill>
                <a:latin typeface="黑体" panose="02010609060101010101" charset="-122"/>
                <a:ea typeface="黑体" panose="02010609060101010101" charset="-122"/>
                <a:sym typeface="+mn-ea"/>
              </a:rPr>
              <a:t>电路设计</a:t>
            </a:r>
            <a:endParaRPr lang="zh-CN" altLang="en-US" sz="2800" b="1">
              <a:solidFill>
                <a:schemeClr val="tx1"/>
              </a:solidFill>
              <a:latin typeface="黑体" panose="02010609060101010101" charset="-122"/>
              <a:ea typeface="黑体" panose="02010609060101010101" charset="-122"/>
              <a:sym typeface="+mn-ea"/>
            </a:endParaRPr>
          </a:p>
        </p:txBody>
      </p:sp>
    </p:spTree>
  </p:cSld>
  <p:clrMapOvr>
    <a:masterClrMapping/>
  </p:clrMapOvr>
  <mc:AlternateContent>
    <mc:Choice xmlns:p14="http://schemas.microsoft.com/office/powerpoint/2010/main" Requires="p14">
      <p:transition p14:dur="500"/>
    </mc:Choice>
    <mc:Fallback>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strips(downLeft)">
                                      <p:cBhvr>
                                        <p:cTn id="7" dur="500"/>
                                        <p:tgtEl>
                                          <p:spTgt spid="16"/>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2" presetClass="entr" presetSubtype="4" fill="hold" grpId="0" nodeType="clickEffect">
                                  <p:stCondLst>
                                    <p:cond delay="0"/>
                                  </p:stCondLst>
                                  <p:childTnLst>
                                    <p:set>
                                      <p:cBhvr>
                                        <p:cTn id="11" dur="500" fill="hold">
                                          <p:stCondLst>
                                            <p:cond delay="0"/>
                                          </p:stCondLst>
                                        </p:cTn>
                                        <p:tgtEl>
                                          <p:spTgt spid="4"/>
                                        </p:tgtEl>
                                        <p:attrNameLst>
                                          <p:attrName>style.visibility</p:attrName>
                                        </p:attrNameLst>
                                      </p:cBhvr>
                                      <p:to>
                                        <p:strVal val="visible"/>
                                      </p:to>
                                    </p:set>
                                    <p:anim calcmode="lin" valueType="num">
                                      <p:cBhvr additive="base">
                                        <p:cTn id="12" dur="500"/>
                                        <p:tgtEl>
                                          <p:spTgt spid="4"/>
                                        </p:tgtEl>
                                        <p:attrNameLst>
                                          <p:attrName>ppt_y</p:attrName>
                                        </p:attrNameLst>
                                      </p:cBhvr>
                                      <p:tavLst>
                                        <p:tav tm="0">
                                          <p:val>
                                            <p:strVal val="#ppt_y+#ppt_h*1.125000"/>
                                          </p:val>
                                        </p:tav>
                                        <p:tav tm="100000">
                                          <p:val>
                                            <p:strVal val="#ppt_y"/>
                                          </p:val>
                                        </p:tav>
                                      </p:tavLst>
                                    </p:anim>
                                    <p:animEffect transition="in" filter="wipe(up)">
                                      <p:cBhvr>
                                        <p:cTn id="13" dur="500"/>
                                        <p:tgtEl>
                                          <p:spTgt spid="4"/>
                                        </p:tgtEl>
                                      </p:cBhvr>
                                    </p:animEffect>
                                  </p:childTnLst>
                                </p:cTn>
                              </p:par>
                            </p:childTnLst>
                          </p:cTn>
                        </p:par>
                      </p:childTnLst>
                    </p:cTn>
                  </p:par>
                  <p:par>
                    <p:cTn id="14" fill="hold" nodeType="clickPar">
                      <p:stCondLst>
                        <p:cond delay="indefinite"/>
                      </p:stCondLst>
                      <p:childTnLst>
                        <p:par>
                          <p:cTn id="15" fill="hold" nodeType="afterGroup">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9"/>
                                        </p:tgtEl>
                                        <p:attrNameLst>
                                          <p:attrName>style.visibility</p:attrName>
                                        </p:attrNameLst>
                                      </p:cBhvr>
                                      <p:to>
                                        <p:strVal val="visible"/>
                                      </p:to>
                                    </p:set>
                                  </p:childTnLst>
                                </p:cTn>
                              </p:par>
                            </p:childTnLst>
                          </p:cTn>
                        </p:par>
                      </p:childTnLst>
                    </p:cTn>
                  </p:par>
                  <p:par>
                    <p:cTn id="18" fill="hold" nodeType="clickPar">
                      <p:stCondLst>
                        <p:cond delay="indefinite"/>
                      </p:stCondLst>
                      <p:childTnLst>
                        <p:par>
                          <p:cTn id="19" fill="hold" nodeType="afterGroup">
                            <p:stCondLst>
                              <p:cond delay="0"/>
                            </p:stCondLst>
                            <p:childTnLst>
                              <p:par>
                                <p:cTn id="20" presetID="1" presetClass="entr" presetSubtype="0"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3"/>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5"/>
                                        </p:tgtEl>
                                        <p:attrNameLst>
                                          <p:attrName>style.visibility</p:attrName>
                                        </p:attrNameLst>
                                      </p:cBhvr>
                                      <p:to>
                                        <p:strVal val="visible"/>
                                      </p:to>
                                    </p:set>
                                  </p:childTnLst>
                                </p:cTn>
                              </p:par>
                            </p:childTnLst>
                          </p:cTn>
                        </p:par>
                      </p:childTnLst>
                    </p:cTn>
                  </p:par>
                  <p:par>
                    <p:cTn id="26" fill="hold" nodeType="clickPar">
                      <p:stCondLst>
                        <p:cond delay="indefinite"/>
                      </p:stCondLst>
                      <p:childTnLst>
                        <p:par>
                          <p:cTn id="27" fill="hold" nodeType="afterGroup">
                            <p:stCondLst>
                              <p:cond delay="0"/>
                            </p:stCondLst>
                            <p:childTnLst>
                              <p:par>
                                <p:cTn id="28" presetID="9" presetClass="entr" presetSubtype="0" fill="hold"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dissolve">
                                      <p:cBhvr>
                                        <p:cTn id="30" dur="500"/>
                                        <p:tgtEl>
                                          <p:spTgt spid="12"/>
                                        </p:tgtEl>
                                      </p:cBhvr>
                                    </p:animEffect>
                                  </p:childTnLst>
                                </p:cTn>
                              </p:par>
                            </p:childTnLst>
                          </p:cTn>
                        </p:par>
                      </p:childTnLst>
                    </p:cTn>
                  </p:par>
                  <p:par>
                    <p:cTn id="31" fill="hold" nodeType="clickPar">
                      <p:stCondLst>
                        <p:cond delay="indefinite"/>
                      </p:stCondLst>
                      <p:childTnLst>
                        <p:par>
                          <p:cTn id="32" fill="hold" nodeType="afterGroup">
                            <p:stCondLst>
                              <p:cond delay="0"/>
                            </p:stCondLst>
                            <p:childTnLst>
                              <p:par>
                                <p:cTn id="33" presetID="9" presetClass="entr" presetSubtype="0"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dissolve">
                                      <p:cBhvr>
                                        <p:cTn id="35" dur="500"/>
                                        <p:tgtEl>
                                          <p:spTgt spid="11"/>
                                        </p:tgtEl>
                                      </p:cBhvr>
                                    </p:animEffect>
                                  </p:childTnLst>
                                </p:cTn>
                              </p:par>
                            </p:childTnLst>
                          </p:cTn>
                        </p:par>
                      </p:childTnLst>
                    </p:cTn>
                  </p:par>
                  <p:par>
                    <p:cTn id="36" fill="hold" nodeType="clickPar">
                      <p:stCondLst>
                        <p:cond delay="indefinite"/>
                      </p:stCondLst>
                      <p:childTnLst>
                        <p:par>
                          <p:cTn id="37" fill="hold" nodeType="afterGroup">
                            <p:stCondLst>
                              <p:cond delay="0"/>
                            </p:stCondLst>
                            <p:childTnLst>
                              <p:par>
                                <p:cTn id="38" presetID="1" presetClass="entr" presetSubtype="0" fill="hold" nodeType="clickEffect">
                                  <p:stCondLst>
                                    <p:cond delay="0"/>
                                  </p:stCondLst>
                                  <p:childTnLst>
                                    <p:set>
                                      <p:cBhvr>
                                        <p:cTn id="39" dur="1" fill="hold">
                                          <p:stCondLst>
                                            <p:cond delay="0"/>
                                          </p:stCondLst>
                                        </p:cTn>
                                        <p:tgtEl>
                                          <p:spTgt spid="14344"/>
                                        </p:tgtEl>
                                        <p:attrNameLst>
                                          <p:attrName>style.visibility</p:attrName>
                                        </p:attrNameLst>
                                      </p:cBhvr>
                                      <p:to>
                                        <p:strVal val="visible"/>
                                      </p:to>
                                    </p:set>
                                  </p:childTnLst>
                                </p:cTn>
                              </p:par>
                              <p:par>
                                <p:cTn id="40" presetID="1" presetClass="entr" presetSubtype="0" fill="hold" nodeType="withEffect">
                                  <p:stCondLst>
                                    <p:cond delay="0"/>
                                  </p:stCondLst>
                                  <p:childTnLst>
                                    <p:set>
                                      <p:cBhvr>
                                        <p:cTn id="41" dur="1" fill="hold">
                                          <p:stCondLst>
                                            <p:cond delay="0"/>
                                          </p:stCondLst>
                                        </p:cTn>
                                        <p:tgtEl>
                                          <p:spTgt spid="13"/>
                                        </p:tgtEl>
                                        <p:attrNameLst>
                                          <p:attrName>style.visibility</p:attrName>
                                        </p:attrNameLst>
                                      </p:cBhvr>
                                      <p:to>
                                        <p:strVal val="visible"/>
                                      </p:to>
                                    </p:set>
                                  </p:childTnLst>
                                </p:cTn>
                              </p:par>
                            </p:childTnLst>
                          </p:cTn>
                        </p:par>
                      </p:childTnLst>
                    </p:cTn>
                  </p:par>
                  <p:par>
                    <p:cTn id="42" fill="hold" nodeType="clickPar">
                      <p:stCondLst>
                        <p:cond delay="indefinite"/>
                      </p:stCondLst>
                      <p:childTnLst>
                        <p:par>
                          <p:cTn id="43" fill="hold" nodeType="afterGroup">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17"/>
                                        </p:tgtEl>
                                        <p:attrNameLst>
                                          <p:attrName>style.visibility</p:attrName>
                                        </p:attrNameLst>
                                      </p:cBhvr>
                                      <p:to>
                                        <p:strVal val="visible"/>
                                      </p:to>
                                    </p:set>
                                  </p:childTnLst>
                                </p:cTn>
                              </p:par>
                              <p:par>
                                <p:cTn id="46" presetID="1" presetClass="entr" presetSubtype="0" fill="hold" grpId="0" nodeType="withEffect">
                                  <p:stCondLst>
                                    <p:cond delay="0"/>
                                  </p:stCondLst>
                                  <p:childTnLst>
                                    <p:set>
                                      <p:cBhvr>
                                        <p:cTn id="47"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4" grpId="0"/>
      <p:bldP spid="17" grpId="0"/>
      <p:bldP spid="16" grpId="0"/>
      <p:bldP spid="19" grpId="0"/>
    </p:bldLst>
  </p:timing>
</p:sld>
</file>

<file path=ppt/slides/slide13.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12294" name="Rectangle 6"/>
          <p:cNvSpPr/>
          <p:nvPr/>
        </p:nvSpPr>
        <p:spPr>
          <a:xfrm>
            <a:off x="340043" y="1815121"/>
            <a:ext cx="8302466" cy="1529715"/>
          </a:xfrm>
          <a:prstGeom prst="rect">
            <a:avLst/>
          </a:prstGeom>
          <a:noFill/>
          <a:ln w="9525">
            <a:noFill/>
            <a:miter/>
          </a:ln>
        </p:spPr>
        <p:txBody>
          <a:bodyPr wrap="square">
            <a:spAutoFit/>
          </a:bodyPr>
          <a:lstStyle/>
          <a:p>
            <a:pPr marL="0" marR="0" lvl="0" indent="0" algn="l" defTabSz="914400" rtl="0" eaLnBrk="1" fontAlgn="base" latinLnBrk="0" hangingPunct="1">
              <a:lnSpc>
                <a:spcPct val="130000"/>
              </a:lnSpc>
              <a:spcBef>
                <a:spcPct val="0"/>
              </a:spcBef>
              <a:spcAft>
                <a:spcPct val="0"/>
              </a:spcAft>
              <a:buClrTx/>
              <a:buSzTx/>
              <a:buFont typeface="Arial" panose="020b0604020202020204" pitchFamily="34" charset="0"/>
              <a:buNone/>
              <a:defRPr/>
            </a:pPr>
            <a:r>
              <a:rPr kumimoji="0" lang="en-US" altLang="en-US" sz="2400" b="1" i="0" u="sng" strike="noStrike" kern="1200" cap="none" spc="0" normalizeH="0" baseline="0" noProof="1">
                <a:ln>
                  <a:noFill/>
                </a:ln>
                <a:solidFill>
                  <a:srgbClr val="0000FF"/>
                </a:solidFill>
                <a:effectLst/>
                <a:uLnTx/>
                <a:uFillTx/>
                <a:latin typeface="Arial" panose="020b0604020202020204" pitchFamily="34" charset="0"/>
                <a:ea typeface="宋体" panose="02010600030101010101" pitchFamily="2" charset="-122"/>
                <a:cs typeface="+mn-ea"/>
              </a:rPr>
              <a:t>①</a:t>
            </a:r>
            <a:r>
              <a:rPr kumimoji="0" lang="zh-CN" altLang="en-US" sz="2400" b="1" i="0" u="sng" strike="noStrike" kern="1200" cap="none" spc="0" normalizeH="0" baseline="0" noProof="1">
                <a:ln>
                  <a:noFill/>
                </a:ln>
                <a:solidFill>
                  <a:schemeClr val="tx1"/>
                </a:solidFill>
                <a:effectLst/>
                <a:uLnTx/>
                <a:uFillTx/>
                <a:latin typeface="Times New Roman"/>
                <a:ea typeface="宋体" panose="02010600030101010101" pitchFamily="2" charset="-122"/>
                <a:cs typeface="+mn-ea"/>
              </a:rPr>
              <a:t>按电路图连接电路；</a:t>
            </a:r>
            <a:endParaRPr kumimoji="0" lang="zh-CN" altLang="en-US" sz="2400" b="1" i="0" u="none" strike="noStrike" kern="1200" cap="none" spc="0" normalizeH="0" baseline="0" noProof="1">
              <a:ln>
                <a:noFill/>
              </a:ln>
              <a:solidFill>
                <a:schemeClr val="tx1"/>
              </a:solidFill>
              <a:effectLst/>
              <a:uLnTx/>
              <a:uFillTx/>
              <a:latin typeface="Times New Roman"/>
              <a:ea typeface="宋体" pitchFamily="2" charset="-122"/>
              <a:cs typeface="+mn-cs"/>
            </a:endParaRPr>
          </a:p>
          <a:p>
            <a:pPr marL="0" marR="0" lvl="0" indent="0" algn="l" defTabSz="914400" rtl="0" eaLnBrk="1" fontAlgn="base" latinLnBrk="0" hangingPunct="1">
              <a:lnSpc>
                <a:spcPct val="130000"/>
              </a:lnSpc>
              <a:spcBef>
                <a:spcPct val="0"/>
              </a:spcBef>
              <a:spcAft>
                <a:spcPct val="0"/>
              </a:spcAft>
              <a:buClrTx/>
              <a:buSzTx/>
              <a:buFont typeface="Arial" panose="020b0604020202020204" pitchFamily="34" charset="0"/>
              <a:buNone/>
              <a:defRPr/>
            </a:pPr>
            <a:r>
              <a:rPr kumimoji="0" lang="zh-CN" altLang="en-US" sz="2400" b="1" i="0" u="none" strike="noStrike" kern="1200" cap="none" spc="0" normalizeH="0" baseline="0" noProof="1">
                <a:ln>
                  <a:noFill/>
                </a:ln>
                <a:solidFill>
                  <a:srgbClr val="FF0000"/>
                </a:solidFill>
                <a:effectLst/>
                <a:uLnTx/>
                <a:uFillTx/>
                <a:latin typeface="Times New Roman"/>
                <a:ea typeface="宋体" panose="02010600030101010101" pitchFamily="2" charset="-122"/>
                <a:cs typeface="+mn-ea"/>
              </a:rPr>
              <a:t>注意：</a:t>
            </a:r>
            <a:r>
              <a:rPr kumimoji="0" lang="zh-CN" altLang="en-US" sz="2400" b="1" i="0" u="none" strike="noStrike" kern="1200" cap="none" spc="0" normalizeH="0" baseline="0" noProof="1">
                <a:ln>
                  <a:noFill/>
                </a:ln>
                <a:solidFill>
                  <a:schemeClr val="tx1"/>
                </a:solidFill>
                <a:effectLst/>
                <a:uLnTx/>
                <a:uFillTx/>
                <a:latin typeface="Times New Roman"/>
                <a:ea typeface="宋体" panose="02010600030101010101" pitchFamily="2" charset="-122"/>
                <a:cs typeface="+mn-ea"/>
              </a:rPr>
              <a:t>连接电路前先</a:t>
            </a:r>
            <a:r>
              <a:rPr kumimoji="0" lang="zh-CN" altLang="en-US" sz="2400" b="1" i="0" u="none" strike="noStrike" kern="1200" cap="none" spc="0" normalizeH="0" baseline="0" noProof="1">
                <a:ln>
                  <a:noFill/>
                </a:ln>
                <a:solidFill>
                  <a:srgbClr val="FF0000"/>
                </a:solidFill>
                <a:effectLst/>
                <a:uLnTx/>
                <a:uFillTx/>
                <a:latin typeface="Times New Roman"/>
                <a:ea typeface="宋体" panose="02010600030101010101" pitchFamily="2" charset="-122"/>
                <a:cs typeface="+mn-ea"/>
              </a:rPr>
              <a:t>断开开关</a:t>
            </a:r>
            <a:r>
              <a:rPr kumimoji="0" lang="zh-CN" altLang="en-US" sz="2400" b="1" i="0" u="none" strike="noStrike" kern="1200" cap="none" spc="0" normalizeH="0" baseline="0" noProof="1">
                <a:ln>
                  <a:noFill/>
                </a:ln>
                <a:solidFill>
                  <a:schemeClr val="tx1"/>
                </a:solidFill>
                <a:effectLst/>
                <a:uLnTx/>
                <a:uFillTx/>
                <a:latin typeface="Times New Roman"/>
                <a:ea typeface="宋体" panose="02010600030101010101" pitchFamily="2" charset="-122"/>
                <a:cs typeface="+mn-ea"/>
              </a:rPr>
              <a:t>，并将滑动变阻器滑片移到</a:t>
            </a:r>
            <a:r>
              <a:rPr kumimoji="0" lang="zh-CN" altLang="en-US" sz="2400" b="1" i="0" u="none" strike="noStrike" kern="1200" cap="none" spc="0" normalizeH="0" baseline="0" noProof="1">
                <a:ln>
                  <a:noFill/>
                </a:ln>
                <a:solidFill>
                  <a:srgbClr val="FF0000"/>
                </a:solidFill>
                <a:effectLst/>
                <a:uLnTx/>
                <a:uFillTx/>
                <a:latin typeface="Times New Roman"/>
                <a:ea typeface="宋体" panose="02010600030101010101" pitchFamily="2" charset="-122"/>
                <a:cs typeface="+mn-ea"/>
              </a:rPr>
              <a:t>最大值处</a:t>
            </a:r>
            <a:r>
              <a:rPr kumimoji="0" lang="zh-CN" altLang="en-US" sz="2400" b="1" i="0" u="none" strike="noStrike" kern="1200" cap="none" spc="0" normalizeH="0" baseline="0" noProof="1">
                <a:ln>
                  <a:noFill/>
                </a:ln>
                <a:solidFill>
                  <a:schemeClr val="tx1"/>
                </a:solidFill>
                <a:effectLst/>
                <a:uLnTx/>
                <a:uFillTx/>
                <a:latin typeface="Times New Roman"/>
                <a:ea typeface="宋体" panose="02010600030101010101" pitchFamily="2" charset="-122"/>
                <a:cs typeface="+mn-ea"/>
              </a:rPr>
              <a:t>，电流表和电压表要选择</a:t>
            </a:r>
            <a:r>
              <a:rPr kumimoji="0" lang="zh-CN" altLang="en-US" sz="2400" b="1" i="0" u="none" strike="noStrike" kern="1200" cap="none" spc="0" normalizeH="0" baseline="0" noProof="1">
                <a:ln>
                  <a:noFill/>
                </a:ln>
                <a:solidFill>
                  <a:srgbClr val="FF0000"/>
                </a:solidFill>
                <a:effectLst/>
                <a:uLnTx/>
                <a:uFillTx/>
                <a:latin typeface="Times New Roman"/>
                <a:ea typeface="宋体" panose="02010600030101010101" pitchFamily="2" charset="-122"/>
                <a:cs typeface="+mn-ea"/>
              </a:rPr>
              <a:t>合适的量程</a:t>
            </a:r>
            <a:r>
              <a:rPr kumimoji="0" lang="zh-CN" altLang="en-US" sz="2400" b="1" i="0" u="none" strike="noStrike" kern="1200" cap="none" spc="0" normalizeH="0" baseline="0" noProof="1">
                <a:ln>
                  <a:noFill/>
                </a:ln>
                <a:solidFill>
                  <a:schemeClr val="tx1"/>
                </a:solidFill>
                <a:effectLst/>
                <a:uLnTx/>
                <a:uFillTx/>
                <a:latin typeface="Times New Roman"/>
                <a:ea typeface="宋体" panose="02010600030101010101" pitchFamily="2" charset="-122"/>
                <a:cs typeface="+mn-ea"/>
              </a:rPr>
              <a:t>和</a:t>
            </a:r>
            <a:r>
              <a:rPr kumimoji="0" lang="zh-CN" altLang="en-US" sz="2400" b="1" i="0" u="none" strike="noStrike" kern="1200" cap="none" spc="0" normalizeH="0" baseline="0" noProof="1">
                <a:ln>
                  <a:noFill/>
                </a:ln>
                <a:solidFill>
                  <a:srgbClr val="FF0000"/>
                </a:solidFill>
                <a:effectLst/>
                <a:uLnTx/>
                <a:uFillTx/>
                <a:latin typeface="Times New Roman"/>
                <a:ea typeface="宋体" panose="02010600030101010101" pitchFamily="2" charset="-122"/>
                <a:cs typeface="+mn-ea"/>
              </a:rPr>
              <a:t>正确的接线柱</a:t>
            </a:r>
            <a:r>
              <a:rPr kumimoji="0" lang="zh-CN" altLang="en-US" sz="2400" b="1" i="0" u="none" strike="noStrike" kern="1200" cap="none" spc="0" normalizeH="0" baseline="0" noProof="1">
                <a:ln>
                  <a:noFill/>
                </a:ln>
                <a:solidFill>
                  <a:schemeClr val="tx1"/>
                </a:solidFill>
                <a:effectLst/>
                <a:uLnTx/>
                <a:uFillTx/>
                <a:latin typeface="Times New Roman"/>
                <a:ea typeface="宋体" panose="02010600030101010101" pitchFamily="2" charset="-122"/>
                <a:cs typeface="+mn-ea"/>
              </a:rPr>
              <a:t>。</a:t>
            </a:r>
            <a:endParaRPr kumimoji="0" lang="zh-CN" altLang="en-US" sz="2400" b="1" i="0" u="none" strike="noStrike" kern="1200" cap="none" spc="0" normalizeH="0" baseline="0" noProof="1">
              <a:ln>
                <a:noFill/>
              </a:ln>
              <a:solidFill>
                <a:schemeClr val="tx1"/>
              </a:solidFill>
              <a:effectLst/>
              <a:uLnTx/>
              <a:uFillTx/>
              <a:latin typeface="Times New Roman"/>
              <a:ea typeface="宋体" panose="02010600030101010101" pitchFamily="2" charset="-122"/>
              <a:cs typeface="+mn-ea"/>
            </a:endParaRPr>
          </a:p>
        </p:txBody>
      </p:sp>
      <p:sp>
        <p:nvSpPr>
          <p:cNvPr id="12295" name="Text Box 7"/>
          <p:cNvSpPr txBox="1"/>
          <p:nvPr/>
        </p:nvSpPr>
        <p:spPr>
          <a:xfrm>
            <a:off x="340043" y="3230060"/>
            <a:ext cx="8302466" cy="1050290"/>
          </a:xfrm>
          <a:prstGeom prst="rect">
            <a:avLst/>
          </a:prstGeom>
          <a:noFill/>
          <a:ln w="9525">
            <a:noFill/>
            <a:miter/>
          </a:ln>
        </p:spPr>
        <p:txBody>
          <a:bodyPr wrap="square">
            <a:spAutoFit/>
          </a:bodyPr>
          <a:lstStyle/>
          <a:p>
            <a:pPr marR="0" defTabSz="914400">
              <a:lnSpc>
                <a:spcPct val="130000"/>
              </a:lnSpc>
              <a:spcBef>
                <a:spcPct val="50000"/>
              </a:spcBef>
              <a:buClrTx/>
              <a:buSzTx/>
              <a:buFont typeface="Arial" panose="020b0604020202020204" pitchFamily="34" charset="0"/>
              <a:buNone/>
              <a:defRPr/>
            </a:pPr>
            <a:r>
              <a:rPr kumimoji="0" lang="en-US" altLang="zh-CN" sz="2400" b="1" u="sng" kern="1200" cap="none" spc="0" normalizeH="0" baseline="0" noProof="1">
                <a:solidFill>
                  <a:srgbClr val="0000FF"/>
                </a:solidFill>
                <a:effectLst/>
                <a:latin typeface="Arial" panose="020b0604020202020204" pitchFamily="34" charset="0"/>
                <a:ea typeface="宋体" panose="02010600030101010101" pitchFamily="2" charset="-122"/>
                <a:cs typeface="+mn-ea"/>
              </a:rPr>
              <a:t>②</a:t>
            </a:r>
            <a:r>
              <a:rPr kumimoji="0" lang="zh-CN" altLang="en-US" sz="2400" b="1" u="sng" kern="1200" cap="none" spc="0" normalizeH="0" baseline="0" noProof="1">
                <a:solidFill>
                  <a:schemeClr val="tx1"/>
                </a:solidFill>
                <a:effectLst/>
                <a:latin typeface="Times New Roman"/>
                <a:ea typeface="宋体" panose="02010600030101010101" pitchFamily="2" charset="-122"/>
                <a:cs typeface="+mn-ea"/>
              </a:rPr>
              <a:t>闭合开关，移动滑动变阻器的滑片，使电压表的示数为</a:t>
            </a:r>
            <a:r>
              <a:rPr kumimoji="0" lang="en-US" altLang="zh-CN" sz="2400" b="1" u="sng" kern="1200" cap="none" spc="0" normalizeH="0" baseline="0" noProof="1">
                <a:solidFill>
                  <a:srgbClr val="FF0000"/>
                </a:solidFill>
                <a:effectLst/>
                <a:latin typeface="Times New Roman"/>
                <a:ea typeface="宋体" panose="02010600030101010101" pitchFamily="2" charset="-122"/>
                <a:cs typeface="+mn-ea"/>
              </a:rPr>
              <a:t>2V</a:t>
            </a:r>
            <a:r>
              <a:rPr kumimoji="0" lang="zh-CN" altLang="en-US" sz="2400" b="1" u="sng" kern="1200" cap="none" spc="0" normalizeH="0" baseline="0" noProof="1">
                <a:solidFill>
                  <a:schemeClr val="tx1"/>
                </a:solidFill>
                <a:effectLst/>
                <a:latin typeface="Times New Roman"/>
                <a:ea typeface="宋体" panose="02010600030101010101" pitchFamily="2" charset="-122"/>
                <a:cs typeface="+mn-ea"/>
              </a:rPr>
              <a:t>，记下电流表的示数，把数据记录在表格中。</a:t>
            </a:r>
            <a:endParaRPr kumimoji="0" lang="zh-CN" altLang="en-US" sz="2400" b="1" u="sng" kern="1200" cap="none" spc="0" normalizeH="0" baseline="0" noProof="1">
              <a:solidFill>
                <a:schemeClr val="tx1"/>
              </a:solidFill>
              <a:effectLst/>
              <a:latin typeface="Times New Roman"/>
              <a:ea typeface="宋体" pitchFamily="2" charset="-122"/>
              <a:cs typeface="+mn-ea"/>
            </a:endParaRPr>
          </a:p>
        </p:txBody>
      </p:sp>
      <p:sp>
        <p:nvSpPr>
          <p:cNvPr id="2" name="Text Box 7"/>
          <p:cNvSpPr txBox="1"/>
          <p:nvPr/>
        </p:nvSpPr>
        <p:spPr>
          <a:xfrm>
            <a:off x="340043" y="4175416"/>
            <a:ext cx="8302466" cy="1529715"/>
          </a:xfrm>
          <a:prstGeom prst="rect">
            <a:avLst/>
          </a:prstGeom>
          <a:noFill/>
          <a:ln w="9525">
            <a:noFill/>
            <a:miter/>
          </a:ln>
        </p:spPr>
        <p:txBody>
          <a:bodyPr wrap="square">
            <a:spAutoFit/>
          </a:bodyPr>
          <a:lstStyle/>
          <a:p>
            <a:pPr marR="0" defTabSz="914400">
              <a:lnSpc>
                <a:spcPct val="130000"/>
              </a:lnSpc>
              <a:spcBef>
                <a:spcPct val="50000"/>
              </a:spcBef>
              <a:buClrTx/>
              <a:buSzTx/>
              <a:buFont typeface="Arial" panose="020b0604020202020204" pitchFamily="34" charset="0"/>
              <a:buNone/>
              <a:defRPr/>
            </a:pPr>
            <a:r>
              <a:rPr kumimoji="0" lang="zh-CN" altLang="en-US" sz="2400" b="1" kern="1200" cap="none" spc="0" normalizeH="0" baseline="0" noProof="1">
                <a:solidFill>
                  <a:srgbClr val="0000FF"/>
                </a:solidFill>
                <a:effectLst/>
                <a:latin typeface="Arial" panose="020b0604020202020204" pitchFamily="34" charset="0"/>
                <a:ea typeface="宋体" panose="02010600030101010101" pitchFamily="2" charset="-122"/>
                <a:cs typeface="+mn-ea"/>
              </a:rPr>
              <a:t>③</a:t>
            </a:r>
            <a:r>
              <a:rPr kumimoji="0" lang="zh-CN" altLang="en-US" sz="2400" b="1" kern="1200" cap="none" spc="0" normalizeH="0" baseline="0" noProof="1">
                <a:solidFill>
                  <a:schemeClr val="tx1"/>
                </a:solidFill>
                <a:effectLst/>
                <a:latin typeface="Arial" panose="020b0604020202020204" pitchFamily="34" charset="0"/>
                <a:ea typeface="宋体" panose="02010600030101010101" pitchFamily="2" charset="-122"/>
                <a:cs typeface="+mn-ea"/>
              </a:rPr>
              <a:t>断开</a:t>
            </a:r>
            <a:r>
              <a:rPr kumimoji="0" lang="zh-CN" altLang="en-US" sz="2400" b="1" kern="1200" cap="none" spc="0" normalizeH="0" baseline="0" noProof="1">
                <a:solidFill>
                  <a:schemeClr val="tx1"/>
                </a:solidFill>
                <a:effectLst/>
                <a:latin typeface="Times New Roman"/>
                <a:ea typeface="宋体" panose="02010600030101010101" pitchFamily="2" charset="-122"/>
                <a:cs typeface="+mn-ea"/>
              </a:rPr>
              <a:t>开关，</a:t>
            </a:r>
            <a:r>
              <a:rPr kumimoji="0" lang="zh-CN" altLang="en-US" sz="2400" b="1" kern="1200" cap="none" spc="0" normalizeH="0" baseline="0" noProof="1">
                <a:solidFill>
                  <a:srgbClr val="FF0000"/>
                </a:solidFill>
                <a:effectLst/>
                <a:latin typeface="Times New Roman"/>
                <a:ea typeface="宋体" panose="02010600030101010101" pitchFamily="2" charset="-122"/>
                <a:cs typeface="+mn-ea"/>
              </a:rPr>
              <a:t>更换阻值不同的电阻</a:t>
            </a:r>
            <a:r>
              <a:rPr kumimoji="0" lang="zh-CN" altLang="en-US" sz="2400" b="1" kern="1200" cap="none" spc="0" normalizeH="0" baseline="0" noProof="1">
                <a:solidFill>
                  <a:schemeClr val="tx1"/>
                </a:solidFill>
                <a:effectLst/>
                <a:latin typeface="Times New Roman"/>
                <a:ea typeface="宋体" panose="02010600030101010101" pitchFamily="2" charset="-122"/>
                <a:cs typeface="+mn-ea"/>
              </a:rPr>
              <a:t>，移动滑动变阻器的滑片，使电压表的示数仍为</a:t>
            </a:r>
            <a:r>
              <a:rPr kumimoji="0" lang="en-US" altLang="zh-CN" sz="2400" b="1" kern="1200" cap="none" spc="0" normalizeH="0" baseline="0" noProof="1">
                <a:solidFill>
                  <a:srgbClr val="FF0000"/>
                </a:solidFill>
                <a:effectLst/>
                <a:latin typeface="Times New Roman"/>
                <a:ea typeface="宋体" panose="02010600030101010101" pitchFamily="2" charset="-122"/>
                <a:cs typeface="+mn-ea"/>
              </a:rPr>
              <a:t>2V</a:t>
            </a:r>
            <a:r>
              <a:rPr kumimoji="0" lang="zh-CN" altLang="en-US" sz="2400" b="1" kern="1200" cap="none" spc="0" normalizeH="0" baseline="0" noProof="1">
                <a:solidFill>
                  <a:schemeClr val="tx1"/>
                </a:solidFill>
                <a:effectLst/>
                <a:latin typeface="Times New Roman"/>
                <a:ea typeface="宋体" panose="02010600030101010101" pitchFamily="2" charset="-122"/>
                <a:cs typeface="+mn-ea"/>
              </a:rPr>
              <a:t>，记下电流表的示数，把数据记录在表格中。</a:t>
            </a:r>
            <a:endParaRPr kumimoji="0" lang="zh-CN" altLang="en-US" sz="2400" b="1" kern="1200" cap="none" spc="0" normalizeH="0" baseline="0" noProof="1">
              <a:solidFill>
                <a:schemeClr val="tx1"/>
              </a:solidFill>
              <a:effectLst/>
              <a:latin typeface="Times New Roman"/>
              <a:ea typeface="宋体" pitchFamily="2" charset="-122"/>
              <a:cs typeface="+mn-ea"/>
            </a:endParaRPr>
          </a:p>
        </p:txBody>
      </p:sp>
      <p:sp>
        <p:nvSpPr>
          <p:cNvPr id="16" name="下箭头标注 15"/>
          <p:cNvSpPr/>
          <p:nvPr/>
        </p:nvSpPr>
        <p:spPr>
          <a:xfrm>
            <a:off x="3552190" y="1240155"/>
            <a:ext cx="1641475" cy="757555"/>
          </a:xfrm>
          <a:prstGeom prst="downArrowCallou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chemeClr val="tx1"/>
                </a:solidFill>
                <a:latin typeface="黑体" panose="02010609060101010101" charset="-122"/>
                <a:ea typeface="黑体" panose="02010609060101010101" charset="-122"/>
                <a:sym typeface="+mn-ea"/>
              </a:rPr>
              <a:t>实验步骤</a:t>
            </a:r>
            <a:endParaRPr lang="zh-CN" altLang="en-US" sz="2800" b="1">
              <a:solidFill>
                <a:schemeClr val="tx1"/>
              </a:solidFill>
              <a:latin typeface="黑体" panose="02010609060101010101" charset="-122"/>
              <a:ea typeface="黑体" panose="02010609060101010101" charset="-122"/>
              <a:sym typeface="+mn-ea"/>
            </a:endParaRPr>
          </a:p>
        </p:txBody>
      </p:sp>
    </p:spTree>
  </p:cSld>
  <p:clrMapOvr>
    <a:masterClrMapping/>
  </p:clrMapOvr>
  <mc:AlternateContent>
    <mc:Choice xmlns:p14="http://schemas.microsoft.com/office/powerpoint/2010/main" Requires="p14">
      <p:transition p14:dur="500"/>
    </mc:Choice>
    <mc:Fallback>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strips(downLeft)">
                                      <p:cBhvr>
                                        <p:cTn id="7" dur="500"/>
                                        <p:tgtEl>
                                          <p:spTgt spid="16"/>
                                        </p:tgtEl>
                                      </p:cBhvr>
                                    </p:animEffect>
                                  </p:childTnLst>
                                </p:cTn>
                              </p:par>
                            </p:childTnLst>
                          </p:cTn>
                        </p:par>
                      </p:childTnLst>
                    </p:cTn>
                  </p:par>
                  <p:par>
                    <p:cTn id="8" fill="hold" nodeType="clickPar">
                      <p:stCondLst>
                        <p:cond delay="indefinite"/>
                        <p:cond evt="onBegin" delay="0">
                          <p:tn val="7"/>
                        </p:cond>
                      </p:stCondLst>
                      <p:childTnLst>
                        <p:par>
                          <p:cTn id="9" fill="hold" nodeType="after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12294"/>
                                        </p:tgtEl>
                                        <p:attrNameLst>
                                          <p:attrName>style.visibility</p:attrName>
                                        </p:attrNameLst>
                                      </p:cBhvr>
                                      <p:to>
                                        <p:strVal val="visible"/>
                                      </p:to>
                                    </p:set>
                                    <p:animEffect transition="in" filter="diamond(in)">
                                      <p:cBhvr>
                                        <p:cTn id="12" dur="500"/>
                                        <p:tgtEl>
                                          <p:spTgt spid="12294"/>
                                        </p:tgtEl>
                                      </p:cBhvr>
                                    </p:animEffect>
                                  </p:childTnLst>
                                </p:cTn>
                              </p:par>
                            </p:childTnLst>
                          </p:cTn>
                        </p:par>
                      </p:childTnLst>
                    </p:cTn>
                  </p:par>
                  <p:par>
                    <p:cTn id="13" fill="hold" nodeType="clickPar">
                      <p:stCondLst>
                        <p:cond delay="indefinite"/>
                        <p:cond evt="onBegin" delay="0">
                          <p:tn val="12"/>
                        </p:cond>
                      </p:stCondLst>
                      <p:childTnLst>
                        <p:par>
                          <p:cTn id="14" fill="hold" nodeType="afterGroup">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12295"/>
                                        </p:tgtEl>
                                        <p:attrNameLst>
                                          <p:attrName>style.visibility</p:attrName>
                                        </p:attrNameLst>
                                      </p:cBhvr>
                                      <p:to>
                                        <p:strVal val="visible"/>
                                      </p:to>
                                    </p:set>
                                    <p:animEffect transition="in" filter="diamond(in)">
                                      <p:cBhvr>
                                        <p:cTn id="17" dur="1000"/>
                                        <p:tgtEl>
                                          <p:spTgt spid="12295"/>
                                        </p:tgtEl>
                                      </p:cBhvr>
                                    </p:animEffect>
                                  </p:childTnLst>
                                </p:cTn>
                              </p:par>
                            </p:childTnLst>
                          </p:cTn>
                        </p:par>
                      </p:childTnLst>
                    </p:cTn>
                  </p:par>
                  <p:par>
                    <p:cTn id="18" fill="hold" nodeType="clickPar">
                      <p:stCondLst>
                        <p:cond delay="indefinite"/>
                        <p:cond evt="onBegin" delay="0">
                          <p:tn val="17"/>
                        </p:cond>
                      </p:stCondLst>
                      <p:childTnLst>
                        <p:par>
                          <p:cTn id="19" fill="hold" nodeType="afterGroup">
                            <p:stCondLst>
                              <p:cond delay="0"/>
                            </p:stCondLst>
                            <p:childTnLst>
                              <p:par>
                                <p:cTn id="20" presetID="8" presetClass="entr" presetSubtype="16" fill="hold" grpId="0" nodeType="clickEffect">
                                  <p:stCondLst>
                                    <p:cond delay="0"/>
                                  </p:stCondLst>
                                  <p:childTnLst>
                                    <p:set>
                                      <p:cBhvr>
                                        <p:cTn id="21" dur="1000" fill="hold">
                                          <p:stCondLst>
                                            <p:cond delay="0"/>
                                          </p:stCondLst>
                                        </p:cTn>
                                        <p:tgtEl>
                                          <p:spTgt spid="2"/>
                                        </p:tgtEl>
                                        <p:attrNameLst>
                                          <p:attrName>style.visibility</p:attrName>
                                        </p:attrNameLst>
                                      </p:cBhvr>
                                      <p:to>
                                        <p:strVal val="visible"/>
                                      </p:to>
                                    </p:set>
                                    <p:animEffect transition="in" filter="diamond(in)">
                                      <p:cBhvr>
                                        <p:cTn id="22"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4" grpId="0"/>
      <p:bldP spid="12295" grpId="0"/>
      <p:bldP spid="2" grpId="0"/>
      <p:bldP spid="16" grpId="0"/>
    </p:bldLst>
  </p:timing>
</p:sld>
</file>

<file path=ppt/slides/slide14.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graphicFrame>
        <p:nvGraphicFramePr>
          <p:cNvPr id="15362" name="表格 15361"/>
          <p:cNvGraphicFramePr>
            <a:graphicFrameLocks noGrp="1"/>
          </p:cNvGraphicFramePr>
          <p:nvPr/>
        </p:nvGraphicFramePr>
        <p:xfrm>
          <a:off x="580073" y="3274695"/>
          <a:ext cx="7877175" cy="1600200"/>
        </p:xfrm>
        <a:graphic>
          <a:graphicData uri="http://schemas.openxmlformats.org/drawingml/2006/table">
            <a:tbl>
              <a:tblPr/>
              <a:tblGrid>
                <a:gridCol w="1693863"/>
                <a:gridCol w="955675"/>
                <a:gridCol w="1104900"/>
                <a:gridCol w="1030287"/>
                <a:gridCol w="1104900"/>
                <a:gridCol w="1030288"/>
                <a:gridCol w="957262"/>
              </a:tblGrid>
              <a:tr h="533400">
                <a:tc>
                  <a:txBody>
                    <a:bodyPr vert="horz" wrap="square"/>
                    <a:lstStyle>
                      <a:lvl1pPr marL="342900" lvl="0" indent="-342900" algn="l" defTabSz="914400" eaLnBrk="1" fontAlgn="base" latinLnBrk="0" hangingPunct="1">
                        <a:lnSpc>
                          <a:spcPct val="100000"/>
                        </a:lnSpc>
                        <a:spcBef>
                          <a:spcPct val="20000"/>
                        </a:spcBef>
                        <a:spcAft>
                          <a:spcPct val="0"/>
                        </a:spcAft>
                        <a:buChar char="•"/>
                        <a:defRPr sz="2800" u="none" kern="1200" baseline="0">
                          <a:solidFill>
                            <a:schemeClr val="tx1"/>
                          </a:solidFill>
                          <a:latin typeface="Arial"/>
                          <a:ea typeface="微软雅黑"/>
                        </a:defRPr>
                      </a:lvl1pPr>
                      <a:lvl2pPr marL="742950" lvl="1" indent="-285750" algn="l" defTabSz="914400" eaLnBrk="1" fontAlgn="base" latinLnBrk="0" hangingPunct="1">
                        <a:lnSpc>
                          <a:spcPct val="100000"/>
                        </a:lnSpc>
                        <a:spcBef>
                          <a:spcPct val="20000"/>
                        </a:spcBef>
                        <a:spcAft>
                          <a:spcPct val="0"/>
                        </a:spcAft>
                        <a:buChar char="–"/>
                        <a:defRPr sz="2400" u="none" kern="1200" baseline="0">
                          <a:solidFill>
                            <a:schemeClr val="tx1"/>
                          </a:solidFill>
                          <a:latin typeface="Arial"/>
                          <a:ea typeface="微软雅黑"/>
                        </a:defRPr>
                      </a:lvl2pPr>
                      <a:lvl3pPr marL="1143000" lvl="2" indent="-228600" algn="l" defTabSz="914400" eaLnBrk="1" fontAlgn="base" latinLnBrk="0" hangingPunct="1">
                        <a:lnSpc>
                          <a:spcPct val="100000"/>
                        </a:lnSpc>
                        <a:spcBef>
                          <a:spcPct val="20000"/>
                        </a:spcBef>
                        <a:spcAft>
                          <a:spcPct val="0"/>
                        </a:spcAft>
                        <a:buChar char="•"/>
                        <a:defRPr sz="2000" u="none" kern="1200" baseline="0">
                          <a:solidFill>
                            <a:schemeClr val="tx1"/>
                          </a:solidFill>
                          <a:latin typeface="Arial"/>
                          <a:ea typeface="微软雅黑"/>
                        </a:defRPr>
                      </a:lvl3pPr>
                      <a:lvl4pPr marL="1600200" lvl="3" indent="-228600" algn="l" defTabSz="914400" eaLnBrk="1" fontAlgn="base" latinLnBrk="0" hangingPunct="1">
                        <a:lnSpc>
                          <a:spcPct val="100000"/>
                        </a:lnSpc>
                        <a:spcBef>
                          <a:spcPct val="20000"/>
                        </a:spcBef>
                        <a:spcAft>
                          <a:spcPct val="0"/>
                        </a:spcAft>
                        <a:buChar char="–"/>
                        <a:defRPr sz="1800" u="none" kern="1200" baseline="0">
                          <a:solidFill>
                            <a:schemeClr val="tx1"/>
                          </a:solidFill>
                          <a:latin typeface="Arial"/>
                          <a:ea typeface="微软雅黑"/>
                        </a:defRPr>
                      </a:lvl4pPr>
                      <a:lvl5pPr marL="2057400" lvl="4" indent="-228600" algn="l" defTabSz="914400" eaLnBrk="1" fontAlgn="base" latinLnBrk="0" hangingPunct="1">
                        <a:lnSpc>
                          <a:spcPct val="100000"/>
                        </a:lnSpc>
                        <a:spcBef>
                          <a:spcPct val="20000"/>
                        </a:spcBef>
                        <a:spcAft>
                          <a:spcPct val="0"/>
                        </a:spcAft>
                        <a:buChar char="»"/>
                        <a:defRPr sz="1800" u="none" kern="1200" baseline="0">
                          <a:solidFill>
                            <a:schemeClr val="tx1"/>
                          </a:solidFill>
                          <a:latin typeface="Arial"/>
                          <a:ea typeface="微软雅黑"/>
                        </a:defRPr>
                      </a:lvl5pPr>
                    </a:lstStyle>
                    <a:p>
                      <a:pPr marL="0" lvl="0" indent="0">
                        <a:spcBef>
                          <a:spcPct val="20000"/>
                        </a:spcBef>
                        <a:buNone/>
                      </a:pPr>
                      <a:r>
                        <a:rPr lang="zh-CN" altLang="en-US" sz="2800" b="0">
                          <a:latin typeface="黑体" panose="02010609060101010101" charset="-122"/>
                          <a:ea typeface="黑体" panose="02010609060101010101" charset="-122"/>
                          <a:cs typeface="黑体" panose="02010609060101010101" charset="-122"/>
                        </a:rPr>
                        <a:t>电压</a:t>
                      </a:r>
                      <a:r>
                        <a:rPr lang="en-US" altLang="zh-CN" sz="2800" b="0" i="1">
                          <a:latin typeface="黑体" panose="02010609060101010101" charset="-122"/>
                          <a:ea typeface="黑体" panose="02010609060101010101" charset="-122"/>
                          <a:cs typeface="黑体" panose="02010609060101010101" charset="-122"/>
                        </a:rPr>
                        <a:t>U</a:t>
                      </a:r>
                      <a:endParaRPr lang="zh-CN" altLang="en-US" sz="2800" b="0" i="1">
                        <a:latin typeface="黑体" panose="02010609060101010101" charset="-122"/>
                        <a:ea typeface="黑体" panose="02010609060101010101" charset="-122"/>
                        <a:cs typeface="黑体" panose="02010609060101010101" charset="-122"/>
                      </a:endParaRPr>
                    </a:p>
                  </a:txBody>
                  <a:tcPr>
                    <a:lnL w="28575" cap="flat" cmpd="sng">
                      <a:solidFill>
                        <a:srgbClr val="0066CC"/>
                      </a:solidFill>
                      <a:prstDash val="solid"/>
                      <a:headEnd type="none" w="med" len="med"/>
                      <a:tailEnd type="none" w="med" len="med"/>
                    </a:lnL>
                    <a:lnR w="12700" cap="flat" cmpd="sng">
                      <a:solidFill>
                        <a:srgbClr val="0066CC"/>
                      </a:solidFill>
                      <a:prstDash val="solid"/>
                      <a:headEnd type="none" w="med" len="med"/>
                      <a:tailEnd type="none" w="med" len="med"/>
                    </a:lnR>
                    <a:lnT w="28575" cap="flat" cmpd="sng">
                      <a:solidFill>
                        <a:srgbClr val="0066CC"/>
                      </a:solidFill>
                      <a:prstDash val="solid"/>
                      <a:headEnd type="none" w="med" len="med"/>
                      <a:tailEnd type="none" w="med" len="med"/>
                    </a:lnT>
                    <a:lnB w="12700" cap="flat" cmpd="sng">
                      <a:solidFill>
                        <a:srgbClr val="0066CC"/>
                      </a:solidFill>
                      <a:prstDash val="solid"/>
                      <a:headEnd type="none" w="med" len="med"/>
                      <a:tailEnd type="none" w="med" len="med"/>
                    </a:lnB>
                    <a:lnTlToBr>
                      <a:noFill/>
                    </a:lnTlToBr>
                    <a:lnBlToTr>
                      <a:noFill/>
                    </a:lnBlToTr>
                    <a:noFill/>
                  </a:tcPr>
                </a:tc>
                <a:tc gridSpan="6">
                  <a:txBody>
                    <a:bodyPr vert="horz" wrap="square"/>
                    <a:lstStyle>
                      <a:lvl1pPr marL="342900" lvl="0" indent="-342900" algn="l" defTabSz="914400" eaLnBrk="1" fontAlgn="base" latinLnBrk="0" hangingPunct="1">
                        <a:lnSpc>
                          <a:spcPct val="100000"/>
                        </a:lnSpc>
                        <a:spcBef>
                          <a:spcPct val="20000"/>
                        </a:spcBef>
                        <a:spcAft>
                          <a:spcPct val="0"/>
                        </a:spcAft>
                        <a:buChar char="•"/>
                        <a:defRPr sz="2800" u="none" kern="1200" baseline="0">
                          <a:solidFill>
                            <a:schemeClr val="tx1"/>
                          </a:solidFill>
                          <a:latin typeface="Arial"/>
                          <a:ea typeface="微软雅黑"/>
                        </a:defRPr>
                      </a:lvl1pPr>
                      <a:lvl2pPr marL="742950" lvl="1" indent="-285750" algn="l" defTabSz="914400" eaLnBrk="1" fontAlgn="base" latinLnBrk="0" hangingPunct="1">
                        <a:lnSpc>
                          <a:spcPct val="100000"/>
                        </a:lnSpc>
                        <a:spcBef>
                          <a:spcPct val="20000"/>
                        </a:spcBef>
                        <a:spcAft>
                          <a:spcPct val="0"/>
                        </a:spcAft>
                        <a:buChar char="–"/>
                        <a:defRPr sz="2400" u="none" kern="1200" baseline="0">
                          <a:solidFill>
                            <a:schemeClr val="tx1"/>
                          </a:solidFill>
                          <a:latin typeface="Arial"/>
                          <a:ea typeface="微软雅黑"/>
                        </a:defRPr>
                      </a:lvl2pPr>
                      <a:lvl3pPr marL="1143000" lvl="2" indent="-228600" algn="l" defTabSz="914400" eaLnBrk="1" fontAlgn="base" latinLnBrk="0" hangingPunct="1">
                        <a:lnSpc>
                          <a:spcPct val="100000"/>
                        </a:lnSpc>
                        <a:spcBef>
                          <a:spcPct val="20000"/>
                        </a:spcBef>
                        <a:spcAft>
                          <a:spcPct val="0"/>
                        </a:spcAft>
                        <a:buChar char="•"/>
                        <a:defRPr sz="2000" u="none" kern="1200" baseline="0">
                          <a:solidFill>
                            <a:schemeClr val="tx1"/>
                          </a:solidFill>
                          <a:latin typeface="Arial"/>
                          <a:ea typeface="微软雅黑"/>
                        </a:defRPr>
                      </a:lvl3pPr>
                      <a:lvl4pPr marL="1600200" lvl="3" indent="-228600" algn="l" defTabSz="914400" eaLnBrk="1" fontAlgn="base" latinLnBrk="0" hangingPunct="1">
                        <a:lnSpc>
                          <a:spcPct val="100000"/>
                        </a:lnSpc>
                        <a:spcBef>
                          <a:spcPct val="20000"/>
                        </a:spcBef>
                        <a:spcAft>
                          <a:spcPct val="0"/>
                        </a:spcAft>
                        <a:buChar char="–"/>
                        <a:defRPr sz="1800" u="none" kern="1200" baseline="0">
                          <a:solidFill>
                            <a:schemeClr val="tx1"/>
                          </a:solidFill>
                          <a:latin typeface="Arial"/>
                          <a:ea typeface="微软雅黑"/>
                        </a:defRPr>
                      </a:lvl4pPr>
                      <a:lvl5pPr marL="2057400" lvl="4" indent="-228600" algn="l" defTabSz="914400" eaLnBrk="1" fontAlgn="base" latinLnBrk="0" hangingPunct="1">
                        <a:lnSpc>
                          <a:spcPct val="100000"/>
                        </a:lnSpc>
                        <a:spcBef>
                          <a:spcPct val="20000"/>
                        </a:spcBef>
                        <a:spcAft>
                          <a:spcPct val="0"/>
                        </a:spcAft>
                        <a:buChar char="»"/>
                        <a:defRPr sz="1800" u="none" kern="1200" baseline="0">
                          <a:solidFill>
                            <a:schemeClr val="tx1"/>
                          </a:solidFill>
                          <a:latin typeface="Arial"/>
                          <a:ea typeface="微软雅黑"/>
                        </a:defRPr>
                      </a:lvl5pPr>
                    </a:lstStyle>
                    <a:p>
                      <a:pPr marL="0" lvl="0" indent="0" algn="ctr">
                        <a:spcBef>
                          <a:spcPct val="20000"/>
                        </a:spcBef>
                        <a:buNone/>
                      </a:pPr>
                      <a:r>
                        <a:rPr lang="en-US" altLang="zh-CN" sz="2800" b="0">
                          <a:latin typeface="黑体" panose="02010609060101010101" charset="-122"/>
                          <a:ea typeface="黑体" panose="02010609060101010101" charset="-122"/>
                        </a:rPr>
                        <a:t>5 V</a:t>
                      </a:r>
                      <a:endParaRPr lang="en-US" altLang="zh-CN" sz="2800" b="0">
                        <a:latin typeface="黑体" panose="02010609060101010101" charset="-122"/>
                        <a:ea typeface="黑体" panose="02010609060101010101" charset="-122"/>
                      </a:endParaRPr>
                    </a:p>
                  </a:txBody>
                  <a:tcPr>
                    <a:lnL w="12700" cap="flat" cmpd="sng">
                      <a:solidFill>
                        <a:srgbClr val="0066CC"/>
                      </a:solidFill>
                      <a:prstDash val="solid"/>
                      <a:headEnd type="none" w="med" len="med"/>
                      <a:tailEnd type="none" w="med" len="med"/>
                    </a:lnL>
                    <a:lnR w="28575" cap="flat" cmpd="sng">
                      <a:solidFill>
                        <a:srgbClr val="0066CC"/>
                      </a:solidFill>
                      <a:prstDash val="solid"/>
                      <a:headEnd type="none" w="med" len="med"/>
                      <a:tailEnd type="none" w="med" len="med"/>
                    </a:lnR>
                    <a:lnT w="28575" cap="flat" cmpd="sng">
                      <a:solidFill>
                        <a:srgbClr val="0066CC"/>
                      </a:solidFill>
                      <a:prstDash val="solid"/>
                      <a:headEnd type="none" w="med" len="med"/>
                      <a:tailEnd type="none" w="med" len="med"/>
                    </a:lnT>
                    <a:lnB w="12700" cap="flat" cmpd="sng">
                      <a:solidFill>
                        <a:srgbClr val="0066CC"/>
                      </a:solidFill>
                      <a:prstDash val="solid"/>
                      <a:headEnd type="none" w="med" len="med"/>
                      <a:tailEnd type="none" w="med" len="med"/>
                    </a:lnB>
                    <a:lnTlToBr>
                      <a:noFill/>
                    </a:lnTlToBr>
                    <a:lnBlToTr>
                      <a:noFill/>
                    </a:lnBlToTr>
                    <a:noFill/>
                  </a:tcPr>
                </a:tc>
                <a:tc hMerge="1">
                  <a:txBody>
                    <a:bodyPr vert="horz" wrap="square"/>
                    <a:lstStyle/>
                    <a:p/>
                  </a:txBody>
                  <a:tcPr>
                    <a:lnT w="28575" cap="flat" cmpd="sng">
                      <a:solidFill>
                        <a:srgbClr val="0066CC"/>
                      </a:solidFill>
                      <a:prstDash val="solid"/>
                      <a:headEnd type="none" w="med" len="med"/>
                      <a:tailEnd type="none" w="med" len="med"/>
                    </a:lnT>
                    <a:lnB w="12700" cap="flat" cmpd="sng">
                      <a:solidFill>
                        <a:srgbClr val="0066CC"/>
                      </a:solidFill>
                      <a:prstDash val="solid"/>
                      <a:headEnd type="none" w="med" len="med"/>
                      <a:tailEnd type="none" w="med" len="med"/>
                    </a:lnB>
                  </a:tcPr>
                </a:tc>
                <a:tc hMerge="1">
                  <a:txBody>
                    <a:bodyPr vert="horz" wrap="square"/>
                    <a:lstStyle/>
                    <a:p/>
                  </a:txBody>
                  <a:tcPr>
                    <a:lnT w="28575" cap="flat" cmpd="sng">
                      <a:solidFill>
                        <a:srgbClr val="0066CC"/>
                      </a:solidFill>
                      <a:prstDash val="solid"/>
                      <a:headEnd type="none" w="med" len="med"/>
                      <a:tailEnd type="none" w="med" len="med"/>
                    </a:lnT>
                    <a:lnB w="12700" cap="flat" cmpd="sng">
                      <a:solidFill>
                        <a:srgbClr val="0066CC"/>
                      </a:solidFill>
                      <a:prstDash val="solid"/>
                      <a:headEnd type="none" w="med" len="med"/>
                      <a:tailEnd type="none" w="med" len="med"/>
                    </a:lnB>
                  </a:tcPr>
                </a:tc>
                <a:tc hMerge="1">
                  <a:txBody>
                    <a:bodyPr vert="horz" wrap="square"/>
                    <a:lstStyle/>
                    <a:p/>
                  </a:txBody>
                  <a:tcPr>
                    <a:lnT w="28575" cap="flat" cmpd="sng">
                      <a:solidFill>
                        <a:srgbClr val="0066CC"/>
                      </a:solidFill>
                      <a:prstDash val="solid"/>
                      <a:headEnd type="none" w="med" len="med"/>
                      <a:tailEnd type="none" w="med" len="med"/>
                    </a:lnT>
                    <a:lnB w="12700" cap="flat" cmpd="sng">
                      <a:solidFill>
                        <a:srgbClr val="0066CC"/>
                      </a:solidFill>
                      <a:prstDash val="solid"/>
                      <a:headEnd type="none" w="med" len="med"/>
                      <a:tailEnd type="none" w="med" len="med"/>
                    </a:lnB>
                  </a:tcPr>
                </a:tc>
                <a:tc hMerge="1">
                  <a:txBody>
                    <a:bodyPr vert="horz" wrap="square"/>
                    <a:lstStyle/>
                    <a:p/>
                  </a:txBody>
                  <a:tcPr>
                    <a:lnT w="28575" cap="flat" cmpd="sng">
                      <a:solidFill>
                        <a:srgbClr val="0066CC"/>
                      </a:solidFill>
                      <a:prstDash val="solid"/>
                      <a:headEnd type="none" w="med" len="med"/>
                      <a:tailEnd type="none" w="med" len="med"/>
                    </a:lnT>
                    <a:lnB w="12700" cap="flat" cmpd="sng">
                      <a:solidFill>
                        <a:srgbClr val="0066CC"/>
                      </a:solidFill>
                      <a:prstDash val="solid"/>
                      <a:headEnd type="none" w="med" len="med"/>
                      <a:tailEnd type="none" w="med" len="med"/>
                    </a:lnB>
                  </a:tcPr>
                </a:tc>
                <a:tc hMerge="1">
                  <a:txBody>
                    <a:bodyPr vert="horz" wrap="square"/>
                    <a:lstStyle/>
                    <a:p/>
                  </a:txBody>
                  <a:tcPr>
                    <a:lnR w="28575" cap="flat" cmpd="sng">
                      <a:solidFill>
                        <a:srgbClr val="0066CC"/>
                      </a:solidFill>
                      <a:prstDash val="solid"/>
                      <a:headEnd type="none" w="med" len="med"/>
                      <a:tailEnd type="none" w="med" len="med"/>
                    </a:lnR>
                    <a:lnT w="28575" cap="flat" cmpd="sng">
                      <a:solidFill>
                        <a:srgbClr val="0066CC"/>
                      </a:solidFill>
                      <a:prstDash val="solid"/>
                      <a:headEnd type="none" w="med" len="med"/>
                      <a:tailEnd type="none" w="med" len="med"/>
                    </a:lnT>
                    <a:lnB w="12700" cap="flat" cmpd="sng">
                      <a:solidFill>
                        <a:srgbClr val="0066CC"/>
                      </a:solidFill>
                      <a:prstDash val="solid"/>
                      <a:headEnd type="none" w="med" len="med"/>
                      <a:tailEnd type="none" w="med" len="med"/>
                    </a:lnB>
                  </a:tcPr>
                </a:tc>
              </a:tr>
              <a:tr h="533400">
                <a:tc>
                  <a:txBody>
                    <a:bodyPr vert="horz" wrap="square"/>
                    <a:lstStyle>
                      <a:lvl1pPr marL="342900" lvl="0" indent="-342900" algn="l" defTabSz="914400" eaLnBrk="1" fontAlgn="base" latinLnBrk="0" hangingPunct="1">
                        <a:lnSpc>
                          <a:spcPct val="100000"/>
                        </a:lnSpc>
                        <a:spcBef>
                          <a:spcPct val="20000"/>
                        </a:spcBef>
                        <a:spcAft>
                          <a:spcPct val="0"/>
                        </a:spcAft>
                        <a:buChar char="•"/>
                        <a:defRPr sz="2800" u="none" kern="1200" baseline="0">
                          <a:solidFill>
                            <a:schemeClr val="tx1"/>
                          </a:solidFill>
                          <a:latin typeface="Arial"/>
                          <a:ea typeface="微软雅黑"/>
                        </a:defRPr>
                      </a:lvl1pPr>
                      <a:lvl2pPr marL="742950" lvl="1" indent="-285750" algn="l" defTabSz="914400" eaLnBrk="1" fontAlgn="base" latinLnBrk="0" hangingPunct="1">
                        <a:lnSpc>
                          <a:spcPct val="100000"/>
                        </a:lnSpc>
                        <a:spcBef>
                          <a:spcPct val="20000"/>
                        </a:spcBef>
                        <a:spcAft>
                          <a:spcPct val="0"/>
                        </a:spcAft>
                        <a:buChar char="–"/>
                        <a:defRPr sz="2400" u="none" kern="1200" baseline="0">
                          <a:solidFill>
                            <a:schemeClr val="tx1"/>
                          </a:solidFill>
                          <a:latin typeface="Arial"/>
                          <a:ea typeface="微软雅黑"/>
                        </a:defRPr>
                      </a:lvl2pPr>
                      <a:lvl3pPr marL="1143000" lvl="2" indent="-228600" algn="l" defTabSz="914400" eaLnBrk="1" fontAlgn="base" latinLnBrk="0" hangingPunct="1">
                        <a:lnSpc>
                          <a:spcPct val="100000"/>
                        </a:lnSpc>
                        <a:spcBef>
                          <a:spcPct val="20000"/>
                        </a:spcBef>
                        <a:spcAft>
                          <a:spcPct val="0"/>
                        </a:spcAft>
                        <a:buChar char="•"/>
                        <a:defRPr sz="2000" u="none" kern="1200" baseline="0">
                          <a:solidFill>
                            <a:schemeClr val="tx1"/>
                          </a:solidFill>
                          <a:latin typeface="Arial"/>
                          <a:ea typeface="微软雅黑"/>
                        </a:defRPr>
                      </a:lvl3pPr>
                      <a:lvl4pPr marL="1600200" lvl="3" indent="-228600" algn="l" defTabSz="914400" eaLnBrk="1" fontAlgn="base" latinLnBrk="0" hangingPunct="1">
                        <a:lnSpc>
                          <a:spcPct val="100000"/>
                        </a:lnSpc>
                        <a:spcBef>
                          <a:spcPct val="20000"/>
                        </a:spcBef>
                        <a:spcAft>
                          <a:spcPct val="0"/>
                        </a:spcAft>
                        <a:buChar char="–"/>
                        <a:defRPr sz="1800" u="none" kern="1200" baseline="0">
                          <a:solidFill>
                            <a:schemeClr val="tx1"/>
                          </a:solidFill>
                          <a:latin typeface="Arial"/>
                          <a:ea typeface="微软雅黑"/>
                        </a:defRPr>
                      </a:lvl4pPr>
                      <a:lvl5pPr marL="2057400" lvl="4" indent="-228600" algn="l" defTabSz="914400" eaLnBrk="1" fontAlgn="base" latinLnBrk="0" hangingPunct="1">
                        <a:lnSpc>
                          <a:spcPct val="100000"/>
                        </a:lnSpc>
                        <a:spcBef>
                          <a:spcPct val="20000"/>
                        </a:spcBef>
                        <a:spcAft>
                          <a:spcPct val="0"/>
                        </a:spcAft>
                        <a:buChar char="»"/>
                        <a:defRPr sz="1800" u="none" kern="1200" baseline="0">
                          <a:solidFill>
                            <a:schemeClr val="tx1"/>
                          </a:solidFill>
                          <a:latin typeface="Arial"/>
                          <a:ea typeface="微软雅黑"/>
                        </a:defRPr>
                      </a:lvl5pPr>
                    </a:lstStyle>
                    <a:p>
                      <a:pPr marL="0" lvl="0" indent="0">
                        <a:spcBef>
                          <a:spcPct val="20000"/>
                        </a:spcBef>
                        <a:buNone/>
                      </a:pPr>
                      <a:r>
                        <a:rPr lang="zh-CN" altLang="en-US" sz="2800" b="0">
                          <a:latin typeface="黑体" panose="02010609060101010101" charset="-122"/>
                          <a:ea typeface="黑体" panose="02010609060101010101" charset="-122"/>
                          <a:cs typeface="黑体" panose="02010609060101010101" charset="-122"/>
                        </a:rPr>
                        <a:t>电阻</a:t>
                      </a:r>
                      <a:r>
                        <a:rPr lang="en-US" altLang="zh-CN" sz="2800" b="0" i="1">
                          <a:latin typeface="黑体" panose="02010609060101010101" charset="-122"/>
                          <a:ea typeface="黑体" panose="02010609060101010101" charset="-122"/>
                          <a:cs typeface="黑体" panose="02010609060101010101" charset="-122"/>
                        </a:rPr>
                        <a:t>R</a:t>
                      </a:r>
                      <a:r>
                        <a:rPr lang="en-US" altLang="zh-CN" sz="2800" b="0">
                          <a:latin typeface="黑体" panose="02010609060101010101" charset="-122"/>
                          <a:ea typeface="黑体" panose="02010609060101010101" charset="-122"/>
                          <a:cs typeface="黑体" panose="02010609060101010101" charset="-122"/>
                        </a:rPr>
                        <a:t>/Ω</a:t>
                      </a:r>
                      <a:endParaRPr lang="en-US" altLang="zh-CN" sz="2800" b="0">
                        <a:latin typeface="黑体" panose="02010609060101010101" charset="-122"/>
                        <a:ea typeface="黑体" panose="02010609060101010101" charset="-122"/>
                        <a:cs typeface="黑体" panose="02010609060101010101" charset="-122"/>
                      </a:endParaRPr>
                    </a:p>
                  </a:txBody>
                  <a:tcPr>
                    <a:lnL w="28575" cap="flat" cmpd="sng">
                      <a:solidFill>
                        <a:srgbClr val="0066CC"/>
                      </a:solidFill>
                      <a:prstDash val="solid"/>
                      <a:headEnd type="none" w="med" len="med"/>
                      <a:tailEnd type="none" w="med" len="med"/>
                    </a:lnL>
                    <a:lnR w="12700" cap="flat" cmpd="sng">
                      <a:solidFill>
                        <a:srgbClr val="0066CC"/>
                      </a:solidFill>
                      <a:prstDash val="solid"/>
                      <a:headEnd type="none" w="med" len="med"/>
                      <a:tailEnd type="none" w="med" len="med"/>
                    </a:lnR>
                    <a:lnT w="12700" cap="flat" cmpd="sng">
                      <a:solidFill>
                        <a:srgbClr val="0066CC"/>
                      </a:solidFill>
                      <a:prstDash val="solid"/>
                      <a:headEnd type="none" w="med" len="med"/>
                      <a:tailEnd type="none" w="med" len="med"/>
                    </a:lnT>
                    <a:lnB w="12700" cap="flat" cmpd="sng">
                      <a:solidFill>
                        <a:srgbClr val="0066CC"/>
                      </a:solidFill>
                      <a:prstDash val="solid"/>
                      <a:headEnd type="none" w="med" len="med"/>
                      <a:tailEnd type="none" w="med" len="med"/>
                    </a:lnB>
                    <a:lnTlToBr>
                      <a:noFill/>
                    </a:lnTlToBr>
                    <a:lnBlToTr>
                      <a:noFill/>
                    </a:lnBlToTr>
                    <a:noFill/>
                  </a:tcPr>
                </a:tc>
                <a:tc>
                  <a:txBody>
                    <a:bodyPr vert="horz" wrap="square"/>
                    <a:lstStyle>
                      <a:lvl1pPr marL="342900" lvl="0" indent="-342900" algn="l" defTabSz="914400" eaLnBrk="1" fontAlgn="base" latinLnBrk="0" hangingPunct="1">
                        <a:lnSpc>
                          <a:spcPct val="100000"/>
                        </a:lnSpc>
                        <a:spcBef>
                          <a:spcPct val="20000"/>
                        </a:spcBef>
                        <a:spcAft>
                          <a:spcPct val="0"/>
                        </a:spcAft>
                        <a:buChar char="•"/>
                        <a:defRPr sz="2800" u="none" kern="1200" baseline="0">
                          <a:solidFill>
                            <a:schemeClr val="tx1"/>
                          </a:solidFill>
                          <a:latin typeface="Arial"/>
                          <a:ea typeface="微软雅黑"/>
                        </a:defRPr>
                      </a:lvl1pPr>
                      <a:lvl2pPr marL="742950" lvl="1" indent="-285750" algn="l" defTabSz="914400" eaLnBrk="1" fontAlgn="base" latinLnBrk="0" hangingPunct="1">
                        <a:lnSpc>
                          <a:spcPct val="100000"/>
                        </a:lnSpc>
                        <a:spcBef>
                          <a:spcPct val="20000"/>
                        </a:spcBef>
                        <a:spcAft>
                          <a:spcPct val="0"/>
                        </a:spcAft>
                        <a:buChar char="–"/>
                        <a:defRPr sz="2400" u="none" kern="1200" baseline="0">
                          <a:solidFill>
                            <a:schemeClr val="tx1"/>
                          </a:solidFill>
                          <a:latin typeface="Arial"/>
                          <a:ea typeface="微软雅黑"/>
                        </a:defRPr>
                      </a:lvl2pPr>
                      <a:lvl3pPr marL="1143000" lvl="2" indent="-228600" algn="l" defTabSz="914400" eaLnBrk="1" fontAlgn="base" latinLnBrk="0" hangingPunct="1">
                        <a:lnSpc>
                          <a:spcPct val="100000"/>
                        </a:lnSpc>
                        <a:spcBef>
                          <a:spcPct val="20000"/>
                        </a:spcBef>
                        <a:spcAft>
                          <a:spcPct val="0"/>
                        </a:spcAft>
                        <a:buChar char="•"/>
                        <a:defRPr sz="2000" u="none" kern="1200" baseline="0">
                          <a:solidFill>
                            <a:schemeClr val="tx1"/>
                          </a:solidFill>
                          <a:latin typeface="Arial"/>
                          <a:ea typeface="微软雅黑"/>
                        </a:defRPr>
                      </a:lvl3pPr>
                      <a:lvl4pPr marL="1600200" lvl="3" indent="-228600" algn="l" defTabSz="914400" eaLnBrk="1" fontAlgn="base" latinLnBrk="0" hangingPunct="1">
                        <a:lnSpc>
                          <a:spcPct val="100000"/>
                        </a:lnSpc>
                        <a:spcBef>
                          <a:spcPct val="20000"/>
                        </a:spcBef>
                        <a:spcAft>
                          <a:spcPct val="0"/>
                        </a:spcAft>
                        <a:buChar char="–"/>
                        <a:defRPr sz="1800" u="none" kern="1200" baseline="0">
                          <a:solidFill>
                            <a:schemeClr val="tx1"/>
                          </a:solidFill>
                          <a:latin typeface="Arial"/>
                          <a:ea typeface="微软雅黑"/>
                        </a:defRPr>
                      </a:lvl4pPr>
                      <a:lvl5pPr marL="2057400" lvl="4" indent="-228600" algn="l" defTabSz="914400" eaLnBrk="1" fontAlgn="base" latinLnBrk="0" hangingPunct="1">
                        <a:lnSpc>
                          <a:spcPct val="100000"/>
                        </a:lnSpc>
                        <a:spcBef>
                          <a:spcPct val="20000"/>
                        </a:spcBef>
                        <a:spcAft>
                          <a:spcPct val="0"/>
                        </a:spcAft>
                        <a:buChar char="»"/>
                        <a:defRPr sz="1800" u="none" kern="1200" baseline="0">
                          <a:solidFill>
                            <a:schemeClr val="tx1"/>
                          </a:solidFill>
                          <a:latin typeface="Arial"/>
                          <a:ea typeface="微软雅黑"/>
                        </a:defRPr>
                      </a:lvl5pPr>
                    </a:lstStyle>
                    <a:p>
                      <a:pPr marL="0" lvl="0" indent="0" algn="ctr">
                        <a:spcBef>
                          <a:spcPct val="20000"/>
                        </a:spcBef>
                        <a:buNone/>
                      </a:pPr>
                      <a:r>
                        <a:rPr lang="en-US" altLang="zh-CN" sz="2800" b="0">
                          <a:latin typeface="黑体" panose="02010609060101010101" charset="-122"/>
                          <a:ea typeface="黑体" panose="02010609060101010101" charset="-122"/>
                        </a:rPr>
                        <a:t>5.0</a:t>
                      </a:r>
                      <a:endParaRPr lang="en-US" altLang="zh-CN" sz="2800" b="0">
                        <a:latin typeface="黑体" panose="02010609060101010101" charset="-122"/>
                        <a:ea typeface="黑体" panose="02010609060101010101" charset="-122"/>
                      </a:endParaRPr>
                    </a:p>
                  </a:txBody>
                  <a:tcPr>
                    <a:lnL w="12700" cap="flat" cmpd="sng">
                      <a:solidFill>
                        <a:srgbClr val="0066CC"/>
                      </a:solidFill>
                      <a:prstDash val="solid"/>
                      <a:headEnd type="none" w="med" len="med"/>
                      <a:tailEnd type="none" w="med" len="med"/>
                    </a:lnL>
                    <a:lnR w="12700" cap="flat" cmpd="sng">
                      <a:solidFill>
                        <a:srgbClr val="0066CC"/>
                      </a:solidFill>
                      <a:prstDash val="solid"/>
                      <a:headEnd type="none" w="med" len="med"/>
                      <a:tailEnd type="none" w="med" len="med"/>
                    </a:lnR>
                    <a:lnT w="12700" cap="flat" cmpd="sng">
                      <a:solidFill>
                        <a:srgbClr val="0066CC"/>
                      </a:solidFill>
                      <a:prstDash val="solid"/>
                      <a:headEnd type="none" w="med" len="med"/>
                      <a:tailEnd type="none" w="med" len="med"/>
                    </a:lnT>
                    <a:lnB w="12700" cap="flat" cmpd="sng">
                      <a:solidFill>
                        <a:srgbClr val="0066CC"/>
                      </a:solidFill>
                      <a:prstDash val="solid"/>
                      <a:headEnd type="none" w="med" len="med"/>
                      <a:tailEnd type="none" w="med" len="med"/>
                    </a:lnB>
                    <a:lnTlToBr>
                      <a:noFill/>
                    </a:lnTlToBr>
                    <a:lnBlToTr>
                      <a:noFill/>
                    </a:lnBlToTr>
                    <a:noFill/>
                  </a:tcPr>
                </a:tc>
                <a:tc>
                  <a:txBody>
                    <a:bodyPr vert="horz" wrap="square"/>
                    <a:lstStyle>
                      <a:lvl1pPr marL="342900" lvl="0" indent="-342900" algn="l" defTabSz="914400" eaLnBrk="1" fontAlgn="base" latinLnBrk="0" hangingPunct="1">
                        <a:lnSpc>
                          <a:spcPct val="100000"/>
                        </a:lnSpc>
                        <a:spcBef>
                          <a:spcPct val="20000"/>
                        </a:spcBef>
                        <a:spcAft>
                          <a:spcPct val="0"/>
                        </a:spcAft>
                        <a:buChar char="•"/>
                        <a:defRPr sz="2800" u="none" kern="1200" baseline="0">
                          <a:solidFill>
                            <a:schemeClr val="tx1"/>
                          </a:solidFill>
                          <a:latin typeface="Arial"/>
                          <a:ea typeface="微软雅黑"/>
                        </a:defRPr>
                      </a:lvl1pPr>
                      <a:lvl2pPr marL="742950" lvl="1" indent="-285750" algn="l" defTabSz="914400" eaLnBrk="1" fontAlgn="base" latinLnBrk="0" hangingPunct="1">
                        <a:lnSpc>
                          <a:spcPct val="100000"/>
                        </a:lnSpc>
                        <a:spcBef>
                          <a:spcPct val="20000"/>
                        </a:spcBef>
                        <a:spcAft>
                          <a:spcPct val="0"/>
                        </a:spcAft>
                        <a:buChar char="–"/>
                        <a:defRPr sz="2400" u="none" kern="1200" baseline="0">
                          <a:solidFill>
                            <a:schemeClr val="tx1"/>
                          </a:solidFill>
                          <a:latin typeface="Arial"/>
                          <a:ea typeface="微软雅黑"/>
                        </a:defRPr>
                      </a:lvl2pPr>
                      <a:lvl3pPr marL="1143000" lvl="2" indent="-228600" algn="l" defTabSz="914400" eaLnBrk="1" fontAlgn="base" latinLnBrk="0" hangingPunct="1">
                        <a:lnSpc>
                          <a:spcPct val="100000"/>
                        </a:lnSpc>
                        <a:spcBef>
                          <a:spcPct val="20000"/>
                        </a:spcBef>
                        <a:spcAft>
                          <a:spcPct val="0"/>
                        </a:spcAft>
                        <a:buChar char="•"/>
                        <a:defRPr sz="2000" u="none" kern="1200" baseline="0">
                          <a:solidFill>
                            <a:schemeClr val="tx1"/>
                          </a:solidFill>
                          <a:latin typeface="Arial"/>
                          <a:ea typeface="微软雅黑"/>
                        </a:defRPr>
                      </a:lvl3pPr>
                      <a:lvl4pPr marL="1600200" lvl="3" indent="-228600" algn="l" defTabSz="914400" eaLnBrk="1" fontAlgn="base" latinLnBrk="0" hangingPunct="1">
                        <a:lnSpc>
                          <a:spcPct val="100000"/>
                        </a:lnSpc>
                        <a:spcBef>
                          <a:spcPct val="20000"/>
                        </a:spcBef>
                        <a:spcAft>
                          <a:spcPct val="0"/>
                        </a:spcAft>
                        <a:buChar char="–"/>
                        <a:defRPr sz="1800" u="none" kern="1200" baseline="0">
                          <a:solidFill>
                            <a:schemeClr val="tx1"/>
                          </a:solidFill>
                          <a:latin typeface="Arial"/>
                          <a:ea typeface="微软雅黑"/>
                        </a:defRPr>
                      </a:lvl4pPr>
                      <a:lvl5pPr marL="2057400" lvl="4" indent="-228600" algn="l" defTabSz="914400" eaLnBrk="1" fontAlgn="base" latinLnBrk="0" hangingPunct="1">
                        <a:lnSpc>
                          <a:spcPct val="100000"/>
                        </a:lnSpc>
                        <a:spcBef>
                          <a:spcPct val="20000"/>
                        </a:spcBef>
                        <a:spcAft>
                          <a:spcPct val="0"/>
                        </a:spcAft>
                        <a:buChar char="»"/>
                        <a:defRPr sz="1800" u="none" kern="1200" baseline="0">
                          <a:solidFill>
                            <a:schemeClr val="tx1"/>
                          </a:solidFill>
                          <a:latin typeface="Arial"/>
                          <a:ea typeface="微软雅黑"/>
                        </a:defRPr>
                      </a:lvl5pPr>
                    </a:lstStyle>
                    <a:p>
                      <a:pPr marL="0" lvl="0" indent="0">
                        <a:spcBef>
                          <a:spcPct val="20000"/>
                        </a:spcBef>
                        <a:buNone/>
                      </a:pPr>
                      <a:r>
                        <a:rPr lang="en-US" altLang="zh-CN" sz="2800" b="0">
                          <a:latin typeface="黑体" panose="02010609060101010101" charset="-122"/>
                          <a:ea typeface="黑体" panose="02010609060101010101" charset="-122"/>
                        </a:rPr>
                        <a:t>10.0</a:t>
                      </a:r>
                      <a:endParaRPr lang="en-US" altLang="zh-CN" sz="2800" b="0">
                        <a:latin typeface="黑体" panose="02010609060101010101" charset="-122"/>
                        <a:ea typeface="黑体" panose="02010609060101010101" charset="-122"/>
                      </a:endParaRPr>
                    </a:p>
                  </a:txBody>
                  <a:tcPr>
                    <a:lnL w="12700" cap="flat" cmpd="sng">
                      <a:solidFill>
                        <a:srgbClr val="0066CC"/>
                      </a:solidFill>
                      <a:prstDash val="solid"/>
                      <a:headEnd type="none" w="med" len="med"/>
                      <a:tailEnd type="none" w="med" len="med"/>
                    </a:lnL>
                    <a:lnR w="12700" cap="flat" cmpd="sng">
                      <a:solidFill>
                        <a:srgbClr val="0066CC"/>
                      </a:solidFill>
                      <a:prstDash val="solid"/>
                      <a:headEnd type="none" w="med" len="med"/>
                      <a:tailEnd type="none" w="med" len="med"/>
                    </a:lnR>
                    <a:lnT w="12700" cap="flat" cmpd="sng">
                      <a:solidFill>
                        <a:srgbClr val="0066CC"/>
                      </a:solidFill>
                      <a:prstDash val="solid"/>
                      <a:headEnd type="none" w="med" len="med"/>
                      <a:tailEnd type="none" w="med" len="med"/>
                    </a:lnT>
                    <a:lnB w="12700" cap="flat" cmpd="sng">
                      <a:solidFill>
                        <a:srgbClr val="0066CC"/>
                      </a:solidFill>
                      <a:prstDash val="solid"/>
                      <a:headEnd type="none" w="med" len="med"/>
                      <a:tailEnd type="none" w="med" len="med"/>
                    </a:lnB>
                    <a:lnTlToBr>
                      <a:noFill/>
                    </a:lnTlToBr>
                    <a:lnBlToTr>
                      <a:noFill/>
                    </a:lnBlToTr>
                    <a:noFill/>
                  </a:tcPr>
                </a:tc>
                <a:tc>
                  <a:txBody>
                    <a:bodyPr vert="horz" wrap="square"/>
                    <a:lstStyle>
                      <a:lvl1pPr marL="342900" lvl="0" indent="-342900" algn="l" defTabSz="914400" eaLnBrk="1" fontAlgn="base" latinLnBrk="0" hangingPunct="1">
                        <a:lnSpc>
                          <a:spcPct val="100000"/>
                        </a:lnSpc>
                        <a:spcBef>
                          <a:spcPct val="20000"/>
                        </a:spcBef>
                        <a:spcAft>
                          <a:spcPct val="0"/>
                        </a:spcAft>
                        <a:buChar char="•"/>
                        <a:defRPr sz="2800" u="none" kern="1200" baseline="0">
                          <a:solidFill>
                            <a:schemeClr val="tx1"/>
                          </a:solidFill>
                          <a:latin typeface="Arial"/>
                          <a:ea typeface="微软雅黑"/>
                        </a:defRPr>
                      </a:lvl1pPr>
                      <a:lvl2pPr marL="742950" lvl="1" indent="-285750" algn="l" defTabSz="914400" eaLnBrk="1" fontAlgn="base" latinLnBrk="0" hangingPunct="1">
                        <a:lnSpc>
                          <a:spcPct val="100000"/>
                        </a:lnSpc>
                        <a:spcBef>
                          <a:spcPct val="20000"/>
                        </a:spcBef>
                        <a:spcAft>
                          <a:spcPct val="0"/>
                        </a:spcAft>
                        <a:buChar char="–"/>
                        <a:defRPr sz="2400" u="none" kern="1200" baseline="0">
                          <a:solidFill>
                            <a:schemeClr val="tx1"/>
                          </a:solidFill>
                          <a:latin typeface="Arial"/>
                          <a:ea typeface="微软雅黑"/>
                        </a:defRPr>
                      </a:lvl2pPr>
                      <a:lvl3pPr marL="1143000" lvl="2" indent="-228600" algn="l" defTabSz="914400" eaLnBrk="1" fontAlgn="base" latinLnBrk="0" hangingPunct="1">
                        <a:lnSpc>
                          <a:spcPct val="100000"/>
                        </a:lnSpc>
                        <a:spcBef>
                          <a:spcPct val="20000"/>
                        </a:spcBef>
                        <a:spcAft>
                          <a:spcPct val="0"/>
                        </a:spcAft>
                        <a:buChar char="•"/>
                        <a:defRPr sz="2000" u="none" kern="1200" baseline="0">
                          <a:solidFill>
                            <a:schemeClr val="tx1"/>
                          </a:solidFill>
                          <a:latin typeface="Arial"/>
                          <a:ea typeface="微软雅黑"/>
                        </a:defRPr>
                      </a:lvl3pPr>
                      <a:lvl4pPr marL="1600200" lvl="3" indent="-228600" algn="l" defTabSz="914400" eaLnBrk="1" fontAlgn="base" latinLnBrk="0" hangingPunct="1">
                        <a:lnSpc>
                          <a:spcPct val="100000"/>
                        </a:lnSpc>
                        <a:spcBef>
                          <a:spcPct val="20000"/>
                        </a:spcBef>
                        <a:spcAft>
                          <a:spcPct val="0"/>
                        </a:spcAft>
                        <a:buChar char="–"/>
                        <a:defRPr sz="1800" u="none" kern="1200" baseline="0">
                          <a:solidFill>
                            <a:schemeClr val="tx1"/>
                          </a:solidFill>
                          <a:latin typeface="Arial"/>
                          <a:ea typeface="微软雅黑"/>
                        </a:defRPr>
                      </a:lvl4pPr>
                      <a:lvl5pPr marL="2057400" lvl="4" indent="-228600" algn="l" defTabSz="914400" eaLnBrk="1" fontAlgn="base" latinLnBrk="0" hangingPunct="1">
                        <a:lnSpc>
                          <a:spcPct val="100000"/>
                        </a:lnSpc>
                        <a:spcBef>
                          <a:spcPct val="20000"/>
                        </a:spcBef>
                        <a:spcAft>
                          <a:spcPct val="0"/>
                        </a:spcAft>
                        <a:buChar char="»"/>
                        <a:defRPr sz="1800" u="none" kern="1200" baseline="0">
                          <a:solidFill>
                            <a:schemeClr val="tx1"/>
                          </a:solidFill>
                          <a:latin typeface="Arial"/>
                          <a:ea typeface="微软雅黑"/>
                        </a:defRPr>
                      </a:lvl5pPr>
                    </a:lstStyle>
                    <a:p>
                      <a:pPr marL="0" lvl="0" indent="0">
                        <a:spcBef>
                          <a:spcPct val="20000"/>
                        </a:spcBef>
                        <a:buNone/>
                      </a:pPr>
                      <a:r>
                        <a:rPr lang="en-US" altLang="zh-CN" sz="2800" b="0">
                          <a:latin typeface="黑体" panose="02010609060101010101" charset="-122"/>
                          <a:ea typeface="黑体" panose="02010609060101010101" charset="-122"/>
                        </a:rPr>
                        <a:t>15.0</a:t>
                      </a:r>
                      <a:endParaRPr lang="en-US" altLang="zh-CN" sz="2800" b="0">
                        <a:latin typeface="黑体" panose="02010609060101010101" charset="-122"/>
                        <a:ea typeface="黑体" panose="02010609060101010101" charset="-122"/>
                      </a:endParaRPr>
                    </a:p>
                  </a:txBody>
                  <a:tcPr>
                    <a:lnL w="12700" cap="flat" cmpd="sng">
                      <a:solidFill>
                        <a:srgbClr val="0066CC"/>
                      </a:solidFill>
                      <a:prstDash val="solid"/>
                      <a:headEnd type="none" w="med" len="med"/>
                      <a:tailEnd type="none" w="med" len="med"/>
                    </a:lnL>
                    <a:lnR w="12700" cap="flat" cmpd="sng">
                      <a:solidFill>
                        <a:srgbClr val="0066CC"/>
                      </a:solidFill>
                      <a:prstDash val="solid"/>
                      <a:headEnd type="none" w="med" len="med"/>
                      <a:tailEnd type="none" w="med" len="med"/>
                    </a:lnR>
                    <a:lnT w="12700" cap="flat" cmpd="sng">
                      <a:solidFill>
                        <a:srgbClr val="0066CC"/>
                      </a:solidFill>
                      <a:prstDash val="solid"/>
                      <a:headEnd type="none" w="med" len="med"/>
                      <a:tailEnd type="none" w="med" len="med"/>
                    </a:lnT>
                    <a:lnB w="12700" cap="flat" cmpd="sng">
                      <a:solidFill>
                        <a:srgbClr val="0066CC"/>
                      </a:solidFill>
                      <a:prstDash val="solid"/>
                      <a:headEnd type="none" w="med" len="med"/>
                      <a:tailEnd type="none" w="med" len="med"/>
                    </a:lnB>
                    <a:lnTlToBr>
                      <a:noFill/>
                    </a:lnTlToBr>
                    <a:lnBlToTr>
                      <a:noFill/>
                    </a:lnBlToTr>
                    <a:noFill/>
                  </a:tcPr>
                </a:tc>
                <a:tc>
                  <a:txBody>
                    <a:bodyPr vert="horz" wrap="square"/>
                    <a:lstStyle>
                      <a:lvl1pPr marL="342900" lvl="0" indent="-342900" algn="l" defTabSz="914400" eaLnBrk="1" fontAlgn="base" latinLnBrk="0" hangingPunct="1">
                        <a:lnSpc>
                          <a:spcPct val="100000"/>
                        </a:lnSpc>
                        <a:spcBef>
                          <a:spcPct val="20000"/>
                        </a:spcBef>
                        <a:spcAft>
                          <a:spcPct val="0"/>
                        </a:spcAft>
                        <a:buChar char="•"/>
                        <a:defRPr sz="2800" u="none" kern="1200" baseline="0">
                          <a:solidFill>
                            <a:schemeClr val="tx1"/>
                          </a:solidFill>
                          <a:latin typeface="Arial"/>
                          <a:ea typeface="微软雅黑"/>
                        </a:defRPr>
                      </a:lvl1pPr>
                      <a:lvl2pPr marL="742950" lvl="1" indent="-285750" algn="l" defTabSz="914400" eaLnBrk="1" fontAlgn="base" latinLnBrk="0" hangingPunct="1">
                        <a:lnSpc>
                          <a:spcPct val="100000"/>
                        </a:lnSpc>
                        <a:spcBef>
                          <a:spcPct val="20000"/>
                        </a:spcBef>
                        <a:spcAft>
                          <a:spcPct val="0"/>
                        </a:spcAft>
                        <a:buChar char="–"/>
                        <a:defRPr sz="2400" u="none" kern="1200" baseline="0">
                          <a:solidFill>
                            <a:schemeClr val="tx1"/>
                          </a:solidFill>
                          <a:latin typeface="Arial"/>
                          <a:ea typeface="微软雅黑"/>
                        </a:defRPr>
                      </a:lvl2pPr>
                      <a:lvl3pPr marL="1143000" lvl="2" indent="-228600" algn="l" defTabSz="914400" eaLnBrk="1" fontAlgn="base" latinLnBrk="0" hangingPunct="1">
                        <a:lnSpc>
                          <a:spcPct val="100000"/>
                        </a:lnSpc>
                        <a:spcBef>
                          <a:spcPct val="20000"/>
                        </a:spcBef>
                        <a:spcAft>
                          <a:spcPct val="0"/>
                        </a:spcAft>
                        <a:buChar char="•"/>
                        <a:defRPr sz="2000" u="none" kern="1200" baseline="0">
                          <a:solidFill>
                            <a:schemeClr val="tx1"/>
                          </a:solidFill>
                          <a:latin typeface="Arial"/>
                          <a:ea typeface="微软雅黑"/>
                        </a:defRPr>
                      </a:lvl3pPr>
                      <a:lvl4pPr marL="1600200" lvl="3" indent="-228600" algn="l" defTabSz="914400" eaLnBrk="1" fontAlgn="base" latinLnBrk="0" hangingPunct="1">
                        <a:lnSpc>
                          <a:spcPct val="100000"/>
                        </a:lnSpc>
                        <a:spcBef>
                          <a:spcPct val="20000"/>
                        </a:spcBef>
                        <a:spcAft>
                          <a:spcPct val="0"/>
                        </a:spcAft>
                        <a:buChar char="–"/>
                        <a:defRPr sz="1800" u="none" kern="1200" baseline="0">
                          <a:solidFill>
                            <a:schemeClr val="tx1"/>
                          </a:solidFill>
                          <a:latin typeface="Arial"/>
                          <a:ea typeface="微软雅黑"/>
                        </a:defRPr>
                      </a:lvl4pPr>
                      <a:lvl5pPr marL="2057400" lvl="4" indent="-228600" algn="l" defTabSz="914400" eaLnBrk="1" fontAlgn="base" latinLnBrk="0" hangingPunct="1">
                        <a:lnSpc>
                          <a:spcPct val="100000"/>
                        </a:lnSpc>
                        <a:spcBef>
                          <a:spcPct val="20000"/>
                        </a:spcBef>
                        <a:spcAft>
                          <a:spcPct val="0"/>
                        </a:spcAft>
                        <a:buChar char="»"/>
                        <a:defRPr sz="1800" u="none" kern="1200" baseline="0">
                          <a:solidFill>
                            <a:schemeClr val="tx1"/>
                          </a:solidFill>
                          <a:latin typeface="Arial"/>
                          <a:ea typeface="微软雅黑"/>
                        </a:defRPr>
                      </a:lvl5pPr>
                    </a:lstStyle>
                    <a:p>
                      <a:pPr marL="0" lvl="0" indent="0">
                        <a:spcBef>
                          <a:spcPct val="20000"/>
                        </a:spcBef>
                        <a:buNone/>
                      </a:pPr>
                      <a:r>
                        <a:rPr lang="en-US" altLang="zh-CN" sz="2800" b="0">
                          <a:latin typeface="黑体" panose="02010609060101010101" charset="-122"/>
                          <a:ea typeface="黑体" panose="02010609060101010101" charset="-122"/>
                        </a:rPr>
                        <a:t>20.0</a:t>
                      </a:r>
                      <a:endParaRPr lang="en-US" altLang="zh-CN" sz="2800" b="0">
                        <a:latin typeface="黑体" panose="02010609060101010101" charset="-122"/>
                        <a:ea typeface="黑体" panose="02010609060101010101" charset="-122"/>
                      </a:endParaRPr>
                    </a:p>
                  </a:txBody>
                  <a:tcPr>
                    <a:lnL w="12700" cap="flat" cmpd="sng">
                      <a:solidFill>
                        <a:srgbClr val="0066CC"/>
                      </a:solidFill>
                      <a:prstDash val="solid"/>
                      <a:headEnd type="none" w="med" len="med"/>
                      <a:tailEnd type="none" w="med" len="med"/>
                    </a:lnL>
                    <a:lnR w="12700" cap="flat" cmpd="sng">
                      <a:solidFill>
                        <a:srgbClr val="0066CC"/>
                      </a:solidFill>
                      <a:prstDash val="solid"/>
                      <a:headEnd type="none" w="med" len="med"/>
                      <a:tailEnd type="none" w="med" len="med"/>
                    </a:lnR>
                    <a:lnT w="12700" cap="flat" cmpd="sng">
                      <a:solidFill>
                        <a:srgbClr val="0066CC"/>
                      </a:solidFill>
                      <a:prstDash val="solid"/>
                      <a:headEnd type="none" w="med" len="med"/>
                      <a:tailEnd type="none" w="med" len="med"/>
                    </a:lnT>
                    <a:lnB w="12700" cap="flat" cmpd="sng">
                      <a:solidFill>
                        <a:srgbClr val="0066CC"/>
                      </a:solidFill>
                      <a:prstDash val="solid"/>
                      <a:headEnd type="none" w="med" len="med"/>
                      <a:tailEnd type="none" w="med" len="med"/>
                    </a:lnB>
                    <a:lnTlToBr>
                      <a:noFill/>
                    </a:lnTlToBr>
                    <a:lnBlToTr>
                      <a:noFill/>
                    </a:lnBlToTr>
                    <a:noFill/>
                  </a:tcPr>
                </a:tc>
                <a:tc>
                  <a:txBody>
                    <a:bodyPr vert="horz" wrap="square"/>
                    <a:lstStyle>
                      <a:lvl1pPr marL="342900" lvl="0" indent="-342900" algn="l" defTabSz="914400" eaLnBrk="1" fontAlgn="base" latinLnBrk="0" hangingPunct="1">
                        <a:lnSpc>
                          <a:spcPct val="100000"/>
                        </a:lnSpc>
                        <a:spcBef>
                          <a:spcPct val="20000"/>
                        </a:spcBef>
                        <a:spcAft>
                          <a:spcPct val="0"/>
                        </a:spcAft>
                        <a:buChar char="•"/>
                        <a:defRPr sz="2800" u="none" kern="1200" baseline="0">
                          <a:solidFill>
                            <a:schemeClr val="tx1"/>
                          </a:solidFill>
                          <a:latin typeface="Arial"/>
                          <a:ea typeface="微软雅黑"/>
                        </a:defRPr>
                      </a:lvl1pPr>
                      <a:lvl2pPr marL="742950" lvl="1" indent="-285750" algn="l" defTabSz="914400" eaLnBrk="1" fontAlgn="base" latinLnBrk="0" hangingPunct="1">
                        <a:lnSpc>
                          <a:spcPct val="100000"/>
                        </a:lnSpc>
                        <a:spcBef>
                          <a:spcPct val="20000"/>
                        </a:spcBef>
                        <a:spcAft>
                          <a:spcPct val="0"/>
                        </a:spcAft>
                        <a:buChar char="–"/>
                        <a:defRPr sz="2400" u="none" kern="1200" baseline="0">
                          <a:solidFill>
                            <a:schemeClr val="tx1"/>
                          </a:solidFill>
                          <a:latin typeface="Arial"/>
                          <a:ea typeface="微软雅黑"/>
                        </a:defRPr>
                      </a:lvl2pPr>
                      <a:lvl3pPr marL="1143000" lvl="2" indent="-228600" algn="l" defTabSz="914400" eaLnBrk="1" fontAlgn="base" latinLnBrk="0" hangingPunct="1">
                        <a:lnSpc>
                          <a:spcPct val="100000"/>
                        </a:lnSpc>
                        <a:spcBef>
                          <a:spcPct val="20000"/>
                        </a:spcBef>
                        <a:spcAft>
                          <a:spcPct val="0"/>
                        </a:spcAft>
                        <a:buChar char="•"/>
                        <a:defRPr sz="2000" u="none" kern="1200" baseline="0">
                          <a:solidFill>
                            <a:schemeClr val="tx1"/>
                          </a:solidFill>
                          <a:latin typeface="Arial"/>
                          <a:ea typeface="微软雅黑"/>
                        </a:defRPr>
                      </a:lvl3pPr>
                      <a:lvl4pPr marL="1600200" lvl="3" indent="-228600" algn="l" defTabSz="914400" eaLnBrk="1" fontAlgn="base" latinLnBrk="0" hangingPunct="1">
                        <a:lnSpc>
                          <a:spcPct val="100000"/>
                        </a:lnSpc>
                        <a:spcBef>
                          <a:spcPct val="20000"/>
                        </a:spcBef>
                        <a:spcAft>
                          <a:spcPct val="0"/>
                        </a:spcAft>
                        <a:buChar char="–"/>
                        <a:defRPr sz="1800" u="none" kern="1200" baseline="0">
                          <a:solidFill>
                            <a:schemeClr val="tx1"/>
                          </a:solidFill>
                          <a:latin typeface="Arial"/>
                          <a:ea typeface="微软雅黑"/>
                        </a:defRPr>
                      </a:lvl4pPr>
                      <a:lvl5pPr marL="2057400" lvl="4" indent="-228600" algn="l" defTabSz="914400" eaLnBrk="1" fontAlgn="base" latinLnBrk="0" hangingPunct="1">
                        <a:lnSpc>
                          <a:spcPct val="100000"/>
                        </a:lnSpc>
                        <a:spcBef>
                          <a:spcPct val="20000"/>
                        </a:spcBef>
                        <a:spcAft>
                          <a:spcPct val="0"/>
                        </a:spcAft>
                        <a:buChar char="»"/>
                        <a:defRPr sz="1800" u="none" kern="1200" baseline="0">
                          <a:solidFill>
                            <a:schemeClr val="tx1"/>
                          </a:solidFill>
                          <a:latin typeface="Arial"/>
                          <a:ea typeface="微软雅黑"/>
                        </a:defRPr>
                      </a:lvl5pPr>
                    </a:lstStyle>
                    <a:p>
                      <a:pPr marL="0" lvl="0" indent="0">
                        <a:spcBef>
                          <a:spcPct val="20000"/>
                        </a:spcBef>
                        <a:buNone/>
                      </a:pPr>
                      <a:r>
                        <a:rPr lang="en-US" altLang="zh-CN" sz="2800" b="0">
                          <a:latin typeface="黑体" panose="02010609060101010101" charset="-122"/>
                          <a:ea typeface="黑体" panose="02010609060101010101" charset="-122"/>
                        </a:rPr>
                        <a:t>25.0</a:t>
                      </a:r>
                      <a:endParaRPr lang="en-US" altLang="zh-CN" sz="2800" b="0">
                        <a:latin typeface="黑体" panose="02010609060101010101" charset="-122"/>
                        <a:ea typeface="黑体" panose="02010609060101010101" charset="-122"/>
                      </a:endParaRPr>
                    </a:p>
                  </a:txBody>
                  <a:tcPr>
                    <a:lnL w="12700" cap="flat" cmpd="sng">
                      <a:solidFill>
                        <a:srgbClr val="0066CC"/>
                      </a:solidFill>
                      <a:prstDash val="solid"/>
                      <a:headEnd type="none" w="med" len="med"/>
                      <a:tailEnd type="none" w="med" len="med"/>
                    </a:lnL>
                    <a:lnR w="12700" cap="flat" cmpd="sng">
                      <a:solidFill>
                        <a:srgbClr val="0066CC"/>
                      </a:solidFill>
                      <a:prstDash val="solid"/>
                      <a:headEnd type="none" w="med" len="med"/>
                      <a:tailEnd type="none" w="med" len="med"/>
                    </a:lnR>
                    <a:lnT w="12700" cap="flat" cmpd="sng">
                      <a:solidFill>
                        <a:srgbClr val="0066CC"/>
                      </a:solidFill>
                      <a:prstDash val="solid"/>
                      <a:headEnd type="none" w="med" len="med"/>
                      <a:tailEnd type="none" w="med" len="med"/>
                    </a:lnT>
                    <a:lnB w="12700" cap="flat" cmpd="sng">
                      <a:solidFill>
                        <a:srgbClr val="0066CC"/>
                      </a:solidFill>
                      <a:prstDash val="solid"/>
                      <a:headEnd type="none" w="med" len="med"/>
                      <a:tailEnd type="none" w="med" len="med"/>
                    </a:lnB>
                    <a:lnTlToBr>
                      <a:noFill/>
                    </a:lnTlToBr>
                    <a:lnBlToTr>
                      <a:noFill/>
                    </a:lnBlToTr>
                    <a:noFill/>
                  </a:tcPr>
                </a:tc>
                <a:tc>
                  <a:txBody>
                    <a:bodyPr vert="horz" wrap="square"/>
                    <a:lstStyle>
                      <a:lvl1pPr marL="342900" lvl="0" indent="-342900" algn="l" defTabSz="914400" eaLnBrk="1" fontAlgn="base" latinLnBrk="0" hangingPunct="1">
                        <a:lnSpc>
                          <a:spcPct val="100000"/>
                        </a:lnSpc>
                        <a:spcBef>
                          <a:spcPct val="20000"/>
                        </a:spcBef>
                        <a:spcAft>
                          <a:spcPct val="0"/>
                        </a:spcAft>
                        <a:buChar char="•"/>
                        <a:defRPr sz="2800" u="none" kern="1200" baseline="0">
                          <a:solidFill>
                            <a:schemeClr val="tx1"/>
                          </a:solidFill>
                          <a:latin typeface="Arial"/>
                          <a:ea typeface="微软雅黑"/>
                        </a:defRPr>
                      </a:lvl1pPr>
                      <a:lvl2pPr marL="742950" lvl="1" indent="-285750" algn="l" defTabSz="914400" eaLnBrk="1" fontAlgn="base" latinLnBrk="0" hangingPunct="1">
                        <a:lnSpc>
                          <a:spcPct val="100000"/>
                        </a:lnSpc>
                        <a:spcBef>
                          <a:spcPct val="20000"/>
                        </a:spcBef>
                        <a:spcAft>
                          <a:spcPct val="0"/>
                        </a:spcAft>
                        <a:buChar char="–"/>
                        <a:defRPr sz="2400" u="none" kern="1200" baseline="0">
                          <a:solidFill>
                            <a:schemeClr val="tx1"/>
                          </a:solidFill>
                          <a:latin typeface="Arial"/>
                          <a:ea typeface="微软雅黑"/>
                        </a:defRPr>
                      </a:lvl2pPr>
                      <a:lvl3pPr marL="1143000" lvl="2" indent="-228600" algn="l" defTabSz="914400" eaLnBrk="1" fontAlgn="base" latinLnBrk="0" hangingPunct="1">
                        <a:lnSpc>
                          <a:spcPct val="100000"/>
                        </a:lnSpc>
                        <a:spcBef>
                          <a:spcPct val="20000"/>
                        </a:spcBef>
                        <a:spcAft>
                          <a:spcPct val="0"/>
                        </a:spcAft>
                        <a:buChar char="•"/>
                        <a:defRPr sz="2000" u="none" kern="1200" baseline="0">
                          <a:solidFill>
                            <a:schemeClr val="tx1"/>
                          </a:solidFill>
                          <a:latin typeface="Arial"/>
                          <a:ea typeface="微软雅黑"/>
                        </a:defRPr>
                      </a:lvl3pPr>
                      <a:lvl4pPr marL="1600200" lvl="3" indent="-228600" algn="l" defTabSz="914400" eaLnBrk="1" fontAlgn="base" latinLnBrk="0" hangingPunct="1">
                        <a:lnSpc>
                          <a:spcPct val="100000"/>
                        </a:lnSpc>
                        <a:spcBef>
                          <a:spcPct val="20000"/>
                        </a:spcBef>
                        <a:spcAft>
                          <a:spcPct val="0"/>
                        </a:spcAft>
                        <a:buChar char="–"/>
                        <a:defRPr sz="1800" u="none" kern="1200" baseline="0">
                          <a:solidFill>
                            <a:schemeClr val="tx1"/>
                          </a:solidFill>
                          <a:latin typeface="Arial"/>
                          <a:ea typeface="微软雅黑"/>
                        </a:defRPr>
                      </a:lvl4pPr>
                      <a:lvl5pPr marL="2057400" lvl="4" indent="-228600" algn="l" defTabSz="914400" eaLnBrk="1" fontAlgn="base" latinLnBrk="0" hangingPunct="1">
                        <a:lnSpc>
                          <a:spcPct val="100000"/>
                        </a:lnSpc>
                        <a:spcBef>
                          <a:spcPct val="20000"/>
                        </a:spcBef>
                        <a:spcAft>
                          <a:spcPct val="0"/>
                        </a:spcAft>
                        <a:buChar char="»"/>
                        <a:defRPr sz="1800" u="none" kern="1200" baseline="0">
                          <a:solidFill>
                            <a:schemeClr val="tx1"/>
                          </a:solidFill>
                          <a:latin typeface="Arial"/>
                          <a:ea typeface="微软雅黑"/>
                        </a:defRPr>
                      </a:lvl5pPr>
                    </a:lstStyle>
                    <a:p>
                      <a:pPr marL="0" lvl="0" indent="0">
                        <a:spcBef>
                          <a:spcPct val="20000"/>
                        </a:spcBef>
                        <a:buNone/>
                      </a:pPr>
                      <a:r>
                        <a:rPr lang="en-US" altLang="zh-CN" sz="2800" b="0">
                          <a:latin typeface="黑体" panose="02010609060101010101" charset="-122"/>
                          <a:ea typeface="黑体" panose="02010609060101010101" charset="-122"/>
                        </a:rPr>
                        <a:t>30.0</a:t>
                      </a:r>
                      <a:endParaRPr lang="en-US" altLang="zh-CN" sz="2800" b="0">
                        <a:latin typeface="黑体" panose="02010609060101010101" charset="-122"/>
                        <a:ea typeface="黑体" panose="02010609060101010101" charset="-122"/>
                      </a:endParaRPr>
                    </a:p>
                  </a:txBody>
                  <a:tcPr>
                    <a:lnL w="12700" cap="flat" cmpd="sng">
                      <a:solidFill>
                        <a:srgbClr val="0066CC"/>
                      </a:solidFill>
                      <a:prstDash val="solid"/>
                      <a:headEnd type="none" w="med" len="med"/>
                      <a:tailEnd type="none" w="med" len="med"/>
                    </a:lnL>
                    <a:lnR w="28575" cap="flat" cmpd="sng">
                      <a:solidFill>
                        <a:srgbClr val="0066CC"/>
                      </a:solidFill>
                      <a:prstDash val="solid"/>
                      <a:headEnd type="none" w="med" len="med"/>
                      <a:tailEnd type="none" w="med" len="med"/>
                    </a:lnR>
                    <a:lnT w="12700" cap="flat" cmpd="sng">
                      <a:solidFill>
                        <a:srgbClr val="0066CC"/>
                      </a:solidFill>
                      <a:prstDash val="solid"/>
                      <a:headEnd type="none" w="med" len="med"/>
                      <a:tailEnd type="none" w="med" len="med"/>
                    </a:lnT>
                    <a:lnB w="12700" cap="flat" cmpd="sng">
                      <a:solidFill>
                        <a:srgbClr val="0066CC"/>
                      </a:solidFill>
                      <a:prstDash val="solid"/>
                      <a:headEnd type="none" w="med" len="med"/>
                      <a:tailEnd type="none" w="med" len="med"/>
                    </a:lnB>
                    <a:lnTlToBr>
                      <a:noFill/>
                    </a:lnTlToBr>
                    <a:lnBlToTr>
                      <a:noFill/>
                    </a:lnBlToTr>
                    <a:noFill/>
                  </a:tcPr>
                </a:tc>
              </a:tr>
              <a:tr h="533400">
                <a:tc>
                  <a:txBody>
                    <a:bodyPr vert="horz" wrap="square"/>
                    <a:lstStyle>
                      <a:lvl1pPr marL="342900" lvl="0" indent="-342900" algn="l" defTabSz="914400" eaLnBrk="1" fontAlgn="base" latinLnBrk="0" hangingPunct="1">
                        <a:lnSpc>
                          <a:spcPct val="100000"/>
                        </a:lnSpc>
                        <a:spcBef>
                          <a:spcPct val="20000"/>
                        </a:spcBef>
                        <a:spcAft>
                          <a:spcPct val="0"/>
                        </a:spcAft>
                        <a:buChar char="•"/>
                        <a:defRPr sz="2800" u="none" kern="1200" baseline="0">
                          <a:solidFill>
                            <a:schemeClr val="tx1"/>
                          </a:solidFill>
                          <a:latin typeface="Arial"/>
                          <a:ea typeface="微软雅黑"/>
                        </a:defRPr>
                      </a:lvl1pPr>
                      <a:lvl2pPr marL="742950" lvl="1" indent="-285750" algn="l" defTabSz="914400" eaLnBrk="1" fontAlgn="base" latinLnBrk="0" hangingPunct="1">
                        <a:lnSpc>
                          <a:spcPct val="100000"/>
                        </a:lnSpc>
                        <a:spcBef>
                          <a:spcPct val="20000"/>
                        </a:spcBef>
                        <a:spcAft>
                          <a:spcPct val="0"/>
                        </a:spcAft>
                        <a:buChar char="–"/>
                        <a:defRPr sz="2400" u="none" kern="1200" baseline="0">
                          <a:solidFill>
                            <a:schemeClr val="tx1"/>
                          </a:solidFill>
                          <a:latin typeface="Arial"/>
                          <a:ea typeface="微软雅黑"/>
                        </a:defRPr>
                      </a:lvl2pPr>
                      <a:lvl3pPr marL="1143000" lvl="2" indent="-228600" algn="l" defTabSz="914400" eaLnBrk="1" fontAlgn="base" latinLnBrk="0" hangingPunct="1">
                        <a:lnSpc>
                          <a:spcPct val="100000"/>
                        </a:lnSpc>
                        <a:spcBef>
                          <a:spcPct val="20000"/>
                        </a:spcBef>
                        <a:spcAft>
                          <a:spcPct val="0"/>
                        </a:spcAft>
                        <a:buChar char="•"/>
                        <a:defRPr sz="2000" u="none" kern="1200" baseline="0">
                          <a:solidFill>
                            <a:schemeClr val="tx1"/>
                          </a:solidFill>
                          <a:latin typeface="Arial"/>
                          <a:ea typeface="微软雅黑"/>
                        </a:defRPr>
                      </a:lvl3pPr>
                      <a:lvl4pPr marL="1600200" lvl="3" indent="-228600" algn="l" defTabSz="914400" eaLnBrk="1" fontAlgn="base" latinLnBrk="0" hangingPunct="1">
                        <a:lnSpc>
                          <a:spcPct val="100000"/>
                        </a:lnSpc>
                        <a:spcBef>
                          <a:spcPct val="20000"/>
                        </a:spcBef>
                        <a:spcAft>
                          <a:spcPct val="0"/>
                        </a:spcAft>
                        <a:buChar char="–"/>
                        <a:defRPr sz="1800" u="none" kern="1200" baseline="0">
                          <a:solidFill>
                            <a:schemeClr val="tx1"/>
                          </a:solidFill>
                          <a:latin typeface="Arial"/>
                          <a:ea typeface="微软雅黑"/>
                        </a:defRPr>
                      </a:lvl4pPr>
                      <a:lvl5pPr marL="2057400" lvl="4" indent="-228600" algn="l" defTabSz="914400" eaLnBrk="1" fontAlgn="base" latinLnBrk="0" hangingPunct="1">
                        <a:lnSpc>
                          <a:spcPct val="100000"/>
                        </a:lnSpc>
                        <a:spcBef>
                          <a:spcPct val="20000"/>
                        </a:spcBef>
                        <a:spcAft>
                          <a:spcPct val="0"/>
                        </a:spcAft>
                        <a:buChar char="»"/>
                        <a:defRPr sz="1800" u="none" kern="1200" baseline="0">
                          <a:solidFill>
                            <a:schemeClr val="tx1"/>
                          </a:solidFill>
                          <a:latin typeface="Arial"/>
                          <a:ea typeface="微软雅黑"/>
                        </a:defRPr>
                      </a:lvl5pPr>
                    </a:lstStyle>
                    <a:p>
                      <a:pPr marL="0" lvl="0" indent="0">
                        <a:spcBef>
                          <a:spcPct val="20000"/>
                        </a:spcBef>
                        <a:buNone/>
                      </a:pPr>
                      <a:r>
                        <a:rPr lang="zh-CN" altLang="en-US" sz="2800" b="0">
                          <a:latin typeface="黑体" panose="02010609060101010101" charset="-122"/>
                          <a:ea typeface="黑体" panose="02010609060101010101" charset="-122"/>
                          <a:cs typeface="黑体" panose="02010609060101010101" charset="-122"/>
                        </a:rPr>
                        <a:t>电流</a:t>
                      </a:r>
                      <a:r>
                        <a:rPr lang="en-US" altLang="zh-CN" sz="2800" b="0" i="1">
                          <a:latin typeface="黑体" panose="02010609060101010101" charset="-122"/>
                          <a:ea typeface="黑体" panose="02010609060101010101" charset="-122"/>
                          <a:cs typeface="黑体" panose="02010609060101010101" charset="-122"/>
                        </a:rPr>
                        <a:t>I</a:t>
                      </a:r>
                      <a:r>
                        <a:rPr lang="en-US" altLang="zh-CN" sz="2800" b="0">
                          <a:latin typeface="黑体" panose="02010609060101010101" charset="-122"/>
                          <a:ea typeface="黑体" panose="02010609060101010101" charset="-122"/>
                          <a:cs typeface="黑体" panose="02010609060101010101" charset="-122"/>
                        </a:rPr>
                        <a:t>/A</a:t>
                      </a:r>
                      <a:endParaRPr lang="en-US" altLang="zh-CN" sz="2800" b="0">
                        <a:latin typeface="黑体" panose="02010609060101010101" charset="-122"/>
                        <a:ea typeface="黑体" panose="02010609060101010101" charset="-122"/>
                        <a:cs typeface="黑体" panose="02010609060101010101" charset="-122"/>
                      </a:endParaRPr>
                    </a:p>
                  </a:txBody>
                  <a:tcPr>
                    <a:lnL w="28575" cap="flat" cmpd="sng">
                      <a:solidFill>
                        <a:srgbClr val="0066CC"/>
                      </a:solidFill>
                      <a:prstDash val="solid"/>
                      <a:headEnd type="none" w="med" len="med"/>
                      <a:tailEnd type="none" w="med" len="med"/>
                    </a:lnL>
                    <a:lnR w="12700" cap="flat" cmpd="sng">
                      <a:solidFill>
                        <a:srgbClr val="0066CC"/>
                      </a:solidFill>
                      <a:prstDash val="solid"/>
                      <a:headEnd type="none" w="med" len="med"/>
                      <a:tailEnd type="none" w="med" len="med"/>
                    </a:lnR>
                    <a:lnT w="12700" cap="flat" cmpd="sng">
                      <a:solidFill>
                        <a:srgbClr val="0066CC"/>
                      </a:solidFill>
                      <a:prstDash val="solid"/>
                      <a:headEnd type="none" w="med" len="med"/>
                      <a:tailEnd type="none" w="med" len="med"/>
                    </a:lnT>
                    <a:lnB w="28575" cap="flat" cmpd="sng">
                      <a:solidFill>
                        <a:srgbClr val="0066CC"/>
                      </a:solidFill>
                      <a:prstDash val="solid"/>
                      <a:headEnd type="none" w="med" len="med"/>
                      <a:tailEnd type="none" w="med" len="med"/>
                    </a:lnB>
                    <a:lnTlToBr>
                      <a:noFill/>
                    </a:lnTlToBr>
                    <a:lnBlToTr>
                      <a:noFill/>
                    </a:lnBlToTr>
                    <a:noFill/>
                  </a:tcPr>
                </a:tc>
                <a:tc>
                  <a:txBody>
                    <a:bodyPr vert="horz" wrap="square"/>
                    <a:lstStyle>
                      <a:lvl1pPr marL="342900" lvl="0" indent="-342900" algn="l" defTabSz="914400" eaLnBrk="1" fontAlgn="base" latinLnBrk="0" hangingPunct="1">
                        <a:lnSpc>
                          <a:spcPct val="100000"/>
                        </a:lnSpc>
                        <a:spcBef>
                          <a:spcPct val="20000"/>
                        </a:spcBef>
                        <a:spcAft>
                          <a:spcPct val="0"/>
                        </a:spcAft>
                        <a:buChar char="•"/>
                        <a:defRPr sz="2800" u="none" kern="1200" baseline="0">
                          <a:solidFill>
                            <a:schemeClr val="tx1"/>
                          </a:solidFill>
                          <a:latin typeface="Arial"/>
                          <a:ea typeface="微软雅黑"/>
                        </a:defRPr>
                      </a:lvl1pPr>
                      <a:lvl2pPr marL="742950" lvl="1" indent="-285750" algn="l" defTabSz="914400" eaLnBrk="1" fontAlgn="base" latinLnBrk="0" hangingPunct="1">
                        <a:lnSpc>
                          <a:spcPct val="100000"/>
                        </a:lnSpc>
                        <a:spcBef>
                          <a:spcPct val="20000"/>
                        </a:spcBef>
                        <a:spcAft>
                          <a:spcPct val="0"/>
                        </a:spcAft>
                        <a:buChar char="–"/>
                        <a:defRPr sz="2400" u="none" kern="1200" baseline="0">
                          <a:solidFill>
                            <a:schemeClr val="tx1"/>
                          </a:solidFill>
                          <a:latin typeface="Arial"/>
                          <a:ea typeface="微软雅黑"/>
                        </a:defRPr>
                      </a:lvl2pPr>
                      <a:lvl3pPr marL="1143000" lvl="2" indent="-228600" algn="l" defTabSz="914400" eaLnBrk="1" fontAlgn="base" latinLnBrk="0" hangingPunct="1">
                        <a:lnSpc>
                          <a:spcPct val="100000"/>
                        </a:lnSpc>
                        <a:spcBef>
                          <a:spcPct val="20000"/>
                        </a:spcBef>
                        <a:spcAft>
                          <a:spcPct val="0"/>
                        </a:spcAft>
                        <a:buChar char="•"/>
                        <a:defRPr sz="2000" u="none" kern="1200" baseline="0">
                          <a:solidFill>
                            <a:schemeClr val="tx1"/>
                          </a:solidFill>
                          <a:latin typeface="Arial"/>
                          <a:ea typeface="微软雅黑"/>
                        </a:defRPr>
                      </a:lvl3pPr>
                      <a:lvl4pPr marL="1600200" lvl="3" indent="-228600" algn="l" defTabSz="914400" eaLnBrk="1" fontAlgn="base" latinLnBrk="0" hangingPunct="1">
                        <a:lnSpc>
                          <a:spcPct val="100000"/>
                        </a:lnSpc>
                        <a:spcBef>
                          <a:spcPct val="20000"/>
                        </a:spcBef>
                        <a:spcAft>
                          <a:spcPct val="0"/>
                        </a:spcAft>
                        <a:buChar char="–"/>
                        <a:defRPr sz="1800" u="none" kern="1200" baseline="0">
                          <a:solidFill>
                            <a:schemeClr val="tx1"/>
                          </a:solidFill>
                          <a:latin typeface="Arial"/>
                          <a:ea typeface="微软雅黑"/>
                        </a:defRPr>
                      </a:lvl4pPr>
                      <a:lvl5pPr marL="2057400" lvl="4" indent="-228600" algn="l" defTabSz="914400" eaLnBrk="1" fontAlgn="base" latinLnBrk="0" hangingPunct="1">
                        <a:lnSpc>
                          <a:spcPct val="100000"/>
                        </a:lnSpc>
                        <a:spcBef>
                          <a:spcPct val="20000"/>
                        </a:spcBef>
                        <a:spcAft>
                          <a:spcPct val="0"/>
                        </a:spcAft>
                        <a:buChar char="»"/>
                        <a:defRPr sz="1800" u="none" kern="1200" baseline="0">
                          <a:solidFill>
                            <a:schemeClr val="tx1"/>
                          </a:solidFill>
                          <a:latin typeface="Arial"/>
                          <a:ea typeface="微软雅黑"/>
                        </a:defRPr>
                      </a:lvl5pPr>
                    </a:lstStyle>
                    <a:p>
                      <a:pPr marL="0" lvl="0" indent="0" algn="ctr">
                        <a:spcBef>
                          <a:spcPct val="20000"/>
                        </a:spcBef>
                        <a:buNone/>
                      </a:pPr>
                      <a:endParaRPr lang="zh-CN" altLang="en-US" sz="2800" b="0">
                        <a:solidFill>
                          <a:srgbClr val="FF0000"/>
                        </a:solidFill>
                        <a:latin typeface="黑体" panose="02010609060101010101" charset="-122"/>
                        <a:ea typeface="黑体" panose="02010609060101010101" charset="-122"/>
                      </a:endParaRPr>
                    </a:p>
                  </a:txBody>
                  <a:tcPr>
                    <a:lnL w="12700" cap="flat" cmpd="sng">
                      <a:solidFill>
                        <a:srgbClr val="0066CC"/>
                      </a:solidFill>
                      <a:prstDash val="solid"/>
                      <a:headEnd type="none" w="med" len="med"/>
                      <a:tailEnd type="none" w="med" len="med"/>
                    </a:lnL>
                    <a:lnR w="12700" cap="flat" cmpd="sng">
                      <a:solidFill>
                        <a:srgbClr val="0066CC"/>
                      </a:solidFill>
                      <a:prstDash val="solid"/>
                      <a:headEnd type="none" w="med" len="med"/>
                      <a:tailEnd type="none" w="med" len="med"/>
                    </a:lnR>
                    <a:lnT w="12700" cap="flat" cmpd="sng">
                      <a:solidFill>
                        <a:srgbClr val="0066CC"/>
                      </a:solidFill>
                      <a:prstDash val="solid"/>
                      <a:headEnd type="none" w="med" len="med"/>
                      <a:tailEnd type="none" w="med" len="med"/>
                    </a:lnT>
                    <a:lnB w="28575" cap="flat" cmpd="sng">
                      <a:solidFill>
                        <a:srgbClr val="0066CC"/>
                      </a:solidFill>
                      <a:prstDash val="solid"/>
                      <a:headEnd type="none" w="med" len="med"/>
                      <a:tailEnd type="none" w="med" len="med"/>
                    </a:lnB>
                    <a:lnTlToBr>
                      <a:noFill/>
                    </a:lnTlToBr>
                    <a:lnBlToTr>
                      <a:noFill/>
                    </a:lnBlToTr>
                    <a:noFill/>
                  </a:tcPr>
                </a:tc>
                <a:tc>
                  <a:txBody>
                    <a:bodyPr vert="horz" wrap="square"/>
                    <a:lstStyle>
                      <a:lvl1pPr marL="342900" lvl="0" indent="-342900" algn="l" defTabSz="914400" eaLnBrk="1" fontAlgn="base" latinLnBrk="0" hangingPunct="1">
                        <a:lnSpc>
                          <a:spcPct val="100000"/>
                        </a:lnSpc>
                        <a:spcBef>
                          <a:spcPct val="20000"/>
                        </a:spcBef>
                        <a:spcAft>
                          <a:spcPct val="0"/>
                        </a:spcAft>
                        <a:buChar char="•"/>
                        <a:defRPr sz="2800" u="none" kern="1200" baseline="0">
                          <a:solidFill>
                            <a:schemeClr val="tx1"/>
                          </a:solidFill>
                          <a:latin typeface="Arial"/>
                          <a:ea typeface="微软雅黑"/>
                        </a:defRPr>
                      </a:lvl1pPr>
                      <a:lvl2pPr marL="742950" lvl="1" indent="-285750" algn="l" defTabSz="914400" eaLnBrk="1" fontAlgn="base" latinLnBrk="0" hangingPunct="1">
                        <a:lnSpc>
                          <a:spcPct val="100000"/>
                        </a:lnSpc>
                        <a:spcBef>
                          <a:spcPct val="20000"/>
                        </a:spcBef>
                        <a:spcAft>
                          <a:spcPct val="0"/>
                        </a:spcAft>
                        <a:buChar char="–"/>
                        <a:defRPr sz="2400" u="none" kern="1200" baseline="0">
                          <a:solidFill>
                            <a:schemeClr val="tx1"/>
                          </a:solidFill>
                          <a:latin typeface="Arial"/>
                          <a:ea typeface="微软雅黑"/>
                        </a:defRPr>
                      </a:lvl2pPr>
                      <a:lvl3pPr marL="1143000" lvl="2" indent="-228600" algn="l" defTabSz="914400" eaLnBrk="1" fontAlgn="base" latinLnBrk="0" hangingPunct="1">
                        <a:lnSpc>
                          <a:spcPct val="100000"/>
                        </a:lnSpc>
                        <a:spcBef>
                          <a:spcPct val="20000"/>
                        </a:spcBef>
                        <a:spcAft>
                          <a:spcPct val="0"/>
                        </a:spcAft>
                        <a:buChar char="•"/>
                        <a:defRPr sz="2000" u="none" kern="1200" baseline="0">
                          <a:solidFill>
                            <a:schemeClr val="tx1"/>
                          </a:solidFill>
                          <a:latin typeface="Arial"/>
                          <a:ea typeface="微软雅黑"/>
                        </a:defRPr>
                      </a:lvl3pPr>
                      <a:lvl4pPr marL="1600200" lvl="3" indent="-228600" algn="l" defTabSz="914400" eaLnBrk="1" fontAlgn="base" latinLnBrk="0" hangingPunct="1">
                        <a:lnSpc>
                          <a:spcPct val="100000"/>
                        </a:lnSpc>
                        <a:spcBef>
                          <a:spcPct val="20000"/>
                        </a:spcBef>
                        <a:spcAft>
                          <a:spcPct val="0"/>
                        </a:spcAft>
                        <a:buChar char="–"/>
                        <a:defRPr sz="1800" u="none" kern="1200" baseline="0">
                          <a:solidFill>
                            <a:schemeClr val="tx1"/>
                          </a:solidFill>
                          <a:latin typeface="Arial"/>
                          <a:ea typeface="微软雅黑"/>
                        </a:defRPr>
                      </a:lvl4pPr>
                      <a:lvl5pPr marL="2057400" lvl="4" indent="-228600" algn="l" defTabSz="914400" eaLnBrk="1" fontAlgn="base" latinLnBrk="0" hangingPunct="1">
                        <a:lnSpc>
                          <a:spcPct val="100000"/>
                        </a:lnSpc>
                        <a:spcBef>
                          <a:spcPct val="20000"/>
                        </a:spcBef>
                        <a:spcAft>
                          <a:spcPct val="0"/>
                        </a:spcAft>
                        <a:buChar char="»"/>
                        <a:defRPr sz="1800" u="none" kern="1200" baseline="0">
                          <a:solidFill>
                            <a:schemeClr val="tx1"/>
                          </a:solidFill>
                          <a:latin typeface="Arial"/>
                          <a:ea typeface="微软雅黑"/>
                        </a:defRPr>
                      </a:lvl5pPr>
                    </a:lstStyle>
                    <a:p>
                      <a:pPr marL="0" lvl="0" indent="0" algn="ctr">
                        <a:spcBef>
                          <a:spcPct val="20000"/>
                        </a:spcBef>
                        <a:buNone/>
                      </a:pPr>
                      <a:endParaRPr lang="zh-CN" altLang="en-US" sz="2800" b="0">
                        <a:solidFill>
                          <a:srgbClr val="FF0000"/>
                        </a:solidFill>
                        <a:latin typeface="黑体" panose="02010609060101010101" charset="-122"/>
                        <a:ea typeface="黑体" panose="02010609060101010101" charset="-122"/>
                      </a:endParaRPr>
                    </a:p>
                  </a:txBody>
                  <a:tcPr>
                    <a:lnL w="12700" cap="flat" cmpd="sng">
                      <a:solidFill>
                        <a:srgbClr val="0066CC"/>
                      </a:solidFill>
                      <a:prstDash val="solid"/>
                      <a:headEnd type="none" w="med" len="med"/>
                      <a:tailEnd type="none" w="med" len="med"/>
                    </a:lnL>
                    <a:lnR w="12700" cap="flat" cmpd="sng">
                      <a:solidFill>
                        <a:srgbClr val="0066CC"/>
                      </a:solidFill>
                      <a:prstDash val="solid"/>
                      <a:headEnd type="none" w="med" len="med"/>
                      <a:tailEnd type="none" w="med" len="med"/>
                    </a:lnR>
                    <a:lnT w="12700" cap="flat" cmpd="sng">
                      <a:solidFill>
                        <a:srgbClr val="0066CC"/>
                      </a:solidFill>
                      <a:prstDash val="solid"/>
                      <a:headEnd type="none" w="med" len="med"/>
                      <a:tailEnd type="none" w="med" len="med"/>
                    </a:lnT>
                    <a:lnB w="28575" cap="flat" cmpd="sng">
                      <a:solidFill>
                        <a:srgbClr val="0066CC"/>
                      </a:solidFill>
                      <a:prstDash val="solid"/>
                      <a:headEnd type="none" w="med" len="med"/>
                      <a:tailEnd type="none" w="med" len="med"/>
                    </a:lnB>
                    <a:lnTlToBr>
                      <a:noFill/>
                    </a:lnTlToBr>
                    <a:lnBlToTr>
                      <a:noFill/>
                    </a:lnBlToTr>
                    <a:noFill/>
                  </a:tcPr>
                </a:tc>
                <a:tc>
                  <a:txBody>
                    <a:bodyPr vert="horz" wrap="square"/>
                    <a:lstStyle>
                      <a:lvl1pPr marL="342900" lvl="0" indent="-342900" algn="l" defTabSz="914400" eaLnBrk="1" fontAlgn="base" latinLnBrk="0" hangingPunct="1">
                        <a:lnSpc>
                          <a:spcPct val="100000"/>
                        </a:lnSpc>
                        <a:spcBef>
                          <a:spcPct val="20000"/>
                        </a:spcBef>
                        <a:spcAft>
                          <a:spcPct val="0"/>
                        </a:spcAft>
                        <a:buChar char="•"/>
                        <a:defRPr sz="2800" u="none" kern="1200" baseline="0">
                          <a:solidFill>
                            <a:schemeClr val="tx1"/>
                          </a:solidFill>
                          <a:latin typeface="Arial"/>
                          <a:ea typeface="微软雅黑"/>
                        </a:defRPr>
                      </a:lvl1pPr>
                      <a:lvl2pPr marL="742950" lvl="1" indent="-285750" algn="l" defTabSz="914400" eaLnBrk="1" fontAlgn="base" latinLnBrk="0" hangingPunct="1">
                        <a:lnSpc>
                          <a:spcPct val="100000"/>
                        </a:lnSpc>
                        <a:spcBef>
                          <a:spcPct val="20000"/>
                        </a:spcBef>
                        <a:spcAft>
                          <a:spcPct val="0"/>
                        </a:spcAft>
                        <a:buChar char="–"/>
                        <a:defRPr sz="2400" u="none" kern="1200" baseline="0">
                          <a:solidFill>
                            <a:schemeClr val="tx1"/>
                          </a:solidFill>
                          <a:latin typeface="Arial"/>
                          <a:ea typeface="微软雅黑"/>
                        </a:defRPr>
                      </a:lvl2pPr>
                      <a:lvl3pPr marL="1143000" lvl="2" indent="-228600" algn="l" defTabSz="914400" eaLnBrk="1" fontAlgn="base" latinLnBrk="0" hangingPunct="1">
                        <a:lnSpc>
                          <a:spcPct val="100000"/>
                        </a:lnSpc>
                        <a:spcBef>
                          <a:spcPct val="20000"/>
                        </a:spcBef>
                        <a:spcAft>
                          <a:spcPct val="0"/>
                        </a:spcAft>
                        <a:buChar char="•"/>
                        <a:defRPr sz="2000" u="none" kern="1200" baseline="0">
                          <a:solidFill>
                            <a:schemeClr val="tx1"/>
                          </a:solidFill>
                          <a:latin typeface="Arial"/>
                          <a:ea typeface="微软雅黑"/>
                        </a:defRPr>
                      </a:lvl3pPr>
                      <a:lvl4pPr marL="1600200" lvl="3" indent="-228600" algn="l" defTabSz="914400" eaLnBrk="1" fontAlgn="base" latinLnBrk="0" hangingPunct="1">
                        <a:lnSpc>
                          <a:spcPct val="100000"/>
                        </a:lnSpc>
                        <a:spcBef>
                          <a:spcPct val="20000"/>
                        </a:spcBef>
                        <a:spcAft>
                          <a:spcPct val="0"/>
                        </a:spcAft>
                        <a:buChar char="–"/>
                        <a:defRPr sz="1800" u="none" kern="1200" baseline="0">
                          <a:solidFill>
                            <a:schemeClr val="tx1"/>
                          </a:solidFill>
                          <a:latin typeface="Arial"/>
                          <a:ea typeface="微软雅黑"/>
                        </a:defRPr>
                      </a:lvl4pPr>
                      <a:lvl5pPr marL="2057400" lvl="4" indent="-228600" algn="l" defTabSz="914400" eaLnBrk="1" fontAlgn="base" latinLnBrk="0" hangingPunct="1">
                        <a:lnSpc>
                          <a:spcPct val="100000"/>
                        </a:lnSpc>
                        <a:spcBef>
                          <a:spcPct val="20000"/>
                        </a:spcBef>
                        <a:spcAft>
                          <a:spcPct val="0"/>
                        </a:spcAft>
                        <a:buChar char="»"/>
                        <a:defRPr sz="1800" u="none" kern="1200" baseline="0">
                          <a:solidFill>
                            <a:schemeClr val="tx1"/>
                          </a:solidFill>
                          <a:latin typeface="Arial"/>
                          <a:ea typeface="微软雅黑"/>
                        </a:defRPr>
                      </a:lvl5pPr>
                    </a:lstStyle>
                    <a:p>
                      <a:pPr marL="0" lvl="0" indent="0" algn="ctr">
                        <a:spcBef>
                          <a:spcPct val="20000"/>
                        </a:spcBef>
                        <a:buNone/>
                      </a:pPr>
                      <a:endParaRPr lang="zh-CN" altLang="en-US" sz="2800" b="0">
                        <a:solidFill>
                          <a:srgbClr val="FF0000"/>
                        </a:solidFill>
                        <a:latin typeface="黑体" panose="02010609060101010101" charset="-122"/>
                        <a:ea typeface="黑体" panose="02010609060101010101" charset="-122"/>
                      </a:endParaRPr>
                    </a:p>
                  </a:txBody>
                  <a:tcPr>
                    <a:lnL w="12700" cap="flat" cmpd="sng">
                      <a:solidFill>
                        <a:srgbClr val="0066CC"/>
                      </a:solidFill>
                      <a:prstDash val="solid"/>
                      <a:headEnd type="none" w="med" len="med"/>
                      <a:tailEnd type="none" w="med" len="med"/>
                    </a:lnL>
                    <a:lnR w="12700" cap="flat" cmpd="sng">
                      <a:solidFill>
                        <a:srgbClr val="0066CC"/>
                      </a:solidFill>
                      <a:prstDash val="solid"/>
                      <a:headEnd type="none" w="med" len="med"/>
                      <a:tailEnd type="none" w="med" len="med"/>
                    </a:lnR>
                    <a:lnT w="12700" cap="flat" cmpd="sng">
                      <a:solidFill>
                        <a:srgbClr val="0066CC"/>
                      </a:solidFill>
                      <a:prstDash val="solid"/>
                      <a:headEnd type="none" w="med" len="med"/>
                      <a:tailEnd type="none" w="med" len="med"/>
                    </a:lnT>
                    <a:lnB w="28575" cap="flat" cmpd="sng">
                      <a:solidFill>
                        <a:srgbClr val="0066CC"/>
                      </a:solidFill>
                      <a:prstDash val="solid"/>
                      <a:headEnd type="none" w="med" len="med"/>
                      <a:tailEnd type="none" w="med" len="med"/>
                    </a:lnB>
                    <a:lnTlToBr>
                      <a:noFill/>
                    </a:lnTlToBr>
                    <a:lnBlToTr>
                      <a:noFill/>
                    </a:lnBlToTr>
                    <a:noFill/>
                  </a:tcPr>
                </a:tc>
                <a:tc>
                  <a:txBody>
                    <a:bodyPr vert="horz" wrap="square"/>
                    <a:lstStyle>
                      <a:lvl1pPr marL="342900" lvl="0" indent="-342900" algn="l" defTabSz="914400" eaLnBrk="1" fontAlgn="base" latinLnBrk="0" hangingPunct="1">
                        <a:lnSpc>
                          <a:spcPct val="100000"/>
                        </a:lnSpc>
                        <a:spcBef>
                          <a:spcPct val="20000"/>
                        </a:spcBef>
                        <a:spcAft>
                          <a:spcPct val="0"/>
                        </a:spcAft>
                        <a:buChar char="•"/>
                        <a:defRPr sz="2800" u="none" kern="1200" baseline="0">
                          <a:solidFill>
                            <a:schemeClr val="tx1"/>
                          </a:solidFill>
                          <a:latin typeface="Arial"/>
                          <a:ea typeface="微软雅黑"/>
                        </a:defRPr>
                      </a:lvl1pPr>
                      <a:lvl2pPr marL="742950" lvl="1" indent="-285750" algn="l" defTabSz="914400" eaLnBrk="1" fontAlgn="base" latinLnBrk="0" hangingPunct="1">
                        <a:lnSpc>
                          <a:spcPct val="100000"/>
                        </a:lnSpc>
                        <a:spcBef>
                          <a:spcPct val="20000"/>
                        </a:spcBef>
                        <a:spcAft>
                          <a:spcPct val="0"/>
                        </a:spcAft>
                        <a:buChar char="–"/>
                        <a:defRPr sz="2400" u="none" kern="1200" baseline="0">
                          <a:solidFill>
                            <a:schemeClr val="tx1"/>
                          </a:solidFill>
                          <a:latin typeface="Arial"/>
                          <a:ea typeface="微软雅黑"/>
                        </a:defRPr>
                      </a:lvl2pPr>
                      <a:lvl3pPr marL="1143000" lvl="2" indent="-228600" algn="l" defTabSz="914400" eaLnBrk="1" fontAlgn="base" latinLnBrk="0" hangingPunct="1">
                        <a:lnSpc>
                          <a:spcPct val="100000"/>
                        </a:lnSpc>
                        <a:spcBef>
                          <a:spcPct val="20000"/>
                        </a:spcBef>
                        <a:spcAft>
                          <a:spcPct val="0"/>
                        </a:spcAft>
                        <a:buChar char="•"/>
                        <a:defRPr sz="2000" u="none" kern="1200" baseline="0">
                          <a:solidFill>
                            <a:schemeClr val="tx1"/>
                          </a:solidFill>
                          <a:latin typeface="Arial"/>
                          <a:ea typeface="微软雅黑"/>
                        </a:defRPr>
                      </a:lvl3pPr>
                      <a:lvl4pPr marL="1600200" lvl="3" indent="-228600" algn="l" defTabSz="914400" eaLnBrk="1" fontAlgn="base" latinLnBrk="0" hangingPunct="1">
                        <a:lnSpc>
                          <a:spcPct val="100000"/>
                        </a:lnSpc>
                        <a:spcBef>
                          <a:spcPct val="20000"/>
                        </a:spcBef>
                        <a:spcAft>
                          <a:spcPct val="0"/>
                        </a:spcAft>
                        <a:buChar char="–"/>
                        <a:defRPr sz="1800" u="none" kern="1200" baseline="0">
                          <a:solidFill>
                            <a:schemeClr val="tx1"/>
                          </a:solidFill>
                          <a:latin typeface="Arial"/>
                          <a:ea typeface="微软雅黑"/>
                        </a:defRPr>
                      </a:lvl4pPr>
                      <a:lvl5pPr marL="2057400" lvl="4" indent="-228600" algn="l" defTabSz="914400" eaLnBrk="1" fontAlgn="base" latinLnBrk="0" hangingPunct="1">
                        <a:lnSpc>
                          <a:spcPct val="100000"/>
                        </a:lnSpc>
                        <a:spcBef>
                          <a:spcPct val="20000"/>
                        </a:spcBef>
                        <a:spcAft>
                          <a:spcPct val="0"/>
                        </a:spcAft>
                        <a:buChar char="»"/>
                        <a:defRPr sz="1800" u="none" kern="1200" baseline="0">
                          <a:solidFill>
                            <a:schemeClr val="tx1"/>
                          </a:solidFill>
                          <a:latin typeface="Arial"/>
                          <a:ea typeface="微软雅黑"/>
                        </a:defRPr>
                      </a:lvl5pPr>
                    </a:lstStyle>
                    <a:p>
                      <a:pPr marL="0" lvl="0" indent="0" algn="ctr">
                        <a:spcBef>
                          <a:spcPct val="20000"/>
                        </a:spcBef>
                        <a:buNone/>
                      </a:pPr>
                      <a:endParaRPr lang="zh-CN" altLang="en-US" sz="2800" b="0">
                        <a:solidFill>
                          <a:srgbClr val="FF0000"/>
                        </a:solidFill>
                        <a:latin typeface="黑体" panose="02010609060101010101" charset="-122"/>
                        <a:ea typeface="黑体" panose="02010609060101010101" charset="-122"/>
                      </a:endParaRPr>
                    </a:p>
                  </a:txBody>
                  <a:tcPr>
                    <a:lnL w="12700" cap="flat" cmpd="sng">
                      <a:solidFill>
                        <a:srgbClr val="0066CC"/>
                      </a:solidFill>
                      <a:prstDash val="solid"/>
                      <a:headEnd type="none" w="med" len="med"/>
                      <a:tailEnd type="none" w="med" len="med"/>
                    </a:lnL>
                    <a:lnR w="12700" cap="flat" cmpd="sng">
                      <a:solidFill>
                        <a:srgbClr val="0066CC"/>
                      </a:solidFill>
                      <a:prstDash val="solid"/>
                      <a:headEnd type="none" w="med" len="med"/>
                      <a:tailEnd type="none" w="med" len="med"/>
                    </a:lnR>
                    <a:lnT w="12700" cap="flat" cmpd="sng">
                      <a:solidFill>
                        <a:srgbClr val="0066CC"/>
                      </a:solidFill>
                      <a:prstDash val="solid"/>
                      <a:headEnd type="none" w="med" len="med"/>
                      <a:tailEnd type="none" w="med" len="med"/>
                    </a:lnT>
                    <a:lnB w="28575" cap="flat" cmpd="sng">
                      <a:solidFill>
                        <a:srgbClr val="0066CC"/>
                      </a:solidFill>
                      <a:prstDash val="solid"/>
                      <a:headEnd type="none" w="med" len="med"/>
                      <a:tailEnd type="none" w="med" len="med"/>
                    </a:lnB>
                    <a:lnTlToBr>
                      <a:noFill/>
                    </a:lnTlToBr>
                    <a:lnBlToTr>
                      <a:noFill/>
                    </a:lnBlToTr>
                    <a:noFill/>
                  </a:tcPr>
                </a:tc>
                <a:tc>
                  <a:txBody>
                    <a:bodyPr vert="horz" wrap="square"/>
                    <a:lstStyle>
                      <a:lvl1pPr marL="342900" lvl="0" indent="-342900" algn="l" defTabSz="914400" eaLnBrk="1" fontAlgn="base" latinLnBrk="0" hangingPunct="1">
                        <a:lnSpc>
                          <a:spcPct val="100000"/>
                        </a:lnSpc>
                        <a:spcBef>
                          <a:spcPct val="20000"/>
                        </a:spcBef>
                        <a:spcAft>
                          <a:spcPct val="0"/>
                        </a:spcAft>
                        <a:buChar char="•"/>
                        <a:defRPr sz="2800" u="none" kern="1200" baseline="0">
                          <a:solidFill>
                            <a:schemeClr val="tx1"/>
                          </a:solidFill>
                          <a:latin typeface="Arial"/>
                          <a:ea typeface="微软雅黑"/>
                        </a:defRPr>
                      </a:lvl1pPr>
                      <a:lvl2pPr marL="742950" lvl="1" indent="-285750" algn="l" defTabSz="914400" eaLnBrk="1" fontAlgn="base" latinLnBrk="0" hangingPunct="1">
                        <a:lnSpc>
                          <a:spcPct val="100000"/>
                        </a:lnSpc>
                        <a:spcBef>
                          <a:spcPct val="20000"/>
                        </a:spcBef>
                        <a:spcAft>
                          <a:spcPct val="0"/>
                        </a:spcAft>
                        <a:buChar char="–"/>
                        <a:defRPr sz="2400" u="none" kern="1200" baseline="0">
                          <a:solidFill>
                            <a:schemeClr val="tx1"/>
                          </a:solidFill>
                          <a:latin typeface="Arial"/>
                          <a:ea typeface="微软雅黑"/>
                        </a:defRPr>
                      </a:lvl2pPr>
                      <a:lvl3pPr marL="1143000" lvl="2" indent="-228600" algn="l" defTabSz="914400" eaLnBrk="1" fontAlgn="base" latinLnBrk="0" hangingPunct="1">
                        <a:lnSpc>
                          <a:spcPct val="100000"/>
                        </a:lnSpc>
                        <a:spcBef>
                          <a:spcPct val="20000"/>
                        </a:spcBef>
                        <a:spcAft>
                          <a:spcPct val="0"/>
                        </a:spcAft>
                        <a:buChar char="•"/>
                        <a:defRPr sz="2000" u="none" kern="1200" baseline="0">
                          <a:solidFill>
                            <a:schemeClr val="tx1"/>
                          </a:solidFill>
                          <a:latin typeface="Arial"/>
                          <a:ea typeface="微软雅黑"/>
                        </a:defRPr>
                      </a:lvl3pPr>
                      <a:lvl4pPr marL="1600200" lvl="3" indent="-228600" algn="l" defTabSz="914400" eaLnBrk="1" fontAlgn="base" latinLnBrk="0" hangingPunct="1">
                        <a:lnSpc>
                          <a:spcPct val="100000"/>
                        </a:lnSpc>
                        <a:spcBef>
                          <a:spcPct val="20000"/>
                        </a:spcBef>
                        <a:spcAft>
                          <a:spcPct val="0"/>
                        </a:spcAft>
                        <a:buChar char="–"/>
                        <a:defRPr sz="1800" u="none" kern="1200" baseline="0">
                          <a:solidFill>
                            <a:schemeClr val="tx1"/>
                          </a:solidFill>
                          <a:latin typeface="Arial"/>
                          <a:ea typeface="微软雅黑"/>
                        </a:defRPr>
                      </a:lvl4pPr>
                      <a:lvl5pPr marL="2057400" lvl="4" indent="-228600" algn="l" defTabSz="914400" eaLnBrk="1" fontAlgn="base" latinLnBrk="0" hangingPunct="1">
                        <a:lnSpc>
                          <a:spcPct val="100000"/>
                        </a:lnSpc>
                        <a:spcBef>
                          <a:spcPct val="20000"/>
                        </a:spcBef>
                        <a:spcAft>
                          <a:spcPct val="0"/>
                        </a:spcAft>
                        <a:buChar char="»"/>
                        <a:defRPr sz="1800" u="none" kern="1200" baseline="0">
                          <a:solidFill>
                            <a:schemeClr val="tx1"/>
                          </a:solidFill>
                          <a:latin typeface="Arial"/>
                          <a:ea typeface="微软雅黑"/>
                        </a:defRPr>
                      </a:lvl5pPr>
                    </a:lstStyle>
                    <a:p>
                      <a:pPr marL="0" lvl="0" indent="0" algn="ctr">
                        <a:spcBef>
                          <a:spcPct val="20000"/>
                        </a:spcBef>
                        <a:buNone/>
                      </a:pPr>
                      <a:endParaRPr lang="zh-CN" altLang="en-US" sz="2800" b="0">
                        <a:solidFill>
                          <a:srgbClr val="FF0000"/>
                        </a:solidFill>
                        <a:latin typeface="黑体" panose="02010609060101010101" charset="-122"/>
                        <a:ea typeface="黑体" panose="02010609060101010101" charset="-122"/>
                      </a:endParaRPr>
                    </a:p>
                  </a:txBody>
                  <a:tcPr>
                    <a:lnL w="12700" cap="flat" cmpd="sng">
                      <a:solidFill>
                        <a:srgbClr val="0066CC"/>
                      </a:solidFill>
                      <a:prstDash val="solid"/>
                      <a:headEnd type="none" w="med" len="med"/>
                      <a:tailEnd type="none" w="med" len="med"/>
                    </a:lnL>
                    <a:lnR w="12700" cap="flat" cmpd="sng">
                      <a:solidFill>
                        <a:srgbClr val="0066CC"/>
                      </a:solidFill>
                      <a:prstDash val="solid"/>
                      <a:headEnd type="none" w="med" len="med"/>
                      <a:tailEnd type="none" w="med" len="med"/>
                    </a:lnR>
                    <a:lnT w="12700" cap="flat" cmpd="sng">
                      <a:solidFill>
                        <a:srgbClr val="0066CC"/>
                      </a:solidFill>
                      <a:prstDash val="solid"/>
                      <a:headEnd type="none" w="med" len="med"/>
                      <a:tailEnd type="none" w="med" len="med"/>
                    </a:lnT>
                    <a:lnB w="28575" cap="flat" cmpd="sng">
                      <a:solidFill>
                        <a:srgbClr val="0066CC"/>
                      </a:solidFill>
                      <a:prstDash val="solid"/>
                      <a:headEnd type="none" w="med" len="med"/>
                      <a:tailEnd type="none" w="med" len="med"/>
                    </a:lnB>
                    <a:lnTlToBr>
                      <a:noFill/>
                    </a:lnTlToBr>
                    <a:lnBlToTr>
                      <a:noFill/>
                    </a:lnBlToTr>
                    <a:noFill/>
                  </a:tcPr>
                </a:tc>
                <a:tc>
                  <a:txBody>
                    <a:bodyPr vert="horz" wrap="square"/>
                    <a:lstStyle>
                      <a:lvl1pPr marL="342900" lvl="0" indent="-342900" algn="l" defTabSz="914400" eaLnBrk="1" fontAlgn="base" latinLnBrk="0" hangingPunct="1">
                        <a:lnSpc>
                          <a:spcPct val="100000"/>
                        </a:lnSpc>
                        <a:spcBef>
                          <a:spcPct val="20000"/>
                        </a:spcBef>
                        <a:spcAft>
                          <a:spcPct val="0"/>
                        </a:spcAft>
                        <a:buChar char="•"/>
                        <a:defRPr sz="2800" u="none" kern="1200" baseline="0">
                          <a:solidFill>
                            <a:schemeClr val="tx1"/>
                          </a:solidFill>
                          <a:latin typeface="Arial"/>
                          <a:ea typeface="微软雅黑"/>
                        </a:defRPr>
                      </a:lvl1pPr>
                      <a:lvl2pPr marL="742950" lvl="1" indent="-285750" algn="l" defTabSz="914400" eaLnBrk="1" fontAlgn="base" latinLnBrk="0" hangingPunct="1">
                        <a:lnSpc>
                          <a:spcPct val="100000"/>
                        </a:lnSpc>
                        <a:spcBef>
                          <a:spcPct val="20000"/>
                        </a:spcBef>
                        <a:spcAft>
                          <a:spcPct val="0"/>
                        </a:spcAft>
                        <a:buChar char="–"/>
                        <a:defRPr sz="2400" u="none" kern="1200" baseline="0">
                          <a:solidFill>
                            <a:schemeClr val="tx1"/>
                          </a:solidFill>
                          <a:latin typeface="Arial"/>
                          <a:ea typeface="微软雅黑"/>
                        </a:defRPr>
                      </a:lvl2pPr>
                      <a:lvl3pPr marL="1143000" lvl="2" indent="-228600" algn="l" defTabSz="914400" eaLnBrk="1" fontAlgn="base" latinLnBrk="0" hangingPunct="1">
                        <a:lnSpc>
                          <a:spcPct val="100000"/>
                        </a:lnSpc>
                        <a:spcBef>
                          <a:spcPct val="20000"/>
                        </a:spcBef>
                        <a:spcAft>
                          <a:spcPct val="0"/>
                        </a:spcAft>
                        <a:buChar char="•"/>
                        <a:defRPr sz="2000" u="none" kern="1200" baseline="0">
                          <a:solidFill>
                            <a:schemeClr val="tx1"/>
                          </a:solidFill>
                          <a:latin typeface="Arial"/>
                          <a:ea typeface="微软雅黑"/>
                        </a:defRPr>
                      </a:lvl3pPr>
                      <a:lvl4pPr marL="1600200" lvl="3" indent="-228600" algn="l" defTabSz="914400" eaLnBrk="1" fontAlgn="base" latinLnBrk="0" hangingPunct="1">
                        <a:lnSpc>
                          <a:spcPct val="100000"/>
                        </a:lnSpc>
                        <a:spcBef>
                          <a:spcPct val="20000"/>
                        </a:spcBef>
                        <a:spcAft>
                          <a:spcPct val="0"/>
                        </a:spcAft>
                        <a:buChar char="–"/>
                        <a:defRPr sz="1800" u="none" kern="1200" baseline="0">
                          <a:solidFill>
                            <a:schemeClr val="tx1"/>
                          </a:solidFill>
                          <a:latin typeface="Arial"/>
                          <a:ea typeface="微软雅黑"/>
                        </a:defRPr>
                      </a:lvl4pPr>
                      <a:lvl5pPr marL="2057400" lvl="4" indent="-228600" algn="l" defTabSz="914400" eaLnBrk="1" fontAlgn="base" latinLnBrk="0" hangingPunct="1">
                        <a:lnSpc>
                          <a:spcPct val="100000"/>
                        </a:lnSpc>
                        <a:spcBef>
                          <a:spcPct val="20000"/>
                        </a:spcBef>
                        <a:spcAft>
                          <a:spcPct val="0"/>
                        </a:spcAft>
                        <a:buChar char="»"/>
                        <a:defRPr sz="1800" u="none" kern="1200" baseline="0">
                          <a:solidFill>
                            <a:schemeClr val="tx1"/>
                          </a:solidFill>
                          <a:latin typeface="Arial"/>
                          <a:ea typeface="微软雅黑"/>
                        </a:defRPr>
                      </a:lvl5pPr>
                    </a:lstStyle>
                    <a:p>
                      <a:pPr marL="0" lvl="0" indent="0" algn="ctr">
                        <a:spcBef>
                          <a:spcPct val="20000"/>
                        </a:spcBef>
                        <a:buNone/>
                      </a:pPr>
                      <a:endParaRPr lang="zh-CN" altLang="en-US" sz="2800" b="0">
                        <a:solidFill>
                          <a:srgbClr val="FF0000"/>
                        </a:solidFill>
                        <a:latin typeface="黑体" panose="02010609060101010101" charset="-122"/>
                        <a:ea typeface="黑体" panose="02010609060101010101" charset="-122"/>
                      </a:endParaRPr>
                    </a:p>
                  </a:txBody>
                  <a:tcPr>
                    <a:lnL w="12700" cap="flat" cmpd="sng">
                      <a:solidFill>
                        <a:srgbClr val="0066CC"/>
                      </a:solidFill>
                      <a:prstDash val="solid"/>
                      <a:headEnd type="none" w="med" len="med"/>
                      <a:tailEnd type="none" w="med" len="med"/>
                    </a:lnL>
                    <a:lnR w="28575" cap="flat" cmpd="sng">
                      <a:solidFill>
                        <a:srgbClr val="0066CC"/>
                      </a:solidFill>
                      <a:prstDash val="solid"/>
                      <a:headEnd type="none" w="med" len="med"/>
                      <a:tailEnd type="none" w="med" len="med"/>
                    </a:lnR>
                    <a:lnT w="12700" cap="flat" cmpd="sng">
                      <a:solidFill>
                        <a:srgbClr val="0066CC"/>
                      </a:solidFill>
                      <a:prstDash val="solid"/>
                      <a:headEnd type="none" w="med" len="med"/>
                      <a:tailEnd type="none" w="med" len="med"/>
                    </a:lnT>
                    <a:lnB w="28575" cap="flat" cmpd="sng">
                      <a:solidFill>
                        <a:srgbClr val="0066CC"/>
                      </a:solidFill>
                      <a:prstDash val="solid"/>
                      <a:headEnd type="none" w="med" len="med"/>
                      <a:tailEnd type="none" w="med" len="med"/>
                    </a:lnB>
                    <a:lnTlToBr>
                      <a:noFill/>
                    </a:lnTlToBr>
                    <a:lnBlToTr>
                      <a:noFill/>
                    </a:lnBlToTr>
                    <a:noFill/>
                  </a:tcPr>
                </a:tc>
              </a:tr>
            </a:tbl>
          </a:graphicData>
        </a:graphic>
      </p:graphicFrame>
      <p:grpSp>
        <p:nvGrpSpPr>
          <p:cNvPr id="15391" name="组合 15390"/>
          <p:cNvGrpSpPr/>
          <p:nvPr/>
        </p:nvGrpSpPr>
        <p:grpSpPr>
          <a:xfrm>
            <a:off x="2261553" y="4366895"/>
            <a:ext cx="6119812" cy="517525"/>
            <a:chExt cx="4032" cy="326"/>
          </a:xfrm>
        </p:grpSpPr>
        <p:sp>
          <p:nvSpPr>
            <p:cNvPr id="15392" name="Rectangle 32"/>
            <p:cNvSpPr/>
            <p:nvPr/>
          </p:nvSpPr>
          <p:spPr>
            <a:xfrm>
              <a:off x="3408" y="0"/>
              <a:ext cx="624" cy="326"/>
            </a:xfrm>
            <a:prstGeom prst="rect">
              <a:avLst/>
            </a:prstGeom>
            <a:noFill/>
            <a:ln w="9525">
              <a:noFill/>
            </a:ln>
          </p:spPr>
          <p:txBody>
            <a:bodyPr/>
            <a:lstStyle/>
            <a:p>
              <a:pPr algn="ctr" eaLnBrk="0" hangingPunct="0">
                <a:spcBef>
                  <a:spcPct val="20000"/>
                </a:spcBef>
              </a:pPr>
              <a:r>
                <a:rPr lang="en-US" altLang="zh-CN" sz="2800">
                  <a:solidFill>
                    <a:srgbClr val="CC0000"/>
                  </a:solidFill>
                  <a:latin typeface="黑体" panose="02010609060101010101" charset="-122"/>
                  <a:ea typeface="黑体" panose="02010609060101010101" charset="-122"/>
                </a:rPr>
                <a:t>0.17</a:t>
              </a:r>
              <a:endParaRPr lang="en-US" altLang="zh-CN" sz="2800">
                <a:solidFill>
                  <a:srgbClr val="CC0000"/>
                </a:solidFill>
                <a:latin typeface="黑体" panose="02010609060101010101" charset="-122"/>
                <a:ea typeface="黑体" panose="02010609060101010101" charset="-122"/>
              </a:endParaRPr>
            </a:p>
          </p:txBody>
        </p:sp>
        <p:sp>
          <p:nvSpPr>
            <p:cNvPr id="15393" name="Rectangle 33"/>
            <p:cNvSpPr/>
            <p:nvPr/>
          </p:nvSpPr>
          <p:spPr>
            <a:xfrm>
              <a:off x="2736" y="0"/>
              <a:ext cx="672" cy="326"/>
            </a:xfrm>
            <a:prstGeom prst="rect">
              <a:avLst/>
            </a:prstGeom>
            <a:noFill/>
            <a:ln w="9525">
              <a:noFill/>
            </a:ln>
          </p:spPr>
          <p:txBody>
            <a:bodyPr/>
            <a:lstStyle/>
            <a:p>
              <a:pPr algn="ctr" eaLnBrk="0" hangingPunct="0">
                <a:spcBef>
                  <a:spcPct val="20000"/>
                </a:spcBef>
              </a:pPr>
              <a:r>
                <a:rPr lang="en-US" altLang="zh-CN" sz="2800">
                  <a:solidFill>
                    <a:srgbClr val="CC0000"/>
                  </a:solidFill>
                  <a:latin typeface="黑体" panose="02010609060101010101" charset="-122"/>
                  <a:ea typeface="黑体" panose="02010609060101010101" charset="-122"/>
                </a:rPr>
                <a:t>0.2</a:t>
              </a:r>
              <a:endParaRPr lang="en-US" altLang="zh-CN" sz="2800">
                <a:solidFill>
                  <a:srgbClr val="CC0000"/>
                </a:solidFill>
                <a:latin typeface="黑体" panose="02010609060101010101" charset="-122"/>
                <a:ea typeface="黑体" panose="02010609060101010101" charset="-122"/>
              </a:endParaRPr>
            </a:p>
          </p:txBody>
        </p:sp>
        <p:sp>
          <p:nvSpPr>
            <p:cNvPr id="15394" name="Rectangle 34"/>
            <p:cNvSpPr/>
            <p:nvPr/>
          </p:nvSpPr>
          <p:spPr>
            <a:xfrm>
              <a:off x="2016" y="0"/>
              <a:ext cx="720" cy="326"/>
            </a:xfrm>
            <a:prstGeom prst="rect">
              <a:avLst/>
            </a:prstGeom>
            <a:noFill/>
            <a:ln w="9525">
              <a:noFill/>
            </a:ln>
          </p:spPr>
          <p:txBody>
            <a:bodyPr/>
            <a:lstStyle/>
            <a:p>
              <a:pPr algn="ctr" eaLnBrk="0" hangingPunct="0">
                <a:spcBef>
                  <a:spcPct val="20000"/>
                </a:spcBef>
              </a:pPr>
              <a:r>
                <a:rPr lang="en-US" altLang="zh-CN" sz="2800">
                  <a:solidFill>
                    <a:srgbClr val="CC0000"/>
                  </a:solidFill>
                  <a:latin typeface="黑体" panose="02010609060101010101" charset="-122"/>
                  <a:ea typeface="黑体" panose="02010609060101010101" charset="-122"/>
                </a:rPr>
                <a:t>0.25</a:t>
              </a:r>
              <a:endParaRPr lang="en-US" altLang="zh-CN" sz="2800">
                <a:solidFill>
                  <a:srgbClr val="CC0000"/>
                </a:solidFill>
                <a:latin typeface="黑体" panose="02010609060101010101" charset="-122"/>
                <a:ea typeface="黑体" panose="02010609060101010101" charset="-122"/>
              </a:endParaRPr>
            </a:p>
          </p:txBody>
        </p:sp>
        <p:sp>
          <p:nvSpPr>
            <p:cNvPr id="15395" name="Rectangle 35"/>
            <p:cNvSpPr/>
            <p:nvPr/>
          </p:nvSpPr>
          <p:spPr>
            <a:xfrm>
              <a:off x="1344" y="0"/>
              <a:ext cx="672" cy="326"/>
            </a:xfrm>
            <a:prstGeom prst="rect">
              <a:avLst/>
            </a:prstGeom>
            <a:noFill/>
            <a:ln w="9525">
              <a:noFill/>
            </a:ln>
          </p:spPr>
          <p:txBody>
            <a:bodyPr/>
            <a:lstStyle/>
            <a:p>
              <a:pPr algn="ctr" eaLnBrk="0" hangingPunct="0">
                <a:spcBef>
                  <a:spcPct val="20000"/>
                </a:spcBef>
              </a:pPr>
              <a:r>
                <a:rPr lang="en-US" altLang="zh-CN" sz="2800">
                  <a:solidFill>
                    <a:srgbClr val="CC0000"/>
                  </a:solidFill>
                  <a:latin typeface="黑体" panose="02010609060101010101" charset="-122"/>
                  <a:ea typeface="黑体" panose="02010609060101010101" charset="-122"/>
                </a:rPr>
                <a:t>0.33</a:t>
              </a:r>
              <a:endParaRPr lang="en-US" altLang="zh-CN" sz="2800">
                <a:solidFill>
                  <a:srgbClr val="CC0000"/>
                </a:solidFill>
                <a:latin typeface="黑体" panose="02010609060101010101" charset="-122"/>
                <a:ea typeface="黑体" panose="02010609060101010101" charset="-122"/>
              </a:endParaRPr>
            </a:p>
          </p:txBody>
        </p:sp>
        <p:sp>
          <p:nvSpPr>
            <p:cNvPr id="15396" name="Rectangle 36"/>
            <p:cNvSpPr/>
            <p:nvPr/>
          </p:nvSpPr>
          <p:spPr>
            <a:xfrm>
              <a:off x="624" y="0"/>
              <a:ext cx="720" cy="326"/>
            </a:xfrm>
            <a:prstGeom prst="rect">
              <a:avLst/>
            </a:prstGeom>
            <a:noFill/>
            <a:ln w="9525">
              <a:noFill/>
            </a:ln>
          </p:spPr>
          <p:txBody>
            <a:bodyPr/>
            <a:lstStyle/>
            <a:p>
              <a:pPr algn="ctr" eaLnBrk="0" hangingPunct="0">
                <a:spcBef>
                  <a:spcPct val="20000"/>
                </a:spcBef>
              </a:pPr>
              <a:r>
                <a:rPr lang="en-US" altLang="zh-CN" sz="2800">
                  <a:solidFill>
                    <a:srgbClr val="CC0000"/>
                  </a:solidFill>
                  <a:latin typeface="黑体" panose="02010609060101010101" charset="-122"/>
                  <a:ea typeface="黑体" panose="02010609060101010101" charset="-122"/>
                </a:rPr>
                <a:t>0.5</a:t>
              </a:r>
              <a:endParaRPr lang="en-US" altLang="zh-CN" sz="2800">
                <a:solidFill>
                  <a:srgbClr val="CC0000"/>
                </a:solidFill>
                <a:latin typeface="黑体" panose="02010609060101010101" charset="-122"/>
                <a:ea typeface="黑体" panose="02010609060101010101" charset="-122"/>
              </a:endParaRPr>
            </a:p>
          </p:txBody>
        </p:sp>
        <p:sp>
          <p:nvSpPr>
            <p:cNvPr id="15397" name="Rectangle 37"/>
            <p:cNvSpPr/>
            <p:nvPr/>
          </p:nvSpPr>
          <p:spPr>
            <a:xfrm>
              <a:off x="0" y="0"/>
              <a:ext cx="624" cy="326"/>
            </a:xfrm>
            <a:prstGeom prst="rect">
              <a:avLst/>
            </a:prstGeom>
            <a:noFill/>
            <a:ln w="9525">
              <a:noFill/>
            </a:ln>
          </p:spPr>
          <p:txBody>
            <a:bodyPr/>
            <a:lstStyle/>
            <a:p>
              <a:pPr algn="ctr" eaLnBrk="0" hangingPunct="0">
                <a:spcBef>
                  <a:spcPct val="20000"/>
                </a:spcBef>
              </a:pPr>
              <a:r>
                <a:rPr lang="en-US" altLang="zh-CN" sz="2800">
                  <a:solidFill>
                    <a:srgbClr val="CC0000"/>
                  </a:solidFill>
                  <a:latin typeface="黑体" panose="02010609060101010101" charset="-122"/>
                  <a:ea typeface="黑体" panose="02010609060101010101" charset="-122"/>
                </a:rPr>
                <a:t>1</a:t>
              </a:r>
              <a:endParaRPr lang="en-US" altLang="zh-CN" sz="2800">
                <a:solidFill>
                  <a:srgbClr val="CC0000"/>
                </a:solidFill>
                <a:latin typeface="黑体" panose="02010609060101010101" charset="-122"/>
                <a:ea typeface="黑体" panose="02010609060101010101" charset="-122"/>
              </a:endParaRPr>
            </a:p>
          </p:txBody>
        </p:sp>
      </p:grpSp>
      <p:sp>
        <p:nvSpPr>
          <p:cNvPr id="15398" name="AutoShape 39"/>
          <p:cNvSpPr/>
          <p:nvPr/>
        </p:nvSpPr>
        <p:spPr>
          <a:xfrm flipH="1" flipV="1">
            <a:off x="626110" y="5030470"/>
            <a:ext cx="1395413" cy="539750"/>
          </a:xfrm>
          <a:prstGeom prst="wedgeRoundRectCallout">
            <a:avLst>
              <a:gd name="adj1" fmla="val -630"/>
              <a:gd name="adj2" fmla="val 185292"/>
              <a:gd name="adj3" fmla="val 16667"/>
            </a:avLst>
          </a:prstGeom>
          <a:solidFill>
            <a:schemeClr val="bg1"/>
          </a:solidFill>
          <a:ln w="28575" cap="flat" cmpd="sng">
            <a:solidFill>
              <a:srgbClr val="0066CC"/>
            </a:solidFill>
            <a:prstDash val="solid"/>
            <a:miter/>
            <a:headEnd type="none" w="med" len="med"/>
            <a:tailEnd type="none" w="med" len="med"/>
          </a:ln>
        </p:spPr>
        <p:txBody>
          <a:bodyPr rot="10800000"/>
          <a:lstStyle/>
          <a:p>
            <a:pPr algn="ctr"/>
            <a:r>
              <a:rPr lang="zh-CN" altLang="en-US" sz="2800">
                <a:latin typeface="黑体" panose="02010609060101010101" charset="-122"/>
                <a:ea typeface="黑体" panose="02010609060101010101" charset="-122"/>
              </a:rPr>
              <a:t>自变量</a:t>
            </a:r>
            <a:endParaRPr lang="zh-CN" altLang="en-US" sz="2800">
              <a:latin typeface="黑体" panose="02010609060101010101" charset="-122"/>
              <a:ea typeface="黑体" panose="02010609060101010101" charset="-122"/>
            </a:endParaRPr>
          </a:p>
        </p:txBody>
      </p:sp>
      <p:sp>
        <p:nvSpPr>
          <p:cNvPr id="15399" name="AutoShape 40"/>
          <p:cNvSpPr/>
          <p:nvPr/>
        </p:nvSpPr>
        <p:spPr>
          <a:xfrm flipH="1" flipV="1">
            <a:off x="3370898" y="5030470"/>
            <a:ext cx="1373187" cy="539750"/>
          </a:xfrm>
          <a:prstGeom prst="wedgeRoundRectCallout">
            <a:avLst>
              <a:gd name="adj1" fmla="val 157051"/>
              <a:gd name="adj2" fmla="val 101764"/>
              <a:gd name="adj3" fmla="val 16667"/>
            </a:avLst>
          </a:prstGeom>
          <a:solidFill>
            <a:schemeClr val="bg1"/>
          </a:solidFill>
          <a:ln w="28575" cap="flat" cmpd="sng">
            <a:solidFill>
              <a:srgbClr val="0066CC"/>
            </a:solidFill>
            <a:prstDash val="solid"/>
            <a:miter/>
            <a:headEnd type="none" w="med" len="med"/>
            <a:tailEnd type="none" w="med" len="med"/>
          </a:ln>
        </p:spPr>
        <p:txBody>
          <a:bodyPr rot="10800000"/>
          <a:lstStyle/>
          <a:p>
            <a:pPr algn="ctr"/>
            <a:r>
              <a:rPr lang="zh-CN" altLang="en-US" sz="2800">
                <a:latin typeface="黑体" panose="02010609060101010101" charset="-122"/>
                <a:ea typeface="黑体" panose="02010609060101010101" charset="-122"/>
              </a:rPr>
              <a:t>因变量</a:t>
            </a:r>
            <a:endParaRPr lang="zh-CN" altLang="en-US" sz="2800">
              <a:latin typeface="黑体" panose="02010609060101010101" charset="-122"/>
              <a:ea typeface="黑体" panose="02010609060101010101" charset="-122"/>
            </a:endParaRPr>
          </a:p>
        </p:txBody>
      </p:sp>
      <p:sp>
        <p:nvSpPr>
          <p:cNvPr id="15400" name="AutoShape 41"/>
          <p:cNvSpPr/>
          <p:nvPr/>
        </p:nvSpPr>
        <p:spPr>
          <a:xfrm flipH="1">
            <a:off x="1931035" y="2644458"/>
            <a:ext cx="1846263" cy="539750"/>
          </a:xfrm>
          <a:prstGeom prst="wedgeRoundRectCallout">
            <a:avLst>
              <a:gd name="adj1" fmla="val 84648"/>
              <a:gd name="adj2" fmla="val 105000"/>
              <a:gd name="adj3" fmla="val 16667"/>
            </a:avLst>
          </a:prstGeom>
          <a:solidFill>
            <a:schemeClr val="bg1"/>
          </a:solidFill>
          <a:ln w="28575" cap="flat" cmpd="sng">
            <a:solidFill>
              <a:srgbClr val="0066CC"/>
            </a:solidFill>
            <a:prstDash val="solid"/>
            <a:miter/>
            <a:headEnd type="none" w="med" len="med"/>
            <a:tailEnd type="none" w="med" len="med"/>
          </a:ln>
        </p:spPr>
        <p:txBody>
          <a:bodyPr/>
          <a:lstStyle/>
          <a:p>
            <a:pPr algn="ctr"/>
            <a:r>
              <a:rPr lang="zh-CN" altLang="en-US" sz="2800">
                <a:latin typeface="黑体" panose="02010609060101010101" charset="-122"/>
                <a:ea typeface="黑体" panose="02010609060101010101" charset="-122"/>
              </a:rPr>
              <a:t>控制变量</a:t>
            </a:r>
            <a:endParaRPr lang="zh-CN" altLang="en-US" sz="2800">
              <a:latin typeface="黑体" panose="02010609060101010101" charset="-122"/>
              <a:ea typeface="黑体" panose="02010609060101010101" charset="-122"/>
            </a:endParaRPr>
          </a:p>
        </p:txBody>
      </p:sp>
      <p:sp>
        <p:nvSpPr>
          <p:cNvPr id="15401" name="Rectangle 2"/>
          <p:cNvSpPr/>
          <p:nvPr/>
        </p:nvSpPr>
        <p:spPr>
          <a:xfrm>
            <a:off x="394335" y="1734820"/>
            <a:ext cx="2024063" cy="521970"/>
          </a:xfrm>
          <a:prstGeom prst="rect">
            <a:avLst/>
          </a:prstGeom>
          <a:gradFill rotWithShape="0">
            <a:gsLst>
              <a:gs pos="0">
                <a:srgbClr val="D1E8FF"/>
              </a:gs>
              <a:gs pos="100000">
                <a:srgbClr val="99CCFF"/>
              </a:gs>
            </a:gsLst>
            <a:lin ang="5400000" scaled="1"/>
          </a:gradFill>
          <a:ln w="19050" cap="flat" cmpd="sng">
            <a:solidFill>
              <a:schemeClr val="tx2"/>
            </a:solidFill>
            <a:prstDash val="solid"/>
            <a:miter/>
            <a:headEnd type="none" w="med" len="med"/>
            <a:tailEnd type="none" w="med" len="med"/>
          </a:ln>
        </p:spPr>
        <p:txBody>
          <a:bodyPr>
            <a:spAutoFit/>
          </a:bodyPr>
          <a:lstStyle/>
          <a:p>
            <a:pPr algn="ctr"/>
            <a:r>
              <a:rPr lang="zh-CN" altLang="en-US" sz="2800">
                <a:latin typeface="黑体" panose="02010609060101010101" charset="-122"/>
                <a:ea typeface="黑体" panose="02010609060101010101" charset="-122"/>
              </a:rPr>
              <a:t>进行实验</a:t>
            </a:r>
            <a:endParaRPr lang="zh-CN" altLang="en-US" sz="2800">
              <a:latin typeface="黑体" panose="02010609060101010101" charset="-122"/>
              <a:ea typeface="黑体" panose="02010609060101010101" charset="-122"/>
            </a:endParaRPr>
          </a:p>
        </p:txBody>
      </p:sp>
      <p:sp>
        <p:nvSpPr>
          <p:cNvPr id="6145" name="文本框 24"/>
          <p:cNvSpPr txBox="1"/>
          <p:nvPr/>
        </p:nvSpPr>
        <p:spPr>
          <a:xfrm>
            <a:off x="284480" y="1014730"/>
            <a:ext cx="2655570" cy="583565"/>
          </a:xfrm>
          <a:prstGeom prst="rect">
            <a:avLst/>
          </a:prstGeom>
          <a:noFill/>
          <a:ln w="9525">
            <a:noFill/>
          </a:ln>
        </p:spPr>
        <p:txBody>
          <a:bodyPr wrap="square" anchor="t">
            <a:spAutoFit/>
          </a:bodyPr>
          <a:lstStyle/>
          <a:p>
            <a:r>
              <a:rPr lang="zh-CN" altLang="en-US" sz="3200">
                <a:solidFill>
                  <a:schemeClr val="accent1">
                    <a:lumMod val="50000"/>
                  </a:schemeClr>
                </a:solidFill>
                <a:latin typeface="微软雅黑" panose="020b0503020204020204" charset="-122"/>
                <a:ea typeface="微软雅黑"/>
                <a:sym typeface="+mn-ea"/>
              </a:rPr>
              <a:t>☆</a:t>
            </a:r>
            <a:r>
              <a:rPr lang="zh-CN" altLang="en-US" sz="3200">
                <a:latin typeface="黑体" panose="02010609060101010101" charset="-122"/>
                <a:ea typeface="黑体" panose="02010609060101010101" charset="-122"/>
              </a:rPr>
              <a:t>课堂探究</a:t>
            </a:r>
            <a:endParaRPr lang="zh-CN" altLang="en-US" sz="3200">
              <a:latin typeface="黑体" panose="02010609060101010101" charset="-122"/>
              <a:ea typeface="黑体" panose="02010609060101010101" charset="-122"/>
            </a:endParaRPr>
          </a:p>
        </p:txBody>
      </p:sp>
    </p:spTree>
  </p:cSld>
  <p:clrMapOvr>
    <a:masterClrMapping/>
  </p:clrMapOvr>
  <mc:AlternateContent>
    <mc:Choice xmlns:p14="http://schemas.microsoft.com/office/powerpoint/2010/main" Requires="p14">
      <p:transition p14:dur="500"/>
    </mc:Choice>
    <mc:Fallback>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40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after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39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after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39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after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53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98" grpId="0"/>
      <p:bldP spid="15399" grpId="0"/>
      <p:bldP spid="15400" grpId="0"/>
    </p:bldLst>
  </p:timing>
</p:sld>
</file>

<file path=ppt/slides/slide15.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15402" name="Rectangle 2"/>
          <p:cNvSpPr/>
          <p:nvPr/>
        </p:nvSpPr>
        <p:spPr>
          <a:xfrm>
            <a:off x="414655" y="1913255"/>
            <a:ext cx="3455988" cy="521970"/>
          </a:xfrm>
          <a:prstGeom prst="rect">
            <a:avLst/>
          </a:prstGeom>
          <a:gradFill rotWithShape="0">
            <a:gsLst>
              <a:gs pos="0">
                <a:srgbClr val="D1E8FF"/>
              </a:gs>
              <a:gs pos="100000">
                <a:srgbClr val="99CCFF"/>
              </a:gs>
            </a:gsLst>
            <a:lin ang="5400000" scaled="1"/>
          </a:gradFill>
          <a:ln w="19050" cap="flat" cmpd="sng">
            <a:solidFill>
              <a:schemeClr val="tx2"/>
            </a:solidFill>
            <a:prstDash val="solid"/>
            <a:miter/>
            <a:headEnd type="none" w="med" len="med"/>
            <a:tailEnd type="none" w="med" len="med"/>
          </a:ln>
        </p:spPr>
        <p:txBody>
          <a:bodyPr>
            <a:spAutoFit/>
          </a:bodyPr>
          <a:lstStyle/>
          <a:p>
            <a:pPr algn="ctr"/>
            <a:r>
              <a:rPr lang="zh-CN" altLang="en-US" sz="2800">
                <a:latin typeface="黑体" panose="02010609060101010101" charset="-122"/>
                <a:ea typeface="黑体" panose="02010609060101010101" charset="-122"/>
                <a:cs typeface="黑体" panose="02010609060101010101" charset="-122"/>
              </a:rPr>
              <a:t>分析数据 归纳结论</a:t>
            </a:r>
            <a:endParaRPr lang="zh-CN" altLang="en-US" sz="2800">
              <a:latin typeface="黑体" panose="02010609060101010101" charset="-122"/>
              <a:ea typeface="黑体" panose="02010609060101010101" charset="-122"/>
              <a:cs typeface="黑体" panose="02010609060101010101" charset="-122"/>
            </a:endParaRPr>
          </a:p>
        </p:txBody>
      </p:sp>
      <p:sp>
        <p:nvSpPr>
          <p:cNvPr id="15403" name="TextBox 5"/>
          <p:cNvSpPr/>
          <p:nvPr/>
        </p:nvSpPr>
        <p:spPr>
          <a:xfrm>
            <a:off x="414338" y="2954655"/>
            <a:ext cx="8194675" cy="1057287"/>
          </a:xfrm>
          <a:prstGeom prst="roundRect">
            <a:avLst>
              <a:gd name="adj" fmla="val 16667"/>
            </a:avLst>
          </a:prstGeom>
          <a:solidFill>
            <a:srgbClr val="FFDB93"/>
          </a:solidFill>
          <a:ln w="28575" cap="flat" cmpd="sng">
            <a:solidFill>
              <a:srgbClr val="C00000"/>
            </a:solidFill>
            <a:prstDash val="solid"/>
            <a:headEnd type="none" w="med" len="med"/>
            <a:tailEnd type="none" w="med" len="med"/>
          </a:ln>
        </p:spPr>
        <p:txBody>
          <a:bodyPr>
            <a:spAutoFit/>
          </a:bodyPr>
          <a:lstStyle/>
          <a:p>
            <a:r>
              <a:rPr lang="zh-CN" altLang="en-US" sz="2800">
                <a:latin typeface="黑体" panose="02010609060101010101" charset="-122"/>
                <a:ea typeface="黑体" panose="02010609060101010101" charset="-122"/>
              </a:rPr>
              <a:t>　　当导体的电压一定时，通过导体的电流跟导体的电阻成反比。</a:t>
            </a:r>
            <a:endParaRPr lang="zh-CN" altLang="en-US" sz="2800">
              <a:solidFill>
                <a:srgbClr val="CC0000"/>
              </a:solidFill>
              <a:latin typeface="黑体" panose="02010609060101010101" charset="-122"/>
              <a:ea typeface="黑体" panose="02010609060101010101" charset="-122"/>
            </a:endParaRPr>
          </a:p>
        </p:txBody>
      </p:sp>
      <p:sp>
        <p:nvSpPr>
          <p:cNvPr id="6145" name="文本框 24"/>
          <p:cNvSpPr txBox="1"/>
          <p:nvPr/>
        </p:nvSpPr>
        <p:spPr>
          <a:xfrm>
            <a:off x="284480" y="1014730"/>
            <a:ext cx="2514600" cy="583565"/>
          </a:xfrm>
          <a:prstGeom prst="rect">
            <a:avLst/>
          </a:prstGeom>
          <a:noFill/>
          <a:ln w="9525">
            <a:noFill/>
          </a:ln>
        </p:spPr>
        <p:txBody>
          <a:bodyPr wrap="square" anchor="t">
            <a:spAutoFit/>
          </a:bodyPr>
          <a:lstStyle/>
          <a:p>
            <a:r>
              <a:rPr lang="zh-CN" altLang="en-US" sz="3200">
                <a:solidFill>
                  <a:schemeClr val="accent1">
                    <a:lumMod val="50000"/>
                  </a:schemeClr>
                </a:solidFill>
                <a:latin typeface="微软雅黑" panose="020b0503020204020204" charset="-122"/>
                <a:ea typeface="微软雅黑"/>
                <a:sym typeface="+mn-ea"/>
              </a:rPr>
              <a:t>☆</a:t>
            </a:r>
            <a:r>
              <a:rPr lang="zh-CN" altLang="en-US" sz="3200">
                <a:latin typeface="黑体" panose="02010609060101010101" charset="-122"/>
                <a:ea typeface="黑体" panose="02010609060101010101" charset="-122"/>
              </a:rPr>
              <a:t>课堂探究</a:t>
            </a:r>
            <a:endParaRPr lang="zh-CN" altLang="en-US" sz="3200">
              <a:latin typeface="黑体" panose="02010609060101010101" charset="-122"/>
              <a:ea typeface="黑体" panose="02010609060101010101" charset="-122"/>
            </a:endParaRPr>
          </a:p>
        </p:txBody>
      </p:sp>
    </p:spTree>
  </p:cSld>
  <p:clrMapOvr>
    <a:masterClrMapping/>
  </p:clrMapOvr>
  <mc:AlternateContent>
    <mc:Choice xmlns:p14="http://schemas.microsoft.com/office/powerpoint/2010/main" Requires="p14">
      <p:transition p14:dur="500"/>
    </mc:Choice>
    <mc:Fallback>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40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after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4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02" grpId="0"/>
      <p:bldP spid="15403" grpId="0"/>
    </p:bldLst>
  </p:timing>
</p:sld>
</file>

<file path=ppt/slides/slide16.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16386" name="Text Box 4"/>
          <p:cNvSpPr txBox="1"/>
          <p:nvPr/>
        </p:nvSpPr>
        <p:spPr>
          <a:xfrm>
            <a:off x="284480" y="1598295"/>
            <a:ext cx="8434705" cy="2120900"/>
          </a:xfrm>
          <a:prstGeom prst="rect">
            <a:avLst/>
          </a:prstGeom>
          <a:noFill/>
          <a:ln w="9525">
            <a:noFill/>
          </a:ln>
        </p:spPr>
        <p:txBody>
          <a:bodyPr wrap="square">
            <a:spAutoFit/>
          </a:bodyPr>
          <a:lstStyle/>
          <a:p>
            <a:pPr algn="just">
              <a:lnSpc>
                <a:spcPct val="120000"/>
              </a:lnSpc>
            </a:pPr>
            <a:r>
              <a:rPr lang="zh-CN" altLang="en-US" sz="2200">
                <a:solidFill>
                  <a:srgbClr val="000099"/>
                </a:solidFill>
                <a:latin typeface="黑体" panose="02010609060101010101" charset="-122"/>
                <a:ea typeface="黑体" panose="02010609060101010101" charset="-122"/>
                <a:cs typeface="黑体" panose="02010609060101010101" charset="-122"/>
              </a:rPr>
              <a:t>　　</a:t>
            </a:r>
            <a:r>
              <a:rPr lang="zh-CN" altLang="en-US" sz="2200">
                <a:latin typeface="黑体" panose="02010609060101010101" charset="-122"/>
                <a:ea typeface="黑体" panose="02010609060101010101" charset="-122"/>
                <a:cs typeface="黑体" panose="02010609060101010101" charset="-122"/>
              </a:rPr>
              <a:t>某同学按如图所示的电路研究通过导体的电流跟导体电阻的关系。电源电压保持不变，他不断改变电阻箱</a:t>
            </a:r>
            <a:r>
              <a:rPr lang="en-US" altLang="zh-CN" sz="2200" i="1">
                <a:latin typeface="黑体" panose="02010609060101010101" charset="-122"/>
                <a:ea typeface="黑体" panose="02010609060101010101" charset="-122"/>
                <a:cs typeface="黑体" panose="02010609060101010101" charset="-122"/>
              </a:rPr>
              <a:t>R</a:t>
            </a:r>
            <a:r>
              <a:rPr lang="en-US" altLang="zh-CN" sz="2200" baseline="-25000">
                <a:latin typeface="黑体" panose="02010609060101010101" charset="-122"/>
                <a:ea typeface="黑体" panose="02010609060101010101" charset="-122"/>
                <a:cs typeface="黑体" panose="02010609060101010101" charset="-122"/>
              </a:rPr>
              <a:t>1</a:t>
            </a:r>
            <a:r>
              <a:rPr lang="en-US" altLang="zh-CN" sz="2200">
                <a:latin typeface="黑体" panose="02010609060101010101" charset="-122"/>
                <a:ea typeface="黑体" panose="02010609060101010101" charset="-122"/>
                <a:cs typeface="黑体" panose="02010609060101010101" charset="-122"/>
              </a:rPr>
              <a:t>(</a:t>
            </a:r>
            <a:r>
              <a:rPr lang="zh-CN" altLang="en-US" sz="2200">
                <a:latin typeface="黑体" panose="02010609060101010101" charset="-122"/>
                <a:ea typeface="黑体" panose="02010609060101010101" charset="-122"/>
                <a:cs typeface="黑体" panose="02010609060101010101" charset="-122"/>
              </a:rPr>
              <a:t>符号用      表示</a:t>
            </a:r>
            <a:r>
              <a:rPr lang="en-US" altLang="zh-CN" sz="2200">
                <a:latin typeface="黑体" panose="02010609060101010101" charset="-122"/>
                <a:ea typeface="黑体" panose="02010609060101010101" charset="-122"/>
                <a:cs typeface="黑体" panose="02010609060101010101" charset="-122"/>
              </a:rPr>
              <a:t>)</a:t>
            </a:r>
            <a:r>
              <a:rPr lang="zh-CN" altLang="en-US" sz="2200">
                <a:latin typeface="黑体" panose="02010609060101010101" charset="-122"/>
                <a:ea typeface="黑体" panose="02010609060101010101" charset="-122"/>
                <a:cs typeface="黑体" panose="02010609060101010101" charset="-122"/>
              </a:rPr>
              <a:t>的阻值，测得相应的电流如下表。分析表中数据可知：电流跟电阻</a:t>
            </a:r>
            <a:endParaRPr lang="zh-CN" altLang="en-US" sz="2200">
              <a:latin typeface="黑体" panose="02010609060101010101" charset="-122"/>
              <a:ea typeface="黑体" panose="02010609060101010101" charset="-122"/>
              <a:cs typeface="黑体" panose="02010609060101010101" charset="-122"/>
            </a:endParaRPr>
          </a:p>
          <a:p>
            <a:pPr algn="just">
              <a:lnSpc>
                <a:spcPct val="120000"/>
              </a:lnSpc>
            </a:pPr>
            <a:r>
              <a:rPr lang="zh-CN" altLang="en-US" sz="2200" u="sng">
                <a:latin typeface="黑体" panose="02010609060101010101" charset="-122"/>
                <a:ea typeface="黑体" panose="02010609060101010101" charset="-122"/>
                <a:cs typeface="黑体" panose="02010609060101010101" charset="-122"/>
              </a:rPr>
              <a:t>                 </a:t>
            </a:r>
            <a:r>
              <a:rPr lang="zh-CN" altLang="en-US" sz="2200">
                <a:latin typeface="黑体" panose="02010609060101010101" charset="-122"/>
                <a:ea typeface="黑体" panose="02010609060101010101" charset="-122"/>
                <a:cs typeface="黑体" panose="02010609060101010101" charset="-122"/>
              </a:rPr>
              <a:t>，这与其他同学的结论不一样，其原因是</a:t>
            </a:r>
            <a:r>
              <a:rPr lang="en-US" altLang="zh-CN" sz="2200">
                <a:latin typeface="黑体" panose="02010609060101010101" charset="-122"/>
                <a:ea typeface="黑体" panose="02010609060101010101" charset="-122"/>
                <a:cs typeface="黑体" panose="02010609060101010101" charset="-122"/>
              </a:rPr>
              <a:t>_____________________</a:t>
            </a:r>
            <a:r>
              <a:rPr lang="zh-CN" altLang="en-US" sz="2200">
                <a:latin typeface="黑体" panose="02010609060101010101" charset="-122"/>
                <a:ea typeface="黑体" panose="02010609060101010101" charset="-122"/>
                <a:cs typeface="黑体" panose="02010609060101010101" charset="-122"/>
              </a:rPr>
              <a:t>。</a:t>
            </a:r>
            <a:endParaRPr lang="zh-CN" altLang="en-US" sz="2200">
              <a:latin typeface="黑体" panose="02010609060101010101" charset="-122"/>
              <a:ea typeface="黑体" panose="02010609060101010101" charset="-122"/>
              <a:cs typeface="黑体" panose="02010609060101010101" charset="-122"/>
            </a:endParaRPr>
          </a:p>
        </p:txBody>
      </p:sp>
      <p:graphicFrame>
        <p:nvGraphicFramePr>
          <p:cNvPr id="16387" name="表格 16386"/>
          <p:cNvGraphicFramePr>
            <a:graphicFrameLocks noGrp="1"/>
          </p:cNvGraphicFramePr>
          <p:nvPr/>
        </p:nvGraphicFramePr>
        <p:xfrm>
          <a:off x="3526790" y="3827780"/>
          <a:ext cx="5086350" cy="1924685"/>
        </p:xfrm>
        <a:graphic>
          <a:graphicData uri="http://schemas.openxmlformats.org/drawingml/2006/table">
            <a:tbl>
              <a:tblPr/>
              <a:tblGrid>
                <a:gridCol w="1405255"/>
                <a:gridCol w="1820545"/>
                <a:gridCol w="1860550"/>
              </a:tblGrid>
              <a:tr h="507365">
                <a:tc>
                  <a:txBody>
                    <a:bodyPr vert="horz" wrap="square"/>
                    <a:lstStyle>
                      <a:lvl1pPr marL="342900" lvl="0" indent="-342900" algn="l" defTabSz="914400" eaLnBrk="1" fontAlgn="base" latinLnBrk="0" hangingPunct="1">
                        <a:lnSpc>
                          <a:spcPct val="100000"/>
                        </a:lnSpc>
                        <a:spcBef>
                          <a:spcPct val="20000"/>
                        </a:spcBef>
                        <a:spcAft>
                          <a:spcPct val="0"/>
                        </a:spcAft>
                        <a:buChar char="•"/>
                        <a:defRPr sz="2800" u="none" kern="1200" baseline="0">
                          <a:solidFill>
                            <a:schemeClr val="tx1"/>
                          </a:solidFill>
                          <a:latin typeface="Arial"/>
                          <a:ea typeface="微软雅黑"/>
                        </a:defRPr>
                      </a:lvl1pPr>
                      <a:lvl2pPr marL="742950" lvl="1" indent="-285750" algn="l" defTabSz="914400" eaLnBrk="1" fontAlgn="base" latinLnBrk="0" hangingPunct="1">
                        <a:lnSpc>
                          <a:spcPct val="100000"/>
                        </a:lnSpc>
                        <a:spcBef>
                          <a:spcPct val="20000"/>
                        </a:spcBef>
                        <a:spcAft>
                          <a:spcPct val="0"/>
                        </a:spcAft>
                        <a:buChar char="–"/>
                        <a:defRPr sz="2400" u="none" kern="1200" baseline="0">
                          <a:solidFill>
                            <a:schemeClr val="tx1"/>
                          </a:solidFill>
                          <a:latin typeface="Arial"/>
                          <a:ea typeface="微软雅黑"/>
                        </a:defRPr>
                      </a:lvl2pPr>
                      <a:lvl3pPr marL="1143000" lvl="2" indent="-228600" algn="l" defTabSz="914400" eaLnBrk="1" fontAlgn="base" latinLnBrk="0" hangingPunct="1">
                        <a:lnSpc>
                          <a:spcPct val="100000"/>
                        </a:lnSpc>
                        <a:spcBef>
                          <a:spcPct val="20000"/>
                        </a:spcBef>
                        <a:spcAft>
                          <a:spcPct val="0"/>
                        </a:spcAft>
                        <a:buChar char="•"/>
                        <a:defRPr sz="2000" u="none" kern="1200" baseline="0">
                          <a:solidFill>
                            <a:schemeClr val="tx1"/>
                          </a:solidFill>
                          <a:latin typeface="Arial"/>
                          <a:ea typeface="微软雅黑"/>
                        </a:defRPr>
                      </a:lvl3pPr>
                      <a:lvl4pPr marL="1600200" lvl="3" indent="-228600" algn="l" defTabSz="914400" eaLnBrk="1" fontAlgn="base" latinLnBrk="0" hangingPunct="1">
                        <a:lnSpc>
                          <a:spcPct val="100000"/>
                        </a:lnSpc>
                        <a:spcBef>
                          <a:spcPct val="20000"/>
                        </a:spcBef>
                        <a:spcAft>
                          <a:spcPct val="0"/>
                        </a:spcAft>
                        <a:buChar char="–"/>
                        <a:defRPr sz="1800" u="none" kern="1200" baseline="0">
                          <a:solidFill>
                            <a:schemeClr val="tx1"/>
                          </a:solidFill>
                          <a:latin typeface="Arial"/>
                          <a:ea typeface="微软雅黑"/>
                        </a:defRPr>
                      </a:lvl4pPr>
                      <a:lvl5pPr marL="2057400" lvl="4" indent="-228600" algn="l" defTabSz="914400" eaLnBrk="1" fontAlgn="base" latinLnBrk="0" hangingPunct="1">
                        <a:lnSpc>
                          <a:spcPct val="100000"/>
                        </a:lnSpc>
                        <a:spcBef>
                          <a:spcPct val="20000"/>
                        </a:spcBef>
                        <a:spcAft>
                          <a:spcPct val="0"/>
                        </a:spcAft>
                        <a:buChar char="»"/>
                        <a:defRPr sz="1800" u="none" kern="1200" baseline="0">
                          <a:solidFill>
                            <a:schemeClr val="tx1"/>
                          </a:solidFill>
                          <a:latin typeface="Arial"/>
                          <a:ea typeface="微软雅黑"/>
                        </a:defRPr>
                      </a:lvl5pPr>
                    </a:lstStyle>
                    <a:p>
                      <a:pPr marL="0" lvl="0" indent="0" algn="ctr">
                        <a:spcBef>
                          <a:spcPct val="0"/>
                        </a:spcBef>
                        <a:buNone/>
                      </a:pPr>
                      <a:r>
                        <a:rPr lang="zh-CN" altLang="en-US" sz="2500" b="0">
                          <a:latin typeface="黑体" panose="02010609060101010101" charset="-122"/>
                          <a:ea typeface="黑体" panose="02010609060101010101" charset="-122"/>
                          <a:cs typeface="Times New Roman"/>
                        </a:rPr>
                        <a:t>次数</a:t>
                      </a:r>
                      <a:endParaRPr lang="zh-CN" altLang="en-US" sz="2500" b="0">
                        <a:latin typeface="黑体" panose="02010609060101010101" charset="-122"/>
                        <a:ea typeface="黑体" panose="02010609060101010101" charset="-122"/>
                        <a:cs typeface="Times New Roman" panose="02020603050405020304" charset="0"/>
                      </a:endParaRPr>
                    </a:p>
                  </a:txBody>
                  <a:tcPr marT="45713" marB="45713"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vert="horz" wrap="square"/>
                    <a:lstStyle>
                      <a:lvl1pPr marL="342900" lvl="0" indent="-342900" algn="l" defTabSz="914400" eaLnBrk="1" fontAlgn="base" latinLnBrk="0" hangingPunct="1">
                        <a:lnSpc>
                          <a:spcPct val="100000"/>
                        </a:lnSpc>
                        <a:spcBef>
                          <a:spcPct val="20000"/>
                        </a:spcBef>
                        <a:spcAft>
                          <a:spcPct val="0"/>
                        </a:spcAft>
                        <a:buChar char="•"/>
                        <a:defRPr sz="2800" u="none" kern="1200" baseline="0">
                          <a:solidFill>
                            <a:schemeClr val="tx1"/>
                          </a:solidFill>
                          <a:latin typeface="Arial"/>
                          <a:ea typeface="微软雅黑"/>
                        </a:defRPr>
                      </a:lvl1pPr>
                      <a:lvl2pPr marL="742950" lvl="1" indent="-285750" algn="l" defTabSz="914400" eaLnBrk="1" fontAlgn="base" latinLnBrk="0" hangingPunct="1">
                        <a:lnSpc>
                          <a:spcPct val="100000"/>
                        </a:lnSpc>
                        <a:spcBef>
                          <a:spcPct val="20000"/>
                        </a:spcBef>
                        <a:spcAft>
                          <a:spcPct val="0"/>
                        </a:spcAft>
                        <a:buChar char="–"/>
                        <a:defRPr sz="2400" u="none" kern="1200" baseline="0">
                          <a:solidFill>
                            <a:schemeClr val="tx1"/>
                          </a:solidFill>
                          <a:latin typeface="Arial"/>
                          <a:ea typeface="微软雅黑"/>
                        </a:defRPr>
                      </a:lvl2pPr>
                      <a:lvl3pPr marL="1143000" lvl="2" indent="-228600" algn="l" defTabSz="914400" eaLnBrk="1" fontAlgn="base" latinLnBrk="0" hangingPunct="1">
                        <a:lnSpc>
                          <a:spcPct val="100000"/>
                        </a:lnSpc>
                        <a:spcBef>
                          <a:spcPct val="20000"/>
                        </a:spcBef>
                        <a:spcAft>
                          <a:spcPct val="0"/>
                        </a:spcAft>
                        <a:buChar char="•"/>
                        <a:defRPr sz="2000" u="none" kern="1200" baseline="0">
                          <a:solidFill>
                            <a:schemeClr val="tx1"/>
                          </a:solidFill>
                          <a:latin typeface="Arial"/>
                          <a:ea typeface="微软雅黑"/>
                        </a:defRPr>
                      </a:lvl3pPr>
                      <a:lvl4pPr marL="1600200" lvl="3" indent="-228600" algn="l" defTabSz="914400" eaLnBrk="1" fontAlgn="base" latinLnBrk="0" hangingPunct="1">
                        <a:lnSpc>
                          <a:spcPct val="100000"/>
                        </a:lnSpc>
                        <a:spcBef>
                          <a:spcPct val="20000"/>
                        </a:spcBef>
                        <a:spcAft>
                          <a:spcPct val="0"/>
                        </a:spcAft>
                        <a:buChar char="–"/>
                        <a:defRPr sz="1800" u="none" kern="1200" baseline="0">
                          <a:solidFill>
                            <a:schemeClr val="tx1"/>
                          </a:solidFill>
                          <a:latin typeface="Arial"/>
                          <a:ea typeface="微软雅黑"/>
                        </a:defRPr>
                      </a:lvl4pPr>
                      <a:lvl5pPr marL="2057400" lvl="4" indent="-228600" algn="l" defTabSz="914400" eaLnBrk="1" fontAlgn="base" latinLnBrk="0" hangingPunct="1">
                        <a:lnSpc>
                          <a:spcPct val="100000"/>
                        </a:lnSpc>
                        <a:spcBef>
                          <a:spcPct val="20000"/>
                        </a:spcBef>
                        <a:spcAft>
                          <a:spcPct val="0"/>
                        </a:spcAft>
                        <a:buChar char="»"/>
                        <a:defRPr sz="1800" u="none" kern="1200" baseline="0">
                          <a:solidFill>
                            <a:schemeClr val="tx1"/>
                          </a:solidFill>
                          <a:latin typeface="Arial"/>
                          <a:ea typeface="微软雅黑"/>
                        </a:defRPr>
                      </a:lvl5pPr>
                    </a:lstStyle>
                    <a:p>
                      <a:pPr marL="0" lvl="0" indent="0" algn="ctr">
                        <a:spcBef>
                          <a:spcPct val="0"/>
                        </a:spcBef>
                        <a:buNone/>
                      </a:pPr>
                      <a:r>
                        <a:rPr lang="en-US" altLang="zh-CN" sz="2500" b="0" i="1">
                          <a:latin typeface="黑体" panose="02010609060101010101" charset="-122"/>
                          <a:ea typeface="黑体" panose="02010609060101010101" charset="-122"/>
                        </a:rPr>
                        <a:t>R</a:t>
                      </a:r>
                      <a:r>
                        <a:rPr lang="en-US" altLang="zh-CN" sz="2500" b="0" baseline="-30000">
                          <a:latin typeface="黑体" panose="02010609060101010101" charset="-122"/>
                          <a:ea typeface="黑体" panose="02010609060101010101" charset="-122"/>
                        </a:rPr>
                        <a:t>1</a:t>
                      </a:r>
                      <a:r>
                        <a:rPr lang="en-US" altLang="zh-CN" sz="2500" b="0">
                          <a:latin typeface="黑体" panose="02010609060101010101" charset="-122"/>
                          <a:ea typeface="黑体" panose="02010609060101010101" charset="-122"/>
                        </a:rPr>
                        <a:t>/W</a:t>
                      </a:r>
                      <a:endParaRPr lang="en-US" altLang="zh-CN" sz="2500" b="0">
                        <a:latin typeface="黑体" panose="02010609060101010101" charset="-122"/>
                        <a:ea typeface="黑体" panose="02010609060101010101" charset="-122"/>
                      </a:endParaRPr>
                    </a:p>
                  </a:txBody>
                  <a:tcPr marT="45713" marB="45713"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vert="horz" wrap="square"/>
                    <a:lstStyle>
                      <a:lvl1pPr marL="342900" lvl="0" indent="-342900" algn="l" defTabSz="914400" eaLnBrk="1" fontAlgn="base" latinLnBrk="0" hangingPunct="1">
                        <a:lnSpc>
                          <a:spcPct val="100000"/>
                        </a:lnSpc>
                        <a:spcBef>
                          <a:spcPct val="20000"/>
                        </a:spcBef>
                        <a:spcAft>
                          <a:spcPct val="0"/>
                        </a:spcAft>
                        <a:buChar char="•"/>
                        <a:defRPr sz="2800" u="none" kern="1200" baseline="0">
                          <a:solidFill>
                            <a:schemeClr val="tx1"/>
                          </a:solidFill>
                          <a:latin typeface="Arial"/>
                          <a:ea typeface="微软雅黑"/>
                        </a:defRPr>
                      </a:lvl1pPr>
                      <a:lvl2pPr marL="742950" lvl="1" indent="-285750" algn="l" defTabSz="914400" eaLnBrk="1" fontAlgn="base" latinLnBrk="0" hangingPunct="1">
                        <a:lnSpc>
                          <a:spcPct val="100000"/>
                        </a:lnSpc>
                        <a:spcBef>
                          <a:spcPct val="20000"/>
                        </a:spcBef>
                        <a:spcAft>
                          <a:spcPct val="0"/>
                        </a:spcAft>
                        <a:buChar char="–"/>
                        <a:defRPr sz="2400" u="none" kern="1200" baseline="0">
                          <a:solidFill>
                            <a:schemeClr val="tx1"/>
                          </a:solidFill>
                          <a:latin typeface="Arial"/>
                          <a:ea typeface="微软雅黑"/>
                        </a:defRPr>
                      </a:lvl2pPr>
                      <a:lvl3pPr marL="1143000" lvl="2" indent="-228600" algn="l" defTabSz="914400" eaLnBrk="1" fontAlgn="base" latinLnBrk="0" hangingPunct="1">
                        <a:lnSpc>
                          <a:spcPct val="100000"/>
                        </a:lnSpc>
                        <a:spcBef>
                          <a:spcPct val="20000"/>
                        </a:spcBef>
                        <a:spcAft>
                          <a:spcPct val="0"/>
                        </a:spcAft>
                        <a:buChar char="•"/>
                        <a:defRPr sz="2000" u="none" kern="1200" baseline="0">
                          <a:solidFill>
                            <a:schemeClr val="tx1"/>
                          </a:solidFill>
                          <a:latin typeface="Arial"/>
                          <a:ea typeface="微软雅黑"/>
                        </a:defRPr>
                      </a:lvl3pPr>
                      <a:lvl4pPr marL="1600200" lvl="3" indent="-228600" algn="l" defTabSz="914400" eaLnBrk="1" fontAlgn="base" latinLnBrk="0" hangingPunct="1">
                        <a:lnSpc>
                          <a:spcPct val="100000"/>
                        </a:lnSpc>
                        <a:spcBef>
                          <a:spcPct val="20000"/>
                        </a:spcBef>
                        <a:spcAft>
                          <a:spcPct val="0"/>
                        </a:spcAft>
                        <a:buChar char="–"/>
                        <a:defRPr sz="1800" u="none" kern="1200" baseline="0">
                          <a:solidFill>
                            <a:schemeClr val="tx1"/>
                          </a:solidFill>
                          <a:latin typeface="Arial"/>
                          <a:ea typeface="微软雅黑"/>
                        </a:defRPr>
                      </a:lvl4pPr>
                      <a:lvl5pPr marL="2057400" lvl="4" indent="-228600" algn="l" defTabSz="914400" eaLnBrk="1" fontAlgn="base" latinLnBrk="0" hangingPunct="1">
                        <a:lnSpc>
                          <a:spcPct val="100000"/>
                        </a:lnSpc>
                        <a:spcBef>
                          <a:spcPct val="20000"/>
                        </a:spcBef>
                        <a:spcAft>
                          <a:spcPct val="0"/>
                        </a:spcAft>
                        <a:buChar char="»"/>
                        <a:defRPr sz="1800" u="none" kern="1200" baseline="0">
                          <a:solidFill>
                            <a:schemeClr val="tx1"/>
                          </a:solidFill>
                          <a:latin typeface="Arial"/>
                          <a:ea typeface="微软雅黑"/>
                        </a:defRPr>
                      </a:lvl5pPr>
                    </a:lstStyle>
                    <a:p>
                      <a:pPr marL="0" lvl="0" indent="0" algn="ctr">
                        <a:spcBef>
                          <a:spcPct val="0"/>
                        </a:spcBef>
                        <a:buNone/>
                      </a:pPr>
                      <a:r>
                        <a:rPr lang="en-US" altLang="zh-CN" sz="2500" b="0" i="1">
                          <a:latin typeface="黑体" panose="02010609060101010101" charset="-122"/>
                          <a:ea typeface="黑体" panose="02010609060101010101" charset="-122"/>
                        </a:rPr>
                        <a:t>I</a:t>
                      </a:r>
                      <a:r>
                        <a:rPr lang="en-US" altLang="zh-CN" sz="2500" b="0">
                          <a:latin typeface="黑体" panose="02010609060101010101" charset="-122"/>
                          <a:ea typeface="黑体" panose="02010609060101010101" charset="-122"/>
                        </a:rPr>
                        <a:t>/A</a:t>
                      </a:r>
                      <a:endParaRPr lang="en-US" altLang="zh-CN" sz="2500" b="0">
                        <a:latin typeface="黑体" panose="02010609060101010101" charset="-122"/>
                        <a:ea typeface="黑体" panose="02010609060101010101" charset="-122"/>
                      </a:endParaRPr>
                    </a:p>
                  </a:txBody>
                  <a:tcPr marT="45713" marB="45713"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472440">
                <a:tc>
                  <a:txBody>
                    <a:bodyPr vert="horz" wrap="square"/>
                    <a:lstStyle>
                      <a:lvl1pPr marL="342900" lvl="0" indent="-342900" algn="l" defTabSz="914400" eaLnBrk="1" fontAlgn="base" latinLnBrk="0" hangingPunct="1">
                        <a:lnSpc>
                          <a:spcPct val="100000"/>
                        </a:lnSpc>
                        <a:spcBef>
                          <a:spcPct val="20000"/>
                        </a:spcBef>
                        <a:spcAft>
                          <a:spcPct val="0"/>
                        </a:spcAft>
                        <a:buChar char="•"/>
                        <a:defRPr sz="2800" u="none" kern="1200" baseline="0">
                          <a:solidFill>
                            <a:schemeClr val="tx1"/>
                          </a:solidFill>
                          <a:latin typeface="Arial"/>
                          <a:ea typeface="微软雅黑"/>
                        </a:defRPr>
                      </a:lvl1pPr>
                      <a:lvl2pPr marL="742950" lvl="1" indent="-285750" algn="l" defTabSz="914400" eaLnBrk="1" fontAlgn="base" latinLnBrk="0" hangingPunct="1">
                        <a:lnSpc>
                          <a:spcPct val="100000"/>
                        </a:lnSpc>
                        <a:spcBef>
                          <a:spcPct val="20000"/>
                        </a:spcBef>
                        <a:spcAft>
                          <a:spcPct val="0"/>
                        </a:spcAft>
                        <a:buChar char="–"/>
                        <a:defRPr sz="2400" u="none" kern="1200" baseline="0">
                          <a:solidFill>
                            <a:schemeClr val="tx1"/>
                          </a:solidFill>
                          <a:latin typeface="Arial"/>
                          <a:ea typeface="微软雅黑"/>
                        </a:defRPr>
                      </a:lvl2pPr>
                      <a:lvl3pPr marL="1143000" lvl="2" indent="-228600" algn="l" defTabSz="914400" eaLnBrk="1" fontAlgn="base" latinLnBrk="0" hangingPunct="1">
                        <a:lnSpc>
                          <a:spcPct val="100000"/>
                        </a:lnSpc>
                        <a:spcBef>
                          <a:spcPct val="20000"/>
                        </a:spcBef>
                        <a:spcAft>
                          <a:spcPct val="0"/>
                        </a:spcAft>
                        <a:buChar char="•"/>
                        <a:defRPr sz="2000" u="none" kern="1200" baseline="0">
                          <a:solidFill>
                            <a:schemeClr val="tx1"/>
                          </a:solidFill>
                          <a:latin typeface="Arial"/>
                          <a:ea typeface="微软雅黑"/>
                        </a:defRPr>
                      </a:lvl3pPr>
                      <a:lvl4pPr marL="1600200" lvl="3" indent="-228600" algn="l" defTabSz="914400" eaLnBrk="1" fontAlgn="base" latinLnBrk="0" hangingPunct="1">
                        <a:lnSpc>
                          <a:spcPct val="100000"/>
                        </a:lnSpc>
                        <a:spcBef>
                          <a:spcPct val="20000"/>
                        </a:spcBef>
                        <a:spcAft>
                          <a:spcPct val="0"/>
                        </a:spcAft>
                        <a:buChar char="–"/>
                        <a:defRPr sz="1800" u="none" kern="1200" baseline="0">
                          <a:solidFill>
                            <a:schemeClr val="tx1"/>
                          </a:solidFill>
                          <a:latin typeface="Arial"/>
                          <a:ea typeface="微软雅黑"/>
                        </a:defRPr>
                      </a:lvl4pPr>
                      <a:lvl5pPr marL="2057400" lvl="4" indent="-228600" algn="l" defTabSz="914400" eaLnBrk="1" fontAlgn="base" latinLnBrk="0" hangingPunct="1">
                        <a:lnSpc>
                          <a:spcPct val="100000"/>
                        </a:lnSpc>
                        <a:spcBef>
                          <a:spcPct val="20000"/>
                        </a:spcBef>
                        <a:spcAft>
                          <a:spcPct val="0"/>
                        </a:spcAft>
                        <a:buChar char="»"/>
                        <a:defRPr sz="1800" u="none" kern="1200" baseline="0">
                          <a:solidFill>
                            <a:schemeClr val="tx1"/>
                          </a:solidFill>
                          <a:latin typeface="Arial"/>
                          <a:ea typeface="微软雅黑"/>
                        </a:defRPr>
                      </a:lvl5pPr>
                    </a:lstStyle>
                    <a:p>
                      <a:pPr marL="0" lvl="0" indent="0" algn="ctr">
                        <a:spcBef>
                          <a:spcPct val="0"/>
                        </a:spcBef>
                        <a:buNone/>
                      </a:pPr>
                      <a:r>
                        <a:rPr lang="en-US" altLang="zh-CN" sz="2500" b="0">
                          <a:latin typeface="黑体" panose="02010609060101010101" charset="-122"/>
                          <a:ea typeface="黑体" panose="02010609060101010101" charset="-122"/>
                        </a:rPr>
                        <a:t>1</a:t>
                      </a:r>
                      <a:endParaRPr lang="en-US" altLang="zh-CN" sz="2500" b="0">
                        <a:latin typeface="黑体" panose="02010609060101010101" charset="-122"/>
                        <a:ea typeface="黑体" panose="02010609060101010101" charset="-122"/>
                      </a:endParaRPr>
                    </a:p>
                  </a:txBody>
                  <a:tcPr marT="45713" marB="45713"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vert="horz" wrap="square"/>
                    <a:lstStyle>
                      <a:lvl1pPr marL="342900" lvl="0" indent="-342900" algn="l" defTabSz="914400" eaLnBrk="1" fontAlgn="base" latinLnBrk="0" hangingPunct="1">
                        <a:lnSpc>
                          <a:spcPct val="100000"/>
                        </a:lnSpc>
                        <a:spcBef>
                          <a:spcPct val="20000"/>
                        </a:spcBef>
                        <a:spcAft>
                          <a:spcPct val="0"/>
                        </a:spcAft>
                        <a:buChar char="•"/>
                        <a:defRPr sz="2800" u="none" kern="1200" baseline="0">
                          <a:solidFill>
                            <a:schemeClr val="tx1"/>
                          </a:solidFill>
                          <a:latin typeface="Arial"/>
                          <a:ea typeface="微软雅黑"/>
                        </a:defRPr>
                      </a:lvl1pPr>
                      <a:lvl2pPr marL="742950" lvl="1" indent="-285750" algn="l" defTabSz="914400" eaLnBrk="1" fontAlgn="base" latinLnBrk="0" hangingPunct="1">
                        <a:lnSpc>
                          <a:spcPct val="100000"/>
                        </a:lnSpc>
                        <a:spcBef>
                          <a:spcPct val="20000"/>
                        </a:spcBef>
                        <a:spcAft>
                          <a:spcPct val="0"/>
                        </a:spcAft>
                        <a:buChar char="–"/>
                        <a:defRPr sz="2400" u="none" kern="1200" baseline="0">
                          <a:solidFill>
                            <a:schemeClr val="tx1"/>
                          </a:solidFill>
                          <a:latin typeface="Arial"/>
                          <a:ea typeface="微软雅黑"/>
                        </a:defRPr>
                      </a:lvl2pPr>
                      <a:lvl3pPr marL="1143000" lvl="2" indent="-228600" algn="l" defTabSz="914400" eaLnBrk="1" fontAlgn="base" latinLnBrk="0" hangingPunct="1">
                        <a:lnSpc>
                          <a:spcPct val="100000"/>
                        </a:lnSpc>
                        <a:spcBef>
                          <a:spcPct val="20000"/>
                        </a:spcBef>
                        <a:spcAft>
                          <a:spcPct val="0"/>
                        </a:spcAft>
                        <a:buChar char="•"/>
                        <a:defRPr sz="2000" u="none" kern="1200" baseline="0">
                          <a:solidFill>
                            <a:schemeClr val="tx1"/>
                          </a:solidFill>
                          <a:latin typeface="Arial"/>
                          <a:ea typeface="微软雅黑"/>
                        </a:defRPr>
                      </a:lvl3pPr>
                      <a:lvl4pPr marL="1600200" lvl="3" indent="-228600" algn="l" defTabSz="914400" eaLnBrk="1" fontAlgn="base" latinLnBrk="0" hangingPunct="1">
                        <a:lnSpc>
                          <a:spcPct val="100000"/>
                        </a:lnSpc>
                        <a:spcBef>
                          <a:spcPct val="20000"/>
                        </a:spcBef>
                        <a:spcAft>
                          <a:spcPct val="0"/>
                        </a:spcAft>
                        <a:buChar char="–"/>
                        <a:defRPr sz="1800" u="none" kern="1200" baseline="0">
                          <a:solidFill>
                            <a:schemeClr val="tx1"/>
                          </a:solidFill>
                          <a:latin typeface="Arial"/>
                          <a:ea typeface="微软雅黑"/>
                        </a:defRPr>
                      </a:lvl4pPr>
                      <a:lvl5pPr marL="2057400" lvl="4" indent="-228600" algn="l" defTabSz="914400" eaLnBrk="1" fontAlgn="base" latinLnBrk="0" hangingPunct="1">
                        <a:lnSpc>
                          <a:spcPct val="100000"/>
                        </a:lnSpc>
                        <a:spcBef>
                          <a:spcPct val="20000"/>
                        </a:spcBef>
                        <a:spcAft>
                          <a:spcPct val="0"/>
                        </a:spcAft>
                        <a:buChar char="»"/>
                        <a:defRPr sz="1800" u="none" kern="1200" baseline="0">
                          <a:solidFill>
                            <a:schemeClr val="tx1"/>
                          </a:solidFill>
                          <a:latin typeface="Arial"/>
                          <a:ea typeface="微软雅黑"/>
                        </a:defRPr>
                      </a:lvl5pPr>
                    </a:lstStyle>
                    <a:p>
                      <a:pPr marL="0" lvl="0" indent="0" algn="ctr">
                        <a:spcBef>
                          <a:spcPct val="0"/>
                        </a:spcBef>
                        <a:buNone/>
                      </a:pPr>
                      <a:r>
                        <a:rPr lang="en-US" altLang="zh-CN" sz="2500" b="0">
                          <a:latin typeface="黑体" panose="02010609060101010101" charset="-122"/>
                          <a:ea typeface="黑体" panose="02010609060101010101" charset="-122"/>
                        </a:rPr>
                        <a:t>2</a:t>
                      </a:r>
                      <a:endParaRPr lang="en-US" altLang="zh-CN" sz="2500" b="0">
                        <a:latin typeface="黑体" panose="02010609060101010101" charset="-122"/>
                        <a:ea typeface="黑体" panose="02010609060101010101" charset="-122"/>
                      </a:endParaRPr>
                    </a:p>
                  </a:txBody>
                  <a:tcPr marT="45713" marB="45713"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vert="horz" wrap="square"/>
                    <a:lstStyle>
                      <a:lvl1pPr marL="342900" lvl="0" indent="-342900" algn="l" defTabSz="914400" eaLnBrk="1" fontAlgn="base" latinLnBrk="0" hangingPunct="1">
                        <a:lnSpc>
                          <a:spcPct val="100000"/>
                        </a:lnSpc>
                        <a:spcBef>
                          <a:spcPct val="20000"/>
                        </a:spcBef>
                        <a:spcAft>
                          <a:spcPct val="0"/>
                        </a:spcAft>
                        <a:buChar char="•"/>
                        <a:defRPr sz="2800" u="none" kern="1200" baseline="0">
                          <a:solidFill>
                            <a:schemeClr val="tx1"/>
                          </a:solidFill>
                          <a:latin typeface="Arial"/>
                          <a:ea typeface="微软雅黑"/>
                        </a:defRPr>
                      </a:lvl1pPr>
                      <a:lvl2pPr marL="742950" lvl="1" indent="-285750" algn="l" defTabSz="914400" eaLnBrk="1" fontAlgn="base" latinLnBrk="0" hangingPunct="1">
                        <a:lnSpc>
                          <a:spcPct val="100000"/>
                        </a:lnSpc>
                        <a:spcBef>
                          <a:spcPct val="20000"/>
                        </a:spcBef>
                        <a:spcAft>
                          <a:spcPct val="0"/>
                        </a:spcAft>
                        <a:buChar char="–"/>
                        <a:defRPr sz="2400" u="none" kern="1200" baseline="0">
                          <a:solidFill>
                            <a:schemeClr val="tx1"/>
                          </a:solidFill>
                          <a:latin typeface="Arial"/>
                          <a:ea typeface="微软雅黑"/>
                        </a:defRPr>
                      </a:lvl2pPr>
                      <a:lvl3pPr marL="1143000" lvl="2" indent="-228600" algn="l" defTabSz="914400" eaLnBrk="1" fontAlgn="base" latinLnBrk="0" hangingPunct="1">
                        <a:lnSpc>
                          <a:spcPct val="100000"/>
                        </a:lnSpc>
                        <a:spcBef>
                          <a:spcPct val="20000"/>
                        </a:spcBef>
                        <a:spcAft>
                          <a:spcPct val="0"/>
                        </a:spcAft>
                        <a:buChar char="•"/>
                        <a:defRPr sz="2000" u="none" kern="1200" baseline="0">
                          <a:solidFill>
                            <a:schemeClr val="tx1"/>
                          </a:solidFill>
                          <a:latin typeface="Arial"/>
                          <a:ea typeface="微软雅黑"/>
                        </a:defRPr>
                      </a:lvl3pPr>
                      <a:lvl4pPr marL="1600200" lvl="3" indent="-228600" algn="l" defTabSz="914400" eaLnBrk="1" fontAlgn="base" latinLnBrk="0" hangingPunct="1">
                        <a:lnSpc>
                          <a:spcPct val="100000"/>
                        </a:lnSpc>
                        <a:spcBef>
                          <a:spcPct val="20000"/>
                        </a:spcBef>
                        <a:spcAft>
                          <a:spcPct val="0"/>
                        </a:spcAft>
                        <a:buChar char="–"/>
                        <a:defRPr sz="1800" u="none" kern="1200" baseline="0">
                          <a:solidFill>
                            <a:schemeClr val="tx1"/>
                          </a:solidFill>
                          <a:latin typeface="Arial"/>
                          <a:ea typeface="微软雅黑"/>
                        </a:defRPr>
                      </a:lvl4pPr>
                      <a:lvl5pPr marL="2057400" lvl="4" indent="-228600" algn="l" defTabSz="914400" eaLnBrk="1" fontAlgn="base" latinLnBrk="0" hangingPunct="1">
                        <a:lnSpc>
                          <a:spcPct val="100000"/>
                        </a:lnSpc>
                        <a:spcBef>
                          <a:spcPct val="20000"/>
                        </a:spcBef>
                        <a:spcAft>
                          <a:spcPct val="0"/>
                        </a:spcAft>
                        <a:buChar char="»"/>
                        <a:defRPr sz="1800" u="none" kern="1200" baseline="0">
                          <a:solidFill>
                            <a:schemeClr val="tx1"/>
                          </a:solidFill>
                          <a:latin typeface="Arial"/>
                          <a:ea typeface="微软雅黑"/>
                        </a:defRPr>
                      </a:lvl5pPr>
                    </a:lstStyle>
                    <a:p>
                      <a:pPr marL="0" lvl="0" indent="0" algn="ctr">
                        <a:spcBef>
                          <a:spcPct val="0"/>
                        </a:spcBef>
                        <a:buNone/>
                      </a:pPr>
                      <a:r>
                        <a:rPr lang="en-US" altLang="zh-CN" sz="2500" b="0">
                          <a:latin typeface="黑体" panose="02010609060101010101" charset="-122"/>
                          <a:ea typeface="黑体" panose="02010609060101010101" charset="-122"/>
                        </a:rPr>
                        <a:t>0.40</a:t>
                      </a:r>
                      <a:endParaRPr lang="en-US" altLang="zh-CN" sz="2500" b="0">
                        <a:latin typeface="黑体" panose="02010609060101010101" charset="-122"/>
                        <a:ea typeface="黑体" panose="02010609060101010101" charset="-122"/>
                      </a:endParaRPr>
                    </a:p>
                  </a:txBody>
                  <a:tcPr marT="45713" marB="45713"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472440">
                <a:tc>
                  <a:txBody>
                    <a:bodyPr vert="horz" wrap="square"/>
                    <a:lstStyle>
                      <a:lvl1pPr marL="342900" lvl="0" indent="-342900" algn="l" defTabSz="914400" eaLnBrk="1" fontAlgn="base" latinLnBrk="0" hangingPunct="1">
                        <a:lnSpc>
                          <a:spcPct val="100000"/>
                        </a:lnSpc>
                        <a:spcBef>
                          <a:spcPct val="20000"/>
                        </a:spcBef>
                        <a:spcAft>
                          <a:spcPct val="0"/>
                        </a:spcAft>
                        <a:buChar char="•"/>
                        <a:defRPr sz="2800" u="none" kern="1200" baseline="0">
                          <a:solidFill>
                            <a:schemeClr val="tx1"/>
                          </a:solidFill>
                          <a:latin typeface="Arial"/>
                          <a:ea typeface="微软雅黑"/>
                        </a:defRPr>
                      </a:lvl1pPr>
                      <a:lvl2pPr marL="742950" lvl="1" indent="-285750" algn="l" defTabSz="914400" eaLnBrk="1" fontAlgn="base" latinLnBrk="0" hangingPunct="1">
                        <a:lnSpc>
                          <a:spcPct val="100000"/>
                        </a:lnSpc>
                        <a:spcBef>
                          <a:spcPct val="20000"/>
                        </a:spcBef>
                        <a:spcAft>
                          <a:spcPct val="0"/>
                        </a:spcAft>
                        <a:buChar char="–"/>
                        <a:defRPr sz="2400" u="none" kern="1200" baseline="0">
                          <a:solidFill>
                            <a:schemeClr val="tx1"/>
                          </a:solidFill>
                          <a:latin typeface="Arial"/>
                          <a:ea typeface="微软雅黑"/>
                        </a:defRPr>
                      </a:lvl2pPr>
                      <a:lvl3pPr marL="1143000" lvl="2" indent="-228600" algn="l" defTabSz="914400" eaLnBrk="1" fontAlgn="base" latinLnBrk="0" hangingPunct="1">
                        <a:lnSpc>
                          <a:spcPct val="100000"/>
                        </a:lnSpc>
                        <a:spcBef>
                          <a:spcPct val="20000"/>
                        </a:spcBef>
                        <a:spcAft>
                          <a:spcPct val="0"/>
                        </a:spcAft>
                        <a:buChar char="•"/>
                        <a:defRPr sz="2000" u="none" kern="1200" baseline="0">
                          <a:solidFill>
                            <a:schemeClr val="tx1"/>
                          </a:solidFill>
                          <a:latin typeface="Arial"/>
                          <a:ea typeface="微软雅黑"/>
                        </a:defRPr>
                      </a:lvl3pPr>
                      <a:lvl4pPr marL="1600200" lvl="3" indent="-228600" algn="l" defTabSz="914400" eaLnBrk="1" fontAlgn="base" latinLnBrk="0" hangingPunct="1">
                        <a:lnSpc>
                          <a:spcPct val="100000"/>
                        </a:lnSpc>
                        <a:spcBef>
                          <a:spcPct val="20000"/>
                        </a:spcBef>
                        <a:spcAft>
                          <a:spcPct val="0"/>
                        </a:spcAft>
                        <a:buChar char="–"/>
                        <a:defRPr sz="1800" u="none" kern="1200" baseline="0">
                          <a:solidFill>
                            <a:schemeClr val="tx1"/>
                          </a:solidFill>
                          <a:latin typeface="Arial"/>
                          <a:ea typeface="微软雅黑"/>
                        </a:defRPr>
                      </a:lvl4pPr>
                      <a:lvl5pPr marL="2057400" lvl="4" indent="-228600" algn="l" defTabSz="914400" eaLnBrk="1" fontAlgn="base" latinLnBrk="0" hangingPunct="1">
                        <a:lnSpc>
                          <a:spcPct val="100000"/>
                        </a:lnSpc>
                        <a:spcBef>
                          <a:spcPct val="20000"/>
                        </a:spcBef>
                        <a:spcAft>
                          <a:spcPct val="0"/>
                        </a:spcAft>
                        <a:buChar char="»"/>
                        <a:defRPr sz="1800" u="none" kern="1200" baseline="0">
                          <a:solidFill>
                            <a:schemeClr val="tx1"/>
                          </a:solidFill>
                          <a:latin typeface="Arial"/>
                          <a:ea typeface="微软雅黑"/>
                        </a:defRPr>
                      </a:lvl5pPr>
                    </a:lstStyle>
                    <a:p>
                      <a:pPr marL="0" lvl="0" indent="0" algn="ctr">
                        <a:spcBef>
                          <a:spcPct val="0"/>
                        </a:spcBef>
                        <a:buNone/>
                      </a:pPr>
                      <a:r>
                        <a:rPr lang="en-US" altLang="zh-CN" sz="2500" b="0">
                          <a:latin typeface="黑体" panose="02010609060101010101" charset="-122"/>
                          <a:ea typeface="黑体" panose="02010609060101010101" charset="-122"/>
                        </a:rPr>
                        <a:t>2</a:t>
                      </a:r>
                      <a:endParaRPr lang="en-US" altLang="zh-CN" sz="2500" b="0">
                        <a:latin typeface="黑体" panose="02010609060101010101" charset="-122"/>
                        <a:ea typeface="黑体" panose="02010609060101010101" charset="-122"/>
                      </a:endParaRPr>
                    </a:p>
                  </a:txBody>
                  <a:tcPr marT="45713" marB="45713"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vert="horz" wrap="square"/>
                    <a:lstStyle>
                      <a:lvl1pPr marL="342900" lvl="0" indent="-342900" algn="l" defTabSz="914400" eaLnBrk="1" fontAlgn="base" latinLnBrk="0" hangingPunct="1">
                        <a:lnSpc>
                          <a:spcPct val="100000"/>
                        </a:lnSpc>
                        <a:spcBef>
                          <a:spcPct val="20000"/>
                        </a:spcBef>
                        <a:spcAft>
                          <a:spcPct val="0"/>
                        </a:spcAft>
                        <a:buChar char="•"/>
                        <a:defRPr sz="2800" u="none" kern="1200" baseline="0">
                          <a:solidFill>
                            <a:schemeClr val="tx1"/>
                          </a:solidFill>
                          <a:latin typeface="Arial"/>
                          <a:ea typeface="微软雅黑"/>
                        </a:defRPr>
                      </a:lvl1pPr>
                      <a:lvl2pPr marL="742950" lvl="1" indent="-285750" algn="l" defTabSz="914400" eaLnBrk="1" fontAlgn="base" latinLnBrk="0" hangingPunct="1">
                        <a:lnSpc>
                          <a:spcPct val="100000"/>
                        </a:lnSpc>
                        <a:spcBef>
                          <a:spcPct val="20000"/>
                        </a:spcBef>
                        <a:spcAft>
                          <a:spcPct val="0"/>
                        </a:spcAft>
                        <a:buChar char="–"/>
                        <a:defRPr sz="2400" u="none" kern="1200" baseline="0">
                          <a:solidFill>
                            <a:schemeClr val="tx1"/>
                          </a:solidFill>
                          <a:latin typeface="Arial"/>
                          <a:ea typeface="微软雅黑"/>
                        </a:defRPr>
                      </a:lvl2pPr>
                      <a:lvl3pPr marL="1143000" lvl="2" indent="-228600" algn="l" defTabSz="914400" eaLnBrk="1" fontAlgn="base" latinLnBrk="0" hangingPunct="1">
                        <a:lnSpc>
                          <a:spcPct val="100000"/>
                        </a:lnSpc>
                        <a:spcBef>
                          <a:spcPct val="20000"/>
                        </a:spcBef>
                        <a:spcAft>
                          <a:spcPct val="0"/>
                        </a:spcAft>
                        <a:buChar char="•"/>
                        <a:defRPr sz="2000" u="none" kern="1200" baseline="0">
                          <a:solidFill>
                            <a:schemeClr val="tx1"/>
                          </a:solidFill>
                          <a:latin typeface="Arial"/>
                          <a:ea typeface="微软雅黑"/>
                        </a:defRPr>
                      </a:lvl3pPr>
                      <a:lvl4pPr marL="1600200" lvl="3" indent="-228600" algn="l" defTabSz="914400" eaLnBrk="1" fontAlgn="base" latinLnBrk="0" hangingPunct="1">
                        <a:lnSpc>
                          <a:spcPct val="100000"/>
                        </a:lnSpc>
                        <a:spcBef>
                          <a:spcPct val="20000"/>
                        </a:spcBef>
                        <a:spcAft>
                          <a:spcPct val="0"/>
                        </a:spcAft>
                        <a:buChar char="–"/>
                        <a:defRPr sz="1800" u="none" kern="1200" baseline="0">
                          <a:solidFill>
                            <a:schemeClr val="tx1"/>
                          </a:solidFill>
                          <a:latin typeface="Arial"/>
                          <a:ea typeface="微软雅黑"/>
                        </a:defRPr>
                      </a:lvl4pPr>
                      <a:lvl5pPr marL="2057400" lvl="4" indent="-228600" algn="l" defTabSz="914400" eaLnBrk="1" fontAlgn="base" latinLnBrk="0" hangingPunct="1">
                        <a:lnSpc>
                          <a:spcPct val="100000"/>
                        </a:lnSpc>
                        <a:spcBef>
                          <a:spcPct val="20000"/>
                        </a:spcBef>
                        <a:spcAft>
                          <a:spcPct val="0"/>
                        </a:spcAft>
                        <a:buChar char="»"/>
                        <a:defRPr sz="1800" u="none" kern="1200" baseline="0">
                          <a:solidFill>
                            <a:schemeClr val="tx1"/>
                          </a:solidFill>
                          <a:latin typeface="Arial"/>
                          <a:ea typeface="微软雅黑"/>
                        </a:defRPr>
                      </a:lvl5pPr>
                    </a:lstStyle>
                    <a:p>
                      <a:pPr marL="0" lvl="0" indent="0" algn="ctr">
                        <a:spcBef>
                          <a:spcPct val="0"/>
                        </a:spcBef>
                        <a:buNone/>
                      </a:pPr>
                      <a:r>
                        <a:rPr lang="en-US" altLang="zh-CN" sz="2500" b="0">
                          <a:latin typeface="黑体" panose="02010609060101010101" charset="-122"/>
                          <a:ea typeface="黑体" panose="02010609060101010101" charset="-122"/>
                        </a:rPr>
                        <a:t>4</a:t>
                      </a:r>
                      <a:endParaRPr lang="en-US" altLang="zh-CN" sz="2500" b="0">
                        <a:latin typeface="黑体" panose="02010609060101010101" charset="-122"/>
                        <a:ea typeface="黑体" panose="02010609060101010101" charset="-122"/>
                      </a:endParaRPr>
                    </a:p>
                  </a:txBody>
                  <a:tcPr marT="45713" marB="45713"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vert="horz" wrap="square"/>
                    <a:lstStyle>
                      <a:lvl1pPr marL="342900" lvl="0" indent="-342900" algn="l" defTabSz="914400" eaLnBrk="1" fontAlgn="base" latinLnBrk="0" hangingPunct="1">
                        <a:lnSpc>
                          <a:spcPct val="100000"/>
                        </a:lnSpc>
                        <a:spcBef>
                          <a:spcPct val="20000"/>
                        </a:spcBef>
                        <a:spcAft>
                          <a:spcPct val="0"/>
                        </a:spcAft>
                        <a:buChar char="•"/>
                        <a:defRPr sz="2800" u="none" kern="1200" baseline="0">
                          <a:solidFill>
                            <a:schemeClr val="tx1"/>
                          </a:solidFill>
                          <a:latin typeface="Arial"/>
                          <a:ea typeface="微软雅黑"/>
                        </a:defRPr>
                      </a:lvl1pPr>
                      <a:lvl2pPr marL="742950" lvl="1" indent="-285750" algn="l" defTabSz="914400" eaLnBrk="1" fontAlgn="base" latinLnBrk="0" hangingPunct="1">
                        <a:lnSpc>
                          <a:spcPct val="100000"/>
                        </a:lnSpc>
                        <a:spcBef>
                          <a:spcPct val="20000"/>
                        </a:spcBef>
                        <a:spcAft>
                          <a:spcPct val="0"/>
                        </a:spcAft>
                        <a:buChar char="–"/>
                        <a:defRPr sz="2400" u="none" kern="1200" baseline="0">
                          <a:solidFill>
                            <a:schemeClr val="tx1"/>
                          </a:solidFill>
                          <a:latin typeface="Arial"/>
                          <a:ea typeface="微软雅黑"/>
                        </a:defRPr>
                      </a:lvl2pPr>
                      <a:lvl3pPr marL="1143000" lvl="2" indent="-228600" algn="l" defTabSz="914400" eaLnBrk="1" fontAlgn="base" latinLnBrk="0" hangingPunct="1">
                        <a:lnSpc>
                          <a:spcPct val="100000"/>
                        </a:lnSpc>
                        <a:spcBef>
                          <a:spcPct val="20000"/>
                        </a:spcBef>
                        <a:spcAft>
                          <a:spcPct val="0"/>
                        </a:spcAft>
                        <a:buChar char="•"/>
                        <a:defRPr sz="2000" u="none" kern="1200" baseline="0">
                          <a:solidFill>
                            <a:schemeClr val="tx1"/>
                          </a:solidFill>
                          <a:latin typeface="Arial"/>
                          <a:ea typeface="微软雅黑"/>
                        </a:defRPr>
                      </a:lvl3pPr>
                      <a:lvl4pPr marL="1600200" lvl="3" indent="-228600" algn="l" defTabSz="914400" eaLnBrk="1" fontAlgn="base" latinLnBrk="0" hangingPunct="1">
                        <a:lnSpc>
                          <a:spcPct val="100000"/>
                        </a:lnSpc>
                        <a:spcBef>
                          <a:spcPct val="20000"/>
                        </a:spcBef>
                        <a:spcAft>
                          <a:spcPct val="0"/>
                        </a:spcAft>
                        <a:buChar char="–"/>
                        <a:defRPr sz="1800" u="none" kern="1200" baseline="0">
                          <a:solidFill>
                            <a:schemeClr val="tx1"/>
                          </a:solidFill>
                          <a:latin typeface="Arial"/>
                          <a:ea typeface="微软雅黑"/>
                        </a:defRPr>
                      </a:lvl4pPr>
                      <a:lvl5pPr marL="2057400" lvl="4" indent="-228600" algn="l" defTabSz="914400" eaLnBrk="1" fontAlgn="base" latinLnBrk="0" hangingPunct="1">
                        <a:lnSpc>
                          <a:spcPct val="100000"/>
                        </a:lnSpc>
                        <a:spcBef>
                          <a:spcPct val="20000"/>
                        </a:spcBef>
                        <a:spcAft>
                          <a:spcPct val="0"/>
                        </a:spcAft>
                        <a:buChar char="»"/>
                        <a:defRPr sz="1800" u="none" kern="1200" baseline="0">
                          <a:solidFill>
                            <a:schemeClr val="tx1"/>
                          </a:solidFill>
                          <a:latin typeface="Arial"/>
                          <a:ea typeface="微软雅黑"/>
                        </a:defRPr>
                      </a:lvl5pPr>
                    </a:lstStyle>
                    <a:p>
                      <a:pPr marL="0" lvl="0" indent="0" algn="ctr">
                        <a:spcBef>
                          <a:spcPct val="0"/>
                        </a:spcBef>
                        <a:buNone/>
                      </a:pPr>
                      <a:r>
                        <a:rPr lang="en-US" altLang="zh-CN" sz="2500" b="0">
                          <a:latin typeface="黑体" panose="02010609060101010101" charset="-122"/>
                          <a:ea typeface="黑体" panose="02010609060101010101" charset="-122"/>
                        </a:rPr>
                        <a:t>0.32</a:t>
                      </a:r>
                      <a:endParaRPr lang="en-US" altLang="zh-CN" sz="2500" b="0">
                        <a:latin typeface="黑体" panose="02010609060101010101" charset="-122"/>
                        <a:ea typeface="黑体" panose="02010609060101010101" charset="-122"/>
                      </a:endParaRPr>
                    </a:p>
                  </a:txBody>
                  <a:tcPr marT="45713" marB="45713"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472440">
                <a:tc>
                  <a:txBody>
                    <a:bodyPr vert="horz" wrap="square"/>
                    <a:lstStyle>
                      <a:lvl1pPr marL="342900" lvl="0" indent="-342900" algn="l" defTabSz="914400" eaLnBrk="1" fontAlgn="base" latinLnBrk="0" hangingPunct="1">
                        <a:lnSpc>
                          <a:spcPct val="100000"/>
                        </a:lnSpc>
                        <a:spcBef>
                          <a:spcPct val="20000"/>
                        </a:spcBef>
                        <a:spcAft>
                          <a:spcPct val="0"/>
                        </a:spcAft>
                        <a:buChar char="•"/>
                        <a:defRPr sz="2800" u="none" kern="1200" baseline="0">
                          <a:solidFill>
                            <a:schemeClr val="tx1"/>
                          </a:solidFill>
                          <a:latin typeface="Arial"/>
                          <a:ea typeface="微软雅黑"/>
                        </a:defRPr>
                      </a:lvl1pPr>
                      <a:lvl2pPr marL="742950" lvl="1" indent="-285750" algn="l" defTabSz="914400" eaLnBrk="1" fontAlgn="base" latinLnBrk="0" hangingPunct="1">
                        <a:lnSpc>
                          <a:spcPct val="100000"/>
                        </a:lnSpc>
                        <a:spcBef>
                          <a:spcPct val="20000"/>
                        </a:spcBef>
                        <a:spcAft>
                          <a:spcPct val="0"/>
                        </a:spcAft>
                        <a:buChar char="–"/>
                        <a:defRPr sz="2400" u="none" kern="1200" baseline="0">
                          <a:solidFill>
                            <a:schemeClr val="tx1"/>
                          </a:solidFill>
                          <a:latin typeface="Arial"/>
                          <a:ea typeface="微软雅黑"/>
                        </a:defRPr>
                      </a:lvl2pPr>
                      <a:lvl3pPr marL="1143000" lvl="2" indent="-228600" algn="l" defTabSz="914400" eaLnBrk="1" fontAlgn="base" latinLnBrk="0" hangingPunct="1">
                        <a:lnSpc>
                          <a:spcPct val="100000"/>
                        </a:lnSpc>
                        <a:spcBef>
                          <a:spcPct val="20000"/>
                        </a:spcBef>
                        <a:spcAft>
                          <a:spcPct val="0"/>
                        </a:spcAft>
                        <a:buChar char="•"/>
                        <a:defRPr sz="2000" u="none" kern="1200" baseline="0">
                          <a:solidFill>
                            <a:schemeClr val="tx1"/>
                          </a:solidFill>
                          <a:latin typeface="Arial"/>
                          <a:ea typeface="微软雅黑"/>
                        </a:defRPr>
                      </a:lvl3pPr>
                      <a:lvl4pPr marL="1600200" lvl="3" indent="-228600" algn="l" defTabSz="914400" eaLnBrk="1" fontAlgn="base" latinLnBrk="0" hangingPunct="1">
                        <a:lnSpc>
                          <a:spcPct val="100000"/>
                        </a:lnSpc>
                        <a:spcBef>
                          <a:spcPct val="20000"/>
                        </a:spcBef>
                        <a:spcAft>
                          <a:spcPct val="0"/>
                        </a:spcAft>
                        <a:buChar char="–"/>
                        <a:defRPr sz="1800" u="none" kern="1200" baseline="0">
                          <a:solidFill>
                            <a:schemeClr val="tx1"/>
                          </a:solidFill>
                          <a:latin typeface="Arial"/>
                          <a:ea typeface="微软雅黑"/>
                        </a:defRPr>
                      </a:lvl4pPr>
                      <a:lvl5pPr marL="2057400" lvl="4" indent="-228600" algn="l" defTabSz="914400" eaLnBrk="1" fontAlgn="base" latinLnBrk="0" hangingPunct="1">
                        <a:lnSpc>
                          <a:spcPct val="100000"/>
                        </a:lnSpc>
                        <a:spcBef>
                          <a:spcPct val="20000"/>
                        </a:spcBef>
                        <a:spcAft>
                          <a:spcPct val="0"/>
                        </a:spcAft>
                        <a:buChar char="»"/>
                        <a:defRPr sz="1800" u="none" kern="1200" baseline="0">
                          <a:solidFill>
                            <a:schemeClr val="tx1"/>
                          </a:solidFill>
                          <a:latin typeface="Arial"/>
                          <a:ea typeface="微软雅黑"/>
                        </a:defRPr>
                      </a:lvl5pPr>
                    </a:lstStyle>
                    <a:p>
                      <a:pPr marL="0" lvl="0" indent="0" algn="ctr">
                        <a:spcBef>
                          <a:spcPct val="0"/>
                        </a:spcBef>
                        <a:buNone/>
                      </a:pPr>
                      <a:r>
                        <a:rPr lang="en-US" altLang="zh-CN" sz="2500" b="0">
                          <a:latin typeface="黑体" panose="02010609060101010101" charset="-122"/>
                          <a:ea typeface="黑体" panose="02010609060101010101" charset="-122"/>
                        </a:rPr>
                        <a:t>3</a:t>
                      </a:r>
                      <a:endParaRPr lang="en-US" altLang="zh-CN" sz="2500" b="0">
                        <a:latin typeface="黑体" panose="02010609060101010101" charset="-122"/>
                        <a:ea typeface="黑体" panose="02010609060101010101" charset="-122"/>
                      </a:endParaRPr>
                    </a:p>
                  </a:txBody>
                  <a:tcPr marT="45713" marB="45713"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vert="horz" wrap="square"/>
                    <a:lstStyle>
                      <a:lvl1pPr marL="342900" lvl="0" indent="-342900" algn="l" defTabSz="914400" eaLnBrk="1" fontAlgn="base" latinLnBrk="0" hangingPunct="1">
                        <a:lnSpc>
                          <a:spcPct val="100000"/>
                        </a:lnSpc>
                        <a:spcBef>
                          <a:spcPct val="20000"/>
                        </a:spcBef>
                        <a:spcAft>
                          <a:spcPct val="0"/>
                        </a:spcAft>
                        <a:buChar char="•"/>
                        <a:defRPr sz="2800" u="none" kern="1200" baseline="0">
                          <a:solidFill>
                            <a:schemeClr val="tx1"/>
                          </a:solidFill>
                          <a:latin typeface="Arial"/>
                          <a:ea typeface="微软雅黑"/>
                        </a:defRPr>
                      </a:lvl1pPr>
                      <a:lvl2pPr marL="742950" lvl="1" indent="-285750" algn="l" defTabSz="914400" eaLnBrk="1" fontAlgn="base" latinLnBrk="0" hangingPunct="1">
                        <a:lnSpc>
                          <a:spcPct val="100000"/>
                        </a:lnSpc>
                        <a:spcBef>
                          <a:spcPct val="20000"/>
                        </a:spcBef>
                        <a:spcAft>
                          <a:spcPct val="0"/>
                        </a:spcAft>
                        <a:buChar char="–"/>
                        <a:defRPr sz="2400" u="none" kern="1200" baseline="0">
                          <a:solidFill>
                            <a:schemeClr val="tx1"/>
                          </a:solidFill>
                          <a:latin typeface="Arial"/>
                          <a:ea typeface="微软雅黑"/>
                        </a:defRPr>
                      </a:lvl2pPr>
                      <a:lvl3pPr marL="1143000" lvl="2" indent="-228600" algn="l" defTabSz="914400" eaLnBrk="1" fontAlgn="base" latinLnBrk="0" hangingPunct="1">
                        <a:lnSpc>
                          <a:spcPct val="100000"/>
                        </a:lnSpc>
                        <a:spcBef>
                          <a:spcPct val="20000"/>
                        </a:spcBef>
                        <a:spcAft>
                          <a:spcPct val="0"/>
                        </a:spcAft>
                        <a:buChar char="•"/>
                        <a:defRPr sz="2000" u="none" kern="1200" baseline="0">
                          <a:solidFill>
                            <a:schemeClr val="tx1"/>
                          </a:solidFill>
                          <a:latin typeface="Arial"/>
                          <a:ea typeface="微软雅黑"/>
                        </a:defRPr>
                      </a:lvl3pPr>
                      <a:lvl4pPr marL="1600200" lvl="3" indent="-228600" algn="l" defTabSz="914400" eaLnBrk="1" fontAlgn="base" latinLnBrk="0" hangingPunct="1">
                        <a:lnSpc>
                          <a:spcPct val="100000"/>
                        </a:lnSpc>
                        <a:spcBef>
                          <a:spcPct val="20000"/>
                        </a:spcBef>
                        <a:spcAft>
                          <a:spcPct val="0"/>
                        </a:spcAft>
                        <a:buChar char="–"/>
                        <a:defRPr sz="1800" u="none" kern="1200" baseline="0">
                          <a:solidFill>
                            <a:schemeClr val="tx1"/>
                          </a:solidFill>
                          <a:latin typeface="Arial"/>
                          <a:ea typeface="微软雅黑"/>
                        </a:defRPr>
                      </a:lvl4pPr>
                      <a:lvl5pPr marL="2057400" lvl="4" indent="-228600" algn="l" defTabSz="914400" eaLnBrk="1" fontAlgn="base" latinLnBrk="0" hangingPunct="1">
                        <a:lnSpc>
                          <a:spcPct val="100000"/>
                        </a:lnSpc>
                        <a:spcBef>
                          <a:spcPct val="20000"/>
                        </a:spcBef>
                        <a:spcAft>
                          <a:spcPct val="0"/>
                        </a:spcAft>
                        <a:buChar char="»"/>
                        <a:defRPr sz="1800" u="none" kern="1200" baseline="0">
                          <a:solidFill>
                            <a:schemeClr val="tx1"/>
                          </a:solidFill>
                          <a:latin typeface="Arial"/>
                          <a:ea typeface="微软雅黑"/>
                        </a:defRPr>
                      </a:lvl5pPr>
                    </a:lstStyle>
                    <a:p>
                      <a:pPr marL="0" lvl="0" indent="0" algn="ctr">
                        <a:spcBef>
                          <a:spcPct val="0"/>
                        </a:spcBef>
                        <a:buNone/>
                      </a:pPr>
                      <a:r>
                        <a:rPr lang="en-US" altLang="zh-CN" sz="2500" b="0">
                          <a:latin typeface="黑体" panose="02010609060101010101" charset="-122"/>
                          <a:ea typeface="黑体" panose="02010609060101010101" charset="-122"/>
                        </a:rPr>
                        <a:t>8</a:t>
                      </a:r>
                      <a:endParaRPr lang="en-US" altLang="zh-CN" sz="2500" b="0">
                        <a:latin typeface="黑体" panose="02010609060101010101" charset="-122"/>
                        <a:ea typeface="黑体" panose="02010609060101010101" charset="-122"/>
                      </a:endParaRPr>
                    </a:p>
                  </a:txBody>
                  <a:tcPr marT="45713" marB="45713"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vert="horz" wrap="square"/>
                    <a:lstStyle>
                      <a:lvl1pPr marL="342900" lvl="0" indent="-342900" algn="l" defTabSz="914400" eaLnBrk="1" fontAlgn="base" latinLnBrk="0" hangingPunct="1">
                        <a:lnSpc>
                          <a:spcPct val="100000"/>
                        </a:lnSpc>
                        <a:spcBef>
                          <a:spcPct val="20000"/>
                        </a:spcBef>
                        <a:spcAft>
                          <a:spcPct val="0"/>
                        </a:spcAft>
                        <a:buChar char="•"/>
                        <a:defRPr sz="2800" u="none" kern="1200" baseline="0">
                          <a:solidFill>
                            <a:schemeClr val="tx1"/>
                          </a:solidFill>
                          <a:latin typeface="Arial"/>
                          <a:ea typeface="微软雅黑"/>
                        </a:defRPr>
                      </a:lvl1pPr>
                      <a:lvl2pPr marL="742950" lvl="1" indent="-285750" algn="l" defTabSz="914400" eaLnBrk="1" fontAlgn="base" latinLnBrk="0" hangingPunct="1">
                        <a:lnSpc>
                          <a:spcPct val="100000"/>
                        </a:lnSpc>
                        <a:spcBef>
                          <a:spcPct val="20000"/>
                        </a:spcBef>
                        <a:spcAft>
                          <a:spcPct val="0"/>
                        </a:spcAft>
                        <a:buChar char="–"/>
                        <a:defRPr sz="2400" u="none" kern="1200" baseline="0">
                          <a:solidFill>
                            <a:schemeClr val="tx1"/>
                          </a:solidFill>
                          <a:latin typeface="Arial"/>
                          <a:ea typeface="微软雅黑"/>
                        </a:defRPr>
                      </a:lvl2pPr>
                      <a:lvl3pPr marL="1143000" lvl="2" indent="-228600" algn="l" defTabSz="914400" eaLnBrk="1" fontAlgn="base" latinLnBrk="0" hangingPunct="1">
                        <a:lnSpc>
                          <a:spcPct val="100000"/>
                        </a:lnSpc>
                        <a:spcBef>
                          <a:spcPct val="20000"/>
                        </a:spcBef>
                        <a:spcAft>
                          <a:spcPct val="0"/>
                        </a:spcAft>
                        <a:buChar char="•"/>
                        <a:defRPr sz="2000" u="none" kern="1200" baseline="0">
                          <a:solidFill>
                            <a:schemeClr val="tx1"/>
                          </a:solidFill>
                          <a:latin typeface="Arial"/>
                          <a:ea typeface="微软雅黑"/>
                        </a:defRPr>
                      </a:lvl3pPr>
                      <a:lvl4pPr marL="1600200" lvl="3" indent="-228600" algn="l" defTabSz="914400" eaLnBrk="1" fontAlgn="base" latinLnBrk="0" hangingPunct="1">
                        <a:lnSpc>
                          <a:spcPct val="100000"/>
                        </a:lnSpc>
                        <a:spcBef>
                          <a:spcPct val="20000"/>
                        </a:spcBef>
                        <a:spcAft>
                          <a:spcPct val="0"/>
                        </a:spcAft>
                        <a:buChar char="–"/>
                        <a:defRPr sz="1800" u="none" kern="1200" baseline="0">
                          <a:solidFill>
                            <a:schemeClr val="tx1"/>
                          </a:solidFill>
                          <a:latin typeface="Arial"/>
                          <a:ea typeface="微软雅黑"/>
                        </a:defRPr>
                      </a:lvl4pPr>
                      <a:lvl5pPr marL="2057400" lvl="4" indent="-228600" algn="l" defTabSz="914400" eaLnBrk="1" fontAlgn="base" latinLnBrk="0" hangingPunct="1">
                        <a:lnSpc>
                          <a:spcPct val="100000"/>
                        </a:lnSpc>
                        <a:spcBef>
                          <a:spcPct val="20000"/>
                        </a:spcBef>
                        <a:spcAft>
                          <a:spcPct val="0"/>
                        </a:spcAft>
                        <a:buChar char="»"/>
                        <a:defRPr sz="1800" u="none" kern="1200" baseline="0">
                          <a:solidFill>
                            <a:schemeClr val="tx1"/>
                          </a:solidFill>
                          <a:latin typeface="Arial"/>
                          <a:ea typeface="微软雅黑"/>
                        </a:defRPr>
                      </a:lvl5pPr>
                    </a:lstStyle>
                    <a:p>
                      <a:pPr marL="0" lvl="0" indent="0" algn="ctr">
                        <a:spcBef>
                          <a:spcPct val="0"/>
                        </a:spcBef>
                        <a:buNone/>
                      </a:pPr>
                      <a:r>
                        <a:rPr lang="en-US" altLang="zh-CN" sz="2500" b="0">
                          <a:latin typeface="黑体" panose="02010609060101010101" charset="-122"/>
                          <a:ea typeface="黑体" panose="02010609060101010101" charset="-122"/>
                        </a:rPr>
                        <a:t>0.25</a:t>
                      </a:r>
                      <a:endParaRPr lang="en-US" altLang="zh-CN" sz="2500" b="0">
                        <a:latin typeface="黑体" panose="02010609060101010101" charset="-122"/>
                        <a:ea typeface="黑体" panose="02010609060101010101" charset="-122"/>
                      </a:endParaRPr>
                    </a:p>
                  </a:txBody>
                  <a:tcPr marT="45713" marB="45713"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bl>
          </a:graphicData>
        </a:graphic>
      </p:graphicFrame>
      <p:grpSp>
        <p:nvGrpSpPr>
          <p:cNvPr id="16409" name="组合 16408"/>
          <p:cNvGrpSpPr/>
          <p:nvPr/>
        </p:nvGrpSpPr>
        <p:grpSpPr>
          <a:xfrm>
            <a:off x="800735" y="4017024"/>
            <a:ext cx="2202815" cy="1712581"/>
            <a:chOff x="0" y="-29"/>
            <a:chExt cx="1870" cy="1413"/>
          </a:xfrm>
        </p:grpSpPr>
        <p:grpSp>
          <p:nvGrpSpPr>
            <p:cNvPr id="16410" name="组合 16409"/>
            <p:cNvGrpSpPr/>
            <p:nvPr/>
          </p:nvGrpSpPr>
          <p:grpSpPr>
            <a:xfrm>
              <a:off x="0" y="-29"/>
              <a:ext cx="1870" cy="1413"/>
              <a:chOff x="0" y="-29"/>
              <a:chExt cx="1870" cy="1413"/>
            </a:xfrm>
          </p:grpSpPr>
          <p:sp>
            <p:nvSpPr>
              <p:cNvPr id="16411" name="Rectangle 87"/>
              <p:cNvSpPr/>
              <p:nvPr/>
            </p:nvSpPr>
            <p:spPr>
              <a:xfrm>
                <a:off x="135" y="130"/>
                <a:ext cx="887" cy="302"/>
              </a:xfrm>
              <a:prstGeom prst="rect">
                <a:avLst/>
              </a:prstGeom>
              <a:solidFill>
                <a:schemeClr val="bg1"/>
              </a:solidFill>
              <a:ln w="28575" cap="flat" cmpd="sng">
                <a:solidFill>
                  <a:schemeClr val="tx1"/>
                </a:solidFill>
                <a:prstDash val="solid"/>
                <a:miter/>
                <a:headEnd type="none" w="med" len="med"/>
                <a:tailEnd type="none" w="med" len="med"/>
              </a:ln>
            </p:spPr>
            <p:txBody>
              <a:bodyPr/>
              <a:lstStyle/>
              <a:p>
                <a:endParaRPr lang="zh-CN" altLang="en-US">
                  <a:latin typeface="Arial"/>
                </a:endParaRPr>
              </a:p>
            </p:txBody>
          </p:sp>
          <p:sp>
            <p:nvSpPr>
              <p:cNvPr id="16412" name="Rectangle 88"/>
              <p:cNvSpPr/>
              <p:nvPr/>
            </p:nvSpPr>
            <p:spPr>
              <a:xfrm>
                <a:off x="135" y="432"/>
                <a:ext cx="1735" cy="842"/>
              </a:xfrm>
              <a:prstGeom prst="rect">
                <a:avLst/>
              </a:prstGeom>
              <a:solidFill>
                <a:schemeClr val="bg1"/>
              </a:solidFill>
              <a:ln w="28575" cap="flat" cmpd="sng">
                <a:solidFill>
                  <a:schemeClr val="tx1"/>
                </a:solidFill>
                <a:prstDash val="solid"/>
                <a:miter/>
                <a:headEnd type="none" w="med" len="med"/>
                <a:tailEnd type="none" w="med" len="med"/>
              </a:ln>
            </p:spPr>
            <p:txBody>
              <a:bodyPr/>
              <a:lstStyle/>
              <a:p>
                <a:endParaRPr lang="zh-CN" altLang="en-US">
                  <a:latin typeface="Arial"/>
                </a:endParaRPr>
              </a:p>
            </p:txBody>
          </p:sp>
          <p:sp>
            <p:nvSpPr>
              <p:cNvPr id="16413" name="Rectangle 89"/>
              <p:cNvSpPr/>
              <p:nvPr/>
            </p:nvSpPr>
            <p:spPr>
              <a:xfrm>
                <a:off x="463" y="389"/>
                <a:ext cx="385" cy="101"/>
              </a:xfrm>
              <a:prstGeom prst="rect">
                <a:avLst/>
              </a:prstGeom>
              <a:solidFill>
                <a:schemeClr val="bg1"/>
              </a:solidFill>
              <a:ln w="28575" cap="flat" cmpd="sng">
                <a:solidFill>
                  <a:schemeClr val="tx1"/>
                </a:solidFill>
                <a:prstDash val="solid"/>
                <a:miter/>
                <a:headEnd type="none" w="med" len="med"/>
                <a:tailEnd type="none" w="med" len="med"/>
              </a:ln>
            </p:spPr>
            <p:txBody>
              <a:bodyPr/>
              <a:lstStyle/>
              <a:p>
                <a:endParaRPr lang="zh-CN" altLang="en-US">
                  <a:latin typeface="Arial"/>
                </a:endParaRPr>
              </a:p>
            </p:txBody>
          </p:sp>
          <p:sp>
            <p:nvSpPr>
              <p:cNvPr id="16414" name="Rectangle 90"/>
              <p:cNvSpPr/>
              <p:nvPr/>
            </p:nvSpPr>
            <p:spPr>
              <a:xfrm>
                <a:off x="1474" y="369"/>
                <a:ext cx="386" cy="116"/>
              </a:xfrm>
              <a:prstGeom prst="rect">
                <a:avLst/>
              </a:prstGeom>
              <a:solidFill>
                <a:schemeClr val="bg1"/>
              </a:solidFill>
              <a:ln w="9525">
                <a:noFill/>
              </a:ln>
            </p:spPr>
            <p:txBody>
              <a:bodyPr/>
              <a:lstStyle/>
              <a:p>
                <a:endParaRPr lang="zh-CN" altLang="en-US">
                  <a:latin typeface="Arial"/>
                </a:endParaRPr>
              </a:p>
            </p:txBody>
          </p:sp>
          <p:sp>
            <p:nvSpPr>
              <p:cNvPr id="16415" name="Rectangle 91"/>
              <p:cNvSpPr/>
              <p:nvPr/>
            </p:nvSpPr>
            <p:spPr>
              <a:xfrm>
                <a:off x="1234" y="389"/>
                <a:ext cx="385" cy="101"/>
              </a:xfrm>
              <a:prstGeom prst="rect">
                <a:avLst/>
              </a:prstGeom>
              <a:solidFill>
                <a:schemeClr val="bg1"/>
              </a:solidFill>
              <a:ln w="28575" cap="flat" cmpd="sng">
                <a:solidFill>
                  <a:schemeClr val="tx1"/>
                </a:solidFill>
                <a:prstDash val="solid"/>
                <a:miter/>
                <a:headEnd type="none" w="med" len="med"/>
                <a:tailEnd type="none" w="med" len="med"/>
              </a:ln>
            </p:spPr>
            <p:txBody>
              <a:bodyPr/>
              <a:lstStyle/>
              <a:p>
                <a:endParaRPr lang="zh-CN" altLang="en-US">
                  <a:latin typeface="Arial"/>
                </a:endParaRPr>
              </a:p>
            </p:txBody>
          </p:sp>
          <p:grpSp>
            <p:nvGrpSpPr>
              <p:cNvPr id="16416" name="组合 16415"/>
              <p:cNvGrpSpPr/>
              <p:nvPr/>
            </p:nvGrpSpPr>
            <p:grpSpPr>
              <a:xfrm>
                <a:off x="1484" y="157"/>
                <a:ext cx="386" cy="316"/>
                <a:chExt cx="420" cy="384"/>
              </a:xfrm>
            </p:grpSpPr>
            <p:grpSp>
              <p:nvGrpSpPr>
                <p:cNvPr id="16417" name="组合 16416"/>
                <p:cNvGrpSpPr/>
                <p:nvPr/>
              </p:nvGrpSpPr>
              <p:grpSpPr>
                <a:xfrm>
                  <a:off x="0" y="17"/>
                  <a:ext cx="420" cy="257"/>
                  <a:chExt cx="462" cy="273"/>
                </a:xfrm>
              </p:grpSpPr>
              <p:sp>
                <p:nvSpPr>
                  <p:cNvPr id="16418" name="Line 94"/>
                  <p:cNvSpPr/>
                  <p:nvPr/>
                </p:nvSpPr>
                <p:spPr>
                  <a:xfrm flipH="1">
                    <a:off x="0" y="1"/>
                    <a:ext cx="0" cy="272"/>
                  </a:xfrm>
                  <a:prstGeom prst="line">
                    <a:avLst/>
                  </a:prstGeom>
                  <a:ln w="28575" cap="flat" cmpd="sng">
                    <a:solidFill>
                      <a:schemeClr val="tx1"/>
                    </a:solidFill>
                    <a:prstDash val="solid"/>
                    <a:headEnd type="none" w="med" len="med"/>
                    <a:tailEnd type="triangle" w="med" len="lg"/>
                  </a:ln>
                </p:spPr>
                <p:txBody>
                  <a:bodyPr/>
                  <a:lstStyle/>
                  <a:p/>
                </p:txBody>
              </p:sp>
              <p:sp>
                <p:nvSpPr>
                  <p:cNvPr id="16419" name="Line 95"/>
                  <p:cNvSpPr/>
                  <p:nvPr/>
                </p:nvSpPr>
                <p:spPr>
                  <a:xfrm>
                    <a:off x="0" y="0"/>
                    <a:ext cx="462" cy="0"/>
                  </a:xfrm>
                  <a:prstGeom prst="line">
                    <a:avLst/>
                  </a:prstGeom>
                  <a:ln w="28575" cap="flat" cmpd="sng">
                    <a:solidFill>
                      <a:schemeClr val="tx1"/>
                    </a:solidFill>
                    <a:prstDash val="solid"/>
                    <a:headEnd type="none" w="med" len="med"/>
                    <a:tailEnd type="none" w="med" len="med"/>
                  </a:ln>
                </p:spPr>
                <p:txBody>
                  <a:bodyPr/>
                  <a:lstStyle/>
                  <a:p/>
                </p:txBody>
              </p:sp>
            </p:grpSp>
            <p:sp>
              <p:nvSpPr>
                <p:cNvPr id="16420" name="Line 96"/>
                <p:cNvSpPr/>
                <p:nvPr/>
              </p:nvSpPr>
              <p:spPr>
                <a:xfrm flipH="1">
                  <a:off x="420" y="0"/>
                  <a:ext cx="0" cy="384"/>
                </a:xfrm>
                <a:prstGeom prst="line">
                  <a:avLst/>
                </a:prstGeom>
                <a:ln w="28575" cap="flat" cmpd="sng">
                  <a:solidFill>
                    <a:schemeClr val="tx1"/>
                  </a:solidFill>
                  <a:prstDash val="solid"/>
                  <a:headEnd type="none" w="med" len="med"/>
                  <a:tailEnd type="none" w="med" len="med"/>
                </a:ln>
              </p:spPr>
              <p:txBody>
                <a:bodyPr/>
                <a:lstStyle/>
                <a:p/>
              </p:txBody>
            </p:sp>
          </p:grpSp>
          <p:sp>
            <p:nvSpPr>
              <p:cNvPr id="16421" name="Line 97"/>
              <p:cNvSpPr/>
              <p:nvPr/>
            </p:nvSpPr>
            <p:spPr>
              <a:xfrm flipV="1">
                <a:off x="598" y="206"/>
                <a:ext cx="212" cy="245"/>
              </a:xfrm>
              <a:prstGeom prst="line">
                <a:avLst/>
              </a:prstGeom>
              <a:ln w="28575" cap="flat" cmpd="sng">
                <a:solidFill>
                  <a:schemeClr val="tx1"/>
                </a:solidFill>
                <a:prstDash val="solid"/>
                <a:headEnd type="none" w="med" len="med"/>
                <a:tailEnd type="triangle" w="med" len="lg"/>
              </a:ln>
            </p:spPr>
            <p:txBody>
              <a:bodyPr/>
              <a:lstStyle/>
              <a:p/>
            </p:txBody>
          </p:sp>
          <p:grpSp>
            <p:nvGrpSpPr>
              <p:cNvPr id="16422" name="组合 16421"/>
              <p:cNvGrpSpPr/>
              <p:nvPr/>
            </p:nvGrpSpPr>
            <p:grpSpPr>
              <a:xfrm>
                <a:off x="443" y="-29"/>
                <a:ext cx="239" cy="281"/>
                <a:chOff x="0" y="-32"/>
                <a:chExt cx="273" cy="312"/>
              </a:xfrm>
            </p:grpSpPr>
            <p:sp>
              <p:nvSpPr>
                <p:cNvPr id="16423" name="Oval 99"/>
                <p:cNvSpPr/>
                <p:nvPr/>
              </p:nvSpPr>
              <p:spPr>
                <a:xfrm>
                  <a:off x="0" y="7"/>
                  <a:ext cx="273" cy="273"/>
                </a:xfrm>
                <a:prstGeom prst="ellipse">
                  <a:avLst/>
                </a:prstGeom>
                <a:solidFill>
                  <a:schemeClr val="bg1"/>
                </a:solidFill>
                <a:ln w="28575" cap="flat" cmpd="sng">
                  <a:solidFill>
                    <a:schemeClr val="tx1"/>
                  </a:solidFill>
                  <a:prstDash val="solid"/>
                  <a:headEnd type="none" w="med" len="med"/>
                  <a:tailEnd type="none" w="med" len="med"/>
                </a:ln>
              </p:spPr>
              <p:txBody>
                <a:bodyPr/>
                <a:lstStyle/>
                <a:p>
                  <a:endParaRPr lang="zh-CN" altLang="en-US">
                    <a:latin typeface="Arial"/>
                  </a:endParaRPr>
                </a:p>
              </p:txBody>
            </p:sp>
            <p:sp>
              <p:nvSpPr>
                <p:cNvPr id="16424" name="Text Box 100"/>
                <p:cNvSpPr txBox="1"/>
                <p:nvPr/>
              </p:nvSpPr>
              <p:spPr>
                <a:xfrm>
                  <a:off x="24" y="-32"/>
                  <a:ext cx="175" cy="272"/>
                </a:xfrm>
                <a:prstGeom prst="rect">
                  <a:avLst/>
                </a:prstGeom>
                <a:noFill/>
                <a:ln w="9525">
                  <a:noFill/>
                </a:ln>
              </p:spPr>
              <p:txBody>
                <a:bodyPr lIns="0" tIns="0" rIns="0" bIns="0"/>
                <a:lstStyle/>
                <a:p>
                  <a:pPr algn="just"/>
                  <a:r>
                    <a:rPr lang="en-US" altLang="zh-CN" sz="2800" b="1">
                      <a:latin typeface="Times New Roman"/>
                    </a:rPr>
                    <a:t>V</a:t>
                  </a:r>
                  <a:endParaRPr lang="en-US" altLang="zh-CN" sz="2800" b="1">
                    <a:latin typeface="Arial"/>
                  </a:endParaRPr>
                </a:p>
              </p:txBody>
            </p:sp>
          </p:grpSp>
          <p:grpSp>
            <p:nvGrpSpPr>
              <p:cNvPr id="16425" name="组合 16424"/>
              <p:cNvGrpSpPr/>
              <p:nvPr/>
            </p:nvGrpSpPr>
            <p:grpSpPr>
              <a:xfrm>
                <a:off x="0" y="672"/>
                <a:ext cx="251" cy="315"/>
                <a:chOff x="0" y="-40"/>
                <a:chExt cx="278" cy="337"/>
              </a:xfrm>
            </p:grpSpPr>
            <p:sp>
              <p:nvSpPr>
                <p:cNvPr id="16426" name="Oval 102"/>
                <p:cNvSpPr/>
                <p:nvPr/>
              </p:nvSpPr>
              <p:spPr>
                <a:xfrm>
                  <a:off x="0" y="33"/>
                  <a:ext cx="278" cy="264"/>
                </a:xfrm>
                <a:prstGeom prst="ellipse">
                  <a:avLst/>
                </a:prstGeom>
                <a:solidFill>
                  <a:schemeClr val="bg1"/>
                </a:solidFill>
                <a:ln w="28575" cap="flat" cmpd="sng">
                  <a:solidFill>
                    <a:schemeClr val="tx1"/>
                  </a:solidFill>
                  <a:prstDash val="solid"/>
                  <a:headEnd type="none" w="med" len="med"/>
                  <a:tailEnd type="none" w="med" len="med"/>
                </a:ln>
              </p:spPr>
              <p:txBody>
                <a:bodyPr/>
                <a:lstStyle/>
                <a:p>
                  <a:endParaRPr lang="zh-CN" altLang="en-US">
                    <a:latin typeface="Arial"/>
                  </a:endParaRPr>
                </a:p>
              </p:txBody>
            </p:sp>
            <p:sp>
              <p:nvSpPr>
                <p:cNvPr id="16427" name="Text Box 103"/>
                <p:cNvSpPr txBox="1"/>
                <p:nvPr/>
              </p:nvSpPr>
              <p:spPr>
                <a:xfrm>
                  <a:off x="39" y="-40"/>
                  <a:ext cx="137" cy="251"/>
                </a:xfrm>
                <a:prstGeom prst="rect">
                  <a:avLst/>
                </a:prstGeom>
                <a:noFill/>
                <a:ln w="9525">
                  <a:noFill/>
                </a:ln>
              </p:spPr>
              <p:txBody>
                <a:bodyPr lIns="0" tIns="0" rIns="0" bIns="0"/>
                <a:lstStyle/>
                <a:p>
                  <a:pPr algn="just"/>
                  <a:r>
                    <a:rPr lang="en-US" altLang="zh-CN" sz="2800" b="1">
                      <a:latin typeface="Times New Roman"/>
                    </a:rPr>
                    <a:t>A</a:t>
                  </a:r>
                  <a:endParaRPr lang="en-US" altLang="zh-CN" sz="2800" b="1">
                    <a:latin typeface="Arial"/>
                  </a:endParaRPr>
                </a:p>
              </p:txBody>
            </p:sp>
          </p:grpSp>
          <p:grpSp>
            <p:nvGrpSpPr>
              <p:cNvPr id="16428" name="组合 16427"/>
              <p:cNvGrpSpPr/>
              <p:nvPr/>
            </p:nvGrpSpPr>
            <p:grpSpPr>
              <a:xfrm>
                <a:off x="1162" y="1163"/>
                <a:ext cx="40" cy="221"/>
                <a:chExt cx="40" cy="221"/>
              </a:xfrm>
            </p:grpSpPr>
            <p:sp>
              <p:nvSpPr>
                <p:cNvPr id="16429" name="Rectangle 105"/>
                <p:cNvSpPr/>
                <p:nvPr/>
              </p:nvSpPr>
              <p:spPr>
                <a:xfrm>
                  <a:off x="0" y="57"/>
                  <a:ext cx="37" cy="129"/>
                </a:xfrm>
                <a:prstGeom prst="rect">
                  <a:avLst/>
                </a:prstGeom>
                <a:solidFill>
                  <a:srgbClr val="FFFFCC"/>
                </a:solidFill>
                <a:ln w="9525">
                  <a:noFill/>
                </a:ln>
              </p:spPr>
              <p:txBody>
                <a:bodyPr/>
                <a:lstStyle/>
                <a:p>
                  <a:endParaRPr lang="zh-CN" altLang="en-US">
                    <a:latin typeface="Arial"/>
                  </a:endParaRPr>
                </a:p>
              </p:txBody>
            </p:sp>
            <p:grpSp>
              <p:nvGrpSpPr>
                <p:cNvPr id="16430" name="组合 16429"/>
                <p:cNvGrpSpPr/>
                <p:nvPr/>
              </p:nvGrpSpPr>
              <p:grpSpPr>
                <a:xfrm>
                  <a:off x="0" y="0"/>
                  <a:ext cx="40" cy="221"/>
                  <a:chExt cx="40" cy="221"/>
                </a:xfrm>
              </p:grpSpPr>
              <p:sp>
                <p:nvSpPr>
                  <p:cNvPr id="16431" name="Line 107"/>
                  <p:cNvSpPr/>
                  <p:nvPr/>
                </p:nvSpPr>
                <p:spPr>
                  <a:xfrm rot="16200000">
                    <a:off x="-110" y="110"/>
                    <a:ext cx="221" cy="0"/>
                  </a:xfrm>
                  <a:prstGeom prst="line">
                    <a:avLst/>
                  </a:prstGeom>
                  <a:ln w="28575" cap="flat" cmpd="sng">
                    <a:solidFill>
                      <a:schemeClr val="tx1"/>
                    </a:solidFill>
                    <a:prstDash val="solid"/>
                    <a:headEnd type="none" w="med" len="med"/>
                    <a:tailEnd type="none" w="med" len="med"/>
                  </a:ln>
                </p:spPr>
                <p:txBody>
                  <a:bodyPr/>
                  <a:lstStyle/>
                  <a:p/>
                </p:txBody>
              </p:sp>
              <p:sp>
                <p:nvSpPr>
                  <p:cNvPr id="16432" name="Line 108"/>
                  <p:cNvSpPr/>
                  <p:nvPr/>
                </p:nvSpPr>
                <p:spPr>
                  <a:xfrm rot="16200000">
                    <a:off x="-15" y="122"/>
                    <a:ext cx="111" cy="0"/>
                  </a:xfrm>
                  <a:prstGeom prst="line">
                    <a:avLst/>
                  </a:prstGeom>
                  <a:ln w="28575" cap="flat" cmpd="sng">
                    <a:solidFill>
                      <a:schemeClr val="tx1"/>
                    </a:solidFill>
                    <a:prstDash val="solid"/>
                    <a:headEnd type="none" w="med" len="med"/>
                    <a:tailEnd type="none" w="med" len="med"/>
                  </a:ln>
                </p:spPr>
                <p:txBody>
                  <a:bodyPr/>
                  <a:lstStyle/>
                  <a:p/>
                </p:txBody>
              </p:sp>
            </p:grpSp>
          </p:grpSp>
          <p:grpSp>
            <p:nvGrpSpPr>
              <p:cNvPr id="16433" name="组合 16432"/>
              <p:cNvGrpSpPr/>
              <p:nvPr/>
            </p:nvGrpSpPr>
            <p:grpSpPr>
              <a:xfrm>
                <a:off x="443" y="1210"/>
                <a:ext cx="309" cy="100"/>
                <a:chExt cx="252" cy="80"/>
              </a:xfrm>
            </p:grpSpPr>
            <p:sp>
              <p:nvSpPr>
                <p:cNvPr id="16434" name="Rectangle 110"/>
                <p:cNvSpPr/>
                <p:nvPr/>
              </p:nvSpPr>
              <p:spPr>
                <a:xfrm>
                  <a:off x="14" y="25"/>
                  <a:ext cx="175" cy="55"/>
                </a:xfrm>
                <a:prstGeom prst="rect">
                  <a:avLst/>
                </a:prstGeom>
                <a:solidFill>
                  <a:schemeClr val="bg1"/>
                </a:solidFill>
                <a:ln w="9525">
                  <a:noFill/>
                </a:ln>
              </p:spPr>
              <p:txBody>
                <a:bodyPr/>
                <a:lstStyle/>
                <a:p>
                  <a:endParaRPr lang="zh-CN" altLang="en-US">
                    <a:latin typeface="Arial"/>
                  </a:endParaRPr>
                </a:p>
              </p:txBody>
            </p:sp>
            <p:grpSp>
              <p:nvGrpSpPr>
                <p:cNvPr id="16435" name="组合 16434"/>
                <p:cNvGrpSpPr/>
                <p:nvPr/>
              </p:nvGrpSpPr>
              <p:grpSpPr>
                <a:xfrm>
                  <a:off x="0" y="0"/>
                  <a:ext cx="252" cy="75"/>
                  <a:chExt cx="252" cy="75"/>
                </a:xfrm>
              </p:grpSpPr>
              <p:sp>
                <p:nvSpPr>
                  <p:cNvPr id="16436" name="Oval 112"/>
                  <p:cNvSpPr/>
                  <p:nvPr/>
                </p:nvSpPr>
                <p:spPr>
                  <a:xfrm>
                    <a:off x="0" y="32"/>
                    <a:ext cx="41" cy="43"/>
                  </a:xfrm>
                  <a:prstGeom prst="ellipse">
                    <a:avLst/>
                  </a:prstGeom>
                  <a:solidFill>
                    <a:srgbClr val="FFFFCC"/>
                  </a:solidFill>
                  <a:ln w="28575" cap="flat" cmpd="sng">
                    <a:solidFill>
                      <a:schemeClr val="tx1"/>
                    </a:solidFill>
                    <a:prstDash val="solid"/>
                    <a:headEnd type="none" w="med" len="med"/>
                    <a:tailEnd type="none" w="med" len="med"/>
                  </a:ln>
                </p:spPr>
                <p:txBody>
                  <a:bodyPr/>
                  <a:lstStyle/>
                  <a:p>
                    <a:endParaRPr lang="zh-CN" altLang="en-US">
                      <a:latin typeface="Arial"/>
                    </a:endParaRPr>
                  </a:p>
                </p:txBody>
              </p:sp>
              <p:sp>
                <p:nvSpPr>
                  <p:cNvPr id="16437" name="Line 113"/>
                  <p:cNvSpPr/>
                  <p:nvPr/>
                </p:nvSpPr>
                <p:spPr>
                  <a:xfrm flipV="1">
                    <a:off x="41" y="0"/>
                    <a:ext cx="211" cy="43"/>
                  </a:xfrm>
                  <a:prstGeom prst="line">
                    <a:avLst/>
                  </a:prstGeom>
                  <a:ln w="28575" cap="flat" cmpd="sng">
                    <a:solidFill>
                      <a:schemeClr val="tx1"/>
                    </a:solidFill>
                    <a:prstDash val="solid"/>
                    <a:headEnd type="none" w="med" len="med"/>
                    <a:tailEnd type="none" w="med" len="med"/>
                  </a:ln>
                </p:spPr>
                <p:txBody>
                  <a:bodyPr/>
                  <a:lstStyle/>
                  <a:p/>
                </p:txBody>
              </p:sp>
            </p:grpSp>
          </p:grpSp>
          <p:sp>
            <p:nvSpPr>
              <p:cNvPr id="16438" name="Text Box 114"/>
              <p:cNvSpPr txBox="1"/>
              <p:nvPr/>
            </p:nvSpPr>
            <p:spPr>
              <a:xfrm>
                <a:off x="365" y="984"/>
                <a:ext cx="128" cy="259"/>
              </a:xfrm>
              <a:prstGeom prst="rect">
                <a:avLst/>
              </a:prstGeom>
              <a:noFill/>
              <a:ln w="9525">
                <a:noFill/>
              </a:ln>
            </p:spPr>
            <p:txBody>
              <a:bodyPr lIns="0" tIns="0" rIns="0" bIns="0"/>
              <a:lstStyle/>
              <a:p>
                <a:pPr algn="just"/>
                <a:r>
                  <a:rPr lang="en-US" altLang="zh-CN" sz="2400" b="1">
                    <a:latin typeface="Times New Roman"/>
                  </a:rPr>
                  <a:t>S</a:t>
                </a:r>
                <a:endParaRPr lang="en-US" altLang="zh-CN" sz="2400" b="1">
                  <a:latin typeface="Arial"/>
                </a:endParaRPr>
              </a:p>
            </p:txBody>
          </p:sp>
          <p:sp>
            <p:nvSpPr>
              <p:cNvPr id="16439" name="Text Box 115"/>
              <p:cNvSpPr txBox="1"/>
              <p:nvPr/>
            </p:nvSpPr>
            <p:spPr>
              <a:xfrm>
                <a:off x="598" y="490"/>
                <a:ext cx="202" cy="238"/>
              </a:xfrm>
              <a:prstGeom prst="rect">
                <a:avLst/>
              </a:prstGeom>
              <a:noFill/>
              <a:ln w="9525">
                <a:noFill/>
              </a:ln>
            </p:spPr>
            <p:txBody>
              <a:bodyPr lIns="0" tIns="0" rIns="0" bIns="0"/>
              <a:lstStyle/>
              <a:p>
                <a:pPr algn="just"/>
                <a:r>
                  <a:rPr lang="en-US" altLang="zh-CN" sz="2400" b="1" i="1">
                    <a:latin typeface="Times New Roman"/>
                  </a:rPr>
                  <a:t>R</a:t>
                </a:r>
                <a:r>
                  <a:rPr lang="en-US" altLang="zh-CN" sz="2400" b="1" baseline="-25000">
                    <a:latin typeface="Times New Roman"/>
                  </a:rPr>
                  <a:t>1</a:t>
                </a:r>
                <a:endParaRPr lang="en-US" altLang="zh-CN" sz="2400" b="1">
                  <a:latin typeface="Arial"/>
                </a:endParaRPr>
              </a:p>
            </p:txBody>
          </p:sp>
          <p:sp>
            <p:nvSpPr>
              <p:cNvPr id="16440" name="Text Box 116"/>
              <p:cNvSpPr txBox="1"/>
              <p:nvPr/>
            </p:nvSpPr>
            <p:spPr>
              <a:xfrm>
                <a:off x="1330" y="490"/>
                <a:ext cx="212" cy="237"/>
              </a:xfrm>
              <a:prstGeom prst="rect">
                <a:avLst/>
              </a:prstGeom>
              <a:noFill/>
              <a:ln w="9525">
                <a:noFill/>
              </a:ln>
            </p:spPr>
            <p:txBody>
              <a:bodyPr lIns="0" tIns="0" rIns="0" bIns="0"/>
              <a:lstStyle/>
              <a:p>
                <a:pPr algn="just"/>
                <a:r>
                  <a:rPr lang="en-US" altLang="zh-CN" sz="2400" b="1" i="1">
                    <a:latin typeface="Times New Roman"/>
                  </a:rPr>
                  <a:t>R</a:t>
                </a:r>
                <a:r>
                  <a:rPr lang="en-US" altLang="zh-CN" sz="2400" b="1" baseline="-25000">
                    <a:latin typeface="Times New Roman"/>
                  </a:rPr>
                  <a:t>2</a:t>
                </a:r>
                <a:endParaRPr lang="en-US" altLang="zh-CN" sz="2400" b="1">
                  <a:latin typeface="Arial"/>
                </a:endParaRPr>
              </a:p>
            </p:txBody>
          </p:sp>
          <p:sp>
            <p:nvSpPr>
              <p:cNvPr id="16441" name="Text Box 117"/>
              <p:cNvSpPr txBox="1"/>
              <p:nvPr/>
            </p:nvSpPr>
            <p:spPr>
              <a:xfrm>
                <a:off x="1256" y="78"/>
                <a:ext cx="165" cy="246"/>
              </a:xfrm>
              <a:prstGeom prst="rect">
                <a:avLst/>
              </a:prstGeom>
              <a:noFill/>
              <a:ln w="9525">
                <a:noFill/>
              </a:ln>
            </p:spPr>
            <p:txBody>
              <a:bodyPr lIns="0" tIns="0" rIns="0" bIns="0"/>
              <a:lstStyle/>
              <a:p>
                <a:pPr algn="just"/>
                <a:r>
                  <a:rPr lang="en-US" altLang="zh-CN" sz="2800" b="1" i="1">
                    <a:latin typeface="Times New Roman"/>
                  </a:rPr>
                  <a:t>P</a:t>
                </a:r>
                <a:endParaRPr lang="en-US" altLang="zh-CN" sz="2800" b="1" i="1">
                  <a:latin typeface="Arial"/>
                </a:endParaRPr>
              </a:p>
            </p:txBody>
          </p:sp>
        </p:grpSp>
        <p:sp>
          <p:nvSpPr>
            <p:cNvPr id="16442" name="Oval 118"/>
            <p:cNvSpPr/>
            <p:nvPr/>
          </p:nvSpPr>
          <p:spPr>
            <a:xfrm>
              <a:off x="114" y="397"/>
              <a:ext cx="53" cy="54"/>
            </a:xfrm>
            <a:prstGeom prst="ellipse">
              <a:avLst/>
            </a:prstGeom>
            <a:solidFill>
              <a:schemeClr val="tx1"/>
            </a:solidFill>
            <a:ln w="9525" cap="flat" cmpd="sng">
              <a:solidFill>
                <a:schemeClr val="tx1"/>
              </a:solidFill>
              <a:prstDash val="solid"/>
              <a:headEnd type="none" w="med" len="med"/>
              <a:tailEnd type="none" w="med" len="med"/>
            </a:ln>
          </p:spPr>
          <p:txBody>
            <a:bodyPr wrap="none" anchor="ctr"/>
            <a:lstStyle/>
            <a:p>
              <a:endParaRPr lang="zh-CN" altLang="en-US">
                <a:latin typeface="Arial"/>
              </a:endParaRPr>
            </a:p>
          </p:txBody>
        </p:sp>
        <p:sp>
          <p:nvSpPr>
            <p:cNvPr id="16443" name="Oval 119"/>
            <p:cNvSpPr/>
            <p:nvPr/>
          </p:nvSpPr>
          <p:spPr>
            <a:xfrm>
              <a:off x="992" y="397"/>
              <a:ext cx="53" cy="54"/>
            </a:xfrm>
            <a:prstGeom prst="ellipse">
              <a:avLst/>
            </a:prstGeom>
            <a:solidFill>
              <a:schemeClr val="tx1"/>
            </a:solidFill>
            <a:ln w="9525" cap="flat" cmpd="sng">
              <a:solidFill>
                <a:schemeClr val="tx1"/>
              </a:solidFill>
              <a:prstDash val="solid"/>
              <a:headEnd type="none" w="med" len="med"/>
              <a:tailEnd type="none" w="med" len="med"/>
            </a:ln>
          </p:spPr>
          <p:txBody>
            <a:bodyPr wrap="none" anchor="ctr"/>
            <a:lstStyle/>
            <a:p>
              <a:endParaRPr lang="zh-CN" altLang="en-US">
                <a:latin typeface="Arial"/>
              </a:endParaRPr>
            </a:p>
          </p:txBody>
        </p:sp>
      </p:grpSp>
      <p:sp>
        <p:nvSpPr>
          <p:cNvPr id="16444" name="Rectangle 123"/>
          <p:cNvSpPr/>
          <p:nvPr/>
        </p:nvSpPr>
        <p:spPr>
          <a:xfrm>
            <a:off x="868680" y="2757805"/>
            <a:ext cx="1827213" cy="521970"/>
          </a:xfrm>
          <a:prstGeom prst="rect">
            <a:avLst/>
          </a:prstGeom>
          <a:noFill/>
          <a:ln w="9525">
            <a:noFill/>
          </a:ln>
        </p:spPr>
        <p:txBody>
          <a:bodyPr>
            <a:spAutoFit/>
          </a:bodyPr>
          <a:lstStyle/>
          <a:p>
            <a:r>
              <a:rPr lang="zh-CN" altLang="en-US" sz="2800">
                <a:solidFill>
                  <a:srgbClr val="FF0000"/>
                </a:solidFill>
                <a:latin typeface="黑体" panose="02010609060101010101" charset="-122"/>
                <a:ea typeface="黑体" panose="02010609060101010101" charset="-122"/>
              </a:rPr>
              <a:t>不成反比</a:t>
            </a:r>
            <a:endParaRPr lang="zh-CN" altLang="en-US" sz="2800">
              <a:solidFill>
                <a:srgbClr val="FF0000"/>
              </a:solidFill>
              <a:latin typeface="黑体" panose="02010609060101010101" charset="-122"/>
              <a:ea typeface="黑体" panose="02010609060101010101" charset="-122"/>
            </a:endParaRPr>
          </a:p>
        </p:txBody>
      </p:sp>
      <p:sp>
        <p:nvSpPr>
          <p:cNvPr id="16445" name="Rectangle 136"/>
          <p:cNvSpPr/>
          <p:nvPr/>
        </p:nvSpPr>
        <p:spPr>
          <a:xfrm>
            <a:off x="379413" y="3147695"/>
            <a:ext cx="3027680" cy="521970"/>
          </a:xfrm>
          <a:prstGeom prst="rect">
            <a:avLst/>
          </a:prstGeom>
          <a:noFill/>
          <a:ln w="9525">
            <a:noFill/>
          </a:ln>
        </p:spPr>
        <p:txBody>
          <a:bodyPr wrap="none">
            <a:spAutoFit/>
          </a:bodyPr>
          <a:lstStyle/>
          <a:p>
            <a:r>
              <a:rPr lang="zh-CN" altLang="en-US" sz="2800">
                <a:solidFill>
                  <a:srgbClr val="FF0000"/>
                </a:solidFill>
                <a:latin typeface="黑体" panose="02010609060101010101" charset="-122"/>
                <a:ea typeface="黑体" panose="02010609060101010101" charset="-122"/>
              </a:rPr>
              <a:t>没有保持电压一定</a:t>
            </a:r>
            <a:endParaRPr lang="zh-CN" altLang="en-US" sz="2800">
              <a:solidFill>
                <a:srgbClr val="FF0000"/>
              </a:solidFill>
              <a:latin typeface="黑体" panose="02010609060101010101" charset="-122"/>
              <a:ea typeface="黑体" panose="02010609060101010101" charset="-122"/>
            </a:endParaRPr>
          </a:p>
        </p:txBody>
      </p:sp>
      <p:grpSp>
        <p:nvGrpSpPr>
          <p:cNvPr id="16446" name="组合 16445"/>
          <p:cNvGrpSpPr/>
          <p:nvPr/>
        </p:nvGrpSpPr>
        <p:grpSpPr>
          <a:xfrm>
            <a:off x="7140893" y="2032318"/>
            <a:ext cx="611187" cy="388937"/>
            <a:chExt cx="385" cy="245"/>
          </a:xfrm>
        </p:grpSpPr>
        <p:sp>
          <p:nvSpPr>
            <p:cNvPr id="16447" name="Rectangle 131"/>
            <p:cNvSpPr/>
            <p:nvPr/>
          </p:nvSpPr>
          <p:spPr>
            <a:xfrm>
              <a:off x="0" y="101"/>
              <a:ext cx="385" cy="101"/>
            </a:xfrm>
            <a:prstGeom prst="rect">
              <a:avLst/>
            </a:prstGeom>
            <a:solidFill>
              <a:schemeClr val="bg1"/>
            </a:solidFill>
            <a:ln w="28575" cap="flat" cmpd="sng">
              <a:solidFill>
                <a:schemeClr val="tx1"/>
              </a:solidFill>
              <a:prstDash val="solid"/>
              <a:miter/>
              <a:headEnd type="none" w="med" len="med"/>
              <a:tailEnd type="none" w="med" len="med"/>
            </a:ln>
          </p:spPr>
          <p:txBody>
            <a:bodyPr/>
            <a:lstStyle/>
            <a:p>
              <a:endParaRPr lang="zh-CN" altLang="en-US">
                <a:latin typeface="Arial"/>
              </a:endParaRPr>
            </a:p>
          </p:txBody>
        </p:sp>
        <p:sp>
          <p:nvSpPr>
            <p:cNvPr id="16448" name="Line 132"/>
            <p:cNvSpPr/>
            <p:nvPr/>
          </p:nvSpPr>
          <p:spPr>
            <a:xfrm flipV="1">
              <a:off x="77" y="0"/>
              <a:ext cx="212" cy="245"/>
            </a:xfrm>
            <a:prstGeom prst="line">
              <a:avLst/>
            </a:prstGeom>
            <a:ln w="28575" cap="flat" cmpd="sng">
              <a:solidFill>
                <a:schemeClr val="tx1"/>
              </a:solidFill>
              <a:prstDash val="solid"/>
              <a:headEnd type="none" w="med" len="med"/>
              <a:tailEnd type="triangle" w="med" len="lg"/>
            </a:ln>
          </p:spPr>
          <p:txBody>
            <a:bodyPr/>
            <a:lstStyle/>
            <a:p/>
          </p:txBody>
        </p:sp>
      </p:grpSp>
      <p:sp>
        <p:nvSpPr>
          <p:cNvPr id="6145" name="文本框 24"/>
          <p:cNvSpPr txBox="1"/>
          <p:nvPr/>
        </p:nvSpPr>
        <p:spPr>
          <a:xfrm>
            <a:off x="284480" y="1014730"/>
            <a:ext cx="2588260" cy="583565"/>
          </a:xfrm>
          <a:prstGeom prst="rect">
            <a:avLst/>
          </a:prstGeom>
          <a:noFill/>
          <a:ln w="9525">
            <a:noFill/>
          </a:ln>
        </p:spPr>
        <p:txBody>
          <a:bodyPr wrap="square" anchor="t">
            <a:spAutoFit/>
          </a:bodyPr>
          <a:lstStyle/>
          <a:p>
            <a:r>
              <a:rPr lang="zh-CN" altLang="en-US" sz="3200">
                <a:solidFill>
                  <a:schemeClr val="accent1">
                    <a:lumMod val="50000"/>
                  </a:schemeClr>
                </a:solidFill>
                <a:latin typeface="微软雅黑" panose="020b0503020204020204" charset="-122"/>
                <a:ea typeface="微软雅黑"/>
                <a:sym typeface="+mn-ea"/>
              </a:rPr>
              <a:t>☆</a:t>
            </a:r>
            <a:r>
              <a:rPr lang="zh-CN" altLang="en-US" sz="3200">
                <a:latin typeface="黑体" panose="02010609060101010101" charset="-122"/>
                <a:ea typeface="黑体" panose="02010609060101010101" charset="-122"/>
              </a:rPr>
              <a:t>课堂练习</a:t>
            </a:r>
            <a:endParaRPr lang="zh-CN" altLang="en-US" sz="3200">
              <a:latin typeface="黑体" panose="02010609060101010101" charset="-122"/>
              <a:ea typeface="黑体" panose="02010609060101010101" charset="-122"/>
            </a:endParaRPr>
          </a:p>
        </p:txBody>
      </p:sp>
    </p:spTree>
  </p:cSld>
  <p:clrMapOvr>
    <a:masterClrMapping/>
  </p:clrMapOvr>
  <mc:AlternateContent>
    <mc:Choice xmlns:p14="http://schemas.microsoft.com/office/powerpoint/2010/main" Requires="p14">
      <p:transition p14:dur="500"/>
    </mc:Choice>
    <mc:Fallback>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44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after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4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44" grpId="0"/>
      <p:bldP spid="16445" grpId="0"/>
    </p:bldLst>
  </p:timing>
</p:sld>
</file>

<file path=ppt/slides/slide17.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17410" name="Text Box 3"/>
          <p:cNvSpPr txBox="1"/>
          <p:nvPr/>
        </p:nvSpPr>
        <p:spPr>
          <a:xfrm>
            <a:off x="396875" y="1453833"/>
            <a:ext cx="8064500" cy="1641475"/>
          </a:xfrm>
          <a:prstGeom prst="rect">
            <a:avLst/>
          </a:prstGeom>
          <a:noFill/>
          <a:ln w="9525">
            <a:noFill/>
          </a:ln>
        </p:spPr>
        <p:txBody>
          <a:bodyPr>
            <a:spAutoFit/>
          </a:bodyPr>
          <a:lstStyle/>
          <a:p>
            <a:pPr>
              <a:lnSpc>
                <a:spcPct val="120000"/>
              </a:lnSpc>
            </a:pPr>
            <a:r>
              <a:rPr lang="en-US" altLang="zh-CN" sz="2800">
                <a:latin typeface="黑体" panose="02010609060101010101" charset="-122"/>
                <a:ea typeface="黑体" panose="02010609060101010101" charset="-122"/>
                <a:cs typeface="黑体" panose="02010609060101010101" charset="-122"/>
              </a:rPr>
              <a:t>1.</a:t>
            </a:r>
            <a:r>
              <a:rPr lang="zh-CN" altLang="en-US" sz="2800">
                <a:latin typeface="黑体" panose="02010609060101010101" charset="-122"/>
                <a:ea typeface="黑体" panose="02010609060101010101" charset="-122"/>
                <a:cs typeface="黑体" panose="02010609060101010101" charset="-122"/>
              </a:rPr>
              <a:t>已知</a:t>
            </a:r>
            <a:r>
              <a:rPr lang="en-US" altLang="zh-CN" sz="2800" i="1">
                <a:latin typeface="黑体" panose="02010609060101010101" charset="-122"/>
                <a:ea typeface="黑体" panose="02010609060101010101" charset="-122"/>
                <a:cs typeface="黑体" panose="02010609060101010101" charset="-122"/>
              </a:rPr>
              <a:t>R</a:t>
            </a:r>
            <a:r>
              <a:rPr lang="en-US" altLang="zh-CN" sz="2800" baseline="-25000">
                <a:latin typeface="黑体" panose="02010609060101010101" charset="-122"/>
                <a:ea typeface="黑体" panose="02010609060101010101" charset="-122"/>
                <a:cs typeface="黑体" panose="02010609060101010101" charset="-122"/>
              </a:rPr>
              <a:t>1</a:t>
            </a:r>
            <a:r>
              <a:rPr lang="zh-CN" altLang="en-US" sz="2800">
                <a:latin typeface="黑体" panose="02010609060101010101" charset="-122"/>
                <a:ea typeface="黑体" panose="02010609060101010101" charset="-122"/>
                <a:cs typeface="黑体" panose="02010609060101010101" charset="-122"/>
              </a:rPr>
              <a:t>＝</a:t>
            </a:r>
            <a:r>
              <a:rPr lang="en-US" altLang="zh-CN" sz="2800">
                <a:latin typeface="黑体" panose="02010609060101010101" charset="-122"/>
                <a:ea typeface="黑体" panose="02010609060101010101" charset="-122"/>
                <a:cs typeface="黑体" panose="02010609060101010101" charset="-122"/>
              </a:rPr>
              <a:t>3</a:t>
            </a:r>
            <a:r>
              <a:rPr lang="en-US" altLang="zh-CN" sz="2800" i="1">
                <a:latin typeface="黑体" panose="02010609060101010101" charset="-122"/>
                <a:ea typeface="黑体" panose="02010609060101010101" charset="-122"/>
                <a:cs typeface="黑体" panose="02010609060101010101" charset="-122"/>
              </a:rPr>
              <a:t>R</a:t>
            </a:r>
            <a:r>
              <a:rPr lang="en-US" altLang="zh-CN" sz="2800" baseline="-25000">
                <a:latin typeface="黑体" panose="02010609060101010101" charset="-122"/>
                <a:ea typeface="黑体" panose="02010609060101010101" charset="-122"/>
                <a:cs typeface="黑体" panose="02010609060101010101" charset="-122"/>
              </a:rPr>
              <a:t>2</a:t>
            </a:r>
            <a:r>
              <a:rPr lang="zh-CN" altLang="en-US" sz="2800">
                <a:latin typeface="黑体" panose="02010609060101010101" charset="-122"/>
                <a:ea typeface="黑体" panose="02010609060101010101" charset="-122"/>
                <a:cs typeface="黑体" panose="02010609060101010101" charset="-122"/>
              </a:rPr>
              <a:t>，分别把</a:t>
            </a:r>
            <a:r>
              <a:rPr lang="en-US" altLang="zh-CN" sz="2800" i="1">
                <a:latin typeface="黑体" panose="02010609060101010101" charset="-122"/>
                <a:ea typeface="黑体" panose="02010609060101010101" charset="-122"/>
                <a:cs typeface="黑体" panose="02010609060101010101" charset="-122"/>
              </a:rPr>
              <a:t>R</a:t>
            </a:r>
            <a:r>
              <a:rPr lang="en-US" altLang="zh-CN" sz="2800" baseline="-25000">
                <a:latin typeface="黑体" panose="02010609060101010101" charset="-122"/>
                <a:ea typeface="黑体" panose="02010609060101010101" charset="-122"/>
                <a:cs typeface="黑体" panose="02010609060101010101" charset="-122"/>
              </a:rPr>
              <a:t>1</a:t>
            </a:r>
            <a:r>
              <a:rPr lang="zh-CN" altLang="en-US" sz="2800">
                <a:latin typeface="黑体" panose="02010609060101010101" charset="-122"/>
                <a:ea typeface="黑体" panose="02010609060101010101" charset="-122"/>
                <a:cs typeface="黑体" panose="02010609060101010101" charset="-122"/>
              </a:rPr>
              <a:t>、</a:t>
            </a:r>
            <a:r>
              <a:rPr lang="en-US" altLang="zh-CN" sz="2800" i="1">
                <a:latin typeface="黑体" panose="02010609060101010101" charset="-122"/>
                <a:ea typeface="黑体" panose="02010609060101010101" charset="-122"/>
                <a:cs typeface="黑体" panose="02010609060101010101" charset="-122"/>
              </a:rPr>
              <a:t>R</a:t>
            </a:r>
            <a:r>
              <a:rPr lang="en-US" altLang="zh-CN" sz="2800" baseline="-25000">
                <a:latin typeface="黑体" panose="02010609060101010101" charset="-122"/>
                <a:ea typeface="黑体" panose="02010609060101010101" charset="-122"/>
                <a:cs typeface="黑体" panose="02010609060101010101" charset="-122"/>
              </a:rPr>
              <a:t>2</a:t>
            </a:r>
            <a:r>
              <a:rPr lang="zh-CN" altLang="en-US" sz="2800">
                <a:latin typeface="黑体" panose="02010609060101010101" charset="-122"/>
                <a:ea typeface="黑体" panose="02010609060101010101" charset="-122"/>
                <a:cs typeface="黑体" panose="02010609060101010101" charset="-122"/>
              </a:rPr>
              <a:t>接到</a:t>
            </a:r>
            <a:r>
              <a:rPr lang="en-US" altLang="zh-CN" sz="2800">
                <a:latin typeface="黑体" panose="02010609060101010101" charset="-122"/>
                <a:ea typeface="黑体" panose="02010609060101010101" charset="-122"/>
                <a:cs typeface="黑体" panose="02010609060101010101" charset="-122"/>
              </a:rPr>
              <a:t>6 V</a:t>
            </a:r>
            <a:r>
              <a:rPr lang="zh-CN" altLang="en-US" sz="2800">
                <a:latin typeface="黑体" panose="02010609060101010101" charset="-122"/>
                <a:ea typeface="黑体" panose="02010609060101010101" charset="-122"/>
                <a:cs typeface="黑体" panose="02010609060101010101" charset="-122"/>
              </a:rPr>
              <a:t>的电源上，通过它们的电流比</a:t>
            </a:r>
            <a:r>
              <a:rPr lang="en-US" altLang="zh-CN" sz="2800" i="1">
                <a:latin typeface="黑体" panose="02010609060101010101" charset="-122"/>
                <a:ea typeface="黑体" panose="02010609060101010101" charset="-122"/>
                <a:cs typeface="黑体" panose="02010609060101010101" charset="-122"/>
              </a:rPr>
              <a:t>I</a:t>
            </a:r>
            <a:r>
              <a:rPr lang="en-US" altLang="zh-CN" sz="2800" baseline="-25000">
                <a:latin typeface="黑体" panose="02010609060101010101" charset="-122"/>
                <a:ea typeface="黑体" panose="02010609060101010101" charset="-122"/>
                <a:cs typeface="黑体" panose="02010609060101010101" charset="-122"/>
              </a:rPr>
              <a:t>1</a:t>
            </a:r>
            <a:r>
              <a:rPr lang="en-US" altLang="zh-CN" sz="2800">
                <a:latin typeface="黑体" panose="02010609060101010101" charset="-122"/>
                <a:ea typeface="黑体" panose="02010609060101010101" charset="-122"/>
                <a:cs typeface="黑体" panose="02010609060101010101" charset="-122"/>
              </a:rPr>
              <a:t>∶</a:t>
            </a:r>
            <a:r>
              <a:rPr lang="en-US" altLang="zh-CN" sz="2800" i="1">
                <a:latin typeface="黑体" panose="02010609060101010101" charset="-122"/>
                <a:ea typeface="黑体" panose="02010609060101010101" charset="-122"/>
                <a:cs typeface="黑体" panose="02010609060101010101" charset="-122"/>
              </a:rPr>
              <a:t>I</a:t>
            </a:r>
            <a:r>
              <a:rPr lang="en-US" altLang="zh-CN" sz="2800" baseline="-25000">
                <a:latin typeface="黑体" panose="02010609060101010101" charset="-122"/>
                <a:ea typeface="黑体" panose="02010609060101010101" charset="-122"/>
                <a:cs typeface="黑体" panose="02010609060101010101" charset="-122"/>
              </a:rPr>
              <a:t>2</a:t>
            </a:r>
            <a:r>
              <a:rPr lang="zh-CN" altLang="en-US" sz="2800">
                <a:latin typeface="黑体" panose="02010609060101010101" charset="-122"/>
                <a:ea typeface="黑体" panose="02010609060101010101" charset="-122"/>
                <a:cs typeface="黑体" panose="02010609060101010101" charset="-122"/>
              </a:rPr>
              <a:t>等于（      ）。</a:t>
            </a:r>
            <a:endParaRPr lang="zh-CN" altLang="en-US" sz="2800">
              <a:latin typeface="黑体" panose="02010609060101010101" charset="-122"/>
              <a:ea typeface="黑体" panose="02010609060101010101" charset="-122"/>
              <a:cs typeface="黑体" panose="02010609060101010101" charset="-122"/>
            </a:endParaRPr>
          </a:p>
          <a:p>
            <a:pPr>
              <a:lnSpc>
                <a:spcPct val="120000"/>
              </a:lnSpc>
            </a:pPr>
            <a:r>
              <a:rPr lang="en-US" altLang="zh-CN" sz="2800">
                <a:latin typeface="黑体" panose="02010609060101010101" charset="-122"/>
                <a:ea typeface="黑体" panose="02010609060101010101" charset="-122"/>
                <a:cs typeface="黑体" panose="02010609060101010101" charset="-122"/>
              </a:rPr>
              <a:t> A.1∶3</a:t>
            </a:r>
            <a:r>
              <a:rPr lang="zh-CN" altLang="en-US" sz="2800">
                <a:latin typeface="黑体" panose="02010609060101010101" charset="-122"/>
                <a:ea typeface="黑体" panose="02010609060101010101" charset="-122"/>
                <a:cs typeface="黑体" panose="02010609060101010101" charset="-122"/>
              </a:rPr>
              <a:t>　   </a:t>
            </a:r>
            <a:r>
              <a:rPr lang="en-US" altLang="zh-CN" sz="2800">
                <a:latin typeface="黑体" panose="02010609060101010101" charset="-122"/>
                <a:ea typeface="黑体" panose="02010609060101010101" charset="-122"/>
                <a:cs typeface="黑体" panose="02010609060101010101" charset="-122"/>
              </a:rPr>
              <a:t>B.3∶1</a:t>
            </a:r>
            <a:r>
              <a:rPr lang="zh-CN" altLang="en-US" sz="2800">
                <a:latin typeface="黑体" panose="02010609060101010101" charset="-122"/>
                <a:ea typeface="黑体" panose="02010609060101010101" charset="-122"/>
                <a:cs typeface="黑体" panose="02010609060101010101" charset="-122"/>
              </a:rPr>
              <a:t>　   </a:t>
            </a:r>
            <a:r>
              <a:rPr lang="en-US" altLang="zh-CN" sz="2800">
                <a:latin typeface="黑体" panose="02010609060101010101" charset="-122"/>
                <a:ea typeface="黑体" panose="02010609060101010101" charset="-122"/>
                <a:cs typeface="黑体" panose="02010609060101010101" charset="-122"/>
              </a:rPr>
              <a:t>C.2∶1</a:t>
            </a:r>
            <a:r>
              <a:rPr lang="zh-CN" altLang="en-US" sz="2800">
                <a:latin typeface="黑体" panose="02010609060101010101" charset="-122"/>
                <a:ea typeface="黑体" panose="02010609060101010101" charset="-122"/>
                <a:cs typeface="黑体" panose="02010609060101010101" charset="-122"/>
              </a:rPr>
              <a:t>　    </a:t>
            </a:r>
            <a:r>
              <a:rPr lang="en-US" altLang="zh-CN" sz="2800">
                <a:latin typeface="黑体" panose="02010609060101010101" charset="-122"/>
                <a:ea typeface="黑体" panose="02010609060101010101" charset="-122"/>
                <a:cs typeface="黑体" panose="02010609060101010101" charset="-122"/>
              </a:rPr>
              <a:t>D.4∶1</a:t>
            </a:r>
            <a:endParaRPr lang="zh-CN" altLang="en-US" sz="2800">
              <a:latin typeface="黑体" panose="02010609060101010101" charset="-122"/>
              <a:ea typeface="黑体" panose="02010609060101010101" charset="-122"/>
              <a:cs typeface="黑体" panose="02010609060101010101" charset="-122"/>
            </a:endParaRPr>
          </a:p>
        </p:txBody>
      </p:sp>
      <p:sp>
        <p:nvSpPr>
          <p:cNvPr id="17411" name="Text Box 4"/>
          <p:cNvSpPr txBox="1"/>
          <p:nvPr/>
        </p:nvSpPr>
        <p:spPr>
          <a:xfrm>
            <a:off x="429578" y="2925763"/>
            <a:ext cx="8064500" cy="3192145"/>
          </a:xfrm>
          <a:prstGeom prst="rect">
            <a:avLst/>
          </a:prstGeom>
          <a:noFill/>
          <a:ln w="9525">
            <a:noFill/>
          </a:ln>
        </p:spPr>
        <p:txBody>
          <a:bodyPr>
            <a:spAutoFit/>
          </a:bodyPr>
          <a:lstStyle/>
          <a:p>
            <a:pPr>
              <a:lnSpc>
                <a:spcPct val="120000"/>
              </a:lnSpc>
            </a:pPr>
            <a:r>
              <a:rPr lang="en-US" altLang="zh-CN" sz="2800">
                <a:latin typeface="黑体" panose="02010609060101010101" charset="-122"/>
                <a:ea typeface="黑体" panose="02010609060101010101" charset="-122"/>
                <a:cs typeface="黑体" panose="02010609060101010101" charset="-122"/>
              </a:rPr>
              <a:t>2.</a:t>
            </a:r>
            <a:r>
              <a:rPr lang="zh-CN" altLang="en-US" sz="2800">
                <a:latin typeface="黑体" panose="02010609060101010101" charset="-122"/>
                <a:ea typeface="黑体" panose="02010609060101010101" charset="-122"/>
                <a:cs typeface="黑体" panose="02010609060101010101" charset="-122"/>
              </a:rPr>
              <a:t>一导体接到电路中 ，如果把它两端的电压增大到原来的三倍，下列说法中正确的是（      ）。</a:t>
            </a:r>
            <a:endParaRPr lang="en-US" altLang="zh-CN" sz="2800">
              <a:latin typeface="黑体" panose="02010609060101010101" charset="-122"/>
              <a:ea typeface="黑体" panose="02010609060101010101" charset="-122"/>
              <a:cs typeface="黑体" panose="02010609060101010101" charset="-122"/>
            </a:endParaRPr>
          </a:p>
          <a:p>
            <a:pPr>
              <a:lnSpc>
                <a:spcPct val="120000"/>
              </a:lnSpc>
            </a:pPr>
            <a:r>
              <a:rPr lang="en-US" altLang="zh-CN" sz="2800">
                <a:latin typeface="黑体" panose="02010609060101010101" charset="-122"/>
                <a:ea typeface="黑体" panose="02010609060101010101" charset="-122"/>
                <a:cs typeface="黑体" panose="02010609060101010101" charset="-122"/>
              </a:rPr>
              <a:t> A.</a:t>
            </a:r>
            <a:r>
              <a:rPr lang="zh-CN" altLang="en-US" sz="2800">
                <a:latin typeface="黑体" panose="02010609060101010101" charset="-122"/>
                <a:ea typeface="黑体" panose="02010609060101010101" charset="-122"/>
                <a:cs typeface="黑体" panose="02010609060101010101" charset="-122"/>
              </a:rPr>
              <a:t>它的电阻是原来的三倍               </a:t>
            </a:r>
            <a:endParaRPr lang="zh-CN" altLang="en-US" sz="2800">
              <a:latin typeface="黑体" panose="02010609060101010101" charset="-122"/>
              <a:ea typeface="黑体" panose="02010609060101010101" charset="-122"/>
              <a:cs typeface="黑体" panose="02010609060101010101" charset="-122"/>
            </a:endParaRPr>
          </a:p>
          <a:p>
            <a:pPr>
              <a:lnSpc>
                <a:spcPct val="120000"/>
              </a:lnSpc>
            </a:pPr>
            <a:r>
              <a:rPr lang="en-US" altLang="zh-CN" sz="2800">
                <a:latin typeface="黑体" panose="02010609060101010101" charset="-122"/>
                <a:ea typeface="黑体" panose="02010609060101010101" charset="-122"/>
                <a:cs typeface="黑体" panose="02010609060101010101" charset="-122"/>
              </a:rPr>
              <a:t> B.</a:t>
            </a:r>
            <a:r>
              <a:rPr lang="zh-CN" altLang="en-US" sz="2800">
                <a:latin typeface="黑体" panose="02010609060101010101" charset="-122"/>
                <a:ea typeface="黑体" panose="02010609060101010101" charset="-122"/>
                <a:cs typeface="黑体" panose="02010609060101010101" charset="-122"/>
              </a:rPr>
              <a:t>它的电流保持不变</a:t>
            </a:r>
            <a:endParaRPr lang="zh-CN" altLang="en-US" sz="2800">
              <a:latin typeface="黑体" panose="02010609060101010101" charset="-122"/>
              <a:ea typeface="黑体" panose="02010609060101010101" charset="-122"/>
              <a:cs typeface="黑体" panose="02010609060101010101" charset="-122"/>
            </a:endParaRPr>
          </a:p>
          <a:p>
            <a:pPr>
              <a:lnSpc>
                <a:spcPct val="120000"/>
              </a:lnSpc>
            </a:pPr>
            <a:r>
              <a:rPr lang="en-US" altLang="zh-CN" sz="2800">
                <a:latin typeface="黑体" panose="02010609060101010101" charset="-122"/>
                <a:ea typeface="黑体" panose="02010609060101010101" charset="-122"/>
                <a:cs typeface="黑体" panose="02010609060101010101" charset="-122"/>
              </a:rPr>
              <a:t> C.</a:t>
            </a:r>
            <a:r>
              <a:rPr lang="zh-CN" altLang="en-US" sz="2800">
                <a:latin typeface="黑体" panose="02010609060101010101" charset="-122"/>
                <a:ea typeface="黑体" panose="02010609060101010101" charset="-122"/>
                <a:cs typeface="黑体" panose="02010609060101010101" charset="-122"/>
              </a:rPr>
              <a:t>它的电流是原来的三分之一           </a:t>
            </a:r>
            <a:endParaRPr lang="zh-CN" altLang="en-US" sz="2800">
              <a:latin typeface="黑体" panose="02010609060101010101" charset="-122"/>
              <a:ea typeface="黑体" panose="02010609060101010101" charset="-122"/>
              <a:cs typeface="黑体" panose="02010609060101010101" charset="-122"/>
            </a:endParaRPr>
          </a:p>
          <a:p>
            <a:pPr>
              <a:lnSpc>
                <a:spcPct val="120000"/>
              </a:lnSpc>
            </a:pPr>
            <a:r>
              <a:rPr lang="en-US" altLang="zh-CN" sz="2800">
                <a:latin typeface="黑体" panose="02010609060101010101" charset="-122"/>
                <a:ea typeface="黑体" panose="02010609060101010101" charset="-122"/>
                <a:cs typeface="黑体" panose="02010609060101010101" charset="-122"/>
              </a:rPr>
              <a:t> D.</a:t>
            </a:r>
            <a:r>
              <a:rPr lang="zh-CN" altLang="en-US" sz="2800">
                <a:latin typeface="黑体" panose="02010609060101010101" charset="-122"/>
                <a:ea typeface="黑体" panose="02010609060101010101" charset="-122"/>
                <a:cs typeface="黑体" panose="02010609060101010101" charset="-122"/>
              </a:rPr>
              <a:t>它的电流是原来的三倍 </a:t>
            </a:r>
            <a:endParaRPr lang="zh-CN" altLang="en-US" sz="2800">
              <a:latin typeface="黑体" panose="02010609060101010101" charset="-122"/>
              <a:ea typeface="黑体" panose="02010609060101010101" charset="-122"/>
              <a:cs typeface="黑体" panose="02010609060101010101" charset="-122"/>
            </a:endParaRPr>
          </a:p>
        </p:txBody>
      </p:sp>
      <p:sp>
        <p:nvSpPr>
          <p:cNvPr id="17412" name="Rectangle 5"/>
          <p:cNvSpPr/>
          <p:nvPr/>
        </p:nvSpPr>
        <p:spPr>
          <a:xfrm>
            <a:off x="5733415" y="1954213"/>
            <a:ext cx="360680" cy="607695"/>
          </a:xfrm>
          <a:prstGeom prst="rect">
            <a:avLst/>
          </a:prstGeom>
          <a:noFill/>
          <a:ln w="9525">
            <a:noFill/>
          </a:ln>
        </p:spPr>
        <p:txBody>
          <a:bodyPr wrap="none">
            <a:spAutoFit/>
          </a:bodyPr>
          <a:lstStyle/>
          <a:p>
            <a:pPr>
              <a:lnSpc>
                <a:spcPct val="120000"/>
              </a:lnSpc>
            </a:pPr>
            <a:r>
              <a:rPr lang="en-US" altLang="zh-CN" sz="2800">
                <a:solidFill>
                  <a:srgbClr val="CC0000"/>
                </a:solidFill>
                <a:latin typeface="黑体" panose="02010609060101010101" charset="-122"/>
                <a:ea typeface="黑体" panose="02010609060101010101" charset="-122"/>
              </a:rPr>
              <a:t>A</a:t>
            </a:r>
            <a:endParaRPr lang="en-US" altLang="zh-CN" sz="2800">
              <a:solidFill>
                <a:srgbClr val="CC0000"/>
              </a:solidFill>
              <a:latin typeface="黑体" panose="02010609060101010101" charset="-122"/>
              <a:ea typeface="黑体" panose="02010609060101010101" charset="-122"/>
            </a:endParaRPr>
          </a:p>
        </p:txBody>
      </p:sp>
      <p:sp>
        <p:nvSpPr>
          <p:cNvPr id="17413" name="Rectangle 6"/>
          <p:cNvSpPr/>
          <p:nvPr/>
        </p:nvSpPr>
        <p:spPr>
          <a:xfrm>
            <a:off x="6951663" y="3498850"/>
            <a:ext cx="360680" cy="521970"/>
          </a:xfrm>
          <a:prstGeom prst="rect">
            <a:avLst/>
          </a:prstGeom>
          <a:noFill/>
          <a:ln w="9525">
            <a:noFill/>
          </a:ln>
        </p:spPr>
        <p:txBody>
          <a:bodyPr wrap="none">
            <a:spAutoFit/>
          </a:bodyPr>
          <a:lstStyle/>
          <a:p>
            <a:r>
              <a:rPr lang="en-US" altLang="zh-CN" sz="2800">
                <a:solidFill>
                  <a:srgbClr val="CC0000"/>
                </a:solidFill>
                <a:latin typeface="黑体" panose="02010609060101010101" charset="-122"/>
                <a:ea typeface="黑体" panose="02010609060101010101" charset="-122"/>
              </a:rPr>
              <a:t>D</a:t>
            </a:r>
            <a:endParaRPr lang="en-US" altLang="zh-CN" sz="2800">
              <a:solidFill>
                <a:srgbClr val="CC0000"/>
              </a:solidFill>
              <a:latin typeface="黑体" panose="02010609060101010101" charset="-122"/>
              <a:ea typeface="黑体" panose="02010609060101010101" charset="-122"/>
            </a:endParaRPr>
          </a:p>
        </p:txBody>
      </p:sp>
      <p:sp>
        <p:nvSpPr>
          <p:cNvPr id="6145" name="文本框 24"/>
          <p:cNvSpPr txBox="1"/>
          <p:nvPr/>
        </p:nvSpPr>
        <p:spPr>
          <a:xfrm>
            <a:off x="284480" y="1014730"/>
            <a:ext cx="3151505" cy="583565"/>
          </a:xfrm>
          <a:prstGeom prst="rect">
            <a:avLst/>
          </a:prstGeom>
          <a:noFill/>
          <a:ln w="9525">
            <a:noFill/>
          </a:ln>
        </p:spPr>
        <p:txBody>
          <a:bodyPr wrap="square" anchor="t">
            <a:spAutoFit/>
          </a:bodyPr>
          <a:lstStyle/>
          <a:p>
            <a:r>
              <a:rPr lang="zh-CN" altLang="en-US" sz="3200">
                <a:solidFill>
                  <a:schemeClr val="accent1">
                    <a:lumMod val="50000"/>
                  </a:schemeClr>
                </a:solidFill>
                <a:latin typeface="微软雅黑" panose="020b0503020204020204" charset="-122"/>
                <a:ea typeface="微软雅黑"/>
                <a:sym typeface="+mn-ea"/>
              </a:rPr>
              <a:t>☆</a:t>
            </a:r>
            <a:r>
              <a:rPr lang="zh-CN" altLang="en-US" sz="3200">
                <a:latin typeface="黑体" panose="02010609060101010101" charset="-122"/>
                <a:ea typeface="黑体" panose="02010609060101010101" charset="-122"/>
              </a:rPr>
              <a:t>课堂作业</a:t>
            </a:r>
            <a:endParaRPr lang="zh-CN" altLang="en-US" sz="3200">
              <a:latin typeface="黑体" panose="02010609060101010101" charset="-122"/>
              <a:ea typeface="黑体" panose="02010609060101010101" charset="-122"/>
            </a:endParaRPr>
          </a:p>
        </p:txBody>
      </p:sp>
    </p:spTree>
  </p:cSld>
  <p:clrMapOvr>
    <a:masterClrMapping/>
  </p:clrMapOvr>
  <mc:AlternateContent>
    <mc:Choice xmlns:p14="http://schemas.microsoft.com/office/powerpoint/2010/main" Requires="p14">
      <p:transition p14:dur="500"/>
    </mc:Choice>
    <mc:Fallback>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41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after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4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2" grpId="0"/>
      <p:bldP spid="17413" grpId="0"/>
    </p:bldLst>
  </p:timing>
</p:sld>
</file>

<file path=ppt/slides/slide18.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5601" name="文本框 39937"/>
          <p:cNvSpPr txBox="1"/>
          <p:nvPr/>
        </p:nvSpPr>
        <p:spPr>
          <a:xfrm>
            <a:off x="2262188" y="2640013"/>
            <a:ext cx="4373562" cy="1014412"/>
          </a:xfrm>
          <a:prstGeom prst="rect">
            <a:avLst/>
          </a:prstGeom>
          <a:noFill/>
          <a:ln w="9525">
            <a:noFill/>
          </a:ln>
        </p:spPr>
        <p:txBody>
          <a:bodyPr wrap="none" anchor="t">
            <a:spAutoFit/>
          </a:bodyPr>
          <a:lstStyle/>
          <a:p>
            <a:r>
              <a:rPr lang="zh-CN" altLang="en-US" sz="6000">
                <a:latin typeface="黑体" panose="02010609060101010101" charset="-122"/>
                <a:ea typeface="黑体" panose="02010609060101010101" charset="-122"/>
              </a:rPr>
              <a:t>谢 谢 观 赏</a:t>
            </a:r>
            <a:endParaRPr lang="zh-CN" altLang="en-US" sz="6000">
              <a:latin typeface="黑体" panose="02010609060101010101" charset="-122"/>
              <a:ea typeface="黑体" panose="02010609060101010101" charset="-122"/>
            </a:endParaRPr>
          </a:p>
        </p:txBody>
      </p:sp>
      <p:pic>
        <p:nvPicPr>
          <p:cNvPr id="25603" name="New picture" hidden="1"/>
          <p:cNvPicPr/>
          <p:nvPr/>
        </p:nvPicPr>
        <p:blipFill>
          <a:blip r:embed="rId2"/>
          <a:stretch>
            <a:fillRect/>
          </a:stretch>
        </p:blipFill>
        <p:spPr>
          <a:xfrm>
            <a:off x="10782300" y="10363200"/>
            <a:ext cx="266700" cy="368300"/>
          </a:xfrm>
          <a:prstGeom prst="cube">
            <a:avLst/>
          </a:prstGeom>
        </p:spPr>
      </p:pic>
    </p:spTree>
  </p:cSld>
  <p:clrMapOvr>
    <a:masterClrMapping/>
  </p:clrMapOvr>
  <mc:AlternateContent>
    <mc:Choice xmlns:p14="http://schemas.microsoft.com/office/powerpoint/2010/main" Requires="p14">
      <p:transition p14:dur="9"/>
    </mc:Choice>
    <mc:Fallback>
      <p:transition/>
    </mc:Fallback>
  </mc:AlternateContent>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5122" name="Picture 11" descr="微波炉"/>
          <p:cNvPicPr>
            <a:picLocks noChangeAspect="1"/>
          </p:cNvPicPr>
          <p:nvPr/>
        </p:nvPicPr>
        <p:blipFill>
          <a:blip r:embed="rId2"/>
          <a:stretch>
            <a:fillRect/>
          </a:stretch>
        </p:blipFill>
        <p:spPr>
          <a:xfrm>
            <a:off x="900430" y="4327525"/>
            <a:ext cx="1471295" cy="961390"/>
          </a:xfrm>
          <a:prstGeom prst="rect">
            <a:avLst/>
          </a:prstGeom>
          <a:noFill/>
          <a:ln w="9525">
            <a:noFill/>
          </a:ln>
        </p:spPr>
      </p:pic>
      <p:pic>
        <p:nvPicPr>
          <p:cNvPr id="5123" name="Picture 12" descr="浴霸"/>
          <p:cNvPicPr>
            <a:picLocks noChangeAspect="1"/>
          </p:cNvPicPr>
          <p:nvPr/>
        </p:nvPicPr>
        <p:blipFill>
          <a:blip r:embed="rId3"/>
          <a:stretch>
            <a:fillRect/>
          </a:stretch>
        </p:blipFill>
        <p:spPr>
          <a:xfrm>
            <a:off x="927735" y="2533015"/>
            <a:ext cx="1400810" cy="969010"/>
          </a:xfrm>
          <a:prstGeom prst="rect">
            <a:avLst/>
          </a:prstGeom>
          <a:noFill/>
          <a:ln w="9525">
            <a:noFill/>
          </a:ln>
        </p:spPr>
      </p:pic>
      <p:pic>
        <p:nvPicPr>
          <p:cNvPr id="5124" name="Picture 13" descr="长虹"/>
          <p:cNvPicPr>
            <a:picLocks noChangeAspect="1"/>
          </p:cNvPicPr>
          <p:nvPr/>
        </p:nvPicPr>
        <p:blipFill>
          <a:blip r:embed="rId4"/>
          <a:stretch>
            <a:fillRect/>
          </a:stretch>
        </p:blipFill>
        <p:spPr>
          <a:xfrm>
            <a:off x="3528695" y="2503805"/>
            <a:ext cx="1517015" cy="1027430"/>
          </a:xfrm>
          <a:prstGeom prst="rect">
            <a:avLst/>
          </a:prstGeom>
          <a:noFill/>
          <a:ln w="9525">
            <a:noFill/>
          </a:ln>
        </p:spPr>
      </p:pic>
      <p:grpSp>
        <p:nvGrpSpPr>
          <p:cNvPr id="5125" name="组合 5124"/>
          <p:cNvGrpSpPr/>
          <p:nvPr/>
        </p:nvGrpSpPr>
        <p:grpSpPr>
          <a:xfrm>
            <a:off x="6562090" y="2291715"/>
            <a:ext cx="350520" cy="1364615"/>
            <a:chExt cx="1306" cy="1417"/>
          </a:xfrm>
        </p:grpSpPr>
        <p:pic>
          <p:nvPicPr>
            <p:cNvPr id="5126" name="Picture 15"/>
            <p:cNvPicPr>
              <a:picLocks noChangeAspect="1"/>
            </p:cNvPicPr>
            <p:nvPr/>
          </p:nvPicPr>
          <p:blipFill>
            <a:blip r:embed="rId5"/>
            <a:stretch>
              <a:fillRect/>
            </a:stretch>
          </p:blipFill>
          <p:spPr>
            <a:xfrm>
              <a:off x="0" y="91"/>
              <a:ext cx="1306" cy="1326"/>
            </a:xfrm>
            <a:prstGeom prst="rect">
              <a:avLst/>
            </a:prstGeom>
            <a:noFill/>
            <a:ln w="9525">
              <a:noFill/>
            </a:ln>
          </p:spPr>
        </p:pic>
        <p:sp>
          <p:nvSpPr>
            <p:cNvPr id="5127" name="Text Box 16"/>
            <p:cNvSpPr txBox="1"/>
            <p:nvPr/>
          </p:nvSpPr>
          <p:spPr>
            <a:xfrm>
              <a:off x="0" y="0"/>
              <a:ext cx="408" cy="237"/>
            </a:xfrm>
            <a:prstGeom prst="rect">
              <a:avLst/>
            </a:prstGeom>
            <a:solidFill>
              <a:schemeClr val="bg1"/>
            </a:solidFill>
            <a:ln w="9525" cap="flat" cmpd="sng">
              <a:solidFill>
                <a:schemeClr val="bg1"/>
              </a:solidFill>
              <a:prstDash val="solid"/>
              <a:miter/>
              <a:headEnd type="none" w="med" len="med"/>
              <a:tailEnd type="none" w="med" len="med"/>
            </a:ln>
          </p:spPr>
          <p:txBody>
            <a:bodyPr>
              <a:spAutoFit/>
            </a:bodyPr>
            <a:lstStyle/>
            <a:p>
              <a:pPr>
                <a:spcBef>
                  <a:spcPct val="50000"/>
                </a:spcBef>
              </a:pPr>
              <a:endParaRPr lang="zh-CN" altLang="en-US">
                <a:latin typeface="Arial"/>
              </a:endParaRPr>
            </a:p>
          </p:txBody>
        </p:sp>
      </p:grpSp>
      <p:pic>
        <p:nvPicPr>
          <p:cNvPr id="5128" name="Picture 17"/>
          <p:cNvPicPr>
            <a:picLocks noChangeAspect="1"/>
          </p:cNvPicPr>
          <p:nvPr/>
        </p:nvPicPr>
        <p:blipFill>
          <a:blip r:embed="rId6"/>
          <a:srcRect b="21417"/>
          <a:stretch>
            <a:fillRect/>
          </a:stretch>
        </p:blipFill>
        <p:spPr>
          <a:xfrm>
            <a:off x="6292215" y="4251325"/>
            <a:ext cx="838835" cy="1087120"/>
          </a:xfrm>
          <a:prstGeom prst="rect">
            <a:avLst/>
          </a:prstGeom>
          <a:noFill/>
          <a:ln w="9525">
            <a:noFill/>
          </a:ln>
        </p:spPr>
      </p:pic>
      <p:pic>
        <p:nvPicPr>
          <p:cNvPr id="5129" name="Picture 18"/>
          <p:cNvPicPr>
            <a:picLocks noChangeAspect="1"/>
          </p:cNvPicPr>
          <p:nvPr/>
        </p:nvPicPr>
        <p:blipFill>
          <a:blip r:embed="rId7">
            <a:clrChange>
              <a:clrFrom>
                <a:srgbClr val="FFFFFF">
                  <a:alpha val="100000"/>
                </a:srgbClr>
              </a:clrFrom>
              <a:clrTo>
                <a:srgbClr val="FFFFFF">
                  <a:alpha val="100000"/>
                  <a:alpha val="0"/>
                </a:srgbClr>
              </a:clrTo>
            </a:clrChange>
          </a:blip>
          <a:stretch>
            <a:fillRect/>
          </a:stretch>
        </p:blipFill>
        <p:spPr>
          <a:xfrm>
            <a:off x="3656965" y="4159885"/>
            <a:ext cx="1388745" cy="1296670"/>
          </a:xfrm>
          <a:prstGeom prst="rect">
            <a:avLst/>
          </a:prstGeom>
          <a:noFill/>
          <a:ln w="9525">
            <a:noFill/>
          </a:ln>
        </p:spPr>
      </p:pic>
      <p:sp>
        <p:nvSpPr>
          <p:cNvPr id="5130" name="Text Box 20"/>
          <p:cNvSpPr txBox="1"/>
          <p:nvPr/>
        </p:nvSpPr>
        <p:spPr>
          <a:xfrm>
            <a:off x="1231900" y="3575368"/>
            <a:ext cx="1150938" cy="521970"/>
          </a:xfrm>
          <a:prstGeom prst="rect">
            <a:avLst/>
          </a:prstGeom>
          <a:noFill/>
          <a:ln w="9525">
            <a:noFill/>
          </a:ln>
        </p:spPr>
        <p:txBody>
          <a:bodyPr>
            <a:spAutoFit/>
          </a:bodyPr>
          <a:lstStyle/>
          <a:p>
            <a:pPr>
              <a:spcBef>
                <a:spcPct val="50000"/>
              </a:spcBef>
            </a:pPr>
            <a:r>
              <a:rPr lang="zh-CN" altLang="en-US" sz="2800">
                <a:solidFill>
                  <a:srgbClr val="FF0000"/>
                </a:solidFill>
                <a:latin typeface="黑体" panose="02010609060101010101" charset="-122"/>
                <a:ea typeface="黑体" panose="02010609060101010101" charset="-122"/>
                <a:cs typeface="黑体" panose="02010609060101010101" charset="-122"/>
              </a:rPr>
              <a:t>约</a:t>
            </a:r>
            <a:r>
              <a:rPr lang="en-US" altLang="zh-CN" sz="2800">
                <a:solidFill>
                  <a:srgbClr val="FF0000"/>
                </a:solidFill>
                <a:latin typeface="黑体" panose="02010609060101010101" charset="-122"/>
                <a:ea typeface="黑体" panose="02010609060101010101" charset="-122"/>
                <a:cs typeface="黑体" panose="02010609060101010101" charset="-122"/>
              </a:rPr>
              <a:t>5A</a:t>
            </a:r>
            <a:endParaRPr lang="en-US" altLang="zh-CN" sz="2800">
              <a:solidFill>
                <a:srgbClr val="FF0000"/>
              </a:solidFill>
              <a:latin typeface="黑体" panose="02010609060101010101" charset="-122"/>
              <a:ea typeface="黑体" panose="02010609060101010101" charset="-122"/>
              <a:cs typeface="黑体" panose="02010609060101010101" charset="-122"/>
            </a:endParaRPr>
          </a:p>
        </p:txBody>
      </p:sp>
      <p:sp>
        <p:nvSpPr>
          <p:cNvPr id="5131" name="Text Box 21"/>
          <p:cNvSpPr txBox="1"/>
          <p:nvPr/>
        </p:nvSpPr>
        <p:spPr>
          <a:xfrm>
            <a:off x="3777298" y="3604578"/>
            <a:ext cx="1150937" cy="521970"/>
          </a:xfrm>
          <a:prstGeom prst="rect">
            <a:avLst/>
          </a:prstGeom>
          <a:noFill/>
          <a:ln w="9525">
            <a:noFill/>
          </a:ln>
        </p:spPr>
        <p:txBody>
          <a:bodyPr>
            <a:spAutoFit/>
          </a:bodyPr>
          <a:lstStyle/>
          <a:p>
            <a:pPr>
              <a:spcBef>
                <a:spcPct val="50000"/>
              </a:spcBef>
            </a:pPr>
            <a:r>
              <a:rPr lang="zh-CN" altLang="en-US" sz="2800">
                <a:solidFill>
                  <a:srgbClr val="FF0000"/>
                </a:solidFill>
                <a:latin typeface="黑体" panose="02010609060101010101" charset="-122"/>
                <a:ea typeface="黑体" panose="02010609060101010101" charset="-122"/>
                <a:cs typeface="黑体" panose="02010609060101010101" charset="-122"/>
              </a:rPr>
              <a:t>约</a:t>
            </a:r>
            <a:r>
              <a:rPr lang="en-US" altLang="zh-CN" sz="2800">
                <a:solidFill>
                  <a:srgbClr val="FF0000"/>
                </a:solidFill>
                <a:latin typeface="黑体" panose="02010609060101010101" charset="-122"/>
                <a:ea typeface="黑体" panose="02010609060101010101" charset="-122"/>
                <a:cs typeface="黑体" panose="02010609060101010101" charset="-122"/>
              </a:rPr>
              <a:t>1A</a:t>
            </a:r>
            <a:endParaRPr lang="en-US" altLang="zh-CN" sz="2800">
              <a:solidFill>
                <a:srgbClr val="FF0000"/>
              </a:solidFill>
              <a:latin typeface="黑体" panose="02010609060101010101" charset="-122"/>
              <a:ea typeface="黑体" panose="02010609060101010101" charset="-122"/>
              <a:cs typeface="黑体" panose="02010609060101010101" charset="-122"/>
            </a:endParaRPr>
          </a:p>
        </p:txBody>
      </p:sp>
      <p:sp>
        <p:nvSpPr>
          <p:cNvPr id="5132" name="Text Box 22"/>
          <p:cNvSpPr txBox="1"/>
          <p:nvPr/>
        </p:nvSpPr>
        <p:spPr>
          <a:xfrm>
            <a:off x="6272530" y="3562033"/>
            <a:ext cx="1189038" cy="521970"/>
          </a:xfrm>
          <a:prstGeom prst="rect">
            <a:avLst/>
          </a:prstGeom>
          <a:noFill/>
          <a:ln w="9525">
            <a:noFill/>
          </a:ln>
        </p:spPr>
        <p:txBody>
          <a:bodyPr>
            <a:spAutoFit/>
          </a:bodyPr>
          <a:lstStyle/>
          <a:p>
            <a:pPr>
              <a:spcBef>
                <a:spcPct val="50000"/>
              </a:spcBef>
            </a:pPr>
            <a:r>
              <a:rPr lang="zh-CN" altLang="en-US" sz="2800">
                <a:solidFill>
                  <a:srgbClr val="FF0000"/>
                </a:solidFill>
                <a:latin typeface="黑体" panose="02010609060101010101" charset="-122"/>
                <a:ea typeface="黑体" panose="02010609060101010101" charset="-122"/>
                <a:cs typeface="黑体" panose="02010609060101010101" charset="-122"/>
              </a:rPr>
              <a:t>约</a:t>
            </a:r>
            <a:r>
              <a:rPr lang="en-US" altLang="zh-CN" sz="2800">
                <a:solidFill>
                  <a:srgbClr val="FF0000"/>
                </a:solidFill>
                <a:latin typeface="黑体" panose="02010609060101010101" charset="-122"/>
                <a:ea typeface="黑体" panose="02010609060101010101" charset="-122"/>
                <a:cs typeface="黑体" panose="02010609060101010101" charset="-122"/>
              </a:rPr>
              <a:t>1A</a:t>
            </a:r>
            <a:endParaRPr lang="en-US" altLang="zh-CN" sz="2800">
              <a:solidFill>
                <a:srgbClr val="FF0000"/>
              </a:solidFill>
              <a:latin typeface="黑体" panose="02010609060101010101" charset="-122"/>
              <a:ea typeface="黑体" panose="02010609060101010101" charset="-122"/>
              <a:cs typeface="黑体" panose="02010609060101010101" charset="-122"/>
            </a:endParaRPr>
          </a:p>
        </p:txBody>
      </p:sp>
      <p:sp>
        <p:nvSpPr>
          <p:cNvPr id="5133" name="Text Box 23"/>
          <p:cNvSpPr txBox="1"/>
          <p:nvPr/>
        </p:nvSpPr>
        <p:spPr>
          <a:xfrm>
            <a:off x="1147128" y="5363210"/>
            <a:ext cx="1150937" cy="521970"/>
          </a:xfrm>
          <a:prstGeom prst="rect">
            <a:avLst/>
          </a:prstGeom>
          <a:noFill/>
          <a:ln w="9525">
            <a:noFill/>
          </a:ln>
        </p:spPr>
        <p:txBody>
          <a:bodyPr>
            <a:spAutoFit/>
          </a:bodyPr>
          <a:lstStyle/>
          <a:p>
            <a:pPr>
              <a:spcBef>
                <a:spcPct val="50000"/>
              </a:spcBef>
            </a:pPr>
            <a:r>
              <a:rPr lang="zh-CN" altLang="en-US" sz="2800">
                <a:solidFill>
                  <a:srgbClr val="FF0000"/>
                </a:solidFill>
                <a:latin typeface="黑体" panose="02010609060101010101" charset="-122"/>
                <a:ea typeface="黑体" panose="02010609060101010101" charset="-122"/>
                <a:cs typeface="黑体" panose="02010609060101010101" charset="-122"/>
              </a:rPr>
              <a:t>约</a:t>
            </a:r>
            <a:r>
              <a:rPr lang="en-US" altLang="zh-CN" sz="2800">
                <a:solidFill>
                  <a:srgbClr val="FF0000"/>
                </a:solidFill>
                <a:latin typeface="黑体" panose="02010609060101010101" charset="-122"/>
                <a:ea typeface="黑体" panose="02010609060101010101" charset="-122"/>
                <a:cs typeface="黑体" panose="02010609060101010101" charset="-122"/>
              </a:rPr>
              <a:t>2A</a:t>
            </a:r>
            <a:endParaRPr lang="en-US" altLang="zh-CN" sz="2800">
              <a:solidFill>
                <a:srgbClr val="FF0000"/>
              </a:solidFill>
              <a:latin typeface="黑体" panose="02010609060101010101" charset="-122"/>
              <a:ea typeface="黑体" panose="02010609060101010101" charset="-122"/>
              <a:cs typeface="黑体" panose="02010609060101010101" charset="-122"/>
            </a:endParaRPr>
          </a:p>
        </p:txBody>
      </p:sp>
      <p:sp>
        <p:nvSpPr>
          <p:cNvPr id="5134" name="Text Box 24"/>
          <p:cNvSpPr txBox="1"/>
          <p:nvPr/>
        </p:nvSpPr>
        <p:spPr>
          <a:xfrm>
            <a:off x="3656965" y="5363210"/>
            <a:ext cx="1509713" cy="521970"/>
          </a:xfrm>
          <a:prstGeom prst="rect">
            <a:avLst/>
          </a:prstGeom>
          <a:noFill/>
          <a:ln w="9525">
            <a:noFill/>
          </a:ln>
        </p:spPr>
        <p:txBody>
          <a:bodyPr>
            <a:spAutoFit/>
          </a:bodyPr>
          <a:lstStyle/>
          <a:p>
            <a:pPr>
              <a:spcBef>
                <a:spcPct val="50000"/>
              </a:spcBef>
            </a:pPr>
            <a:r>
              <a:rPr lang="zh-CN" altLang="en-US" sz="2800">
                <a:solidFill>
                  <a:srgbClr val="FF0000"/>
                </a:solidFill>
                <a:latin typeface="黑体" panose="02010609060101010101" charset="-122"/>
                <a:ea typeface="黑体" panose="02010609060101010101" charset="-122"/>
                <a:cs typeface="黑体" panose="02010609060101010101" charset="-122"/>
              </a:rPr>
              <a:t>约</a:t>
            </a:r>
            <a:r>
              <a:rPr lang="en-US" altLang="zh-CN" sz="2800">
                <a:solidFill>
                  <a:srgbClr val="FF0000"/>
                </a:solidFill>
                <a:latin typeface="黑体" panose="02010609060101010101" charset="-122"/>
                <a:ea typeface="黑体" panose="02010609060101010101" charset="-122"/>
                <a:cs typeface="黑体" panose="02010609060101010101" charset="-122"/>
              </a:rPr>
              <a:t>0.5A</a:t>
            </a:r>
            <a:endParaRPr lang="en-US" altLang="zh-CN" sz="2800">
              <a:solidFill>
                <a:srgbClr val="FF0000"/>
              </a:solidFill>
              <a:latin typeface="黑体" panose="02010609060101010101" charset="-122"/>
              <a:ea typeface="黑体" panose="02010609060101010101" charset="-122"/>
              <a:cs typeface="黑体" panose="02010609060101010101" charset="-122"/>
            </a:endParaRPr>
          </a:p>
        </p:txBody>
      </p:sp>
      <p:sp>
        <p:nvSpPr>
          <p:cNvPr id="5135" name="Text Box 25"/>
          <p:cNvSpPr txBox="1"/>
          <p:nvPr/>
        </p:nvSpPr>
        <p:spPr>
          <a:xfrm>
            <a:off x="6151245" y="5349875"/>
            <a:ext cx="1441450" cy="521970"/>
          </a:xfrm>
          <a:prstGeom prst="rect">
            <a:avLst/>
          </a:prstGeom>
          <a:noFill/>
          <a:ln w="9525">
            <a:noFill/>
          </a:ln>
        </p:spPr>
        <p:txBody>
          <a:bodyPr>
            <a:spAutoFit/>
          </a:bodyPr>
          <a:lstStyle/>
          <a:p>
            <a:pPr>
              <a:spcBef>
                <a:spcPct val="50000"/>
              </a:spcBef>
            </a:pPr>
            <a:r>
              <a:rPr lang="zh-CN" altLang="en-US" sz="2800">
                <a:solidFill>
                  <a:srgbClr val="FF0000"/>
                </a:solidFill>
                <a:latin typeface="黑体" panose="02010609060101010101" charset="-122"/>
                <a:ea typeface="黑体" panose="02010609060101010101" charset="-122"/>
                <a:cs typeface="黑体" panose="02010609060101010101" charset="-122"/>
              </a:rPr>
              <a:t>约</a:t>
            </a:r>
            <a:r>
              <a:rPr lang="en-US" altLang="zh-CN" sz="2800">
                <a:solidFill>
                  <a:srgbClr val="FF0000"/>
                </a:solidFill>
                <a:latin typeface="黑体" panose="02010609060101010101" charset="-122"/>
                <a:ea typeface="黑体" panose="02010609060101010101" charset="-122"/>
                <a:cs typeface="黑体" panose="02010609060101010101" charset="-122"/>
              </a:rPr>
              <a:t>0.2A</a:t>
            </a:r>
            <a:endParaRPr lang="en-US" altLang="zh-CN" sz="2800">
              <a:solidFill>
                <a:srgbClr val="FF0000"/>
              </a:solidFill>
              <a:latin typeface="黑体" panose="02010609060101010101" charset="-122"/>
              <a:ea typeface="黑体" panose="02010609060101010101" charset="-122"/>
              <a:cs typeface="黑体" panose="02010609060101010101" charset="-122"/>
            </a:endParaRPr>
          </a:p>
        </p:txBody>
      </p:sp>
      <p:sp>
        <p:nvSpPr>
          <p:cNvPr id="5137" name="Rectangle 27"/>
          <p:cNvSpPr/>
          <p:nvPr/>
        </p:nvSpPr>
        <p:spPr>
          <a:xfrm>
            <a:off x="402908" y="1677353"/>
            <a:ext cx="6939280" cy="521970"/>
          </a:xfrm>
          <a:prstGeom prst="rect">
            <a:avLst/>
          </a:prstGeom>
          <a:noFill/>
          <a:ln w="9525">
            <a:noFill/>
          </a:ln>
        </p:spPr>
        <p:txBody>
          <a:bodyPr wrap="none">
            <a:spAutoFit/>
          </a:bodyPr>
          <a:lstStyle/>
          <a:p>
            <a:r>
              <a:rPr lang="zh-CN" altLang="en-US" sz="2800">
                <a:solidFill>
                  <a:srgbClr val="000000"/>
                </a:solidFill>
                <a:latin typeface="黑体" panose="02010609060101010101" charset="-122"/>
                <a:ea typeface="黑体" panose="02010609060101010101" charset="-122"/>
              </a:rPr>
              <a:t>你知道下列用电器工作时的电流有多大吗？</a:t>
            </a:r>
            <a:endParaRPr lang="zh-CN" altLang="en-US" sz="2800">
              <a:solidFill>
                <a:srgbClr val="000000"/>
              </a:solidFill>
              <a:latin typeface="黑体" panose="02010609060101010101" charset="-122"/>
              <a:ea typeface="黑体" panose="02010609060101010101" charset="-122"/>
            </a:endParaRPr>
          </a:p>
        </p:txBody>
      </p:sp>
      <p:sp>
        <p:nvSpPr>
          <p:cNvPr id="6145" name="文本框 24"/>
          <p:cNvSpPr txBox="1"/>
          <p:nvPr/>
        </p:nvSpPr>
        <p:spPr>
          <a:xfrm>
            <a:off x="284480" y="1014730"/>
            <a:ext cx="2464435" cy="583565"/>
          </a:xfrm>
          <a:prstGeom prst="rect">
            <a:avLst/>
          </a:prstGeom>
          <a:noFill/>
          <a:ln w="9525">
            <a:noFill/>
          </a:ln>
        </p:spPr>
        <p:txBody>
          <a:bodyPr wrap="square" anchor="t">
            <a:spAutoFit/>
          </a:bodyPr>
          <a:lstStyle/>
          <a:p>
            <a:r>
              <a:rPr lang="zh-CN" altLang="en-US" sz="3200">
                <a:solidFill>
                  <a:schemeClr val="accent1">
                    <a:lumMod val="50000"/>
                  </a:schemeClr>
                </a:solidFill>
                <a:latin typeface="微软雅黑" panose="020b0503020204020204" charset="-122"/>
                <a:ea typeface="微软雅黑"/>
                <a:sym typeface="+mn-ea"/>
              </a:rPr>
              <a:t>☆</a:t>
            </a:r>
            <a:r>
              <a:rPr lang="zh-CN" altLang="en-US" sz="3200">
                <a:latin typeface="黑体" panose="02010609060101010101" charset="-122"/>
                <a:ea typeface="黑体" panose="02010609060101010101" charset="-122"/>
              </a:rPr>
              <a:t>课前导入</a:t>
            </a:r>
            <a:endParaRPr lang="zh-CN" altLang="en-US" sz="3200">
              <a:latin typeface="黑体" panose="02010609060101010101" charset="-122"/>
              <a:ea typeface="黑体" panose="02010609060101010101" charset="-122"/>
            </a:endParaRPr>
          </a:p>
        </p:txBody>
      </p:sp>
    </p:spTree>
  </p:cSld>
  <p:clrMapOvr>
    <a:masterClrMapping/>
  </p:clrMapOvr>
  <mc:AlternateContent>
    <mc:Choice xmlns:p14="http://schemas.microsoft.com/office/powerpoint/2010/main" Requires="p14">
      <p:transition p14:dur="500"/>
    </mc:Choice>
    <mc:Fallback>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3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after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3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after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13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after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133"/>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after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134"/>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after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1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0" grpId="0"/>
      <p:bldP spid="5131" grpId="0"/>
      <p:bldP spid="5132" grpId="0"/>
      <p:bldP spid="5133" grpId="0"/>
      <p:bldP spid="5134" grpId="0"/>
      <p:bldP spid="5135" grpId="0"/>
    </p:bldLst>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146" name="Rectangle 2"/>
          <p:cNvSpPr/>
          <p:nvPr/>
        </p:nvSpPr>
        <p:spPr>
          <a:xfrm>
            <a:off x="421640" y="3573145"/>
            <a:ext cx="8101013" cy="1124585"/>
          </a:xfrm>
          <a:prstGeom prst="rect">
            <a:avLst/>
          </a:prstGeom>
          <a:noFill/>
          <a:ln w="9525">
            <a:noFill/>
          </a:ln>
        </p:spPr>
        <p:txBody>
          <a:bodyPr>
            <a:spAutoFit/>
          </a:bodyPr>
          <a:lstStyle/>
          <a:p>
            <a:pPr eaLnBrk="0" hangingPunct="0">
              <a:lnSpc>
                <a:spcPct val="120000"/>
              </a:lnSpc>
            </a:pPr>
            <a:r>
              <a:rPr lang="zh-CN" altLang="en-US" sz="2800">
                <a:solidFill>
                  <a:schemeClr val="tx1"/>
                </a:solidFill>
                <a:latin typeface="黑体" panose="02010609060101010101" charset="-122"/>
                <a:ea typeface="黑体" panose="02010609060101010101" charset="-122"/>
              </a:rPr>
              <a:t>　　通过前面的学习已经知道：电压是产生电流的原因；电阻表示导体对电流的阻碍作用。</a:t>
            </a:r>
            <a:endParaRPr lang="zh-CN" altLang="en-US" sz="2800">
              <a:solidFill>
                <a:schemeClr val="tx1"/>
              </a:solidFill>
              <a:latin typeface="黑体" panose="02010609060101010101" charset="-122"/>
              <a:ea typeface="黑体" panose="02010609060101010101" charset="-122"/>
            </a:endParaRPr>
          </a:p>
        </p:txBody>
      </p:sp>
      <p:sp>
        <p:nvSpPr>
          <p:cNvPr id="6148" name="Rectangle 2"/>
          <p:cNvSpPr/>
          <p:nvPr/>
        </p:nvSpPr>
        <p:spPr>
          <a:xfrm>
            <a:off x="396875" y="1677035"/>
            <a:ext cx="2024063" cy="521970"/>
          </a:xfrm>
          <a:prstGeom prst="rect">
            <a:avLst/>
          </a:prstGeom>
          <a:gradFill rotWithShape="0">
            <a:gsLst>
              <a:gs pos="0">
                <a:srgbClr val="D1E8FF"/>
              </a:gs>
              <a:gs pos="100000">
                <a:srgbClr val="99CCFF"/>
              </a:gs>
            </a:gsLst>
            <a:lin ang="5400000" scaled="1"/>
          </a:gradFill>
          <a:ln w="19050" cap="flat" cmpd="sng">
            <a:solidFill>
              <a:schemeClr val="tx2"/>
            </a:solidFill>
            <a:prstDash val="solid"/>
            <a:miter/>
            <a:headEnd type="none" w="med" len="med"/>
            <a:tailEnd type="none" w="med" len="med"/>
          </a:ln>
        </p:spPr>
        <p:txBody>
          <a:bodyPr>
            <a:spAutoFit/>
          </a:bodyPr>
          <a:lstStyle/>
          <a:p>
            <a:pPr algn="ctr"/>
            <a:r>
              <a:rPr lang="zh-CN" altLang="en-US" sz="2800">
                <a:solidFill>
                  <a:srgbClr val="FF0000"/>
                </a:solidFill>
                <a:latin typeface="黑体" panose="02010609060101010101" charset="-122"/>
                <a:ea typeface="黑体" panose="02010609060101010101" charset="-122"/>
              </a:rPr>
              <a:t>提出问题</a:t>
            </a:r>
            <a:endParaRPr lang="zh-CN" altLang="en-US" sz="2800">
              <a:solidFill>
                <a:srgbClr val="FF0000"/>
              </a:solidFill>
              <a:latin typeface="黑体" panose="02010609060101010101" charset="-122"/>
              <a:ea typeface="黑体" panose="02010609060101010101" charset="-122"/>
            </a:endParaRPr>
          </a:p>
        </p:txBody>
      </p:sp>
      <p:sp>
        <p:nvSpPr>
          <p:cNvPr id="6149" name="Text Box 8"/>
          <p:cNvSpPr txBox="1"/>
          <p:nvPr/>
        </p:nvSpPr>
        <p:spPr>
          <a:xfrm>
            <a:off x="421640" y="2471738"/>
            <a:ext cx="8189913" cy="953135"/>
          </a:xfrm>
          <a:prstGeom prst="rect">
            <a:avLst/>
          </a:prstGeom>
          <a:solidFill>
            <a:srgbClr val="FFCC99"/>
          </a:solidFill>
          <a:ln w="25400" cap="flat" cmpd="sng">
            <a:solidFill>
              <a:schemeClr val="accent1"/>
            </a:solidFill>
            <a:prstDash val="solid"/>
            <a:miter/>
            <a:headEnd type="none" w="med" len="med"/>
            <a:tailEnd type="none" w="med" len="med"/>
          </a:ln>
          <a:effectLst/>
        </p:spPr>
        <p:txBody>
          <a:bodyPr>
            <a:spAutoFit/>
          </a:bodyPr>
          <a:lstStyle/>
          <a:p>
            <a:r>
              <a:rPr lang="zh-CN" altLang="en-US" sz="2800">
                <a:solidFill>
                  <a:schemeClr val="tx1"/>
                </a:solidFill>
                <a:latin typeface="黑体" panose="02010609060101010101" charset="-122"/>
                <a:ea typeface="黑体" panose="02010609060101010101" charset="-122"/>
                <a:cs typeface="黑体" panose="02010609060101010101" charset="-122"/>
              </a:rPr>
              <a:t>　　</a:t>
            </a:r>
            <a:r>
              <a:rPr lang="zh-CN" altLang="en-US" sz="2800">
                <a:solidFill>
                  <a:srgbClr val="FF0000"/>
                </a:solidFill>
                <a:latin typeface="黑体" panose="02010609060101010101" charset="-122"/>
                <a:ea typeface="黑体" panose="02010609060101010101" charset="-122"/>
                <a:cs typeface="黑体" panose="02010609060101010101" charset="-122"/>
              </a:rPr>
              <a:t>问题</a:t>
            </a:r>
            <a:r>
              <a:rPr lang="en-US" altLang="zh-CN" sz="2800">
                <a:solidFill>
                  <a:srgbClr val="FF0000"/>
                </a:solidFill>
                <a:latin typeface="黑体" panose="02010609060101010101" charset="-122"/>
                <a:ea typeface="黑体" panose="02010609060101010101" charset="-122"/>
                <a:cs typeface="黑体" panose="02010609060101010101" charset="-122"/>
              </a:rPr>
              <a:t>1</a:t>
            </a:r>
            <a:r>
              <a:rPr lang="zh-CN" altLang="en-US" sz="2800">
                <a:solidFill>
                  <a:srgbClr val="FF0000"/>
                </a:solidFill>
                <a:latin typeface="黑体" panose="02010609060101010101" charset="-122"/>
                <a:ea typeface="黑体" panose="02010609060101010101" charset="-122"/>
                <a:cs typeface="黑体" panose="02010609060101010101" charset="-122"/>
              </a:rPr>
              <a:t>：</a:t>
            </a:r>
            <a:r>
              <a:rPr lang="zh-CN" altLang="en-US" sz="2800">
                <a:solidFill>
                  <a:schemeClr val="tx1"/>
                </a:solidFill>
                <a:latin typeface="黑体" panose="02010609060101010101" charset="-122"/>
                <a:ea typeface="黑体" panose="02010609060101010101" charset="-122"/>
                <a:cs typeface="黑体" panose="02010609060101010101" charset="-122"/>
              </a:rPr>
              <a:t>各种用电器的电流大小不同，那么电流大小与哪些因素有关？</a:t>
            </a:r>
            <a:endParaRPr lang="zh-CN" altLang="en-US" sz="2800">
              <a:solidFill>
                <a:schemeClr val="tx1"/>
              </a:solidFill>
              <a:latin typeface="黑体" panose="02010609060101010101" charset="-122"/>
              <a:ea typeface="黑体" panose="02010609060101010101" charset="-122"/>
              <a:cs typeface="黑体" panose="02010609060101010101" charset="-122"/>
            </a:endParaRPr>
          </a:p>
        </p:txBody>
      </p:sp>
      <p:sp>
        <p:nvSpPr>
          <p:cNvPr id="6150" name="Text Box 9"/>
          <p:cNvSpPr txBox="1"/>
          <p:nvPr/>
        </p:nvSpPr>
        <p:spPr>
          <a:xfrm>
            <a:off x="421640" y="4856798"/>
            <a:ext cx="8189913" cy="953135"/>
          </a:xfrm>
          <a:prstGeom prst="rect">
            <a:avLst/>
          </a:prstGeom>
          <a:solidFill>
            <a:srgbClr val="FFCC99"/>
          </a:solidFill>
          <a:ln w="25400" cap="flat" cmpd="sng">
            <a:solidFill>
              <a:schemeClr val="accent1"/>
            </a:solidFill>
            <a:prstDash val="solid"/>
            <a:miter/>
            <a:headEnd type="none" w="med" len="med"/>
            <a:tailEnd type="none" w="med" len="med"/>
          </a:ln>
          <a:effectLst/>
        </p:spPr>
        <p:txBody>
          <a:bodyPr>
            <a:spAutoFit/>
          </a:bodyPr>
          <a:lstStyle/>
          <a:p>
            <a:r>
              <a:rPr lang="zh-CN" altLang="en-US" sz="2800">
                <a:solidFill>
                  <a:schemeClr val="tx1"/>
                </a:solidFill>
                <a:latin typeface="黑体" panose="02010609060101010101" charset="-122"/>
                <a:ea typeface="黑体" panose="02010609060101010101" charset="-122"/>
                <a:cs typeface="黑体" panose="02010609060101010101" charset="-122"/>
              </a:rPr>
              <a:t>　　</a:t>
            </a:r>
            <a:r>
              <a:rPr lang="zh-CN" altLang="en-US" sz="2800">
                <a:solidFill>
                  <a:srgbClr val="FF0000"/>
                </a:solidFill>
                <a:latin typeface="黑体" panose="02010609060101010101" charset="-122"/>
                <a:ea typeface="黑体" panose="02010609060101010101" charset="-122"/>
                <a:cs typeface="黑体" panose="02010609060101010101" charset="-122"/>
              </a:rPr>
              <a:t>问题</a:t>
            </a:r>
            <a:r>
              <a:rPr lang="en-US" altLang="zh-CN" sz="2800">
                <a:solidFill>
                  <a:srgbClr val="FF0000"/>
                </a:solidFill>
                <a:latin typeface="黑体" panose="02010609060101010101" charset="-122"/>
                <a:ea typeface="黑体" panose="02010609060101010101" charset="-122"/>
                <a:cs typeface="黑体" panose="02010609060101010101" charset="-122"/>
              </a:rPr>
              <a:t>2</a:t>
            </a:r>
            <a:r>
              <a:rPr lang="zh-CN" altLang="en-US" sz="2800">
                <a:solidFill>
                  <a:srgbClr val="FF0000"/>
                </a:solidFill>
                <a:latin typeface="黑体" panose="02010609060101010101" charset="-122"/>
                <a:ea typeface="黑体" panose="02010609060101010101" charset="-122"/>
                <a:cs typeface="黑体" panose="02010609060101010101" charset="-122"/>
              </a:rPr>
              <a:t>：</a:t>
            </a:r>
            <a:r>
              <a:rPr lang="zh-CN" altLang="en-US" sz="2800">
                <a:solidFill>
                  <a:schemeClr val="tx1"/>
                </a:solidFill>
                <a:latin typeface="黑体" panose="02010609060101010101" charset="-122"/>
                <a:ea typeface="黑体" panose="02010609060101010101" charset="-122"/>
                <a:cs typeface="黑体" panose="02010609060101010101" charset="-122"/>
              </a:rPr>
              <a:t>流过导体的电流与导体的电阻及加在它两端的电压存在怎样的定量关系呢？ </a:t>
            </a:r>
            <a:endParaRPr lang="zh-CN" altLang="en-US" sz="2800">
              <a:solidFill>
                <a:schemeClr val="tx1"/>
              </a:solidFill>
              <a:latin typeface="黑体" panose="02010609060101010101" charset="-122"/>
              <a:ea typeface="黑体" panose="02010609060101010101" charset="-122"/>
              <a:cs typeface="黑体" panose="02010609060101010101" charset="-122"/>
            </a:endParaRPr>
          </a:p>
        </p:txBody>
      </p:sp>
      <p:sp>
        <p:nvSpPr>
          <p:cNvPr id="6145" name="文本框 24"/>
          <p:cNvSpPr txBox="1"/>
          <p:nvPr/>
        </p:nvSpPr>
        <p:spPr>
          <a:xfrm>
            <a:off x="284480" y="1014730"/>
            <a:ext cx="2547620" cy="583565"/>
          </a:xfrm>
          <a:prstGeom prst="rect">
            <a:avLst/>
          </a:prstGeom>
          <a:noFill/>
          <a:ln w="9525">
            <a:noFill/>
          </a:ln>
        </p:spPr>
        <p:txBody>
          <a:bodyPr wrap="square" anchor="t">
            <a:spAutoFit/>
          </a:bodyPr>
          <a:lstStyle/>
          <a:p>
            <a:r>
              <a:rPr lang="zh-CN" altLang="en-US" sz="3200">
                <a:solidFill>
                  <a:schemeClr val="accent1">
                    <a:lumMod val="50000"/>
                  </a:schemeClr>
                </a:solidFill>
                <a:latin typeface="微软雅黑" panose="020b0503020204020204" charset="-122"/>
                <a:ea typeface="微软雅黑"/>
                <a:sym typeface="+mn-ea"/>
              </a:rPr>
              <a:t>☆</a:t>
            </a:r>
            <a:r>
              <a:rPr lang="zh-CN" altLang="en-US" sz="3200">
                <a:latin typeface="黑体" panose="02010609060101010101" charset="-122"/>
                <a:ea typeface="黑体" panose="02010609060101010101" charset="-122"/>
              </a:rPr>
              <a:t>课前导入</a:t>
            </a:r>
            <a:endParaRPr lang="zh-CN" altLang="en-US" sz="3200">
              <a:latin typeface="黑体" panose="02010609060101010101" charset="-122"/>
              <a:ea typeface="黑体" panose="02010609060101010101" charset="-122"/>
            </a:endParaRPr>
          </a:p>
        </p:txBody>
      </p:sp>
    </p:spTree>
  </p:cSld>
  <p:clrMapOvr>
    <a:masterClrMapping/>
  </p:clrMapOvr>
  <mc:AlternateContent>
    <mc:Choice xmlns:p14="http://schemas.microsoft.com/office/powerpoint/2010/main" Requires="p14">
      <p:transition p14:dur="500"/>
    </mc:Choice>
    <mc:Fallback>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4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after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4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after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1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p:bldP spid="6149" grpId="0"/>
      <p:bldP spid="6150" grpId="0"/>
    </p:bldLst>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7171" name="Rectangle 2"/>
          <p:cNvSpPr/>
          <p:nvPr/>
        </p:nvSpPr>
        <p:spPr>
          <a:xfrm>
            <a:off x="466725" y="2251075"/>
            <a:ext cx="2024063" cy="521970"/>
          </a:xfrm>
          <a:prstGeom prst="rect">
            <a:avLst/>
          </a:prstGeom>
          <a:gradFill rotWithShape="0">
            <a:gsLst>
              <a:gs pos="0">
                <a:srgbClr val="D1E8FF"/>
              </a:gs>
              <a:gs pos="100000">
                <a:srgbClr val="99CCFF"/>
              </a:gs>
            </a:gsLst>
            <a:lin ang="5400000" scaled="1"/>
          </a:gradFill>
          <a:ln w="19050" cap="flat" cmpd="sng">
            <a:solidFill>
              <a:schemeClr val="tx2"/>
            </a:solidFill>
            <a:prstDash val="solid"/>
            <a:miter/>
            <a:headEnd type="none" w="med" len="med"/>
            <a:tailEnd type="none" w="med" len="med"/>
          </a:ln>
        </p:spPr>
        <p:txBody>
          <a:bodyPr>
            <a:spAutoFit/>
          </a:bodyPr>
          <a:lstStyle/>
          <a:p>
            <a:pPr algn="ctr"/>
            <a:r>
              <a:rPr lang="zh-CN" altLang="en-US" sz="2800">
                <a:effectLst/>
                <a:latin typeface="黑体" panose="02010609060101010101" charset="-122"/>
                <a:ea typeface="黑体" panose="02010609060101010101" charset="-122"/>
              </a:rPr>
              <a:t>猜　想</a:t>
            </a:r>
            <a:endParaRPr lang="zh-CN" altLang="en-US" sz="2800">
              <a:effectLst/>
              <a:latin typeface="黑体" panose="02010609060101010101" charset="-122"/>
              <a:ea typeface="黑体" panose="02010609060101010101" charset="-122"/>
            </a:endParaRPr>
          </a:p>
        </p:txBody>
      </p:sp>
      <p:sp>
        <p:nvSpPr>
          <p:cNvPr id="7172" name="矩形 4"/>
          <p:cNvSpPr/>
          <p:nvPr/>
        </p:nvSpPr>
        <p:spPr>
          <a:xfrm>
            <a:off x="352425" y="1598295"/>
            <a:ext cx="5516880" cy="521970"/>
          </a:xfrm>
          <a:prstGeom prst="rect">
            <a:avLst/>
          </a:prstGeom>
          <a:noFill/>
          <a:ln w="9525" cap="flat" cmpd="sng">
            <a:noFill/>
            <a:prstDash val="solid"/>
            <a:miter/>
            <a:headEnd type="none" w="med" len="med"/>
            <a:tailEnd type="none" w="med" len="med"/>
          </a:ln>
          <a:effectLst/>
          <a:extLst>
            <a:ext uri="{909E8E84-426E-40DD-AFC4-6F175D3DCCD1}">
              <a14:hiddenFill xmlns:a14="http://schemas.microsoft.com/office/drawing/2010/main">
                <a:gradFill rotWithShape="1">
                  <a:gsLst>
                    <a:gs pos="0">
                      <a:srgbClr val="2C5D98">
                        <a:alpha val="100000"/>
                      </a:srgbClr>
                    </a:gs>
                    <a:gs pos="80000">
                      <a:srgbClr val="3C7BC7">
                        <a:alpha val="100000"/>
                      </a:srgbClr>
                    </a:gs>
                    <a:gs pos="100000">
                      <a:srgbClr val="3A7CCB">
                        <a:alpha val="100000"/>
                      </a:srgbClr>
                    </a:gs>
                  </a:gsLst>
                  <a:lin ang="5400000"/>
                  <a:tileRect/>
                </a:gradFill>
              </a14:hiddenFill>
            </a:ext>
          </a:extLst>
        </p:spPr>
        <p:txBody>
          <a:bodyPr wrap="none">
            <a:spAutoFit/>
          </a:bodyPr>
          <a:lstStyle/>
          <a:p>
            <a:r>
              <a:rPr lang="zh-CN" altLang="en-US" sz="2800">
                <a:solidFill>
                  <a:srgbClr val="FF0000"/>
                </a:solidFill>
                <a:effectLst/>
                <a:latin typeface="黑体" panose="02010609060101010101" charset="-122"/>
                <a:ea typeface="黑体" panose="02010609060101010101" charset="-122"/>
              </a:rPr>
              <a:t>实验探究电流与电压、电阻的关系</a:t>
            </a:r>
            <a:endParaRPr lang="zh-CN" altLang="en-US" sz="2800">
              <a:solidFill>
                <a:srgbClr val="FF0000"/>
              </a:solidFill>
              <a:effectLst/>
              <a:latin typeface="黑体" panose="02010609060101010101" charset="-122"/>
              <a:ea typeface="黑体" panose="02010609060101010101" charset="-122"/>
            </a:endParaRPr>
          </a:p>
        </p:txBody>
      </p:sp>
      <p:sp>
        <p:nvSpPr>
          <p:cNvPr id="7173" name="Text Box 9"/>
          <p:cNvSpPr txBox="1"/>
          <p:nvPr/>
        </p:nvSpPr>
        <p:spPr>
          <a:xfrm>
            <a:off x="413385" y="2940685"/>
            <a:ext cx="8189913" cy="1383665"/>
          </a:xfrm>
          <a:prstGeom prst="rect">
            <a:avLst/>
          </a:prstGeom>
          <a:solidFill>
            <a:srgbClr val="FFCC99"/>
          </a:solidFill>
          <a:ln w="25400" cap="flat" cmpd="sng">
            <a:solidFill>
              <a:schemeClr val="accent1"/>
            </a:solidFill>
            <a:prstDash val="solid"/>
            <a:miter/>
            <a:headEnd type="none" w="med" len="med"/>
            <a:tailEnd type="none" w="med" len="med"/>
          </a:ln>
          <a:effectLst/>
        </p:spPr>
        <p:txBody>
          <a:bodyPr>
            <a:spAutoFit/>
          </a:bodyPr>
          <a:lstStyle/>
          <a:p>
            <a:r>
              <a:rPr lang="zh-CN" altLang="en-US" sz="2800">
                <a:effectLst/>
                <a:latin typeface="黑体" panose="02010609060101010101" charset="-122"/>
                <a:ea typeface="黑体" panose="02010609060101010101" charset="-122"/>
                <a:cs typeface="黑体" panose="02010609060101010101" charset="-122"/>
              </a:rPr>
              <a:t>猜想</a:t>
            </a:r>
            <a:r>
              <a:rPr lang="en-US" altLang="zh-CN" sz="2800">
                <a:effectLst/>
                <a:latin typeface="黑体" panose="02010609060101010101" charset="-122"/>
                <a:ea typeface="黑体" panose="02010609060101010101" charset="-122"/>
                <a:cs typeface="黑体" panose="02010609060101010101" charset="-122"/>
              </a:rPr>
              <a:t>1</a:t>
            </a:r>
            <a:r>
              <a:rPr lang="zh-CN" altLang="en-US" sz="2800">
                <a:effectLst/>
                <a:latin typeface="黑体" panose="02010609060101010101" charset="-122"/>
                <a:ea typeface="黑体" panose="02010609060101010101" charset="-122"/>
                <a:cs typeface="黑体" panose="02010609060101010101" charset="-122"/>
              </a:rPr>
              <a:t>：</a:t>
            </a:r>
            <a:endParaRPr lang="zh-CN" altLang="en-US" sz="2800">
              <a:effectLst/>
              <a:latin typeface="黑体" panose="02010609060101010101" charset="-122"/>
              <a:ea typeface="黑体" panose="02010609060101010101" charset="-122"/>
              <a:cs typeface="黑体" panose="02010609060101010101" charset="-122"/>
            </a:endParaRPr>
          </a:p>
          <a:p>
            <a:r>
              <a:rPr lang="zh-CN" altLang="en-US" sz="2800">
                <a:effectLst/>
                <a:latin typeface="黑体" panose="02010609060101010101" charset="-122"/>
                <a:ea typeface="黑体" panose="02010609060101010101" charset="-122"/>
                <a:cs typeface="黑体" panose="02010609060101010101" charset="-122"/>
              </a:rPr>
              <a:t>　　若电阻一定，电流与电压存在什么关系？</a:t>
            </a:r>
            <a:endParaRPr lang="zh-CN" altLang="en-US" sz="2800">
              <a:effectLst/>
              <a:latin typeface="黑体" panose="02010609060101010101" charset="-122"/>
              <a:ea typeface="黑体" panose="02010609060101010101" charset="-122"/>
              <a:cs typeface="黑体" panose="02010609060101010101" charset="-122"/>
            </a:endParaRPr>
          </a:p>
          <a:p>
            <a:r>
              <a:rPr lang="zh-CN" altLang="en-US" sz="2800">
                <a:effectLst/>
                <a:latin typeface="黑体" panose="02010609060101010101" charset="-122"/>
                <a:ea typeface="黑体" panose="02010609060101010101" charset="-122"/>
                <a:cs typeface="黑体" panose="02010609060101010101" charset="-122"/>
              </a:rPr>
              <a:t>　　猜想依据是什么？</a:t>
            </a:r>
            <a:endParaRPr lang="zh-CN" altLang="en-US" sz="2800">
              <a:effectLst/>
              <a:latin typeface="黑体" panose="02010609060101010101" charset="-122"/>
              <a:ea typeface="黑体" panose="02010609060101010101" charset="-122"/>
              <a:cs typeface="黑体" panose="02010609060101010101" charset="-122"/>
            </a:endParaRPr>
          </a:p>
        </p:txBody>
      </p:sp>
      <p:sp>
        <p:nvSpPr>
          <p:cNvPr id="7174" name="Text Box 10"/>
          <p:cNvSpPr txBox="1"/>
          <p:nvPr/>
        </p:nvSpPr>
        <p:spPr>
          <a:xfrm>
            <a:off x="413385" y="4521835"/>
            <a:ext cx="8189913" cy="1383665"/>
          </a:xfrm>
          <a:prstGeom prst="rect">
            <a:avLst/>
          </a:prstGeom>
          <a:solidFill>
            <a:srgbClr val="FFCC99"/>
          </a:solidFill>
          <a:ln w="25400" cap="flat" cmpd="sng">
            <a:solidFill>
              <a:schemeClr val="accent1"/>
            </a:solidFill>
            <a:prstDash val="solid"/>
            <a:miter/>
            <a:headEnd type="none" w="med" len="med"/>
            <a:tailEnd type="none" w="med" len="med"/>
          </a:ln>
          <a:effectLst/>
        </p:spPr>
        <p:txBody>
          <a:bodyPr>
            <a:spAutoFit/>
          </a:bodyPr>
          <a:lstStyle/>
          <a:p>
            <a:r>
              <a:rPr lang="zh-CN" altLang="en-US" sz="2800">
                <a:effectLst/>
                <a:latin typeface="黑体" panose="02010609060101010101" charset="-122"/>
                <a:ea typeface="黑体" panose="02010609060101010101" charset="-122"/>
                <a:cs typeface="黑体" panose="02010609060101010101" charset="-122"/>
              </a:rPr>
              <a:t>猜想</a:t>
            </a:r>
            <a:r>
              <a:rPr lang="en-US" altLang="zh-CN" sz="2800">
                <a:effectLst/>
                <a:latin typeface="黑体" panose="02010609060101010101" charset="-122"/>
                <a:ea typeface="黑体" panose="02010609060101010101" charset="-122"/>
                <a:cs typeface="黑体" panose="02010609060101010101" charset="-122"/>
              </a:rPr>
              <a:t>2</a:t>
            </a:r>
            <a:r>
              <a:rPr lang="zh-CN" altLang="en-US" sz="2800">
                <a:effectLst/>
                <a:latin typeface="黑体" panose="02010609060101010101" charset="-122"/>
                <a:ea typeface="黑体" panose="02010609060101010101" charset="-122"/>
                <a:cs typeface="黑体" panose="02010609060101010101" charset="-122"/>
              </a:rPr>
              <a:t>：</a:t>
            </a:r>
            <a:r>
              <a:rPr lang="en-US" altLang="zh-CN" sz="2800">
                <a:effectLst/>
                <a:latin typeface="黑体" panose="02010609060101010101" charset="-122"/>
                <a:ea typeface="黑体" panose="02010609060101010101" charset="-122"/>
                <a:cs typeface="黑体" panose="02010609060101010101" charset="-122"/>
              </a:rPr>
              <a:t> </a:t>
            </a:r>
            <a:endParaRPr lang="en-US" altLang="zh-CN" sz="2800">
              <a:effectLst/>
              <a:latin typeface="黑体" panose="02010609060101010101" charset="-122"/>
              <a:ea typeface="黑体" panose="02010609060101010101" charset="-122"/>
              <a:cs typeface="黑体" panose="02010609060101010101" charset="-122"/>
            </a:endParaRPr>
          </a:p>
          <a:p>
            <a:r>
              <a:rPr lang="zh-CN" altLang="en-US" sz="2800">
                <a:effectLst/>
                <a:latin typeface="黑体" panose="02010609060101010101" charset="-122"/>
                <a:ea typeface="黑体" panose="02010609060101010101" charset="-122"/>
                <a:cs typeface="黑体" panose="02010609060101010101" charset="-122"/>
              </a:rPr>
              <a:t>　　若电压一定，电流与电阻存在什么关系？</a:t>
            </a:r>
            <a:endParaRPr lang="zh-CN" altLang="en-US" sz="2800">
              <a:effectLst/>
              <a:latin typeface="黑体" panose="02010609060101010101" charset="-122"/>
              <a:ea typeface="黑体" panose="02010609060101010101" charset="-122"/>
              <a:cs typeface="黑体" panose="02010609060101010101" charset="-122"/>
            </a:endParaRPr>
          </a:p>
          <a:p>
            <a:r>
              <a:rPr lang="zh-CN" altLang="en-US" sz="2800">
                <a:effectLst/>
                <a:latin typeface="黑体" panose="02010609060101010101" charset="-122"/>
                <a:ea typeface="黑体" panose="02010609060101010101" charset="-122"/>
                <a:cs typeface="黑体" panose="02010609060101010101" charset="-122"/>
              </a:rPr>
              <a:t>　　猜想依据是什么？</a:t>
            </a:r>
            <a:endParaRPr lang="zh-CN" altLang="en-US" sz="2800">
              <a:effectLst/>
              <a:latin typeface="黑体" panose="02010609060101010101" charset="-122"/>
              <a:ea typeface="黑体" panose="02010609060101010101" charset="-122"/>
              <a:cs typeface="黑体" panose="02010609060101010101" charset="-122"/>
            </a:endParaRPr>
          </a:p>
        </p:txBody>
      </p:sp>
      <p:sp>
        <p:nvSpPr>
          <p:cNvPr id="6145" name="文本框 24"/>
          <p:cNvSpPr txBox="1"/>
          <p:nvPr/>
        </p:nvSpPr>
        <p:spPr>
          <a:xfrm>
            <a:off x="284480" y="1014730"/>
            <a:ext cx="2647315" cy="583565"/>
          </a:xfrm>
          <a:prstGeom prst="rect">
            <a:avLst/>
          </a:prstGeom>
          <a:noFill/>
          <a:ln w="9525">
            <a:noFill/>
          </a:ln>
        </p:spPr>
        <p:txBody>
          <a:bodyPr wrap="square" anchor="t">
            <a:spAutoFit/>
          </a:bodyPr>
          <a:lstStyle/>
          <a:p>
            <a:r>
              <a:rPr lang="zh-CN" altLang="en-US" sz="3200">
                <a:solidFill>
                  <a:schemeClr val="accent1">
                    <a:lumMod val="50000"/>
                  </a:schemeClr>
                </a:solidFill>
                <a:latin typeface="微软雅黑" panose="020b0503020204020204" charset="-122"/>
                <a:ea typeface="微软雅黑"/>
                <a:sym typeface="+mn-ea"/>
              </a:rPr>
              <a:t>☆</a:t>
            </a:r>
            <a:r>
              <a:rPr lang="zh-CN" altLang="en-US" sz="3200">
                <a:latin typeface="黑体" panose="02010609060101010101" charset="-122"/>
                <a:ea typeface="黑体" panose="02010609060101010101" charset="-122"/>
              </a:rPr>
              <a:t>课堂探究</a:t>
            </a:r>
            <a:endParaRPr lang="zh-CN" altLang="en-US" sz="3200">
              <a:latin typeface="黑体" panose="02010609060101010101" charset="-122"/>
              <a:ea typeface="黑体" panose="02010609060101010101" charset="-122"/>
            </a:endParaRPr>
          </a:p>
        </p:txBody>
      </p:sp>
    </p:spTree>
  </p:cSld>
  <p:clrMapOvr>
    <a:masterClrMapping/>
  </p:clrMapOvr>
  <mc:AlternateContent>
    <mc:Choice xmlns:p14="http://schemas.microsoft.com/office/powerpoint/2010/main" Requires="p14">
      <p:transition p14:dur="500"/>
    </mc:Choice>
    <mc:Fallback>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after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1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3" grpId="0"/>
      <p:bldP spid="7174" grpId="0"/>
    </p:bldLst>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8198" name="Text Box 6"/>
          <p:cNvSpPr txBox="1"/>
          <p:nvPr/>
        </p:nvSpPr>
        <p:spPr>
          <a:xfrm>
            <a:off x="284480" y="1692910"/>
            <a:ext cx="5886450" cy="521970"/>
          </a:xfrm>
          <a:prstGeom prst="rect">
            <a:avLst/>
          </a:prstGeom>
          <a:noFill/>
          <a:ln w="9525">
            <a:noFill/>
          </a:ln>
        </p:spPr>
        <p:txBody>
          <a:bodyPr wrap="square">
            <a:spAutoFit/>
          </a:bodyPr>
          <a:lstStyle/>
          <a:p>
            <a:pPr algn="l">
              <a:spcBef>
                <a:spcPct val="50000"/>
              </a:spcBef>
            </a:pPr>
            <a:r>
              <a:rPr lang="zh-CN" altLang="en-US" sz="2800">
                <a:latin typeface="黑体" panose="02010609060101010101" charset="-122"/>
                <a:ea typeface="黑体" panose="02010609060101010101" charset="-122"/>
              </a:rPr>
              <a:t>给你以下实验器材：如何设计实验？</a:t>
            </a:r>
            <a:endParaRPr lang="zh-CN" altLang="en-US" sz="2800">
              <a:latin typeface="黑体" panose="02010609060101010101" charset="-122"/>
              <a:ea typeface="黑体" panose="02010609060101010101" charset="-122"/>
            </a:endParaRPr>
          </a:p>
        </p:txBody>
      </p:sp>
      <p:pic>
        <p:nvPicPr>
          <p:cNvPr id="2" name="图片 1"/>
          <p:cNvPicPr>
            <a:picLocks noChangeAspect="1"/>
          </p:cNvPicPr>
          <p:nvPr/>
        </p:nvPicPr>
        <p:blipFill>
          <a:blip r:embed="rId2"/>
          <a:stretch>
            <a:fillRect/>
          </a:stretch>
        </p:blipFill>
        <p:spPr>
          <a:xfrm>
            <a:off x="1282065" y="2361565"/>
            <a:ext cx="6131560" cy="3578225"/>
          </a:xfrm>
          <a:prstGeom prst="rect">
            <a:avLst/>
          </a:prstGeom>
        </p:spPr>
      </p:pic>
      <p:sp>
        <p:nvSpPr>
          <p:cNvPr id="6145" name="文本框 24"/>
          <p:cNvSpPr txBox="1"/>
          <p:nvPr/>
        </p:nvSpPr>
        <p:spPr>
          <a:xfrm>
            <a:off x="284480" y="1014730"/>
            <a:ext cx="2547620" cy="583565"/>
          </a:xfrm>
          <a:prstGeom prst="rect">
            <a:avLst/>
          </a:prstGeom>
          <a:noFill/>
          <a:ln w="9525">
            <a:noFill/>
          </a:ln>
        </p:spPr>
        <p:txBody>
          <a:bodyPr wrap="square" anchor="t">
            <a:spAutoFit/>
          </a:bodyPr>
          <a:lstStyle/>
          <a:p>
            <a:r>
              <a:rPr lang="zh-CN" altLang="en-US" sz="3200">
                <a:solidFill>
                  <a:schemeClr val="accent1">
                    <a:lumMod val="50000"/>
                  </a:schemeClr>
                </a:solidFill>
                <a:latin typeface="微软雅黑" panose="020b0503020204020204" charset="-122"/>
                <a:ea typeface="微软雅黑"/>
                <a:sym typeface="+mn-ea"/>
              </a:rPr>
              <a:t>☆</a:t>
            </a:r>
            <a:r>
              <a:rPr lang="zh-CN" altLang="en-US" sz="3200">
                <a:latin typeface="黑体" panose="02010609060101010101" charset="-122"/>
                <a:ea typeface="黑体" panose="02010609060101010101" charset="-122"/>
              </a:rPr>
              <a:t>课堂探究</a:t>
            </a:r>
            <a:endParaRPr lang="zh-CN" altLang="en-US" sz="3200">
              <a:latin typeface="黑体" panose="02010609060101010101" charset="-122"/>
              <a:ea typeface="黑体" panose="02010609060101010101" charset="-122"/>
            </a:endParaRPr>
          </a:p>
        </p:txBody>
      </p:sp>
    </p:spTree>
  </p:cSld>
  <p:clrMapOvr>
    <a:masterClrMapping/>
  </p:clrMapOvr>
  <mc:AlternateContent>
    <mc:Choice xmlns:p14="http://schemas.microsoft.com/office/powerpoint/2010/main" Requires="p14">
      <p:transition p14:dur="500"/>
    </mc:Choice>
    <mc:Fallback>
      <p:transition/>
    </mc:Fallback>
  </mc:AlternateContent>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145" name="文本框 24"/>
          <p:cNvSpPr txBox="1"/>
          <p:nvPr/>
        </p:nvSpPr>
        <p:spPr>
          <a:xfrm>
            <a:off x="284480" y="1014730"/>
            <a:ext cx="3060700" cy="583565"/>
          </a:xfrm>
          <a:prstGeom prst="rect">
            <a:avLst/>
          </a:prstGeom>
          <a:noFill/>
          <a:ln w="9525">
            <a:noFill/>
          </a:ln>
        </p:spPr>
        <p:txBody>
          <a:bodyPr wrap="square" anchor="t">
            <a:spAutoFit/>
          </a:bodyPr>
          <a:lstStyle/>
          <a:p>
            <a:r>
              <a:rPr lang="zh-CN" altLang="en-US" sz="3200">
                <a:solidFill>
                  <a:schemeClr val="accent1">
                    <a:lumMod val="50000"/>
                  </a:schemeClr>
                </a:solidFill>
                <a:latin typeface="微软雅黑" panose="020b0503020204020204" charset="-122"/>
                <a:ea typeface="微软雅黑"/>
                <a:sym typeface="+mn-ea"/>
              </a:rPr>
              <a:t>☆</a:t>
            </a:r>
            <a:r>
              <a:rPr lang="zh-CN" altLang="en-US" sz="3200">
                <a:latin typeface="黑体" panose="02010609060101010101" charset="-122"/>
                <a:ea typeface="黑体" panose="02010609060101010101" charset="-122"/>
              </a:rPr>
              <a:t>课堂探究</a:t>
            </a:r>
            <a:endParaRPr lang="zh-CN" altLang="en-US" sz="3200">
              <a:latin typeface="黑体" panose="02010609060101010101" charset="-122"/>
              <a:ea typeface="黑体" panose="02010609060101010101" charset="-122"/>
            </a:endParaRPr>
          </a:p>
        </p:txBody>
      </p:sp>
      <p:sp>
        <p:nvSpPr>
          <p:cNvPr id="5128" name="矩形 4"/>
          <p:cNvSpPr/>
          <p:nvPr/>
        </p:nvSpPr>
        <p:spPr>
          <a:xfrm>
            <a:off x="485140" y="1665288"/>
            <a:ext cx="6095365" cy="521970"/>
          </a:xfrm>
          <a:prstGeom prst="rect">
            <a:avLst/>
          </a:prstGeom>
          <a:gradFill rotWithShape="1">
            <a:gsLst>
              <a:gs pos="0">
                <a:srgbClr val="FE4444"/>
              </a:gs>
              <a:gs pos="100000">
                <a:srgbClr val="832B2B"/>
              </a:gs>
            </a:gsLst>
            <a:lin ang="5400000" scaled="0"/>
          </a:gradFill>
          <a:ln w="9525" cap="flat" cmpd="sng">
            <a:solidFill>
              <a:srgbClr val="4A7EBB"/>
            </a:solidFill>
            <a:prstDash val="solid"/>
            <a:miter/>
            <a:headEnd type="none" w="med" len="med"/>
            <a:tailEnd type="none" w="med" len="med"/>
          </a:ln>
          <a:effectLst>
            <a:outerShdw dist="23000" dir="5400000" algn="ctr" rotWithShape="0">
              <a:srgbClr val="000000">
                <a:alpha val="25000"/>
              </a:srgbClr>
            </a:outerShdw>
          </a:effectLst>
        </p:spPr>
        <p:txBody>
          <a:bodyPr wrap="none">
            <a:spAutoFit/>
          </a:bodyPr>
          <a:lstStyle/>
          <a:p>
            <a:pPr algn="l"/>
            <a:r>
              <a:rPr lang="zh-CN" altLang="en-US" sz="2800">
                <a:solidFill>
                  <a:srgbClr val="FFFFFF"/>
                </a:solidFill>
                <a:latin typeface="Arial" panose="020b0604020202020204" pitchFamily="34" charset="0"/>
                <a:ea typeface="黑体" panose="02010609060101010101" charset="-122"/>
                <a:sym typeface="+mn-ea"/>
              </a:rPr>
              <a:t>知识点</a:t>
            </a:r>
            <a:r>
              <a:rPr lang="zh-CN" altLang="en-US" sz="2800" b="1" u="none">
                <a:solidFill>
                  <a:srgbClr val="FFFFFF"/>
                </a:solidFill>
                <a:latin typeface="Arial" panose="020b0604020202020204" pitchFamily="34" charset="0"/>
                <a:ea typeface="黑体" panose="02010609060101010101" charset="-122"/>
              </a:rPr>
              <a:t>一  实验探究电流与电压的关系</a:t>
            </a:r>
            <a:endParaRPr lang="zh-CN" altLang="en-US" sz="2800" b="1" u="none">
              <a:solidFill>
                <a:srgbClr val="FFFFFF"/>
              </a:solidFill>
              <a:latin typeface="Arial" panose="020b0604020202020204" pitchFamily="34" charset="0"/>
              <a:ea typeface="黑体" panose="02010609060101010101" charset="-122"/>
            </a:endParaRPr>
          </a:p>
        </p:txBody>
      </p:sp>
      <p:sp>
        <p:nvSpPr>
          <p:cNvPr id="4" name="文本框 3"/>
          <p:cNvSpPr txBox="1"/>
          <p:nvPr/>
        </p:nvSpPr>
        <p:spPr>
          <a:xfrm>
            <a:off x="157480" y="3272790"/>
            <a:ext cx="4572000" cy="1938020"/>
          </a:xfrm>
          <a:prstGeom prst="rect">
            <a:avLst/>
          </a:prstGeom>
          <a:solidFill>
            <a:schemeClr val="bg1"/>
          </a:solidFill>
        </p:spPr>
        <p:txBody>
          <a:bodyPr wrap="square" rtlCol="0">
            <a:spAutoFit/>
          </a:bodyPr>
          <a:lstStyle/>
          <a:p>
            <a:r>
              <a:rPr lang="zh-CN" altLang="en-US" sz="2400" b="1">
                <a:solidFill>
                  <a:srgbClr val="0000FF"/>
                </a:solidFill>
                <a:latin typeface="宋体" panose="02010600030101010101" pitchFamily="2" charset="-122"/>
                <a:ea typeface="宋体" panose="02010600030101010101" pitchFamily="2" charset="-122"/>
              </a:rPr>
              <a:t>设计思路：</a:t>
            </a:r>
            <a:r>
              <a:rPr lang="zh-CN" altLang="en-US" sz="2400" b="1">
                <a:latin typeface="宋体" panose="02010600030101010101" pitchFamily="2" charset="-122"/>
                <a:ea typeface="宋体" panose="02010600030101010101" pitchFamily="2" charset="-122"/>
              </a:rPr>
              <a:t>电流既与电压有关，也与电阻有关。那么要探究电流与电压的关系，就要</a:t>
            </a:r>
            <a:r>
              <a:rPr lang="zh-CN" altLang="en-US" sz="2400" b="1">
                <a:solidFill>
                  <a:srgbClr val="FF0000"/>
                </a:solidFill>
                <a:latin typeface="宋体" panose="02010600030101010101" pitchFamily="2" charset="-122"/>
                <a:ea typeface="宋体" panose="02010600030101010101" pitchFamily="2" charset="-122"/>
              </a:rPr>
              <a:t>控制电阻不变</a:t>
            </a:r>
            <a:r>
              <a:rPr lang="zh-CN" altLang="en-US" sz="2400" b="1">
                <a:latin typeface="宋体" panose="02010600030101010101" pitchFamily="2" charset="-122"/>
                <a:ea typeface="宋体" panose="02010600030101010101" pitchFamily="2" charset="-122"/>
              </a:rPr>
              <a:t>，测出</a:t>
            </a:r>
            <a:r>
              <a:rPr lang="zh-CN" altLang="en-US" sz="2400" b="1">
                <a:solidFill>
                  <a:srgbClr val="FF0000"/>
                </a:solidFill>
                <a:latin typeface="宋体" panose="02010600030101010101" pitchFamily="2" charset="-122"/>
                <a:ea typeface="宋体" panose="02010600030101010101" pitchFamily="2" charset="-122"/>
              </a:rPr>
              <a:t>电阻在不同电压下的电流</a:t>
            </a:r>
            <a:r>
              <a:rPr lang="zh-CN" altLang="en-US" sz="2400" b="1">
                <a:latin typeface="宋体" panose="02010600030101010101" pitchFamily="2" charset="-122"/>
                <a:ea typeface="宋体" panose="02010600030101010101" pitchFamily="2" charset="-122"/>
              </a:rPr>
              <a:t>，从而得出电流与电压的关系。</a:t>
            </a:r>
            <a:endParaRPr lang="zh-CN" altLang="en-US" sz="2400" b="1">
              <a:latin typeface="宋体" pitchFamily="2" charset="-122"/>
              <a:ea typeface="宋体" pitchFamily="2" charset="-122"/>
            </a:endParaRPr>
          </a:p>
        </p:txBody>
      </p:sp>
      <p:sp>
        <p:nvSpPr>
          <p:cNvPr id="14338" name="Line 11"/>
          <p:cNvSpPr/>
          <p:nvPr/>
        </p:nvSpPr>
        <p:spPr>
          <a:xfrm>
            <a:off x="6072664" y="3564229"/>
            <a:ext cx="1824514" cy="476"/>
          </a:xfrm>
          <a:prstGeom prst="line">
            <a:avLst/>
          </a:prstGeom>
          <a:ln w="28575" cap="flat" cmpd="sng">
            <a:solidFill>
              <a:schemeClr val="tx1"/>
            </a:solidFill>
            <a:prstDash val="solid"/>
            <a:headEnd type="none" w="med" len="med"/>
            <a:tailEnd type="none" w="med" len="med"/>
          </a:ln>
        </p:spPr>
        <p:txBody>
          <a:bodyPr/>
          <a:lstStyle/>
          <a:p/>
        </p:txBody>
      </p:sp>
      <p:grpSp>
        <p:nvGrpSpPr>
          <p:cNvPr id="11" name="Group 45"/>
          <p:cNvGrpSpPr/>
          <p:nvPr/>
        </p:nvGrpSpPr>
        <p:grpSpPr>
          <a:xfrm>
            <a:off x="5398770" y="4347660"/>
            <a:ext cx="1216343" cy="972026"/>
            <a:chOff x="1202" y="1797"/>
            <a:chExt cx="1904" cy="1407"/>
          </a:xfrm>
        </p:grpSpPr>
        <p:sp>
          <p:nvSpPr>
            <p:cNvPr id="14370" name="Line 24"/>
            <p:cNvSpPr/>
            <p:nvPr/>
          </p:nvSpPr>
          <p:spPr>
            <a:xfrm>
              <a:off x="1247" y="2115"/>
              <a:ext cx="1814" cy="0"/>
            </a:xfrm>
            <a:prstGeom prst="line">
              <a:avLst/>
            </a:prstGeom>
            <a:ln w="28575" cap="flat" cmpd="sng">
              <a:solidFill>
                <a:schemeClr val="tx1"/>
              </a:solidFill>
              <a:prstDash val="solid"/>
              <a:headEnd type="none" w="med" len="med"/>
              <a:tailEnd type="none" w="med" len="med"/>
            </a:ln>
          </p:spPr>
          <p:txBody>
            <a:bodyPr/>
            <a:lstStyle/>
            <a:p/>
          </p:txBody>
        </p:sp>
        <p:grpSp>
          <p:nvGrpSpPr>
            <p:cNvPr id="14371" name="Group 33"/>
            <p:cNvGrpSpPr/>
            <p:nvPr/>
          </p:nvGrpSpPr>
          <p:grpSpPr>
            <a:xfrm>
              <a:off x="1202" y="1797"/>
              <a:ext cx="1904" cy="1407"/>
              <a:chOff x="1202" y="1797"/>
              <a:chExt cx="1904" cy="1407"/>
            </a:xfrm>
          </p:grpSpPr>
          <p:sp>
            <p:nvSpPr>
              <p:cNvPr id="14372" name="Line 23"/>
              <p:cNvSpPr/>
              <p:nvPr/>
            </p:nvSpPr>
            <p:spPr>
              <a:xfrm flipH="1">
                <a:off x="1247" y="2115"/>
                <a:ext cx="0" cy="1043"/>
              </a:xfrm>
              <a:prstGeom prst="line">
                <a:avLst/>
              </a:prstGeom>
              <a:ln w="28575" cap="flat" cmpd="sng">
                <a:solidFill>
                  <a:schemeClr val="tx1"/>
                </a:solidFill>
                <a:prstDash val="solid"/>
                <a:headEnd type="none" w="med" len="med"/>
                <a:tailEnd type="none" w="med" len="med"/>
              </a:ln>
            </p:spPr>
            <p:txBody>
              <a:bodyPr/>
              <a:lstStyle/>
              <a:p/>
            </p:txBody>
          </p:sp>
          <p:sp>
            <p:nvSpPr>
              <p:cNvPr id="14373" name="Line 25"/>
              <p:cNvSpPr/>
              <p:nvPr/>
            </p:nvSpPr>
            <p:spPr>
              <a:xfrm flipH="1">
                <a:off x="3061" y="2115"/>
                <a:ext cx="0" cy="1043"/>
              </a:xfrm>
              <a:prstGeom prst="line">
                <a:avLst/>
              </a:prstGeom>
              <a:ln w="28575" cap="flat" cmpd="sng">
                <a:solidFill>
                  <a:schemeClr val="tx1"/>
                </a:solidFill>
                <a:prstDash val="solid"/>
                <a:headEnd type="none" w="med" len="med"/>
                <a:tailEnd type="none" w="med" len="med"/>
              </a:ln>
            </p:spPr>
            <p:txBody>
              <a:bodyPr/>
              <a:lstStyle/>
              <a:p/>
            </p:txBody>
          </p:sp>
          <p:sp>
            <p:nvSpPr>
              <p:cNvPr id="14374" name="Oval 28"/>
              <p:cNvSpPr/>
              <p:nvPr/>
            </p:nvSpPr>
            <p:spPr>
              <a:xfrm>
                <a:off x="1202" y="3112"/>
                <a:ext cx="90" cy="91"/>
              </a:xfrm>
              <a:prstGeom prst="ellipse">
                <a:avLst/>
              </a:prstGeom>
              <a:solidFill>
                <a:schemeClr val="tx1"/>
              </a:solidFill>
              <a:ln w="9525" cap="flat" cmpd="sng">
                <a:solidFill>
                  <a:schemeClr val="tx1"/>
                </a:solidFill>
                <a:prstDash val="solid"/>
                <a:headEnd type="none" w="med" len="med"/>
                <a:tailEnd type="none" w="med" len="med"/>
              </a:ln>
            </p:spPr>
            <p:txBody>
              <a:bodyPr wrap="none" anchor="ctr"/>
              <a:lstStyle/>
              <a:p>
                <a:endParaRPr lang="zh-CN" altLang="en-US" sz="2700">
                  <a:latin typeface="Times New Roman"/>
                  <a:ea typeface="宋体" pitchFamily="2" charset="-122"/>
                  <a:cs typeface="Times New Roman" panose="02020603050405020304" charset="0"/>
                </a:endParaRPr>
              </a:p>
            </p:txBody>
          </p:sp>
          <p:sp>
            <p:nvSpPr>
              <p:cNvPr id="14375" name="Oval 29"/>
              <p:cNvSpPr/>
              <p:nvPr/>
            </p:nvSpPr>
            <p:spPr>
              <a:xfrm>
                <a:off x="3016" y="3113"/>
                <a:ext cx="90" cy="91"/>
              </a:xfrm>
              <a:prstGeom prst="ellipse">
                <a:avLst/>
              </a:prstGeom>
              <a:solidFill>
                <a:schemeClr val="tx1"/>
              </a:solidFill>
              <a:ln w="9525" cap="flat" cmpd="sng">
                <a:solidFill>
                  <a:schemeClr val="tx1"/>
                </a:solidFill>
                <a:prstDash val="solid"/>
                <a:headEnd type="none" w="med" len="med"/>
                <a:tailEnd type="none" w="med" len="med"/>
              </a:ln>
            </p:spPr>
            <p:txBody>
              <a:bodyPr wrap="none" anchor="ctr"/>
              <a:lstStyle/>
              <a:p>
                <a:endParaRPr lang="zh-CN" altLang="en-US" sz="2700">
                  <a:latin typeface="Times New Roman"/>
                  <a:ea typeface="宋体" panose="02010600030101010101" pitchFamily="2" charset="-122"/>
                  <a:cs typeface="Times New Roman"/>
                </a:endParaRPr>
              </a:p>
            </p:txBody>
          </p:sp>
          <p:grpSp>
            <p:nvGrpSpPr>
              <p:cNvPr id="14376" name="Group 30"/>
              <p:cNvGrpSpPr/>
              <p:nvPr/>
            </p:nvGrpSpPr>
            <p:grpSpPr>
              <a:xfrm>
                <a:off x="1837" y="1797"/>
                <a:ext cx="635" cy="733"/>
                <a:chOff x="3379" y="2840"/>
                <a:chExt cx="635" cy="733"/>
              </a:xfrm>
            </p:grpSpPr>
            <p:sp>
              <p:nvSpPr>
                <p:cNvPr id="14377" name="Oval 31"/>
                <p:cNvSpPr/>
                <p:nvPr/>
              </p:nvSpPr>
              <p:spPr>
                <a:xfrm>
                  <a:off x="3379" y="2840"/>
                  <a:ext cx="635" cy="635"/>
                </a:xfrm>
                <a:prstGeom prst="ellipse">
                  <a:avLst/>
                </a:prstGeom>
                <a:solidFill>
                  <a:schemeClr val="bg1"/>
                </a:solidFill>
                <a:ln w="28575" cap="flat" cmpd="sng">
                  <a:solidFill>
                    <a:schemeClr val="tx1"/>
                  </a:solidFill>
                  <a:prstDash val="solid"/>
                  <a:headEnd type="none" w="med" len="med"/>
                  <a:tailEnd type="none" w="med" len="med"/>
                </a:ln>
              </p:spPr>
              <p:txBody>
                <a:bodyPr wrap="none" anchor="ctr"/>
                <a:lstStyle/>
                <a:p>
                  <a:endParaRPr lang="zh-CN" altLang="en-US" sz="2700">
                    <a:latin typeface="Times New Roman"/>
                    <a:ea typeface="宋体" panose="02010600030101010101" pitchFamily="2" charset="-122"/>
                    <a:cs typeface="Times New Roman"/>
                  </a:endParaRPr>
                </a:p>
              </p:txBody>
            </p:sp>
            <p:sp>
              <p:nvSpPr>
                <p:cNvPr id="14378" name="Text Box 32"/>
                <p:cNvSpPr txBox="1"/>
                <p:nvPr/>
              </p:nvSpPr>
              <p:spPr>
                <a:xfrm>
                  <a:off x="3425" y="2840"/>
                  <a:ext cx="545" cy="733"/>
                </a:xfrm>
                <a:prstGeom prst="rect">
                  <a:avLst/>
                </a:prstGeom>
                <a:noFill/>
                <a:ln w="9525">
                  <a:noFill/>
                </a:ln>
              </p:spPr>
              <p:txBody>
                <a:bodyPr wrap="square">
                  <a:spAutoFit/>
                </a:bodyPr>
                <a:lstStyle/>
                <a:p>
                  <a:pPr algn="ctr">
                    <a:spcBef>
                      <a:spcPct val="50000"/>
                    </a:spcBef>
                  </a:pPr>
                  <a:r>
                    <a:rPr lang="en-US" altLang="zh-CN" sz="2700">
                      <a:latin typeface="Times New Roman"/>
                      <a:ea typeface="宋体" panose="02010600030101010101" pitchFamily="2" charset="-122"/>
                      <a:cs typeface="Times New Roman"/>
                    </a:rPr>
                    <a:t>V</a:t>
                  </a:r>
                  <a:endParaRPr lang="en-US" altLang="zh-CN" sz="2700">
                    <a:latin typeface="Times New Roman"/>
                    <a:ea typeface="宋体" pitchFamily="2" charset="-122"/>
                    <a:cs typeface="Times New Roman" panose="02020603050405020304" charset="0"/>
                  </a:endParaRPr>
                </a:p>
              </p:txBody>
            </p:sp>
          </p:grpSp>
        </p:grpSp>
      </p:grpSp>
      <p:grpSp>
        <p:nvGrpSpPr>
          <p:cNvPr id="14340" name="Group 44"/>
          <p:cNvGrpSpPr/>
          <p:nvPr/>
        </p:nvGrpSpPr>
        <p:grpSpPr>
          <a:xfrm>
            <a:off x="4964430" y="3376110"/>
            <a:ext cx="3029426" cy="2005489"/>
            <a:chOff x="612" y="391"/>
            <a:chExt cx="4745" cy="2903"/>
          </a:xfrm>
        </p:grpSpPr>
        <p:grpSp>
          <p:nvGrpSpPr>
            <p:cNvPr id="14353" name="Group 42"/>
            <p:cNvGrpSpPr/>
            <p:nvPr/>
          </p:nvGrpSpPr>
          <p:grpSpPr>
            <a:xfrm>
              <a:off x="612" y="391"/>
              <a:ext cx="4745" cy="2767"/>
              <a:chOff x="612" y="391"/>
              <a:chExt cx="4745" cy="2767"/>
            </a:xfrm>
          </p:grpSpPr>
          <p:grpSp>
            <p:nvGrpSpPr>
              <p:cNvPr id="14355" name="Group 10"/>
              <p:cNvGrpSpPr/>
              <p:nvPr/>
            </p:nvGrpSpPr>
            <p:grpSpPr>
              <a:xfrm>
                <a:off x="2018" y="391"/>
                <a:ext cx="318" cy="544"/>
                <a:chOff x="2018" y="391"/>
                <a:chExt cx="318" cy="544"/>
              </a:xfrm>
            </p:grpSpPr>
            <p:grpSp>
              <p:nvGrpSpPr>
                <p:cNvPr id="14364" name="Group 6"/>
                <p:cNvGrpSpPr/>
                <p:nvPr/>
              </p:nvGrpSpPr>
              <p:grpSpPr>
                <a:xfrm>
                  <a:off x="2018" y="391"/>
                  <a:ext cx="91" cy="544"/>
                  <a:chOff x="2018" y="391"/>
                  <a:chExt cx="91" cy="544"/>
                </a:xfrm>
              </p:grpSpPr>
              <p:sp>
                <p:nvSpPr>
                  <p:cNvPr id="14368" name="Line 4"/>
                  <p:cNvSpPr/>
                  <p:nvPr/>
                </p:nvSpPr>
                <p:spPr>
                  <a:xfrm flipH="1">
                    <a:off x="2018" y="391"/>
                    <a:ext cx="0" cy="544"/>
                  </a:xfrm>
                  <a:prstGeom prst="line">
                    <a:avLst/>
                  </a:prstGeom>
                  <a:ln w="28575" cap="flat" cmpd="sng">
                    <a:solidFill>
                      <a:schemeClr val="tx1"/>
                    </a:solidFill>
                    <a:prstDash val="solid"/>
                    <a:headEnd type="none" w="med" len="med"/>
                    <a:tailEnd type="none" w="med" len="med"/>
                  </a:ln>
                </p:spPr>
                <p:txBody>
                  <a:bodyPr/>
                  <a:lstStyle/>
                  <a:p/>
                </p:txBody>
              </p:sp>
              <p:sp>
                <p:nvSpPr>
                  <p:cNvPr id="14369" name="Line 5"/>
                  <p:cNvSpPr/>
                  <p:nvPr/>
                </p:nvSpPr>
                <p:spPr>
                  <a:xfrm flipH="1">
                    <a:off x="2109" y="527"/>
                    <a:ext cx="0" cy="272"/>
                  </a:xfrm>
                  <a:prstGeom prst="line">
                    <a:avLst/>
                  </a:prstGeom>
                  <a:ln w="76200" cap="flat" cmpd="sng">
                    <a:solidFill>
                      <a:schemeClr val="tx1"/>
                    </a:solidFill>
                    <a:prstDash val="solid"/>
                    <a:headEnd type="none" w="med" len="med"/>
                    <a:tailEnd type="none" w="med" len="med"/>
                  </a:ln>
                </p:spPr>
                <p:txBody>
                  <a:bodyPr/>
                  <a:lstStyle/>
                  <a:p/>
                </p:txBody>
              </p:sp>
            </p:grpSp>
            <p:grpSp>
              <p:nvGrpSpPr>
                <p:cNvPr id="14365" name="Group 7"/>
                <p:cNvGrpSpPr/>
                <p:nvPr/>
              </p:nvGrpSpPr>
              <p:grpSpPr>
                <a:xfrm>
                  <a:off x="2245" y="391"/>
                  <a:ext cx="91" cy="544"/>
                  <a:chOff x="2018" y="391"/>
                  <a:chExt cx="91" cy="544"/>
                </a:xfrm>
              </p:grpSpPr>
              <p:sp>
                <p:nvSpPr>
                  <p:cNvPr id="14366" name="Line 8"/>
                  <p:cNvSpPr/>
                  <p:nvPr/>
                </p:nvSpPr>
                <p:spPr>
                  <a:xfrm flipH="1">
                    <a:off x="2018" y="391"/>
                    <a:ext cx="0" cy="544"/>
                  </a:xfrm>
                  <a:prstGeom prst="line">
                    <a:avLst/>
                  </a:prstGeom>
                  <a:ln w="28575" cap="flat" cmpd="sng">
                    <a:solidFill>
                      <a:schemeClr val="tx1"/>
                    </a:solidFill>
                    <a:prstDash val="solid"/>
                    <a:headEnd type="none" w="med" len="med"/>
                    <a:tailEnd type="none" w="med" len="med"/>
                  </a:ln>
                </p:spPr>
                <p:txBody>
                  <a:bodyPr/>
                  <a:lstStyle/>
                  <a:p/>
                </p:txBody>
              </p:sp>
              <p:sp>
                <p:nvSpPr>
                  <p:cNvPr id="14367" name="Line 9"/>
                  <p:cNvSpPr/>
                  <p:nvPr/>
                </p:nvSpPr>
                <p:spPr>
                  <a:xfrm flipH="1">
                    <a:off x="2109" y="527"/>
                    <a:ext cx="0" cy="272"/>
                  </a:xfrm>
                  <a:prstGeom prst="line">
                    <a:avLst/>
                  </a:prstGeom>
                  <a:ln w="76200" cap="flat" cmpd="sng">
                    <a:solidFill>
                      <a:schemeClr val="tx1"/>
                    </a:solidFill>
                    <a:prstDash val="solid"/>
                    <a:headEnd type="none" w="med" len="med"/>
                    <a:tailEnd type="none" w="med" len="med"/>
                  </a:ln>
                </p:spPr>
                <p:txBody>
                  <a:bodyPr/>
                  <a:lstStyle/>
                  <a:p/>
                </p:txBody>
              </p:sp>
            </p:grpSp>
          </p:grpSp>
          <p:sp>
            <p:nvSpPr>
              <p:cNvPr id="14356" name="Line 13"/>
              <p:cNvSpPr/>
              <p:nvPr/>
            </p:nvSpPr>
            <p:spPr>
              <a:xfrm flipH="1">
                <a:off x="5193" y="663"/>
                <a:ext cx="0" cy="953"/>
              </a:xfrm>
              <a:prstGeom prst="line">
                <a:avLst/>
              </a:prstGeom>
              <a:ln w="28575" cap="flat" cmpd="sng">
                <a:solidFill>
                  <a:schemeClr val="tx1"/>
                </a:solidFill>
                <a:prstDash val="solid"/>
                <a:headEnd type="none" w="med" len="med"/>
                <a:tailEnd type="none" w="med" len="med"/>
              </a:ln>
            </p:spPr>
            <p:txBody>
              <a:bodyPr/>
              <a:lstStyle/>
              <a:p/>
            </p:txBody>
          </p:sp>
          <p:sp>
            <p:nvSpPr>
              <p:cNvPr id="14357" name="Line 14"/>
              <p:cNvSpPr/>
              <p:nvPr/>
            </p:nvSpPr>
            <p:spPr>
              <a:xfrm flipH="1">
                <a:off x="612" y="3158"/>
                <a:ext cx="4581" cy="0"/>
              </a:xfrm>
              <a:prstGeom prst="line">
                <a:avLst/>
              </a:prstGeom>
              <a:ln w="28575" cap="flat" cmpd="sng">
                <a:solidFill>
                  <a:schemeClr val="tx1"/>
                </a:solidFill>
                <a:prstDash val="solid"/>
                <a:headEnd type="none" w="med" len="med"/>
                <a:tailEnd type="none" w="med" len="med"/>
              </a:ln>
            </p:spPr>
            <p:txBody>
              <a:bodyPr/>
              <a:lstStyle/>
              <a:p/>
            </p:txBody>
          </p:sp>
          <p:sp>
            <p:nvSpPr>
              <p:cNvPr id="14358" name="Line 15"/>
              <p:cNvSpPr/>
              <p:nvPr/>
            </p:nvSpPr>
            <p:spPr>
              <a:xfrm flipH="1" flipV="1">
                <a:off x="612" y="663"/>
                <a:ext cx="0" cy="2495"/>
              </a:xfrm>
              <a:prstGeom prst="line">
                <a:avLst/>
              </a:prstGeom>
              <a:ln w="28575" cap="flat" cmpd="sng">
                <a:solidFill>
                  <a:schemeClr val="tx1"/>
                </a:solidFill>
                <a:prstDash val="solid"/>
                <a:headEnd type="none" w="med" len="med"/>
                <a:tailEnd type="none" w="med" len="med"/>
              </a:ln>
            </p:spPr>
            <p:txBody>
              <a:bodyPr/>
              <a:lstStyle/>
              <a:p/>
            </p:txBody>
          </p:sp>
          <p:sp>
            <p:nvSpPr>
              <p:cNvPr id="14359" name="Line 16"/>
              <p:cNvSpPr/>
              <p:nvPr/>
            </p:nvSpPr>
            <p:spPr>
              <a:xfrm flipH="1">
                <a:off x="612" y="663"/>
                <a:ext cx="1406" cy="0"/>
              </a:xfrm>
              <a:prstGeom prst="line">
                <a:avLst/>
              </a:prstGeom>
              <a:ln w="28575" cap="flat" cmpd="sng">
                <a:solidFill>
                  <a:schemeClr val="tx1"/>
                </a:solidFill>
                <a:prstDash val="solid"/>
                <a:headEnd type="none" w="med" len="med"/>
                <a:tailEnd type="none" w="med" len="med"/>
              </a:ln>
            </p:spPr>
            <p:txBody>
              <a:bodyPr/>
              <a:lstStyle/>
              <a:p/>
            </p:txBody>
          </p:sp>
          <p:grpSp>
            <p:nvGrpSpPr>
              <p:cNvPr id="14360" name="Group 19"/>
              <p:cNvGrpSpPr/>
              <p:nvPr/>
            </p:nvGrpSpPr>
            <p:grpSpPr>
              <a:xfrm rot="5400000">
                <a:off x="5003" y="1761"/>
                <a:ext cx="499" cy="209"/>
                <a:chOff x="3515" y="500"/>
                <a:chExt cx="499" cy="209"/>
              </a:xfrm>
            </p:grpSpPr>
            <p:sp>
              <p:nvSpPr>
                <p:cNvPr id="14362" name="Oval 17"/>
                <p:cNvSpPr/>
                <p:nvPr/>
              </p:nvSpPr>
              <p:spPr>
                <a:xfrm>
                  <a:off x="3515" y="618"/>
                  <a:ext cx="90" cy="91"/>
                </a:xfrm>
                <a:prstGeom prst="ellipse">
                  <a:avLst/>
                </a:prstGeom>
                <a:noFill/>
                <a:ln w="28575" cap="flat" cmpd="sng">
                  <a:solidFill>
                    <a:schemeClr val="tx1"/>
                  </a:solidFill>
                  <a:prstDash val="solid"/>
                  <a:headEnd type="none" w="med" len="med"/>
                  <a:tailEnd type="none" w="med" len="med"/>
                </a:ln>
              </p:spPr>
              <p:txBody>
                <a:bodyPr wrap="none" anchor="ctr"/>
                <a:lstStyle/>
                <a:p>
                  <a:endParaRPr lang="zh-CN" altLang="en-US" sz="3000">
                    <a:latin typeface="Times New Roman"/>
                    <a:ea typeface="宋体" pitchFamily="2" charset="-122"/>
                    <a:cs typeface="Times New Roman" panose="02020603050405020304" charset="0"/>
                  </a:endParaRPr>
                </a:p>
              </p:txBody>
            </p:sp>
            <p:sp>
              <p:nvSpPr>
                <p:cNvPr id="14363" name="Line 18"/>
                <p:cNvSpPr/>
                <p:nvPr/>
              </p:nvSpPr>
              <p:spPr>
                <a:xfrm flipV="1">
                  <a:off x="3606" y="500"/>
                  <a:ext cx="408" cy="136"/>
                </a:xfrm>
                <a:prstGeom prst="line">
                  <a:avLst/>
                </a:prstGeom>
                <a:ln w="28575" cap="flat" cmpd="sng">
                  <a:solidFill>
                    <a:schemeClr val="tx1"/>
                  </a:solidFill>
                  <a:prstDash val="solid"/>
                  <a:headEnd type="none" w="med" len="med"/>
                  <a:tailEnd type="none" w="med" len="med"/>
                </a:ln>
              </p:spPr>
              <p:txBody>
                <a:bodyPr/>
                <a:lstStyle/>
                <a:p/>
              </p:txBody>
            </p:sp>
          </p:grpSp>
          <p:sp>
            <p:nvSpPr>
              <p:cNvPr id="14361" name="Line 41"/>
              <p:cNvSpPr/>
              <p:nvPr/>
            </p:nvSpPr>
            <p:spPr>
              <a:xfrm flipH="1">
                <a:off x="5193" y="2115"/>
                <a:ext cx="0" cy="1043"/>
              </a:xfrm>
              <a:prstGeom prst="line">
                <a:avLst/>
              </a:prstGeom>
              <a:ln w="28575" cap="flat" cmpd="sng">
                <a:solidFill>
                  <a:schemeClr val="tx1"/>
                </a:solidFill>
                <a:prstDash val="solid"/>
                <a:headEnd type="none" w="med" len="med"/>
                <a:tailEnd type="none" w="med" len="med"/>
              </a:ln>
            </p:spPr>
            <p:txBody>
              <a:bodyPr/>
              <a:lstStyle/>
              <a:p/>
            </p:txBody>
          </p:sp>
        </p:grpSp>
        <p:sp>
          <p:nvSpPr>
            <p:cNvPr id="14354" name="Rectangle 20"/>
            <p:cNvSpPr/>
            <p:nvPr/>
          </p:nvSpPr>
          <p:spPr>
            <a:xfrm>
              <a:off x="1837" y="3022"/>
              <a:ext cx="771" cy="272"/>
            </a:xfrm>
            <a:prstGeom prst="rect">
              <a:avLst/>
            </a:prstGeom>
            <a:solidFill>
              <a:schemeClr val="bg1"/>
            </a:solidFill>
            <a:ln w="28575" cap="flat" cmpd="sng">
              <a:solidFill>
                <a:schemeClr val="tx1"/>
              </a:solidFill>
              <a:prstDash val="solid"/>
              <a:miter/>
              <a:headEnd type="none" w="med" len="med"/>
              <a:tailEnd type="none" w="med" len="med"/>
            </a:ln>
          </p:spPr>
          <p:txBody>
            <a:bodyPr wrap="none" anchor="ctr"/>
            <a:lstStyle/>
            <a:p>
              <a:endParaRPr lang="zh-CN" altLang="en-US" sz="3000">
                <a:latin typeface="Times New Roman"/>
                <a:ea typeface="宋体" panose="02010600030101010101" pitchFamily="2" charset="-122"/>
                <a:cs typeface="Times New Roman"/>
              </a:endParaRPr>
            </a:p>
          </p:txBody>
        </p:sp>
      </p:grpSp>
      <p:grpSp>
        <p:nvGrpSpPr>
          <p:cNvPr id="12" name="Group 27"/>
          <p:cNvGrpSpPr/>
          <p:nvPr/>
        </p:nvGrpSpPr>
        <p:grpSpPr>
          <a:xfrm>
            <a:off x="6895624" y="5039839"/>
            <a:ext cx="406241" cy="506861"/>
            <a:chOff x="3379" y="2759"/>
            <a:chExt cx="635" cy="733"/>
          </a:xfrm>
        </p:grpSpPr>
        <p:sp>
          <p:nvSpPr>
            <p:cNvPr id="14351" name="Oval 21"/>
            <p:cNvSpPr/>
            <p:nvPr/>
          </p:nvSpPr>
          <p:spPr>
            <a:xfrm>
              <a:off x="3379" y="2840"/>
              <a:ext cx="635" cy="635"/>
            </a:xfrm>
            <a:prstGeom prst="ellipse">
              <a:avLst/>
            </a:prstGeom>
            <a:solidFill>
              <a:schemeClr val="bg1"/>
            </a:solidFill>
            <a:ln w="28575" cap="flat" cmpd="sng">
              <a:solidFill>
                <a:schemeClr val="tx1"/>
              </a:solidFill>
              <a:prstDash val="solid"/>
              <a:headEnd type="none" w="med" len="med"/>
              <a:tailEnd type="none" w="med" len="med"/>
            </a:ln>
          </p:spPr>
          <p:txBody>
            <a:bodyPr wrap="none" anchor="ctr"/>
            <a:lstStyle/>
            <a:p>
              <a:endParaRPr lang="zh-CN" altLang="en-US" sz="2700">
                <a:latin typeface="Times New Roman"/>
                <a:ea typeface="宋体" panose="02010600030101010101" pitchFamily="2" charset="-122"/>
                <a:cs typeface="Times New Roman"/>
              </a:endParaRPr>
            </a:p>
          </p:txBody>
        </p:sp>
        <p:sp>
          <p:nvSpPr>
            <p:cNvPr id="14352" name="Text Box 22"/>
            <p:cNvSpPr txBox="1"/>
            <p:nvPr/>
          </p:nvSpPr>
          <p:spPr>
            <a:xfrm>
              <a:off x="3470" y="2759"/>
              <a:ext cx="453" cy="733"/>
            </a:xfrm>
            <a:prstGeom prst="rect">
              <a:avLst/>
            </a:prstGeom>
            <a:noFill/>
            <a:ln w="9525">
              <a:noFill/>
            </a:ln>
          </p:spPr>
          <p:txBody>
            <a:bodyPr>
              <a:spAutoFit/>
            </a:bodyPr>
            <a:lstStyle/>
            <a:p>
              <a:pPr algn="ctr">
                <a:spcBef>
                  <a:spcPct val="50000"/>
                </a:spcBef>
              </a:pPr>
              <a:r>
                <a:rPr lang="en-US" altLang="zh-CN" sz="2700">
                  <a:latin typeface="Times New Roman"/>
                  <a:ea typeface="宋体" panose="02010600030101010101" pitchFamily="2" charset="-122"/>
                  <a:cs typeface="Times New Roman"/>
                </a:rPr>
                <a:t>A</a:t>
              </a:r>
              <a:endParaRPr lang="en-US" altLang="zh-CN" sz="2700">
                <a:latin typeface="Times New Roman"/>
                <a:ea typeface="宋体" panose="02010600030101010101" pitchFamily="2" charset="-122"/>
                <a:cs typeface="Times New Roman"/>
              </a:endParaRPr>
            </a:p>
          </p:txBody>
        </p:sp>
      </p:grpSp>
      <p:sp>
        <p:nvSpPr>
          <p:cNvPr id="14342" name="Text Box 46"/>
          <p:cNvSpPr txBox="1"/>
          <p:nvPr/>
        </p:nvSpPr>
        <p:spPr>
          <a:xfrm>
            <a:off x="6210300" y="4786286"/>
            <a:ext cx="290989" cy="553085"/>
          </a:xfrm>
          <a:prstGeom prst="rect">
            <a:avLst/>
          </a:prstGeom>
          <a:noFill/>
          <a:ln w="9525">
            <a:noFill/>
          </a:ln>
        </p:spPr>
        <p:txBody>
          <a:bodyPr wrap="square">
            <a:spAutoFit/>
          </a:bodyPr>
          <a:lstStyle/>
          <a:p>
            <a:pPr algn="ctr">
              <a:spcBef>
                <a:spcPct val="50000"/>
              </a:spcBef>
            </a:pPr>
            <a:r>
              <a:rPr lang="en-US" altLang="zh-CN" sz="3000" i="1">
                <a:latin typeface="Times New Roman"/>
                <a:ea typeface="宋体" panose="02010600030101010101" pitchFamily="2" charset="-122"/>
                <a:cs typeface="Times New Roman"/>
              </a:rPr>
              <a:t>R</a:t>
            </a:r>
            <a:endParaRPr lang="en-US" altLang="zh-CN" sz="3000" i="1">
              <a:latin typeface="Times New Roman"/>
              <a:ea typeface="宋体" pitchFamily="2" charset="-122"/>
              <a:cs typeface="Times New Roman" panose="02020603050405020304" charset="0"/>
            </a:endParaRPr>
          </a:p>
        </p:txBody>
      </p:sp>
      <p:grpSp>
        <p:nvGrpSpPr>
          <p:cNvPr id="14344" name="Group 39"/>
          <p:cNvGrpSpPr/>
          <p:nvPr/>
        </p:nvGrpSpPr>
        <p:grpSpPr>
          <a:xfrm rot="16200000">
            <a:off x="6735604" y="3063214"/>
            <a:ext cx="407670" cy="782479"/>
            <a:chOff x="5057" y="1298"/>
            <a:chExt cx="590" cy="1225"/>
          </a:xfrm>
        </p:grpSpPr>
        <p:sp>
          <p:nvSpPr>
            <p:cNvPr id="14346" name="Rectangle 34"/>
            <p:cNvSpPr/>
            <p:nvPr/>
          </p:nvSpPr>
          <p:spPr>
            <a:xfrm>
              <a:off x="5057" y="1298"/>
              <a:ext cx="272" cy="635"/>
            </a:xfrm>
            <a:prstGeom prst="rect">
              <a:avLst/>
            </a:prstGeom>
            <a:solidFill>
              <a:schemeClr val="bg1"/>
            </a:solidFill>
            <a:ln w="28575" cap="flat" cmpd="sng">
              <a:solidFill>
                <a:schemeClr val="tx1"/>
              </a:solidFill>
              <a:prstDash val="solid"/>
              <a:miter/>
              <a:headEnd type="none" w="med" len="med"/>
              <a:tailEnd type="none" w="med" len="med"/>
            </a:ln>
          </p:spPr>
          <p:txBody>
            <a:bodyPr wrap="none" anchor="ctr"/>
            <a:lstStyle/>
            <a:p>
              <a:endParaRPr lang="zh-CN" altLang="en-US" sz="3000">
                <a:latin typeface="Times New Roman"/>
                <a:ea typeface="宋体" panose="02010600030101010101" pitchFamily="2" charset="-122"/>
                <a:cs typeface="Times New Roman"/>
              </a:endParaRPr>
            </a:p>
          </p:txBody>
        </p:sp>
        <p:sp>
          <p:nvSpPr>
            <p:cNvPr id="14347" name="Line 35"/>
            <p:cNvSpPr/>
            <p:nvPr/>
          </p:nvSpPr>
          <p:spPr>
            <a:xfrm>
              <a:off x="5329" y="1570"/>
              <a:ext cx="318" cy="0"/>
            </a:xfrm>
            <a:prstGeom prst="line">
              <a:avLst/>
            </a:prstGeom>
            <a:ln w="28575" cap="flat" cmpd="sng">
              <a:solidFill>
                <a:schemeClr val="tx1"/>
              </a:solidFill>
              <a:prstDash val="solid"/>
              <a:headEnd type="arrow" w="med" len="med"/>
              <a:tailEnd type="none" w="med" len="med"/>
            </a:ln>
          </p:spPr>
          <p:txBody>
            <a:bodyPr/>
            <a:lstStyle/>
            <a:p/>
          </p:txBody>
        </p:sp>
        <p:sp>
          <p:nvSpPr>
            <p:cNvPr id="14348" name="Line 36"/>
            <p:cNvSpPr/>
            <p:nvPr/>
          </p:nvSpPr>
          <p:spPr>
            <a:xfrm flipH="1">
              <a:off x="5647" y="1570"/>
              <a:ext cx="0" cy="908"/>
            </a:xfrm>
            <a:prstGeom prst="line">
              <a:avLst/>
            </a:prstGeom>
            <a:ln w="28575" cap="flat" cmpd="sng">
              <a:solidFill>
                <a:schemeClr val="tx1"/>
              </a:solidFill>
              <a:prstDash val="solid"/>
              <a:headEnd type="none" w="med" len="med"/>
              <a:tailEnd type="none" w="med" len="med"/>
            </a:ln>
          </p:spPr>
          <p:txBody>
            <a:bodyPr/>
            <a:lstStyle/>
            <a:p/>
          </p:txBody>
        </p:sp>
        <p:sp>
          <p:nvSpPr>
            <p:cNvPr id="14349" name="Line 37"/>
            <p:cNvSpPr/>
            <p:nvPr/>
          </p:nvSpPr>
          <p:spPr>
            <a:xfrm flipH="1">
              <a:off x="5193" y="2478"/>
              <a:ext cx="454" cy="0"/>
            </a:xfrm>
            <a:prstGeom prst="line">
              <a:avLst/>
            </a:prstGeom>
            <a:ln w="28575" cap="flat" cmpd="sng">
              <a:solidFill>
                <a:schemeClr val="tx1"/>
              </a:solidFill>
              <a:prstDash val="solid"/>
              <a:headEnd type="none" w="med" len="med"/>
              <a:tailEnd type="none" w="med" len="med"/>
            </a:ln>
          </p:spPr>
          <p:txBody>
            <a:bodyPr/>
            <a:lstStyle/>
            <a:p/>
          </p:txBody>
        </p:sp>
        <p:sp>
          <p:nvSpPr>
            <p:cNvPr id="14350" name="Oval 38"/>
            <p:cNvSpPr/>
            <p:nvPr/>
          </p:nvSpPr>
          <p:spPr>
            <a:xfrm>
              <a:off x="5148" y="2432"/>
              <a:ext cx="91" cy="91"/>
            </a:xfrm>
            <a:prstGeom prst="ellipse">
              <a:avLst/>
            </a:prstGeom>
            <a:solidFill>
              <a:schemeClr val="tx1"/>
            </a:solidFill>
            <a:ln w="9525" cap="flat" cmpd="sng">
              <a:solidFill>
                <a:schemeClr val="tx1"/>
              </a:solidFill>
              <a:prstDash val="solid"/>
              <a:headEnd type="none" w="med" len="med"/>
              <a:tailEnd type="none" w="med" len="med"/>
            </a:ln>
          </p:spPr>
          <p:txBody>
            <a:bodyPr wrap="none" anchor="ctr"/>
            <a:lstStyle/>
            <a:p>
              <a:endParaRPr lang="zh-CN" altLang="en-US" sz="3000">
                <a:latin typeface="Times New Roman"/>
                <a:ea typeface="宋体" panose="02010600030101010101" pitchFamily="2" charset="-122"/>
                <a:cs typeface="Times New Roman"/>
              </a:endParaRPr>
            </a:p>
          </p:txBody>
        </p:sp>
      </p:grpSp>
      <p:graphicFrame>
        <p:nvGraphicFramePr>
          <p:cNvPr id="13" name="对象 12">
            <a:hlinkClick action="ppaction://ole?verb=0"/>
          </p:cNvPr>
          <p:cNvGraphicFramePr>
            <a:graphicFrameLocks noChangeAspect="1"/>
          </p:cNvGraphicFramePr>
          <p:nvPr/>
        </p:nvGraphicFramePr>
        <p:xfrm>
          <a:off x="6557486" y="3751871"/>
          <a:ext cx="402431" cy="396716"/>
        </p:xfrm>
        <a:graphic>
          <a:graphicData uri="http://schemas.openxmlformats.org/presentationml/2006/ole">
            <mc:AlternateContent>
              <mc:Choice xmlns:v="urn:schemas-microsoft-com:vml" Requires="v">
                <p:oleObj spid="_x0000_s1038" r:id="rId2" imgW="177165" imgH="165100" progId="Equation.KSEE3">
                  <p:embed/>
                </p:oleObj>
              </mc:Choice>
              <mc:Fallback>
                <p:oleObj r:id="rId2" imgW="177165" imgH="165100" progId="Equation.KSEE3">
                  <p:embed/>
                  <p:pic>
                    <p:nvPicPr>
                      <p:cNvPr id="0" name="OLE substitute image"/>
                      <p:cNvPicPr/>
                      <p:nvPr/>
                    </p:nvPicPr>
                    <p:blipFill>
                      <a:blip r:embed="rId3"/>
                      <a:stretch>
                        <a:fillRect/>
                      </a:stretch>
                    </p:blipFill>
                    <p:spPr>
                      <a:xfrm>
                        <a:off x="6557486" y="3751871"/>
                        <a:ext cx="402431" cy="396716"/>
                      </a:xfrm>
                      <a:prstGeom prst="rect">
                        <a:avLst/>
                      </a:prstGeom>
                    </p:spPr>
                  </p:pic>
                </p:oleObj>
              </mc:Fallback>
            </mc:AlternateContent>
          </a:graphicData>
        </a:graphic>
      </p:graphicFrame>
      <p:sp>
        <p:nvSpPr>
          <p:cNvPr id="14" name="文本框 13"/>
          <p:cNvSpPr txBox="1"/>
          <p:nvPr/>
        </p:nvSpPr>
        <p:spPr>
          <a:xfrm>
            <a:off x="1168718" y="5642742"/>
            <a:ext cx="6319361" cy="460375"/>
          </a:xfrm>
          <a:prstGeom prst="rect">
            <a:avLst/>
          </a:prstGeom>
          <a:ln w="28575"/>
        </p:spPr>
        <p:style>
          <a:lnRef idx="2">
            <a:schemeClr val="accent2"/>
          </a:lnRef>
          <a:fillRef idx="1">
            <a:schemeClr val="lt1"/>
          </a:fillRef>
          <a:effectRef idx="0">
            <a:schemeClr val="accent2"/>
          </a:effectRef>
          <a:fontRef idx="minor">
            <a:schemeClr val="dk1"/>
          </a:fontRef>
        </p:style>
        <p:txBody>
          <a:bodyPr wrap="square" rtlCol="0">
            <a:spAutoFit/>
          </a:bodyPr>
          <a:lstStyle/>
          <a:p>
            <a:r>
              <a:rPr lang="zh-CN" altLang="en-US" sz="2400" b="1">
                <a:solidFill>
                  <a:schemeClr val="tx1"/>
                </a:solidFill>
                <a:latin typeface="宋体" panose="02010600030101010101" pitchFamily="2" charset="-122"/>
                <a:ea typeface="宋体" panose="02010600030101010101" pitchFamily="2" charset="-122"/>
              </a:rPr>
              <a:t>滑动变阻器的作用：</a:t>
            </a:r>
            <a:r>
              <a:rPr lang="zh-CN" altLang="en-US" sz="2400" b="1">
                <a:solidFill>
                  <a:srgbClr val="FF0000"/>
                </a:solidFill>
                <a:latin typeface="宋体" panose="02010600030101010101" pitchFamily="2" charset="-122"/>
                <a:ea typeface="宋体" panose="02010600030101010101" pitchFamily="2" charset="-122"/>
              </a:rPr>
              <a:t>改变</a:t>
            </a:r>
            <a:r>
              <a:rPr lang="zh-CN" altLang="en-US" sz="2400" b="1">
                <a:solidFill>
                  <a:schemeClr val="tx1"/>
                </a:solidFill>
                <a:latin typeface="宋体" panose="02010600030101010101" pitchFamily="2" charset="-122"/>
                <a:ea typeface="宋体" panose="02010600030101010101" pitchFamily="2" charset="-122"/>
              </a:rPr>
              <a:t>定值电阻两端的</a:t>
            </a:r>
            <a:r>
              <a:rPr lang="zh-CN" altLang="en-US" sz="2400" b="1">
                <a:solidFill>
                  <a:srgbClr val="FF0000"/>
                </a:solidFill>
                <a:latin typeface="宋体" panose="02010600030101010101" pitchFamily="2" charset="-122"/>
                <a:ea typeface="宋体" panose="02010600030101010101" pitchFamily="2" charset="-122"/>
              </a:rPr>
              <a:t>电压</a:t>
            </a:r>
            <a:r>
              <a:rPr lang="zh-CN" altLang="en-US" sz="2400" b="1">
                <a:solidFill>
                  <a:schemeClr val="tx1"/>
                </a:solidFill>
                <a:latin typeface="宋体" panose="02010600030101010101" pitchFamily="2" charset="-122"/>
                <a:ea typeface="宋体" panose="02010600030101010101" pitchFamily="2" charset="-122"/>
              </a:rPr>
              <a:t>。</a:t>
            </a:r>
            <a:endParaRPr lang="zh-CN" altLang="en-US" sz="2400" b="1">
              <a:solidFill>
                <a:schemeClr val="tx1"/>
              </a:solidFill>
              <a:latin typeface="宋体" pitchFamily="2" charset="-122"/>
              <a:ea typeface="宋体" pitchFamily="2" charset="-122"/>
            </a:endParaRPr>
          </a:p>
        </p:txBody>
      </p:sp>
      <p:sp>
        <p:nvSpPr>
          <p:cNvPr id="17" name="右弧形箭头 16"/>
          <p:cNvSpPr/>
          <p:nvPr/>
        </p:nvSpPr>
        <p:spPr>
          <a:xfrm rot="21240000">
            <a:off x="7511415" y="3157855"/>
            <a:ext cx="1400175" cy="2543175"/>
          </a:xfrm>
          <a:prstGeom prst="curvedLeftArrow">
            <a:avLst>
              <a:gd name="adj1" fmla="val 10638"/>
              <a:gd name="adj2" fmla="val 16244"/>
              <a:gd name="adj3" fmla="val 2682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16" name="下箭头标注 15"/>
          <p:cNvSpPr/>
          <p:nvPr/>
        </p:nvSpPr>
        <p:spPr>
          <a:xfrm>
            <a:off x="1093470" y="2493010"/>
            <a:ext cx="1641475" cy="757555"/>
          </a:xfrm>
          <a:prstGeom prst="downArrowCallou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chemeClr val="tx1"/>
                </a:solidFill>
                <a:latin typeface="黑体" panose="02010609060101010101" charset="-122"/>
                <a:ea typeface="黑体" panose="02010609060101010101" charset="-122"/>
                <a:sym typeface="+mn-ea"/>
              </a:rPr>
              <a:t>实验设计</a:t>
            </a:r>
            <a:endParaRPr lang="zh-CN" altLang="en-US" sz="2800" b="1">
              <a:solidFill>
                <a:schemeClr val="tx1"/>
              </a:solidFill>
              <a:latin typeface="黑体" panose="02010609060101010101" charset="-122"/>
              <a:ea typeface="黑体" panose="02010609060101010101" charset="-122"/>
              <a:sym typeface="+mn-ea"/>
            </a:endParaRPr>
          </a:p>
        </p:txBody>
      </p:sp>
      <p:sp>
        <p:nvSpPr>
          <p:cNvPr id="19" name="下箭头标注 18"/>
          <p:cNvSpPr/>
          <p:nvPr/>
        </p:nvSpPr>
        <p:spPr>
          <a:xfrm>
            <a:off x="5456555" y="2493010"/>
            <a:ext cx="1641475" cy="757555"/>
          </a:xfrm>
          <a:prstGeom prst="downArrowCallou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chemeClr val="tx1"/>
                </a:solidFill>
                <a:latin typeface="黑体" panose="02010609060101010101" charset="-122"/>
                <a:ea typeface="黑体" panose="02010609060101010101" charset="-122"/>
                <a:sym typeface="+mn-ea"/>
              </a:rPr>
              <a:t>电路设计</a:t>
            </a:r>
            <a:endParaRPr lang="zh-CN" altLang="en-US" sz="2800" b="1">
              <a:solidFill>
                <a:schemeClr val="tx1"/>
              </a:solidFill>
              <a:latin typeface="黑体" panose="02010609060101010101" charset="-122"/>
              <a:ea typeface="黑体" panose="02010609060101010101" charset="-122"/>
              <a:sym typeface="+mn-ea"/>
            </a:endParaRPr>
          </a:p>
        </p:txBody>
      </p:sp>
    </p:spTree>
  </p:cSld>
  <p:clrMapOvr>
    <a:masterClrMapping/>
  </p:clrMapOvr>
  <mc:AlternateContent>
    <mc:Choice xmlns:p14="http://schemas.microsoft.com/office/powerpoint/2010/main" Requires="p14">
      <p:transition p14:dur="500"/>
    </mc:Choice>
    <mc:Fallback>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strips(downLeft)">
                                      <p:cBhvr>
                                        <p:cTn id="7" dur="500"/>
                                        <p:tgtEl>
                                          <p:spTgt spid="16"/>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2" presetClass="entr" presetSubtype="4" fill="hold" grpId="0" nodeType="clickEffect">
                                  <p:stCondLst>
                                    <p:cond delay="0"/>
                                  </p:stCondLst>
                                  <p:childTnLst>
                                    <p:set>
                                      <p:cBhvr>
                                        <p:cTn id="11" dur="500" fill="hold">
                                          <p:stCondLst>
                                            <p:cond delay="0"/>
                                          </p:stCondLst>
                                        </p:cTn>
                                        <p:tgtEl>
                                          <p:spTgt spid="4"/>
                                        </p:tgtEl>
                                        <p:attrNameLst>
                                          <p:attrName>style.visibility</p:attrName>
                                        </p:attrNameLst>
                                      </p:cBhvr>
                                      <p:to>
                                        <p:strVal val="visible"/>
                                      </p:to>
                                    </p:set>
                                    <p:anim calcmode="lin" valueType="num">
                                      <p:cBhvr additive="base">
                                        <p:cTn id="12" dur="500"/>
                                        <p:tgtEl>
                                          <p:spTgt spid="4"/>
                                        </p:tgtEl>
                                        <p:attrNameLst>
                                          <p:attrName>ppt_y</p:attrName>
                                        </p:attrNameLst>
                                      </p:cBhvr>
                                      <p:tavLst>
                                        <p:tav tm="0">
                                          <p:val>
                                            <p:strVal val="#ppt_y+#ppt_h*1.125000"/>
                                          </p:val>
                                        </p:tav>
                                        <p:tav tm="100000">
                                          <p:val>
                                            <p:strVal val="#ppt_y"/>
                                          </p:val>
                                        </p:tav>
                                      </p:tavLst>
                                    </p:anim>
                                    <p:animEffect transition="in" filter="wipe(up)">
                                      <p:cBhvr>
                                        <p:cTn id="13" dur="500"/>
                                        <p:tgtEl>
                                          <p:spTgt spid="4"/>
                                        </p:tgtEl>
                                      </p:cBhvr>
                                    </p:animEffect>
                                  </p:childTnLst>
                                </p:cTn>
                              </p:par>
                            </p:childTnLst>
                          </p:cTn>
                        </p:par>
                      </p:childTnLst>
                    </p:cTn>
                  </p:par>
                  <p:par>
                    <p:cTn id="14" fill="hold" nodeType="clickPar">
                      <p:stCondLst>
                        <p:cond delay="indefinite"/>
                      </p:stCondLst>
                      <p:childTnLst>
                        <p:par>
                          <p:cTn id="15" fill="hold" nodeType="afterGroup">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9"/>
                                        </p:tgtEl>
                                        <p:attrNameLst>
                                          <p:attrName>style.visibility</p:attrName>
                                        </p:attrNameLst>
                                      </p:cBhvr>
                                      <p:to>
                                        <p:strVal val="visible"/>
                                      </p:to>
                                    </p:set>
                                  </p:childTnLst>
                                </p:cTn>
                              </p:par>
                            </p:childTnLst>
                          </p:cTn>
                        </p:par>
                      </p:childTnLst>
                    </p:cTn>
                  </p:par>
                  <p:par>
                    <p:cTn id="18" fill="hold" nodeType="clickPar">
                      <p:stCondLst>
                        <p:cond delay="indefinite"/>
                      </p:stCondLst>
                      <p:childTnLst>
                        <p:par>
                          <p:cTn id="19" fill="hold" nodeType="afterGroup">
                            <p:stCondLst>
                              <p:cond delay="0"/>
                            </p:stCondLst>
                            <p:childTnLst>
                              <p:par>
                                <p:cTn id="20" presetID="1" presetClass="entr" presetSubtype="0" fill="hold" nodeType="clickEffect">
                                  <p:stCondLst>
                                    <p:cond delay="0"/>
                                  </p:stCondLst>
                                  <p:childTnLst>
                                    <p:set>
                                      <p:cBhvr>
                                        <p:cTn id="21" dur="1" fill="hold">
                                          <p:stCondLst>
                                            <p:cond delay="0"/>
                                          </p:stCondLst>
                                        </p:cTn>
                                        <p:tgtEl>
                                          <p:spTgt spid="14338"/>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14340"/>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14342"/>
                                        </p:tgtEl>
                                        <p:attrNameLst>
                                          <p:attrName>style.visibility</p:attrName>
                                        </p:attrNameLst>
                                      </p:cBhvr>
                                      <p:to>
                                        <p:strVal val="visible"/>
                                      </p:to>
                                    </p:set>
                                  </p:childTnLst>
                                </p:cTn>
                              </p:par>
                            </p:childTnLst>
                          </p:cTn>
                        </p:par>
                      </p:childTnLst>
                    </p:cTn>
                  </p:par>
                  <p:par>
                    <p:cTn id="26" fill="hold" nodeType="clickPar">
                      <p:stCondLst>
                        <p:cond delay="indefinite"/>
                      </p:stCondLst>
                      <p:childTnLst>
                        <p:par>
                          <p:cTn id="27" fill="hold" nodeType="afterGroup">
                            <p:stCondLst>
                              <p:cond delay="0"/>
                            </p:stCondLst>
                            <p:childTnLst>
                              <p:par>
                                <p:cTn id="28" presetID="9" presetClass="entr" presetSubtype="0" fill="hold"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dissolve">
                                      <p:cBhvr>
                                        <p:cTn id="30" dur="500"/>
                                        <p:tgtEl>
                                          <p:spTgt spid="12"/>
                                        </p:tgtEl>
                                      </p:cBhvr>
                                    </p:animEffect>
                                  </p:childTnLst>
                                </p:cTn>
                              </p:par>
                            </p:childTnLst>
                          </p:cTn>
                        </p:par>
                      </p:childTnLst>
                    </p:cTn>
                  </p:par>
                  <p:par>
                    <p:cTn id="31" fill="hold" nodeType="clickPar">
                      <p:stCondLst>
                        <p:cond delay="indefinite"/>
                      </p:stCondLst>
                      <p:childTnLst>
                        <p:par>
                          <p:cTn id="32" fill="hold" nodeType="afterGroup">
                            <p:stCondLst>
                              <p:cond delay="0"/>
                            </p:stCondLst>
                            <p:childTnLst>
                              <p:par>
                                <p:cTn id="33" presetID="9" presetClass="entr" presetSubtype="0"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dissolve">
                                      <p:cBhvr>
                                        <p:cTn id="35" dur="500"/>
                                        <p:tgtEl>
                                          <p:spTgt spid="11"/>
                                        </p:tgtEl>
                                      </p:cBhvr>
                                    </p:animEffect>
                                  </p:childTnLst>
                                </p:cTn>
                              </p:par>
                            </p:childTnLst>
                          </p:cTn>
                        </p:par>
                      </p:childTnLst>
                    </p:cTn>
                  </p:par>
                  <p:par>
                    <p:cTn id="36" fill="hold" nodeType="clickPar">
                      <p:stCondLst>
                        <p:cond delay="indefinite"/>
                      </p:stCondLst>
                      <p:childTnLst>
                        <p:par>
                          <p:cTn id="37" fill="hold" nodeType="afterGroup">
                            <p:stCondLst>
                              <p:cond delay="0"/>
                            </p:stCondLst>
                            <p:childTnLst>
                              <p:par>
                                <p:cTn id="38" presetID="1" presetClass="entr" presetSubtype="0" fill="hold" nodeType="clickEffect">
                                  <p:stCondLst>
                                    <p:cond delay="0"/>
                                  </p:stCondLst>
                                  <p:childTnLst>
                                    <p:set>
                                      <p:cBhvr>
                                        <p:cTn id="39" dur="1" fill="hold">
                                          <p:stCondLst>
                                            <p:cond delay="0"/>
                                          </p:stCondLst>
                                        </p:cTn>
                                        <p:tgtEl>
                                          <p:spTgt spid="14344"/>
                                        </p:tgtEl>
                                        <p:attrNameLst>
                                          <p:attrName>style.visibility</p:attrName>
                                        </p:attrNameLst>
                                      </p:cBhvr>
                                      <p:to>
                                        <p:strVal val="visible"/>
                                      </p:to>
                                    </p:set>
                                  </p:childTnLst>
                                </p:cTn>
                              </p:par>
                              <p:par>
                                <p:cTn id="40" presetID="1" presetClass="entr" presetSubtype="0" fill="hold" nodeType="withEffect">
                                  <p:stCondLst>
                                    <p:cond delay="0"/>
                                  </p:stCondLst>
                                  <p:childTnLst>
                                    <p:set>
                                      <p:cBhvr>
                                        <p:cTn id="41" dur="1" fill="hold">
                                          <p:stCondLst>
                                            <p:cond delay="0"/>
                                          </p:stCondLst>
                                        </p:cTn>
                                        <p:tgtEl>
                                          <p:spTgt spid="13"/>
                                        </p:tgtEl>
                                        <p:attrNameLst>
                                          <p:attrName>style.visibility</p:attrName>
                                        </p:attrNameLst>
                                      </p:cBhvr>
                                      <p:to>
                                        <p:strVal val="visible"/>
                                      </p:to>
                                    </p:set>
                                  </p:childTnLst>
                                </p:cTn>
                              </p:par>
                            </p:childTnLst>
                          </p:cTn>
                        </p:par>
                      </p:childTnLst>
                    </p:cTn>
                  </p:par>
                  <p:par>
                    <p:cTn id="42" fill="hold" nodeType="clickPar">
                      <p:stCondLst>
                        <p:cond delay="indefinite"/>
                      </p:stCondLst>
                      <p:childTnLst>
                        <p:par>
                          <p:cTn id="43" fill="hold" nodeType="afterGroup">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17"/>
                                        </p:tgtEl>
                                        <p:attrNameLst>
                                          <p:attrName>style.visibility</p:attrName>
                                        </p:attrNameLst>
                                      </p:cBhvr>
                                      <p:to>
                                        <p:strVal val="visible"/>
                                      </p:to>
                                    </p:set>
                                  </p:childTnLst>
                                </p:cTn>
                              </p:par>
                              <p:par>
                                <p:cTn id="46" presetID="1" presetClass="entr" presetSubtype="0" fill="hold" grpId="0" nodeType="withEffect">
                                  <p:stCondLst>
                                    <p:cond delay="0"/>
                                  </p:stCondLst>
                                  <p:childTnLst>
                                    <p:set>
                                      <p:cBhvr>
                                        <p:cTn id="47"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4342" grpId="0"/>
      <p:bldP spid="14" grpId="0"/>
      <p:bldP spid="17" grpId="0"/>
      <p:bldP spid="16" grpId="0"/>
      <p:bldP spid="19" grpId="0"/>
    </p:bldLst>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12294" name="Rectangle 6"/>
          <p:cNvSpPr/>
          <p:nvPr/>
        </p:nvSpPr>
        <p:spPr>
          <a:xfrm>
            <a:off x="340043" y="1867985"/>
            <a:ext cx="8064818" cy="2089785"/>
          </a:xfrm>
          <a:prstGeom prst="rect">
            <a:avLst/>
          </a:prstGeom>
          <a:noFill/>
          <a:ln w="9525">
            <a:noFill/>
            <a:miter/>
          </a:ln>
        </p:spPr>
        <p:txBody>
          <a:bodyPr wrap="square">
            <a:spAutoFit/>
          </a:bodyPr>
          <a:lstStyle/>
          <a:p>
            <a:pPr marL="0" marR="0" lvl="0" indent="0" algn="l" defTabSz="914400" rtl="0" eaLnBrk="1" fontAlgn="base" latinLnBrk="0" hangingPunct="1">
              <a:lnSpc>
                <a:spcPct val="130000"/>
              </a:lnSpc>
              <a:spcBef>
                <a:spcPct val="0"/>
              </a:spcBef>
              <a:spcAft>
                <a:spcPct val="0"/>
              </a:spcAft>
              <a:buClrTx/>
              <a:buSzTx/>
              <a:buFont typeface="Arial" panose="020b0604020202020204" pitchFamily="34" charset="0"/>
              <a:buNone/>
              <a:defRPr/>
            </a:pPr>
            <a:r>
              <a:rPr kumimoji="0" lang="en-US" altLang="en-US" sz="2800" b="1" i="0" u="none" strike="noStrike" kern="1200" cap="none" spc="0" normalizeH="0" baseline="0" noProof="1">
                <a:ln>
                  <a:noFill/>
                </a:ln>
                <a:solidFill>
                  <a:srgbClr val="0000FF"/>
                </a:solidFill>
                <a:effectLst/>
                <a:uLnTx/>
                <a:uFillTx/>
                <a:latin typeface="Arial" panose="020b0604020202020204" pitchFamily="34" charset="0"/>
                <a:ea typeface="宋体" panose="02010600030101010101" pitchFamily="2" charset="-122"/>
                <a:cs typeface="+mn-ea"/>
              </a:rPr>
              <a:t>①</a:t>
            </a:r>
            <a:r>
              <a:rPr kumimoji="0" lang="zh-CN" altLang="en-US" sz="2800" b="1" i="0" u="sng" strike="noStrike" kern="1200" cap="none" spc="0" normalizeH="0" baseline="0" noProof="1">
                <a:ln>
                  <a:noFill/>
                </a:ln>
                <a:solidFill>
                  <a:schemeClr val="tx1"/>
                </a:solidFill>
                <a:effectLst/>
                <a:uLnTx/>
                <a:uFillTx/>
                <a:latin typeface="Times New Roman"/>
                <a:ea typeface="宋体" panose="02010600030101010101" pitchFamily="2" charset="-122"/>
                <a:cs typeface="+mn-ea"/>
              </a:rPr>
              <a:t>按电路图连接电路；</a:t>
            </a:r>
            <a:endParaRPr kumimoji="0" lang="zh-CN" altLang="en-US" sz="2800" b="1" i="0" u="sng" strike="noStrike" kern="1200" cap="none" spc="0" normalizeH="0" baseline="0" noProof="1">
              <a:ln>
                <a:noFill/>
              </a:ln>
              <a:solidFill>
                <a:schemeClr val="tx1"/>
              </a:solidFill>
              <a:effectLst/>
              <a:uLnTx/>
              <a:uFillTx/>
              <a:latin typeface="Times New Roman"/>
              <a:ea typeface="宋体" pitchFamily="2" charset="-122"/>
              <a:cs typeface="+mn-cs"/>
            </a:endParaRPr>
          </a:p>
          <a:p>
            <a:pPr marL="0" marR="0" lvl="0" indent="0" algn="l" defTabSz="914400" rtl="0" eaLnBrk="1" fontAlgn="base" latinLnBrk="0" hangingPunct="1">
              <a:lnSpc>
                <a:spcPct val="130000"/>
              </a:lnSpc>
              <a:spcBef>
                <a:spcPct val="0"/>
              </a:spcBef>
              <a:spcAft>
                <a:spcPct val="0"/>
              </a:spcAft>
              <a:buClrTx/>
              <a:buSzTx/>
              <a:buFont typeface="Arial" panose="020b0604020202020204" pitchFamily="34" charset="0"/>
              <a:buNone/>
              <a:defRPr/>
            </a:pPr>
            <a:r>
              <a:rPr kumimoji="0" lang="zh-CN" altLang="en-US" sz="2400" b="1" i="0" u="none" strike="noStrike" kern="1200" cap="none" spc="0" normalizeH="0" baseline="0" noProof="1">
                <a:ln>
                  <a:noFill/>
                </a:ln>
                <a:solidFill>
                  <a:srgbClr val="FF0000"/>
                </a:solidFill>
                <a:effectLst/>
                <a:uLnTx/>
                <a:uFillTx/>
                <a:latin typeface="Times New Roman"/>
                <a:ea typeface="宋体" panose="02010600030101010101" pitchFamily="2" charset="-122"/>
                <a:cs typeface="+mn-ea"/>
              </a:rPr>
              <a:t>注意：</a:t>
            </a:r>
            <a:r>
              <a:rPr kumimoji="0" lang="zh-CN" altLang="en-US" sz="2400" b="1" i="0" u="none" strike="noStrike" kern="1200" cap="none" spc="0" normalizeH="0" baseline="0" noProof="1">
                <a:ln>
                  <a:noFill/>
                </a:ln>
                <a:solidFill>
                  <a:schemeClr val="tx1"/>
                </a:solidFill>
                <a:effectLst/>
                <a:uLnTx/>
                <a:uFillTx/>
                <a:latin typeface="Times New Roman"/>
                <a:ea typeface="宋体" panose="02010600030101010101" pitchFamily="2" charset="-122"/>
                <a:cs typeface="+mn-ea"/>
              </a:rPr>
              <a:t>连接电路前先</a:t>
            </a:r>
            <a:r>
              <a:rPr kumimoji="0" lang="zh-CN" altLang="en-US" sz="2400" b="1" i="0" u="none" strike="noStrike" kern="1200" cap="none" spc="0" normalizeH="0" baseline="0" noProof="1">
                <a:ln>
                  <a:noFill/>
                </a:ln>
                <a:solidFill>
                  <a:srgbClr val="FF0000"/>
                </a:solidFill>
                <a:effectLst/>
                <a:uLnTx/>
                <a:uFillTx/>
                <a:latin typeface="Times New Roman"/>
                <a:ea typeface="宋体" panose="02010600030101010101" pitchFamily="2" charset="-122"/>
                <a:cs typeface="+mn-ea"/>
              </a:rPr>
              <a:t>断开开关</a:t>
            </a:r>
            <a:r>
              <a:rPr kumimoji="0" lang="zh-CN" altLang="en-US" sz="2400" b="1" i="0" u="none" strike="noStrike" kern="1200" cap="none" spc="0" normalizeH="0" baseline="0" noProof="1">
                <a:ln>
                  <a:noFill/>
                </a:ln>
                <a:solidFill>
                  <a:schemeClr val="tx1"/>
                </a:solidFill>
                <a:effectLst/>
                <a:uLnTx/>
                <a:uFillTx/>
                <a:latin typeface="Times New Roman"/>
                <a:ea typeface="宋体" panose="02010600030101010101" pitchFamily="2" charset="-122"/>
                <a:cs typeface="+mn-ea"/>
              </a:rPr>
              <a:t>，并将滑动变阻器滑片移到</a:t>
            </a:r>
            <a:r>
              <a:rPr kumimoji="0" lang="zh-CN" altLang="en-US" sz="2400" b="1" i="0" u="none" strike="noStrike" kern="1200" cap="none" spc="0" normalizeH="0" baseline="0" noProof="1">
                <a:ln>
                  <a:noFill/>
                </a:ln>
                <a:solidFill>
                  <a:srgbClr val="FF0000"/>
                </a:solidFill>
                <a:effectLst/>
                <a:uLnTx/>
                <a:uFillTx/>
                <a:latin typeface="Times New Roman"/>
                <a:ea typeface="宋体" panose="02010600030101010101" pitchFamily="2" charset="-122"/>
                <a:cs typeface="+mn-ea"/>
              </a:rPr>
              <a:t>最大值处</a:t>
            </a:r>
            <a:r>
              <a:rPr kumimoji="0" lang="zh-CN" altLang="en-US" sz="2400" b="1" i="0" u="none" strike="noStrike" kern="1200" cap="none" spc="0" normalizeH="0" baseline="0" noProof="1">
                <a:ln>
                  <a:noFill/>
                </a:ln>
                <a:solidFill>
                  <a:schemeClr val="tx1"/>
                </a:solidFill>
                <a:effectLst/>
                <a:uLnTx/>
                <a:uFillTx/>
                <a:latin typeface="Times New Roman"/>
                <a:ea typeface="宋体" panose="02010600030101010101" pitchFamily="2" charset="-122"/>
                <a:cs typeface="+mn-ea"/>
              </a:rPr>
              <a:t>，电流表和电压表要选择</a:t>
            </a:r>
            <a:r>
              <a:rPr kumimoji="0" lang="zh-CN" altLang="en-US" sz="2400" b="1" i="0" u="none" strike="noStrike" kern="1200" cap="none" spc="0" normalizeH="0" baseline="0" noProof="1">
                <a:ln>
                  <a:noFill/>
                </a:ln>
                <a:solidFill>
                  <a:srgbClr val="FF0000"/>
                </a:solidFill>
                <a:effectLst/>
                <a:uLnTx/>
                <a:uFillTx/>
                <a:latin typeface="Times New Roman"/>
                <a:ea typeface="宋体" panose="02010600030101010101" pitchFamily="2" charset="-122"/>
                <a:cs typeface="+mn-ea"/>
              </a:rPr>
              <a:t>合适的量程</a:t>
            </a:r>
            <a:r>
              <a:rPr kumimoji="0" lang="zh-CN" altLang="en-US" sz="2400" b="1" i="0" u="none" strike="noStrike" kern="1200" cap="none" spc="0" normalizeH="0" baseline="0" noProof="1">
                <a:ln>
                  <a:noFill/>
                </a:ln>
                <a:solidFill>
                  <a:schemeClr val="tx1"/>
                </a:solidFill>
                <a:effectLst/>
                <a:uLnTx/>
                <a:uFillTx/>
                <a:latin typeface="Times New Roman"/>
                <a:ea typeface="宋体" panose="02010600030101010101" pitchFamily="2" charset="-122"/>
                <a:cs typeface="+mn-ea"/>
              </a:rPr>
              <a:t>和</a:t>
            </a:r>
            <a:r>
              <a:rPr kumimoji="0" lang="zh-CN" altLang="en-US" sz="2400" b="1" i="0" u="none" strike="noStrike" kern="1200" cap="none" spc="0" normalizeH="0" baseline="0" noProof="1">
                <a:ln>
                  <a:noFill/>
                </a:ln>
                <a:solidFill>
                  <a:srgbClr val="FF0000"/>
                </a:solidFill>
                <a:effectLst/>
                <a:uLnTx/>
                <a:uFillTx/>
                <a:latin typeface="Times New Roman"/>
                <a:ea typeface="宋体" panose="02010600030101010101" pitchFamily="2" charset="-122"/>
                <a:cs typeface="+mn-ea"/>
              </a:rPr>
              <a:t>正确的接线柱</a:t>
            </a:r>
            <a:r>
              <a:rPr kumimoji="0" lang="zh-CN" altLang="en-US" sz="2400" b="1" i="0" u="none" strike="noStrike" kern="1200" cap="none" spc="0" normalizeH="0" baseline="0" noProof="1">
                <a:ln>
                  <a:noFill/>
                </a:ln>
                <a:solidFill>
                  <a:schemeClr val="tx1"/>
                </a:solidFill>
                <a:effectLst/>
                <a:uLnTx/>
                <a:uFillTx/>
                <a:latin typeface="Times New Roman"/>
                <a:ea typeface="宋体" panose="02010600030101010101" pitchFamily="2" charset="-122"/>
                <a:cs typeface="+mn-ea"/>
              </a:rPr>
              <a:t>。</a:t>
            </a:r>
            <a:endParaRPr kumimoji="0" lang="zh-CN" altLang="en-US" sz="2400" b="1" i="0" u="none" strike="noStrike" kern="1200" cap="none" spc="0" normalizeH="0" baseline="0" noProof="1">
              <a:ln>
                <a:noFill/>
              </a:ln>
              <a:solidFill>
                <a:schemeClr val="tx1"/>
              </a:solidFill>
              <a:effectLst/>
              <a:uLnTx/>
              <a:uFillTx/>
              <a:latin typeface="Times New Roman"/>
              <a:ea typeface="宋体" pitchFamily="2" charset="-122"/>
              <a:cs typeface="+mn-ea"/>
            </a:endParaRPr>
          </a:p>
        </p:txBody>
      </p:sp>
      <p:sp>
        <p:nvSpPr>
          <p:cNvPr id="12295" name="Text Box 7"/>
          <p:cNvSpPr txBox="1"/>
          <p:nvPr/>
        </p:nvSpPr>
        <p:spPr>
          <a:xfrm>
            <a:off x="340360" y="3877310"/>
            <a:ext cx="8528050" cy="1770380"/>
          </a:xfrm>
          <a:prstGeom prst="rect">
            <a:avLst/>
          </a:prstGeom>
          <a:noFill/>
          <a:ln w="9525">
            <a:noFill/>
            <a:miter/>
          </a:ln>
        </p:spPr>
        <p:txBody>
          <a:bodyPr wrap="square">
            <a:spAutoFit/>
          </a:bodyPr>
          <a:lstStyle/>
          <a:p>
            <a:pPr marR="0" defTabSz="914400">
              <a:lnSpc>
                <a:spcPct val="130000"/>
              </a:lnSpc>
              <a:spcBef>
                <a:spcPct val="50000"/>
              </a:spcBef>
              <a:buClrTx/>
              <a:buSzTx/>
              <a:buFont typeface="Arial" panose="020b0604020202020204" pitchFamily="34" charset="0"/>
              <a:buNone/>
              <a:defRPr/>
            </a:pPr>
            <a:r>
              <a:rPr kumimoji="0" lang="en-US" altLang="zh-CN" sz="2800" b="1" kern="1200" cap="none" spc="0" normalizeH="0" baseline="0" noProof="1">
                <a:solidFill>
                  <a:srgbClr val="0000FF"/>
                </a:solidFill>
                <a:effectLst/>
                <a:latin typeface="Arial" panose="020b0604020202020204" pitchFamily="34" charset="0"/>
                <a:ea typeface="宋体" panose="02010600030101010101" pitchFamily="2" charset="-122"/>
                <a:cs typeface="+mn-ea"/>
              </a:rPr>
              <a:t>②</a:t>
            </a:r>
            <a:r>
              <a:rPr kumimoji="0" lang="zh-CN" altLang="en-US" sz="2800" b="1" u="sng" kern="1200" cap="none" spc="0" normalizeH="0" baseline="0" noProof="1">
                <a:solidFill>
                  <a:schemeClr val="tx1"/>
                </a:solidFill>
                <a:effectLst/>
                <a:latin typeface="Times New Roman"/>
                <a:ea typeface="宋体" panose="02010600030101010101" pitchFamily="2" charset="-122"/>
                <a:cs typeface="+mn-ea"/>
              </a:rPr>
              <a:t>闭合开关，移动滑动变阻器的滑片，使电压表的示数</a:t>
            </a:r>
            <a:r>
              <a:rPr kumimoji="0" lang="zh-CN" altLang="en-US" sz="2800" b="1" u="sng" kern="1200" cap="none" spc="0" normalizeH="0" baseline="0" noProof="1">
                <a:solidFill>
                  <a:srgbClr val="FF0000"/>
                </a:solidFill>
                <a:effectLst/>
                <a:latin typeface="Times New Roman"/>
                <a:ea typeface="宋体" panose="02010600030101010101" pitchFamily="2" charset="-122"/>
                <a:cs typeface="+mn-ea"/>
              </a:rPr>
              <a:t>成倍增加</a:t>
            </a:r>
            <a:r>
              <a:rPr kumimoji="0" lang="zh-CN" altLang="en-US" sz="2800" b="1" u="sng" kern="1200" cap="none" spc="0" normalizeH="0" baseline="0" noProof="1">
                <a:solidFill>
                  <a:schemeClr val="tx1"/>
                </a:solidFill>
                <a:effectLst/>
                <a:latin typeface="Times New Roman"/>
                <a:ea typeface="宋体" panose="02010600030101010101" pitchFamily="2" charset="-122"/>
                <a:cs typeface="+mn-ea"/>
              </a:rPr>
              <a:t>（如分别为</a:t>
            </a:r>
            <a:r>
              <a:rPr kumimoji="0" lang="en-US" altLang="zh-CN" sz="2800" b="1" u="sng" kern="1200" cap="none" spc="0" normalizeH="0" baseline="0" noProof="1">
                <a:solidFill>
                  <a:schemeClr val="tx1"/>
                </a:solidFill>
                <a:effectLst/>
                <a:latin typeface="Times New Roman"/>
                <a:ea typeface="宋体" panose="02010600030101010101" pitchFamily="2" charset="-122"/>
                <a:cs typeface="+mn-ea"/>
              </a:rPr>
              <a:t>1V</a:t>
            </a:r>
            <a:r>
              <a:rPr kumimoji="0" lang="zh-CN" altLang="en-US" sz="2800" b="1" u="sng" kern="1200" cap="none" spc="0" normalizeH="0" baseline="0" noProof="1">
                <a:solidFill>
                  <a:schemeClr val="tx1"/>
                </a:solidFill>
                <a:effectLst/>
                <a:latin typeface="Times New Roman"/>
                <a:ea typeface="宋体" panose="02010600030101010101" pitchFamily="2" charset="-122"/>
                <a:cs typeface="+mn-ea"/>
              </a:rPr>
              <a:t>、</a:t>
            </a:r>
            <a:r>
              <a:rPr kumimoji="0" lang="en-US" altLang="zh-CN" sz="2800" b="1" u="sng" kern="1200" cap="none" spc="0" normalizeH="0" baseline="0" noProof="1">
                <a:solidFill>
                  <a:schemeClr val="tx1"/>
                </a:solidFill>
                <a:effectLst/>
                <a:latin typeface="Times New Roman"/>
                <a:ea typeface="宋体" panose="02010600030101010101" pitchFamily="2" charset="-122"/>
                <a:cs typeface="+mn-ea"/>
              </a:rPr>
              <a:t>2V</a:t>
            </a:r>
            <a:r>
              <a:rPr kumimoji="0" lang="zh-CN" altLang="en-US" sz="2800" b="1" u="sng" kern="1200" cap="none" spc="0" normalizeH="0" baseline="0" noProof="1">
                <a:solidFill>
                  <a:schemeClr val="tx1"/>
                </a:solidFill>
                <a:effectLst/>
                <a:latin typeface="Times New Roman"/>
                <a:ea typeface="宋体" panose="02010600030101010101" pitchFamily="2" charset="-122"/>
                <a:cs typeface="+mn-ea"/>
              </a:rPr>
              <a:t>、</a:t>
            </a:r>
            <a:r>
              <a:rPr kumimoji="0" lang="en-US" altLang="zh-CN" sz="2800" b="1" u="sng" kern="1200" cap="none" spc="0" normalizeH="0" baseline="0" noProof="1">
                <a:solidFill>
                  <a:schemeClr val="tx1"/>
                </a:solidFill>
                <a:effectLst/>
                <a:latin typeface="Times New Roman"/>
                <a:ea typeface="宋体" panose="02010600030101010101" pitchFamily="2" charset="-122"/>
                <a:cs typeface="+mn-ea"/>
              </a:rPr>
              <a:t>3V</a:t>
            </a:r>
            <a:r>
              <a:rPr kumimoji="0" lang="zh-CN" altLang="en-US" sz="2800" b="1" u="sng" kern="1200" cap="none" spc="0" normalizeH="0" baseline="0" noProof="1">
                <a:solidFill>
                  <a:schemeClr val="tx1"/>
                </a:solidFill>
                <a:effectLst/>
                <a:latin typeface="Times New Roman"/>
                <a:ea typeface="宋体" panose="02010600030101010101" pitchFamily="2" charset="-122"/>
                <a:cs typeface="+mn-ea"/>
              </a:rPr>
              <a:t>），依次记下电流表的示数，把数据记录在表格中。</a:t>
            </a:r>
            <a:endParaRPr kumimoji="0" lang="zh-CN" altLang="en-US" sz="2800" b="1" u="sng" kern="1200" cap="none" spc="0" normalizeH="0" baseline="0" noProof="1">
              <a:solidFill>
                <a:schemeClr val="tx1"/>
              </a:solidFill>
              <a:effectLst/>
              <a:latin typeface="Times New Roman"/>
              <a:ea typeface="宋体" pitchFamily="2" charset="-122"/>
              <a:cs typeface="+mn-ea"/>
            </a:endParaRPr>
          </a:p>
        </p:txBody>
      </p:sp>
      <p:sp>
        <p:nvSpPr>
          <p:cNvPr id="16" name="下箭头标注 15"/>
          <p:cNvSpPr/>
          <p:nvPr/>
        </p:nvSpPr>
        <p:spPr>
          <a:xfrm>
            <a:off x="3552190" y="1272540"/>
            <a:ext cx="1641475" cy="757555"/>
          </a:xfrm>
          <a:prstGeom prst="downArrowCallou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chemeClr val="tx1"/>
                </a:solidFill>
                <a:latin typeface="黑体" panose="02010609060101010101" charset="-122"/>
                <a:ea typeface="黑体" panose="02010609060101010101" charset="-122"/>
                <a:sym typeface="+mn-ea"/>
              </a:rPr>
              <a:t>实验步骤</a:t>
            </a:r>
            <a:endParaRPr lang="zh-CN" altLang="en-US" sz="2800" b="1">
              <a:solidFill>
                <a:schemeClr val="tx1"/>
              </a:solidFill>
              <a:latin typeface="黑体" panose="02010609060101010101" charset="-122"/>
              <a:ea typeface="黑体" panose="02010609060101010101" charset="-122"/>
              <a:sym typeface="+mn-ea"/>
            </a:endParaRPr>
          </a:p>
        </p:txBody>
      </p:sp>
    </p:spTree>
  </p:cSld>
  <p:clrMapOvr>
    <a:masterClrMapping/>
  </p:clrMapOvr>
  <mc:AlternateContent>
    <mc:Choice xmlns:p14="http://schemas.microsoft.com/office/powerpoint/2010/main" Requires="p14">
      <p:transition p14:dur="500"/>
    </mc:Choice>
    <mc:Fallback>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strips(downLeft)">
                                      <p:cBhvr>
                                        <p:cTn id="7" dur="500"/>
                                        <p:tgtEl>
                                          <p:spTgt spid="16"/>
                                        </p:tgtEl>
                                      </p:cBhvr>
                                    </p:animEffect>
                                  </p:childTnLst>
                                </p:cTn>
                              </p:par>
                            </p:childTnLst>
                          </p:cTn>
                        </p:par>
                      </p:childTnLst>
                    </p:cTn>
                  </p:par>
                  <p:par>
                    <p:cTn id="8" fill="hold" nodeType="clickPar">
                      <p:stCondLst>
                        <p:cond delay="indefinite"/>
                        <p:cond evt="onBegin" delay="0">
                          <p:tn val="7"/>
                        </p:cond>
                      </p:stCondLst>
                      <p:childTnLst>
                        <p:par>
                          <p:cTn id="9" fill="hold" nodeType="after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12294"/>
                                        </p:tgtEl>
                                        <p:attrNameLst>
                                          <p:attrName>style.visibility</p:attrName>
                                        </p:attrNameLst>
                                      </p:cBhvr>
                                      <p:to>
                                        <p:strVal val="visible"/>
                                      </p:to>
                                    </p:set>
                                    <p:animEffect transition="in" filter="diamond(in)">
                                      <p:cBhvr>
                                        <p:cTn id="12" dur="500"/>
                                        <p:tgtEl>
                                          <p:spTgt spid="12294"/>
                                        </p:tgtEl>
                                      </p:cBhvr>
                                    </p:animEffect>
                                  </p:childTnLst>
                                </p:cTn>
                              </p:par>
                            </p:childTnLst>
                          </p:cTn>
                        </p:par>
                      </p:childTnLst>
                    </p:cTn>
                  </p:par>
                  <p:par>
                    <p:cTn id="13" fill="hold" nodeType="clickPar">
                      <p:stCondLst>
                        <p:cond delay="indefinite"/>
                        <p:cond evt="onBegin" delay="0">
                          <p:tn val="12"/>
                        </p:cond>
                      </p:stCondLst>
                      <p:childTnLst>
                        <p:par>
                          <p:cTn id="14" fill="hold" nodeType="afterGroup">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12295"/>
                                        </p:tgtEl>
                                        <p:attrNameLst>
                                          <p:attrName>style.visibility</p:attrName>
                                        </p:attrNameLst>
                                      </p:cBhvr>
                                      <p:to>
                                        <p:strVal val="visible"/>
                                      </p:to>
                                    </p:set>
                                    <p:animEffect transition="in" filter="diamond(in)">
                                      <p:cBhvr>
                                        <p:cTn id="17" dur="1000"/>
                                        <p:tgtEl>
                                          <p:spTgt spid="122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4" grpId="0"/>
      <p:bldP spid="12295" grpId="0"/>
      <p:bldP spid="16" grpId="0"/>
    </p:bldLst>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grpSp>
        <p:nvGrpSpPr>
          <p:cNvPr id="10242" name="组合 10241"/>
          <p:cNvGrpSpPr/>
          <p:nvPr/>
        </p:nvGrpSpPr>
        <p:grpSpPr>
          <a:xfrm>
            <a:off x="652145" y="3114675"/>
            <a:ext cx="2970213" cy="2590800"/>
            <a:chExt cx="1957" cy="1718"/>
          </a:xfrm>
        </p:grpSpPr>
        <p:sp>
          <p:nvSpPr>
            <p:cNvPr id="10243" name="Rectangle 4"/>
            <p:cNvSpPr/>
            <p:nvPr/>
          </p:nvSpPr>
          <p:spPr>
            <a:xfrm>
              <a:off x="158" y="161"/>
              <a:ext cx="1658" cy="858"/>
            </a:xfrm>
            <a:prstGeom prst="rect">
              <a:avLst/>
            </a:prstGeom>
            <a:noFill/>
            <a:ln w="28575" cap="flat" cmpd="sng">
              <a:solidFill>
                <a:schemeClr val="tx1"/>
              </a:solidFill>
              <a:prstDash val="solid"/>
              <a:miter/>
              <a:headEnd type="none" w="med" len="med"/>
              <a:tailEnd type="none" w="med" len="med"/>
            </a:ln>
          </p:spPr>
          <p:txBody>
            <a:bodyPr wrap="none" anchor="ctr"/>
            <a:lstStyle/>
            <a:p>
              <a:endParaRPr lang="zh-CN" altLang="en-US" sz="2000">
                <a:latin typeface="Arial"/>
              </a:endParaRPr>
            </a:p>
          </p:txBody>
        </p:sp>
        <p:grpSp>
          <p:nvGrpSpPr>
            <p:cNvPr id="10244" name="组合 10243"/>
            <p:cNvGrpSpPr/>
            <p:nvPr/>
          </p:nvGrpSpPr>
          <p:grpSpPr>
            <a:xfrm>
              <a:off x="710" y="0"/>
              <a:ext cx="79" cy="321"/>
              <a:chExt cx="85" cy="340"/>
            </a:xfrm>
          </p:grpSpPr>
          <p:sp>
            <p:nvSpPr>
              <p:cNvPr id="10245" name="Rectangle 19"/>
              <p:cNvSpPr/>
              <p:nvPr/>
            </p:nvSpPr>
            <p:spPr>
              <a:xfrm>
                <a:off x="0" y="113"/>
                <a:ext cx="85" cy="85"/>
              </a:xfrm>
              <a:prstGeom prst="rect">
                <a:avLst/>
              </a:prstGeom>
              <a:solidFill>
                <a:srgbClr val="FFFFFF"/>
              </a:solidFill>
              <a:ln w="9525">
                <a:noFill/>
              </a:ln>
            </p:spPr>
            <p:txBody>
              <a:bodyPr wrap="none" anchor="ctr"/>
              <a:lstStyle/>
              <a:p>
                <a:endParaRPr lang="zh-CN" altLang="en-US">
                  <a:latin typeface="Arial"/>
                </a:endParaRPr>
              </a:p>
            </p:txBody>
          </p:sp>
          <p:sp>
            <p:nvSpPr>
              <p:cNvPr id="10246" name="Line 20"/>
              <p:cNvSpPr/>
              <p:nvPr/>
            </p:nvSpPr>
            <p:spPr>
              <a:xfrm flipH="1">
                <a:off x="0" y="0"/>
                <a:ext cx="0" cy="340"/>
              </a:xfrm>
              <a:prstGeom prst="line">
                <a:avLst/>
              </a:prstGeom>
              <a:ln w="28575" cap="flat" cmpd="sng">
                <a:solidFill>
                  <a:schemeClr val="tx1"/>
                </a:solidFill>
                <a:prstDash val="solid"/>
                <a:headEnd type="none" w="med" len="med"/>
                <a:tailEnd type="none" w="med" len="med"/>
              </a:ln>
            </p:spPr>
            <p:txBody>
              <a:bodyPr/>
              <a:lstStyle/>
              <a:p/>
            </p:txBody>
          </p:sp>
          <p:sp>
            <p:nvSpPr>
              <p:cNvPr id="10247" name="Line 21"/>
              <p:cNvSpPr/>
              <p:nvPr/>
            </p:nvSpPr>
            <p:spPr>
              <a:xfrm flipH="1">
                <a:off x="85" y="85"/>
                <a:ext cx="0" cy="170"/>
              </a:xfrm>
              <a:prstGeom prst="line">
                <a:avLst/>
              </a:prstGeom>
              <a:ln w="38100" cap="flat" cmpd="sng">
                <a:solidFill>
                  <a:schemeClr val="tx1"/>
                </a:solidFill>
                <a:prstDash val="solid"/>
                <a:headEnd type="none" w="med" len="med"/>
                <a:tailEnd type="none" w="med" len="med"/>
              </a:ln>
            </p:spPr>
            <p:txBody>
              <a:bodyPr/>
              <a:lstStyle/>
              <a:p/>
            </p:txBody>
          </p:sp>
        </p:grpSp>
        <p:grpSp>
          <p:nvGrpSpPr>
            <p:cNvPr id="10248" name="组合 10247"/>
            <p:cNvGrpSpPr/>
            <p:nvPr/>
          </p:nvGrpSpPr>
          <p:grpSpPr>
            <a:xfrm>
              <a:off x="1316" y="80"/>
              <a:ext cx="263" cy="161"/>
              <a:chExt cx="256" cy="142"/>
            </a:xfrm>
          </p:grpSpPr>
          <p:sp>
            <p:nvSpPr>
              <p:cNvPr id="10249" name="Rectangle 15"/>
              <p:cNvSpPr/>
              <p:nvPr/>
            </p:nvSpPr>
            <p:spPr>
              <a:xfrm>
                <a:off x="29" y="0"/>
                <a:ext cx="226" cy="142"/>
              </a:xfrm>
              <a:prstGeom prst="rect">
                <a:avLst/>
              </a:prstGeom>
              <a:solidFill>
                <a:srgbClr val="FFFFFF"/>
              </a:solidFill>
              <a:ln w="9525">
                <a:noFill/>
              </a:ln>
            </p:spPr>
            <p:txBody>
              <a:bodyPr wrap="none" anchor="ctr"/>
              <a:lstStyle/>
              <a:p>
                <a:endParaRPr lang="zh-CN" altLang="en-US">
                  <a:latin typeface="Arial"/>
                </a:endParaRPr>
              </a:p>
            </p:txBody>
          </p:sp>
          <p:sp>
            <p:nvSpPr>
              <p:cNvPr id="10250" name="Line 16"/>
              <p:cNvSpPr/>
              <p:nvPr/>
            </p:nvSpPr>
            <p:spPr>
              <a:xfrm flipV="1">
                <a:off x="29" y="0"/>
                <a:ext cx="227" cy="86"/>
              </a:xfrm>
              <a:prstGeom prst="line">
                <a:avLst/>
              </a:prstGeom>
              <a:ln w="28575" cap="flat" cmpd="sng">
                <a:solidFill>
                  <a:schemeClr val="tx1"/>
                </a:solidFill>
                <a:prstDash val="solid"/>
                <a:headEnd type="none" w="med" len="med"/>
                <a:tailEnd type="none" w="med" len="med"/>
              </a:ln>
            </p:spPr>
            <p:txBody>
              <a:bodyPr/>
              <a:lstStyle/>
              <a:p/>
            </p:txBody>
          </p:sp>
          <p:sp>
            <p:nvSpPr>
              <p:cNvPr id="10251" name="Oval 17"/>
              <p:cNvSpPr/>
              <p:nvPr/>
            </p:nvSpPr>
            <p:spPr>
              <a:xfrm>
                <a:off x="0" y="57"/>
                <a:ext cx="57" cy="56"/>
              </a:xfrm>
              <a:prstGeom prst="ellipse">
                <a:avLst/>
              </a:prstGeom>
              <a:solidFill>
                <a:srgbClr val="FFFFFF"/>
              </a:solidFill>
              <a:ln w="28575" cap="flat" cmpd="sng">
                <a:solidFill>
                  <a:schemeClr val="tx1"/>
                </a:solidFill>
                <a:prstDash val="solid"/>
                <a:headEnd type="none" w="med" len="med"/>
                <a:tailEnd type="none" w="med" len="med"/>
              </a:ln>
            </p:spPr>
            <p:txBody>
              <a:bodyPr wrap="none" anchor="ctr"/>
              <a:lstStyle/>
              <a:p>
                <a:endParaRPr lang="zh-CN" altLang="en-US">
                  <a:latin typeface="Arial"/>
                </a:endParaRPr>
              </a:p>
            </p:txBody>
          </p:sp>
        </p:grpSp>
        <p:sp>
          <p:nvSpPr>
            <p:cNvPr id="10252" name="Rectangle 178"/>
            <p:cNvSpPr/>
            <p:nvPr/>
          </p:nvSpPr>
          <p:spPr>
            <a:xfrm>
              <a:off x="482" y="964"/>
              <a:ext cx="366" cy="114"/>
            </a:xfrm>
            <a:prstGeom prst="rect">
              <a:avLst/>
            </a:prstGeom>
            <a:solidFill>
              <a:srgbClr val="FFFFFF"/>
            </a:solidFill>
            <a:ln w="28575" cap="flat" cmpd="sng">
              <a:solidFill>
                <a:schemeClr val="tx1"/>
              </a:solidFill>
              <a:prstDash val="solid"/>
              <a:miter/>
              <a:headEnd type="none" w="med" len="med"/>
              <a:tailEnd type="none" w="med" len="med"/>
            </a:ln>
          </p:spPr>
          <p:txBody>
            <a:bodyPr wrap="none" anchor="ctr"/>
            <a:lstStyle/>
            <a:p>
              <a:endParaRPr lang="zh-CN" altLang="en-US">
                <a:latin typeface="Arial"/>
              </a:endParaRPr>
            </a:p>
          </p:txBody>
        </p:sp>
        <p:grpSp>
          <p:nvGrpSpPr>
            <p:cNvPr id="10253" name="组合 10252"/>
            <p:cNvGrpSpPr/>
            <p:nvPr/>
          </p:nvGrpSpPr>
          <p:grpSpPr>
            <a:xfrm>
              <a:off x="1361" y="766"/>
              <a:ext cx="596" cy="312"/>
              <a:chExt cx="726" cy="363"/>
            </a:xfrm>
          </p:grpSpPr>
          <p:sp>
            <p:nvSpPr>
              <p:cNvPr id="10254" name="Rectangle 181"/>
              <p:cNvSpPr/>
              <p:nvPr/>
            </p:nvSpPr>
            <p:spPr>
              <a:xfrm>
                <a:off x="0" y="0"/>
                <a:ext cx="726" cy="363"/>
              </a:xfrm>
              <a:prstGeom prst="rect">
                <a:avLst/>
              </a:prstGeom>
              <a:solidFill>
                <a:srgbClr val="FFFFFF"/>
              </a:solidFill>
              <a:ln w="9525">
                <a:noFill/>
              </a:ln>
            </p:spPr>
            <p:txBody>
              <a:bodyPr wrap="none" anchor="ctr"/>
              <a:lstStyle/>
              <a:p>
                <a:endParaRPr lang="zh-CN" altLang="en-US">
                  <a:latin typeface="Arial"/>
                </a:endParaRPr>
              </a:p>
            </p:txBody>
          </p:sp>
          <p:sp>
            <p:nvSpPr>
              <p:cNvPr id="10255" name="Line 182"/>
              <p:cNvSpPr/>
              <p:nvPr/>
            </p:nvSpPr>
            <p:spPr>
              <a:xfrm>
                <a:off x="227" y="0"/>
                <a:ext cx="317" cy="0"/>
              </a:xfrm>
              <a:prstGeom prst="line">
                <a:avLst/>
              </a:prstGeom>
              <a:ln w="28575" cap="flat" cmpd="sng">
                <a:solidFill>
                  <a:schemeClr val="tx1"/>
                </a:solidFill>
                <a:prstDash val="solid"/>
                <a:headEnd type="none" w="med" len="med"/>
                <a:tailEnd type="none" w="med" len="med"/>
              </a:ln>
            </p:spPr>
            <p:txBody>
              <a:bodyPr/>
              <a:lstStyle/>
              <a:p/>
            </p:txBody>
          </p:sp>
          <p:sp>
            <p:nvSpPr>
              <p:cNvPr id="10256" name="Line 183"/>
              <p:cNvSpPr/>
              <p:nvPr/>
            </p:nvSpPr>
            <p:spPr>
              <a:xfrm flipH="1">
                <a:off x="227" y="0"/>
                <a:ext cx="0" cy="227"/>
              </a:xfrm>
              <a:prstGeom prst="line">
                <a:avLst/>
              </a:prstGeom>
              <a:ln w="28575" cap="flat" cmpd="sng">
                <a:solidFill>
                  <a:schemeClr val="tx1"/>
                </a:solidFill>
                <a:prstDash val="solid"/>
                <a:headEnd type="none" w="med" len="med"/>
                <a:tailEnd type="triangle" w="med" len="lg"/>
              </a:ln>
            </p:spPr>
            <p:txBody>
              <a:bodyPr/>
              <a:lstStyle/>
              <a:p/>
            </p:txBody>
          </p:sp>
          <p:sp>
            <p:nvSpPr>
              <p:cNvPr id="10257" name="Rectangle 184"/>
              <p:cNvSpPr/>
              <p:nvPr/>
            </p:nvSpPr>
            <p:spPr>
              <a:xfrm>
                <a:off x="0" y="227"/>
                <a:ext cx="453" cy="136"/>
              </a:xfrm>
              <a:prstGeom prst="rect">
                <a:avLst/>
              </a:prstGeom>
              <a:solidFill>
                <a:srgbClr val="FFFFFF"/>
              </a:solidFill>
              <a:ln w="28575" cap="flat" cmpd="sng">
                <a:solidFill>
                  <a:schemeClr val="tx1"/>
                </a:solidFill>
                <a:prstDash val="solid"/>
                <a:miter/>
                <a:headEnd type="none" w="med" len="med"/>
                <a:tailEnd type="none" w="med" len="med"/>
              </a:ln>
            </p:spPr>
            <p:txBody>
              <a:bodyPr wrap="none" anchor="ctr"/>
              <a:lstStyle/>
              <a:p>
                <a:endParaRPr lang="zh-CN" altLang="en-US">
                  <a:latin typeface="Arial"/>
                </a:endParaRPr>
              </a:p>
            </p:txBody>
          </p:sp>
        </p:grpSp>
        <p:grpSp>
          <p:nvGrpSpPr>
            <p:cNvPr id="10258" name="组合 10257"/>
            <p:cNvGrpSpPr/>
            <p:nvPr/>
          </p:nvGrpSpPr>
          <p:grpSpPr>
            <a:xfrm>
              <a:off x="0" y="312"/>
              <a:ext cx="284" cy="344"/>
              <a:chExt cx="284" cy="344"/>
            </a:xfrm>
          </p:grpSpPr>
          <p:sp>
            <p:nvSpPr>
              <p:cNvPr id="10259" name="Oval 197"/>
              <p:cNvSpPr/>
              <p:nvPr/>
            </p:nvSpPr>
            <p:spPr>
              <a:xfrm>
                <a:off x="0" y="57"/>
                <a:ext cx="284" cy="283"/>
              </a:xfrm>
              <a:prstGeom prst="ellipse">
                <a:avLst/>
              </a:prstGeom>
              <a:solidFill>
                <a:srgbClr val="FFFFFF"/>
              </a:solidFill>
              <a:ln w="28575" cap="flat" cmpd="sng">
                <a:solidFill>
                  <a:schemeClr val="tx1"/>
                </a:solidFill>
                <a:prstDash val="solid"/>
                <a:headEnd type="none" w="med" len="med"/>
                <a:tailEnd type="none" w="med" len="med"/>
              </a:ln>
            </p:spPr>
            <p:txBody>
              <a:bodyPr wrap="none" anchor="ctr"/>
              <a:lstStyle/>
              <a:p>
                <a:endParaRPr lang="zh-CN" altLang="en-US">
                  <a:latin typeface="Arial"/>
                </a:endParaRPr>
              </a:p>
            </p:txBody>
          </p:sp>
          <p:sp>
            <p:nvSpPr>
              <p:cNvPr id="10260" name="Text Box 198"/>
              <p:cNvSpPr txBox="1"/>
              <p:nvPr/>
            </p:nvSpPr>
            <p:spPr>
              <a:xfrm>
                <a:off x="0" y="0"/>
                <a:ext cx="260" cy="344"/>
              </a:xfrm>
              <a:prstGeom prst="rect">
                <a:avLst/>
              </a:prstGeom>
              <a:noFill/>
              <a:ln w="9525">
                <a:noFill/>
              </a:ln>
            </p:spPr>
            <p:txBody>
              <a:bodyPr>
                <a:spAutoFit/>
              </a:bodyPr>
              <a:lstStyle/>
              <a:p>
                <a:pPr>
                  <a:spcBef>
                    <a:spcPct val="50000"/>
                  </a:spcBef>
                </a:pPr>
                <a:r>
                  <a:rPr lang="en-US" altLang="zh-CN" sz="2800" b="1">
                    <a:latin typeface="Times New Roman"/>
                  </a:rPr>
                  <a:t>A</a:t>
                </a:r>
                <a:endParaRPr lang="en-US" altLang="zh-CN" sz="2800" b="1">
                  <a:latin typeface="Times New Roman"/>
                </a:endParaRPr>
              </a:p>
            </p:txBody>
          </p:sp>
        </p:grpSp>
        <p:grpSp>
          <p:nvGrpSpPr>
            <p:cNvPr id="10261" name="组合 10260"/>
            <p:cNvGrpSpPr/>
            <p:nvPr/>
          </p:nvGrpSpPr>
          <p:grpSpPr>
            <a:xfrm flipV="1">
              <a:off x="158" y="1018"/>
              <a:ext cx="974" cy="508"/>
              <a:chExt cx="1049" cy="538"/>
            </a:xfrm>
          </p:grpSpPr>
          <p:sp>
            <p:nvSpPr>
              <p:cNvPr id="10262" name="Line 7"/>
              <p:cNvSpPr/>
              <p:nvPr/>
            </p:nvSpPr>
            <p:spPr>
              <a:xfrm>
                <a:off x="0" y="0"/>
                <a:ext cx="1049" cy="0"/>
              </a:xfrm>
              <a:prstGeom prst="line">
                <a:avLst/>
              </a:prstGeom>
              <a:ln w="28575" cap="flat" cmpd="sng">
                <a:solidFill>
                  <a:schemeClr val="tx1"/>
                </a:solidFill>
                <a:prstDash val="solid"/>
                <a:headEnd type="none" w="med" len="med"/>
                <a:tailEnd type="none" w="med" len="med"/>
              </a:ln>
            </p:spPr>
            <p:txBody>
              <a:bodyPr/>
              <a:lstStyle/>
              <a:p/>
            </p:txBody>
          </p:sp>
          <p:sp>
            <p:nvSpPr>
              <p:cNvPr id="10263" name="Line 8"/>
              <p:cNvSpPr/>
              <p:nvPr/>
            </p:nvSpPr>
            <p:spPr>
              <a:xfrm flipH="1">
                <a:off x="0" y="0"/>
                <a:ext cx="0" cy="538"/>
              </a:xfrm>
              <a:prstGeom prst="line">
                <a:avLst/>
              </a:prstGeom>
              <a:ln w="28575" cap="flat" cmpd="sng">
                <a:solidFill>
                  <a:schemeClr val="tx1"/>
                </a:solidFill>
                <a:prstDash val="solid"/>
                <a:headEnd type="none" w="med" len="med"/>
                <a:tailEnd type="oval" w="med" len="med"/>
              </a:ln>
            </p:spPr>
            <p:txBody>
              <a:bodyPr/>
              <a:lstStyle/>
              <a:p/>
            </p:txBody>
          </p:sp>
          <p:sp>
            <p:nvSpPr>
              <p:cNvPr id="10264" name="Line 9"/>
              <p:cNvSpPr/>
              <p:nvPr/>
            </p:nvSpPr>
            <p:spPr>
              <a:xfrm flipH="1">
                <a:off x="1049" y="0"/>
                <a:ext cx="0" cy="538"/>
              </a:xfrm>
              <a:prstGeom prst="line">
                <a:avLst/>
              </a:prstGeom>
              <a:ln w="28575" cap="flat" cmpd="sng">
                <a:solidFill>
                  <a:schemeClr val="tx1"/>
                </a:solidFill>
                <a:prstDash val="solid"/>
                <a:headEnd type="none" w="med" len="med"/>
                <a:tailEnd type="oval" w="med" len="med"/>
              </a:ln>
            </p:spPr>
            <p:txBody>
              <a:bodyPr/>
              <a:lstStyle/>
              <a:p/>
            </p:txBody>
          </p:sp>
        </p:grpSp>
        <p:grpSp>
          <p:nvGrpSpPr>
            <p:cNvPr id="10265" name="组合 10264"/>
            <p:cNvGrpSpPr/>
            <p:nvPr/>
          </p:nvGrpSpPr>
          <p:grpSpPr>
            <a:xfrm>
              <a:off x="510" y="1374"/>
              <a:ext cx="284" cy="344"/>
              <a:chExt cx="284" cy="344"/>
            </a:xfrm>
          </p:grpSpPr>
          <p:sp>
            <p:nvSpPr>
              <p:cNvPr id="10266" name="Oval 190"/>
              <p:cNvSpPr/>
              <p:nvPr/>
            </p:nvSpPr>
            <p:spPr>
              <a:xfrm>
                <a:off x="0" y="16"/>
                <a:ext cx="284" cy="283"/>
              </a:xfrm>
              <a:prstGeom prst="ellipse">
                <a:avLst/>
              </a:prstGeom>
              <a:solidFill>
                <a:srgbClr val="FFFFFF"/>
              </a:solidFill>
              <a:ln w="28575" cap="flat" cmpd="sng">
                <a:solidFill>
                  <a:schemeClr val="tx1"/>
                </a:solidFill>
                <a:prstDash val="solid"/>
                <a:headEnd type="none" w="med" len="med"/>
                <a:tailEnd type="none" w="med" len="med"/>
              </a:ln>
            </p:spPr>
            <p:txBody>
              <a:bodyPr wrap="none" anchor="ctr"/>
              <a:lstStyle/>
              <a:p>
                <a:endParaRPr lang="zh-CN" altLang="en-US">
                  <a:latin typeface="Arial"/>
                </a:endParaRPr>
              </a:p>
            </p:txBody>
          </p:sp>
          <p:sp>
            <p:nvSpPr>
              <p:cNvPr id="10267" name="Text Box 191"/>
              <p:cNvSpPr txBox="1"/>
              <p:nvPr/>
            </p:nvSpPr>
            <p:spPr>
              <a:xfrm>
                <a:off x="0" y="0"/>
                <a:ext cx="260" cy="344"/>
              </a:xfrm>
              <a:prstGeom prst="rect">
                <a:avLst/>
              </a:prstGeom>
              <a:noFill/>
              <a:ln w="9525">
                <a:noFill/>
              </a:ln>
            </p:spPr>
            <p:txBody>
              <a:bodyPr>
                <a:spAutoFit/>
              </a:bodyPr>
              <a:lstStyle/>
              <a:p>
                <a:pPr>
                  <a:spcBef>
                    <a:spcPct val="50000"/>
                  </a:spcBef>
                </a:pPr>
                <a:r>
                  <a:rPr lang="en-US" altLang="zh-CN" sz="2800" b="1">
                    <a:latin typeface="Times New Roman"/>
                  </a:rPr>
                  <a:t>V</a:t>
                </a:r>
                <a:endParaRPr lang="en-US" altLang="zh-CN" sz="2800" b="1">
                  <a:latin typeface="Times New Roman"/>
                </a:endParaRPr>
              </a:p>
            </p:txBody>
          </p:sp>
        </p:grpSp>
        <p:sp>
          <p:nvSpPr>
            <p:cNvPr id="10268" name="Text Box 4"/>
            <p:cNvSpPr txBox="1"/>
            <p:nvPr/>
          </p:nvSpPr>
          <p:spPr>
            <a:xfrm>
              <a:off x="510" y="681"/>
              <a:ext cx="342" cy="344"/>
            </a:xfrm>
            <a:prstGeom prst="rect">
              <a:avLst/>
            </a:prstGeom>
            <a:noFill/>
            <a:ln w="9525">
              <a:noFill/>
            </a:ln>
          </p:spPr>
          <p:txBody>
            <a:bodyPr>
              <a:spAutoFit/>
            </a:bodyPr>
            <a:lstStyle/>
            <a:p>
              <a:pPr>
                <a:spcBef>
                  <a:spcPct val="50000"/>
                </a:spcBef>
              </a:pPr>
              <a:r>
                <a:rPr lang="en-US" altLang="zh-CN" sz="2800" b="1" i="1">
                  <a:latin typeface="Times New Roman"/>
                </a:rPr>
                <a:t>R</a:t>
              </a:r>
              <a:endParaRPr lang="en-US" altLang="zh-CN" sz="2800" b="1" i="1">
                <a:latin typeface="Times New Roman"/>
              </a:endParaRPr>
            </a:p>
          </p:txBody>
        </p:sp>
        <p:sp>
          <p:nvSpPr>
            <p:cNvPr id="10269" name="Text Box 4"/>
            <p:cNvSpPr txBox="1"/>
            <p:nvPr/>
          </p:nvSpPr>
          <p:spPr>
            <a:xfrm>
              <a:off x="1396" y="1152"/>
              <a:ext cx="505" cy="283"/>
            </a:xfrm>
            <a:prstGeom prst="rect">
              <a:avLst/>
            </a:prstGeom>
            <a:noFill/>
            <a:ln w="9525">
              <a:noFill/>
            </a:ln>
          </p:spPr>
          <p:txBody>
            <a:bodyPr lIns="0" tIns="0" rIns="0" bIns="0">
              <a:spAutoFit/>
            </a:bodyPr>
            <a:lstStyle/>
            <a:p>
              <a:pPr>
                <a:spcBef>
                  <a:spcPct val="50000"/>
                </a:spcBef>
              </a:pPr>
              <a:r>
                <a:rPr lang="en-US" altLang="zh-CN" sz="2800" b="1" i="1">
                  <a:latin typeface="Times New Roman"/>
                </a:rPr>
                <a:t>R'</a:t>
              </a:r>
              <a:endParaRPr lang="en-US" altLang="zh-CN" sz="2800" b="1" i="1">
                <a:latin typeface="Times New Roman"/>
              </a:endParaRPr>
            </a:p>
          </p:txBody>
        </p:sp>
        <p:sp>
          <p:nvSpPr>
            <p:cNvPr id="10270" name="Text Box 116"/>
            <p:cNvSpPr txBox="1"/>
            <p:nvPr/>
          </p:nvSpPr>
          <p:spPr>
            <a:xfrm>
              <a:off x="1361" y="199"/>
              <a:ext cx="226" cy="283"/>
            </a:xfrm>
            <a:prstGeom prst="rect">
              <a:avLst/>
            </a:prstGeom>
            <a:noFill/>
            <a:ln w="9525">
              <a:noFill/>
            </a:ln>
          </p:spPr>
          <p:txBody>
            <a:bodyPr lIns="0" tIns="0" rIns="0" bIns="0">
              <a:spAutoFit/>
            </a:bodyPr>
            <a:lstStyle/>
            <a:p>
              <a:pPr>
                <a:spcBef>
                  <a:spcPct val="50000"/>
                </a:spcBef>
              </a:pPr>
              <a:r>
                <a:rPr lang="en-US" altLang="zh-CN" sz="2800" b="1">
                  <a:latin typeface="Times New Roman"/>
                </a:rPr>
                <a:t>S</a:t>
              </a:r>
              <a:endParaRPr lang="en-US" altLang="zh-CN" sz="2800" b="1" baseline="-25000">
                <a:latin typeface="Times New Roman"/>
              </a:endParaRPr>
            </a:p>
          </p:txBody>
        </p:sp>
      </p:grpSp>
      <p:pic>
        <p:nvPicPr>
          <p:cNvPr id="10271" name="Picture 12" descr="H:\2\人教教参资源\九\图\电阻3.jpg"/>
          <p:cNvPicPr>
            <a:picLocks noChangeAspect="1"/>
          </p:cNvPicPr>
          <p:nvPr/>
        </p:nvPicPr>
        <p:blipFill>
          <a:blip r:embed="rId2"/>
          <a:stretch>
            <a:fillRect/>
          </a:stretch>
        </p:blipFill>
        <p:spPr>
          <a:xfrm>
            <a:off x="5607050" y="4037965"/>
            <a:ext cx="1084263" cy="447675"/>
          </a:xfrm>
          <a:prstGeom prst="rect">
            <a:avLst/>
          </a:prstGeom>
          <a:noFill/>
          <a:ln w="9525">
            <a:noFill/>
          </a:ln>
        </p:spPr>
      </p:pic>
      <p:grpSp>
        <p:nvGrpSpPr>
          <p:cNvPr id="10272" name="组合 10271"/>
          <p:cNvGrpSpPr>
            <a:grpSpLocks noChangeAspect="1"/>
          </p:cNvGrpSpPr>
          <p:nvPr/>
        </p:nvGrpSpPr>
        <p:grpSpPr>
          <a:xfrm>
            <a:off x="4087813" y="2017078"/>
            <a:ext cx="4811712" cy="4202112"/>
            <a:chExt cx="3031" cy="2647"/>
          </a:xfrm>
        </p:grpSpPr>
        <p:pic>
          <p:nvPicPr>
            <p:cNvPr id="10273" name="Picture 34" descr="无标题"/>
            <p:cNvPicPr>
              <a:picLocks noChangeAspect="1"/>
            </p:cNvPicPr>
            <p:nvPr/>
          </p:nvPicPr>
          <p:blipFill>
            <a:blip r:embed="rId3"/>
            <a:stretch>
              <a:fillRect/>
            </a:stretch>
          </p:blipFill>
          <p:spPr>
            <a:xfrm>
              <a:off x="1870" y="1204"/>
              <a:ext cx="1161" cy="559"/>
            </a:xfrm>
            <a:prstGeom prst="rect">
              <a:avLst/>
            </a:prstGeom>
            <a:noFill/>
            <a:ln w="9525">
              <a:noFill/>
            </a:ln>
          </p:spPr>
        </p:pic>
        <p:pic>
          <p:nvPicPr>
            <p:cNvPr id="10274" name="Picture 3" descr="H:\2\人教教参资源\九\图\铡刀开关.JPG"/>
            <p:cNvPicPr>
              <a:picLocks noChangeAspect="1"/>
            </p:cNvPicPr>
            <p:nvPr/>
          </p:nvPicPr>
          <p:blipFill>
            <a:blip r:embed="rId4"/>
            <a:stretch>
              <a:fillRect/>
            </a:stretch>
          </p:blipFill>
          <p:spPr>
            <a:xfrm>
              <a:off x="1879" y="183"/>
              <a:ext cx="720" cy="460"/>
            </a:xfrm>
            <a:prstGeom prst="rect">
              <a:avLst/>
            </a:prstGeom>
            <a:noFill/>
            <a:ln w="9525">
              <a:noFill/>
            </a:ln>
          </p:spPr>
        </p:pic>
        <p:pic>
          <p:nvPicPr>
            <p:cNvPr id="10275" name="Picture 6" descr="H:\2\人教教参资源\九\图\电流表.JPG"/>
            <p:cNvPicPr>
              <a:picLocks noChangeAspect="1"/>
            </p:cNvPicPr>
            <p:nvPr/>
          </p:nvPicPr>
          <p:blipFill>
            <a:blip r:embed="rId5"/>
            <a:stretch>
              <a:fillRect/>
            </a:stretch>
          </p:blipFill>
          <p:spPr>
            <a:xfrm>
              <a:off x="0" y="920"/>
              <a:ext cx="670" cy="792"/>
            </a:xfrm>
            <a:prstGeom prst="rect">
              <a:avLst/>
            </a:prstGeom>
            <a:noFill/>
            <a:ln w="9525">
              <a:noFill/>
            </a:ln>
          </p:spPr>
        </p:pic>
        <p:pic>
          <p:nvPicPr>
            <p:cNvPr id="10276" name="Picture 7" descr="H:\2\人教教参资源\九\图\电压表.JPG"/>
            <p:cNvPicPr>
              <a:picLocks noChangeAspect="1"/>
            </p:cNvPicPr>
            <p:nvPr/>
          </p:nvPicPr>
          <p:blipFill>
            <a:blip r:embed="rId6"/>
            <a:stretch>
              <a:fillRect/>
            </a:stretch>
          </p:blipFill>
          <p:spPr>
            <a:xfrm>
              <a:off x="905" y="1827"/>
              <a:ext cx="807" cy="820"/>
            </a:xfrm>
            <a:prstGeom prst="rect">
              <a:avLst/>
            </a:prstGeom>
            <a:noFill/>
            <a:ln w="9525">
              <a:noFill/>
            </a:ln>
          </p:spPr>
        </p:pic>
        <p:pic>
          <p:nvPicPr>
            <p:cNvPr id="10277" name="Picture 14" descr="H:\2\人教教参资源\九\图\蓄电池.jpg"/>
            <p:cNvPicPr>
              <a:picLocks noChangeAspect="1"/>
            </p:cNvPicPr>
            <p:nvPr/>
          </p:nvPicPr>
          <p:blipFill>
            <a:blip r:embed="rId7"/>
            <a:stretch>
              <a:fillRect/>
            </a:stretch>
          </p:blipFill>
          <p:spPr>
            <a:xfrm>
              <a:off x="730" y="0"/>
              <a:ext cx="984" cy="920"/>
            </a:xfrm>
            <a:prstGeom prst="rect">
              <a:avLst/>
            </a:prstGeom>
            <a:noFill/>
            <a:ln w="9525">
              <a:noFill/>
            </a:ln>
          </p:spPr>
        </p:pic>
      </p:grpSp>
      <p:grpSp>
        <p:nvGrpSpPr>
          <p:cNvPr id="10278" name="组合 10277"/>
          <p:cNvGrpSpPr/>
          <p:nvPr/>
        </p:nvGrpSpPr>
        <p:grpSpPr>
          <a:xfrm>
            <a:off x="3951288" y="2245678"/>
            <a:ext cx="4873625" cy="3702050"/>
            <a:chExt cx="3070" cy="2332"/>
          </a:xfrm>
        </p:grpSpPr>
        <p:sp>
          <p:nvSpPr>
            <p:cNvPr id="10279" name="未知"/>
            <p:cNvSpPr/>
            <p:nvPr/>
          </p:nvSpPr>
          <p:spPr>
            <a:xfrm>
              <a:off x="1446" y="0"/>
              <a:ext cx="684" cy="460"/>
            </a:xfrm>
            <a:custGeom>
              <a:gdLst>
                <a:gd name="txL" fmla="*/ 0 w 684"/>
                <a:gd name="txT" fmla="*/ 0 h 460"/>
                <a:gd name="txR" fmla="*/ 684 w 684"/>
                <a:gd name="txB" fmla="*/ 460 h 460"/>
              </a:gdLst>
              <a:cxnLst>
                <a:cxn ang="0">
                  <a:pos x="0" y="52"/>
                </a:cxn>
                <a:cxn ang="0">
                  <a:pos x="240" y="34"/>
                </a:cxn>
                <a:cxn ang="0">
                  <a:pos x="404" y="253"/>
                </a:cxn>
                <a:cxn ang="0">
                  <a:pos x="595" y="445"/>
                </a:cxn>
                <a:cxn ang="0">
                  <a:pos x="684" y="345"/>
                </a:cxn>
              </a:cxnLst>
              <a:rect l="txL" t="txT" r="txR" b="txB"/>
              <a:pathLst>
                <a:path w="684" h="460">
                  <a:moveTo>
                    <a:pt x="0" y="52"/>
                  </a:moveTo>
                  <a:cubicBezTo>
                    <a:pt x="39" y="49"/>
                    <a:pt x="173" y="0"/>
                    <a:pt x="240" y="34"/>
                  </a:cubicBezTo>
                  <a:cubicBezTo>
                    <a:pt x="308" y="68"/>
                    <a:pt x="345" y="184"/>
                    <a:pt x="404" y="253"/>
                  </a:cubicBezTo>
                  <a:cubicBezTo>
                    <a:pt x="463" y="321"/>
                    <a:pt x="548" y="430"/>
                    <a:pt x="595" y="445"/>
                  </a:cubicBezTo>
                  <a:cubicBezTo>
                    <a:pt x="642" y="460"/>
                    <a:pt x="666" y="366"/>
                    <a:pt x="684" y="345"/>
                  </a:cubicBezTo>
                </a:path>
              </a:pathLst>
            </a:custGeom>
            <a:noFill/>
            <a:ln w="28575" cap="flat" cmpd="sng">
              <a:solidFill>
                <a:schemeClr val="accent2"/>
              </a:solidFill>
              <a:prstDash val="solid"/>
              <a:bevel/>
              <a:headEnd type="none" w="med" len="med"/>
              <a:tailEnd type="none" w="med" len="med"/>
            </a:ln>
          </p:spPr>
          <p:txBody>
            <a:bodyPr/>
            <a:lstStyle/>
            <a:p>
              <a:endParaRPr lang="zh-CN" altLang="en-US"/>
            </a:p>
          </p:txBody>
        </p:sp>
        <p:sp>
          <p:nvSpPr>
            <p:cNvPr id="10280" name="未知"/>
            <p:cNvSpPr/>
            <p:nvPr/>
          </p:nvSpPr>
          <p:spPr>
            <a:xfrm>
              <a:off x="2541" y="339"/>
              <a:ext cx="529" cy="860"/>
            </a:xfrm>
            <a:custGeom>
              <a:gdLst>
                <a:gd name="txL" fmla="*/ 0 w 529"/>
                <a:gd name="txT" fmla="*/ 0 h 860"/>
                <a:gd name="txR" fmla="*/ 529 w 529"/>
                <a:gd name="txB" fmla="*/ 860 h 860"/>
              </a:gdLst>
              <a:cxnLst>
                <a:cxn ang="0">
                  <a:pos x="0" y="26"/>
                </a:cxn>
                <a:cxn ang="0">
                  <a:pos x="243" y="71"/>
                </a:cxn>
                <a:cxn ang="0">
                  <a:pos x="487" y="454"/>
                </a:cxn>
                <a:cxn ang="0">
                  <a:pos x="496" y="860"/>
                </a:cxn>
              </a:cxnLst>
              <a:rect l="txL" t="txT" r="txR" b="txB"/>
              <a:pathLst>
                <a:path w="529" h="860">
                  <a:moveTo>
                    <a:pt x="0" y="26"/>
                  </a:moveTo>
                  <a:cubicBezTo>
                    <a:pt x="42" y="33"/>
                    <a:pt x="162" y="0"/>
                    <a:pt x="243" y="71"/>
                  </a:cubicBezTo>
                  <a:cubicBezTo>
                    <a:pt x="324" y="142"/>
                    <a:pt x="445" y="323"/>
                    <a:pt x="487" y="454"/>
                  </a:cubicBezTo>
                  <a:cubicBezTo>
                    <a:pt x="529" y="585"/>
                    <a:pt x="494" y="776"/>
                    <a:pt x="496" y="860"/>
                  </a:cubicBezTo>
                </a:path>
              </a:pathLst>
            </a:custGeom>
            <a:noFill/>
            <a:ln w="28575" cap="flat" cmpd="sng">
              <a:solidFill>
                <a:schemeClr val="accent2"/>
              </a:solidFill>
              <a:prstDash val="solid"/>
              <a:bevel/>
              <a:headEnd type="none" w="med" len="med"/>
              <a:tailEnd type="none" w="med" len="med"/>
            </a:ln>
          </p:spPr>
          <p:txBody>
            <a:bodyPr/>
            <a:lstStyle/>
            <a:p>
              <a:endParaRPr lang="zh-CN" altLang="en-US"/>
            </a:p>
          </p:txBody>
        </p:sp>
        <p:sp>
          <p:nvSpPr>
            <p:cNvPr id="10281" name="未知"/>
            <p:cNvSpPr/>
            <p:nvPr/>
          </p:nvSpPr>
          <p:spPr>
            <a:xfrm>
              <a:off x="1660" y="1299"/>
              <a:ext cx="593" cy="403"/>
            </a:xfrm>
            <a:custGeom>
              <a:gdLst>
                <a:gd name="txL" fmla="*/ 0 w 593"/>
                <a:gd name="txT" fmla="*/ 0 h 403"/>
                <a:gd name="txR" fmla="*/ 593 w 593"/>
                <a:gd name="txB" fmla="*/ 403 h 403"/>
              </a:gdLst>
              <a:cxnLst>
                <a:cxn ang="0">
                  <a:pos x="0" y="0"/>
                </a:cxn>
                <a:cxn ang="0">
                  <a:pos x="200" y="264"/>
                </a:cxn>
                <a:cxn ang="0">
                  <a:pos x="334" y="354"/>
                </a:cxn>
                <a:cxn ang="0">
                  <a:pos x="558" y="354"/>
                </a:cxn>
                <a:cxn ang="0">
                  <a:pos x="545" y="58"/>
                </a:cxn>
              </a:cxnLst>
              <a:rect l="txL" t="txT" r="txR" b="txB"/>
              <a:pathLst>
                <a:path w="593" h="402">
                  <a:moveTo>
                    <a:pt x="0" y="0"/>
                  </a:moveTo>
                  <a:cubicBezTo>
                    <a:pt x="33" y="45"/>
                    <a:pt x="144" y="205"/>
                    <a:pt x="200" y="264"/>
                  </a:cubicBezTo>
                  <a:cubicBezTo>
                    <a:pt x="256" y="323"/>
                    <a:pt x="275" y="339"/>
                    <a:pt x="334" y="354"/>
                  </a:cubicBezTo>
                  <a:cubicBezTo>
                    <a:pt x="394" y="368"/>
                    <a:pt x="524" y="403"/>
                    <a:pt x="558" y="354"/>
                  </a:cubicBezTo>
                  <a:cubicBezTo>
                    <a:pt x="593" y="305"/>
                    <a:pt x="548" y="120"/>
                    <a:pt x="545" y="58"/>
                  </a:cubicBezTo>
                </a:path>
              </a:pathLst>
            </a:custGeom>
            <a:noFill/>
            <a:ln w="28575" cap="flat" cmpd="sng">
              <a:solidFill>
                <a:schemeClr val="accent2"/>
              </a:solidFill>
              <a:prstDash val="solid"/>
              <a:bevel/>
              <a:headEnd type="none" w="med" len="med"/>
              <a:tailEnd type="none" w="med" len="med"/>
            </a:ln>
          </p:spPr>
          <p:txBody>
            <a:bodyPr/>
            <a:lstStyle/>
            <a:p>
              <a:endParaRPr lang="zh-CN" altLang="en-US"/>
            </a:p>
          </p:txBody>
        </p:sp>
        <p:sp>
          <p:nvSpPr>
            <p:cNvPr id="10282" name="未知"/>
            <p:cNvSpPr/>
            <p:nvPr/>
          </p:nvSpPr>
          <p:spPr>
            <a:xfrm>
              <a:off x="1534" y="1275"/>
              <a:ext cx="355" cy="1010"/>
            </a:xfrm>
            <a:custGeom>
              <a:gdLst>
                <a:gd name="txL" fmla="*/ 0 w 355"/>
                <a:gd name="txT" fmla="*/ 0 h 1010"/>
                <a:gd name="txR" fmla="*/ 355 w 355"/>
                <a:gd name="txB" fmla="*/ 1010 h 1010"/>
              </a:gdLst>
              <a:cxnLst>
                <a:cxn ang="0">
                  <a:pos x="0" y="1010"/>
                </a:cxn>
                <a:cxn ang="0">
                  <a:pos x="213" y="967"/>
                </a:cxn>
                <a:cxn ang="0">
                  <a:pos x="315" y="777"/>
                </a:cxn>
                <a:cxn ang="0">
                  <a:pos x="322" y="412"/>
                </a:cxn>
                <a:cxn ang="0">
                  <a:pos x="118" y="0"/>
                </a:cxn>
              </a:cxnLst>
              <a:rect l="txL" t="txT" r="txR" b="txB"/>
              <a:pathLst>
                <a:path w="355" h="1010">
                  <a:moveTo>
                    <a:pt x="0" y="1010"/>
                  </a:moveTo>
                  <a:cubicBezTo>
                    <a:pt x="35" y="1004"/>
                    <a:pt x="160" y="1006"/>
                    <a:pt x="213" y="967"/>
                  </a:cubicBezTo>
                  <a:cubicBezTo>
                    <a:pt x="266" y="928"/>
                    <a:pt x="297" y="869"/>
                    <a:pt x="315" y="777"/>
                  </a:cubicBezTo>
                  <a:cubicBezTo>
                    <a:pt x="334" y="684"/>
                    <a:pt x="355" y="542"/>
                    <a:pt x="322" y="412"/>
                  </a:cubicBezTo>
                  <a:cubicBezTo>
                    <a:pt x="289" y="283"/>
                    <a:pt x="160" y="86"/>
                    <a:pt x="118" y="0"/>
                  </a:cubicBezTo>
                </a:path>
              </a:pathLst>
            </a:custGeom>
            <a:noFill/>
            <a:ln w="28575" cap="flat" cmpd="sng">
              <a:solidFill>
                <a:schemeClr val="accent2"/>
              </a:solidFill>
              <a:prstDash val="solid"/>
              <a:bevel/>
              <a:headEnd type="none" w="med" len="med"/>
              <a:tailEnd type="none" w="med" len="med"/>
            </a:ln>
          </p:spPr>
          <p:txBody>
            <a:bodyPr/>
            <a:lstStyle/>
            <a:p>
              <a:endParaRPr lang="zh-CN" altLang="en-US"/>
            </a:p>
          </p:txBody>
        </p:sp>
        <p:sp>
          <p:nvSpPr>
            <p:cNvPr id="10283" name="未知"/>
            <p:cNvSpPr/>
            <p:nvPr/>
          </p:nvSpPr>
          <p:spPr>
            <a:xfrm>
              <a:off x="936" y="1304"/>
              <a:ext cx="274" cy="1028"/>
            </a:xfrm>
            <a:custGeom>
              <a:gdLst>
                <a:gd name="txL" fmla="*/ 0 w 274"/>
                <a:gd name="txT" fmla="*/ 0 h 1028"/>
                <a:gd name="txR" fmla="*/ 274 w 274"/>
                <a:gd name="txB" fmla="*/ 1028 h 1028"/>
              </a:gdLst>
              <a:cxnLst>
                <a:cxn ang="0">
                  <a:pos x="198" y="0"/>
                </a:cxn>
                <a:cxn ang="0">
                  <a:pos x="58" y="504"/>
                </a:cxn>
                <a:cxn ang="0">
                  <a:pos x="4" y="770"/>
                </a:cxn>
                <a:cxn ang="0">
                  <a:pos x="80" y="994"/>
                </a:cxn>
                <a:cxn ang="0">
                  <a:pos x="274" y="974"/>
                </a:cxn>
              </a:cxnLst>
              <a:rect l="txL" t="txT" r="txR" b="txB"/>
              <a:pathLst>
                <a:path w="274" h="1028">
                  <a:moveTo>
                    <a:pt x="198" y="0"/>
                  </a:moveTo>
                  <a:cubicBezTo>
                    <a:pt x="175" y="84"/>
                    <a:pt x="90" y="376"/>
                    <a:pt x="58" y="504"/>
                  </a:cubicBezTo>
                  <a:cubicBezTo>
                    <a:pt x="26" y="632"/>
                    <a:pt x="0" y="688"/>
                    <a:pt x="4" y="770"/>
                  </a:cubicBezTo>
                  <a:cubicBezTo>
                    <a:pt x="8" y="852"/>
                    <a:pt x="35" y="960"/>
                    <a:pt x="80" y="994"/>
                  </a:cubicBezTo>
                  <a:cubicBezTo>
                    <a:pt x="125" y="1028"/>
                    <a:pt x="234" y="978"/>
                    <a:pt x="274" y="974"/>
                  </a:cubicBezTo>
                </a:path>
              </a:pathLst>
            </a:custGeom>
            <a:noFill/>
            <a:ln w="28575" cap="flat" cmpd="sng">
              <a:solidFill>
                <a:schemeClr val="accent2"/>
              </a:solidFill>
              <a:prstDash val="solid"/>
              <a:bevel/>
              <a:headEnd type="none" w="med" len="med"/>
              <a:tailEnd type="none" w="med" len="med"/>
            </a:ln>
          </p:spPr>
          <p:txBody>
            <a:bodyPr/>
            <a:lstStyle/>
            <a:p>
              <a:endParaRPr lang="zh-CN" altLang="en-US"/>
            </a:p>
          </p:txBody>
        </p:sp>
        <p:sp>
          <p:nvSpPr>
            <p:cNvPr id="10284" name="未知"/>
            <p:cNvSpPr/>
            <p:nvPr/>
          </p:nvSpPr>
          <p:spPr>
            <a:xfrm>
              <a:off x="426" y="1292"/>
              <a:ext cx="718" cy="259"/>
            </a:xfrm>
            <a:custGeom>
              <a:gdLst>
                <a:gd name="txL" fmla="*/ 0 w 718"/>
                <a:gd name="txT" fmla="*/ 0 h 259"/>
                <a:gd name="txR" fmla="*/ 718 w 718"/>
                <a:gd name="txB" fmla="*/ 259 h 259"/>
              </a:gdLst>
              <a:cxnLst>
                <a:cxn ang="0">
                  <a:pos x="0" y="76"/>
                </a:cxn>
                <a:cxn ang="0">
                  <a:pos x="109" y="229"/>
                </a:cxn>
                <a:cxn ang="0">
                  <a:pos x="307" y="245"/>
                </a:cxn>
                <a:cxn ang="0">
                  <a:pos x="467" y="146"/>
                </a:cxn>
                <a:cxn ang="0">
                  <a:pos x="718" y="0"/>
                </a:cxn>
              </a:cxnLst>
              <a:rect l="txL" t="txT" r="txR" b="txB"/>
              <a:pathLst>
                <a:path w="718" h="259">
                  <a:moveTo>
                    <a:pt x="0" y="76"/>
                  </a:moveTo>
                  <a:cubicBezTo>
                    <a:pt x="19" y="102"/>
                    <a:pt x="58" y="201"/>
                    <a:pt x="109" y="229"/>
                  </a:cubicBezTo>
                  <a:cubicBezTo>
                    <a:pt x="160" y="257"/>
                    <a:pt x="247" y="259"/>
                    <a:pt x="307" y="245"/>
                  </a:cubicBezTo>
                  <a:cubicBezTo>
                    <a:pt x="367" y="232"/>
                    <a:pt x="399" y="187"/>
                    <a:pt x="467" y="146"/>
                  </a:cubicBezTo>
                  <a:cubicBezTo>
                    <a:pt x="535" y="105"/>
                    <a:pt x="666" y="30"/>
                    <a:pt x="718" y="0"/>
                  </a:cubicBezTo>
                </a:path>
              </a:pathLst>
            </a:custGeom>
            <a:noFill/>
            <a:ln w="28575" cap="flat" cmpd="sng">
              <a:solidFill>
                <a:schemeClr val="accent2"/>
              </a:solidFill>
              <a:prstDash val="solid"/>
              <a:bevel/>
              <a:headEnd type="none" w="med" len="med"/>
              <a:tailEnd type="none" w="med" len="med"/>
            </a:ln>
          </p:spPr>
          <p:txBody>
            <a:bodyPr/>
            <a:lstStyle/>
            <a:p>
              <a:endParaRPr lang="zh-CN" altLang="en-US"/>
            </a:p>
          </p:txBody>
        </p:sp>
        <p:sp>
          <p:nvSpPr>
            <p:cNvPr id="10285" name="未知"/>
            <p:cNvSpPr/>
            <p:nvPr/>
          </p:nvSpPr>
          <p:spPr>
            <a:xfrm>
              <a:off x="0" y="56"/>
              <a:ext cx="994" cy="1343"/>
            </a:xfrm>
            <a:custGeom>
              <a:gdLst>
                <a:gd name="txL" fmla="*/ 0 w 1030"/>
                <a:gd name="txT" fmla="*/ 0 h 1394"/>
                <a:gd name="txR" fmla="*/ 1030 w 1030"/>
                <a:gd name="txB" fmla="*/ 1394 h 1394"/>
              </a:gdLst>
              <a:cxnLst>
                <a:cxn ang="0">
                  <a:pos x="1030" y="33"/>
                </a:cxn>
                <a:cxn ang="0">
                  <a:pos x="891" y="39"/>
                </a:cxn>
                <a:cxn ang="0">
                  <a:pos x="428" y="265"/>
                </a:cxn>
                <a:cxn ang="0">
                  <a:pos x="57" y="695"/>
                </a:cxn>
                <a:cxn ang="0">
                  <a:pos x="85" y="1282"/>
                </a:cxn>
                <a:cxn ang="0">
                  <a:pos x="289" y="1364"/>
                </a:cxn>
              </a:cxnLst>
              <a:rect l="txL" t="txT" r="txR" b="txB"/>
              <a:pathLst>
                <a:path w="1030" h="1394">
                  <a:moveTo>
                    <a:pt x="1030" y="33"/>
                  </a:moveTo>
                  <a:cubicBezTo>
                    <a:pt x="1007" y="34"/>
                    <a:pt x="991" y="0"/>
                    <a:pt x="891" y="39"/>
                  </a:cubicBezTo>
                  <a:cubicBezTo>
                    <a:pt x="791" y="78"/>
                    <a:pt x="567" y="156"/>
                    <a:pt x="428" y="265"/>
                  </a:cubicBezTo>
                  <a:cubicBezTo>
                    <a:pt x="289" y="374"/>
                    <a:pt x="114" y="525"/>
                    <a:pt x="57" y="695"/>
                  </a:cubicBezTo>
                  <a:cubicBezTo>
                    <a:pt x="0" y="865"/>
                    <a:pt x="46" y="1170"/>
                    <a:pt x="85" y="1282"/>
                  </a:cubicBezTo>
                  <a:cubicBezTo>
                    <a:pt x="124" y="1394"/>
                    <a:pt x="247" y="1347"/>
                    <a:pt x="289" y="1364"/>
                  </a:cubicBezTo>
                </a:path>
              </a:pathLst>
            </a:custGeom>
            <a:noFill/>
            <a:ln w="28575" cap="flat" cmpd="sng">
              <a:solidFill>
                <a:schemeClr val="accent2"/>
              </a:solidFill>
              <a:prstDash val="solid"/>
              <a:bevel/>
              <a:headEnd type="none" w="med" len="med"/>
              <a:tailEnd type="none" w="med" len="med"/>
            </a:ln>
          </p:spPr>
          <p:txBody>
            <a:bodyPr/>
            <a:lstStyle/>
            <a:p>
              <a:endParaRPr lang="zh-CN" altLang="en-US"/>
            </a:p>
          </p:txBody>
        </p:sp>
      </p:grpSp>
      <p:sp>
        <p:nvSpPr>
          <p:cNvPr id="10286" name="Text Box 47"/>
          <p:cNvSpPr txBox="1"/>
          <p:nvPr/>
        </p:nvSpPr>
        <p:spPr>
          <a:xfrm>
            <a:off x="1211580" y="2661920"/>
            <a:ext cx="1276985" cy="521970"/>
          </a:xfrm>
          <a:prstGeom prst="rect">
            <a:avLst/>
          </a:prstGeom>
          <a:noFill/>
          <a:ln w="9525">
            <a:noFill/>
          </a:ln>
        </p:spPr>
        <p:txBody>
          <a:bodyPr wrap="square">
            <a:spAutoFit/>
          </a:bodyPr>
          <a:lstStyle/>
          <a:p>
            <a:pPr>
              <a:spcBef>
                <a:spcPct val="50000"/>
              </a:spcBef>
            </a:pPr>
            <a:r>
              <a:rPr lang="zh-CN" altLang="en-US" sz="2800">
                <a:latin typeface="黑体" panose="02010609060101010101" charset="-122"/>
                <a:ea typeface="黑体" panose="02010609060101010101" charset="-122"/>
              </a:rPr>
              <a:t>电路图</a:t>
            </a:r>
            <a:endParaRPr lang="zh-CN" altLang="en-US" sz="2800">
              <a:latin typeface="黑体" panose="02010609060101010101" charset="-122"/>
              <a:ea typeface="黑体" panose="02010609060101010101" charset="-122"/>
            </a:endParaRPr>
          </a:p>
        </p:txBody>
      </p:sp>
      <p:sp>
        <p:nvSpPr>
          <p:cNvPr id="10287" name="Text Box 48"/>
          <p:cNvSpPr txBox="1"/>
          <p:nvPr/>
        </p:nvSpPr>
        <p:spPr>
          <a:xfrm>
            <a:off x="2521585" y="1507490"/>
            <a:ext cx="6488430" cy="650875"/>
          </a:xfrm>
          <a:prstGeom prst="rect">
            <a:avLst/>
          </a:prstGeom>
          <a:noFill/>
          <a:ln w="9525">
            <a:noFill/>
          </a:ln>
        </p:spPr>
        <p:txBody>
          <a:bodyPr wrap="square">
            <a:spAutoFit/>
          </a:bodyPr>
          <a:lstStyle/>
          <a:p>
            <a:pPr>
              <a:lnSpc>
                <a:spcPct val="130000"/>
              </a:lnSpc>
              <a:spcBef>
                <a:spcPct val="20000"/>
              </a:spcBef>
              <a:buClr>
                <a:srgbClr val="990099"/>
              </a:buClr>
              <a:buSzPct val="70000"/>
              <a:buFont typeface="Wingdings" panose="05000000000000000000" pitchFamily="2" charset="2"/>
              <a:buNone/>
            </a:pPr>
            <a:r>
              <a:rPr lang="zh-CN" altLang="en-US" sz="2800">
                <a:solidFill>
                  <a:srgbClr val="FF0000"/>
                </a:solidFill>
                <a:latin typeface="黑体" panose="02010609060101010101" charset="-122"/>
                <a:ea typeface="黑体" panose="02010609060101010101" charset="-122"/>
              </a:rPr>
              <a:t>电阻一定，研究电流与电压的定量关系。</a:t>
            </a:r>
            <a:endParaRPr lang="zh-CN" altLang="en-US" sz="2800">
              <a:solidFill>
                <a:srgbClr val="FF0000"/>
              </a:solidFill>
              <a:latin typeface="黑体" panose="02010609060101010101" charset="-122"/>
              <a:ea typeface="黑体" panose="02010609060101010101" charset="-122"/>
            </a:endParaRPr>
          </a:p>
        </p:txBody>
      </p:sp>
      <p:sp>
        <p:nvSpPr>
          <p:cNvPr id="10289" name="Rectangle 2"/>
          <p:cNvSpPr/>
          <p:nvPr/>
        </p:nvSpPr>
        <p:spPr>
          <a:xfrm>
            <a:off x="379095" y="1599565"/>
            <a:ext cx="2024063" cy="521970"/>
          </a:xfrm>
          <a:prstGeom prst="rect">
            <a:avLst/>
          </a:prstGeom>
          <a:gradFill rotWithShape="0">
            <a:gsLst>
              <a:gs pos="0">
                <a:srgbClr val="D1E8FF"/>
              </a:gs>
              <a:gs pos="100000">
                <a:srgbClr val="99CCFF"/>
              </a:gs>
            </a:gsLst>
            <a:lin ang="5400000" scaled="1"/>
          </a:gradFill>
          <a:ln w="19050" cap="flat" cmpd="sng">
            <a:solidFill>
              <a:schemeClr val="tx2"/>
            </a:solidFill>
            <a:prstDash val="solid"/>
            <a:miter/>
            <a:headEnd type="none" w="med" len="med"/>
            <a:tailEnd type="none" w="med" len="med"/>
          </a:ln>
        </p:spPr>
        <p:txBody>
          <a:bodyPr>
            <a:spAutoFit/>
          </a:bodyPr>
          <a:lstStyle/>
          <a:p>
            <a:pPr algn="ctr"/>
            <a:r>
              <a:rPr lang="zh-CN" altLang="en-US" sz="2800">
                <a:latin typeface="黑体" panose="02010609060101010101" charset="-122"/>
                <a:ea typeface="黑体" panose="02010609060101010101" charset="-122"/>
              </a:rPr>
              <a:t>设计实验</a:t>
            </a:r>
            <a:endParaRPr lang="zh-CN" altLang="en-US" sz="2800">
              <a:latin typeface="黑体" panose="02010609060101010101" charset="-122"/>
              <a:ea typeface="黑体" panose="02010609060101010101" charset="-122"/>
            </a:endParaRPr>
          </a:p>
        </p:txBody>
      </p:sp>
      <p:sp>
        <p:nvSpPr>
          <p:cNvPr id="6145" name="文本框 24"/>
          <p:cNvSpPr txBox="1"/>
          <p:nvPr/>
        </p:nvSpPr>
        <p:spPr>
          <a:xfrm>
            <a:off x="284480" y="1014730"/>
            <a:ext cx="2547620" cy="583565"/>
          </a:xfrm>
          <a:prstGeom prst="rect">
            <a:avLst/>
          </a:prstGeom>
          <a:noFill/>
          <a:ln w="9525">
            <a:noFill/>
          </a:ln>
        </p:spPr>
        <p:txBody>
          <a:bodyPr wrap="square" anchor="t">
            <a:spAutoFit/>
          </a:bodyPr>
          <a:lstStyle/>
          <a:p>
            <a:r>
              <a:rPr lang="zh-CN" altLang="en-US" sz="3200">
                <a:solidFill>
                  <a:schemeClr val="accent1">
                    <a:lumMod val="50000"/>
                  </a:schemeClr>
                </a:solidFill>
                <a:latin typeface="微软雅黑" panose="020b0503020204020204" charset="-122"/>
                <a:ea typeface="微软雅黑"/>
                <a:sym typeface="+mn-ea"/>
              </a:rPr>
              <a:t>☆</a:t>
            </a:r>
            <a:r>
              <a:rPr lang="zh-CN" altLang="en-US" sz="3200">
                <a:latin typeface="黑体" panose="02010609060101010101" charset="-122"/>
                <a:ea typeface="黑体" panose="02010609060101010101" charset="-122"/>
              </a:rPr>
              <a:t>课堂探究</a:t>
            </a:r>
            <a:endParaRPr lang="zh-CN" altLang="en-US" sz="3200">
              <a:latin typeface="黑体" panose="02010609060101010101" charset="-122"/>
              <a:ea typeface="黑体" panose="02010609060101010101" charset="-122"/>
            </a:endParaRPr>
          </a:p>
        </p:txBody>
      </p:sp>
    </p:spTree>
  </p:cSld>
  <p:clrMapOvr>
    <a:masterClrMapping/>
  </p:clrMapOvr>
  <mc:AlternateContent>
    <mc:Choice xmlns:p14="http://schemas.microsoft.com/office/powerpoint/2010/main" Requires="p14">
      <p:transition p14:dur="500"/>
    </mc:Choice>
    <mc:Fallback>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8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after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28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242"/>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afterGroup">
                            <p:stCondLst>
                              <p:cond delay="0"/>
                            </p:stCondLst>
                            <p:childTnLst>
                              <p:par>
                                <p:cTn id="15" presetID="1" presetClass="entr" presetSubtype="0" fill="hold" nodeType="clickEffect">
                                  <p:stCondLst>
                                    <p:cond delay="0"/>
                                  </p:stCondLst>
                                  <p:childTnLst>
                                    <p:set>
                                      <p:cBhvr>
                                        <p:cTn id="16" dur="1" fill="hold">
                                          <p:stCondLst>
                                            <p:cond delay="0"/>
                                          </p:stCondLst>
                                        </p:cTn>
                                        <p:tgtEl>
                                          <p:spTgt spid="102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86" grpId="0"/>
      <p:bldP spid="10287" grpId="0"/>
    </p:bldLst>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graphicFrame>
        <p:nvGraphicFramePr>
          <p:cNvPr id="11266" name="表格 11265"/>
          <p:cNvGraphicFramePr>
            <a:graphicFrameLocks noGrp="1"/>
          </p:cNvGraphicFramePr>
          <p:nvPr/>
        </p:nvGraphicFramePr>
        <p:xfrm>
          <a:off x="891223" y="3114358"/>
          <a:ext cx="7640638" cy="1600200"/>
        </p:xfrm>
        <a:graphic>
          <a:graphicData uri="http://schemas.openxmlformats.org/drawingml/2006/table">
            <a:tbl>
              <a:tblPr/>
              <a:tblGrid>
                <a:gridCol w="1673225"/>
                <a:gridCol w="946150"/>
                <a:gridCol w="946150"/>
                <a:gridCol w="1019175"/>
                <a:gridCol w="1019175"/>
                <a:gridCol w="1090613"/>
                <a:gridCol w="946150"/>
              </a:tblGrid>
              <a:tr h="533400">
                <a:tc>
                  <a:txBody>
                    <a:bodyPr vert="horz" wrap="square"/>
                    <a:lstStyle>
                      <a:lvl1pPr marL="342900" lvl="0" indent="-342900" algn="l" defTabSz="914400" eaLnBrk="1" fontAlgn="base" latinLnBrk="0" hangingPunct="1">
                        <a:lnSpc>
                          <a:spcPct val="100000"/>
                        </a:lnSpc>
                        <a:spcBef>
                          <a:spcPct val="20000"/>
                        </a:spcBef>
                        <a:spcAft>
                          <a:spcPct val="0"/>
                        </a:spcAft>
                        <a:buChar char="•"/>
                        <a:defRPr sz="2800" u="none" kern="1200" baseline="0">
                          <a:solidFill>
                            <a:schemeClr val="tx1"/>
                          </a:solidFill>
                          <a:latin typeface="Arial"/>
                          <a:ea typeface="微软雅黑"/>
                        </a:defRPr>
                      </a:lvl1pPr>
                      <a:lvl2pPr marL="742950" lvl="1" indent="-285750" algn="l" defTabSz="914400" eaLnBrk="1" fontAlgn="base" latinLnBrk="0" hangingPunct="1">
                        <a:lnSpc>
                          <a:spcPct val="100000"/>
                        </a:lnSpc>
                        <a:spcBef>
                          <a:spcPct val="20000"/>
                        </a:spcBef>
                        <a:spcAft>
                          <a:spcPct val="0"/>
                        </a:spcAft>
                        <a:buChar char="–"/>
                        <a:defRPr sz="2400" u="none" kern="1200" baseline="0">
                          <a:solidFill>
                            <a:schemeClr val="tx1"/>
                          </a:solidFill>
                          <a:latin typeface="Arial"/>
                          <a:ea typeface="微软雅黑"/>
                        </a:defRPr>
                      </a:lvl2pPr>
                      <a:lvl3pPr marL="1143000" lvl="2" indent="-228600" algn="l" defTabSz="914400" eaLnBrk="1" fontAlgn="base" latinLnBrk="0" hangingPunct="1">
                        <a:lnSpc>
                          <a:spcPct val="100000"/>
                        </a:lnSpc>
                        <a:spcBef>
                          <a:spcPct val="20000"/>
                        </a:spcBef>
                        <a:spcAft>
                          <a:spcPct val="0"/>
                        </a:spcAft>
                        <a:buChar char="•"/>
                        <a:defRPr sz="2000" u="none" kern="1200" baseline="0">
                          <a:solidFill>
                            <a:schemeClr val="tx1"/>
                          </a:solidFill>
                          <a:latin typeface="Arial"/>
                          <a:ea typeface="微软雅黑"/>
                        </a:defRPr>
                      </a:lvl3pPr>
                      <a:lvl4pPr marL="1600200" lvl="3" indent="-228600" algn="l" defTabSz="914400" eaLnBrk="1" fontAlgn="base" latinLnBrk="0" hangingPunct="1">
                        <a:lnSpc>
                          <a:spcPct val="100000"/>
                        </a:lnSpc>
                        <a:spcBef>
                          <a:spcPct val="20000"/>
                        </a:spcBef>
                        <a:spcAft>
                          <a:spcPct val="0"/>
                        </a:spcAft>
                        <a:buChar char="–"/>
                        <a:defRPr sz="1800" u="none" kern="1200" baseline="0">
                          <a:solidFill>
                            <a:schemeClr val="tx1"/>
                          </a:solidFill>
                          <a:latin typeface="Arial"/>
                          <a:ea typeface="微软雅黑"/>
                        </a:defRPr>
                      </a:lvl4pPr>
                      <a:lvl5pPr marL="2057400" lvl="4" indent="-228600" algn="l" defTabSz="914400" eaLnBrk="1" fontAlgn="base" latinLnBrk="0" hangingPunct="1">
                        <a:lnSpc>
                          <a:spcPct val="100000"/>
                        </a:lnSpc>
                        <a:spcBef>
                          <a:spcPct val="20000"/>
                        </a:spcBef>
                        <a:spcAft>
                          <a:spcPct val="0"/>
                        </a:spcAft>
                        <a:buChar char="»"/>
                        <a:defRPr sz="1800" u="none" kern="1200" baseline="0">
                          <a:solidFill>
                            <a:schemeClr val="tx1"/>
                          </a:solidFill>
                          <a:latin typeface="Arial"/>
                          <a:ea typeface="微软雅黑"/>
                        </a:defRPr>
                      </a:lvl5pPr>
                    </a:lstStyle>
                    <a:p>
                      <a:pPr marL="0" lvl="0" indent="0">
                        <a:spcBef>
                          <a:spcPct val="20000"/>
                        </a:spcBef>
                        <a:buNone/>
                      </a:pPr>
                      <a:endParaRPr lang="en-US" altLang="x-none" sz="2800" b="0">
                        <a:latin typeface="黑体" panose="02010609060101010101" charset="-122"/>
                        <a:ea typeface="黑体" panose="02010609060101010101" charset="-122"/>
                      </a:endParaRPr>
                    </a:p>
                  </a:txBody>
                  <a:tcPr>
                    <a:lnL w="28575" cap="flat" cmpd="sng">
                      <a:solidFill>
                        <a:srgbClr val="0066CC"/>
                      </a:solidFill>
                      <a:prstDash val="solid"/>
                      <a:headEnd type="none" w="med" len="med"/>
                      <a:tailEnd type="none" w="med" len="med"/>
                    </a:lnL>
                    <a:lnR w="12700" cap="flat" cmpd="sng">
                      <a:solidFill>
                        <a:srgbClr val="0066CC"/>
                      </a:solidFill>
                      <a:prstDash val="solid"/>
                      <a:headEnd type="none" w="med" len="med"/>
                      <a:tailEnd type="none" w="med" len="med"/>
                    </a:lnR>
                    <a:lnT w="28575" cap="flat" cmpd="sng">
                      <a:solidFill>
                        <a:srgbClr val="0066CC"/>
                      </a:solidFill>
                      <a:prstDash val="solid"/>
                      <a:headEnd type="none" w="med" len="med"/>
                      <a:tailEnd type="none" w="med" len="med"/>
                    </a:lnT>
                    <a:lnB w="12700" cap="flat" cmpd="sng">
                      <a:solidFill>
                        <a:srgbClr val="0066CC"/>
                      </a:solidFill>
                      <a:prstDash val="solid"/>
                      <a:headEnd type="none" w="med" len="med"/>
                      <a:tailEnd type="none" w="med" len="med"/>
                    </a:lnB>
                    <a:lnTlToBr>
                      <a:noFill/>
                    </a:lnTlToBr>
                    <a:lnBlToTr>
                      <a:noFill/>
                    </a:lnBlToTr>
                    <a:noFill/>
                  </a:tcPr>
                </a:tc>
                <a:tc gridSpan="6">
                  <a:txBody>
                    <a:bodyPr vert="horz" wrap="square"/>
                    <a:lstStyle>
                      <a:lvl1pPr marL="342900" lvl="0" indent="-342900" algn="l" defTabSz="914400" eaLnBrk="1" fontAlgn="base" latinLnBrk="0" hangingPunct="1">
                        <a:lnSpc>
                          <a:spcPct val="100000"/>
                        </a:lnSpc>
                        <a:spcBef>
                          <a:spcPct val="20000"/>
                        </a:spcBef>
                        <a:spcAft>
                          <a:spcPct val="0"/>
                        </a:spcAft>
                        <a:buChar char="•"/>
                        <a:defRPr sz="2800" u="none" kern="1200" baseline="0">
                          <a:solidFill>
                            <a:schemeClr val="tx1"/>
                          </a:solidFill>
                          <a:latin typeface="Arial"/>
                          <a:ea typeface="微软雅黑"/>
                        </a:defRPr>
                      </a:lvl1pPr>
                      <a:lvl2pPr marL="742950" lvl="1" indent="-285750" algn="l" defTabSz="914400" eaLnBrk="1" fontAlgn="base" latinLnBrk="0" hangingPunct="1">
                        <a:lnSpc>
                          <a:spcPct val="100000"/>
                        </a:lnSpc>
                        <a:spcBef>
                          <a:spcPct val="20000"/>
                        </a:spcBef>
                        <a:spcAft>
                          <a:spcPct val="0"/>
                        </a:spcAft>
                        <a:buChar char="–"/>
                        <a:defRPr sz="2400" u="none" kern="1200" baseline="0">
                          <a:solidFill>
                            <a:schemeClr val="tx1"/>
                          </a:solidFill>
                          <a:latin typeface="Arial"/>
                          <a:ea typeface="微软雅黑"/>
                        </a:defRPr>
                      </a:lvl2pPr>
                      <a:lvl3pPr marL="1143000" lvl="2" indent="-228600" algn="l" defTabSz="914400" eaLnBrk="1" fontAlgn="base" latinLnBrk="0" hangingPunct="1">
                        <a:lnSpc>
                          <a:spcPct val="100000"/>
                        </a:lnSpc>
                        <a:spcBef>
                          <a:spcPct val="20000"/>
                        </a:spcBef>
                        <a:spcAft>
                          <a:spcPct val="0"/>
                        </a:spcAft>
                        <a:buChar char="•"/>
                        <a:defRPr sz="2000" u="none" kern="1200" baseline="0">
                          <a:solidFill>
                            <a:schemeClr val="tx1"/>
                          </a:solidFill>
                          <a:latin typeface="Arial"/>
                          <a:ea typeface="微软雅黑"/>
                        </a:defRPr>
                      </a:lvl3pPr>
                      <a:lvl4pPr marL="1600200" lvl="3" indent="-228600" algn="l" defTabSz="914400" eaLnBrk="1" fontAlgn="base" latinLnBrk="0" hangingPunct="1">
                        <a:lnSpc>
                          <a:spcPct val="100000"/>
                        </a:lnSpc>
                        <a:spcBef>
                          <a:spcPct val="20000"/>
                        </a:spcBef>
                        <a:spcAft>
                          <a:spcPct val="0"/>
                        </a:spcAft>
                        <a:buChar char="–"/>
                        <a:defRPr sz="1800" u="none" kern="1200" baseline="0">
                          <a:solidFill>
                            <a:schemeClr val="tx1"/>
                          </a:solidFill>
                          <a:latin typeface="Arial"/>
                          <a:ea typeface="微软雅黑"/>
                        </a:defRPr>
                      </a:lvl4pPr>
                      <a:lvl5pPr marL="2057400" lvl="4" indent="-228600" algn="l" defTabSz="914400" eaLnBrk="1" fontAlgn="base" latinLnBrk="0" hangingPunct="1">
                        <a:lnSpc>
                          <a:spcPct val="100000"/>
                        </a:lnSpc>
                        <a:spcBef>
                          <a:spcPct val="20000"/>
                        </a:spcBef>
                        <a:spcAft>
                          <a:spcPct val="0"/>
                        </a:spcAft>
                        <a:buChar char="»"/>
                        <a:defRPr sz="1800" u="none" kern="1200" baseline="0">
                          <a:solidFill>
                            <a:schemeClr val="tx1"/>
                          </a:solidFill>
                          <a:latin typeface="Arial"/>
                          <a:ea typeface="微软雅黑"/>
                        </a:defRPr>
                      </a:lvl5pPr>
                    </a:lstStyle>
                    <a:p>
                      <a:pPr marL="0" lvl="0" indent="0" algn="ctr">
                        <a:spcBef>
                          <a:spcPct val="20000"/>
                        </a:spcBef>
                        <a:buNone/>
                      </a:pPr>
                      <a:r>
                        <a:rPr lang="en-US" altLang="zh-CN" sz="2800" b="0">
                          <a:latin typeface="黑体" panose="02010609060101010101" charset="-122"/>
                          <a:ea typeface="黑体" panose="02010609060101010101" charset="-122"/>
                        </a:rPr>
                        <a:t>10 </a:t>
                      </a:r>
                      <a:r>
                        <a:rPr lang="el-GR" altLang="en-US" sz="2800" b="0">
                          <a:latin typeface="黑体" panose="02010609060101010101" charset="-122"/>
                          <a:ea typeface="黑体" panose="02010609060101010101" charset="-122"/>
                        </a:rPr>
                        <a:t>Ω</a:t>
                      </a:r>
                      <a:endParaRPr lang="en-US" altLang="zh-CN" sz="2800" b="0">
                        <a:latin typeface="黑体" panose="02010609060101010101" charset="-122"/>
                        <a:ea typeface="黑体" panose="02010609060101010101" charset="-122"/>
                      </a:endParaRPr>
                    </a:p>
                  </a:txBody>
                  <a:tcPr>
                    <a:lnL w="12700" cap="flat" cmpd="sng">
                      <a:solidFill>
                        <a:srgbClr val="0066CC"/>
                      </a:solidFill>
                      <a:prstDash val="solid"/>
                      <a:headEnd type="none" w="med" len="med"/>
                      <a:tailEnd type="none" w="med" len="med"/>
                    </a:lnL>
                    <a:lnR w="28575" cap="flat" cmpd="sng">
                      <a:solidFill>
                        <a:srgbClr val="0066CC"/>
                      </a:solidFill>
                      <a:prstDash val="solid"/>
                      <a:headEnd type="none" w="med" len="med"/>
                      <a:tailEnd type="none" w="med" len="med"/>
                    </a:lnR>
                    <a:lnT w="28575" cap="flat" cmpd="sng">
                      <a:solidFill>
                        <a:srgbClr val="0066CC"/>
                      </a:solidFill>
                      <a:prstDash val="solid"/>
                      <a:headEnd type="none" w="med" len="med"/>
                      <a:tailEnd type="none" w="med" len="med"/>
                    </a:lnT>
                    <a:lnB w="12700" cap="flat" cmpd="sng">
                      <a:solidFill>
                        <a:srgbClr val="0066CC"/>
                      </a:solidFill>
                      <a:prstDash val="solid"/>
                      <a:headEnd type="none" w="med" len="med"/>
                      <a:tailEnd type="none" w="med" len="med"/>
                    </a:lnB>
                    <a:lnTlToBr>
                      <a:noFill/>
                    </a:lnTlToBr>
                    <a:lnBlToTr>
                      <a:noFill/>
                    </a:lnBlToTr>
                    <a:noFill/>
                  </a:tcPr>
                </a:tc>
                <a:tc hMerge="1">
                  <a:txBody>
                    <a:bodyPr vert="horz" wrap="square"/>
                    <a:lstStyle/>
                    <a:p/>
                  </a:txBody>
                  <a:tcPr>
                    <a:lnT w="28575" cap="flat" cmpd="sng">
                      <a:solidFill>
                        <a:srgbClr val="0066CC"/>
                      </a:solidFill>
                      <a:prstDash val="solid"/>
                      <a:headEnd type="none" w="med" len="med"/>
                      <a:tailEnd type="none" w="med" len="med"/>
                    </a:lnT>
                    <a:lnB w="12700" cap="flat" cmpd="sng">
                      <a:solidFill>
                        <a:srgbClr val="0066CC"/>
                      </a:solidFill>
                      <a:prstDash val="solid"/>
                      <a:headEnd type="none" w="med" len="med"/>
                      <a:tailEnd type="none" w="med" len="med"/>
                    </a:lnB>
                  </a:tcPr>
                </a:tc>
                <a:tc hMerge="1">
                  <a:txBody>
                    <a:bodyPr vert="horz" wrap="square"/>
                    <a:lstStyle/>
                    <a:p/>
                  </a:txBody>
                  <a:tcPr>
                    <a:lnT w="28575" cap="flat" cmpd="sng">
                      <a:solidFill>
                        <a:srgbClr val="0066CC"/>
                      </a:solidFill>
                      <a:prstDash val="solid"/>
                      <a:headEnd type="none" w="med" len="med"/>
                      <a:tailEnd type="none" w="med" len="med"/>
                    </a:lnT>
                    <a:lnB w="12700" cap="flat" cmpd="sng">
                      <a:solidFill>
                        <a:srgbClr val="0066CC"/>
                      </a:solidFill>
                      <a:prstDash val="solid"/>
                      <a:headEnd type="none" w="med" len="med"/>
                      <a:tailEnd type="none" w="med" len="med"/>
                    </a:lnB>
                  </a:tcPr>
                </a:tc>
                <a:tc hMerge="1">
                  <a:txBody>
                    <a:bodyPr vert="horz" wrap="square"/>
                    <a:lstStyle/>
                    <a:p/>
                  </a:txBody>
                  <a:tcPr>
                    <a:lnT w="28575" cap="flat" cmpd="sng">
                      <a:solidFill>
                        <a:srgbClr val="0066CC"/>
                      </a:solidFill>
                      <a:prstDash val="solid"/>
                      <a:headEnd type="none" w="med" len="med"/>
                      <a:tailEnd type="none" w="med" len="med"/>
                    </a:lnT>
                    <a:lnB w="12700" cap="flat" cmpd="sng">
                      <a:solidFill>
                        <a:srgbClr val="0066CC"/>
                      </a:solidFill>
                      <a:prstDash val="solid"/>
                      <a:headEnd type="none" w="med" len="med"/>
                      <a:tailEnd type="none" w="med" len="med"/>
                    </a:lnB>
                  </a:tcPr>
                </a:tc>
                <a:tc hMerge="1">
                  <a:txBody>
                    <a:bodyPr vert="horz" wrap="square"/>
                    <a:lstStyle/>
                    <a:p/>
                  </a:txBody>
                  <a:tcPr>
                    <a:lnT w="28575" cap="flat" cmpd="sng">
                      <a:solidFill>
                        <a:srgbClr val="0066CC"/>
                      </a:solidFill>
                      <a:prstDash val="solid"/>
                      <a:headEnd type="none" w="med" len="med"/>
                      <a:tailEnd type="none" w="med" len="med"/>
                    </a:lnT>
                    <a:lnB w="12700" cap="flat" cmpd="sng">
                      <a:solidFill>
                        <a:srgbClr val="0066CC"/>
                      </a:solidFill>
                      <a:prstDash val="solid"/>
                      <a:headEnd type="none" w="med" len="med"/>
                      <a:tailEnd type="none" w="med" len="med"/>
                    </a:lnB>
                  </a:tcPr>
                </a:tc>
                <a:tc hMerge="1">
                  <a:txBody>
                    <a:bodyPr vert="horz" wrap="square"/>
                    <a:lstStyle/>
                    <a:p/>
                  </a:txBody>
                  <a:tcPr>
                    <a:lnR w="28575" cap="flat" cmpd="sng">
                      <a:solidFill>
                        <a:srgbClr val="0066CC"/>
                      </a:solidFill>
                      <a:prstDash val="solid"/>
                      <a:headEnd type="none" w="med" len="med"/>
                      <a:tailEnd type="none" w="med" len="med"/>
                    </a:lnR>
                    <a:lnT w="28575" cap="flat" cmpd="sng">
                      <a:solidFill>
                        <a:srgbClr val="0066CC"/>
                      </a:solidFill>
                      <a:prstDash val="solid"/>
                      <a:headEnd type="none" w="med" len="med"/>
                      <a:tailEnd type="none" w="med" len="med"/>
                    </a:lnT>
                    <a:lnB w="12700" cap="flat" cmpd="sng">
                      <a:solidFill>
                        <a:srgbClr val="0066CC"/>
                      </a:solidFill>
                      <a:prstDash val="solid"/>
                      <a:headEnd type="none" w="med" len="med"/>
                      <a:tailEnd type="none" w="med" len="med"/>
                    </a:lnB>
                  </a:tcPr>
                </a:tc>
              </a:tr>
              <a:tr h="533400">
                <a:tc>
                  <a:txBody>
                    <a:bodyPr vert="horz" wrap="square"/>
                    <a:lstStyle>
                      <a:lvl1pPr marL="342900" lvl="0" indent="-342900" algn="l" defTabSz="914400" eaLnBrk="1" fontAlgn="base" latinLnBrk="0" hangingPunct="1">
                        <a:lnSpc>
                          <a:spcPct val="100000"/>
                        </a:lnSpc>
                        <a:spcBef>
                          <a:spcPct val="20000"/>
                        </a:spcBef>
                        <a:spcAft>
                          <a:spcPct val="0"/>
                        </a:spcAft>
                        <a:buChar char="•"/>
                        <a:defRPr sz="2800" u="none" kern="1200" baseline="0">
                          <a:solidFill>
                            <a:schemeClr val="tx1"/>
                          </a:solidFill>
                          <a:latin typeface="Arial"/>
                          <a:ea typeface="微软雅黑"/>
                        </a:defRPr>
                      </a:lvl1pPr>
                      <a:lvl2pPr marL="742950" lvl="1" indent="-285750" algn="l" defTabSz="914400" eaLnBrk="1" fontAlgn="base" latinLnBrk="0" hangingPunct="1">
                        <a:lnSpc>
                          <a:spcPct val="100000"/>
                        </a:lnSpc>
                        <a:spcBef>
                          <a:spcPct val="20000"/>
                        </a:spcBef>
                        <a:spcAft>
                          <a:spcPct val="0"/>
                        </a:spcAft>
                        <a:buChar char="–"/>
                        <a:defRPr sz="2400" u="none" kern="1200" baseline="0">
                          <a:solidFill>
                            <a:schemeClr val="tx1"/>
                          </a:solidFill>
                          <a:latin typeface="Arial"/>
                          <a:ea typeface="微软雅黑"/>
                        </a:defRPr>
                      </a:lvl2pPr>
                      <a:lvl3pPr marL="1143000" lvl="2" indent="-228600" algn="l" defTabSz="914400" eaLnBrk="1" fontAlgn="base" latinLnBrk="0" hangingPunct="1">
                        <a:lnSpc>
                          <a:spcPct val="100000"/>
                        </a:lnSpc>
                        <a:spcBef>
                          <a:spcPct val="20000"/>
                        </a:spcBef>
                        <a:spcAft>
                          <a:spcPct val="0"/>
                        </a:spcAft>
                        <a:buChar char="•"/>
                        <a:defRPr sz="2000" u="none" kern="1200" baseline="0">
                          <a:solidFill>
                            <a:schemeClr val="tx1"/>
                          </a:solidFill>
                          <a:latin typeface="Arial"/>
                          <a:ea typeface="微软雅黑"/>
                        </a:defRPr>
                      </a:lvl3pPr>
                      <a:lvl4pPr marL="1600200" lvl="3" indent="-228600" algn="l" defTabSz="914400" eaLnBrk="1" fontAlgn="base" latinLnBrk="0" hangingPunct="1">
                        <a:lnSpc>
                          <a:spcPct val="100000"/>
                        </a:lnSpc>
                        <a:spcBef>
                          <a:spcPct val="20000"/>
                        </a:spcBef>
                        <a:spcAft>
                          <a:spcPct val="0"/>
                        </a:spcAft>
                        <a:buChar char="–"/>
                        <a:defRPr sz="1800" u="none" kern="1200" baseline="0">
                          <a:solidFill>
                            <a:schemeClr val="tx1"/>
                          </a:solidFill>
                          <a:latin typeface="Arial"/>
                          <a:ea typeface="微软雅黑"/>
                        </a:defRPr>
                      </a:lvl4pPr>
                      <a:lvl5pPr marL="2057400" lvl="4" indent="-228600" algn="l" defTabSz="914400" eaLnBrk="1" fontAlgn="base" latinLnBrk="0" hangingPunct="1">
                        <a:lnSpc>
                          <a:spcPct val="100000"/>
                        </a:lnSpc>
                        <a:spcBef>
                          <a:spcPct val="20000"/>
                        </a:spcBef>
                        <a:spcAft>
                          <a:spcPct val="0"/>
                        </a:spcAft>
                        <a:buChar char="»"/>
                        <a:defRPr sz="1800" u="none" kern="1200" baseline="0">
                          <a:solidFill>
                            <a:schemeClr val="tx1"/>
                          </a:solidFill>
                          <a:latin typeface="Arial"/>
                          <a:ea typeface="微软雅黑"/>
                        </a:defRPr>
                      </a:lvl5pPr>
                    </a:lstStyle>
                    <a:p>
                      <a:pPr marL="0" lvl="0" indent="0">
                        <a:spcBef>
                          <a:spcPct val="20000"/>
                        </a:spcBef>
                        <a:buNone/>
                      </a:pPr>
                      <a:r>
                        <a:rPr lang="zh-CN" altLang="en-US" sz="2800" b="0">
                          <a:latin typeface="黑体" panose="02010609060101010101" charset="-122"/>
                          <a:ea typeface="黑体" panose="02010609060101010101" charset="-122"/>
                          <a:cs typeface="黑体" panose="02010609060101010101" charset="-122"/>
                        </a:rPr>
                        <a:t>电压</a:t>
                      </a:r>
                      <a:r>
                        <a:rPr lang="en-US" altLang="zh-CN" sz="2800" b="0" i="1">
                          <a:latin typeface="黑体" panose="02010609060101010101" charset="-122"/>
                          <a:ea typeface="黑体" panose="02010609060101010101" charset="-122"/>
                          <a:cs typeface="黑体" panose="02010609060101010101" charset="-122"/>
                        </a:rPr>
                        <a:t>U</a:t>
                      </a:r>
                      <a:r>
                        <a:rPr lang="en-US" altLang="zh-CN" sz="2800" b="0">
                          <a:latin typeface="黑体" panose="02010609060101010101" charset="-122"/>
                          <a:ea typeface="黑体" panose="02010609060101010101" charset="-122"/>
                          <a:cs typeface="黑体" panose="02010609060101010101" charset="-122"/>
                        </a:rPr>
                        <a:t>/V</a:t>
                      </a:r>
                      <a:endParaRPr lang="en-US" altLang="zh-CN" sz="2800" b="0">
                        <a:latin typeface="黑体" panose="02010609060101010101" charset="-122"/>
                        <a:ea typeface="黑体" panose="02010609060101010101" charset="-122"/>
                        <a:cs typeface="黑体" panose="02010609060101010101" charset="-122"/>
                      </a:endParaRPr>
                    </a:p>
                  </a:txBody>
                  <a:tcPr>
                    <a:lnL w="28575" cap="flat" cmpd="sng">
                      <a:solidFill>
                        <a:srgbClr val="0066CC"/>
                      </a:solidFill>
                      <a:prstDash val="solid"/>
                      <a:headEnd type="none" w="med" len="med"/>
                      <a:tailEnd type="none" w="med" len="med"/>
                    </a:lnL>
                    <a:lnR w="12700" cap="flat" cmpd="sng">
                      <a:solidFill>
                        <a:srgbClr val="0066CC"/>
                      </a:solidFill>
                      <a:prstDash val="solid"/>
                      <a:headEnd type="none" w="med" len="med"/>
                      <a:tailEnd type="none" w="med" len="med"/>
                    </a:lnR>
                    <a:lnT w="12700" cap="flat" cmpd="sng">
                      <a:solidFill>
                        <a:srgbClr val="0066CC"/>
                      </a:solidFill>
                      <a:prstDash val="solid"/>
                      <a:headEnd type="none" w="med" len="med"/>
                      <a:tailEnd type="none" w="med" len="med"/>
                    </a:lnT>
                    <a:lnB w="12700" cap="flat" cmpd="sng">
                      <a:solidFill>
                        <a:srgbClr val="0066CC"/>
                      </a:solidFill>
                      <a:prstDash val="solid"/>
                      <a:headEnd type="none" w="med" len="med"/>
                      <a:tailEnd type="none" w="med" len="med"/>
                    </a:lnB>
                    <a:lnTlToBr>
                      <a:noFill/>
                    </a:lnTlToBr>
                    <a:lnBlToTr>
                      <a:noFill/>
                    </a:lnBlToTr>
                    <a:noFill/>
                  </a:tcPr>
                </a:tc>
                <a:tc>
                  <a:txBody>
                    <a:bodyPr vert="horz" wrap="square"/>
                    <a:lstStyle>
                      <a:lvl1pPr marL="342900" lvl="0" indent="-342900" algn="l" defTabSz="914400" eaLnBrk="1" fontAlgn="base" latinLnBrk="0" hangingPunct="1">
                        <a:lnSpc>
                          <a:spcPct val="100000"/>
                        </a:lnSpc>
                        <a:spcBef>
                          <a:spcPct val="20000"/>
                        </a:spcBef>
                        <a:spcAft>
                          <a:spcPct val="0"/>
                        </a:spcAft>
                        <a:buChar char="•"/>
                        <a:defRPr sz="2800" u="none" kern="1200" baseline="0">
                          <a:solidFill>
                            <a:schemeClr val="tx1"/>
                          </a:solidFill>
                          <a:latin typeface="Arial"/>
                          <a:ea typeface="微软雅黑"/>
                        </a:defRPr>
                      </a:lvl1pPr>
                      <a:lvl2pPr marL="742950" lvl="1" indent="-285750" algn="l" defTabSz="914400" eaLnBrk="1" fontAlgn="base" latinLnBrk="0" hangingPunct="1">
                        <a:lnSpc>
                          <a:spcPct val="100000"/>
                        </a:lnSpc>
                        <a:spcBef>
                          <a:spcPct val="20000"/>
                        </a:spcBef>
                        <a:spcAft>
                          <a:spcPct val="0"/>
                        </a:spcAft>
                        <a:buChar char="–"/>
                        <a:defRPr sz="2400" u="none" kern="1200" baseline="0">
                          <a:solidFill>
                            <a:schemeClr val="tx1"/>
                          </a:solidFill>
                          <a:latin typeface="Arial"/>
                          <a:ea typeface="微软雅黑"/>
                        </a:defRPr>
                      </a:lvl2pPr>
                      <a:lvl3pPr marL="1143000" lvl="2" indent="-228600" algn="l" defTabSz="914400" eaLnBrk="1" fontAlgn="base" latinLnBrk="0" hangingPunct="1">
                        <a:lnSpc>
                          <a:spcPct val="100000"/>
                        </a:lnSpc>
                        <a:spcBef>
                          <a:spcPct val="20000"/>
                        </a:spcBef>
                        <a:spcAft>
                          <a:spcPct val="0"/>
                        </a:spcAft>
                        <a:buChar char="•"/>
                        <a:defRPr sz="2000" u="none" kern="1200" baseline="0">
                          <a:solidFill>
                            <a:schemeClr val="tx1"/>
                          </a:solidFill>
                          <a:latin typeface="Arial"/>
                          <a:ea typeface="微软雅黑"/>
                        </a:defRPr>
                      </a:lvl3pPr>
                      <a:lvl4pPr marL="1600200" lvl="3" indent="-228600" algn="l" defTabSz="914400" eaLnBrk="1" fontAlgn="base" latinLnBrk="0" hangingPunct="1">
                        <a:lnSpc>
                          <a:spcPct val="100000"/>
                        </a:lnSpc>
                        <a:spcBef>
                          <a:spcPct val="20000"/>
                        </a:spcBef>
                        <a:spcAft>
                          <a:spcPct val="0"/>
                        </a:spcAft>
                        <a:buChar char="–"/>
                        <a:defRPr sz="1800" u="none" kern="1200" baseline="0">
                          <a:solidFill>
                            <a:schemeClr val="tx1"/>
                          </a:solidFill>
                          <a:latin typeface="Arial"/>
                          <a:ea typeface="微软雅黑"/>
                        </a:defRPr>
                      </a:lvl4pPr>
                      <a:lvl5pPr marL="2057400" lvl="4" indent="-228600" algn="l" defTabSz="914400" eaLnBrk="1" fontAlgn="base" latinLnBrk="0" hangingPunct="1">
                        <a:lnSpc>
                          <a:spcPct val="100000"/>
                        </a:lnSpc>
                        <a:spcBef>
                          <a:spcPct val="20000"/>
                        </a:spcBef>
                        <a:spcAft>
                          <a:spcPct val="0"/>
                        </a:spcAft>
                        <a:buChar char="»"/>
                        <a:defRPr sz="1800" u="none" kern="1200" baseline="0">
                          <a:solidFill>
                            <a:schemeClr val="tx1"/>
                          </a:solidFill>
                          <a:latin typeface="Arial"/>
                          <a:ea typeface="微软雅黑"/>
                        </a:defRPr>
                      </a:lvl5pPr>
                    </a:lstStyle>
                    <a:p>
                      <a:pPr marL="0" lvl="0" indent="0" algn="ctr">
                        <a:spcBef>
                          <a:spcPct val="20000"/>
                        </a:spcBef>
                        <a:buNone/>
                      </a:pPr>
                      <a:r>
                        <a:rPr lang="en-US" altLang="zh-CN" sz="2800" b="0">
                          <a:latin typeface="黑体" panose="02010609060101010101" charset="-122"/>
                          <a:ea typeface="黑体" panose="02010609060101010101" charset="-122"/>
                        </a:rPr>
                        <a:t>1.0</a:t>
                      </a:r>
                      <a:endParaRPr lang="en-US" altLang="zh-CN" sz="2800" b="0">
                        <a:latin typeface="黑体" panose="02010609060101010101" charset="-122"/>
                        <a:ea typeface="黑体" panose="02010609060101010101" charset="-122"/>
                      </a:endParaRPr>
                    </a:p>
                  </a:txBody>
                  <a:tcPr>
                    <a:lnL w="12700" cap="flat" cmpd="sng">
                      <a:solidFill>
                        <a:srgbClr val="0066CC"/>
                      </a:solidFill>
                      <a:prstDash val="solid"/>
                      <a:headEnd type="none" w="med" len="med"/>
                      <a:tailEnd type="none" w="med" len="med"/>
                    </a:lnL>
                    <a:lnR w="12700" cap="flat" cmpd="sng">
                      <a:solidFill>
                        <a:srgbClr val="0066CC"/>
                      </a:solidFill>
                      <a:prstDash val="solid"/>
                      <a:headEnd type="none" w="med" len="med"/>
                      <a:tailEnd type="none" w="med" len="med"/>
                    </a:lnR>
                    <a:lnT w="12700" cap="flat" cmpd="sng">
                      <a:solidFill>
                        <a:srgbClr val="0066CC"/>
                      </a:solidFill>
                      <a:prstDash val="solid"/>
                      <a:headEnd type="none" w="med" len="med"/>
                      <a:tailEnd type="none" w="med" len="med"/>
                    </a:lnT>
                    <a:lnB w="12700" cap="flat" cmpd="sng">
                      <a:solidFill>
                        <a:srgbClr val="0066CC"/>
                      </a:solidFill>
                      <a:prstDash val="solid"/>
                      <a:headEnd type="none" w="med" len="med"/>
                      <a:tailEnd type="none" w="med" len="med"/>
                    </a:lnB>
                    <a:lnTlToBr>
                      <a:noFill/>
                    </a:lnTlToBr>
                    <a:lnBlToTr>
                      <a:noFill/>
                    </a:lnBlToTr>
                    <a:noFill/>
                  </a:tcPr>
                </a:tc>
                <a:tc>
                  <a:txBody>
                    <a:bodyPr vert="horz" wrap="square"/>
                    <a:lstStyle>
                      <a:lvl1pPr marL="342900" lvl="0" indent="-342900" algn="l" defTabSz="914400" eaLnBrk="1" fontAlgn="base" latinLnBrk="0" hangingPunct="1">
                        <a:lnSpc>
                          <a:spcPct val="100000"/>
                        </a:lnSpc>
                        <a:spcBef>
                          <a:spcPct val="20000"/>
                        </a:spcBef>
                        <a:spcAft>
                          <a:spcPct val="0"/>
                        </a:spcAft>
                        <a:buChar char="•"/>
                        <a:defRPr sz="2800" u="none" kern="1200" baseline="0">
                          <a:solidFill>
                            <a:schemeClr val="tx1"/>
                          </a:solidFill>
                          <a:latin typeface="Arial"/>
                          <a:ea typeface="微软雅黑"/>
                        </a:defRPr>
                      </a:lvl1pPr>
                      <a:lvl2pPr marL="742950" lvl="1" indent="-285750" algn="l" defTabSz="914400" eaLnBrk="1" fontAlgn="base" latinLnBrk="0" hangingPunct="1">
                        <a:lnSpc>
                          <a:spcPct val="100000"/>
                        </a:lnSpc>
                        <a:spcBef>
                          <a:spcPct val="20000"/>
                        </a:spcBef>
                        <a:spcAft>
                          <a:spcPct val="0"/>
                        </a:spcAft>
                        <a:buChar char="–"/>
                        <a:defRPr sz="2400" u="none" kern="1200" baseline="0">
                          <a:solidFill>
                            <a:schemeClr val="tx1"/>
                          </a:solidFill>
                          <a:latin typeface="Arial"/>
                          <a:ea typeface="微软雅黑"/>
                        </a:defRPr>
                      </a:lvl2pPr>
                      <a:lvl3pPr marL="1143000" lvl="2" indent="-228600" algn="l" defTabSz="914400" eaLnBrk="1" fontAlgn="base" latinLnBrk="0" hangingPunct="1">
                        <a:lnSpc>
                          <a:spcPct val="100000"/>
                        </a:lnSpc>
                        <a:spcBef>
                          <a:spcPct val="20000"/>
                        </a:spcBef>
                        <a:spcAft>
                          <a:spcPct val="0"/>
                        </a:spcAft>
                        <a:buChar char="•"/>
                        <a:defRPr sz="2000" u="none" kern="1200" baseline="0">
                          <a:solidFill>
                            <a:schemeClr val="tx1"/>
                          </a:solidFill>
                          <a:latin typeface="Arial"/>
                          <a:ea typeface="微软雅黑"/>
                        </a:defRPr>
                      </a:lvl3pPr>
                      <a:lvl4pPr marL="1600200" lvl="3" indent="-228600" algn="l" defTabSz="914400" eaLnBrk="1" fontAlgn="base" latinLnBrk="0" hangingPunct="1">
                        <a:lnSpc>
                          <a:spcPct val="100000"/>
                        </a:lnSpc>
                        <a:spcBef>
                          <a:spcPct val="20000"/>
                        </a:spcBef>
                        <a:spcAft>
                          <a:spcPct val="0"/>
                        </a:spcAft>
                        <a:buChar char="–"/>
                        <a:defRPr sz="1800" u="none" kern="1200" baseline="0">
                          <a:solidFill>
                            <a:schemeClr val="tx1"/>
                          </a:solidFill>
                          <a:latin typeface="Arial"/>
                          <a:ea typeface="微软雅黑"/>
                        </a:defRPr>
                      </a:lvl4pPr>
                      <a:lvl5pPr marL="2057400" lvl="4" indent="-228600" algn="l" defTabSz="914400" eaLnBrk="1" fontAlgn="base" latinLnBrk="0" hangingPunct="1">
                        <a:lnSpc>
                          <a:spcPct val="100000"/>
                        </a:lnSpc>
                        <a:spcBef>
                          <a:spcPct val="20000"/>
                        </a:spcBef>
                        <a:spcAft>
                          <a:spcPct val="0"/>
                        </a:spcAft>
                        <a:buChar char="»"/>
                        <a:defRPr sz="1800" u="none" kern="1200" baseline="0">
                          <a:solidFill>
                            <a:schemeClr val="tx1"/>
                          </a:solidFill>
                          <a:latin typeface="Arial"/>
                          <a:ea typeface="微软雅黑"/>
                        </a:defRPr>
                      </a:lvl5pPr>
                    </a:lstStyle>
                    <a:p>
                      <a:pPr marL="0" lvl="0" indent="0" algn="ctr">
                        <a:spcBef>
                          <a:spcPct val="20000"/>
                        </a:spcBef>
                        <a:buNone/>
                      </a:pPr>
                      <a:r>
                        <a:rPr lang="en-US" altLang="zh-CN" sz="2800" b="0">
                          <a:latin typeface="黑体" panose="02010609060101010101" charset="-122"/>
                          <a:ea typeface="黑体" panose="02010609060101010101" charset="-122"/>
                        </a:rPr>
                        <a:t>2.0</a:t>
                      </a:r>
                      <a:endParaRPr lang="en-US" altLang="zh-CN" sz="2800" b="0">
                        <a:latin typeface="黑体" panose="02010609060101010101" charset="-122"/>
                        <a:ea typeface="黑体" panose="02010609060101010101" charset="-122"/>
                      </a:endParaRPr>
                    </a:p>
                  </a:txBody>
                  <a:tcPr>
                    <a:lnL w="12700" cap="flat" cmpd="sng">
                      <a:solidFill>
                        <a:srgbClr val="0066CC"/>
                      </a:solidFill>
                      <a:prstDash val="solid"/>
                      <a:headEnd type="none" w="med" len="med"/>
                      <a:tailEnd type="none" w="med" len="med"/>
                    </a:lnL>
                    <a:lnR w="12700" cap="flat" cmpd="sng">
                      <a:solidFill>
                        <a:srgbClr val="0066CC"/>
                      </a:solidFill>
                      <a:prstDash val="solid"/>
                      <a:headEnd type="none" w="med" len="med"/>
                      <a:tailEnd type="none" w="med" len="med"/>
                    </a:lnR>
                    <a:lnT w="12700" cap="flat" cmpd="sng">
                      <a:solidFill>
                        <a:srgbClr val="0066CC"/>
                      </a:solidFill>
                      <a:prstDash val="solid"/>
                      <a:headEnd type="none" w="med" len="med"/>
                      <a:tailEnd type="none" w="med" len="med"/>
                    </a:lnT>
                    <a:lnB w="12700" cap="flat" cmpd="sng">
                      <a:solidFill>
                        <a:srgbClr val="0066CC"/>
                      </a:solidFill>
                      <a:prstDash val="solid"/>
                      <a:headEnd type="none" w="med" len="med"/>
                      <a:tailEnd type="none" w="med" len="med"/>
                    </a:lnB>
                    <a:lnTlToBr>
                      <a:noFill/>
                    </a:lnTlToBr>
                    <a:lnBlToTr>
                      <a:noFill/>
                    </a:lnBlToTr>
                    <a:noFill/>
                  </a:tcPr>
                </a:tc>
                <a:tc>
                  <a:txBody>
                    <a:bodyPr vert="horz" wrap="square"/>
                    <a:lstStyle>
                      <a:lvl1pPr marL="342900" lvl="0" indent="-342900" algn="l" defTabSz="914400" eaLnBrk="1" fontAlgn="base" latinLnBrk="0" hangingPunct="1">
                        <a:lnSpc>
                          <a:spcPct val="100000"/>
                        </a:lnSpc>
                        <a:spcBef>
                          <a:spcPct val="20000"/>
                        </a:spcBef>
                        <a:spcAft>
                          <a:spcPct val="0"/>
                        </a:spcAft>
                        <a:buChar char="•"/>
                        <a:defRPr sz="2800" u="none" kern="1200" baseline="0">
                          <a:solidFill>
                            <a:schemeClr val="tx1"/>
                          </a:solidFill>
                          <a:latin typeface="Arial"/>
                          <a:ea typeface="微软雅黑"/>
                        </a:defRPr>
                      </a:lvl1pPr>
                      <a:lvl2pPr marL="742950" lvl="1" indent="-285750" algn="l" defTabSz="914400" eaLnBrk="1" fontAlgn="base" latinLnBrk="0" hangingPunct="1">
                        <a:lnSpc>
                          <a:spcPct val="100000"/>
                        </a:lnSpc>
                        <a:spcBef>
                          <a:spcPct val="20000"/>
                        </a:spcBef>
                        <a:spcAft>
                          <a:spcPct val="0"/>
                        </a:spcAft>
                        <a:buChar char="–"/>
                        <a:defRPr sz="2400" u="none" kern="1200" baseline="0">
                          <a:solidFill>
                            <a:schemeClr val="tx1"/>
                          </a:solidFill>
                          <a:latin typeface="Arial"/>
                          <a:ea typeface="微软雅黑"/>
                        </a:defRPr>
                      </a:lvl2pPr>
                      <a:lvl3pPr marL="1143000" lvl="2" indent="-228600" algn="l" defTabSz="914400" eaLnBrk="1" fontAlgn="base" latinLnBrk="0" hangingPunct="1">
                        <a:lnSpc>
                          <a:spcPct val="100000"/>
                        </a:lnSpc>
                        <a:spcBef>
                          <a:spcPct val="20000"/>
                        </a:spcBef>
                        <a:spcAft>
                          <a:spcPct val="0"/>
                        </a:spcAft>
                        <a:buChar char="•"/>
                        <a:defRPr sz="2000" u="none" kern="1200" baseline="0">
                          <a:solidFill>
                            <a:schemeClr val="tx1"/>
                          </a:solidFill>
                          <a:latin typeface="Arial"/>
                          <a:ea typeface="微软雅黑"/>
                        </a:defRPr>
                      </a:lvl3pPr>
                      <a:lvl4pPr marL="1600200" lvl="3" indent="-228600" algn="l" defTabSz="914400" eaLnBrk="1" fontAlgn="base" latinLnBrk="0" hangingPunct="1">
                        <a:lnSpc>
                          <a:spcPct val="100000"/>
                        </a:lnSpc>
                        <a:spcBef>
                          <a:spcPct val="20000"/>
                        </a:spcBef>
                        <a:spcAft>
                          <a:spcPct val="0"/>
                        </a:spcAft>
                        <a:buChar char="–"/>
                        <a:defRPr sz="1800" u="none" kern="1200" baseline="0">
                          <a:solidFill>
                            <a:schemeClr val="tx1"/>
                          </a:solidFill>
                          <a:latin typeface="Arial"/>
                          <a:ea typeface="微软雅黑"/>
                        </a:defRPr>
                      </a:lvl4pPr>
                      <a:lvl5pPr marL="2057400" lvl="4" indent="-228600" algn="l" defTabSz="914400" eaLnBrk="1" fontAlgn="base" latinLnBrk="0" hangingPunct="1">
                        <a:lnSpc>
                          <a:spcPct val="100000"/>
                        </a:lnSpc>
                        <a:spcBef>
                          <a:spcPct val="20000"/>
                        </a:spcBef>
                        <a:spcAft>
                          <a:spcPct val="0"/>
                        </a:spcAft>
                        <a:buChar char="»"/>
                        <a:defRPr sz="1800" u="none" kern="1200" baseline="0">
                          <a:solidFill>
                            <a:schemeClr val="tx1"/>
                          </a:solidFill>
                          <a:latin typeface="Arial"/>
                          <a:ea typeface="微软雅黑"/>
                        </a:defRPr>
                      </a:lvl5pPr>
                    </a:lstStyle>
                    <a:p>
                      <a:pPr marL="0" lvl="0" indent="0" algn="ctr">
                        <a:spcBef>
                          <a:spcPct val="20000"/>
                        </a:spcBef>
                        <a:buNone/>
                      </a:pPr>
                      <a:r>
                        <a:rPr lang="en-US" altLang="zh-CN" sz="2800" b="0">
                          <a:latin typeface="黑体" panose="02010609060101010101" charset="-122"/>
                          <a:ea typeface="黑体" panose="02010609060101010101" charset="-122"/>
                        </a:rPr>
                        <a:t>3.0</a:t>
                      </a:r>
                      <a:endParaRPr lang="en-US" altLang="zh-CN" sz="2800" b="0">
                        <a:latin typeface="黑体" panose="02010609060101010101" charset="-122"/>
                        <a:ea typeface="黑体" panose="02010609060101010101" charset="-122"/>
                      </a:endParaRPr>
                    </a:p>
                  </a:txBody>
                  <a:tcPr>
                    <a:lnL w="12700" cap="flat" cmpd="sng">
                      <a:solidFill>
                        <a:srgbClr val="0066CC"/>
                      </a:solidFill>
                      <a:prstDash val="solid"/>
                      <a:headEnd type="none" w="med" len="med"/>
                      <a:tailEnd type="none" w="med" len="med"/>
                    </a:lnL>
                    <a:lnR w="12700" cap="flat" cmpd="sng">
                      <a:solidFill>
                        <a:srgbClr val="0066CC"/>
                      </a:solidFill>
                      <a:prstDash val="solid"/>
                      <a:headEnd type="none" w="med" len="med"/>
                      <a:tailEnd type="none" w="med" len="med"/>
                    </a:lnR>
                    <a:lnT w="12700" cap="flat" cmpd="sng">
                      <a:solidFill>
                        <a:srgbClr val="0066CC"/>
                      </a:solidFill>
                      <a:prstDash val="solid"/>
                      <a:headEnd type="none" w="med" len="med"/>
                      <a:tailEnd type="none" w="med" len="med"/>
                    </a:lnT>
                    <a:lnB w="12700" cap="flat" cmpd="sng">
                      <a:solidFill>
                        <a:srgbClr val="0066CC"/>
                      </a:solidFill>
                      <a:prstDash val="solid"/>
                      <a:headEnd type="none" w="med" len="med"/>
                      <a:tailEnd type="none" w="med" len="med"/>
                    </a:lnB>
                    <a:lnTlToBr>
                      <a:noFill/>
                    </a:lnTlToBr>
                    <a:lnBlToTr>
                      <a:noFill/>
                    </a:lnBlToTr>
                    <a:noFill/>
                  </a:tcPr>
                </a:tc>
                <a:tc>
                  <a:txBody>
                    <a:bodyPr vert="horz" wrap="square"/>
                    <a:lstStyle>
                      <a:lvl1pPr marL="342900" lvl="0" indent="-342900" algn="l" defTabSz="914400" eaLnBrk="1" fontAlgn="base" latinLnBrk="0" hangingPunct="1">
                        <a:lnSpc>
                          <a:spcPct val="100000"/>
                        </a:lnSpc>
                        <a:spcBef>
                          <a:spcPct val="20000"/>
                        </a:spcBef>
                        <a:spcAft>
                          <a:spcPct val="0"/>
                        </a:spcAft>
                        <a:buChar char="•"/>
                        <a:defRPr sz="2800" u="none" kern="1200" baseline="0">
                          <a:solidFill>
                            <a:schemeClr val="tx1"/>
                          </a:solidFill>
                          <a:latin typeface="Arial"/>
                          <a:ea typeface="微软雅黑"/>
                        </a:defRPr>
                      </a:lvl1pPr>
                      <a:lvl2pPr marL="742950" lvl="1" indent="-285750" algn="l" defTabSz="914400" eaLnBrk="1" fontAlgn="base" latinLnBrk="0" hangingPunct="1">
                        <a:lnSpc>
                          <a:spcPct val="100000"/>
                        </a:lnSpc>
                        <a:spcBef>
                          <a:spcPct val="20000"/>
                        </a:spcBef>
                        <a:spcAft>
                          <a:spcPct val="0"/>
                        </a:spcAft>
                        <a:buChar char="–"/>
                        <a:defRPr sz="2400" u="none" kern="1200" baseline="0">
                          <a:solidFill>
                            <a:schemeClr val="tx1"/>
                          </a:solidFill>
                          <a:latin typeface="Arial"/>
                          <a:ea typeface="微软雅黑"/>
                        </a:defRPr>
                      </a:lvl2pPr>
                      <a:lvl3pPr marL="1143000" lvl="2" indent="-228600" algn="l" defTabSz="914400" eaLnBrk="1" fontAlgn="base" latinLnBrk="0" hangingPunct="1">
                        <a:lnSpc>
                          <a:spcPct val="100000"/>
                        </a:lnSpc>
                        <a:spcBef>
                          <a:spcPct val="20000"/>
                        </a:spcBef>
                        <a:spcAft>
                          <a:spcPct val="0"/>
                        </a:spcAft>
                        <a:buChar char="•"/>
                        <a:defRPr sz="2000" u="none" kern="1200" baseline="0">
                          <a:solidFill>
                            <a:schemeClr val="tx1"/>
                          </a:solidFill>
                          <a:latin typeface="Arial"/>
                          <a:ea typeface="微软雅黑"/>
                        </a:defRPr>
                      </a:lvl3pPr>
                      <a:lvl4pPr marL="1600200" lvl="3" indent="-228600" algn="l" defTabSz="914400" eaLnBrk="1" fontAlgn="base" latinLnBrk="0" hangingPunct="1">
                        <a:lnSpc>
                          <a:spcPct val="100000"/>
                        </a:lnSpc>
                        <a:spcBef>
                          <a:spcPct val="20000"/>
                        </a:spcBef>
                        <a:spcAft>
                          <a:spcPct val="0"/>
                        </a:spcAft>
                        <a:buChar char="–"/>
                        <a:defRPr sz="1800" u="none" kern="1200" baseline="0">
                          <a:solidFill>
                            <a:schemeClr val="tx1"/>
                          </a:solidFill>
                          <a:latin typeface="Arial"/>
                          <a:ea typeface="微软雅黑"/>
                        </a:defRPr>
                      </a:lvl4pPr>
                      <a:lvl5pPr marL="2057400" lvl="4" indent="-228600" algn="l" defTabSz="914400" eaLnBrk="1" fontAlgn="base" latinLnBrk="0" hangingPunct="1">
                        <a:lnSpc>
                          <a:spcPct val="100000"/>
                        </a:lnSpc>
                        <a:spcBef>
                          <a:spcPct val="20000"/>
                        </a:spcBef>
                        <a:spcAft>
                          <a:spcPct val="0"/>
                        </a:spcAft>
                        <a:buChar char="»"/>
                        <a:defRPr sz="1800" u="none" kern="1200" baseline="0">
                          <a:solidFill>
                            <a:schemeClr val="tx1"/>
                          </a:solidFill>
                          <a:latin typeface="Arial"/>
                          <a:ea typeface="微软雅黑"/>
                        </a:defRPr>
                      </a:lvl5pPr>
                    </a:lstStyle>
                    <a:p>
                      <a:pPr marL="0" lvl="0" indent="0" algn="ctr">
                        <a:spcBef>
                          <a:spcPct val="20000"/>
                        </a:spcBef>
                        <a:buNone/>
                      </a:pPr>
                      <a:r>
                        <a:rPr lang="en-US" altLang="zh-CN" sz="2800" b="0">
                          <a:latin typeface="黑体" panose="02010609060101010101" charset="-122"/>
                          <a:ea typeface="黑体" panose="02010609060101010101" charset="-122"/>
                        </a:rPr>
                        <a:t>4.0</a:t>
                      </a:r>
                      <a:endParaRPr lang="en-US" altLang="zh-CN" sz="2800" b="0">
                        <a:latin typeface="黑体" panose="02010609060101010101" charset="-122"/>
                        <a:ea typeface="黑体" panose="02010609060101010101" charset="-122"/>
                      </a:endParaRPr>
                    </a:p>
                  </a:txBody>
                  <a:tcPr>
                    <a:lnL w="12700" cap="flat" cmpd="sng">
                      <a:solidFill>
                        <a:srgbClr val="0066CC"/>
                      </a:solidFill>
                      <a:prstDash val="solid"/>
                      <a:headEnd type="none" w="med" len="med"/>
                      <a:tailEnd type="none" w="med" len="med"/>
                    </a:lnL>
                    <a:lnR w="12700" cap="flat" cmpd="sng">
                      <a:solidFill>
                        <a:srgbClr val="0066CC"/>
                      </a:solidFill>
                      <a:prstDash val="solid"/>
                      <a:headEnd type="none" w="med" len="med"/>
                      <a:tailEnd type="none" w="med" len="med"/>
                    </a:lnR>
                    <a:lnT w="12700" cap="flat" cmpd="sng">
                      <a:solidFill>
                        <a:srgbClr val="0066CC"/>
                      </a:solidFill>
                      <a:prstDash val="solid"/>
                      <a:headEnd type="none" w="med" len="med"/>
                      <a:tailEnd type="none" w="med" len="med"/>
                    </a:lnT>
                    <a:lnB w="12700" cap="flat" cmpd="sng">
                      <a:solidFill>
                        <a:srgbClr val="0066CC"/>
                      </a:solidFill>
                      <a:prstDash val="solid"/>
                      <a:headEnd type="none" w="med" len="med"/>
                      <a:tailEnd type="none" w="med" len="med"/>
                    </a:lnB>
                    <a:lnTlToBr>
                      <a:noFill/>
                    </a:lnTlToBr>
                    <a:lnBlToTr>
                      <a:noFill/>
                    </a:lnBlToTr>
                    <a:noFill/>
                  </a:tcPr>
                </a:tc>
                <a:tc>
                  <a:txBody>
                    <a:bodyPr vert="horz" wrap="square"/>
                    <a:lstStyle>
                      <a:lvl1pPr marL="342900" lvl="0" indent="-342900" algn="l" defTabSz="914400" eaLnBrk="1" fontAlgn="base" latinLnBrk="0" hangingPunct="1">
                        <a:lnSpc>
                          <a:spcPct val="100000"/>
                        </a:lnSpc>
                        <a:spcBef>
                          <a:spcPct val="20000"/>
                        </a:spcBef>
                        <a:spcAft>
                          <a:spcPct val="0"/>
                        </a:spcAft>
                        <a:buChar char="•"/>
                        <a:defRPr sz="2800" u="none" kern="1200" baseline="0">
                          <a:solidFill>
                            <a:schemeClr val="tx1"/>
                          </a:solidFill>
                          <a:latin typeface="Arial"/>
                          <a:ea typeface="微软雅黑"/>
                        </a:defRPr>
                      </a:lvl1pPr>
                      <a:lvl2pPr marL="742950" lvl="1" indent="-285750" algn="l" defTabSz="914400" eaLnBrk="1" fontAlgn="base" latinLnBrk="0" hangingPunct="1">
                        <a:lnSpc>
                          <a:spcPct val="100000"/>
                        </a:lnSpc>
                        <a:spcBef>
                          <a:spcPct val="20000"/>
                        </a:spcBef>
                        <a:spcAft>
                          <a:spcPct val="0"/>
                        </a:spcAft>
                        <a:buChar char="–"/>
                        <a:defRPr sz="2400" u="none" kern="1200" baseline="0">
                          <a:solidFill>
                            <a:schemeClr val="tx1"/>
                          </a:solidFill>
                          <a:latin typeface="Arial"/>
                          <a:ea typeface="微软雅黑"/>
                        </a:defRPr>
                      </a:lvl2pPr>
                      <a:lvl3pPr marL="1143000" lvl="2" indent="-228600" algn="l" defTabSz="914400" eaLnBrk="1" fontAlgn="base" latinLnBrk="0" hangingPunct="1">
                        <a:lnSpc>
                          <a:spcPct val="100000"/>
                        </a:lnSpc>
                        <a:spcBef>
                          <a:spcPct val="20000"/>
                        </a:spcBef>
                        <a:spcAft>
                          <a:spcPct val="0"/>
                        </a:spcAft>
                        <a:buChar char="•"/>
                        <a:defRPr sz="2000" u="none" kern="1200" baseline="0">
                          <a:solidFill>
                            <a:schemeClr val="tx1"/>
                          </a:solidFill>
                          <a:latin typeface="Arial"/>
                          <a:ea typeface="微软雅黑"/>
                        </a:defRPr>
                      </a:lvl3pPr>
                      <a:lvl4pPr marL="1600200" lvl="3" indent="-228600" algn="l" defTabSz="914400" eaLnBrk="1" fontAlgn="base" latinLnBrk="0" hangingPunct="1">
                        <a:lnSpc>
                          <a:spcPct val="100000"/>
                        </a:lnSpc>
                        <a:spcBef>
                          <a:spcPct val="20000"/>
                        </a:spcBef>
                        <a:spcAft>
                          <a:spcPct val="0"/>
                        </a:spcAft>
                        <a:buChar char="–"/>
                        <a:defRPr sz="1800" u="none" kern="1200" baseline="0">
                          <a:solidFill>
                            <a:schemeClr val="tx1"/>
                          </a:solidFill>
                          <a:latin typeface="Arial"/>
                          <a:ea typeface="微软雅黑"/>
                        </a:defRPr>
                      </a:lvl4pPr>
                      <a:lvl5pPr marL="2057400" lvl="4" indent="-228600" algn="l" defTabSz="914400" eaLnBrk="1" fontAlgn="base" latinLnBrk="0" hangingPunct="1">
                        <a:lnSpc>
                          <a:spcPct val="100000"/>
                        </a:lnSpc>
                        <a:spcBef>
                          <a:spcPct val="20000"/>
                        </a:spcBef>
                        <a:spcAft>
                          <a:spcPct val="0"/>
                        </a:spcAft>
                        <a:buChar char="»"/>
                        <a:defRPr sz="1800" u="none" kern="1200" baseline="0">
                          <a:solidFill>
                            <a:schemeClr val="tx1"/>
                          </a:solidFill>
                          <a:latin typeface="Arial"/>
                          <a:ea typeface="微软雅黑"/>
                        </a:defRPr>
                      </a:lvl5pPr>
                    </a:lstStyle>
                    <a:p>
                      <a:pPr marL="0" lvl="0" indent="0" algn="ctr">
                        <a:spcBef>
                          <a:spcPct val="20000"/>
                        </a:spcBef>
                        <a:buNone/>
                      </a:pPr>
                      <a:r>
                        <a:rPr lang="en-US" altLang="zh-CN" sz="2800" b="0">
                          <a:latin typeface="黑体" panose="02010609060101010101" charset="-122"/>
                          <a:ea typeface="黑体" panose="02010609060101010101" charset="-122"/>
                        </a:rPr>
                        <a:t>5.0</a:t>
                      </a:r>
                      <a:endParaRPr lang="en-US" altLang="zh-CN" sz="2800" b="0">
                        <a:latin typeface="黑体" panose="02010609060101010101" charset="-122"/>
                        <a:ea typeface="黑体" panose="02010609060101010101" charset="-122"/>
                      </a:endParaRPr>
                    </a:p>
                  </a:txBody>
                  <a:tcPr>
                    <a:lnL w="12700" cap="flat" cmpd="sng">
                      <a:solidFill>
                        <a:srgbClr val="0066CC"/>
                      </a:solidFill>
                      <a:prstDash val="solid"/>
                      <a:headEnd type="none" w="med" len="med"/>
                      <a:tailEnd type="none" w="med" len="med"/>
                    </a:lnL>
                    <a:lnR w="12700" cap="flat" cmpd="sng">
                      <a:solidFill>
                        <a:srgbClr val="0066CC"/>
                      </a:solidFill>
                      <a:prstDash val="solid"/>
                      <a:headEnd type="none" w="med" len="med"/>
                      <a:tailEnd type="none" w="med" len="med"/>
                    </a:lnR>
                    <a:lnT w="12700" cap="flat" cmpd="sng">
                      <a:solidFill>
                        <a:srgbClr val="0066CC"/>
                      </a:solidFill>
                      <a:prstDash val="solid"/>
                      <a:headEnd type="none" w="med" len="med"/>
                      <a:tailEnd type="none" w="med" len="med"/>
                    </a:lnT>
                    <a:lnB w="12700" cap="flat" cmpd="sng">
                      <a:solidFill>
                        <a:srgbClr val="0066CC"/>
                      </a:solidFill>
                      <a:prstDash val="solid"/>
                      <a:headEnd type="none" w="med" len="med"/>
                      <a:tailEnd type="none" w="med" len="med"/>
                    </a:lnB>
                    <a:lnTlToBr>
                      <a:noFill/>
                    </a:lnTlToBr>
                    <a:lnBlToTr>
                      <a:noFill/>
                    </a:lnBlToTr>
                    <a:noFill/>
                  </a:tcPr>
                </a:tc>
                <a:tc>
                  <a:txBody>
                    <a:bodyPr vert="horz" wrap="square"/>
                    <a:lstStyle>
                      <a:lvl1pPr marL="342900" lvl="0" indent="-342900" algn="l" defTabSz="914400" eaLnBrk="1" fontAlgn="base" latinLnBrk="0" hangingPunct="1">
                        <a:lnSpc>
                          <a:spcPct val="100000"/>
                        </a:lnSpc>
                        <a:spcBef>
                          <a:spcPct val="20000"/>
                        </a:spcBef>
                        <a:spcAft>
                          <a:spcPct val="0"/>
                        </a:spcAft>
                        <a:buChar char="•"/>
                        <a:defRPr sz="2800" u="none" kern="1200" baseline="0">
                          <a:solidFill>
                            <a:schemeClr val="tx1"/>
                          </a:solidFill>
                          <a:latin typeface="Arial"/>
                          <a:ea typeface="微软雅黑"/>
                        </a:defRPr>
                      </a:lvl1pPr>
                      <a:lvl2pPr marL="742950" lvl="1" indent="-285750" algn="l" defTabSz="914400" eaLnBrk="1" fontAlgn="base" latinLnBrk="0" hangingPunct="1">
                        <a:lnSpc>
                          <a:spcPct val="100000"/>
                        </a:lnSpc>
                        <a:spcBef>
                          <a:spcPct val="20000"/>
                        </a:spcBef>
                        <a:spcAft>
                          <a:spcPct val="0"/>
                        </a:spcAft>
                        <a:buChar char="–"/>
                        <a:defRPr sz="2400" u="none" kern="1200" baseline="0">
                          <a:solidFill>
                            <a:schemeClr val="tx1"/>
                          </a:solidFill>
                          <a:latin typeface="Arial"/>
                          <a:ea typeface="微软雅黑"/>
                        </a:defRPr>
                      </a:lvl2pPr>
                      <a:lvl3pPr marL="1143000" lvl="2" indent="-228600" algn="l" defTabSz="914400" eaLnBrk="1" fontAlgn="base" latinLnBrk="0" hangingPunct="1">
                        <a:lnSpc>
                          <a:spcPct val="100000"/>
                        </a:lnSpc>
                        <a:spcBef>
                          <a:spcPct val="20000"/>
                        </a:spcBef>
                        <a:spcAft>
                          <a:spcPct val="0"/>
                        </a:spcAft>
                        <a:buChar char="•"/>
                        <a:defRPr sz="2000" u="none" kern="1200" baseline="0">
                          <a:solidFill>
                            <a:schemeClr val="tx1"/>
                          </a:solidFill>
                          <a:latin typeface="Arial"/>
                          <a:ea typeface="微软雅黑"/>
                        </a:defRPr>
                      </a:lvl3pPr>
                      <a:lvl4pPr marL="1600200" lvl="3" indent="-228600" algn="l" defTabSz="914400" eaLnBrk="1" fontAlgn="base" latinLnBrk="0" hangingPunct="1">
                        <a:lnSpc>
                          <a:spcPct val="100000"/>
                        </a:lnSpc>
                        <a:spcBef>
                          <a:spcPct val="20000"/>
                        </a:spcBef>
                        <a:spcAft>
                          <a:spcPct val="0"/>
                        </a:spcAft>
                        <a:buChar char="–"/>
                        <a:defRPr sz="1800" u="none" kern="1200" baseline="0">
                          <a:solidFill>
                            <a:schemeClr val="tx1"/>
                          </a:solidFill>
                          <a:latin typeface="Arial"/>
                          <a:ea typeface="微软雅黑"/>
                        </a:defRPr>
                      </a:lvl4pPr>
                      <a:lvl5pPr marL="2057400" lvl="4" indent="-228600" algn="l" defTabSz="914400" eaLnBrk="1" fontAlgn="base" latinLnBrk="0" hangingPunct="1">
                        <a:lnSpc>
                          <a:spcPct val="100000"/>
                        </a:lnSpc>
                        <a:spcBef>
                          <a:spcPct val="20000"/>
                        </a:spcBef>
                        <a:spcAft>
                          <a:spcPct val="0"/>
                        </a:spcAft>
                        <a:buChar char="»"/>
                        <a:defRPr sz="1800" u="none" kern="1200" baseline="0">
                          <a:solidFill>
                            <a:schemeClr val="tx1"/>
                          </a:solidFill>
                          <a:latin typeface="Arial"/>
                          <a:ea typeface="微软雅黑"/>
                        </a:defRPr>
                      </a:lvl5pPr>
                    </a:lstStyle>
                    <a:p>
                      <a:pPr marL="0" lvl="0" indent="0" algn="ctr">
                        <a:spcBef>
                          <a:spcPct val="20000"/>
                        </a:spcBef>
                        <a:buNone/>
                      </a:pPr>
                      <a:r>
                        <a:rPr lang="en-US" altLang="zh-CN" sz="2800" b="0">
                          <a:latin typeface="黑体" panose="02010609060101010101" charset="-122"/>
                          <a:ea typeface="黑体" panose="02010609060101010101" charset="-122"/>
                        </a:rPr>
                        <a:t>6.0</a:t>
                      </a:r>
                      <a:endParaRPr lang="en-US" altLang="zh-CN" sz="2800" b="0">
                        <a:latin typeface="黑体" panose="02010609060101010101" charset="-122"/>
                        <a:ea typeface="黑体" panose="02010609060101010101" charset="-122"/>
                      </a:endParaRPr>
                    </a:p>
                  </a:txBody>
                  <a:tcPr>
                    <a:lnL w="12700" cap="flat" cmpd="sng">
                      <a:solidFill>
                        <a:srgbClr val="0066CC"/>
                      </a:solidFill>
                      <a:prstDash val="solid"/>
                      <a:headEnd type="none" w="med" len="med"/>
                      <a:tailEnd type="none" w="med" len="med"/>
                    </a:lnL>
                    <a:lnR w="28575" cap="flat" cmpd="sng">
                      <a:solidFill>
                        <a:srgbClr val="0066CC"/>
                      </a:solidFill>
                      <a:prstDash val="solid"/>
                      <a:headEnd type="none" w="med" len="med"/>
                      <a:tailEnd type="none" w="med" len="med"/>
                    </a:lnR>
                    <a:lnT w="12700" cap="flat" cmpd="sng">
                      <a:solidFill>
                        <a:srgbClr val="0066CC"/>
                      </a:solidFill>
                      <a:prstDash val="solid"/>
                      <a:headEnd type="none" w="med" len="med"/>
                      <a:tailEnd type="none" w="med" len="med"/>
                    </a:lnT>
                    <a:lnB w="12700" cap="flat" cmpd="sng">
                      <a:solidFill>
                        <a:srgbClr val="0066CC"/>
                      </a:solidFill>
                      <a:prstDash val="solid"/>
                      <a:headEnd type="none" w="med" len="med"/>
                      <a:tailEnd type="none" w="med" len="med"/>
                    </a:lnB>
                    <a:lnTlToBr>
                      <a:noFill/>
                    </a:lnTlToBr>
                    <a:lnBlToTr>
                      <a:noFill/>
                    </a:lnBlToTr>
                    <a:noFill/>
                  </a:tcPr>
                </a:tc>
              </a:tr>
              <a:tr h="533400">
                <a:tc>
                  <a:txBody>
                    <a:bodyPr vert="horz" wrap="square"/>
                    <a:lstStyle>
                      <a:lvl1pPr marL="342900" lvl="0" indent="-342900" algn="l" defTabSz="914400" eaLnBrk="1" fontAlgn="base" latinLnBrk="0" hangingPunct="1">
                        <a:lnSpc>
                          <a:spcPct val="100000"/>
                        </a:lnSpc>
                        <a:spcBef>
                          <a:spcPct val="20000"/>
                        </a:spcBef>
                        <a:spcAft>
                          <a:spcPct val="0"/>
                        </a:spcAft>
                        <a:buChar char="•"/>
                        <a:defRPr sz="2800" u="none" kern="1200" baseline="0">
                          <a:solidFill>
                            <a:schemeClr val="tx1"/>
                          </a:solidFill>
                          <a:latin typeface="Arial"/>
                          <a:ea typeface="微软雅黑"/>
                        </a:defRPr>
                      </a:lvl1pPr>
                      <a:lvl2pPr marL="742950" lvl="1" indent="-285750" algn="l" defTabSz="914400" eaLnBrk="1" fontAlgn="base" latinLnBrk="0" hangingPunct="1">
                        <a:lnSpc>
                          <a:spcPct val="100000"/>
                        </a:lnSpc>
                        <a:spcBef>
                          <a:spcPct val="20000"/>
                        </a:spcBef>
                        <a:spcAft>
                          <a:spcPct val="0"/>
                        </a:spcAft>
                        <a:buChar char="–"/>
                        <a:defRPr sz="2400" u="none" kern="1200" baseline="0">
                          <a:solidFill>
                            <a:schemeClr val="tx1"/>
                          </a:solidFill>
                          <a:latin typeface="Arial"/>
                          <a:ea typeface="微软雅黑"/>
                        </a:defRPr>
                      </a:lvl2pPr>
                      <a:lvl3pPr marL="1143000" lvl="2" indent="-228600" algn="l" defTabSz="914400" eaLnBrk="1" fontAlgn="base" latinLnBrk="0" hangingPunct="1">
                        <a:lnSpc>
                          <a:spcPct val="100000"/>
                        </a:lnSpc>
                        <a:spcBef>
                          <a:spcPct val="20000"/>
                        </a:spcBef>
                        <a:spcAft>
                          <a:spcPct val="0"/>
                        </a:spcAft>
                        <a:buChar char="•"/>
                        <a:defRPr sz="2000" u="none" kern="1200" baseline="0">
                          <a:solidFill>
                            <a:schemeClr val="tx1"/>
                          </a:solidFill>
                          <a:latin typeface="Arial"/>
                          <a:ea typeface="微软雅黑"/>
                        </a:defRPr>
                      </a:lvl3pPr>
                      <a:lvl4pPr marL="1600200" lvl="3" indent="-228600" algn="l" defTabSz="914400" eaLnBrk="1" fontAlgn="base" latinLnBrk="0" hangingPunct="1">
                        <a:lnSpc>
                          <a:spcPct val="100000"/>
                        </a:lnSpc>
                        <a:spcBef>
                          <a:spcPct val="20000"/>
                        </a:spcBef>
                        <a:spcAft>
                          <a:spcPct val="0"/>
                        </a:spcAft>
                        <a:buChar char="–"/>
                        <a:defRPr sz="1800" u="none" kern="1200" baseline="0">
                          <a:solidFill>
                            <a:schemeClr val="tx1"/>
                          </a:solidFill>
                          <a:latin typeface="Arial"/>
                          <a:ea typeface="微软雅黑"/>
                        </a:defRPr>
                      </a:lvl4pPr>
                      <a:lvl5pPr marL="2057400" lvl="4" indent="-228600" algn="l" defTabSz="914400" eaLnBrk="1" fontAlgn="base" latinLnBrk="0" hangingPunct="1">
                        <a:lnSpc>
                          <a:spcPct val="100000"/>
                        </a:lnSpc>
                        <a:spcBef>
                          <a:spcPct val="20000"/>
                        </a:spcBef>
                        <a:spcAft>
                          <a:spcPct val="0"/>
                        </a:spcAft>
                        <a:buChar char="»"/>
                        <a:defRPr sz="1800" u="none" kern="1200" baseline="0">
                          <a:solidFill>
                            <a:schemeClr val="tx1"/>
                          </a:solidFill>
                          <a:latin typeface="Arial"/>
                          <a:ea typeface="微软雅黑"/>
                        </a:defRPr>
                      </a:lvl5pPr>
                    </a:lstStyle>
                    <a:p>
                      <a:pPr marL="0" lvl="0" indent="0">
                        <a:spcBef>
                          <a:spcPct val="20000"/>
                        </a:spcBef>
                        <a:buNone/>
                      </a:pPr>
                      <a:r>
                        <a:rPr lang="zh-CN" altLang="en-US" sz="2800" b="0">
                          <a:latin typeface="黑体" panose="02010609060101010101" charset="-122"/>
                          <a:ea typeface="黑体" panose="02010609060101010101" charset="-122"/>
                          <a:cs typeface="黑体" panose="02010609060101010101" charset="-122"/>
                        </a:rPr>
                        <a:t>电流</a:t>
                      </a:r>
                      <a:r>
                        <a:rPr lang="en-US" altLang="zh-CN" sz="2800" b="0" i="1">
                          <a:latin typeface="黑体" panose="02010609060101010101" charset="-122"/>
                          <a:ea typeface="黑体" panose="02010609060101010101" charset="-122"/>
                          <a:cs typeface="黑体" panose="02010609060101010101" charset="-122"/>
                        </a:rPr>
                        <a:t>I</a:t>
                      </a:r>
                      <a:r>
                        <a:rPr lang="en-US" altLang="zh-CN" sz="2800" b="0">
                          <a:latin typeface="黑体" panose="02010609060101010101" charset="-122"/>
                          <a:ea typeface="黑体" panose="02010609060101010101" charset="-122"/>
                          <a:cs typeface="黑体" panose="02010609060101010101" charset="-122"/>
                        </a:rPr>
                        <a:t>/A</a:t>
                      </a:r>
                      <a:endParaRPr lang="en-US" altLang="zh-CN" sz="2800" b="0">
                        <a:latin typeface="黑体" panose="02010609060101010101" charset="-122"/>
                        <a:ea typeface="黑体" panose="02010609060101010101" charset="-122"/>
                        <a:cs typeface="黑体" panose="02010609060101010101" charset="-122"/>
                      </a:endParaRPr>
                    </a:p>
                  </a:txBody>
                  <a:tcPr>
                    <a:lnL w="28575" cap="flat" cmpd="sng">
                      <a:solidFill>
                        <a:srgbClr val="0066CC"/>
                      </a:solidFill>
                      <a:prstDash val="solid"/>
                      <a:headEnd type="none" w="med" len="med"/>
                      <a:tailEnd type="none" w="med" len="med"/>
                    </a:lnL>
                    <a:lnR w="12700" cap="flat" cmpd="sng">
                      <a:solidFill>
                        <a:srgbClr val="0066CC"/>
                      </a:solidFill>
                      <a:prstDash val="solid"/>
                      <a:headEnd type="none" w="med" len="med"/>
                      <a:tailEnd type="none" w="med" len="med"/>
                    </a:lnR>
                    <a:lnT w="12700" cap="flat" cmpd="sng">
                      <a:solidFill>
                        <a:srgbClr val="0066CC"/>
                      </a:solidFill>
                      <a:prstDash val="solid"/>
                      <a:headEnd type="none" w="med" len="med"/>
                      <a:tailEnd type="none" w="med" len="med"/>
                    </a:lnT>
                    <a:lnB w="28575" cap="flat" cmpd="sng">
                      <a:solidFill>
                        <a:srgbClr val="0066CC"/>
                      </a:solidFill>
                      <a:prstDash val="solid"/>
                      <a:headEnd type="none" w="med" len="med"/>
                      <a:tailEnd type="none" w="med" len="med"/>
                    </a:lnB>
                    <a:lnTlToBr>
                      <a:noFill/>
                    </a:lnTlToBr>
                    <a:lnBlToTr>
                      <a:noFill/>
                    </a:lnBlToTr>
                    <a:noFill/>
                  </a:tcPr>
                </a:tc>
                <a:tc>
                  <a:txBody>
                    <a:bodyPr vert="horz" wrap="square"/>
                    <a:lstStyle>
                      <a:lvl1pPr marL="342900" lvl="0" indent="-342900" algn="l" defTabSz="914400" eaLnBrk="1" fontAlgn="base" latinLnBrk="0" hangingPunct="1">
                        <a:lnSpc>
                          <a:spcPct val="100000"/>
                        </a:lnSpc>
                        <a:spcBef>
                          <a:spcPct val="20000"/>
                        </a:spcBef>
                        <a:spcAft>
                          <a:spcPct val="0"/>
                        </a:spcAft>
                        <a:buChar char="•"/>
                        <a:defRPr sz="2800" u="none" kern="1200" baseline="0">
                          <a:solidFill>
                            <a:schemeClr val="tx1"/>
                          </a:solidFill>
                          <a:latin typeface="Arial"/>
                          <a:ea typeface="微软雅黑"/>
                        </a:defRPr>
                      </a:lvl1pPr>
                      <a:lvl2pPr marL="742950" lvl="1" indent="-285750" algn="l" defTabSz="914400" eaLnBrk="1" fontAlgn="base" latinLnBrk="0" hangingPunct="1">
                        <a:lnSpc>
                          <a:spcPct val="100000"/>
                        </a:lnSpc>
                        <a:spcBef>
                          <a:spcPct val="20000"/>
                        </a:spcBef>
                        <a:spcAft>
                          <a:spcPct val="0"/>
                        </a:spcAft>
                        <a:buChar char="–"/>
                        <a:defRPr sz="2400" u="none" kern="1200" baseline="0">
                          <a:solidFill>
                            <a:schemeClr val="tx1"/>
                          </a:solidFill>
                          <a:latin typeface="Arial"/>
                          <a:ea typeface="微软雅黑"/>
                        </a:defRPr>
                      </a:lvl2pPr>
                      <a:lvl3pPr marL="1143000" lvl="2" indent="-228600" algn="l" defTabSz="914400" eaLnBrk="1" fontAlgn="base" latinLnBrk="0" hangingPunct="1">
                        <a:lnSpc>
                          <a:spcPct val="100000"/>
                        </a:lnSpc>
                        <a:spcBef>
                          <a:spcPct val="20000"/>
                        </a:spcBef>
                        <a:spcAft>
                          <a:spcPct val="0"/>
                        </a:spcAft>
                        <a:buChar char="•"/>
                        <a:defRPr sz="2000" u="none" kern="1200" baseline="0">
                          <a:solidFill>
                            <a:schemeClr val="tx1"/>
                          </a:solidFill>
                          <a:latin typeface="Arial"/>
                          <a:ea typeface="微软雅黑"/>
                        </a:defRPr>
                      </a:lvl3pPr>
                      <a:lvl4pPr marL="1600200" lvl="3" indent="-228600" algn="l" defTabSz="914400" eaLnBrk="1" fontAlgn="base" latinLnBrk="0" hangingPunct="1">
                        <a:lnSpc>
                          <a:spcPct val="100000"/>
                        </a:lnSpc>
                        <a:spcBef>
                          <a:spcPct val="20000"/>
                        </a:spcBef>
                        <a:spcAft>
                          <a:spcPct val="0"/>
                        </a:spcAft>
                        <a:buChar char="–"/>
                        <a:defRPr sz="1800" u="none" kern="1200" baseline="0">
                          <a:solidFill>
                            <a:schemeClr val="tx1"/>
                          </a:solidFill>
                          <a:latin typeface="Arial"/>
                          <a:ea typeface="微软雅黑"/>
                        </a:defRPr>
                      </a:lvl4pPr>
                      <a:lvl5pPr marL="2057400" lvl="4" indent="-228600" algn="l" defTabSz="914400" eaLnBrk="1" fontAlgn="base" latinLnBrk="0" hangingPunct="1">
                        <a:lnSpc>
                          <a:spcPct val="100000"/>
                        </a:lnSpc>
                        <a:spcBef>
                          <a:spcPct val="20000"/>
                        </a:spcBef>
                        <a:spcAft>
                          <a:spcPct val="0"/>
                        </a:spcAft>
                        <a:buChar char="»"/>
                        <a:defRPr sz="1800" u="none" kern="1200" baseline="0">
                          <a:solidFill>
                            <a:schemeClr val="tx1"/>
                          </a:solidFill>
                          <a:latin typeface="Arial"/>
                          <a:ea typeface="微软雅黑"/>
                        </a:defRPr>
                      </a:lvl5pPr>
                    </a:lstStyle>
                    <a:p>
                      <a:pPr marL="0" lvl="0" indent="0" algn="ctr">
                        <a:spcBef>
                          <a:spcPct val="20000"/>
                        </a:spcBef>
                        <a:buNone/>
                      </a:pPr>
                      <a:endParaRPr lang="zh-CN" altLang="en-US" sz="2800" b="0">
                        <a:latin typeface="黑体" panose="02010609060101010101" charset="-122"/>
                        <a:ea typeface="黑体" panose="02010609060101010101" charset="-122"/>
                      </a:endParaRPr>
                    </a:p>
                  </a:txBody>
                  <a:tcPr>
                    <a:lnL w="12700" cap="flat" cmpd="sng">
                      <a:solidFill>
                        <a:srgbClr val="0066CC"/>
                      </a:solidFill>
                      <a:prstDash val="solid"/>
                      <a:headEnd type="none" w="med" len="med"/>
                      <a:tailEnd type="none" w="med" len="med"/>
                    </a:lnL>
                    <a:lnR w="12700" cap="flat" cmpd="sng">
                      <a:solidFill>
                        <a:srgbClr val="0066CC"/>
                      </a:solidFill>
                      <a:prstDash val="solid"/>
                      <a:headEnd type="none" w="med" len="med"/>
                      <a:tailEnd type="none" w="med" len="med"/>
                    </a:lnR>
                    <a:lnT w="12700" cap="flat" cmpd="sng">
                      <a:solidFill>
                        <a:srgbClr val="0066CC"/>
                      </a:solidFill>
                      <a:prstDash val="solid"/>
                      <a:headEnd type="none" w="med" len="med"/>
                      <a:tailEnd type="none" w="med" len="med"/>
                    </a:lnT>
                    <a:lnB w="28575" cap="flat" cmpd="sng">
                      <a:solidFill>
                        <a:srgbClr val="0066CC"/>
                      </a:solidFill>
                      <a:prstDash val="solid"/>
                      <a:headEnd type="none" w="med" len="med"/>
                      <a:tailEnd type="none" w="med" len="med"/>
                    </a:lnB>
                    <a:lnTlToBr>
                      <a:noFill/>
                    </a:lnTlToBr>
                    <a:lnBlToTr>
                      <a:noFill/>
                    </a:lnBlToTr>
                    <a:noFill/>
                  </a:tcPr>
                </a:tc>
                <a:tc>
                  <a:txBody>
                    <a:bodyPr vert="horz" wrap="square"/>
                    <a:lstStyle>
                      <a:lvl1pPr marL="342900" lvl="0" indent="-342900" algn="l" defTabSz="914400" eaLnBrk="1" fontAlgn="base" latinLnBrk="0" hangingPunct="1">
                        <a:lnSpc>
                          <a:spcPct val="100000"/>
                        </a:lnSpc>
                        <a:spcBef>
                          <a:spcPct val="20000"/>
                        </a:spcBef>
                        <a:spcAft>
                          <a:spcPct val="0"/>
                        </a:spcAft>
                        <a:buChar char="•"/>
                        <a:defRPr sz="2800" u="none" kern="1200" baseline="0">
                          <a:solidFill>
                            <a:schemeClr val="tx1"/>
                          </a:solidFill>
                          <a:latin typeface="Arial"/>
                          <a:ea typeface="微软雅黑"/>
                        </a:defRPr>
                      </a:lvl1pPr>
                      <a:lvl2pPr marL="742950" lvl="1" indent="-285750" algn="l" defTabSz="914400" eaLnBrk="1" fontAlgn="base" latinLnBrk="0" hangingPunct="1">
                        <a:lnSpc>
                          <a:spcPct val="100000"/>
                        </a:lnSpc>
                        <a:spcBef>
                          <a:spcPct val="20000"/>
                        </a:spcBef>
                        <a:spcAft>
                          <a:spcPct val="0"/>
                        </a:spcAft>
                        <a:buChar char="–"/>
                        <a:defRPr sz="2400" u="none" kern="1200" baseline="0">
                          <a:solidFill>
                            <a:schemeClr val="tx1"/>
                          </a:solidFill>
                          <a:latin typeface="Arial"/>
                          <a:ea typeface="微软雅黑"/>
                        </a:defRPr>
                      </a:lvl2pPr>
                      <a:lvl3pPr marL="1143000" lvl="2" indent="-228600" algn="l" defTabSz="914400" eaLnBrk="1" fontAlgn="base" latinLnBrk="0" hangingPunct="1">
                        <a:lnSpc>
                          <a:spcPct val="100000"/>
                        </a:lnSpc>
                        <a:spcBef>
                          <a:spcPct val="20000"/>
                        </a:spcBef>
                        <a:spcAft>
                          <a:spcPct val="0"/>
                        </a:spcAft>
                        <a:buChar char="•"/>
                        <a:defRPr sz="2000" u="none" kern="1200" baseline="0">
                          <a:solidFill>
                            <a:schemeClr val="tx1"/>
                          </a:solidFill>
                          <a:latin typeface="Arial"/>
                          <a:ea typeface="微软雅黑"/>
                        </a:defRPr>
                      </a:lvl3pPr>
                      <a:lvl4pPr marL="1600200" lvl="3" indent="-228600" algn="l" defTabSz="914400" eaLnBrk="1" fontAlgn="base" latinLnBrk="0" hangingPunct="1">
                        <a:lnSpc>
                          <a:spcPct val="100000"/>
                        </a:lnSpc>
                        <a:spcBef>
                          <a:spcPct val="20000"/>
                        </a:spcBef>
                        <a:spcAft>
                          <a:spcPct val="0"/>
                        </a:spcAft>
                        <a:buChar char="–"/>
                        <a:defRPr sz="1800" u="none" kern="1200" baseline="0">
                          <a:solidFill>
                            <a:schemeClr val="tx1"/>
                          </a:solidFill>
                          <a:latin typeface="Arial"/>
                          <a:ea typeface="微软雅黑"/>
                        </a:defRPr>
                      </a:lvl4pPr>
                      <a:lvl5pPr marL="2057400" lvl="4" indent="-228600" algn="l" defTabSz="914400" eaLnBrk="1" fontAlgn="base" latinLnBrk="0" hangingPunct="1">
                        <a:lnSpc>
                          <a:spcPct val="100000"/>
                        </a:lnSpc>
                        <a:spcBef>
                          <a:spcPct val="20000"/>
                        </a:spcBef>
                        <a:spcAft>
                          <a:spcPct val="0"/>
                        </a:spcAft>
                        <a:buChar char="»"/>
                        <a:defRPr sz="1800" u="none" kern="1200" baseline="0">
                          <a:solidFill>
                            <a:schemeClr val="tx1"/>
                          </a:solidFill>
                          <a:latin typeface="Arial"/>
                          <a:ea typeface="微软雅黑"/>
                        </a:defRPr>
                      </a:lvl5pPr>
                    </a:lstStyle>
                    <a:p>
                      <a:pPr marL="0" lvl="0" indent="0" algn="ctr">
                        <a:spcBef>
                          <a:spcPct val="20000"/>
                        </a:spcBef>
                        <a:buNone/>
                      </a:pPr>
                      <a:endParaRPr lang="zh-CN" altLang="en-US" sz="2800" b="0">
                        <a:latin typeface="黑体" panose="02010609060101010101" charset="-122"/>
                        <a:ea typeface="黑体" panose="02010609060101010101" charset="-122"/>
                      </a:endParaRPr>
                    </a:p>
                  </a:txBody>
                  <a:tcPr>
                    <a:lnL w="12700" cap="flat" cmpd="sng">
                      <a:solidFill>
                        <a:srgbClr val="0066CC"/>
                      </a:solidFill>
                      <a:prstDash val="solid"/>
                      <a:headEnd type="none" w="med" len="med"/>
                      <a:tailEnd type="none" w="med" len="med"/>
                    </a:lnL>
                    <a:lnR w="12700" cap="flat" cmpd="sng">
                      <a:solidFill>
                        <a:srgbClr val="0066CC"/>
                      </a:solidFill>
                      <a:prstDash val="solid"/>
                      <a:headEnd type="none" w="med" len="med"/>
                      <a:tailEnd type="none" w="med" len="med"/>
                    </a:lnR>
                    <a:lnT w="12700" cap="flat" cmpd="sng">
                      <a:solidFill>
                        <a:srgbClr val="0066CC"/>
                      </a:solidFill>
                      <a:prstDash val="solid"/>
                      <a:headEnd type="none" w="med" len="med"/>
                      <a:tailEnd type="none" w="med" len="med"/>
                    </a:lnT>
                    <a:lnB w="28575" cap="flat" cmpd="sng">
                      <a:solidFill>
                        <a:srgbClr val="0066CC"/>
                      </a:solidFill>
                      <a:prstDash val="solid"/>
                      <a:headEnd type="none" w="med" len="med"/>
                      <a:tailEnd type="none" w="med" len="med"/>
                    </a:lnB>
                    <a:lnTlToBr>
                      <a:noFill/>
                    </a:lnTlToBr>
                    <a:lnBlToTr>
                      <a:noFill/>
                    </a:lnBlToTr>
                    <a:noFill/>
                  </a:tcPr>
                </a:tc>
                <a:tc>
                  <a:txBody>
                    <a:bodyPr vert="horz" wrap="square"/>
                    <a:lstStyle>
                      <a:lvl1pPr marL="342900" lvl="0" indent="-342900" algn="l" defTabSz="914400" eaLnBrk="1" fontAlgn="base" latinLnBrk="0" hangingPunct="1">
                        <a:lnSpc>
                          <a:spcPct val="100000"/>
                        </a:lnSpc>
                        <a:spcBef>
                          <a:spcPct val="20000"/>
                        </a:spcBef>
                        <a:spcAft>
                          <a:spcPct val="0"/>
                        </a:spcAft>
                        <a:buChar char="•"/>
                        <a:defRPr sz="2800" u="none" kern="1200" baseline="0">
                          <a:solidFill>
                            <a:schemeClr val="tx1"/>
                          </a:solidFill>
                          <a:latin typeface="Arial"/>
                          <a:ea typeface="微软雅黑"/>
                        </a:defRPr>
                      </a:lvl1pPr>
                      <a:lvl2pPr marL="742950" lvl="1" indent="-285750" algn="l" defTabSz="914400" eaLnBrk="1" fontAlgn="base" latinLnBrk="0" hangingPunct="1">
                        <a:lnSpc>
                          <a:spcPct val="100000"/>
                        </a:lnSpc>
                        <a:spcBef>
                          <a:spcPct val="20000"/>
                        </a:spcBef>
                        <a:spcAft>
                          <a:spcPct val="0"/>
                        </a:spcAft>
                        <a:buChar char="–"/>
                        <a:defRPr sz="2400" u="none" kern="1200" baseline="0">
                          <a:solidFill>
                            <a:schemeClr val="tx1"/>
                          </a:solidFill>
                          <a:latin typeface="Arial"/>
                          <a:ea typeface="微软雅黑"/>
                        </a:defRPr>
                      </a:lvl2pPr>
                      <a:lvl3pPr marL="1143000" lvl="2" indent="-228600" algn="l" defTabSz="914400" eaLnBrk="1" fontAlgn="base" latinLnBrk="0" hangingPunct="1">
                        <a:lnSpc>
                          <a:spcPct val="100000"/>
                        </a:lnSpc>
                        <a:spcBef>
                          <a:spcPct val="20000"/>
                        </a:spcBef>
                        <a:spcAft>
                          <a:spcPct val="0"/>
                        </a:spcAft>
                        <a:buChar char="•"/>
                        <a:defRPr sz="2000" u="none" kern="1200" baseline="0">
                          <a:solidFill>
                            <a:schemeClr val="tx1"/>
                          </a:solidFill>
                          <a:latin typeface="Arial"/>
                          <a:ea typeface="微软雅黑"/>
                        </a:defRPr>
                      </a:lvl3pPr>
                      <a:lvl4pPr marL="1600200" lvl="3" indent="-228600" algn="l" defTabSz="914400" eaLnBrk="1" fontAlgn="base" latinLnBrk="0" hangingPunct="1">
                        <a:lnSpc>
                          <a:spcPct val="100000"/>
                        </a:lnSpc>
                        <a:spcBef>
                          <a:spcPct val="20000"/>
                        </a:spcBef>
                        <a:spcAft>
                          <a:spcPct val="0"/>
                        </a:spcAft>
                        <a:buChar char="–"/>
                        <a:defRPr sz="1800" u="none" kern="1200" baseline="0">
                          <a:solidFill>
                            <a:schemeClr val="tx1"/>
                          </a:solidFill>
                          <a:latin typeface="Arial"/>
                          <a:ea typeface="微软雅黑"/>
                        </a:defRPr>
                      </a:lvl4pPr>
                      <a:lvl5pPr marL="2057400" lvl="4" indent="-228600" algn="l" defTabSz="914400" eaLnBrk="1" fontAlgn="base" latinLnBrk="0" hangingPunct="1">
                        <a:lnSpc>
                          <a:spcPct val="100000"/>
                        </a:lnSpc>
                        <a:spcBef>
                          <a:spcPct val="20000"/>
                        </a:spcBef>
                        <a:spcAft>
                          <a:spcPct val="0"/>
                        </a:spcAft>
                        <a:buChar char="»"/>
                        <a:defRPr sz="1800" u="none" kern="1200" baseline="0">
                          <a:solidFill>
                            <a:schemeClr val="tx1"/>
                          </a:solidFill>
                          <a:latin typeface="Arial"/>
                          <a:ea typeface="微软雅黑"/>
                        </a:defRPr>
                      </a:lvl5pPr>
                    </a:lstStyle>
                    <a:p>
                      <a:pPr marL="0" lvl="0" indent="0" algn="ctr">
                        <a:spcBef>
                          <a:spcPct val="20000"/>
                        </a:spcBef>
                        <a:buNone/>
                      </a:pPr>
                      <a:endParaRPr lang="zh-CN" altLang="en-US" sz="2800" b="0">
                        <a:latin typeface="黑体" panose="02010609060101010101" charset="-122"/>
                        <a:ea typeface="黑体" panose="02010609060101010101" charset="-122"/>
                      </a:endParaRPr>
                    </a:p>
                  </a:txBody>
                  <a:tcPr>
                    <a:lnL w="12700" cap="flat" cmpd="sng">
                      <a:solidFill>
                        <a:srgbClr val="0066CC"/>
                      </a:solidFill>
                      <a:prstDash val="solid"/>
                      <a:headEnd type="none" w="med" len="med"/>
                      <a:tailEnd type="none" w="med" len="med"/>
                    </a:lnL>
                    <a:lnR w="12700" cap="flat" cmpd="sng">
                      <a:solidFill>
                        <a:srgbClr val="0066CC"/>
                      </a:solidFill>
                      <a:prstDash val="solid"/>
                      <a:headEnd type="none" w="med" len="med"/>
                      <a:tailEnd type="none" w="med" len="med"/>
                    </a:lnR>
                    <a:lnT w="12700" cap="flat" cmpd="sng">
                      <a:solidFill>
                        <a:srgbClr val="0066CC"/>
                      </a:solidFill>
                      <a:prstDash val="solid"/>
                      <a:headEnd type="none" w="med" len="med"/>
                      <a:tailEnd type="none" w="med" len="med"/>
                    </a:lnT>
                    <a:lnB w="28575" cap="flat" cmpd="sng">
                      <a:solidFill>
                        <a:srgbClr val="0066CC"/>
                      </a:solidFill>
                      <a:prstDash val="solid"/>
                      <a:headEnd type="none" w="med" len="med"/>
                      <a:tailEnd type="none" w="med" len="med"/>
                    </a:lnB>
                    <a:lnTlToBr>
                      <a:noFill/>
                    </a:lnTlToBr>
                    <a:lnBlToTr>
                      <a:noFill/>
                    </a:lnBlToTr>
                    <a:noFill/>
                  </a:tcPr>
                </a:tc>
                <a:tc>
                  <a:txBody>
                    <a:bodyPr vert="horz" wrap="square"/>
                    <a:lstStyle>
                      <a:lvl1pPr marL="342900" lvl="0" indent="-342900" algn="l" defTabSz="914400" eaLnBrk="1" fontAlgn="base" latinLnBrk="0" hangingPunct="1">
                        <a:lnSpc>
                          <a:spcPct val="100000"/>
                        </a:lnSpc>
                        <a:spcBef>
                          <a:spcPct val="20000"/>
                        </a:spcBef>
                        <a:spcAft>
                          <a:spcPct val="0"/>
                        </a:spcAft>
                        <a:buChar char="•"/>
                        <a:defRPr sz="2800" u="none" kern="1200" baseline="0">
                          <a:solidFill>
                            <a:schemeClr val="tx1"/>
                          </a:solidFill>
                          <a:latin typeface="Arial"/>
                          <a:ea typeface="微软雅黑"/>
                        </a:defRPr>
                      </a:lvl1pPr>
                      <a:lvl2pPr marL="742950" lvl="1" indent="-285750" algn="l" defTabSz="914400" eaLnBrk="1" fontAlgn="base" latinLnBrk="0" hangingPunct="1">
                        <a:lnSpc>
                          <a:spcPct val="100000"/>
                        </a:lnSpc>
                        <a:spcBef>
                          <a:spcPct val="20000"/>
                        </a:spcBef>
                        <a:spcAft>
                          <a:spcPct val="0"/>
                        </a:spcAft>
                        <a:buChar char="–"/>
                        <a:defRPr sz="2400" u="none" kern="1200" baseline="0">
                          <a:solidFill>
                            <a:schemeClr val="tx1"/>
                          </a:solidFill>
                          <a:latin typeface="Arial"/>
                          <a:ea typeface="微软雅黑"/>
                        </a:defRPr>
                      </a:lvl2pPr>
                      <a:lvl3pPr marL="1143000" lvl="2" indent="-228600" algn="l" defTabSz="914400" eaLnBrk="1" fontAlgn="base" latinLnBrk="0" hangingPunct="1">
                        <a:lnSpc>
                          <a:spcPct val="100000"/>
                        </a:lnSpc>
                        <a:spcBef>
                          <a:spcPct val="20000"/>
                        </a:spcBef>
                        <a:spcAft>
                          <a:spcPct val="0"/>
                        </a:spcAft>
                        <a:buChar char="•"/>
                        <a:defRPr sz="2000" u="none" kern="1200" baseline="0">
                          <a:solidFill>
                            <a:schemeClr val="tx1"/>
                          </a:solidFill>
                          <a:latin typeface="Arial"/>
                          <a:ea typeface="微软雅黑"/>
                        </a:defRPr>
                      </a:lvl3pPr>
                      <a:lvl4pPr marL="1600200" lvl="3" indent="-228600" algn="l" defTabSz="914400" eaLnBrk="1" fontAlgn="base" latinLnBrk="0" hangingPunct="1">
                        <a:lnSpc>
                          <a:spcPct val="100000"/>
                        </a:lnSpc>
                        <a:spcBef>
                          <a:spcPct val="20000"/>
                        </a:spcBef>
                        <a:spcAft>
                          <a:spcPct val="0"/>
                        </a:spcAft>
                        <a:buChar char="–"/>
                        <a:defRPr sz="1800" u="none" kern="1200" baseline="0">
                          <a:solidFill>
                            <a:schemeClr val="tx1"/>
                          </a:solidFill>
                          <a:latin typeface="Arial"/>
                          <a:ea typeface="微软雅黑"/>
                        </a:defRPr>
                      </a:lvl4pPr>
                      <a:lvl5pPr marL="2057400" lvl="4" indent="-228600" algn="l" defTabSz="914400" eaLnBrk="1" fontAlgn="base" latinLnBrk="0" hangingPunct="1">
                        <a:lnSpc>
                          <a:spcPct val="100000"/>
                        </a:lnSpc>
                        <a:spcBef>
                          <a:spcPct val="20000"/>
                        </a:spcBef>
                        <a:spcAft>
                          <a:spcPct val="0"/>
                        </a:spcAft>
                        <a:buChar char="»"/>
                        <a:defRPr sz="1800" u="none" kern="1200" baseline="0">
                          <a:solidFill>
                            <a:schemeClr val="tx1"/>
                          </a:solidFill>
                          <a:latin typeface="Arial"/>
                          <a:ea typeface="微软雅黑"/>
                        </a:defRPr>
                      </a:lvl5pPr>
                    </a:lstStyle>
                    <a:p>
                      <a:pPr marL="0" lvl="0" indent="0" algn="ctr">
                        <a:spcBef>
                          <a:spcPct val="20000"/>
                        </a:spcBef>
                        <a:buNone/>
                      </a:pPr>
                      <a:endParaRPr lang="zh-CN" altLang="en-US" sz="2800" b="0">
                        <a:latin typeface="黑体" panose="02010609060101010101" charset="-122"/>
                        <a:ea typeface="黑体" panose="02010609060101010101" charset="-122"/>
                      </a:endParaRPr>
                    </a:p>
                  </a:txBody>
                  <a:tcPr>
                    <a:lnL w="12700" cap="flat" cmpd="sng">
                      <a:solidFill>
                        <a:srgbClr val="0066CC"/>
                      </a:solidFill>
                      <a:prstDash val="solid"/>
                      <a:headEnd type="none" w="med" len="med"/>
                      <a:tailEnd type="none" w="med" len="med"/>
                    </a:lnL>
                    <a:lnR w="12700" cap="flat" cmpd="sng">
                      <a:solidFill>
                        <a:srgbClr val="0066CC"/>
                      </a:solidFill>
                      <a:prstDash val="solid"/>
                      <a:headEnd type="none" w="med" len="med"/>
                      <a:tailEnd type="none" w="med" len="med"/>
                    </a:lnR>
                    <a:lnT w="12700" cap="flat" cmpd="sng">
                      <a:solidFill>
                        <a:srgbClr val="0066CC"/>
                      </a:solidFill>
                      <a:prstDash val="solid"/>
                      <a:headEnd type="none" w="med" len="med"/>
                      <a:tailEnd type="none" w="med" len="med"/>
                    </a:lnT>
                    <a:lnB w="28575" cap="flat" cmpd="sng">
                      <a:solidFill>
                        <a:srgbClr val="0066CC"/>
                      </a:solidFill>
                      <a:prstDash val="solid"/>
                      <a:headEnd type="none" w="med" len="med"/>
                      <a:tailEnd type="none" w="med" len="med"/>
                    </a:lnB>
                    <a:lnTlToBr>
                      <a:noFill/>
                    </a:lnTlToBr>
                    <a:lnBlToTr>
                      <a:noFill/>
                    </a:lnBlToTr>
                    <a:noFill/>
                  </a:tcPr>
                </a:tc>
                <a:tc>
                  <a:txBody>
                    <a:bodyPr vert="horz" wrap="square"/>
                    <a:lstStyle>
                      <a:lvl1pPr marL="342900" lvl="0" indent="-342900" algn="l" defTabSz="914400" eaLnBrk="1" fontAlgn="base" latinLnBrk="0" hangingPunct="1">
                        <a:lnSpc>
                          <a:spcPct val="100000"/>
                        </a:lnSpc>
                        <a:spcBef>
                          <a:spcPct val="20000"/>
                        </a:spcBef>
                        <a:spcAft>
                          <a:spcPct val="0"/>
                        </a:spcAft>
                        <a:buChar char="•"/>
                        <a:defRPr sz="2800" u="none" kern="1200" baseline="0">
                          <a:solidFill>
                            <a:schemeClr val="tx1"/>
                          </a:solidFill>
                          <a:latin typeface="Arial"/>
                          <a:ea typeface="微软雅黑"/>
                        </a:defRPr>
                      </a:lvl1pPr>
                      <a:lvl2pPr marL="742950" lvl="1" indent="-285750" algn="l" defTabSz="914400" eaLnBrk="1" fontAlgn="base" latinLnBrk="0" hangingPunct="1">
                        <a:lnSpc>
                          <a:spcPct val="100000"/>
                        </a:lnSpc>
                        <a:spcBef>
                          <a:spcPct val="20000"/>
                        </a:spcBef>
                        <a:spcAft>
                          <a:spcPct val="0"/>
                        </a:spcAft>
                        <a:buChar char="–"/>
                        <a:defRPr sz="2400" u="none" kern="1200" baseline="0">
                          <a:solidFill>
                            <a:schemeClr val="tx1"/>
                          </a:solidFill>
                          <a:latin typeface="Arial"/>
                          <a:ea typeface="微软雅黑"/>
                        </a:defRPr>
                      </a:lvl2pPr>
                      <a:lvl3pPr marL="1143000" lvl="2" indent="-228600" algn="l" defTabSz="914400" eaLnBrk="1" fontAlgn="base" latinLnBrk="0" hangingPunct="1">
                        <a:lnSpc>
                          <a:spcPct val="100000"/>
                        </a:lnSpc>
                        <a:spcBef>
                          <a:spcPct val="20000"/>
                        </a:spcBef>
                        <a:spcAft>
                          <a:spcPct val="0"/>
                        </a:spcAft>
                        <a:buChar char="•"/>
                        <a:defRPr sz="2000" u="none" kern="1200" baseline="0">
                          <a:solidFill>
                            <a:schemeClr val="tx1"/>
                          </a:solidFill>
                          <a:latin typeface="Arial"/>
                          <a:ea typeface="微软雅黑"/>
                        </a:defRPr>
                      </a:lvl3pPr>
                      <a:lvl4pPr marL="1600200" lvl="3" indent="-228600" algn="l" defTabSz="914400" eaLnBrk="1" fontAlgn="base" latinLnBrk="0" hangingPunct="1">
                        <a:lnSpc>
                          <a:spcPct val="100000"/>
                        </a:lnSpc>
                        <a:spcBef>
                          <a:spcPct val="20000"/>
                        </a:spcBef>
                        <a:spcAft>
                          <a:spcPct val="0"/>
                        </a:spcAft>
                        <a:buChar char="–"/>
                        <a:defRPr sz="1800" u="none" kern="1200" baseline="0">
                          <a:solidFill>
                            <a:schemeClr val="tx1"/>
                          </a:solidFill>
                          <a:latin typeface="Arial"/>
                          <a:ea typeface="微软雅黑"/>
                        </a:defRPr>
                      </a:lvl4pPr>
                      <a:lvl5pPr marL="2057400" lvl="4" indent="-228600" algn="l" defTabSz="914400" eaLnBrk="1" fontAlgn="base" latinLnBrk="0" hangingPunct="1">
                        <a:lnSpc>
                          <a:spcPct val="100000"/>
                        </a:lnSpc>
                        <a:spcBef>
                          <a:spcPct val="20000"/>
                        </a:spcBef>
                        <a:spcAft>
                          <a:spcPct val="0"/>
                        </a:spcAft>
                        <a:buChar char="»"/>
                        <a:defRPr sz="1800" u="none" kern="1200" baseline="0">
                          <a:solidFill>
                            <a:schemeClr val="tx1"/>
                          </a:solidFill>
                          <a:latin typeface="Arial"/>
                          <a:ea typeface="微软雅黑"/>
                        </a:defRPr>
                      </a:lvl5pPr>
                    </a:lstStyle>
                    <a:p>
                      <a:pPr marL="0" lvl="0" indent="0" algn="ctr">
                        <a:spcBef>
                          <a:spcPct val="20000"/>
                        </a:spcBef>
                        <a:buNone/>
                      </a:pPr>
                      <a:endParaRPr lang="zh-CN" altLang="en-US" sz="2800" b="0">
                        <a:latin typeface="黑体" panose="02010609060101010101" charset="-122"/>
                        <a:ea typeface="黑体" panose="02010609060101010101" charset="-122"/>
                      </a:endParaRPr>
                    </a:p>
                  </a:txBody>
                  <a:tcPr>
                    <a:lnL w="12700" cap="flat" cmpd="sng">
                      <a:solidFill>
                        <a:srgbClr val="0066CC"/>
                      </a:solidFill>
                      <a:prstDash val="solid"/>
                      <a:headEnd type="none" w="med" len="med"/>
                      <a:tailEnd type="none" w="med" len="med"/>
                    </a:lnL>
                    <a:lnR w="12700" cap="flat" cmpd="sng">
                      <a:solidFill>
                        <a:srgbClr val="0066CC"/>
                      </a:solidFill>
                      <a:prstDash val="solid"/>
                      <a:headEnd type="none" w="med" len="med"/>
                      <a:tailEnd type="none" w="med" len="med"/>
                    </a:lnR>
                    <a:lnT w="12700" cap="flat" cmpd="sng">
                      <a:solidFill>
                        <a:srgbClr val="0066CC"/>
                      </a:solidFill>
                      <a:prstDash val="solid"/>
                      <a:headEnd type="none" w="med" len="med"/>
                      <a:tailEnd type="none" w="med" len="med"/>
                    </a:lnT>
                    <a:lnB w="28575" cap="flat" cmpd="sng">
                      <a:solidFill>
                        <a:srgbClr val="0066CC"/>
                      </a:solidFill>
                      <a:prstDash val="solid"/>
                      <a:headEnd type="none" w="med" len="med"/>
                      <a:tailEnd type="none" w="med" len="med"/>
                    </a:lnB>
                    <a:lnTlToBr>
                      <a:noFill/>
                    </a:lnTlToBr>
                    <a:lnBlToTr>
                      <a:noFill/>
                    </a:lnBlToTr>
                    <a:noFill/>
                  </a:tcPr>
                </a:tc>
                <a:tc>
                  <a:txBody>
                    <a:bodyPr vert="horz" wrap="square"/>
                    <a:lstStyle>
                      <a:lvl1pPr marL="342900" lvl="0" indent="-342900" algn="l" defTabSz="914400" eaLnBrk="1" fontAlgn="base" latinLnBrk="0" hangingPunct="1">
                        <a:lnSpc>
                          <a:spcPct val="100000"/>
                        </a:lnSpc>
                        <a:spcBef>
                          <a:spcPct val="20000"/>
                        </a:spcBef>
                        <a:spcAft>
                          <a:spcPct val="0"/>
                        </a:spcAft>
                        <a:buChar char="•"/>
                        <a:defRPr sz="2800" u="none" kern="1200" baseline="0">
                          <a:solidFill>
                            <a:schemeClr val="tx1"/>
                          </a:solidFill>
                          <a:latin typeface="Arial"/>
                          <a:ea typeface="微软雅黑"/>
                        </a:defRPr>
                      </a:lvl1pPr>
                      <a:lvl2pPr marL="742950" lvl="1" indent="-285750" algn="l" defTabSz="914400" eaLnBrk="1" fontAlgn="base" latinLnBrk="0" hangingPunct="1">
                        <a:lnSpc>
                          <a:spcPct val="100000"/>
                        </a:lnSpc>
                        <a:spcBef>
                          <a:spcPct val="20000"/>
                        </a:spcBef>
                        <a:spcAft>
                          <a:spcPct val="0"/>
                        </a:spcAft>
                        <a:buChar char="–"/>
                        <a:defRPr sz="2400" u="none" kern="1200" baseline="0">
                          <a:solidFill>
                            <a:schemeClr val="tx1"/>
                          </a:solidFill>
                          <a:latin typeface="Arial"/>
                          <a:ea typeface="微软雅黑"/>
                        </a:defRPr>
                      </a:lvl2pPr>
                      <a:lvl3pPr marL="1143000" lvl="2" indent="-228600" algn="l" defTabSz="914400" eaLnBrk="1" fontAlgn="base" latinLnBrk="0" hangingPunct="1">
                        <a:lnSpc>
                          <a:spcPct val="100000"/>
                        </a:lnSpc>
                        <a:spcBef>
                          <a:spcPct val="20000"/>
                        </a:spcBef>
                        <a:spcAft>
                          <a:spcPct val="0"/>
                        </a:spcAft>
                        <a:buChar char="•"/>
                        <a:defRPr sz="2000" u="none" kern="1200" baseline="0">
                          <a:solidFill>
                            <a:schemeClr val="tx1"/>
                          </a:solidFill>
                          <a:latin typeface="Arial"/>
                          <a:ea typeface="微软雅黑"/>
                        </a:defRPr>
                      </a:lvl3pPr>
                      <a:lvl4pPr marL="1600200" lvl="3" indent="-228600" algn="l" defTabSz="914400" eaLnBrk="1" fontAlgn="base" latinLnBrk="0" hangingPunct="1">
                        <a:lnSpc>
                          <a:spcPct val="100000"/>
                        </a:lnSpc>
                        <a:spcBef>
                          <a:spcPct val="20000"/>
                        </a:spcBef>
                        <a:spcAft>
                          <a:spcPct val="0"/>
                        </a:spcAft>
                        <a:buChar char="–"/>
                        <a:defRPr sz="1800" u="none" kern="1200" baseline="0">
                          <a:solidFill>
                            <a:schemeClr val="tx1"/>
                          </a:solidFill>
                          <a:latin typeface="Arial"/>
                          <a:ea typeface="微软雅黑"/>
                        </a:defRPr>
                      </a:lvl4pPr>
                      <a:lvl5pPr marL="2057400" lvl="4" indent="-228600" algn="l" defTabSz="914400" eaLnBrk="1" fontAlgn="base" latinLnBrk="0" hangingPunct="1">
                        <a:lnSpc>
                          <a:spcPct val="100000"/>
                        </a:lnSpc>
                        <a:spcBef>
                          <a:spcPct val="20000"/>
                        </a:spcBef>
                        <a:spcAft>
                          <a:spcPct val="0"/>
                        </a:spcAft>
                        <a:buChar char="»"/>
                        <a:defRPr sz="1800" u="none" kern="1200" baseline="0">
                          <a:solidFill>
                            <a:schemeClr val="tx1"/>
                          </a:solidFill>
                          <a:latin typeface="Arial"/>
                          <a:ea typeface="微软雅黑"/>
                        </a:defRPr>
                      </a:lvl5pPr>
                    </a:lstStyle>
                    <a:p>
                      <a:pPr marL="0" lvl="0" indent="0" algn="ctr">
                        <a:spcBef>
                          <a:spcPct val="20000"/>
                        </a:spcBef>
                        <a:buNone/>
                      </a:pPr>
                      <a:endParaRPr lang="zh-CN" altLang="en-US" sz="2800" b="0">
                        <a:latin typeface="黑体" panose="02010609060101010101" charset="-122"/>
                        <a:ea typeface="黑体" panose="02010609060101010101" charset="-122"/>
                      </a:endParaRPr>
                    </a:p>
                  </a:txBody>
                  <a:tcPr>
                    <a:lnL w="12700" cap="flat" cmpd="sng">
                      <a:solidFill>
                        <a:srgbClr val="0066CC"/>
                      </a:solidFill>
                      <a:prstDash val="solid"/>
                      <a:headEnd type="none" w="med" len="med"/>
                      <a:tailEnd type="none" w="med" len="med"/>
                    </a:lnL>
                    <a:lnR w="28575" cap="flat" cmpd="sng">
                      <a:solidFill>
                        <a:srgbClr val="0066CC"/>
                      </a:solidFill>
                      <a:prstDash val="solid"/>
                      <a:headEnd type="none" w="med" len="med"/>
                      <a:tailEnd type="none" w="med" len="med"/>
                    </a:lnR>
                    <a:lnT w="12700" cap="flat" cmpd="sng">
                      <a:solidFill>
                        <a:srgbClr val="0066CC"/>
                      </a:solidFill>
                      <a:prstDash val="solid"/>
                      <a:headEnd type="none" w="med" len="med"/>
                      <a:tailEnd type="none" w="med" len="med"/>
                    </a:lnT>
                    <a:lnB w="28575" cap="flat" cmpd="sng">
                      <a:solidFill>
                        <a:srgbClr val="0066CC"/>
                      </a:solidFill>
                      <a:prstDash val="solid"/>
                      <a:headEnd type="none" w="med" len="med"/>
                      <a:tailEnd type="none" w="med" len="med"/>
                    </a:lnB>
                    <a:lnTlToBr>
                      <a:noFill/>
                    </a:lnTlToBr>
                    <a:lnBlToTr>
                      <a:noFill/>
                    </a:lnBlToTr>
                    <a:noFill/>
                  </a:tcPr>
                </a:tc>
              </a:tr>
            </a:tbl>
          </a:graphicData>
        </a:graphic>
      </p:graphicFrame>
      <p:grpSp>
        <p:nvGrpSpPr>
          <p:cNvPr id="11295" name="组合 11294"/>
          <p:cNvGrpSpPr/>
          <p:nvPr/>
        </p:nvGrpSpPr>
        <p:grpSpPr>
          <a:xfrm>
            <a:off x="2483485" y="4182745"/>
            <a:ext cx="6075363" cy="533400"/>
            <a:chExt cx="3936" cy="336"/>
          </a:xfrm>
        </p:grpSpPr>
        <p:sp>
          <p:nvSpPr>
            <p:cNvPr id="11296" name="Rectangle 76"/>
            <p:cNvSpPr/>
            <p:nvPr/>
          </p:nvSpPr>
          <p:spPr>
            <a:xfrm>
              <a:off x="3312" y="0"/>
              <a:ext cx="624" cy="336"/>
            </a:xfrm>
            <a:prstGeom prst="rect">
              <a:avLst/>
            </a:prstGeom>
            <a:noFill/>
            <a:ln w="9525">
              <a:noFill/>
            </a:ln>
          </p:spPr>
          <p:txBody>
            <a:bodyPr/>
            <a:lstStyle/>
            <a:p>
              <a:pPr algn="ctr" eaLnBrk="0" hangingPunct="0">
                <a:spcBef>
                  <a:spcPct val="20000"/>
                </a:spcBef>
              </a:pPr>
              <a:r>
                <a:rPr lang="en-US" altLang="zh-CN" sz="2800">
                  <a:solidFill>
                    <a:srgbClr val="CC0000"/>
                  </a:solidFill>
                  <a:latin typeface="黑体" panose="02010609060101010101" charset="-122"/>
                  <a:ea typeface="黑体" panose="02010609060101010101" charset="-122"/>
                </a:rPr>
                <a:t>0.6</a:t>
              </a:r>
              <a:endParaRPr lang="en-US" altLang="zh-CN" sz="2800">
                <a:solidFill>
                  <a:srgbClr val="CC0000"/>
                </a:solidFill>
                <a:latin typeface="黑体" panose="02010609060101010101" charset="-122"/>
                <a:ea typeface="黑体" panose="02010609060101010101" charset="-122"/>
              </a:endParaRPr>
            </a:p>
          </p:txBody>
        </p:sp>
        <p:sp>
          <p:nvSpPr>
            <p:cNvPr id="11297" name="Rectangle 77"/>
            <p:cNvSpPr/>
            <p:nvPr/>
          </p:nvSpPr>
          <p:spPr>
            <a:xfrm>
              <a:off x="2592" y="0"/>
              <a:ext cx="720" cy="336"/>
            </a:xfrm>
            <a:prstGeom prst="rect">
              <a:avLst/>
            </a:prstGeom>
            <a:noFill/>
            <a:ln w="9525">
              <a:noFill/>
            </a:ln>
          </p:spPr>
          <p:txBody>
            <a:bodyPr/>
            <a:lstStyle/>
            <a:p>
              <a:pPr algn="ctr" eaLnBrk="0" hangingPunct="0">
                <a:spcBef>
                  <a:spcPct val="20000"/>
                </a:spcBef>
              </a:pPr>
              <a:r>
                <a:rPr lang="en-US" altLang="zh-CN" sz="2800">
                  <a:solidFill>
                    <a:srgbClr val="FF0000"/>
                  </a:solidFill>
                  <a:latin typeface="黑体" panose="02010609060101010101" charset="-122"/>
                  <a:ea typeface="黑体" panose="02010609060101010101" charset="-122"/>
                </a:rPr>
                <a:t>0.5</a:t>
              </a:r>
              <a:endParaRPr lang="en-US" altLang="zh-CN" sz="2800">
                <a:solidFill>
                  <a:srgbClr val="FF0000"/>
                </a:solidFill>
                <a:latin typeface="黑体" panose="02010609060101010101" charset="-122"/>
                <a:ea typeface="黑体" panose="02010609060101010101" charset="-122"/>
              </a:endParaRPr>
            </a:p>
          </p:txBody>
        </p:sp>
        <p:sp>
          <p:nvSpPr>
            <p:cNvPr id="11298" name="Rectangle 78"/>
            <p:cNvSpPr/>
            <p:nvPr/>
          </p:nvSpPr>
          <p:spPr>
            <a:xfrm>
              <a:off x="1920" y="0"/>
              <a:ext cx="672" cy="336"/>
            </a:xfrm>
            <a:prstGeom prst="rect">
              <a:avLst/>
            </a:prstGeom>
            <a:noFill/>
            <a:ln w="9525">
              <a:noFill/>
            </a:ln>
          </p:spPr>
          <p:txBody>
            <a:bodyPr/>
            <a:lstStyle/>
            <a:p>
              <a:pPr algn="ctr" eaLnBrk="0" hangingPunct="0">
                <a:spcBef>
                  <a:spcPct val="20000"/>
                </a:spcBef>
              </a:pPr>
              <a:r>
                <a:rPr lang="en-US" altLang="zh-CN" sz="2800">
                  <a:solidFill>
                    <a:srgbClr val="CC0000"/>
                  </a:solidFill>
                  <a:latin typeface="黑体" panose="02010609060101010101" charset="-122"/>
                  <a:ea typeface="黑体" panose="02010609060101010101" charset="-122"/>
                </a:rPr>
                <a:t>0.4</a:t>
              </a:r>
              <a:endParaRPr lang="en-US" altLang="zh-CN" sz="2800">
                <a:solidFill>
                  <a:srgbClr val="CC0000"/>
                </a:solidFill>
                <a:latin typeface="黑体" panose="02010609060101010101" charset="-122"/>
                <a:ea typeface="黑体" panose="02010609060101010101" charset="-122"/>
              </a:endParaRPr>
            </a:p>
          </p:txBody>
        </p:sp>
        <p:sp>
          <p:nvSpPr>
            <p:cNvPr id="11299" name="Rectangle 79"/>
            <p:cNvSpPr/>
            <p:nvPr/>
          </p:nvSpPr>
          <p:spPr>
            <a:xfrm>
              <a:off x="1248" y="0"/>
              <a:ext cx="672" cy="336"/>
            </a:xfrm>
            <a:prstGeom prst="rect">
              <a:avLst/>
            </a:prstGeom>
            <a:noFill/>
            <a:ln w="9525">
              <a:noFill/>
            </a:ln>
          </p:spPr>
          <p:txBody>
            <a:bodyPr/>
            <a:lstStyle/>
            <a:p>
              <a:pPr algn="ctr" eaLnBrk="0" hangingPunct="0">
                <a:spcBef>
                  <a:spcPct val="20000"/>
                </a:spcBef>
              </a:pPr>
              <a:r>
                <a:rPr lang="en-US" altLang="zh-CN" sz="2800">
                  <a:solidFill>
                    <a:srgbClr val="CC0000"/>
                  </a:solidFill>
                  <a:latin typeface="黑体" panose="02010609060101010101" charset="-122"/>
                  <a:ea typeface="黑体" panose="02010609060101010101" charset="-122"/>
                </a:rPr>
                <a:t>0.3</a:t>
              </a:r>
              <a:endParaRPr lang="en-US" altLang="zh-CN" sz="2800">
                <a:solidFill>
                  <a:srgbClr val="CC0000"/>
                </a:solidFill>
                <a:latin typeface="黑体" panose="02010609060101010101" charset="-122"/>
                <a:ea typeface="黑体" panose="02010609060101010101" charset="-122"/>
              </a:endParaRPr>
            </a:p>
          </p:txBody>
        </p:sp>
        <p:sp>
          <p:nvSpPr>
            <p:cNvPr id="11300" name="Rectangle 80"/>
            <p:cNvSpPr/>
            <p:nvPr/>
          </p:nvSpPr>
          <p:spPr>
            <a:xfrm>
              <a:off x="624" y="0"/>
              <a:ext cx="624" cy="336"/>
            </a:xfrm>
            <a:prstGeom prst="rect">
              <a:avLst/>
            </a:prstGeom>
            <a:noFill/>
            <a:ln w="9525">
              <a:noFill/>
            </a:ln>
          </p:spPr>
          <p:txBody>
            <a:bodyPr/>
            <a:lstStyle/>
            <a:p>
              <a:pPr algn="ctr" eaLnBrk="0" hangingPunct="0">
                <a:spcBef>
                  <a:spcPct val="20000"/>
                </a:spcBef>
              </a:pPr>
              <a:r>
                <a:rPr lang="en-US" altLang="zh-CN" sz="2800">
                  <a:solidFill>
                    <a:srgbClr val="CC0000"/>
                  </a:solidFill>
                  <a:latin typeface="黑体" panose="02010609060101010101" charset="-122"/>
                  <a:ea typeface="黑体" panose="02010609060101010101" charset="-122"/>
                </a:rPr>
                <a:t>0.2</a:t>
              </a:r>
              <a:endParaRPr lang="en-US" altLang="zh-CN" sz="2800">
                <a:solidFill>
                  <a:srgbClr val="CC0000"/>
                </a:solidFill>
                <a:latin typeface="黑体" panose="02010609060101010101" charset="-122"/>
                <a:ea typeface="黑体" panose="02010609060101010101" charset="-122"/>
              </a:endParaRPr>
            </a:p>
          </p:txBody>
        </p:sp>
        <p:sp>
          <p:nvSpPr>
            <p:cNvPr id="11301" name="Rectangle 81"/>
            <p:cNvSpPr/>
            <p:nvPr/>
          </p:nvSpPr>
          <p:spPr>
            <a:xfrm>
              <a:off x="0" y="0"/>
              <a:ext cx="624" cy="336"/>
            </a:xfrm>
            <a:prstGeom prst="rect">
              <a:avLst/>
            </a:prstGeom>
            <a:noFill/>
            <a:ln w="9525">
              <a:noFill/>
            </a:ln>
          </p:spPr>
          <p:txBody>
            <a:bodyPr/>
            <a:lstStyle/>
            <a:p>
              <a:pPr algn="ctr" eaLnBrk="0" hangingPunct="0">
                <a:spcBef>
                  <a:spcPct val="20000"/>
                </a:spcBef>
              </a:pPr>
              <a:r>
                <a:rPr lang="en-US" altLang="zh-CN" sz="2800">
                  <a:solidFill>
                    <a:srgbClr val="CC0000"/>
                  </a:solidFill>
                  <a:latin typeface="黑体" panose="02010609060101010101" charset="-122"/>
                  <a:ea typeface="黑体" panose="02010609060101010101" charset="-122"/>
                </a:rPr>
                <a:t>0.1</a:t>
              </a:r>
              <a:endParaRPr lang="en-US" altLang="zh-CN" sz="2800">
                <a:solidFill>
                  <a:srgbClr val="CC0000"/>
                </a:solidFill>
                <a:latin typeface="黑体" panose="02010609060101010101" charset="-122"/>
                <a:ea typeface="黑体" panose="02010609060101010101" charset="-122"/>
              </a:endParaRPr>
            </a:p>
          </p:txBody>
        </p:sp>
      </p:grpSp>
      <p:sp>
        <p:nvSpPr>
          <p:cNvPr id="11302" name="Text Box 83"/>
          <p:cNvSpPr txBox="1"/>
          <p:nvPr/>
        </p:nvSpPr>
        <p:spPr>
          <a:xfrm>
            <a:off x="1072198" y="3160395"/>
            <a:ext cx="1665287" cy="521970"/>
          </a:xfrm>
          <a:prstGeom prst="rect">
            <a:avLst/>
          </a:prstGeom>
          <a:noFill/>
          <a:ln w="9525">
            <a:noFill/>
          </a:ln>
        </p:spPr>
        <p:txBody>
          <a:bodyPr>
            <a:spAutoFit/>
          </a:bodyPr>
          <a:lstStyle/>
          <a:p>
            <a:pPr>
              <a:spcBef>
                <a:spcPct val="50000"/>
              </a:spcBef>
            </a:pPr>
            <a:r>
              <a:rPr lang="zh-CN" altLang="en-US" sz="2800">
                <a:latin typeface="黑体" panose="02010609060101010101" charset="-122"/>
                <a:ea typeface="黑体" panose="02010609060101010101" charset="-122"/>
                <a:cs typeface="黑体" panose="02010609060101010101" charset="-122"/>
              </a:rPr>
              <a:t>电阻</a:t>
            </a:r>
            <a:r>
              <a:rPr lang="en-US" altLang="zh-CN" sz="2800" i="1">
                <a:latin typeface="黑体" panose="02010609060101010101" charset="-122"/>
                <a:ea typeface="黑体" panose="02010609060101010101" charset="-122"/>
                <a:cs typeface="黑体" panose="02010609060101010101" charset="-122"/>
              </a:rPr>
              <a:t>R</a:t>
            </a:r>
            <a:endParaRPr lang="el-GR" altLang="en-US" sz="2800">
              <a:latin typeface="黑体" panose="02010609060101010101" charset="-122"/>
              <a:ea typeface="黑体" panose="02010609060101010101" charset="-122"/>
              <a:cs typeface="黑体" panose="02010609060101010101" charset="-122"/>
            </a:endParaRPr>
          </a:p>
        </p:txBody>
      </p:sp>
      <p:sp>
        <p:nvSpPr>
          <p:cNvPr id="11303" name="AutoShape 84"/>
          <p:cNvSpPr/>
          <p:nvPr/>
        </p:nvSpPr>
        <p:spPr>
          <a:xfrm flipH="1" flipV="1">
            <a:off x="602298" y="5365433"/>
            <a:ext cx="1214437" cy="495300"/>
          </a:xfrm>
          <a:prstGeom prst="wedgeRoundRectCallout">
            <a:avLst>
              <a:gd name="adj1" fmla="val -36931"/>
              <a:gd name="adj2" fmla="val 310255"/>
              <a:gd name="adj3" fmla="val 16667"/>
            </a:avLst>
          </a:prstGeom>
          <a:solidFill>
            <a:schemeClr val="bg1"/>
          </a:solidFill>
          <a:ln w="28575" cap="flat" cmpd="sng">
            <a:solidFill>
              <a:srgbClr val="0066CC"/>
            </a:solidFill>
            <a:prstDash val="solid"/>
            <a:miter/>
            <a:headEnd type="none" w="med" len="med"/>
            <a:tailEnd type="none" w="med" len="med"/>
          </a:ln>
        </p:spPr>
        <p:txBody>
          <a:bodyPr rot="10800000"/>
          <a:lstStyle/>
          <a:p>
            <a:pPr algn="ctr"/>
            <a:r>
              <a:rPr lang="zh-CN" altLang="en-US" sz="2300">
                <a:latin typeface="黑体" panose="02010609060101010101" charset="-122"/>
                <a:ea typeface="黑体" panose="02010609060101010101" charset="-122"/>
              </a:rPr>
              <a:t>自变量</a:t>
            </a:r>
            <a:endParaRPr lang="zh-CN" altLang="en-US" sz="2300">
              <a:latin typeface="黑体" panose="02010609060101010101" charset="-122"/>
              <a:ea typeface="黑体" panose="02010609060101010101" charset="-122"/>
            </a:endParaRPr>
          </a:p>
        </p:txBody>
      </p:sp>
      <p:sp>
        <p:nvSpPr>
          <p:cNvPr id="11304" name="AutoShape 85"/>
          <p:cNvSpPr/>
          <p:nvPr/>
        </p:nvSpPr>
        <p:spPr>
          <a:xfrm flipH="1" flipV="1">
            <a:off x="2726373" y="5230495"/>
            <a:ext cx="1349375" cy="495300"/>
          </a:xfrm>
          <a:prstGeom prst="wedgeRoundRectCallout">
            <a:avLst>
              <a:gd name="adj1" fmla="val 98588"/>
              <a:gd name="adj2" fmla="val 175000"/>
              <a:gd name="adj3" fmla="val 16667"/>
            </a:avLst>
          </a:prstGeom>
          <a:solidFill>
            <a:schemeClr val="bg1"/>
          </a:solidFill>
          <a:ln w="28575" cap="flat" cmpd="sng">
            <a:solidFill>
              <a:srgbClr val="0066CC"/>
            </a:solidFill>
            <a:prstDash val="solid"/>
            <a:miter/>
            <a:headEnd type="none" w="med" len="med"/>
            <a:tailEnd type="none" w="med" len="med"/>
          </a:ln>
        </p:spPr>
        <p:txBody>
          <a:bodyPr rot="10800000"/>
          <a:lstStyle/>
          <a:p>
            <a:pPr algn="ctr"/>
            <a:r>
              <a:rPr lang="zh-CN" altLang="en-US" sz="2300">
                <a:latin typeface="黑体" panose="02010609060101010101" charset="-122"/>
                <a:ea typeface="黑体" panose="02010609060101010101" charset="-122"/>
              </a:rPr>
              <a:t>因变量</a:t>
            </a:r>
            <a:endParaRPr lang="zh-CN" altLang="en-US" sz="2300">
              <a:latin typeface="黑体" panose="02010609060101010101" charset="-122"/>
              <a:ea typeface="黑体" panose="02010609060101010101" charset="-122"/>
            </a:endParaRPr>
          </a:p>
        </p:txBody>
      </p:sp>
      <p:sp>
        <p:nvSpPr>
          <p:cNvPr id="11305" name="AutoShape 86"/>
          <p:cNvSpPr/>
          <p:nvPr/>
        </p:nvSpPr>
        <p:spPr>
          <a:xfrm flipH="1">
            <a:off x="1330960" y="2304733"/>
            <a:ext cx="1574800" cy="495300"/>
          </a:xfrm>
          <a:prstGeom prst="wedgeRoundRectCallout">
            <a:avLst>
              <a:gd name="adj1" fmla="val 38102"/>
              <a:gd name="adj2" fmla="val 139741"/>
              <a:gd name="adj3" fmla="val 16667"/>
            </a:avLst>
          </a:prstGeom>
          <a:solidFill>
            <a:schemeClr val="bg1"/>
          </a:solidFill>
          <a:ln w="28575" cap="flat" cmpd="sng">
            <a:solidFill>
              <a:srgbClr val="0066CC"/>
            </a:solidFill>
            <a:prstDash val="solid"/>
            <a:miter/>
            <a:headEnd type="none" w="med" len="med"/>
            <a:tailEnd type="none" w="med" len="med"/>
          </a:ln>
        </p:spPr>
        <p:txBody>
          <a:bodyPr/>
          <a:lstStyle/>
          <a:p>
            <a:pPr algn="ctr"/>
            <a:r>
              <a:rPr lang="zh-CN" altLang="en-US" sz="2300">
                <a:latin typeface="黑体" panose="02010609060101010101" charset="-122"/>
                <a:ea typeface="黑体" panose="02010609060101010101" charset="-122"/>
              </a:rPr>
              <a:t>控制变量</a:t>
            </a:r>
            <a:endParaRPr lang="zh-CN" altLang="en-US" sz="2300">
              <a:latin typeface="黑体" panose="02010609060101010101" charset="-122"/>
              <a:ea typeface="黑体" panose="02010609060101010101" charset="-122"/>
            </a:endParaRPr>
          </a:p>
        </p:txBody>
      </p:sp>
      <p:sp>
        <p:nvSpPr>
          <p:cNvPr id="11306" name="Text Box 87"/>
          <p:cNvSpPr txBox="1"/>
          <p:nvPr/>
        </p:nvSpPr>
        <p:spPr>
          <a:xfrm>
            <a:off x="2575560" y="1656080"/>
            <a:ext cx="2520315" cy="521970"/>
          </a:xfrm>
          <a:prstGeom prst="rect">
            <a:avLst/>
          </a:prstGeom>
          <a:noFill/>
          <a:ln w="9525">
            <a:noFill/>
          </a:ln>
        </p:spPr>
        <p:txBody>
          <a:bodyPr wrap="square">
            <a:spAutoFit/>
          </a:bodyPr>
          <a:lstStyle/>
          <a:p>
            <a:pPr>
              <a:spcBef>
                <a:spcPct val="50000"/>
              </a:spcBef>
            </a:pPr>
            <a:r>
              <a:rPr lang="zh-CN" altLang="en-US" sz="2800">
                <a:solidFill>
                  <a:srgbClr val="FF0000"/>
                </a:solidFill>
                <a:latin typeface="黑体" panose="02010609060101010101" charset="-122"/>
                <a:ea typeface="黑体" panose="02010609060101010101" charset="-122"/>
              </a:rPr>
              <a:t>记录实验数据</a:t>
            </a:r>
            <a:endParaRPr lang="zh-CN" altLang="en-US" sz="2800">
              <a:solidFill>
                <a:srgbClr val="FF0000"/>
              </a:solidFill>
              <a:latin typeface="黑体" panose="02010609060101010101" charset="-122"/>
              <a:ea typeface="黑体" panose="02010609060101010101" charset="-122"/>
            </a:endParaRPr>
          </a:p>
        </p:txBody>
      </p:sp>
      <p:sp>
        <p:nvSpPr>
          <p:cNvPr id="11307" name="Rectangle 2"/>
          <p:cNvSpPr/>
          <p:nvPr/>
        </p:nvSpPr>
        <p:spPr>
          <a:xfrm>
            <a:off x="438150" y="1656080"/>
            <a:ext cx="2024063" cy="521970"/>
          </a:xfrm>
          <a:prstGeom prst="rect">
            <a:avLst/>
          </a:prstGeom>
          <a:gradFill rotWithShape="0">
            <a:gsLst>
              <a:gs pos="0">
                <a:srgbClr val="D1E8FF"/>
              </a:gs>
              <a:gs pos="100000">
                <a:srgbClr val="99CCFF"/>
              </a:gs>
            </a:gsLst>
            <a:lin ang="5400000" scaled="1"/>
          </a:gradFill>
          <a:ln w="19050" cap="flat" cmpd="sng">
            <a:solidFill>
              <a:schemeClr val="tx2"/>
            </a:solidFill>
            <a:prstDash val="solid"/>
            <a:miter/>
            <a:headEnd type="none" w="med" len="med"/>
            <a:tailEnd type="none" w="med" len="med"/>
          </a:ln>
        </p:spPr>
        <p:txBody>
          <a:bodyPr>
            <a:spAutoFit/>
          </a:bodyPr>
          <a:lstStyle/>
          <a:p>
            <a:pPr algn="ctr"/>
            <a:r>
              <a:rPr lang="zh-CN" altLang="en-US" sz="2800">
                <a:latin typeface="黑体" panose="02010609060101010101" charset="-122"/>
                <a:ea typeface="黑体" panose="02010609060101010101" charset="-122"/>
              </a:rPr>
              <a:t>进行实验</a:t>
            </a:r>
            <a:endParaRPr lang="zh-CN" altLang="en-US" sz="2800">
              <a:latin typeface="黑体" panose="02010609060101010101" charset="-122"/>
              <a:ea typeface="黑体" panose="02010609060101010101" charset="-122"/>
            </a:endParaRPr>
          </a:p>
        </p:txBody>
      </p:sp>
      <p:sp>
        <p:nvSpPr>
          <p:cNvPr id="6145" name="文本框 24"/>
          <p:cNvSpPr txBox="1"/>
          <p:nvPr/>
        </p:nvSpPr>
        <p:spPr>
          <a:xfrm>
            <a:off x="284480" y="1014730"/>
            <a:ext cx="2696210" cy="583565"/>
          </a:xfrm>
          <a:prstGeom prst="rect">
            <a:avLst/>
          </a:prstGeom>
          <a:noFill/>
          <a:ln w="9525">
            <a:noFill/>
          </a:ln>
        </p:spPr>
        <p:txBody>
          <a:bodyPr wrap="square" anchor="t">
            <a:spAutoFit/>
          </a:bodyPr>
          <a:lstStyle/>
          <a:p>
            <a:r>
              <a:rPr lang="zh-CN" altLang="en-US" sz="3200">
                <a:solidFill>
                  <a:schemeClr val="accent1">
                    <a:lumMod val="50000"/>
                  </a:schemeClr>
                </a:solidFill>
                <a:latin typeface="微软雅黑" panose="020b0503020204020204" charset="-122"/>
                <a:ea typeface="微软雅黑"/>
                <a:sym typeface="+mn-ea"/>
              </a:rPr>
              <a:t>☆</a:t>
            </a:r>
            <a:r>
              <a:rPr lang="zh-CN" altLang="en-US" sz="3200">
                <a:latin typeface="黑体" panose="02010609060101010101" charset="-122"/>
                <a:ea typeface="黑体" panose="02010609060101010101" charset="-122"/>
              </a:rPr>
              <a:t>课堂探究</a:t>
            </a:r>
            <a:endParaRPr lang="zh-CN" altLang="en-US" sz="3200">
              <a:latin typeface="黑体" panose="02010609060101010101" charset="-122"/>
              <a:ea typeface="黑体" panose="02010609060101010101" charset="-122"/>
            </a:endParaRPr>
          </a:p>
        </p:txBody>
      </p:sp>
    </p:spTree>
  </p:cSld>
  <p:clrMapOvr>
    <a:masterClrMapping/>
  </p:clrMapOvr>
  <mc:AlternateContent>
    <mc:Choice xmlns:p14="http://schemas.microsoft.com/office/powerpoint/2010/main" Requires="p14">
      <p:transition p14:dur="500"/>
    </mc:Choice>
    <mc:Fallback>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130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after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130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after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130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afterGroup">
                            <p:stCondLst>
                              <p:cond delay="0"/>
                            </p:stCondLst>
                            <p:childTnLst>
                              <p:par>
                                <p:cTn id="17" presetID="1" presetClass="entr" presetSubtype="0" fill="hold" nodeType="clickEffect">
                                  <p:stCondLst>
                                    <p:cond delay="0"/>
                                  </p:stCondLst>
                                  <p:childTnLst>
                                    <p:set>
                                      <p:cBhvr>
                                        <p:cTn id="18" dur="1" fill="hold">
                                          <p:stCondLst>
                                            <p:cond delay="499"/>
                                          </p:stCondLst>
                                        </p:cTn>
                                        <p:tgtEl>
                                          <p:spTgt spid="112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03" grpId="0"/>
      <p:bldP spid="11304" grpId="0"/>
      <p:bldP spid="11305" grpId="0"/>
    </p:bldLst>
  </p:timing>
</p:sld>
</file>

<file path=ppt/tags/tag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2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3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4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4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5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7.xml><?xml version="1.0" encoding="utf-8"?>
<p:tagLst xmlns:p="http://schemas.openxmlformats.org/presentationml/2006/main">
  <p:tag name="KSO_WM_BEAUTIFY_FLAG" val="#wm#"/>
  <p:tag name="KSO_WM_TAG_VERSION" val="1.0"/>
  <p:tag name="KSO_WM_TEMPLATE_CATEGORY" val="custom"/>
  <p:tag name="KSO_WM_TEMPLATE_INDEX" val="20205081"/>
  <p:tag name="KSO_WM_UNIT_COMPATIBLE" val="0"/>
  <p:tag name="KSO_WM_UNIT_DIAGRAM_ISNUMVISUAL" val="0"/>
  <p:tag name="KSO_WM_UNIT_DIAGRAM_ISREFERUNIT" val="0"/>
  <p:tag name="KSO_WM_UNIT_HIGHLIGHT" val="0"/>
  <p:tag name="KSO_WM_UNIT_ID" val="_0**"/>
  <p:tag name="KSO_WM_UNIT_LAYERLEVEL" val="1"/>
</p:tagLst>
</file>

<file path=ppt/tags/tag58.xml><?xml version="1.0" encoding="utf-8"?>
<p:tagLst xmlns:p="http://schemas.openxmlformats.org/presentationml/2006/main">
  <p:tag name="KSO_WM_BEAUTIFY_FLAG" val="#wm#"/>
  <p:tag name="KSO_WM_TAG_VERSION" val="1.0"/>
  <p:tag name="KSO_WM_TEMPLATE_CATEGORY" val="custom"/>
  <p:tag name="KSO_WM_TEMPLATE_INDEX" val="20205081"/>
  <p:tag name="KSO_WM_UNIT_COMPATIBLE" val="0"/>
  <p:tag name="KSO_WM_UNIT_DIAGRAM_ISNUMVISUAL" val="0"/>
  <p:tag name="KSO_WM_UNIT_DIAGRAM_ISREFERUNIT" val="0"/>
  <p:tag name="KSO_WM_UNIT_HIGHLIGHT" val="0"/>
  <p:tag name="KSO_WM_UNIT_ID" val="_0**"/>
  <p:tag name="KSO_WM_UNIT_LAYERLEVEL" val="1"/>
</p:tagLst>
</file>

<file path=ppt/tags/tag5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6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6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62.xml><?xml version="1.0" encoding="utf-8"?>
<p:tagLst xmlns:p="http://schemas.openxmlformats.org/presentationml/2006/main">
  <p:tag name="KSO_WM_BEAUTIFY_FLAG" val="#wm#"/>
  <p:tag name="KSO_WM_TAG_VERSION" val="1.0"/>
  <p:tag name="KSO_WM_TEMPLATE_CATEGORY" val="custom"/>
  <p:tag name="KSO_WM_TEMPLATE_COLOR_TYPE" val="1"/>
  <p:tag name="KSO_WM_TEMPLATE_INDEX" val="20205081"/>
  <p:tag name="KSO_WM_TEMPLATE_MASTER_TYPE" val="0"/>
  <p:tag name="KSO_WM_TEMPLATE_SUBCATEGORY" val="19"/>
  <p:tag name="KSO_WM_TEMPLATE_THUMBS_INDEX" val="1、4、7、12、13、14、15、16、17、18、20、24、25、28、33、36、40、43、44"/>
  <p:tag name="KSO_WM_UNIT_SHOW_EDIT_AREA_INDICATION" val="1"/>
</p:tagLst>
</file>

<file path=ppt/tags/tag63.xml><?xml version="1.0" encoding="utf-8"?>
<p:tagLst xmlns:p="http://schemas.openxmlformats.org/presentationml/2006/main">
  <p:tag name="KSO_WM_NO_TAGS_SHAPE_FLAG" val="1"/>
</p:tagLst>
</file>

<file path=ppt/tags/tag64.xml><?xml version="1.0" encoding="utf-8"?>
<p:tagLst xmlns:p="http://schemas.openxmlformats.org/presentationml/2006/main">
  <p:tag name="AS_NET" val="4.0.30319.42000"/>
  <p:tag name="AS_OS" val="Microsoft Windows NT 6.1.7601 Service Pack 1"/>
  <p:tag name="AS_RELEASE_DATE" val="2020.05.14"/>
  <p:tag name="AS_TITLE" val="Aspose.Slides for .NET 4.0 Client Profile"/>
  <p:tag name="AS_VERSION" val="20.5"/>
</p:tagLst>
</file>

<file path=ppt/tags/tag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heme/theme1.xml><?xml version="1.0" encoding="utf-8"?>
<a:theme xmlns:r="http://schemas.openxmlformats.org/officeDocument/2006/relationships" xmlns:a="http://schemas.openxmlformats.org/drawingml/2006/main" name="自定义设计方案">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146</Paragraphs>
  <Slides>18</Slides>
  <Notes>0</Notes>
  <TotalTime>0</TotalTime>
  <HiddenSlides>0</HiddenSlides>
  <MMClips>0</MMClips>
  <ScaleCrop>0</ScaleCrop>
  <HeadingPairs>
    <vt:vector baseType="variant" size="6">
      <vt:variant>
        <vt:lpstr>Fonts used</vt:lpstr>
      </vt:variant>
      <vt:variant>
        <vt:i4>8</vt:i4>
      </vt:variant>
      <vt:variant>
        <vt:lpstr>Theme</vt:lpstr>
      </vt:variant>
      <vt:variant>
        <vt:i4>1</vt:i4>
      </vt:variant>
      <vt:variant>
        <vt:lpstr>Slide Titles</vt:lpstr>
      </vt:variant>
      <vt:variant>
        <vt:i4>18</vt:i4>
      </vt:variant>
    </vt:vector>
  </HeadingPairs>
  <TitlesOfParts>
    <vt:vector baseType="lpstr" size="27">
      <vt:lpstr>Arial</vt:lpstr>
      <vt:lpstr>微软雅黑</vt:lpstr>
      <vt:lpstr>Wingdings</vt:lpstr>
      <vt:lpstr>Calibri Light</vt:lpstr>
      <vt:lpstr>Calibri</vt:lpstr>
      <vt:lpstr>黑体</vt:lpstr>
      <vt:lpstr>宋体</vt:lpstr>
      <vt:lpstr>Times New Roman</vt:lpstr>
      <vt:lpstr>自定义设计方案</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20.0500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creator>Administrator</dc:creator>
  <cp:lastModifiedBy>Administrator</cp:lastModifiedBy>
  <cp:revision>429</cp:revision>
  <dcterms:created xsi:type="dcterms:W3CDTF">2019-05-20T02:44:00Z</dcterms:created>
  <dcterms:modified xsi:type="dcterms:W3CDTF">2020-08-15T09:23:28Z</dcterms:modified>
</cp:coreProperties>
</file>

<file path=docProps/custom.xml><?xml version="1.0" encoding="utf-8"?>
<Properties xmlns:vt="http://schemas.openxmlformats.org/officeDocument/2006/docPropsVTypes" xmlns="http://schemas.openxmlformats.org/officeDocument/2006/custom-properties">
  <property fmtid="{D5CDD505-2E9C-101B-9397-08002B2CF9AE}" pid="2" name="KSOProductBuildVer">
    <vt:lpwstr>2052-11.1.0.9828</vt:lpwstr>
  </property>
</Properties>
</file>