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10" r:id="rId12"/>
    <p:sldId id="313" r:id="rId13"/>
    <p:sldId id="314" r:id="rId14"/>
    <p:sldId id="331" r:id="rId15"/>
    <p:sldId id="332" r:id="rId16"/>
    <p:sldId id="333" r:id="rId17"/>
    <p:sldId id="334" r:id="rId18"/>
    <p:sldId id="345" r:id="rId19"/>
    <p:sldId id="346" r:id="rId20"/>
    <p:sldId id="347" r:id="rId21"/>
    <p:sldId id="348" r:id="rId22"/>
    <p:sldId id="349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78"/>
        <p:guide pos="3840"/>
        <p:guide pos="891"/>
        <p:guide pos="6790"/>
        <p:guide orient="horz" pos="1020"/>
        <p:guide orient="horz" pos="3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wmf"/><Relationship Id="rId1" Type="http://schemas.openxmlformats.org/officeDocument/2006/relationships/control" Target="../activeX/activeX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10560" y="793115"/>
            <a:ext cx="624713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色光的混合”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530" name="Picture 2" descr="E:\罗梦\人八物上\resource\8s45\jpg\086040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525" y="1859280"/>
            <a:ext cx="3741420" cy="3268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47740" y="1690370"/>
            <a:ext cx="4994275" cy="3537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人们发现，把红、绿、蓝三种色光按不同比例混合后，能产生各种颜色的光，因此把红、绿、蓝三种色光叫做色光的三原色。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罗梦\人八物上\resource\8s45\jpg\086040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1770" y="1537970"/>
            <a:ext cx="4422775" cy="360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05865" y="1598930"/>
            <a:ext cx="4286250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用放大镜观察彩色电视画面上的各色光条，可以发现，电视屏幕上显现出的丰富多彩的颜色，都是由红、绿、蓝三种色光合成的。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335020" y="807085"/>
            <a:ext cx="624713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看不见的光”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8230" y="1717040"/>
            <a:ext cx="404050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65150"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三棱镜把太阳光分解成不同颜色的光，它们按照一定的顺序排列，形成太阳的可见光谱。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4578" name="Picture 2" descr="E:\罗梦\人八物上\resource\8s45\jpg\086040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0" y="2287905"/>
            <a:ext cx="6190615" cy="619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5430520" y="3469640"/>
            <a:ext cx="6252210" cy="1568450"/>
            <a:chOff x="8552" y="5464"/>
            <a:chExt cx="9846" cy="2470"/>
          </a:xfrm>
        </p:grpSpPr>
        <p:sp>
          <p:nvSpPr>
            <p:cNvPr id="6" name="矩形 5"/>
            <p:cNvSpPr/>
            <p:nvPr/>
          </p:nvSpPr>
          <p:spPr>
            <a:xfrm>
              <a:off x="8552" y="5464"/>
              <a:ext cx="9847" cy="247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210" y="5464"/>
              <a:ext cx="7845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601345" fontAlgn="auto"/>
              <a:r>
                <a:rPr lang="zh-CN" altLang="en-US" sz="3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在红光之外是红外线，在紫光之外是紫外线，人眼都看不见.</a:t>
              </a: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10640" y="1101725"/>
            <a:ext cx="950849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65150" fontAlgn="auto">
              <a:lnSpc>
                <a:spcPct val="15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太阳的能量是以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光的形式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辐射到地球。如果把非常灵敏的温度计分别放到色散后不同颜色的光处，都能够检测到温度的上升，在红光应以外的部分，也有能量辐射。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我们把红光以外的辐射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叫做红外线。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931025" y="1161003"/>
            <a:ext cx="3841115" cy="4554784"/>
            <a:chOff x="9480" y="196"/>
            <a:chExt cx="4140" cy="7865"/>
          </a:xfrm>
        </p:grpSpPr>
        <p:pic>
          <p:nvPicPr>
            <p:cNvPr id="25603" name="Picture 3" descr="E:\罗梦\人八物上\resource\8s45\jpg\08604018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25" y="196"/>
              <a:ext cx="3170" cy="57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480" y="6415"/>
              <a:ext cx="4140" cy="1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dirty="0">
                  <a:latin typeface="黑体" panose="02010609060101010101" pitchFamily="49" charset="-122"/>
                  <a:ea typeface="宋体" panose="02010600030101010101" pitchFamily="2" charset="-122"/>
                  <a:cs typeface="宋体" panose="02010600030101010101" pitchFamily="2" charset="-122"/>
                </a:rPr>
                <a:t>用红外胶片拍摄的热谱图</a:t>
              </a:r>
              <a:endParaRPr lang="zh-CN" altLang="en-US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78510" y="1441450"/>
            <a:ext cx="5615940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>
              <a:lnSpc>
                <a:spcPct val="16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在照相机里装上对红外线敏感的胶片，给皮肤拍照并与健康人的照片对比，有助于诊断疾病。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99540" y="2223770"/>
            <a:ext cx="97942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在光谱的紫端以外，还有一种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看不见的光，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叫紫外线。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0495" y="3077210"/>
            <a:ext cx="9633585" cy="166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适当的紫外线照射对于骨骼的生长和身体健康的许多方面都有好处。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04715" y="915035"/>
            <a:ext cx="3380740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紫外线的应用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Picture 2" descr="E:\罗梦\人八物上\resource\8s45\jpg\087040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1536700"/>
            <a:ext cx="3469005" cy="2913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52855" y="4226560"/>
            <a:ext cx="3292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紫外线使钞票上的荧光物质发光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8681" name="Picture 13" descr="消毒柜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40" y="1885950"/>
            <a:ext cx="4271010" cy="2219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070475" y="4719320"/>
            <a:ext cx="2865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紫外线消毒柜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8676" name="Picture 6" descr="u=1397443886,2036237323&amp;fm=0&amp;gp=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05" y="1297305"/>
            <a:ext cx="3381375" cy="312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006840" y="4226560"/>
            <a:ext cx="2540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紫外线杀菌过滤器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3" descr="紫外光"/>
          <p:cNvPicPr>
            <a:picLocks noChangeAspect="1"/>
          </p:cNvPicPr>
          <p:nvPr/>
        </p:nvPicPr>
        <p:blipFill>
          <a:blip r:embed="rId1"/>
          <a:srcRect b="17514"/>
          <a:stretch>
            <a:fillRect/>
          </a:stretch>
        </p:blipFill>
        <p:spPr>
          <a:xfrm>
            <a:off x="1012825" y="1726565"/>
            <a:ext cx="5057775" cy="311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35065" y="1330325"/>
            <a:ext cx="49999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4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过量的紫外线照射对人体有害，轻则使皮肤粗糙重则引起皮肤癌。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5" y="5010150"/>
            <a:ext cx="1270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6480" y="1357630"/>
            <a:ext cx="9738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1.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全自动感应水龙头如图所示，它是利用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___________________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进行自动控制水流的。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6985" y="1859915"/>
            <a:ext cx="42672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zh-CN" sz="4000" dirty="0">
                <a:solidFill>
                  <a:srgbClr val="FF0000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人体发出的红外线</a:t>
            </a:r>
            <a:endParaRPr lang="zh-CN" altLang="zh-CN" sz="4000" dirty="0">
              <a:solidFill>
                <a:srgbClr val="FF0000"/>
              </a:solidFill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4819" name="Picture 2" descr="E:\罗梦\人八物上\人八物导学案\KO3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290" y="2653665"/>
            <a:ext cx="7721600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94130" y="1398270"/>
            <a:ext cx="1012063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白纸上印有黑字，我们看得很清楚，这是因为（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8123" y="1417638"/>
            <a:ext cx="5826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6570" y="2203450"/>
            <a:ext cx="8825865" cy="3046095"/>
          </a:xfrm>
          <a:prstGeom prst="rect">
            <a:avLst/>
          </a:prstGeom>
        </p:spPr>
        <p:txBody>
          <a:bodyPr wrap="square">
            <a:spAutoFit/>
          </a:bodyPr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自然光照到书上，白纸黑字分别反射白光和黑光进入眼睛。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自然光照到书上，白纸反射白光进入眼睛，黑字不反射光。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白纸和黑字发出光线进入眼睛。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黑字比白纸反射光的本领强。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5" y="5010150"/>
            <a:ext cx="1270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光现象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光的色散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96695" y="1122680"/>
            <a:ext cx="94849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光的色散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：白光通过三棱镜分解成红、橙、黄、绿、蓝、靛、紫七种颜色的光，这种现象叫光的色散。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6695" y="2891790"/>
            <a:ext cx="34874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2.色光的混合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6695" y="3552825"/>
            <a:ext cx="5607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光的三原色：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红、绿、蓝。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6695" y="4213860"/>
            <a:ext cx="6937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3.看不见的光：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红外线、紫外线。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5" y="5010150"/>
            <a:ext cx="1270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617470" y="2010410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430020" y="1269365"/>
            <a:ext cx="78117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1.初步了解太阳光谱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3990" y="1858645"/>
            <a:ext cx="78117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2.了解色散现象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2080" y="2783840"/>
            <a:ext cx="977963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3.探究色光的混合，获得有关的知识，体验探究的过程和方法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0020" y="3083560"/>
            <a:ext cx="9201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4.初步了解看不见的光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6050" y="3730625"/>
            <a:ext cx="9201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5.初步认识红外线及其作用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2080" y="4369435"/>
            <a:ext cx="9201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6.初步认识紫外线及其作用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29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150013" y="144254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光的色散规律，红外线和紫外线的作用。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0013" y="2204013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光的色散规律。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7920" y="2937510"/>
            <a:ext cx="10144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配合挂图、通过演示实验，采用阅读自学、分组实验探究、小组讨论的方法来学习本节内容。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9977" y="4094700"/>
            <a:ext cx="1013206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大水槽、平面镜、三棱镜、铁架台、光屏、红色玻璃、蓝色玻璃、红纸、绿纸、放大镜，彩色电视机，一盒颜料，红色、绿色、蓝色的透明胶片。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5" y="5010150"/>
            <a:ext cx="1270000" cy="381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90" y="1511300"/>
            <a:ext cx="4260850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内容占位符 6" descr="u=4084874617,3592447425&amp;fm=26&amp;gp=0"/>
          <p:cNvPicPr>
            <a:picLocks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863080" y="1511300"/>
            <a:ext cx="4260850" cy="3375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40100" y="556895"/>
            <a:ext cx="5513070" cy="7683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雨后的彩虹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1910" y="709930"/>
            <a:ext cx="461645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色散”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450" y="1648460"/>
            <a:ext cx="46716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>
              <a:lnSpc>
                <a:spcPct val="15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让一束太阳光照射到三棱镜上，从三棱镜射出的光有什么变化？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4797425" imgH="3613150"/>
        </mc:Choice>
        <mc:Fallback>
          <p:control name="ShockwaveFlash1" r:id="rId1" imgW="4797425" imgH="361315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340158" y="1734185"/>
                  <a:ext cx="4797425" cy="36131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9505" y="1964055"/>
            <a:ext cx="10176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太阳光是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白光，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它通过棱镜后被分解成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各种颜色的光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，这种现象叫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光的色散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9505" y="3340735"/>
            <a:ext cx="100952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如果用一个白色的光屏来承接，在白色光屏上就形成一条彩色的光带，颜色依次是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红、橙、黄、绿、蓝、靛、紫。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6340" y="963930"/>
            <a:ext cx="2975610" cy="8299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实验现象</a:t>
            </a: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罗梦\人八物上\resource\8s45\jpg\085040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835" y="2005330"/>
            <a:ext cx="4606925" cy="283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55345" y="1813560"/>
            <a:ext cx="5283835" cy="3636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36905" fontAlgn="auto">
              <a:lnSpc>
                <a:spcPct val="9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如果没有三棱镜，也可以用如图所示的装置，在深盘中盛一些水，盘边斜放一个平面镜，使镜的下部浸入水中，让一束阳光照射在水下的平面镜上，并反射到白墙或白纸上。观察白墙或白纸上反射光的颜色。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宽屏</PresentationFormat>
  <Paragraphs>157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Arial Unicode MS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