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505936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84"/>
      </p:cViewPr>
      <p:guideLst>
        <p:guide orient="horz" pos="159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4D703-EF9E-4EFE-9E58-5EC4B178E125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31788" y="685800"/>
            <a:ext cx="61944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16FB9B-440E-42BD-A708-6F6F53171AB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6032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313FAE-BFF9-467C-9FAC-650000627638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71682"/>
            <a:ext cx="7772400" cy="1084484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866973"/>
            <a:ext cx="6400800" cy="129294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2609"/>
            <a:ext cx="2057400" cy="431685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2609"/>
            <a:ext cx="6019800" cy="431685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251109"/>
            <a:ext cx="7772400" cy="100484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44374"/>
            <a:ext cx="7772400" cy="110673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180518"/>
            <a:ext cx="4038600" cy="333894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180518"/>
            <a:ext cx="4038600" cy="333894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32501"/>
            <a:ext cx="4040188" cy="4719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04474"/>
            <a:ext cx="4040188" cy="29149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32501"/>
            <a:ext cx="4041775" cy="4719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04474"/>
            <a:ext cx="4041775" cy="29149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1438"/>
            <a:ext cx="3008313" cy="85728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1438"/>
            <a:ext cx="5111750" cy="43180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58719"/>
            <a:ext cx="3008313" cy="346074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541554"/>
            <a:ext cx="5486400" cy="4181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2063"/>
            <a:ext cx="5486400" cy="303561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3959655"/>
            <a:ext cx="5486400" cy="59377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2609"/>
            <a:ext cx="8229600" cy="84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80518"/>
            <a:ext cx="8229600" cy="3338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689280"/>
            <a:ext cx="2133600" cy="2693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689280"/>
            <a:ext cx="2895600" cy="2693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689280"/>
            <a:ext cx="2133600" cy="2693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6" Type="http://schemas.openxmlformats.org/officeDocument/2006/relationships/slide" Target="slide3.xml"/><Relationship Id="rId5" Type="http://schemas.openxmlformats.org/officeDocument/2006/relationships/slide" Target="slide1.xml"/><Relationship Id="rId4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.xml"/><Relationship Id="rId4" Type="http://schemas.openxmlformats.org/officeDocument/2006/relationships/slide" Target="slide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32435" y="1571033"/>
            <a:ext cx="8279130" cy="951135"/>
          </a:xfrm>
        </p:spPr>
        <p:txBody>
          <a:bodyPr>
            <a:normAutofit fontScale="90000"/>
          </a:bodyPr>
          <a:lstStyle/>
          <a:p>
            <a:r>
              <a:rPr lang="zh-CN" altLang="en-US" sz="494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第</a:t>
            </a:r>
            <a:r>
              <a:rPr lang="zh-CN" altLang="en-US" sz="494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十五章 电流和电路</a:t>
            </a:r>
            <a:r>
              <a:rPr lang="zh-CN" altLang="en-US" sz="494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复习课件</a:t>
            </a:r>
          </a:p>
        </p:txBody>
      </p:sp>
      <p:sp>
        <p:nvSpPr>
          <p:cNvPr id="4" name="矩形 3"/>
          <p:cNvSpPr/>
          <p:nvPr/>
        </p:nvSpPr>
        <p:spPr>
          <a:xfrm>
            <a:off x="2339752" y="225425"/>
            <a:ext cx="4288353" cy="58477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3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人教版九年级物理全册</a:t>
            </a:r>
          </a:p>
        </p:txBody>
      </p:sp>
      <p:sp>
        <p:nvSpPr>
          <p:cNvPr id="6" name="矩形 5"/>
          <p:cNvSpPr/>
          <p:nvPr/>
        </p:nvSpPr>
        <p:spPr>
          <a:xfrm>
            <a:off x="156794" y="4166298"/>
            <a:ext cx="8507457" cy="714042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4040" b="1">
                <a:solidFill>
                  <a:srgbClr val="FFC227"/>
                </a:solidFill>
                <a:effectLst>
                  <a:outerShdw blurRad="50800" dist="63500" dir="18900000" algn="bl" rotWithShape="0">
                    <a:prstClr val="black">
                      <a:alpha val="40000"/>
                    </a:prstClr>
                  </a:outerShdw>
                </a:effectLst>
                <a:latin typeface="汉仪雅酷黑-75J" panose="00020600040101010101" charset="-122"/>
                <a:ea typeface="汉仪雅酷黑-75J" panose="00020600040101010101" charset="-122"/>
              </a:rPr>
              <a:t>知识梳理    </a:t>
            </a:r>
            <a:r>
              <a:rPr lang="zh-CN" altLang="en-US" sz="4040" b="1">
                <a:solidFill>
                  <a:srgbClr val="0070C0"/>
                </a:solidFill>
                <a:effectLst>
                  <a:outerShdw blurRad="50800" dist="63500" dir="18900000" algn="bl" rotWithShape="0">
                    <a:prstClr val="black">
                      <a:alpha val="40000"/>
                    </a:prstClr>
                  </a:outerShdw>
                </a:effectLst>
                <a:latin typeface="汉仪雅酷黑-75J" panose="00020600040101010101" charset="-122"/>
                <a:ea typeface="汉仪雅酷黑-75J" panose="00020600040101010101" charset="-122"/>
              </a:rPr>
              <a:t>基础达标</a:t>
            </a:r>
            <a:r>
              <a:rPr lang="zh-CN" altLang="en-US" sz="4040" b="1">
                <a:solidFill>
                  <a:srgbClr val="FFC227"/>
                </a:solidFill>
                <a:effectLst>
                  <a:outerShdw blurRad="50800" dist="63500" dir="18900000" algn="bl" rotWithShape="0">
                    <a:prstClr val="black">
                      <a:alpha val="40000"/>
                    </a:prstClr>
                  </a:outerShdw>
                </a:effectLst>
                <a:latin typeface="汉仪雅酷黑-75J" panose="00020600040101010101" charset="-122"/>
                <a:ea typeface="汉仪雅酷黑-75J" panose="00020600040101010101" charset="-122"/>
              </a:rPr>
              <a:t>    </a:t>
            </a:r>
            <a:r>
              <a:rPr lang="zh-CN" altLang="en-US" sz="4040" b="1">
                <a:solidFill>
                  <a:srgbClr val="00B050"/>
                </a:solidFill>
                <a:effectLst>
                  <a:outerShdw blurRad="50800" dist="63500" dir="18900000" algn="bl" rotWithShape="0">
                    <a:prstClr val="black">
                      <a:alpha val="40000"/>
                    </a:prstClr>
                  </a:outerShdw>
                </a:effectLst>
                <a:latin typeface="汉仪雅酷黑-75J" panose="00020600040101010101" charset="-122"/>
                <a:ea typeface="汉仪雅酷黑-75J" panose="00020600040101010101" charset="-122"/>
              </a:rPr>
              <a:t>技能强化</a:t>
            </a:r>
          </a:p>
        </p:txBody>
      </p:sp>
      <p:sp>
        <p:nvSpPr>
          <p:cNvPr id="3" name="太阳形 2"/>
          <p:cNvSpPr/>
          <p:nvPr/>
        </p:nvSpPr>
        <p:spPr>
          <a:xfrm>
            <a:off x="1206500" y="2957174"/>
            <a:ext cx="948690" cy="1037267"/>
          </a:xfrm>
          <a:prstGeom prst="sun">
            <a:avLst/>
          </a:prstGeom>
          <a:gradFill>
            <a:gsLst>
              <a:gs pos="0">
                <a:srgbClr val="FBFB11"/>
              </a:gs>
              <a:gs pos="100000">
                <a:srgbClr val="838309"/>
              </a:gs>
            </a:gsLst>
            <a:lin ang="5400000" scaled="0"/>
          </a:gra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太阳形 6"/>
          <p:cNvSpPr/>
          <p:nvPr/>
        </p:nvSpPr>
        <p:spPr>
          <a:xfrm>
            <a:off x="3936365" y="3061116"/>
            <a:ext cx="948690" cy="1037267"/>
          </a:xfrm>
          <a:prstGeom prst="sun">
            <a:avLst/>
          </a:prstGeom>
          <a:gradFill>
            <a:gsLst>
              <a:gs pos="0">
                <a:srgbClr val="007BD3"/>
              </a:gs>
              <a:gs pos="100000">
                <a:srgbClr val="034373"/>
              </a:gs>
            </a:gsLst>
            <a:lin ang="5400000" scaled="0"/>
          </a:gra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太阳形 7"/>
          <p:cNvSpPr/>
          <p:nvPr/>
        </p:nvSpPr>
        <p:spPr>
          <a:xfrm>
            <a:off x="6703695" y="3061116"/>
            <a:ext cx="948690" cy="1037267"/>
          </a:xfrm>
          <a:prstGeom prst="sun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16480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3"/>
          <p:cNvSpPr/>
          <p:nvPr/>
        </p:nvSpPr>
        <p:spPr>
          <a:xfrm>
            <a:off x="3334792" y="2856853"/>
            <a:ext cx="2473045" cy="42723"/>
          </a:xfrm>
          <a:custGeom>
            <a:avLst/>
            <a:gdLst>
              <a:gd name="connsiteX0" fmla="*/ 14477 w 3305555"/>
              <a:gd name="connsiteY0" fmla="*/ 14478 h 57911"/>
              <a:gd name="connsiteX1" fmla="*/ 3291077 w 3305555"/>
              <a:gd name="connsiteY1" fmla="*/ 14478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305555" h="57911">
                <a:moveTo>
                  <a:pt x="14477" y="14478"/>
                </a:moveTo>
                <a:lnTo>
                  <a:pt x="3291077" y="14478"/>
                </a:lnTo>
              </a:path>
            </a:pathLst>
          </a:custGeom>
          <a:ln w="25400">
            <a:solidFill>
              <a:srgbClr val="0000F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3" name="Freeform 3"/>
          <p:cNvSpPr/>
          <p:nvPr/>
        </p:nvSpPr>
        <p:spPr>
          <a:xfrm>
            <a:off x="3330346" y="2856853"/>
            <a:ext cx="43326" cy="1145664"/>
          </a:xfrm>
          <a:custGeom>
            <a:avLst/>
            <a:gdLst>
              <a:gd name="connsiteX0" fmla="*/ 14477 w 57911"/>
              <a:gd name="connsiteY0" fmla="*/ 14478 h 1552955"/>
              <a:gd name="connsiteX1" fmla="*/ 14477 w 57911"/>
              <a:gd name="connsiteY1" fmla="*/ 1538478 h 155295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57911" h="1552955">
                <a:moveTo>
                  <a:pt x="14477" y="14478"/>
                </a:moveTo>
                <a:lnTo>
                  <a:pt x="14477" y="1538478"/>
                </a:lnTo>
              </a:path>
            </a:pathLst>
          </a:custGeom>
          <a:ln w="25400">
            <a:solidFill>
              <a:srgbClr val="0000F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4" name="Freeform 3"/>
          <p:cNvSpPr/>
          <p:nvPr/>
        </p:nvSpPr>
        <p:spPr>
          <a:xfrm>
            <a:off x="4071461" y="2856853"/>
            <a:ext cx="43326" cy="527298"/>
          </a:xfrm>
          <a:custGeom>
            <a:avLst/>
            <a:gdLst>
              <a:gd name="connsiteX0" fmla="*/ 14478 w 57911"/>
              <a:gd name="connsiteY0" fmla="*/ 14478 h 714755"/>
              <a:gd name="connsiteX1" fmla="*/ 14478 w 57911"/>
              <a:gd name="connsiteY1" fmla="*/ 700278 h 71475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57911" h="714755">
                <a:moveTo>
                  <a:pt x="14478" y="14478"/>
                </a:moveTo>
                <a:lnTo>
                  <a:pt x="14478" y="700278"/>
                </a:lnTo>
              </a:path>
            </a:pathLst>
          </a:custGeom>
          <a:ln w="25400">
            <a:solidFill>
              <a:srgbClr val="0000F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5" name="Freeform 3"/>
          <p:cNvSpPr/>
          <p:nvPr/>
        </p:nvSpPr>
        <p:spPr>
          <a:xfrm>
            <a:off x="3922099" y="3362789"/>
            <a:ext cx="306707" cy="42723"/>
          </a:xfrm>
          <a:custGeom>
            <a:avLst/>
            <a:gdLst>
              <a:gd name="connsiteX0" fmla="*/ 14478 w 409955"/>
              <a:gd name="connsiteY0" fmla="*/ 14478 h 57911"/>
              <a:gd name="connsiteX1" fmla="*/ 395478 w 409955"/>
              <a:gd name="connsiteY1" fmla="*/ 14478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09955" h="57911">
                <a:moveTo>
                  <a:pt x="14478" y="14478"/>
                </a:moveTo>
                <a:lnTo>
                  <a:pt x="395478" y="14478"/>
                </a:lnTo>
              </a:path>
            </a:pathLst>
          </a:custGeom>
          <a:ln w="25400">
            <a:solidFill>
              <a:srgbClr val="0000F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6" name="Freeform 3"/>
          <p:cNvSpPr/>
          <p:nvPr/>
        </p:nvSpPr>
        <p:spPr>
          <a:xfrm>
            <a:off x="4014452" y="3419004"/>
            <a:ext cx="135680" cy="42723"/>
          </a:xfrm>
          <a:custGeom>
            <a:avLst/>
            <a:gdLst>
              <a:gd name="connsiteX0" fmla="*/ 14478 w 181355"/>
              <a:gd name="connsiteY0" fmla="*/ 14478 h 57911"/>
              <a:gd name="connsiteX1" fmla="*/ 166878 w 181355"/>
              <a:gd name="connsiteY1" fmla="*/ 14478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81355" h="57911">
                <a:moveTo>
                  <a:pt x="14478" y="14478"/>
                </a:moveTo>
                <a:lnTo>
                  <a:pt x="166878" y="14478"/>
                </a:lnTo>
              </a:path>
            </a:pathLst>
          </a:custGeom>
          <a:ln w="25400">
            <a:solidFill>
              <a:srgbClr val="0000F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7" name="Freeform 3"/>
          <p:cNvSpPr/>
          <p:nvPr/>
        </p:nvSpPr>
        <p:spPr>
          <a:xfrm>
            <a:off x="4071461" y="3419004"/>
            <a:ext cx="43326" cy="583513"/>
          </a:xfrm>
          <a:custGeom>
            <a:avLst/>
            <a:gdLst>
              <a:gd name="connsiteX0" fmla="*/ 14478 w 57911"/>
              <a:gd name="connsiteY0" fmla="*/ 14478 h 790955"/>
              <a:gd name="connsiteX1" fmla="*/ 14478 w 57911"/>
              <a:gd name="connsiteY1" fmla="*/ 776478 h 79095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57911" h="790955">
                <a:moveTo>
                  <a:pt x="14478" y="14478"/>
                </a:moveTo>
                <a:lnTo>
                  <a:pt x="14478" y="776478"/>
                </a:lnTo>
              </a:path>
            </a:pathLst>
          </a:custGeom>
          <a:ln w="25400">
            <a:solidFill>
              <a:srgbClr val="0000F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8" name="Freeform 3"/>
          <p:cNvSpPr/>
          <p:nvPr/>
        </p:nvSpPr>
        <p:spPr>
          <a:xfrm>
            <a:off x="3330347" y="3981156"/>
            <a:ext cx="2473045" cy="42723"/>
          </a:xfrm>
          <a:custGeom>
            <a:avLst/>
            <a:gdLst>
              <a:gd name="connsiteX0" fmla="*/ 14477 w 3305555"/>
              <a:gd name="connsiteY0" fmla="*/ 14478 h 57911"/>
              <a:gd name="connsiteX1" fmla="*/ 3291077 w 3305555"/>
              <a:gd name="connsiteY1" fmla="*/ 14478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305555" h="57911">
                <a:moveTo>
                  <a:pt x="14477" y="14478"/>
                </a:moveTo>
                <a:lnTo>
                  <a:pt x="3291077" y="14478"/>
                </a:lnTo>
              </a:path>
            </a:pathLst>
          </a:custGeom>
          <a:ln w="25400">
            <a:solidFill>
              <a:srgbClr val="0000F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9" name="Freeform 3"/>
          <p:cNvSpPr/>
          <p:nvPr/>
        </p:nvSpPr>
        <p:spPr>
          <a:xfrm>
            <a:off x="4926595" y="2856853"/>
            <a:ext cx="43326" cy="1145664"/>
          </a:xfrm>
          <a:custGeom>
            <a:avLst/>
            <a:gdLst>
              <a:gd name="connsiteX0" fmla="*/ 14478 w 57911"/>
              <a:gd name="connsiteY0" fmla="*/ 14478 h 1552955"/>
              <a:gd name="connsiteX1" fmla="*/ 14478 w 57911"/>
              <a:gd name="connsiteY1" fmla="*/ 1538478 h 155295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57911" h="1552955">
                <a:moveTo>
                  <a:pt x="14478" y="14478"/>
                </a:moveTo>
                <a:lnTo>
                  <a:pt x="14478" y="1538478"/>
                </a:lnTo>
              </a:path>
            </a:pathLst>
          </a:custGeom>
          <a:ln w="25400">
            <a:solidFill>
              <a:srgbClr val="0000F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0" name="Freeform 3"/>
          <p:cNvSpPr/>
          <p:nvPr/>
        </p:nvSpPr>
        <p:spPr>
          <a:xfrm>
            <a:off x="5781728" y="2856853"/>
            <a:ext cx="43326" cy="527298"/>
          </a:xfrm>
          <a:custGeom>
            <a:avLst/>
            <a:gdLst>
              <a:gd name="connsiteX0" fmla="*/ 14478 w 57911"/>
              <a:gd name="connsiteY0" fmla="*/ 14478 h 714755"/>
              <a:gd name="connsiteX1" fmla="*/ 14478 w 57911"/>
              <a:gd name="connsiteY1" fmla="*/ 700278 h 71475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57911" h="714755">
                <a:moveTo>
                  <a:pt x="14478" y="14478"/>
                </a:moveTo>
                <a:lnTo>
                  <a:pt x="14478" y="700278"/>
                </a:lnTo>
              </a:path>
            </a:pathLst>
          </a:custGeom>
          <a:ln w="25400">
            <a:solidFill>
              <a:srgbClr val="0000F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1" name="Freeform 3"/>
          <p:cNvSpPr/>
          <p:nvPr/>
        </p:nvSpPr>
        <p:spPr>
          <a:xfrm>
            <a:off x="5781728" y="3362789"/>
            <a:ext cx="192690" cy="133791"/>
          </a:xfrm>
          <a:custGeom>
            <a:avLst/>
            <a:gdLst>
              <a:gd name="connsiteX0" fmla="*/ 14478 w 257556"/>
              <a:gd name="connsiteY0" fmla="*/ 14478 h 181355"/>
              <a:gd name="connsiteX1" fmla="*/ 243078 w 257556"/>
              <a:gd name="connsiteY1" fmla="*/ 166878 h 18135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57556" h="181355">
                <a:moveTo>
                  <a:pt x="14478" y="14478"/>
                </a:moveTo>
                <a:lnTo>
                  <a:pt x="243078" y="166878"/>
                </a:lnTo>
              </a:path>
            </a:pathLst>
          </a:custGeom>
          <a:ln w="25400">
            <a:solidFill>
              <a:srgbClr val="0000F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2" name="Freeform 3"/>
          <p:cNvSpPr/>
          <p:nvPr/>
        </p:nvSpPr>
        <p:spPr>
          <a:xfrm>
            <a:off x="5781728" y="3419004"/>
            <a:ext cx="43326" cy="583513"/>
          </a:xfrm>
          <a:custGeom>
            <a:avLst/>
            <a:gdLst>
              <a:gd name="connsiteX0" fmla="*/ 14478 w 57911"/>
              <a:gd name="connsiteY0" fmla="*/ 14478 h 790955"/>
              <a:gd name="connsiteX1" fmla="*/ 14478 w 57911"/>
              <a:gd name="connsiteY1" fmla="*/ 776478 h 79095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57911" h="790955">
                <a:moveTo>
                  <a:pt x="14478" y="14478"/>
                </a:moveTo>
                <a:lnTo>
                  <a:pt x="14478" y="776478"/>
                </a:lnTo>
              </a:path>
            </a:pathLst>
          </a:custGeom>
          <a:ln w="25400">
            <a:solidFill>
              <a:srgbClr val="0000FF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3" name="Freeform 3"/>
          <p:cNvSpPr/>
          <p:nvPr/>
        </p:nvSpPr>
        <p:spPr>
          <a:xfrm>
            <a:off x="3180650" y="3225367"/>
            <a:ext cx="285044" cy="281029"/>
          </a:xfrm>
          <a:custGeom>
            <a:avLst/>
            <a:gdLst>
              <a:gd name="connsiteX0" fmla="*/ 55816 w 381000"/>
              <a:gd name="connsiteY0" fmla="*/ 55721 h 380936"/>
              <a:gd name="connsiteX1" fmla="*/ 325183 w 381000"/>
              <a:gd name="connsiteY1" fmla="*/ 55721 h 380936"/>
              <a:gd name="connsiteX2" fmla="*/ 325183 w 381000"/>
              <a:gd name="connsiteY2" fmla="*/ 325215 h 380936"/>
              <a:gd name="connsiteX3" fmla="*/ 55816 w 381000"/>
              <a:gd name="connsiteY3" fmla="*/ 325215 h 380936"/>
              <a:gd name="connsiteX4" fmla="*/ 55816 w 381000"/>
              <a:gd name="connsiteY4" fmla="*/ 55721 h 38093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81000" h="380936">
                <a:moveTo>
                  <a:pt x="55816" y="55721"/>
                </a:moveTo>
                <a:cubicBezTo>
                  <a:pt x="130111" y="-18573"/>
                  <a:pt x="250761" y="-18573"/>
                  <a:pt x="325183" y="55721"/>
                </a:cubicBezTo>
                <a:cubicBezTo>
                  <a:pt x="399605" y="130143"/>
                  <a:pt x="399605" y="250793"/>
                  <a:pt x="325183" y="325215"/>
                </a:cubicBezTo>
                <a:cubicBezTo>
                  <a:pt x="250761" y="399510"/>
                  <a:pt x="130111" y="399510"/>
                  <a:pt x="55816" y="325215"/>
                </a:cubicBezTo>
                <a:cubicBezTo>
                  <a:pt x="-18605" y="250793"/>
                  <a:pt x="-18605" y="130143"/>
                  <a:pt x="55816" y="55721"/>
                </a:cubicBez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4" name="Freeform 3"/>
          <p:cNvSpPr/>
          <p:nvPr/>
        </p:nvSpPr>
        <p:spPr>
          <a:xfrm>
            <a:off x="3169962" y="3214827"/>
            <a:ext cx="306423" cy="302109"/>
          </a:xfrm>
          <a:custGeom>
            <a:avLst/>
            <a:gdLst>
              <a:gd name="connsiteX0" fmla="*/ 70104 w 409575"/>
              <a:gd name="connsiteY0" fmla="*/ 70008 h 409511"/>
              <a:gd name="connsiteX1" fmla="*/ 339470 w 409575"/>
              <a:gd name="connsiteY1" fmla="*/ 70008 h 409511"/>
              <a:gd name="connsiteX2" fmla="*/ 339470 w 409575"/>
              <a:gd name="connsiteY2" fmla="*/ 339502 h 409511"/>
              <a:gd name="connsiteX3" fmla="*/ 70104 w 409575"/>
              <a:gd name="connsiteY3" fmla="*/ 339502 h 409511"/>
              <a:gd name="connsiteX4" fmla="*/ 70104 w 409575"/>
              <a:gd name="connsiteY4" fmla="*/ 70008 h 4095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409575" h="409511">
                <a:moveTo>
                  <a:pt x="70104" y="70008"/>
                </a:moveTo>
                <a:cubicBezTo>
                  <a:pt x="144398" y="-4286"/>
                  <a:pt x="265048" y="-4286"/>
                  <a:pt x="339470" y="70008"/>
                </a:cubicBezTo>
                <a:cubicBezTo>
                  <a:pt x="413892" y="144430"/>
                  <a:pt x="413892" y="265080"/>
                  <a:pt x="339470" y="339502"/>
                </a:cubicBezTo>
                <a:cubicBezTo>
                  <a:pt x="265048" y="413797"/>
                  <a:pt x="144398" y="413797"/>
                  <a:pt x="70104" y="339502"/>
                </a:cubicBezTo>
                <a:cubicBezTo>
                  <a:pt x="-4317" y="265080"/>
                  <a:pt x="-4317" y="144430"/>
                  <a:pt x="70104" y="70008"/>
                </a:cubicBez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5" name="Freeform 3"/>
          <p:cNvSpPr/>
          <p:nvPr/>
        </p:nvSpPr>
        <p:spPr>
          <a:xfrm>
            <a:off x="3230961" y="3274812"/>
            <a:ext cx="184518" cy="181762"/>
          </a:xfrm>
          <a:custGeom>
            <a:avLst/>
            <a:gdLst>
              <a:gd name="connsiteX0" fmla="*/ 228980 w 246633"/>
              <a:gd name="connsiteY0" fmla="*/ 253 h 246379"/>
              <a:gd name="connsiteX1" fmla="*/ 245998 w 246633"/>
              <a:gd name="connsiteY1" fmla="*/ 17272 h 246379"/>
              <a:gd name="connsiteX2" fmla="*/ 140461 w 246633"/>
              <a:gd name="connsiteY2" fmla="*/ 122809 h 246379"/>
              <a:gd name="connsiteX3" fmla="*/ 246633 w 246633"/>
              <a:gd name="connsiteY3" fmla="*/ 228980 h 246379"/>
              <a:gd name="connsiteX4" fmla="*/ 229235 w 246633"/>
              <a:gd name="connsiteY4" fmla="*/ 246379 h 246379"/>
              <a:gd name="connsiteX5" fmla="*/ 123063 w 246633"/>
              <a:gd name="connsiteY5" fmla="*/ 140208 h 246379"/>
              <a:gd name="connsiteX6" fmla="*/ 17017 w 246633"/>
              <a:gd name="connsiteY6" fmla="*/ 246253 h 246379"/>
              <a:gd name="connsiteX7" fmla="*/ 0 w 246633"/>
              <a:gd name="connsiteY7" fmla="*/ 229234 h 246379"/>
              <a:gd name="connsiteX8" fmla="*/ 106045 w 246633"/>
              <a:gd name="connsiteY8" fmla="*/ 123190 h 246379"/>
              <a:gd name="connsiteX9" fmla="*/ 254 w 246633"/>
              <a:gd name="connsiteY9" fmla="*/ 17398 h 246379"/>
              <a:gd name="connsiteX10" fmla="*/ 17652 w 246633"/>
              <a:gd name="connsiteY10" fmla="*/ 0 h 246379"/>
              <a:gd name="connsiteX11" fmla="*/ 123444 w 246633"/>
              <a:gd name="connsiteY11" fmla="*/ 105790 h 246379"/>
              <a:gd name="connsiteX12" fmla="*/ 228980 w 246633"/>
              <a:gd name="connsiteY12" fmla="*/ 253 h 24637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46633" h="246379">
                <a:moveTo>
                  <a:pt x="228980" y="253"/>
                </a:moveTo>
                <a:cubicBezTo>
                  <a:pt x="234695" y="5841"/>
                  <a:pt x="240283" y="11557"/>
                  <a:pt x="245998" y="17272"/>
                </a:cubicBezTo>
                <a:cubicBezTo>
                  <a:pt x="210820" y="52451"/>
                  <a:pt x="175641" y="87629"/>
                  <a:pt x="140461" y="122809"/>
                </a:cubicBezTo>
                <a:cubicBezTo>
                  <a:pt x="175895" y="158241"/>
                  <a:pt x="211201" y="193675"/>
                  <a:pt x="246633" y="228980"/>
                </a:cubicBezTo>
                <a:cubicBezTo>
                  <a:pt x="240792" y="234822"/>
                  <a:pt x="235076" y="240665"/>
                  <a:pt x="229235" y="246379"/>
                </a:cubicBezTo>
                <a:cubicBezTo>
                  <a:pt x="193801" y="211073"/>
                  <a:pt x="158369" y="175640"/>
                  <a:pt x="123063" y="140208"/>
                </a:cubicBezTo>
                <a:cubicBezTo>
                  <a:pt x="87629" y="175514"/>
                  <a:pt x="52323" y="210947"/>
                  <a:pt x="17017" y="246253"/>
                </a:cubicBezTo>
                <a:cubicBezTo>
                  <a:pt x="11302" y="240538"/>
                  <a:pt x="5714" y="234950"/>
                  <a:pt x="0" y="229234"/>
                </a:cubicBezTo>
                <a:cubicBezTo>
                  <a:pt x="35305" y="193928"/>
                  <a:pt x="70738" y="158622"/>
                  <a:pt x="106045" y="123190"/>
                </a:cubicBezTo>
                <a:cubicBezTo>
                  <a:pt x="70738" y="88010"/>
                  <a:pt x="35432" y="52704"/>
                  <a:pt x="254" y="17398"/>
                </a:cubicBezTo>
                <a:cubicBezTo>
                  <a:pt x="5969" y="11684"/>
                  <a:pt x="11810" y="5841"/>
                  <a:pt x="17652" y="0"/>
                </a:cubicBezTo>
                <a:cubicBezTo>
                  <a:pt x="52958" y="35305"/>
                  <a:pt x="88138" y="70611"/>
                  <a:pt x="123444" y="105790"/>
                </a:cubicBezTo>
                <a:cubicBezTo>
                  <a:pt x="158623" y="70611"/>
                  <a:pt x="193801" y="35433"/>
                  <a:pt x="228980" y="253"/>
                </a:cubicBezTo>
              </a:path>
            </a:pathLst>
          </a:custGeom>
          <a:solidFill>
            <a:srgbClr val="FF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6" name="Freeform 3"/>
          <p:cNvSpPr/>
          <p:nvPr/>
        </p:nvSpPr>
        <p:spPr>
          <a:xfrm>
            <a:off x="3226210" y="3270128"/>
            <a:ext cx="194020" cy="191130"/>
          </a:xfrm>
          <a:custGeom>
            <a:avLst/>
            <a:gdLst>
              <a:gd name="connsiteX0" fmla="*/ 235330 w 259333"/>
              <a:gd name="connsiteY0" fmla="*/ 6603 h 259079"/>
              <a:gd name="connsiteX1" fmla="*/ 252348 w 259333"/>
              <a:gd name="connsiteY1" fmla="*/ 23622 h 259079"/>
              <a:gd name="connsiteX2" fmla="*/ 146811 w 259333"/>
              <a:gd name="connsiteY2" fmla="*/ 129159 h 259079"/>
              <a:gd name="connsiteX3" fmla="*/ 252983 w 259333"/>
              <a:gd name="connsiteY3" fmla="*/ 235330 h 259079"/>
              <a:gd name="connsiteX4" fmla="*/ 235585 w 259333"/>
              <a:gd name="connsiteY4" fmla="*/ 252729 h 259079"/>
              <a:gd name="connsiteX5" fmla="*/ 129413 w 259333"/>
              <a:gd name="connsiteY5" fmla="*/ 146558 h 259079"/>
              <a:gd name="connsiteX6" fmla="*/ 23367 w 259333"/>
              <a:gd name="connsiteY6" fmla="*/ 252603 h 259079"/>
              <a:gd name="connsiteX7" fmla="*/ 6350 w 259333"/>
              <a:gd name="connsiteY7" fmla="*/ 235584 h 259079"/>
              <a:gd name="connsiteX8" fmla="*/ 112395 w 259333"/>
              <a:gd name="connsiteY8" fmla="*/ 129540 h 259079"/>
              <a:gd name="connsiteX9" fmla="*/ 6604 w 259333"/>
              <a:gd name="connsiteY9" fmla="*/ 23748 h 259079"/>
              <a:gd name="connsiteX10" fmla="*/ 24002 w 259333"/>
              <a:gd name="connsiteY10" fmla="*/ 6350 h 259079"/>
              <a:gd name="connsiteX11" fmla="*/ 129794 w 259333"/>
              <a:gd name="connsiteY11" fmla="*/ 112140 h 259079"/>
              <a:gd name="connsiteX12" fmla="*/ 235330 w 259333"/>
              <a:gd name="connsiteY12" fmla="*/ 6603 h 25907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59333" h="259079">
                <a:moveTo>
                  <a:pt x="235330" y="6603"/>
                </a:moveTo>
                <a:cubicBezTo>
                  <a:pt x="241045" y="12191"/>
                  <a:pt x="246633" y="17907"/>
                  <a:pt x="252348" y="23622"/>
                </a:cubicBezTo>
                <a:cubicBezTo>
                  <a:pt x="217170" y="58801"/>
                  <a:pt x="181991" y="93979"/>
                  <a:pt x="146811" y="129159"/>
                </a:cubicBezTo>
                <a:cubicBezTo>
                  <a:pt x="182245" y="164591"/>
                  <a:pt x="217551" y="200025"/>
                  <a:pt x="252983" y="235330"/>
                </a:cubicBezTo>
                <a:cubicBezTo>
                  <a:pt x="247142" y="241172"/>
                  <a:pt x="241426" y="247015"/>
                  <a:pt x="235585" y="252729"/>
                </a:cubicBezTo>
                <a:cubicBezTo>
                  <a:pt x="200151" y="217423"/>
                  <a:pt x="164719" y="181990"/>
                  <a:pt x="129413" y="146558"/>
                </a:cubicBezTo>
                <a:cubicBezTo>
                  <a:pt x="93979" y="181864"/>
                  <a:pt x="58673" y="217297"/>
                  <a:pt x="23367" y="252603"/>
                </a:cubicBezTo>
                <a:cubicBezTo>
                  <a:pt x="17652" y="246888"/>
                  <a:pt x="12064" y="241300"/>
                  <a:pt x="6350" y="235584"/>
                </a:cubicBezTo>
                <a:cubicBezTo>
                  <a:pt x="41655" y="200278"/>
                  <a:pt x="77088" y="164972"/>
                  <a:pt x="112395" y="129540"/>
                </a:cubicBezTo>
                <a:cubicBezTo>
                  <a:pt x="77088" y="94360"/>
                  <a:pt x="41782" y="59054"/>
                  <a:pt x="6604" y="23748"/>
                </a:cubicBezTo>
                <a:cubicBezTo>
                  <a:pt x="12319" y="18034"/>
                  <a:pt x="18160" y="12191"/>
                  <a:pt x="24002" y="6350"/>
                </a:cubicBezTo>
                <a:cubicBezTo>
                  <a:pt x="59308" y="41655"/>
                  <a:pt x="94488" y="76961"/>
                  <a:pt x="129794" y="112140"/>
                </a:cubicBezTo>
                <a:cubicBezTo>
                  <a:pt x="164973" y="76961"/>
                  <a:pt x="200151" y="41783"/>
                  <a:pt x="235330" y="6603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7" name="Freeform 3"/>
          <p:cNvSpPr/>
          <p:nvPr/>
        </p:nvSpPr>
        <p:spPr>
          <a:xfrm>
            <a:off x="4776899" y="3225367"/>
            <a:ext cx="285044" cy="281029"/>
          </a:xfrm>
          <a:custGeom>
            <a:avLst/>
            <a:gdLst>
              <a:gd name="connsiteX0" fmla="*/ 55816 w 381000"/>
              <a:gd name="connsiteY0" fmla="*/ 55721 h 380936"/>
              <a:gd name="connsiteX1" fmla="*/ 325183 w 381000"/>
              <a:gd name="connsiteY1" fmla="*/ 55721 h 380936"/>
              <a:gd name="connsiteX2" fmla="*/ 325183 w 381000"/>
              <a:gd name="connsiteY2" fmla="*/ 325215 h 380936"/>
              <a:gd name="connsiteX3" fmla="*/ 55816 w 381000"/>
              <a:gd name="connsiteY3" fmla="*/ 325215 h 380936"/>
              <a:gd name="connsiteX4" fmla="*/ 55816 w 381000"/>
              <a:gd name="connsiteY4" fmla="*/ 55721 h 38093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81000" h="380936">
                <a:moveTo>
                  <a:pt x="55816" y="55721"/>
                </a:moveTo>
                <a:cubicBezTo>
                  <a:pt x="130111" y="-18573"/>
                  <a:pt x="250761" y="-18573"/>
                  <a:pt x="325183" y="55721"/>
                </a:cubicBezTo>
                <a:cubicBezTo>
                  <a:pt x="399605" y="130143"/>
                  <a:pt x="399605" y="250793"/>
                  <a:pt x="325183" y="325215"/>
                </a:cubicBezTo>
                <a:cubicBezTo>
                  <a:pt x="250761" y="399510"/>
                  <a:pt x="130111" y="399510"/>
                  <a:pt x="55816" y="325215"/>
                </a:cubicBezTo>
                <a:cubicBezTo>
                  <a:pt x="-18605" y="250793"/>
                  <a:pt x="-18605" y="130143"/>
                  <a:pt x="55816" y="55721"/>
                </a:cubicBez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8" name="Freeform 3"/>
          <p:cNvSpPr/>
          <p:nvPr/>
        </p:nvSpPr>
        <p:spPr>
          <a:xfrm>
            <a:off x="4766211" y="3214827"/>
            <a:ext cx="306423" cy="302109"/>
          </a:xfrm>
          <a:custGeom>
            <a:avLst/>
            <a:gdLst>
              <a:gd name="connsiteX0" fmla="*/ 70103 w 409575"/>
              <a:gd name="connsiteY0" fmla="*/ 70008 h 409511"/>
              <a:gd name="connsiteX1" fmla="*/ 339471 w 409575"/>
              <a:gd name="connsiteY1" fmla="*/ 70008 h 409511"/>
              <a:gd name="connsiteX2" fmla="*/ 339471 w 409575"/>
              <a:gd name="connsiteY2" fmla="*/ 339502 h 409511"/>
              <a:gd name="connsiteX3" fmla="*/ 70103 w 409575"/>
              <a:gd name="connsiteY3" fmla="*/ 339502 h 409511"/>
              <a:gd name="connsiteX4" fmla="*/ 70103 w 409575"/>
              <a:gd name="connsiteY4" fmla="*/ 70008 h 4095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409575" h="409511">
                <a:moveTo>
                  <a:pt x="70103" y="70008"/>
                </a:moveTo>
                <a:cubicBezTo>
                  <a:pt x="144398" y="-4286"/>
                  <a:pt x="265048" y="-4286"/>
                  <a:pt x="339471" y="70008"/>
                </a:cubicBezTo>
                <a:cubicBezTo>
                  <a:pt x="413892" y="144430"/>
                  <a:pt x="413892" y="265080"/>
                  <a:pt x="339471" y="339502"/>
                </a:cubicBezTo>
                <a:cubicBezTo>
                  <a:pt x="265048" y="413797"/>
                  <a:pt x="144398" y="413797"/>
                  <a:pt x="70103" y="339502"/>
                </a:cubicBezTo>
                <a:cubicBezTo>
                  <a:pt x="-4317" y="265080"/>
                  <a:pt x="-4317" y="144430"/>
                  <a:pt x="70103" y="70008"/>
                </a:cubicBez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9" name="Freeform 3"/>
          <p:cNvSpPr/>
          <p:nvPr/>
        </p:nvSpPr>
        <p:spPr>
          <a:xfrm>
            <a:off x="4827210" y="3274812"/>
            <a:ext cx="184519" cy="181762"/>
          </a:xfrm>
          <a:custGeom>
            <a:avLst/>
            <a:gdLst>
              <a:gd name="connsiteX0" fmla="*/ 228981 w 246634"/>
              <a:gd name="connsiteY0" fmla="*/ 253 h 246379"/>
              <a:gd name="connsiteX1" fmla="*/ 245999 w 246634"/>
              <a:gd name="connsiteY1" fmla="*/ 17272 h 246379"/>
              <a:gd name="connsiteX2" fmla="*/ 140462 w 246634"/>
              <a:gd name="connsiteY2" fmla="*/ 122809 h 246379"/>
              <a:gd name="connsiteX3" fmla="*/ 246634 w 246634"/>
              <a:gd name="connsiteY3" fmla="*/ 228980 h 246379"/>
              <a:gd name="connsiteX4" fmla="*/ 229235 w 246634"/>
              <a:gd name="connsiteY4" fmla="*/ 246379 h 246379"/>
              <a:gd name="connsiteX5" fmla="*/ 123063 w 246634"/>
              <a:gd name="connsiteY5" fmla="*/ 140208 h 246379"/>
              <a:gd name="connsiteX6" fmla="*/ 17018 w 246634"/>
              <a:gd name="connsiteY6" fmla="*/ 246253 h 246379"/>
              <a:gd name="connsiteX7" fmla="*/ 0 w 246634"/>
              <a:gd name="connsiteY7" fmla="*/ 229234 h 246379"/>
              <a:gd name="connsiteX8" fmla="*/ 106045 w 246634"/>
              <a:gd name="connsiteY8" fmla="*/ 123190 h 246379"/>
              <a:gd name="connsiteX9" fmla="*/ 254 w 246634"/>
              <a:gd name="connsiteY9" fmla="*/ 17398 h 246379"/>
              <a:gd name="connsiteX10" fmla="*/ 17653 w 246634"/>
              <a:gd name="connsiteY10" fmla="*/ 0 h 246379"/>
              <a:gd name="connsiteX11" fmla="*/ 123444 w 246634"/>
              <a:gd name="connsiteY11" fmla="*/ 105790 h 246379"/>
              <a:gd name="connsiteX12" fmla="*/ 228981 w 246634"/>
              <a:gd name="connsiteY12" fmla="*/ 253 h 24637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46634" h="246379">
                <a:moveTo>
                  <a:pt x="228981" y="253"/>
                </a:moveTo>
                <a:cubicBezTo>
                  <a:pt x="234696" y="5841"/>
                  <a:pt x="240284" y="11557"/>
                  <a:pt x="245999" y="17272"/>
                </a:cubicBezTo>
                <a:cubicBezTo>
                  <a:pt x="210820" y="52451"/>
                  <a:pt x="175641" y="87629"/>
                  <a:pt x="140462" y="122809"/>
                </a:cubicBezTo>
                <a:cubicBezTo>
                  <a:pt x="175895" y="158241"/>
                  <a:pt x="211201" y="193675"/>
                  <a:pt x="246634" y="228980"/>
                </a:cubicBezTo>
                <a:cubicBezTo>
                  <a:pt x="240792" y="234822"/>
                  <a:pt x="235077" y="240665"/>
                  <a:pt x="229235" y="246379"/>
                </a:cubicBezTo>
                <a:cubicBezTo>
                  <a:pt x="193802" y="211073"/>
                  <a:pt x="158369" y="175640"/>
                  <a:pt x="123063" y="140208"/>
                </a:cubicBezTo>
                <a:cubicBezTo>
                  <a:pt x="87630" y="175514"/>
                  <a:pt x="52324" y="210947"/>
                  <a:pt x="17018" y="246253"/>
                </a:cubicBezTo>
                <a:cubicBezTo>
                  <a:pt x="11303" y="240538"/>
                  <a:pt x="5715" y="234950"/>
                  <a:pt x="0" y="229234"/>
                </a:cubicBezTo>
                <a:cubicBezTo>
                  <a:pt x="35306" y="193928"/>
                  <a:pt x="70739" y="158622"/>
                  <a:pt x="106045" y="123190"/>
                </a:cubicBezTo>
                <a:cubicBezTo>
                  <a:pt x="70739" y="88010"/>
                  <a:pt x="35433" y="52704"/>
                  <a:pt x="254" y="17398"/>
                </a:cubicBezTo>
                <a:cubicBezTo>
                  <a:pt x="5969" y="11684"/>
                  <a:pt x="11811" y="5841"/>
                  <a:pt x="17653" y="0"/>
                </a:cubicBezTo>
                <a:cubicBezTo>
                  <a:pt x="52959" y="35305"/>
                  <a:pt x="88138" y="70611"/>
                  <a:pt x="123444" y="105790"/>
                </a:cubicBezTo>
                <a:cubicBezTo>
                  <a:pt x="158623" y="70611"/>
                  <a:pt x="193802" y="35433"/>
                  <a:pt x="228981" y="253"/>
                </a:cubicBezTo>
              </a:path>
            </a:pathLst>
          </a:custGeom>
          <a:solidFill>
            <a:srgbClr val="FF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0" name="Freeform 3"/>
          <p:cNvSpPr/>
          <p:nvPr/>
        </p:nvSpPr>
        <p:spPr>
          <a:xfrm>
            <a:off x="4822458" y="3270128"/>
            <a:ext cx="194020" cy="191130"/>
          </a:xfrm>
          <a:custGeom>
            <a:avLst/>
            <a:gdLst>
              <a:gd name="connsiteX0" fmla="*/ 235331 w 259334"/>
              <a:gd name="connsiteY0" fmla="*/ 6603 h 259079"/>
              <a:gd name="connsiteX1" fmla="*/ 252349 w 259334"/>
              <a:gd name="connsiteY1" fmla="*/ 23622 h 259079"/>
              <a:gd name="connsiteX2" fmla="*/ 146812 w 259334"/>
              <a:gd name="connsiteY2" fmla="*/ 129159 h 259079"/>
              <a:gd name="connsiteX3" fmla="*/ 252984 w 259334"/>
              <a:gd name="connsiteY3" fmla="*/ 235330 h 259079"/>
              <a:gd name="connsiteX4" fmla="*/ 235585 w 259334"/>
              <a:gd name="connsiteY4" fmla="*/ 252729 h 259079"/>
              <a:gd name="connsiteX5" fmla="*/ 129413 w 259334"/>
              <a:gd name="connsiteY5" fmla="*/ 146558 h 259079"/>
              <a:gd name="connsiteX6" fmla="*/ 23368 w 259334"/>
              <a:gd name="connsiteY6" fmla="*/ 252603 h 259079"/>
              <a:gd name="connsiteX7" fmla="*/ 6350 w 259334"/>
              <a:gd name="connsiteY7" fmla="*/ 235584 h 259079"/>
              <a:gd name="connsiteX8" fmla="*/ 112395 w 259334"/>
              <a:gd name="connsiteY8" fmla="*/ 129540 h 259079"/>
              <a:gd name="connsiteX9" fmla="*/ 6604 w 259334"/>
              <a:gd name="connsiteY9" fmla="*/ 23748 h 259079"/>
              <a:gd name="connsiteX10" fmla="*/ 24003 w 259334"/>
              <a:gd name="connsiteY10" fmla="*/ 6350 h 259079"/>
              <a:gd name="connsiteX11" fmla="*/ 129794 w 259334"/>
              <a:gd name="connsiteY11" fmla="*/ 112140 h 259079"/>
              <a:gd name="connsiteX12" fmla="*/ 235331 w 259334"/>
              <a:gd name="connsiteY12" fmla="*/ 6603 h 25907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59334" h="259079">
                <a:moveTo>
                  <a:pt x="235331" y="6603"/>
                </a:moveTo>
                <a:cubicBezTo>
                  <a:pt x="241046" y="12191"/>
                  <a:pt x="246634" y="17907"/>
                  <a:pt x="252349" y="23622"/>
                </a:cubicBezTo>
                <a:cubicBezTo>
                  <a:pt x="217170" y="58801"/>
                  <a:pt x="181991" y="93979"/>
                  <a:pt x="146812" y="129159"/>
                </a:cubicBezTo>
                <a:cubicBezTo>
                  <a:pt x="182245" y="164591"/>
                  <a:pt x="217551" y="200025"/>
                  <a:pt x="252984" y="235330"/>
                </a:cubicBezTo>
                <a:cubicBezTo>
                  <a:pt x="247142" y="241172"/>
                  <a:pt x="241427" y="247015"/>
                  <a:pt x="235585" y="252729"/>
                </a:cubicBezTo>
                <a:cubicBezTo>
                  <a:pt x="200152" y="217423"/>
                  <a:pt x="164719" y="181990"/>
                  <a:pt x="129413" y="146558"/>
                </a:cubicBezTo>
                <a:cubicBezTo>
                  <a:pt x="93980" y="181864"/>
                  <a:pt x="58674" y="217297"/>
                  <a:pt x="23368" y="252603"/>
                </a:cubicBezTo>
                <a:cubicBezTo>
                  <a:pt x="17653" y="246888"/>
                  <a:pt x="12065" y="241300"/>
                  <a:pt x="6350" y="235584"/>
                </a:cubicBezTo>
                <a:cubicBezTo>
                  <a:pt x="41656" y="200278"/>
                  <a:pt x="77089" y="164972"/>
                  <a:pt x="112395" y="129540"/>
                </a:cubicBezTo>
                <a:cubicBezTo>
                  <a:pt x="77089" y="94360"/>
                  <a:pt x="41783" y="59054"/>
                  <a:pt x="6604" y="23748"/>
                </a:cubicBezTo>
                <a:cubicBezTo>
                  <a:pt x="12319" y="18034"/>
                  <a:pt x="18161" y="12191"/>
                  <a:pt x="24003" y="6350"/>
                </a:cubicBezTo>
                <a:cubicBezTo>
                  <a:pt x="59309" y="41655"/>
                  <a:pt x="94488" y="76961"/>
                  <a:pt x="129794" y="112140"/>
                </a:cubicBezTo>
                <a:cubicBezTo>
                  <a:pt x="164973" y="76961"/>
                  <a:pt x="200152" y="41783"/>
                  <a:pt x="235331" y="6603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1" name="Freeform 3"/>
          <p:cNvSpPr/>
          <p:nvPr/>
        </p:nvSpPr>
        <p:spPr>
          <a:xfrm>
            <a:off x="3512016" y="3485339"/>
            <a:ext cx="171027" cy="199095"/>
          </a:xfrm>
          <a:custGeom>
            <a:avLst/>
            <a:gdLst>
              <a:gd name="connsiteX0" fmla="*/ 0 w 228600"/>
              <a:gd name="connsiteY0" fmla="*/ 0 h 269875"/>
              <a:gd name="connsiteX1" fmla="*/ 120396 w 228600"/>
              <a:gd name="connsiteY1" fmla="*/ 0 h 269875"/>
              <a:gd name="connsiteX2" fmla="*/ 120396 w 228600"/>
              <a:gd name="connsiteY2" fmla="*/ 7365 h 269875"/>
              <a:gd name="connsiteX3" fmla="*/ 90677 w 228600"/>
              <a:gd name="connsiteY3" fmla="*/ 11303 h 269875"/>
              <a:gd name="connsiteX4" fmla="*/ 78994 w 228600"/>
              <a:gd name="connsiteY4" fmla="*/ 21844 h 269875"/>
              <a:gd name="connsiteX5" fmla="*/ 75819 w 228600"/>
              <a:gd name="connsiteY5" fmla="*/ 52323 h 269875"/>
              <a:gd name="connsiteX6" fmla="*/ 75819 w 228600"/>
              <a:gd name="connsiteY6" fmla="*/ 221869 h 269875"/>
              <a:gd name="connsiteX7" fmla="*/ 78994 w 228600"/>
              <a:gd name="connsiteY7" fmla="*/ 244602 h 269875"/>
              <a:gd name="connsiteX8" fmla="*/ 86232 w 228600"/>
              <a:gd name="connsiteY8" fmla="*/ 250825 h 269875"/>
              <a:gd name="connsiteX9" fmla="*/ 116840 w 228600"/>
              <a:gd name="connsiteY9" fmla="*/ 252729 h 269875"/>
              <a:gd name="connsiteX10" fmla="*/ 136271 w 228600"/>
              <a:gd name="connsiteY10" fmla="*/ 252729 h 269875"/>
              <a:gd name="connsiteX11" fmla="*/ 179196 w 228600"/>
              <a:gd name="connsiteY11" fmla="*/ 248158 h 269875"/>
              <a:gd name="connsiteX12" fmla="*/ 201676 w 228600"/>
              <a:gd name="connsiteY12" fmla="*/ 231902 h 269875"/>
              <a:gd name="connsiteX13" fmla="*/ 222122 w 228600"/>
              <a:gd name="connsiteY13" fmla="*/ 195198 h 269875"/>
              <a:gd name="connsiteX14" fmla="*/ 228600 w 228600"/>
              <a:gd name="connsiteY14" fmla="*/ 196596 h 269875"/>
              <a:gd name="connsiteX15" fmla="*/ 205866 w 228600"/>
              <a:gd name="connsiteY15" fmla="*/ 269875 h 269875"/>
              <a:gd name="connsiteX16" fmla="*/ 0 w 228600"/>
              <a:gd name="connsiteY16" fmla="*/ 269875 h 269875"/>
              <a:gd name="connsiteX17" fmla="*/ 0 w 228600"/>
              <a:gd name="connsiteY17" fmla="*/ 262509 h 269875"/>
              <a:gd name="connsiteX18" fmla="*/ 9905 w 228600"/>
              <a:gd name="connsiteY18" fmla="*/ 262509 h 269875"/>
              <a:gd name="connsiteX19" fmla="*/ 34035 w 228600"/>
              <a:gd name="connsiteY19" fmla="*/ 251333 h 269875"/>
              <a:gd name="connsiteX20" fmla="*/ 38226 w 228600"/>
              <a:gd name="connsiteY20" fmla="*/ 221869 h 269875"/>
              <a:gd name="connsiteX21" fmla="*/ 38226 w 228600"/>
              <a:gd name="connsiteY21" fmla="*/ 47752 h 269875"/>
              <a:gd name="connsiteX22" fmla="*/ 32766 w 228600"/>
              <a:gd name="connsiteY22" fmla="*/ 16128 h 269875"/>
              <a:gd name="connsiteX23" fmla="*/ 9905 w 228600"/>
              <a:gd name="connsiteY23" fmla="*/ 7365 h 269875"/>
              <a:gd name="connsiteX24" fmla="*/ 0 w 228600"/>
              <a:gd name="connsiteY24" fmla="*/ 7365 h 269875"/>
              <a:gd name="connsiteX25" fmla="*/ 0 w 228600"/>
              <a:gd name="connsiteY25" fmla="*/ 0 h 2698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228600" h="269875">
                <a:moveTo>
                  <a:pt x="0" y="0"/>
                </a:moveTo>
                <a:cubicBezTo>
                  <a:pt x="40132" y="0"/>
                  <a:pt x="80263" y="0"/>
                  <a:pt x="120396" y="0"/>
                </a:cubicBezTo>
                <a:cubicBezTo>
                  <a:pt x="120396" y="2413"/>
                  <a:pt x="120396" y="4953"/>
                  <a:pt x="120396" y="7365"/>
                </a:cubicBezTo>
                <a:cubicBezTo>
                  <a:pt x="106171" y="7239"/>
                  <a:pt x="96265" y="8509"/>
                  <a:pt x="90677" y="11303"/>
                </a:cubicBezTo>
                <a:cubicBezTo>
                  <a:pt x="84963" y="14096"/>
                  <a:pt x="81026" y="17653"/>
                  <a:pt x="78994" y="21844"/>
                </a:cubicBezTo>
                <a:cubicBezTo>
                  <a:pt x="76835" y="26161"/>
                  <a:pt x="75819" y="36321"/>
                  <a:pt x="75819" y="52323"/>
                </a:cubicBezTo>
                <a:cubicBezTo>
                  <a:pt x="75819" y="108839"/>
                  <a:pt x="75819" y="165353"/>
                  <a:pt x="75819" y="221869"/>
                </a:cubicBezTo>
                <a:cubicBezTo>
                  <a:pt x="75819" y="232917"/>
                  <a:pt x="76835" y="240538"/>
                  <a:pt x="78994" y="244602"/>
                </a:cubicBezTo>
                <a:cubicBezTo>
                  <a:pt x="80517" y="247396"/>
                  <a:pt x="82930" y="249428"/>
                  <a:pt x="86232" y="250825"/>
                </a:cubicBezTo>
                <a:cubicBezTo>
                  <a:pt x="89535" y="252095"/>
                  <a:pt x="99695" y="252729"/>
                  <a:pt x="116840" y="252729"/>
                </a:cubicBezTo>
                <a:cubicBezTo>
                  <a:pt x="123316" y="252729"/>
                  <a:pt x="129794" y="252729"/>
                  <a:pt x="136271" y="252729"/>
                </a:cubicBezTo>
                <a:cubicBezTo>
                  <a:pt x="156590" y="252729"/>
                  <a:pt x="170941" y="251205"/>
                  <a:pt x="179196" y="248158"/>
                </a:cubicBezTo>
                <a:cubicBezTo>
                  <a:pt x="187452" y="245109"/>
                  <a:pt x="194945" y="239776"/>
                  <a:pt x="201676" y="231902"/>
                </a:cubicBezTo>
                <a:cubicBezTo>
                  <a:pt x="208533" y="224154"/>
                  <a:pt x="215265" y="211963"/>
                  <a:pt x="222122" y="195198"/>
                </a:cubicBezTo>
                <a:cubicBezTo>
                  <a:pt x="224282" y="195707"/>
                  <a:pt x="226440" y="196215"/>
                  <a:pt x="228600" y="196596"/>
                </a:cubicBezTo>
                <a:cubicBezTo>
                  <a:pt x="220979" y="221107"/>
                  <a:pt x="213359" y="245490"/>
                  <a:pt x="205866" y="269875"/>
                </a:cubicBezTo>
                <a:cubicBezTo>
                  <a:pt x="137159" y="269875"/>
                  <a:pt x="68579" y="269875"/>
                  <a:pt x="0" y="269875"/>
                </a:cubicBezTo>
                <a:cubicBezTo>
                  <a:pt x="0" y="267461"/>
                  <a:pt x="0" y="264921"/>
                  <a:pt x="0" y="262509"/>
                </a:cubicBezTo>
                <a:cubicBezTo>
                  <a:pt x="3301" y="262509"/>
                  <a:pt x="6604" y="262509"/>
                  <a:pt x="9905" y="262509"/>
                </a:cubicBezTo>
                <a:cubicBezTo>
                  <a:pt x="21208" y="262509"/>
                  <a:pt x="29210" y="258826"/>
                  <a:pt x="34035" y="251333"/>
                </a:cubicBezTo>
                <a:cubicBezTo>
                  <a:pt x="36829" y="247141"/>
                  <a:pt x="38226" y="237363"/>
                  <a:pt x="38226" y="221869"/>
                </a:cubicBezTo>
                <a:cubicBezTo>
                  <a:pt x="38226" y="163829"/>
                  <a:pt x="38226" y="105790"/>
                  <a:pt x="38226" y="47752"/>
                </a:cubicBezTo>
                <a:cubicBezTo>
                  <a:pt x="38226" y="30860"/>
                  <a:pt x="36322" y="20320"/>
                  <a:pt x="32766" y="16128"/>
                </a:cubicBezTo>
                <a:cubicBezTo>
                  <a:pt x="27558" y="10286"/>
                  <a:pt x="20066" y="7365"/>
                  <a:pt x="9905" y="7365"/>
                </a:cubicBezTo>
                <a:cubicBezTo>
                  <a:pt x="6604" y="7365"/>
                  <a:pt x="3301" y="7365"/>
                  <a:pt x="0" y="7365"/>
                </a:cubicBezTo>
                <a:cubicBezTo>
                  <a:pt x="0" y="4953"/>
                  <a:pt x="0" y="2413"/>
                  <a:pt x="0" y="0"/>
                </a:cubicBezTo>
              </a:path>
            </a:pathLst>
          </a:custGeom>
          <a:solidFill>
            <a:srgbClr val="FF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2" name="Freeform 3"/>
          <p:cNvSpPr/>
          <p:nvPr/>
        </p:nvSpPr>
        <p:spPr>
          <a:xfrm>
            <a:off x="3507264" y="3480654"/>
            <a:ext cx="180528" cy="208465"/>
          </a:xfrm>
          <a:custGeom>
            <a:avLst/>
            <a:gdLst>
              <a:gd name="connsiteX0" fmla="*/ 6350 w 241300"/>
              <a:gd name="connsiteY0" fmla="*/ 6350 h 282575"/>
              <a:gd name="connsiteX1" fmla="*/ 126746 w 241300"/>
              <a:gd name="connsiteY1" fmla="*/ 6350 h 282575"/>
              <a:gd name="connsiteX2" fmla="*/ 126746 w 241300"/>
              <a:gd name="connsiteY2" fmla="*/ 13715 h 282575"/>
              <a:gd name="connsiteX3" fmla="*/ 97027 w 241300"/>
              <a:gd name="connsiteY3" fmla="*/ 17653 h 282575"/>
              <a:gd name="connsiteX4" fmla="*/ 85344 w 241300"/>
              <a:gd name="connsiteY4" fmla="*/ 28194 h 282575"/>
              <a:gd name="connsiteX5" fmla="*/ 82169 w 241300"/>
              <a:gd name="connsiteY5" fmla="*/ 58673 h 282575"/>
              <a:gd name="connsiteX6" fmla="*/ 82169 w 241300"/>
              <a:gd name="connsiteY6" fmla="*/ 228219 h 282575"/>
              <a:gd name="connsiteX7" fmla="*/ 85344 w 241300"/>
              <a:gd name="connsiteY7" fmla="*/ 250952 h 282575"/>
              <a:gd name="connsiteX8" fmla="*/ 92582 w 241300"/>
              <a:gd name="connsiteY8" fmla="*/ 257175 h 282575"/>
              <a:gd name="connsiteX9" fmla="*/ 123190 w 241300"/>
              <a:gd name="connsiteY9" fmla="*/ 259079 h 282575"/>
              <a:gd name="connsiteX10" fmla="*/ 142621 w 241300"/>
              <a:gd name="connsiteY10" fmla="*/ 259079 h 282575"/>
              <a:gd name="connsiteX11" fmla="*/ 185546 w 241300"/>
              <a:gd name="connsiteY11" fmla="*/ 254508 h 282575"/>
              <a:gd name="connsiteX12" fmla="*/ 208026 w 241300"/>
              <a:gd name="connsiteY12" fmla="*/ 238252 h 282575"/>
              <a:gd name="connsiteX13" fmla="*/ 228472 w 241300"/>
              <a:gd name="connsiteY13" fmla="*/ 201548 h 282575"/>
              <a:gd name="connsiteX14" fmla="*/ 234950 w 241300"/>
              <a:gd name="connsiteY14" fmla="*/ 202946 h 282575"/>
              <a:gd name="connsiteX15" fmla="*/ 212216 w 241300"/>
              <a:gd name="connsiteY15" fmla="*/ 276225 h 282575"/>
              <a:gd name="connsiteX16" fmla="*/ 6350 w 241300"/>
              <a:gd name="connsiteY16" fmla="*/ 276225 h 282575"/>
              <a:gd name="connsiteX17" fmla="*/ 6350 w 241300"/>
              <a:gd name="connsiteY17" fmla="*/ 268859 h 282575"/>
              <a:gd name="connsiteX18" fmla="*/ 16255 w 241300"/>
              <a:gd name="connsiteY18" fmla="*/ 268859 h 282575"/>
              <a:gd name="connsiteX19" fmla="*/ 40385 w 241300"/>
              <a:gd name="connsiteY19" fmla="*/ 257683 h 282575"/>
              <a:gd name="connsiteX20" fmla="*/ 44576 w 241300"/>
              <a:gd name="connsiteY20" fmla="*/ 228219 h 282575"/>
              <a:gd name="connsiteX21" fmla="*/ 44576 w 241300"/>
              <a:gd name="connsiteY21" fmla="*/ 54102 h 282575"/>
              <a:gd name="connsiteX22" fmla="*/ 39116 w 241300"/>
              <a:gd name="connsiteY22" fmla="*/ 22478 h 282575"/>
              <a:gd name="connsiteX23" fmla="*/ 16255 w 241300"/>
              <a:gd name="connsiteY23" fmla="*/ 13715 h 282575"/>
              <a:gd name="connsiteX24" fmla="*/ 6350 w 241300"/>
              <a:gd name="connsiteY24" fmla="*/ 13715 h 282575"/>
              <a:gd name="connsiteX25" fmla="*/ 6350 w 241300"/>
              <a:gd name="connsiteY25" fmla="*/ 6350 h 2825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241300" h="282575">
                <a:moveTo>
                  <a:pt x="6350" y="6350"/>
                </a:moveTo>
                <a:cubicBezTo>
                  <a:pt x="46482" y="6350"/>
                  <a:pt x="86613" y="6350"/>
                  <a:pt x="126746" y="6350"/>
                </a:cubicBezTo>
                <a:cubicBezTo>
                  <a:pt x="126746" y="8763"/>
                  <a:pt x="126746" y="11303"/>
                  <a:pt x="126746" y="13715"/>
                </a:cubicBezTo>
                <a:cubicBezTo>
                  <a:pt x="112521" y="13589"/>
                  <a:pt x="102615" y="14859"/>
                  <a:pt x="97027" y="17653"/>
                </a:cubicBezTo>
                <a:cubicBezTo>
                  <a:pt x="91313" y="20446"/>
                  <a:pt x="87376" y="24003"/>
                  <a:pt x="85344" y="28194"/>
                </a:cubicBezTo>
                <a:cubicBezTo>
                  <a:pt x="83185" y="32511"/>
                  <a:pt x="82169" y="42671"/>
                  <a:pt x="82169" y="58673"/>
                </a:cubicBezTo>
                <a:cubicBezTo>
                  <a:pt x="82169" y="115189"/>
                  <a:pt x="82169" y="171703"/>
                  <a:pt x="82169" y="228219"/>
                </a:cubicBezTo>
                <a:cubicBezTo>
                  <a:pt x="82169" y="239267"/>
                  <a:pt x="83185" y="246888"/>
                  <a:pt x="85344" y="250952"/>
                </a:cubicBezTo>
                <a:cubicBezTo>
                  <a:pt x="86867" y="253746"/>
                  <a:pt x="89280" y="255778"/>
                  <a:pt x="92582" y="257175"/>
                </a:cubicBezTo>
                <a:cubicBezTo>
                  <a:pt x="95885" y="258445"/>
                  <a:pt x="106045" y="259079"/>
                  <a:pt x="123190" y="259079"/>
                </a:cubicBezTo>
                <a:cubicBezTo>
                  <a:pt x="129666" y="259079"/>
                  <a:pt x="136144" y="259079"/>
                  <a:pt x="142621" y="259079"/>
                </a:cubicBezTo>
                <a:cubicBezTo>
                  <a:pt x="162940" y="259079"/>
                  <a:pt x="177291" y="257555"/>
                  <a:pt x="185546" y="254508"/>
                </a:cubicBezTo>
                <a:cubicBezTo>
                  <a:pt x="193802" y="251459"/>
                  <a:pt x="201295" y="246126"/>
                  <a:pt x="208026" y="238252"/>
                </a:cubicBezTo>
                <a:cubicBezTo>
                  <a:pt x="214883" y="230504"/>
                  <a:pt x="221615" y="218313"/>
                  <a:pt x="228472" y="201548"/>
                </a:cubicBezTo>
                <a:cubicBezTo>
                  <a:pt x="230632" y="202057"/>
                  <a:pt x="232790" y="202565"/>
                  <a:pt x="234950" y="202946"/>
                </a:cubicBezTo>
                <a:cubicBezTo>
                  <a:pt x="227329" y="227457"/>
                  <a:pt x="219709" y="251840"/>
                  <a:pt x="212216" y="276225"/>
                </a:cubicBezTo>
                <a:cubicBezTo>
                  <a:pt x="143509" y="276225"/>
                  <a:pt x="74929" y="276225"/>
                  <a:pt x="6350" y="276225"/>
                </a:cubicBezTo>
                <a:cubicBezTo>
                  <a:pt x="6350" y="273811"/>
                  <a:pt x="6350" y="271271"/>
                  <a:pt x="6350" y="268859"/>
                </a:cubicBezTo>
                <a:cubicBezTo>
                  <a:pt x="9651" y="268859"/>
                  <a:pt x="12954" y="268859"/>
                  <a:pt x="16255" y="268859"/>
                </a:cubicBezTo>
                <a:cubicBezTo>
                  <a:pt x="27558" y="268859"/>
                  <a:pt x="35560" y="265176"/>
                  <a:pt x="40385" y="257683"/>
                </a:cubicBezTo>
                <a:cubicBezTo>
                  <a:pt x="43179" y="253491"/>
                  <a:pt x="44576" y="243713"/>
                  <a:pt x="44576" y="228219"/>
                </a:cubicBezTo>
                <a:cubicBezTo>
                  <a:pt x="44576" y="170179"/>
                  <a:pt x="44576" y="112140"/>
                  <a:pt x="44576" y="54102"/>
                </a:cubicBezTo>
                <a:cubicBezTo>
                  <a:pt x="44576" y="37210"/>
                  <a:pt x="42672" y="26670"/>
                  <a:pt x="39116" y="22478"/>
                </a:cubicBezTo>
                <a:cubicBezTo>
                  <a:pt x="33908" y="16636"/>
                  <a:pt x="26416" y="13715"/>
                  <a:pt x="16255" y="13715"/>
                </a:cubicBezTo>
                <a:cubicBezTo>
                  <a:pt x="12954" y="13715"/>
                  <a:pt x="9651" y="13715"/>
                  <a:pt x="6350" y="13715"/>
                </a:cubicBezTo>
                <a:cubicBezTo>
                  <a:pt x="6350" y="11303"/>
                  <a:pt x="6350" y="8763"/>
                  <a:pt x="6350" y="6350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3" name="Freeform 3"/>
          <p:cNvSpPr/>
          <p:nvPr/>
        </p:nvSpPr>
        <p:spPr>
          <a:xfrm>
            <a:off x="3740051" y="3594209"/>
            <a:ext cx="62805" cy="119457"/>
          </a:xfrm>
          <a:custGeom>
            <a:avLst/>
            <a:gdLst>
              <a:gd name="connsiteX0" fmla="*/ 51815 w 83947"/>
              <a:gd name="connsiteY0" fmla="*/ 0 h 161925"/>
              <a:gd name="connsiteX1" fmla="*/ 57022 w 83947"/>
              <a:gd name="connsiteY1" fmla="*/ 0 h 161925"/>
              <a:gd name="connsiteX2" fmla="*/ 57022 w 83947"/>
              <a:gd name="connsiteY2" fmla="*/ 133985 h 161925"/>
              <a:gd name="connsiteX3" fmla="*/ 58546 w 83947"/>
              <a:gd name="connsiteY3" fmla="*/ 150622 h 161925"/>
              <a:gd name="connsiteX4" fmla="*/ 64770 w 83947"/>
              <a:gd name="connsiteY4" fmla="*/ 155702 h 161925"/>
              <a:gd name="connsiteX5" fmla="*/ 83946 w 83947"/>
              <a:gd name="connsiteY5" fmla="*/ 157607 h 161925"/>
              <a:gd name="connsiteX6" fmla="*/ 83946 w 83947"/>
              <a:gd name="connsiteY6" fmla="*/ 161925 h 161925"/>
              <a:gd name="connsiteX7" fmla="*/ 3683 w 83947"/>
              <a:gd name="connsiteY7" fmla="*/ 161925 h 161925"/>
              <a:gd name="connsiteX8" fmla="*/ 3683 w 83947"/>
              <a:gd name="connsiteY8" fmla="*/ 157607 h 161925"/>
              <a:gd name="connsiteX9" fmla="*/ 23240 w 83947"/>
              <a:gd name="connsiteY9" fmla="*/ 155702 h 161925"/>
              <a:gd name="connsiteX10" fmla="*/ 29336 w 83947"/>
              <a:gd name="connsiteY10" fmla="*/ 151129 h 161925"/>
              <a:gd name="connsiteX11" fmla="*/ 31115 w 83947"/>
              <a:gd name="connsiteY11" fmla="*/ 133985 h 161925"/>
              <a:gd name="connsiteX12" fmla="*/ 31115 w 83947"/>
              <a:gd name="connsiteY12" fmla="*/ 48386 h 161925"/>
              <a:gd name="connsiteX13" fmla="*/ 29590 w 83947"/>
              <a:gd name="connsiteY13" fmla="*/ 26161 h 161925"/>
              <a:gd name="connsiteX14" fmla="*/ 25527 w 83947"/>
              <a:gd name="connsiteY14" fmla="*/ 20701 h 161925"/>
              <a:gd name="connsiteX15" fmla="*/ 18541 w 83947"/>
              <a:gd name="connsiteY15" fmla="*/ 18922 h 161925"/>
              <a:gd name="connsiteX16" fmla="*/ 2285 w 83947"/>
              <a:gd name="connsiteY16" fmla="*/ 22479 h 161925"/>
              <a:gd name="connsiteX17" fmla="*/ 0 w 83947"/>
              <a:gd name="connsiteY17" fmla="*/ 18922 h 161925"/>
              <a:gd name="connsiteX18" fmla="*/ 51815 w 83947"/>
              <a:gd name="connsiteY18" fmla="*/ 0 h 1619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</a:cxnLst>
            <a:rect l="l" t="t" r="r" b="b"/>
            <a:pathLst>
              <a:path w="83947" h="161925">
                <a:moveTo>
                  <a:pt x="51815" y="0"/>
                </a:moveTo>
                <a:cubicBezTo>
                  <a:pt x="53594" y="0"/>
                  <a:pt x="55371" y="0"/>
                  <a:pt x="57022" y="0"/>
                </a:cubicBezTo>
                <a:cubicBezTo>
                  <a:pt x="57022" y="44704"/>
                  <a:pt x="57022" y="89408"/>
                  <a:pt x="57022" y="133985"/>
                </a:cubicBezTo>
                <a:cubicBezTo>
                  <a:pt x="57022" y="142875"/>
                  <a:pt x="57530" y="148463"/>
                  <a:pt x="58546" y="150622"/>
                </a:cubicBezTo>
                <a:cubicBezTo>
                  <a:pt x="59563" y="152780"/>
                  <a:pt x="61595" y="154559"/>
                  <a:pt x="64770" y="155702"/>
                </a:cubicBezTo>
                <a:cubicBezTo>
                  <a:pt x="67945" y="156845"/>
                  <a:pt x="74295" y="157479"/>
                  <a:pt x="83946" y="157607"/>
                </a:cubicBezTo>
                <a:cubicBezTo>
                  <a:pt x="83946" y="159130"/>
                  <a:pt x="83946" y="160528"/>
                  <a:pt x="83946" y="161925"/>
                </a:cubicBezTo>
                <a:cubicBezTo>
                  <a:pt x="57150" y="161925"/>
                  <a:pt x="30479" y="161925"/>
                  <a:pt x="3683" y="161925"/>
                </a:cubicBezTo>
                <a:cubicBezTo>
                  <a:pt x="3683" y="160528"/>
                  <a:pt x="3683" y="159130"/>
                  <a:pt x="3683" y="157607"/>
                </a:cubicBezTo>
                <a:cubicBezTo>
                  <a:pt x="13842" y="157479"/>
                  <a:pt x="20320" y="156845"/>
                  <a:pt x="23240" y="155702"/>
                </a:cubicBezTo>
                <a:cubicBezTo>
                  <a:pt x="26161" y="154559"/>
                  <a:pt x="28194" y="153035"/>
                  <a:pt x="29336" y="151129"/>
                </a:cubicBezTo>
                <a:cubicBezTo>
                  <a:pt x="30607" y="149225"/>
                  <a:pt x="31115" y="143510"/>
                  <a:pt x="31115" y="133985"/>
                </a:cubicBezTo>
                <a:cubicBezTo>
                  <a:pt x="31115" y="105536"/>
                  <a:pt x="31115" y="76961"/>
                  <a:pt x="31115" y="48386"/>
                </a:cubicBezTo>
                <a:cubicBezTo>
                  <a:pt x="31115" y="36829"/>
                  <a:pt x="30607" y="29464"/>
                  <a:pt x="29590" y="26161"/>
                </a:cubicBezTo>
                <a:cubicBezTo>
                  <a:pt x="28828" y="23622"/>
                  <a:pt x="27432" y="21844"/>
                  <a:pt x="25527" y="20701"/>
                </a:cubicBezTo>
                <a:cubicBezTo>
                  <a:pt x="23621" y="19558"/>
                  <a:pt x="21208" y="18922"/>
                  <a:pt x="18541" y="18922"/>
                </a:cubicBezTo>
                <a:cubicBezTo>
                  <a:pt x="14604" y="18922"/>
                  <a:pt x="9271" y="20192"/>
                  <a:pt x="2285" y="22479"/>
                </a:cubicBezTo>
                <a:cubicBezTo>
                  <a:pt x="1523" y="21335"/>
                  <a:pt x="761" y="20066"/>
                  <a:pt x="0" y="18922"/>
                </a:cubicBezTo>
                <a:cubicBezTo>
                  <a:pt x="17271" y="12700"/>
                  <a:pt x="34544" y="6222"/>
                  <a:pt x="51815" y="0"/>
                </a:cubicBezTo>
              </a:path>
            </a:pathLst>
          </a:custGeom>
          <a:solidFill>
            <a:srgbClr val="FF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4" name="Freeform 3"/>
          <p:cNvSpPr/>
          <p:nvPr/>
        </p:nvSpPr>
        <p:spPr>
          <a:xfrm>
            <a:off x="3735300" y="3589524"/>
            <a:ext cx="72306" cy="128826"/>
          </a:xfrm>
          <a:custGeom>
            <a:avLst/>
            <a:gdLst>
              <a:gd name="connsiteX0" fmla="*/ 58165 w 96647"/>
              <a:gd name="connsiteY0" fmla="*/ 6350 h 174625"/>
              <a:gd name="connsiteX1" fmla="*/ 63372 w 96647"/>
              <a:gd name="connsiteY1" fmla="*/ 6350 h 174625"/>
              <a:gd name="connsiteX2" fmla="*/ 63372 w 96647"/>
              <a:gd name="connsiteY2" fmla="*/ 140335 h 174625"/>
              <a:gd name="connsiteX3" fmla="*/ 64896 w 96647"/>
              <a:gd name="connsiteY3" fmla="*/ 156972 h 174625"/>
              <a:gd name="connsiteX4" fmla="*/ 71120 w 96647"/>
              <a:gd name="connsiteY4" fmla="*/ 162052 h 174625"/>
              <a:gd name="connsiteX5" fmla="*/ 90296 w 96647"/>
              <a:gd name="connsiteY5" fmla="*/ 163957 h 174625"/>
              <a:gd name="connsiteX6" fmla="*/ 90296 w 96647"/>
              <a:gd name="connsiteY6" fmla="*/ 168275 h 174625"/>
              <a:gd name="connsiteX7" fmla="*/ 10033 w 96647"/>
              <a:gd name="connsiteY7" fmla="*/ 168275 h 174625"/>
              <a:gd name="connsiteX8" fmla="*/ 10033 w 96647"/>
              <a:gd name="connsiteY8" fmla="*/ 163957 h 174625"/>
              <a:gd name="connsiteX9" fmla="*/ 29590 w 96647"/>
              <a:gd name="connsiteY9" fmla="*/ 162052 h 174625"/>
              <a:gd name="connsiteX10" fmla="*/ 35686 w 96647"/>
              <a:gd name="connsiteY10" fmla="*/ 157479 h 174625"/>
              <a:gd name="connsiteX11" fmla="*/ 37465 w 96647"/>
              <a:gd name="connsiteY11" fmla="*/ 140335 h 174625"/>
              <a:gd name="connsiteX12" fmla="*/ 37465 w 96647"/>
              <a:gd name="connsiteY12" fmla="*/ 54736 h 174625"/>
              <a:gd name="connsiteX13" fmla="*/ 35940 w 96647"/>
              <a:gd name="connsiteY13" fmla="*/ 32511 h 174625"/>
              <a:gd name="connsiteX14" fmla="*/ 31877 w 96647"/>
              <a:gd name="connsiteY14" fmla="*/ 27051 h 174625"/>
              <a:gd name="connsiteX15" fmla="*/ 24891 w 96647"/>
              <a:gd name="connsiteY15" fmla="*/ 25272 h 174625"/>
              <a:gd name="connsiteX16" fmla="*/ 8635 w 96647"/>
              <a:gd name="connsiteY16" fmla="*/ 28829 h 174625"/>
              <a:gd name="connsiteX17" fmla="*/ 6350 w 96647"/>
              <a:gd name="connsiteY17" fmla="*/ 25272 h 174625"/>
              <a:gd name="connsiteX18" fmla="*/ 58165 w 96647"/>
              <a:gd name="connsiteY18" fmla="*/ 6350 h 1746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</a:cxnLst>
            <a:rect l="l" t="t" r="r" b="b"/>
            <a:pathLst>
              <a:path w="96647" h="174625">
                <a:moveTo>
                  <a:pt x="58165" y="6350"/>
                </a:moveTo>
                <a:cubicBezTo>
                  <a:pt x="59944" y="6350"/>
                  <a:pt x="61721" y="6350"/>
                  <a:pt x="63372" y="6350"/>
                </a:cubicBezTo>
                <a:cubicBezTo>
                  <a:pt x="63372" y="51054"/>
                  <a:pt x="63372" y="95758"/>
                  <a:pt x="63372" y="140335"/>
                </a:cubicBezTo>
                <a:cubicBezTo>
                  <a:pt x="63372" y="149225"/>
                  <a:pt x="63880" y="154813"/>
                  <a:pt x="64896" y="156972"/>
                </a:cubicBezTo>
                <a:cubicBezTo>
                  <a:pt x="65913" y="159130"/>
                  <a:pt x="67945" y="160909"/>
                  <a:pt x="71120" y="162052"/>
                </a:cubicBezTo>
                <a:cubicBezTo>
                  <a:pt x="74295" y="163195"/>
                  <a:pt x="80645" y="163829"/>
                  <a:pt x="90296" y="163957"/>
                </a:cubicBezTo>
                <a:cubicBezTo>
                  <a:pt x="90296" y="165480"/>
                  <a:pt x="90296" y="166878"/>
                  <a:pt x="90296" y="168275"/>
                </a:cubicBezTo>
                <a:cubicBezTo>
                  <a:pt x="63500" y="168275"/>
                  <a:pt x="36829" y="168275"/>
                  <a:pt x="10033" y="168275"/>
                </a:cubicBezTo>
                <a:cubicBezTo>
                  <a:pt x="10033" y="166878"/>
                  <a:pt x="10033" y="165480"/>
                  <a:pt x="10033" y="163957"/>
                </a:cubicBezTo>
                <a:cubicBezTo>
                  <a:pt x="20192" y="163829"/>
                  <a:pt x="26670" y="163195"/>
                  <a:pt x="29590" y="162052"/>
                </a:cubicBezTo>
                <a:cubicBezTo>
                  <a:pt x="32511" y="160909"/>
                  <a:pt x="34544" y="159385"/>
                  <a:pt x="35686" y="157479"/>
                </a:cubicBezTo>
                <a:cubicBezTo>
                  <a:pt x="36957" y="155575"/>
                  <a:pt x="37465" y="149860"/>
                  <a:pt x="37465" y="140335"/>
                </a:cubicBezTo>
                <a:cubicBezTo>
                  <a:pt x="37465" y="111886"/>
                  <a:pt x="37465" y="83311"/>
                  <a:pt x="37465" y="54736"/>
                </a:cubicBezTo>
                <a:cubicBezTo>
                  <a:pt x="37465" y="43179"/>
                  <a:pt x="36957" y="35814"/>
                  <a:pt x="35940" y="32511"/>
                </a:cubicBezTo>
                <a:cubicBezTo>
                  <a:pt x="35178" y="29972"/>
                  <a:pt x="33782" y="28194"/>
                  <a:pt x="31877" y="27051"/>
                </a:cubicBezTo>
                <a:cubicBezTo>
                  <a:pt x="29971" y="25908"/>
                  <a:pt x="27558" y="25272"/>
                  <a:pt x="24891" y="25272"/>
                </a:cubicBezTo>
                <a:cubicBezTo>
                  <a:pt x="20954" y="25272"/>
                  <a:pt x="15621" y="26542"/>
                  <a:pt x="8635" y="28829"/>
                </a:cubicBezTo>
                <a:cubicBezTo>
                  <a:pt x="7873" y="27685"/>
                  <a:pt x="7111" y="26416"/>
                  <a:pt x="6350" y="25272"/>
                </a:cubicBezTo>
                <a:cubicBezTo>
                  <a:pt x="23621" y="19050"/>
                  <a:pt x="40894" y="12572"/>
                  <a:pt x="58165" y="6350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5" name="Freeform 3"/>
          <p:cNvSpPr/>
          <p:nvPr/>
        </p:nvSpPr>
        <p:spPr>
          <a:xfrm>
            <a:off x="5108265" y="3429124"/>
            <a:ext cx="171027" cy="199095"/>
          </a:xfrm>
          <a:custGeom>
            <a:avLst/>
            <a:gdLst>
              <a:gd name="connsiteX0" fmla="*/ 0 w 228600"/>
              <a:gd name="connsiteY0" fmla="*/ 0 h 269875"/>
              <a:gd name="connsiteX1" fmla="*/ 120396 w 228600"/>
              <a:gd name="connsiteY1" fmla="*/ 0 h 269875"/>
              <a:gd name="connsiteX2" fmla="*/ 120396 w 228600"/>
              <a:gd name="connsiteY2" fmla="*/ 7365 h 269875"/>
              <a:gd name="connsiteX3" fmla="*/ 90677 w 228600"/>
              <a:gd name="connsiteY3" fmla="*/ 11303 h 269875"/>
              <a:gd name="connsiteX4" fmla="*/ 78994 w 228600"/>
              <a:gd name="connsiteY4" fmla="*/ 21844 h 269875"/>
              <a:gd name="connsiteX5" fmla="*/ 75819 w 228600"/>
              <a:gd name="connsiteY5" fmla="*/ 52323 h 269875"/>
              <a:gd name="connsiteX6" fmla="*/ 75819 w 228600"/>
              <a:gd name="connsiteY6" fmla="*/ 221869 h 269875"/>
              <a:gd name="connsiteX7" fmla="*/ 78994 w 228600"/>
              <a:gd name="connsiteY7" fmla="*/ 244602 h 269875"/>
              <a:gd name="connsiteX8" fmla="*/ 86233 w 228600"/>
              <a:gd name="connsiteY8" fmla="*/ 250825 h 269875"/>
              <a:gd name="connsiteX9" fmla="*/ 116840 w 228600"/>
              <a:gd name="connsiteY9" fmla="*/ 252729 h 269875"/>
              <a:gd name="connsiteX10" fmla="*/ 136271 w 228600"/>
              <a:gd name="connsiteY10" fmla="*/ 252729 h 269875"/>
              <a:gd name="connsiteX11" fmla="*/ 179196 w 228600"/>
              <a:gd name="connsiteY11" fmla="*/ 248158 h 269875"/>
              <a:gd name="connsiteX12" fmla="*/ 201676 w 228600"/>
              <a:gd name="connsiteY12" fmla="*/ 231902 h 269875"/>
              <a:gd name="connsiteX13" fmla="*/ 222122 w 228600"/>
              <a:gd name="connsiteY13" fmla="*/ 195198 h 269875"/>
              <a:gd name="connsiteX14" fmla="*/ 228600 w 228600"/>
              <a:gd name="connsiteY14" fmla="*/ 196596 h 269875"/>
              <a:gd name="connsiteX15" fmla="*/ 205866 w 228600"/>
              <a:gd name="connsiteY15" fmla="*/ 269875 h 269875"/>
              <a:gd name="connsiteX16" fmla="*/ 0 w 228600"/>
              <a:gd name="connsiteY16" fmla="*/ 269875 h 269875"/>
              <a:gd name="connsiteX17" fmla="*/ 0 w 228600"/>
              <a:gd name="connsiteY17" fmla="*/ 262509 h 269875"/>
              <a:gd name="connsiteX18" fmla="*/ 9905 w 228600"/>
              <a:gd name="connsiteY18" fmla="*/ 262509 h 269875"/>
              <a:gd name="connsiteX19" fmla="*/ 34035 w 228600"/>
              <a:gd name="connsiteY19" fmla="*/ 251333 h 269875"/>
              <a:gd name="connsiteX20" fmla="*/ 38227 w 228600"/>
              <a:gd name="connsiteY20" fmla="*/ 221869 h 269875"/>
              <a:gd name="connsiteX21" fmla="*/ 38227 w 228600"/>
              <a:gd name="connsiteY21" fmla="*/ 47752 h 269875"/>
              <a:gd name="connsiteX22" fmla="*/ 32765 w 228600"/>
              <a:gd name="connsiteY22" fmla="*/ 16128 h 269875"/>
              <a:gd name="connsiteX23" fmla="*/ 9905 w 228600"/>
              <a:gd name="connsiteY23" fmla="*/ 7365 h 269875"/>
              <a:gd name="connsiteX24" fmla="*/ 0 w 228600"/>
              <a:gd name="connsiteY24" fmla="*/ 7365 h 269875"/>
              <a:gd name="connsiteX25" fmla="*/ 0 w 228600"/>
              <a:gd name="connsiteY25" fmla="*/ 0 h 2698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228600" h="269875">
                <a:moveTo>
                  <a:pt x="0" y="0"/>
                </a:moveTo>
                <a:cubicBezTo>
                  <a:pt x="40132" y="0"/>
                  <a:pt x="80264" y="0"/>
                  <a:pt x="120396" y="0"/>
                </a:cubicBezTo>
                <a:cubicBezTo>
                  <a:pt x="120396" y="2413"/>
                  <a:pt x="120396" y="4953"/>
                  <a:pt x="120396" y="7365"/>
                </a:cubicBezTo>
                <a:cubicBezTo>
                  <a:pt x="106171" y="7239"/>
                  <a:pt x="96265" y="8509"/>
                  <a:pt x="90677" y="11303"/>
                </a:cubicBezTo>
                <a:cubicBezTo>
                  <a:pt x="84963" y="14096"/>
                  <a:pt x="81026" y="17653"/>
                  <a:pt x="78994" y="21844"/>
                </a:cubicBezTo>
                <a:cubicBezTo>
                  <a:pt x="76834" y="26161"/>
                  <a:pt x="75819" y="36321"/>
                  <a:pt x="75819" y="52323"/>
                </a:cubicBezTo>
                <a:cubicBezTo>
                  <a:pt x="75819" y="108839"/>
                  <a:pt x="75819" y="165353"/>
                  <a:pt x="75819" y="221869"/>
                </a:cubicBezTo>
                <a:cubicBezTo>
                  <a:pt x="75819" y="232917"/>
                  <a:pt x="76834" y="240538"/>
                  <a:pt x="78994" y="244602"/>
                </a:cubicBezTo>
                <a:cubicBezTo>
                  <a:pt x="80517" y="247396"/>
                  <a:pt x="82930" y="249428"/>
                  <a:pt x="86233" y="250825"/>
                </a:cubicBezTo>
                <a:cubicBezTo>
                  <a:pt x="89534" y="252095"/>
                  <a:pt x="99695" y="252729"/>
                  <a:pt x="116840" y="252729"/>
                </a:cubicBezTo>
                <a:cubicBezTo>
                  <a:pt x="123316" y="252729"/>
                  <a:pt x="129794" y="252729"/>
                  <a:pt x="136271" y="252729"/>
                </a:cubicBezTo>
                <a:cubicBezTo>
                  <a:pt x="156590" y="252729"/>
                  <a:pt x="170941" y="251205"/>
                  <a:pt x="179196" y="248158"/>
                </a:cubicBezTo>
                <a:cubicBezTo>
                  <a:pt x="187452" y="245109"/>
                  <a:pt x="194945" y="239776"/>
                  <a:pt x="201676" y="231902"/>
                </a:cubicBezTo>
                <a:cubicBezTo>
                  <a:pt x="208533" y="224154"/>
                  <a:pt x="215265" y="211963"/>
                  <a:pt x="222122" y="195198"/>
                </a:cubicBezTo>
                <a:cubicBezTo>
                  <a:pt x="224282" y="195707"/>
                  <a:pt x="226440" y="196215"/>
                  <a:pt x="228600" y="196596"/>
                </a:cubicBezTo>
                <a:cubicBezTo>
                  <a:pt x="220979" y="221107"/>
                  <a:pt x="213359" y="245490"/>
                  <a:pt x="205866" y="269875"/>
                </a:cubicBezTo>
                <a:cubicBezTo>
                  <a:pt x="137159" y="269875"/>
                  <a:pt x="68579" y="269875"/>
                  <a:pt x="0" y="269875"/>
                </a:cubicBezTo>
                <a:cubicBezTo>
                  <a:pt x="0" y="267461"/>
                  <a:pt x="0" y="264921"/>
                  <a:pt x="0" y="262509"/>
                </a:cubicBezTo>
                <a:cubicBezTo>
                  <a:pt x="3302" y="262509"/>
                  <a:pt x="6603" y="262509"/>
                  <a:pt x="9905" y="262509"/>
                </a:cubicBezTo>
                <a:cubicBezTo>
                  <a:pt x="21208" y="262509"/>
                  <a:pt x="29209" y="258826"/>
                  <a:pt x="34035" y="251333"/>
                </a:cubicBezTo>
                <a:cubicBezTo>
                  <a:pt x="36829" y="247141"/>
                  <a:pt x="38227" y="237363"/>
                  <a:pt x="38227" y="221869"/>
                </a:cubicBezTo>
                <a:cubicBezTo>
                  <a:pt x="38227" y="163829"/>
                  <a:pt x="38227" y="105790"/>
                  <a:pt x="38227" y="47752"/>
                </a:cubicBezTo>
                <a:cubicBezTo>
                  <a:pt x="38227" y="30860"/>
                  <a:pt x="36321" y="20320"/>
                  <a:pt x="32765" y="16128"/>
                </a:cubicBezTo>
                <a:cubicBezTo>
                  <a:pt x="27558" y="10286"/>
                  <a:pt x="20065" y="7365"/>
                  <a:pt x="9905" y="7365"/>
                </a:cubicBezTo>
                <a:cubicBezTo>
                  <a:pt x="6603" y="7365"/>
                  <a:pt x="3302" y="7365"/>
                  <a:pt x="0" y="7365"/>
                </a:cubicBezTo>
                <a:cubicBezTo>
                  <a:pt x="0" y="4953"/>
                  <a:pt x="0" y="2413"/>
                  <a:pt x="0" y="0"/>
                </a:cubicBezTo>
              </a:path>
            </a:pathLst>
          </a:custGeom>
          <a:solidFill>
            <a:srgbClr val="FF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6" name="Freeform 3"/>
          <p:cNvSpPr/>
          <p:nvPr/>
        </p:nvSpPr>
        <p:spPr>
          <a:xfrm>
            <a:off x="5103513" y="3424439"/>
            <a:ext cx="180528" cy="208465"/>
          </a:xfrm>
          <a:custGeom>
            <a:avLst/>
            <a:gdLst>
              <a:gd name="connsiteX0" fmla="*/ 6350 w 241300"/>
              <a:gd name="connsiteY0" fmla="*/ 6350 h 282575"/>
              <a:gd name="connsiteX1" fmla="*/ 126746 w 241300"/>
              <a:gd name="connsiteY1" fmla="*/ 6350 h 282575"/>
              <a:gd name="connsiteX2" fmla="*/ 126746 w 241300"/>
              <a:gd name="connsiteY2" fmla="*/ 13715 h 282575"/>
              <a:gd name="connsiteX3" fmla="*/ 97027 w 241300"/>
              <a:gd name="connsiteY3" fmla="*/ 17653 h 282575"/>
              <a:gd name="connsiteX4" fmla="*/ 85344 w 241300"/>
              <a:gd name="connsiteY4" fmla="*/ 28194 h 282575"/>
              <a:gd name="connsiteX5" fmla="*/ 82169 w 241300"/>
              <a:gd name="connsiteY5" fmla="*/ 58673 h 282575"/>
              <a:gd name="connsiteX6" fmla="*/ 82169 w 241300"/>
              <a:gd name="connsiteY6" fmla="*/ 228219 h 282575"/>
              <a:gd name="connsiteX7" fmla="*/ 85344 w 241300"/>
              <a:gd name="connsiteY7" fmla="*/ 250952 h 282575"/>
              <a:gd name="connsiteX8" fmla="*/ 92583 w 241300"/>
              <a:gd name="connsiteY8" fmla="*/ 257175 h 282575"/>
              <a:gd name="connsiteX9" fmla="*/ 123190 w 241300"/>
              <a:gd name="connsiteY9" fmla="*/ 259079 h 282575"/>
              <a:gd name="connsiteX10" fmla="*/ 142621 w 241300"/>
              <a:gd name="connsiteY10" fmla="*/ 259079 h 282575"/>
              <a:gd name="connsiteX11" fmla="*/ 185546 w 241300"/>
              <a:gd name="connsiteY11" fmla="*/ 254508 h 282575"/>
              <a:gd name="connsiteX12" fmla="*/ 208026 w 241300"/>
              <a:gd name="connsiteY12" fmla="*/ 238252 h 282575"/>
              <a:gd name="connsiteX13" fmla="*/ 228472 w 241300"/>
              <a:gd name="connsiteY13" fmla="*/ 201548 h 282575"/>
              <a:gd name="connsiteX14" fmla="*/ 234950 w 241300"/>
              <a:gd name="connsiteY14" fmla="*/ 202946 h 282575"/>
              <a:gd name="connsiteX15" fmla="*/ 212216 w 241300"/>
              <a:gd name="connsiteY15" fmla="*/ 276225 h 282575"/>
              <a:gd name="connsiteX16" fmla="*/ 6350 w 241300"/>
              <a:gd name="connsiteY16" fmla="*/ 276225 h 282575"/>
              <a:gd name="connsiteX17" fmla="*/ 6350 w 241300"/>
              <a:gd name="connsiteY17" fmla="*/ 268859 h 282575"/>
              <a:gd name="connsiteX18" fmla="*/ 16255 w 241300"/>
              <a:gd name="connsiteY18" fmla="*/ 268859 h 282575"/>
              <a:gd name="connsiteX19" fmla="*/ 40385 w 241300"/>
              <a:gd name="connsiteY19" fmla="*/ 257683 h 282575"/>
              <a:gd name="connsiteX20" fmla="*/ 44577 w 241300"/>
              <a:gd name="connsiteY20" fmla="*/ 228219 h 282575"/>
              <a:gd name="connsiteX21" fmla="*/ 44577 w 241300"/>
              <a:gd name="connsiteY21" fmla="*/ 54102 h 282575"/>
              <a:gd name="connsiteX22" fmla="*/ 39115 w 241300"/>
              <a:gd name="connsiteY22" fmla="*/ 22478 h 282575"/>
              <a:gd name="connsiteX23" fmla="*/ 16255 w 241300"/>
              <a:gd name="connsiteY23" fmla="*/ 13715 h 282575"/>
              <a:gd name="connsiteX24" fmla="*/ 6350 w 241300"/>
              <a:gd name="connsiteY24" fmla="*/ 13715 h 282575"/>
              <a:gd name="connsiteX25" fmla="*/ 6350 w 241300"/>
              <a:gd name="connsiteY25" fmla="*/ 6350 h 2825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241300" h="282575">
                <a:moveTo>
                  <a:pt x="6350" y="6350"/>
                </a:moveTo>
                <a:cubicBezTo>
                  <a:pt x="46482" y="6350"/>
                  <a:pt x="86614" y="6350"/>
                  <a:pt x="126746" y="6350"/>
                </a:cubicBezTo>
                <a:cubicBezTo>
                  <a:pt x="126746" y="8763"/>
                  <a:pt x="126746" y="11303"/>
                  <a:pt x="126746" y="13715"/>
                </a:cubicBezTo>
                <a:cubicBezTo>
                  <a:pt x="112521" y="13589"/>
                  <a:pt x="102615" y="14859"/>
                  <a:pt x="97027" y="17653"/>
                </a:cubicBezTo>
                <a:cubicBezTo>
                  <a:pt x="91313" y="20446"/>
                  <a:pt x="87376" y="24003"/>
                  <a:pt x="85344" y="28194"/>
                </a:cubicBezTo>
                <a:cubicBezTo>
                  <a:pt x="83184" y="32511"/>
                  <a:pt x="82169" y="42671"/>
                  <a:pt x="82169" y="58673"/>
                </a:cubicBezTo>
                <a:cubicBezTo>
                  <a:pt x="82169" y="115189"/>
                  <a:pt x="82169" y="171703"/>
                  <a:pt x="82169" y="228219"/>
                </a:cubicBezTo>
                <a:cubicBezTo>
                  <a:pt x="82169" y="239267"/>
                  <a:pt x="83184" y="246888"/>
                  <a:pt x="85344" y="250952"/>
                </a:cubicBezTo>
                <a:cubicBezTo>
                  <a:pt x="86867" y="253746"/>
                  <a:pt x="89280" y="255778"/>
                  <a:pt x="92583" y="257175"/>
                </a:cubicBezTo>
                <a:cubicBezTo>
                  <a:pt x="95884" y="258445"/>
                  <a:pt x="106045" y="259079"/>
                  <a:pt x="123190" y="259079"/>
                </a:cubicBezTo>
                <a:cubicBezTo>
                  <a:pt x="129666" y="259079"/>
                  <a:pt x="136144" y="259079"/>
                  <a:pt x="142621" y="259079"/>
                </a:cubicBezTo>
                <a:cubicBezTo>
                  <a:pt x="162940" y="259079"/>
                  <a:pt x="177291" y="257555"/>
                  <a:pt x="185546" y="254508"/>
                </a:cubicBezTo>
                <a:cubicBezTo>
                  <a:pt x="193802" y="251459"/>
                  <a:pt x="201295" y="246126"/>
                  <a:pt x="208026" y="238252"/>
                </a:cubicBezTo>
                <a:cubicBezTo>
                  <a:pt x="214883" y="230504"/>
                  <a:pt x="221615" y="218313"/>
                  <a:pt x="228472" y="201548"/>
                </a:cubicBezTo>
                <a:cubicBezTo>
                  <a:pt x="230632" y="202057"/>
                  <a:pt x="232790" y="202565"/>
                  <a:pt x="234950" y="202946"/>
                </a:cubicBezTo>
                <a:cubicBezTo>
                  <a:pt x="227329" y="227457"/>
                  <a:pt x="219709" y="251840"/>
                  <a:pt x="212216" y="276225"/>
                </a:cubicBezTo>
                <a:cubicBezTo>
                  <a:pt x="143509" y="276225"/>
                  <a:pt x="74929" y="276225"/>
                  <a:pt x="6350" y="276225"/>
                </a:cubicBezTo>
                <a:cubicBezTo>
                  <a:pt x="6350" y="273811"/>
                  <a:pt x="6350" y="271271"/>
                  <a:pt x="6350" y="268859"/>
                </a:cubicBezTo>
                <a:cubicBezTo>
                  <a:pt x="9652" y="268859"/>
                  <a:pt x="12953" y="268859"/>
                  <a:pt x="16255" y="268859"/>
                </a:cubicBezTo>
                <a:cubicBezTo>
                  <a:pt x="27558" y="268859"/>
                  <a:pt x="35559" y="265176"/>
                  <a:pt x="40385" y="257683"/>
                </a:cubicBezTo>
                <a:cubicBezTo>
                  <a:pt x="43179" y="253491"/>
                  <a:pt x="44577" y="243713"/>
                  <a:pt x="44577" y="228219"/>
                </a:cubicBezTo>
                <a:cubicBezTo>
                  <a:pt x="44577" y="170179"/>
                  <a:pt x="44577" y="112140"/>
                  <a:pt x="44577" y="54102"/>
                </a:cubicBezTo>
                <a:cubicBezTo>
                  <a:pt x="44577" y="37210"/>
                  <a:pt x="42671" y="26670"/>
                  <a:pt x="39115" y="22478"/>
                </a:cubicBezTo>
                <a:cubicBezTo>
                  <a:pt x="33908" y="16636"/>
                  <a:pt x="26415" y="13715"/>
                  <a:pt x="16255" y="13715"/>
                </a:cubicBezTo>
                <a:cubicBezTo>
                  <a:pt x="12953" y="13715"/>
                  <a:pt x="9652" y="13715"/>
                  <a:pt x="6350" y="13715"/>
                </a:cubicBezTo>
                <a:cubicBezTo>
                  <a:pt x="6350" y="11303"/>
                  <a:pt x="6350" y="8763"/>
                  <a:pt x="6350" y="6350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7" name="Freeform 3"/>
          <p:cNvSpPr/>
          <p:nvPr/>
        </p:nvSpPr>
        <p:spPr>
          <a:xfrm>
            <a:off x="5336300" y="3537994"/>
            <a:ext cx="62805" cy="119457"/>
          </a:xfrm>
          <a:custGeom>
            <a:avLst/>
            <a:gdLst>
              <a:gd name="connsiteX0" fmla="*/ 39877 w 83947"/>
              <a:gd name="connsiteY0" fmla="*/ 0 h 161925"/>
              <a:gd name="connsiteX1" fmla="*/ 65785 w 83947"/>
              <a:gd name="connsiteY1" fmla="*/ 12446 h 161925"/>
              <a:gd name="connsiteX2" fmla="*/ 76200 w 83947"/>
              <a:gd name="connsiteY2" fmla="*/ 41655 h 161925"/>
              <a:gd name="connsiteX3" fmla="*/ 71627 w 83947"/>
              <a:gd name="connsiteY3" fmla="*/ 65785 h 161925"/>
              <a:gd name="connsiteX4" fmla="*/ 49148 w 83947"/>
              <a:gd name="connsiteY4" fmla="*/ 105917 h 161925"/>
              <a:gd name="connsiteX5" fmla="*/ 19939 w 83947"/>
              <a:gd name="connsiteY5" fmla="*/ 144272 h 161925"/>
              <a:gd name="connsiteX6" fmla="*/ 53213 w 83947"/>
              <a:gd name="connsiteY6" fmla="*/ 144272 h 161925"/>
              <a:gd name="connsiteX7" fmla="*/ 67436 w 83947"/>
              <a:gd name="connsiteY7" fmla="*/ 143383 h 161925"/>
              <a:gd name="connsiteX8" fmla="*/ 74802 w 83947"/>
              <a:gd name="connsiteY8" fmla="*/ 139572 h 161925"/>
              <a:gd name="connsiteX9" fmla="*/ 80517 w 83947"/>
              <a:gd name="connsiteY9" fmla="*/ 131445 h 161925"/>
              <a:gd name="connsiteX10" fmla="*/ 83946 w 83947"/>
              <a:gd name="connsiteY10" fmla="*/ 131445 h 161925"/>
              <a:gd name="connsiteX11" fmla="*/ 75057 w 83947"/>
              <a:gd name="connsiteY11" fmla="*/ 161925 h 161925"/>
              <a:gd name="connsiteX12" fmla="*/ 0 w 83947"/>
              <a:gd name="connsiteY12" fmla="*/ 161925 h 161925"/>
              <a:gd name="connsiteX13" fmla="*/ 0 w 83947"/>
              <a:gd name="connsiteY13" fmla="*/ 157607 h 161925"/>
              <a:gd name="connsiteX14" fmla="*/ 46608 w 83947"/>
              <a:gd name="connsiteY14" fmla="*/ 96139 h 161925"/>
              <a:gd name="connsiteX15" fmla="*/ 60071 w 83947"/>
              <a:gd name="connsiteY15" fmla="*/ 52451 h 161925"/>
              <a:gd name="connsiteX16" fmla="*/ 52704 w 83947"/>
              <a:gd name="connsiteY16" fmla="*/ 27685 h 161925"/>
              <a:gd name="connsiteX17" fmla="*/ 34925 w 83947"/>
              <a:gd name="connsiteY17" fmla="*/ 17907 h 161925"/>
              <a:gd name="connsiteX18" fmla="*/ 18160 w 83947"/>
              <a:gd name="connsiteY18" fmla="*/ 24765 h 161925"/>
              <a:gd name="connsiteX19" fmla="*/ 7111 w 83947"/>
              <a:gd name="connsiteY19" fmla="*/ 44830 h 161925"/>
              <a:gd name="connsiteX20" fmla="*/ 3683 w 83947"/>
              <a:gd name="connsiteY20" fmla="*/ 44830 h 161925"/>
              <a:gd name="connsiteX21" fmla="*/ 15621 w 83947"/>
              <a:gd name="connsiteY21" fmla="*/ 11684 h 161925"/>
              <a:gd name="connsiteX22" fmla="*/ 39877 w 83947"/>
              <a:gd name="connsiteY22" fmla="*/ 0 h 1619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</a:cxnLst>
            <a:rect l="l" t="t" r="r" b="b"/>
            <a:pathLst>
              <a:path w="83947" h="161925">
                <a:moveTo>
                  <a:pt x="39877" y="0"/>
                </a:moveTo>
                <a:cubicBezTo>
                  <a:pt x="50291" y="0"/>
                  <a:pt x="58801" y="4317"/>
                  <a:pt x="65785" y="12446"/>
                </a:cubicBezTo>
                <a:cubicBezTo>
                  <a:pt x="72771" y="20701"/>
                  <a:pt x="76200" y="30479"/>
                  <a:pt x="76200" y="41655"/>
                </a:cubicBezTo>
                <a:cubicBezTo>
                  <a:pt x="76200" y="49784"/>
                  <a:pt x="74676" y="57785"/>
                  <a:pt x="71627" y="65785"/>
                </a:cubicBezTo>
                <a:cubicBezTo>
                  <a:pt x="66928" y="78359"/>
                  <a:pt x="59690" y="91947"/>
                  <a:pt x="49148" y="105917"/>
                </a:cubicBezTo>
                <a:cubicBezTo>
                  <a:pt x="33401" y="127000"/>
                  <a:pt x="23876" y="139954"/>
                  <a:pt x="19939" y="144272"/>
                </a:cubicBezTo>
                <a:cubicBezTo>
                  <a:pt x="30988" y="144272"/>
                  <a:pt x="42036" y="144272"/>
                  <a:pt x="53213" y="144272"/>
                </a:cubicBezTo>
                <a:cubicBezTo>
                  <a:pt x="59944" y="144272"/>
                  <a:pt x="64642" y="144017"/>
                  <a:pt x="67436" y="143383"/>
                </a:cubicBezTo>
                <a:cubicBezTo>
                  <a:pt x="70103" y="142747"/>
                  <a:pt x="72516" y="141478"/>
                  <a:pt x="74802" y="139572"/>
                </a:cubicBezTo>
                <a:cubicBezTo>
                  <a:pt x="76961" y="137667"/>
                  <a:pt x="78866" y="135001"/>
                  <a:pt x="80517" y="131445"/>
                </a:cubicBezTo>
                <a:cubicBezTo>
                  <a:pt x="81660" y="131445"/>
                  <a:pt x="82803" y="131445"/>
                  <a:pt x="83946" y="131445"/>
                </a:cubicBezTo>
                <a:cubicBezTo>
                  <a:pt x="80898" y="141604"/>
                  <a:pt x="78104" y="151765"/>
                  <a:pt x="75057" y="161925"/>
                </a:cubicBezTo>
                <a:cubicBezTo>
                  <a:pt x="50038" y="161925"/>
                  <a:pt x="25019" y="161925"/>
                  <a:pt x="0" y="161925"/>
                </a:cubicBezTo>
                <a:cubicBezTo>
                  <a:pt x="0" y="160528"/>
                  <a:pt x="0" y="159130"/>
                  <a:pt x="0" y="157607"/>
                </a:cubicBezTo>
                <a:cubicBezTo>
                  <a:pt x="22352" y="132715"/>
                  <a:pt x="37465" y="111886"/>
                  <a:pt x="46608" y="96139"/>
                </a:cubicBezTo>
                <a:cubicBezTo>
                  <a:pt x="55752" y="80264"/>
                  <a:pt x="60071" y="65659"/>
                  <a:pt x="60071" y="52451"/>
                </a:cubicBezTo>
                <a:cubicBezTo>
                  <a:pt x="60071" y="42417"/>
                  <a:pt x="57658" y="34035"/>
                  <a:pt x="52704" y="27685"/>
                </a:cubicBezTo>
                <a:cubicBezTo>
                  <a:pt x="47752" y="21209"/>
                  <a:pt x="41783" y="17907"/>
                  <a:pt x="34925" y="17907"/>
                </a:cubicBezTo>
                <a:cubicBezTo>
                  <a:pt x="28702" y="17907"/>
                  <a:pt x="23114" y="20320"/>
                  <a:pt x="18160" y="24765"/>
                </a:cubicBezTo>
                <a:cubicBezTo>
                  <a:pt x="13080" y="29336"/>
                  <a:pt x="9525" y="36067"/>
                  <a:pt x="7111" y="44830"/>
                </a:cubicBezTo>
                <a:cubicBezTo>
                  <a:pt x="5969" y="44830"/>
                  <a:pt x="4826" y="44830"/>
                  <a:pt x="3683" y="44830"/>
                </a:cubicBezTo>
                <a:cubicBezTo>
                  <a:pt x="5207" y="30479"/>
                  <a:pt x="9144" y="19304"/>
                  <a:pt x="15621" y="11684"/>
                </a:cubicBezTo>
                <a:cubicBezTo>
                  <a:pt x="22225" y="3936"/>
                  <a:pt x="30226" y="0"/>
                  <a:pt x="39877" y="0"/>
                </a:cubicBezTo>
              </a:path>
            </a:pathLst>
          </a:custGeom>
          <a:solidFill>
            <a:srgbClr val="FF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8" name="Freeform 3"/>
          <p:cNvSpPr/>
          <p:nvPr/>
        </p:nvSpPr>
        <p:spPr>
          <a:xfrm>
            <a:off x="5331548" y="3533309"/>
            <a:ext cx="72306" cy="128826"/>
          </a:xfrm>
          <a:custGeom>
            <a:avLst/>
            <a:gdLst>
              <a:gd name="connsiteX0" fmla="*/ 46227 w 96647"/>
              <a:gd name="connsiteY0" fmla="*/ 6350 h 174625"/>
              <a:gd name="connsiteX1" fmla="*/ 72135 w 96647"/>
              <a:gd name="connsiteY1" fmla="*/ 18796 h 174625"/>
              <a:gd name="connsiteX2" fmla="*/ 82550 w 96647"/>
              <a:gd name="connsiteY2" fmla="*/ 48005 h 174625"/>
              <a:gd name="connsiteX3" fmla="*/ 77977 w 96647"/>
              <a:gd name="connsiteY3" fmla="*/ 72135 h 174625"/>
              <a:gd name="connsiteX4" fmla="*/ 55498 w 96647"/>
              <a:gd name="connsiteY4" fmla="*/ 112267 h 174625"/>
              <a:gd name="connsiteX5" fmla="*/ 26289 w 96647"/>
              <a:gd name="connsiteY5" fmla="*/ 150622 h 174625"/>
              <a:gd name="connsiteX6" fmla="*/ 59563 w 96647"/>
              <a:gd name="connsiteY6" fmla="*/ 150622 h 174625"/>
              <a:gd name="connsiteX7" fmla="*/ 73786 w 96647"/>
              <a:gd name="connsiteY7" fmla="*/ 149733 h 174625"/>
              <a:gd name="connsiteX8" fmla="*/ 81152 w 96647"/>
              <a:gd name="connsiteY8" fmla="*/ 145922 h 174625"/>
              <a:gd name="connsiteX9" fmla="*/ 86867 w 96647"/>
              <a:gd name="connsiteY9" fmla="*/ 137795 h 174625"/>
              <a:gd name="connsiteX10" fmla="*/ 90296 w 96647"/>
              <a:gd name="connsiteY10" fmla="*/ 137795 h 174625"/>
              <a:gd name="connsiteX11" fmla="*/ 81407 w 96647"/>
              <a:gd name="connsiteY11" fmla="*/ 168275 h 174625"/>
              <a:gd name="connsiteX12" fmla="*/ 6350 w 96647"/>
              <a:gd name="connsiteY12" fmla="*/ 168275 h 174625"/>
              <a:gd name="connsiteX13" fmla="*/ 6350 w 96647"/>
              <a:gd name="connsiteY13" fmla="*/ 163957 h 174625"/>
              <a:gd name="connsiteX14" fmla="*/ 52958 w 96647"/>
              <a:gd name="connsiteY14" fmla="*/ 102489 h 174625"/>
              <a:gd name="connsiteX15" fmla="*/ 66421 w 96647"/>
              <a:gd name="connsiteY15" fmla="*/ 58801 h 174625"/>
              <a:gd name="connsiteX16" fmla="*/ 59054 w 96647"/>
              <a:gd name="connsiteY16" fmla="*/ 34035 h 174625"/>
              <a:gd name="connsiteX17" fmla="*/ 41275 w 96647"/>
              <a:gd name="connsiteY17" fmla="*/ 24257 h 174625"/>
              <a:gd name="connsiteX18" fmla="*/ 24510 w 96647"/>
              <a:gd name="connsiteY18" fmla="*/ 31115 h 174625"/>
              <a:gd name="connsiteX19" fmla="*/ 13461 w 96647"/>
              <a:gd name="connsiteY19" fmla="*/ 51180 h 174625"/>
              <a:gd name="connsiteX20" fmla="*/ 10033 w 96647"/>
              <a:gd name="connsiteY20" fmla="*/ 51180 h 174625"/>
              <a:gd name="connsiteX21" fmla="*/ 21971 w 96647"/>
              <a:gd name="connsiteY21" fmla="*/ 18034 h 174625"/>
              <a:gd name="connsiteX22" fmla="*/ 46227 w 96647"/>
              <a:gd name="connsiteY22" fmla="*/ 6350 h 1746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</a:cxnLst>
            <a:rect l="l" t="t" r="r" b="b"/>
            <a:pathLst>
              <a:path w="96647" h="174625">
                <a:moveTo>
                  <a:pt x="46227" y="6350"/>
                </a:moveTo>
                <a:cubicBezTo>
                  <a:pt x="56641" y="6350"/>
                  <a:pt x="65151" y="10667"/>
                  <a:pt x="72135" y="18796"/>
                </a:cubicBezTo>
                <a:cubicBezTo>
                  <a:pt x="79121" y="27051"/>
                  <a:pt x="82550" y="36829"/>
                  <a:pt x="82550" y="48005"/>
                </a:cubicBezTo>
                <a:cubicBezTo>
                  <a:pt x="82550" y="56134"/>
                  <a:pt x="81026" y="64135"/>
                  <a:pt x="77977" y="72135"/>
                </a:cubicBezTo>
                <a:cubicBezTo>
                  <a:pt x="73278" y="84709"/>
                  <a:pt x="66040" y="98297"/>
                  <a:pt x="55498" y="112267"/>
                </a:cubicBezTo>
                <a:cubicBezTo>
                  <a:pt x="39751" y="133350"/>
                  <a:pt x="30226" y="146304"/>
                  <a:pt x="26289" y="150622"/>
                </a:cubicBezTo>
                <a:cubicBezTo>
                  <a:pt x="37338" y="150622"/>
                  <a:pt x="48386" y="150622"/>
                  <a:pt x="59563" y="150622"/>
                </a:cubicBezTo>
                <a:cubicBezTo>
                  <a:pt x="66294" y="150622"/>
                  <a:pt x="70992" y="150367"/>
                  <a:pt x="73786" y="149733"/>
                </a:cubicBezTo>
                <a:cubicBezTo>
                  <a:pt x="76453" y="149097"/>
                  <a:pt x="78866" y="147828"/>
                  <a:pt x="81152" y="145922"/>
                </a:cubicBezTo>
                <a:cubicBezTo>
                  <a:pt x="83311" y="144017"/>
                  <a:pt x="85216" y="141351"/>
                  <a:pt x="86867" y="137795"/>
                </a:cubicBezTo>
                <a:cubicBezTo>
                  <a:pt x="88010" y="137795"/>
                  <a:pt x="89153" y="137795"/>
                  <a:pt x="90296" y="137795"/>
                </a:cubicBezTo>
                <a:cubicBezTo>
                  <a:pt x="87248" y="147954"/>
                  <a:pt x="84454" y="158115"/>
                  <a:pt x="81407" y="168275"/>
                </a:cubicBezTo>
                <a:cubicBezTo>
                  <a:pt x="56388" y="168275"/>
                  <a:pt x="31369" y="168275"/>
                  <a:pt x="6350" y="168275"/>
                </a:cubicBezTo>
                <a:cubicBezTo>
                  <a:pt x="6350" y="166878"/>
                  <a:pt x="6350" y="165480"/>
                  <a:pt x="6350" y="163957"/>
                </a:cubicBezTo>
                <a:cubicBezTo>
                  <a:pt x="28702" y="139065"/>
                  <a:pt x="43815" y="118236"/>
                  <a:pt x="52958" y="102489"/>
                </a:cubicBezTo>
                <a:cubicBezTo>
                  <a:pt x="62102" y="86614"/>
                  <a:pt x="66421" y="72009"/>
                  <a:pt x="66421" y="58801"/>
                </a:cubicBezTo>
                <a:cubicBezTo>
                  <a:pt x="66421" y="48767"/>
                  <a:pt x="64008" y="40385"/>
                  <a:pt x="59054" y="34035"/>
                </a:cubicBezTo>
                <a:cubicBezTo>
                  <a:pt x="54102" y="27559"/>
                  <a:pt x="48133" y="24257"/>
                  <a:pt x="41275" y="24257"/>
                </a:cubicBezTo>
                <a:cubicBezTo>
                  <a:pt x="35052" y="24257"/>
                  <a:pt x="29464" y="26670"/>
                  <a:pt x="24510" y="31115"/>
                </a:cubicBezTo>
                <a:cubicBezTo>
                  <a:pt x="19430" y="35686"/>
                  <a:pt x="15875" y="42417"/>
                  <a:pt x="13461" y="51180"/>
                </a:cubicBezTo>
                <a:cubicBezTo>
                  <a:pt x="12319" y="51180"/>
                  <a:pt x="11176" y="51180"/>
                  <a:pt x="10033" y="51180"/>
                </a:cubicBezTo>
                <a:cubicBezTo>
                  <a:pt x="11557" y="36829"/>
                  <a:pt x="15494" y="25654"/>
                  <a:pt x="21971" y="18034"/>
                </a:cubicBezTo>
                <a:cubicBezTo>
                  <a:pt x="28575" y="10286"/>
                  <a:pt x="36576" y="6350"/>
                  <a:pt x="46227" y="6350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9" name="Freeform 3"/>
          <p:cNvSpPr/>
          <p:nvPr/>
        </p:nvSpPr>
        <p:spPr>
          <a:xfrm>
            <a:off x="5564336" y="3316693"/>
            <a:ext cx="171027" cy="199095"/>
          </a:xfrm>
          <a:custGeom>
            <a:avLst/>
            <a:gdLst>
              <a:gd name="connsiteX0" fmla="*/ 100710 w 228600"/>
              <a:gd name="connsiteY0" fmla="*/ 0 h 269875"/>
              <a:gd name="connsiteX1" fmla="*/ 158750 w 228600"/>
              <a:gd name="connsiteY1" fmla="*/ 10033 h 269875"/>
              <a:gd name="connsiteX2" fmla="*/ 178815 w 228600"/>
              <a:gd name="connsiteY2" fmla="*/ 14859 h 269875"/>
              <a:gd name="connsiteX3" fmla="*/ 189610 w 228600"/>
              <a:gd name="connsiteY3" fmla="*/ 11938 h 269875"/>
              <a:gd name="connsiteX4" fmla="*/ 196341 w 228600"/>
              <a:gd name="connsiteY4" fmla="*/ 0 h 269875"/>
              <a:gd name="connsiteX5" fmla="*/ 205740 w 228600"/>
              <a:gd name="connsiteY5" fmla="*/ 0 h 269875"/>
              <a:gd name="connsiteX6" fmla="*/ 205740 w 228600"/>
              <a:gd name="connsiteY6" fmla="*/ 89280 h 269875"/>
              <a:gd name="connsiteX7" fmla="*/ 196341 w 228600"/>
              <a:gd name="connsiteY7" fmla="*/ 89280 h 269875"/>
              <a:gd name="connsiteX8" fmla="*/ 179958 w 228600"/>
              <a:gd name="connsiteY8" fmla="*/ 48386 h 269875"/>
              <a:gd name="connsiteX9" fmla="*/ 146303 w 228600"/>
              <a:gd name="connsiteY9" fmla="*/ 24129 h 269875"/>
              <a:gd name="connsiteX10" fmla="*/ 101219 w 228600"/>
              <a:gd name="connsiteY10" fmla="*/ 15240 h 269875"/>
              <a:gd name="connsiteX11" fmla="*/ 57530 w 228600"/>
              <a:gd name="connsiteY11" fmla="*/ 27304 h 269875"/>
              <a:gd name="connsiteX12" fmla="*/ 40258 w 228600"/>
              <a:gd name="connsiteY12" fmla="*/ 54864 h 269875"/>
              <a:gd name="connsiteX13" fmla="*/ 51180 w 228600"/>
              <a:gd name="connsiteY13" fmla="*/ 76327 h 269875"/>
              <a:gd name="connsiteX14" fmla="*/ 126110 w 228600"/>
              <a:gd name="connsiteY14" fmla="*/ 114427 h 269875"/>
              <a:gd name="connsiteX15" fmla="*/ 191896 w 228600"/>
              <a:gd name="connsiteY15" fmla="*/ 144145 h 269875"/>
              <a:gd name="connsiteX16" fmla="*/ 219075 w 228600"/>
              <a:gd name="connsiteY16" fmla="*/ 168655 h 269875"/>
              <a:gd name="connsiteX17" fmla="*/ 228600 w 228600"/>
              <a:gd name="connsiteY17" fmla="*/ 198120 h 269875"/>
              <a:gd name="connsiteX18" fmla="*/ 198246 w 228600"/>
              <a:gd name="connsiteY18" fmla="*/ 248665 h 269875"/>
              <a:gd name="connsiteX19" fmla="*/ 120269 w 228600"/>
              <a:gd name="connsiteY19" fmla="*/ 269875 h 269875"/>
              <a:gd name="connsiteX20" fmla="*/ 92075 w 228600"/>
              <a:gd name="connsiteY20" fmla="*/ 268223 h 269875"/>
              <a:gd name="connsiteX21" fmla="*/ 59435 w 228600"/>
              <a:gd name="connsiteY21" fmla="*/ 261239 h 269875"/>
              <a:gd name="connsiteX22" fmla="*/ 28066 w 228600"/>
              <a:gd name="connsiteY22" fmla="*/ 255270 h 269875"/>
              <a:gd name="connsiteX23" fmla="*/ 18160 w 228600"/>
              <a:gd name="connsiteY23" fmla="*/ 258064 h 269875"/>
              <a:gd name="connsiteX24" fmla="*/ 12700 w 228600"/>
              <a:gd name="connsiteY24" fmla="*/ 269875 h 269875"/>
              <a:gd name="connsiteX25" fmla="*/ 3302 w 228600"/>
              <a:gd name="connsiteY25" fmla="*/ 269875 h 269875"/>
              <a:gd name="connsiteX26" fmla="*/ 3302 w 228600"/>
              <a:gd name="connsiteY26" fmla="*/ 181355 h 269875"/>
              <a:gd name="connsiteX27" fmla="*/ 12700 w 228600"/>
              <a:gd name="connsiteY27" fmla="*/ 181355 h 269875"/>
              <a:gd name="connsiteX28" fmla="*/ 30352 w 228600"/>
              <a:gd name="connsiteY28" fmla="*/ 223011 h 269875"/>
              <a:gd name="connsiteX29" fmla="*/ 64515 w 228600"/>
              <a:gd name="connsiteY29" fmla="*/ 245871 h 269875"/>
              <a:gd name="connsiteX30" fmla="*/ 114934 w 228600"/>
              <a:gd name="connsiteY30" fmla="*/ 255015 h 269875"/>
              <a:gd name="connsiteX31" fmla="*/ 164972 w 228600"/>
              <a:gd name="connsiteY31" fmla="*/ 242442 h 269875"/>
              <a:gd name="connsiteX32" fmla="*/ 183388 w 228600"/>
              <a:gd name="connsiteY32" fmla="*/ 212725 h 269875"/>
              <a:gd name="connsiteX33" fmla="*/ 176402 w 228600"/>
              <a:gd name="connsiteY33" fmla="*/ 193547 h 269875"/>
              <a:gd name="connsiteX34" fmla="*/ 154685 w 228600"/>
              <a:gd name="connsiteY34" fmla="*/ 175514 h 269875"/>
              <a:gd name="connsiteX35" fmla="*/ 100710 w 228600"/>
              <a:gd name="connsiteY35" fmla="*/ 151257 h 269875"/>
              <a:gd name="connsiteX36" fmla="*/ 37846 w 228600"/>
              <a:gd name="connsiteY36" fmla="*/ 121665 h 269875"/>
              <a:gd name="connsiteX37" fmla="*/ 9652 w 228600"/>
              <a:gd name="connsiteY37" fmla="*/ 97282 h 269875"/>
              <a:gd name="connsiteX38" fmla="*/ 0 w 228600"/>
              <a:gd name="connsiteY38" fmla="*/ 67945 h 269875"/>
              <a:gd name="connsiteX39" fmla="*/ 28321 w 228600"/>
              <a:gd name="connsiteY39" fmla="*/ 20065 h 269875"/>
              <a:gd name="connsiteX40" fmla="*/ 100710 w 228600"/>
              <a:gd name="connsiteY40" fmla="*/ 0 h 2698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</a:cxnLst>
            <a:rect l="l" t="t" r="r" b="b"/>
            <a:pathLst>
              <a:path w="228600" h="269875">
                <a:moveTo>
                  <a:pt x="100710" y="0"/>
                </a:moveTo>
                <a:cubicBezTo>
                  <a:pt x="118998" y="0"/>
                  <a:pt x="138302" y="3302"/>
                  <a:pt x="158750" y="10033"/>
                </a:cubicBezTo>
                <a:cubicBezTo>
                  <a:pt x="168275" y="13208"/>
                  <a:pt x="175005" y="14859"/>
                  <a:pt x="178815" y="14859"/>
                </a:cubicBezTo>
                <a:cubicBezTo>
                  <a:pt x="183260" y="14859"/>
                  <a:pt x="186816" y="13842"/>
                  <a:pt x="189610" y="11938"/>
                </a:cubicBezTo>
                <a:cubicBezTo>
                  <a:pt x="192404" y="9905"/>
                  <a:pt x="194690" y="5969"/>
                  <a:pt x="196341" y="0"/>
                </a:cubicBezTo>
                <a:cubicBezTo>
                  <a:pt x="199516" y="0"/>
                  <a:pt x="202565" y="0"/>
                  <a:pt x="205740" y="0"/>
                </a:cubicBezTo>
                <a:cubicBezTo>
                  <a:pt x="205740" y="29717"/>
                  <a:pt x="205740" y="59563"/>
                  <a:pt x="205740" y="89280"/>
                </a:cubicBezTo>
                <a:cubicBezTo>
                  <a:pt x="202565" y="89280"/>
                  <a:pt x="199516" y="89280"/>
                  <a:pt x="196341" y="89280"/>
                </a:cubicBezTo>
                <a:cubicBezTo>
                  <a:pt x="193294" y="72135"/>
                  <a:pt x="187833" y="58546"/>
                  <a:pt x="179958" y="48386"/>
                </a:cubicBezTo>
                <a:cubicBezTo>
                  <a:pt x="172084" y="38227"/>
                  <a:pt x="160908" y="30098"/>
                  <a:pt x="146303" y="24129"/>
                </a:cubicBezTo>
                <a:cubicBezTo>
                  <a:pt x="131826" y="18160"/>
                  <a:pt x="116713" y="15240"/>
                  <a:pt x="101219" y="15240"/>
                </a:cubicBezTo>
                <a:cubicBezTo>
                  <a:pt x="83565" y="15240"/>
                  <a:pt x="69088" y="19303"/>
                  <a:pt x="57530" y="27304"/>
                </a:cubicBezTo>
                <a:cubicBezTo>
                  <a:pt x="46101" y="35305"/>
                  <a:pt x="40258" y="44577"/>
                  <a:pt x="40258" y="54864"/>
                </a:cubicBezTo>
                <a:cubicBezTo>
                  <a:pt x="40258" y="62738"/>
                  <a:pt x="43941" y="69850"/>
                  <a:pt x="51180" y="76327"/>
                </a:cubicBezTo>
                <a:cubicBezTo>
                  <a:pt x="61721" y="85852"/>
                  <a:pt x="86614" y="98552"/>
                  <a:pt x="126110" y="114427"/>
                </a:cubicBezTo>
                <a:cubicBezTo>
                  <a:pt x="158241" y="127380"/>
                  <a:pt x="180213" y="137286"/>
                  <a:pt x="191896" y="144145"/>
                </a:cubicBezTo>
                <a:cubicBezTo>
                  <a:pt x="203708" y="151129"/>
                  <a:pt x="212725" y="159258"/>
                  <a:pt x="219075" y="168655"/>
                </a:cubicBezTo>
                <a:cubicBezTo>
                  <a:pt x="225425" y="178053"/>
                  <a:pt x="228600" y="187833"/>
                  <a:pt x="228600" y="198120"/>
                </a:cubicBezTo>
                <a:cubicBezTo>
                  <a:pt x="228600" y="217678"/>
                  <a:pt x="218440" y="234569"/>
                  <a:pt x="198246" y="248665"/>
                </a:cubicBezTo>
                <a:cubicBezTo>
                  <a:pt x="178053" y="262763"/>
                  <a:pt x="152019" y="269875"/>
                  <a:pt x="120269" y="269875"/>
                </a:cubicBezTo>
                <a:cubicBezTo>
                  <a:pt x="110235" y="269875"/>
                  <a:pt x="100838" y="269366"/>
                  <a:pt x="92075" y="268223"/>
                </a:cubicBezTo>
                <a:cubicBezTo>
                  <a:pt x="86867" y="267589"/>
                  <a:pt x="75946" y="265176"/>
                  <a:pt x="59435" y="261239"/>
                </a:cubicBezTo>
                <a:cubicBezTo>
                  <a:pt x="42926" y="257175"/>
                  <a:pt x="32511" y="255270"/>
                  <a:pt x="28066" y="255270"/>
                </a:cubicBezTo>
                <a:cubicBezTo>
                  <a:pt x="23876" y="255270"/>
                  <a:pt x="20573" y="256159"/>
                  <a:pt x="18160" y="258064"/>
                </a:cubicBezTo>
                <a:cubicBezTo>
                  <a:pt x="15621" y="259969"/>
                  <a:pt x="13842" y="263905"/>
                  <a:pt x="12700" y="269875"/>
                </a:cubicBezTo>
                <a:cubicBezTo>
                  <a:pt x="9525" y="269875"/>
                  <a:pt x="6350" y="269875"/>
                  <a:pt x="3302" y="269875"/>
                </a:cubicBezTo>
                <a:cubicBezTo>
                  <a:pt x="3302" y="240410"/>
                  <a:pt x="3302" y="210820"/>
                  <a:pt x="3302" y="181355"/>
                </a:cubicBezTo>
                <a:cubicBezTo>
                  <a:pt x="6350" y="181355"/>
                  <a:pt x="9525" y="181355"/>
                  <a:pt x="12700" y="181355"/>
                </a:cubicBezTo>
                <a:cubicBezTo>
                  <a:pt x="17017" y="199897"/>
                  <a:pt x="22986" y="213740"/>
                  <a:pt x="30352" y="223011"/>
                </a:cubicBezTo>
                <a:cubicBezTo>
                  <a:pt x="37846" y="232155"/>
                  <a:pt x="49276" y="239776"/>
                  <a:pt x="64515" y="245871"/>
                </a:cubicBezTo>
                <a:cubicBezTo>
                  <a:pt x="79883" y="251967"/>
                  <a:pt x="96646" y="255015"/>
                  <a:pt x="114934" y="255015"/>
                </a:cubicBezTo>
                <a:cubicBezTo>
                  <a:pt x="136016" y="255015"/>
                  <a:pt x="152780" y="250825"/>
                  <a:pt x="164972" y="242442"/>
                </a:cubicBezTo>
                <a:cubicBezTo>
                  <a:pt x="177291" y="234060"/>
                  <a:pt x="183388" y="224154"/>
                  <a:pt x="183388" y="212725"/>
                </a:cubicBezTo>
                <a:cubicBezTo>
                  <a:pt x="183388" y="206375"/>
                  <a:pt x="181102" y="200025"/>
                  <a:pt x="176402" y="193547"/>
                </a:cubicBezTo>
                <a:cubicBezTo>
                  <a:pt x="171830" y="187071"/>
                  <a:pt x="164591" y="181102"/>
                  <a:pt x="154685" y="175514"/>
                </a:cubicBezTo>
                <a:cubicBezTo>
                  <a:pt x="148082" y="171703"/>
                  <a:pt x="130175" y="163576"/>
                  <a:pt x="100710" y="151257"/>
                </a:cubicBezTo>
                <a:cubicBezTo>
                  <a:pt x="71246" y="138810"/>
                  <a:pt x="50291" y="129032"/>
                  <a:pt x="37846" y="121665"/>
                </a:cubicBezTo>
                <a:cubicBezTo>
                  <a:pt x="25527" y="114300"/>
                  <a:pt x="16002" y="106171"/>
                  <a:pt x="9652" y="97282"/>
                </a:cubicBezTo>
                <a:cubicBezTo>
                  <a:pt x="3175" y="88391"/>
                  <a:pt x="0" y="78613"/>
                  <a:pt x="0" y="67945"/>
                </a:cubicBezTo>
                <a:cubicBezTo>
                  <a:pt x="0" y="49403"/>
                  <a:pt x="9397" y="33401"/>
                  <a:pt x="28321" y="20065"/>
                </a:cubicBezTo>
                <a:cubicBezTo>
                  <a:pt x="47371" y="6730"/>
                  <a:pt x="71373" y="0"/>
                  <a:pt x="100710" y="0"/>
                </a:cubicBezTo>
              </a:path>
            </a:pathLst>
          </a:custGeom>
          <a:solidFill>
            <a:srgbClr val="FF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40" name="Freeform 3"/>
          <p:cNvSpPr/>
          <p:nvPr/>
        </p:nvSpPr>
        <p:spPr>
          <a:xfrm>
            <a:off x="5559584" y="3312009"/>
            <a:ext cx="180528" cy="208465"/>
          </a:xfrm>
          <a:custGeom>
            <a:avLst/>
            <a:gdLst>
              <a:gd name="connsiteX0" fmla="*/ 107060 w 241300"/>
              <a:gd name="connsiteY0" fmla="*/ 6350 h 282575"/>
              <a:gd name="connsiteX1" fmla="*/ 165100 w 241300"/>
              <a:gd name="connsiteY1" fmla="*/ 16383 h 282575"/>
              <a:gd name="connsiteX2" fmla="*/ 185165 w 241300"/>
              <a:gd name="connsiteY2" fmla="*/ 21209 h 282575"/>
              <a:gd name="connsiteX3" fmla="*/ 195960 w 241300"/>
              <a:gd name="connsiteY3" fmla="*/ 18288 h 282575"/>
              <a:gd name="connsiteX4" fmla="*/ 202691 w 241300"/>
              <a:gd name="connsiteY4" fmla="*/ 6350 h 282575"/>
              <a:gd name="connsiteX5" fmla="*/ 212090 w 241300"/>
              <a:gd name="connsiteY5" fmla="*/ 6350 h 282575"/>
              <a:gd name="connsiteX6" fmla="*/ 212090 w 241300"/>
              <a:gd name="connsiteY6" fmla="*/ 95630 h 282575"/>
              <a:gd name="connsiteX7" fmla="*/ 202691 w 241300"/>
              <a:gd name="connsiteY7" fmla="*/ 95630 h 282575"/>
              <a:gd name="connsiteX8" fmla="*/ 186308 w 241300"/>
              <a:gd name="connsiteY8" fmla="*/ 54736 h 282575"/>
              <a:gd name="connsiteX9" fmla="*/ 152653 w 241300"/>
              <a:gd name="connsiteY9" fmla="*/ 30479 h 282575"/>
              <a:gd name="connsiteX10" fmla="*/ 107569 w 241300"/>
              <a:gd name="connsiteY10" fmla="*/ 21590 h 282575"/>
              <a:gd name="connsiteX11" fmla="*/ 63880 w 241300"/>
              <a:gd name="connsiteY11" fmla="*/ 33654 h 282575"/>
              <a:gd name="connsiteX12" fmla="*/ 46608 w 241300"/>
              <a:gd name="connsiteY12" fmla="*/ 61214 h 282575"/>
              <a:gd name="connsiteX13" fmla="*/ 57530 w 241300"/>
              <a:gd name="connsiteY13" fmla="*/ 82677 h 282575"/>
              <a:gd name="connsiteX14" fmla="*/ 132460 w 241300"/>
              <a:gd name="connsiteY14" fmla="*/ 120777 h 282575"/>
              <a:gd name="connsiteX15" fmla="*/ 198246 w 241300"/>
              <a:gd name="connsiteY15" fmla="*/ 150495 h 282575"/>
              <a:gd name="connsiteX16" fmla="*/ 225425 w 241300"/>
              <a:gd name="connsiteY16" fmla="*/ 175005 h 282575"/>
              <a:gd name="connsiteX17" fmla="*/ 234950 w 241300"/>
              <a:gd name="connsiteY17" fmla="*/ 204470 h 282575"/>
              <a:gd name="connsiteX18" fmla="*/ 204596 w 241300"/>
              <a:gd name="connsiteY18" fmla="*/ 255015 h 282575"/>
              <a:gd name="connsiteX19" fmla="*/ 126619 w 241300"/>
              <a:gd name="connsiteY19" fmla="*/ 276225 h 282575"/>
              <a:gd name="connsiteX20" fmla="*/ 98425 w 241300"/>
              <a:gd name="connsiteY20" fmla="*/ 274573 h 282575"/>
              <a:gd name="connsiteX21" fmla="*/ 65785 w 241300"/>
              <a:gd name="connsiteY21" fmla="*/ 267589 h 282575"/>
              <a:gd name="connsiteX22" fmla="*/ 34416 w 241300"/>
              <a:gd name="connsiteY22" fmla="*/ 261620 h 282575"/>
              <a:gd name="connsiteX23" fmla="*/ 24510 w 241300"/>
              <a:gd name="connsiteY23" fmla="*/ 264414 h 282575"/>
              <a:gd name="connsiteX24" fmla="*/ 19050 w 241300"/>
              <a:gd name="connsiteY24" fmla="*/ 276225 h 282575"/>
              <a:gd name="connsiteX25" fmla="*/ 9652 w 241300"/>
              <a:gd name="connsiteY25" fmla="*/ 276225 h 282575"/>
              <a:gd name="connsiteX26" fmla="*/ 9652 w 241300"/>
              <a:gd name="connsiteY26" fmla="*/ 187705 h 282575"/>
              <a:gd name="connsiteX27" fmla="*/ 19050 w 241300"/>
              <a:gd name="connsiteY27" fmla="*/ 187705 h 282575"/>
              <a:gd name="connsiteX28" fmla="*/ 36702 w 241300"/>
              <a:gd name="connsiteY28" fmla="*/ 229361 h 282575"/>
              <a:gd name="connsiteX29" fmla="*/ 70865 w 241300"/>
              <a:gd name="connsiteY29" fmla="*/ 252221 h 282575"/>
              <a:gd name="connsiteX30" fmla="*/ 121284 w 241300"/>
              <a:gd name="connsiteY30" fmla="*/ 261365 h 282575"/>
              <a:gd name="connsiteX31" fmla="*/ 171322 w 241300"/>
              <a:gd name="connsiteY31" fmla="*/ 248792 h 282575"/>
              <a:gd name="connsiteX32" fmla="*/ 189738 w 241300"/>
              <a:gd name="connsiteY32" fmla="*/ 219075 h 282575"/>
              <a:gd name="connsiteX33" fmla="*/ 182752 w 241300"/>
              <a:gd name="connsiteY33" fmla="*/ 199897 h 282575"/>
              <a:gd name="connsiteX34" fmla="*/ 161035 w 241300"/>
              <a:gd name="connsiteY34" fmla="*/ 181864 h 282575"/>
              <a:gd name="connsiteX35" fmla="*/ 107060 w 241300"/>
              <a:gd name="connsiteY35" fmla="*/ 157607 h 282575"/>
              <a:gd name="connsiteX36" fmla="*/ 44196 w 241300"/>
              <a:gd name="connsiteY36" fmla="*/ 128015 h 282575"/>
              <a:gd name="connsiteX37" fmla="*/ 16002 w 241300"/>
              <a:gd name="connsiteY37" fmla="*/ 103632 h 282575"/>
              <a:gd name="connsiteX38" fmla="*/ 6350 w 241300"/>
              <a:gd name="connsiteY38" fmla="*/ 74295 h 282575"/>
              <a:gd name="connsiteX39" fmla="*/ 34671 w 241300"/>
              <a:gd name="connsiteY39" fmla="*/ 26415 h 282575"/>
              <a:gd name="connsiteX40" fmla="*/ 107060 w 241300"/>
              <a:gd name="connsiteY40" fmla="*/ 6350 h 2825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</a:cxnLst>
            <a:rect l="l" t="t" r="r" b="b"/>
            <a:pathLst>
              <a:path w="241300" h="282575">
                <a:moveTo>
                  <a:pt x="107060" y="6350"/>
                </a:moveTo>
                <a:cubicBezTo>
                  <a:pt x="125348" y="6350"/>
                  <a:pt x="144652" y="9652"/>
                  <a:pt x="165100" y="16383"/>
                </a:cubicBezTo>
                <a:cubicBezTo>
                  <a:pt x="174625" y="19558"/>
                  <a:pt x="181355" y="21209"/>
                  <a:pt x="185165" y="21209"/>
                </a:cubicBezTo>
                <a:cubicBezTo>
                  <a:pt x="189610" y="21209"/>
                  <a:pt x="193166" y="20192"/>
                  <a:pt x="195960" y="18288"/>
                </a:cubicBezTo>
                <a:cubicBezTo>
                  <a:pt x="198754" y="16255"/>
                  <a:pt x="201040" y="12319"/>
                  <a:pt x="202691" y="6350"/>
                </a:cubicBezTo>
                <a:cubicBezTo>
                  <a:pt x="205866" y="6350"/>
                  <a:pt x="208915" y="6350"/>
                  <a:pt x="212090" y="6350"/>
                </a:cubicBezTo>
                <a:cubicBezTo>
                  <a:pt x="212090" y="36067"/>
                  <a:pt x="212090" y="65913"/>
                  <a:pt x="212090" y="95630"/>
                </a:cubicBezTo>
                <a:cubicBezTo>
                  <a:pt x="208915" y="95630"/>
                  <a:pt x="205866" y="95630"/>
                  <a:pt x="202691" y="95630"/>
                </a:cubicBezTo>
                <a:cubicBezTo>
                  <a:pt x="199644" y="78485"/>
                  <a:pt x="194183" y="64896"/>
                  <a:pt x="186308" y="54736"/>
                </a:cubicBezTo>
                <a:cubicBezTo>
                  <a:pt x="178434" y="44577"/>
                  <a:pt x="167258" y="36448"/>
                  <a:pt x="152653" y="30479"/>
                </a:cubicBezTo>
                <a:cubicBezTo>
                  <a:pt x="138176" y="24510"/>
                  <a:pt x="123063" y="21590"/>
                  <a:pt x="107569" y="21590"/>
                </a:cubicBezTo>
                <a:cubicBezTo>
                  <a:pt x="89915" y="21590"/>
                  <a:pt x="75438" y="25653"/>
                  <a:pt x="63880" y="33654"/>
                </a:cubicBezTo>
                <a:cubicBezTo>
                  <a:pt x="52451" y="41655"/>
                  <a:pt x="46608" y="50927"/>
                  <a:pt x="46608" y="61214"/>
                </a:cubicBezTo>
                <a:cubicBezTo>
                  <a:pt x="46608" y="69088"/>
                  <a:pt x="50291" y="76200"/>
                  <a:pt x="57530" y="82677"/>
                </a:cubicBezTo>
                <a:cubicBezTo>
                  <a:pt x="68071" y="92202"/>
                  <a:pt x="92964" y="104902"/>
                  <a:pt x="132460" y="120777"/>
                </a:cubicBezTo>
                <a:cubicBezTo>
                  <a:pt x="164591" y="133730"/>
                  <a:pt x="186563" y="143636"/>
                  <a:pt x="198246" y="150495"/>
                </a:cubicBezTo>
                <a:cubicBezTo>
                  <a:pt x="210058" y="157479"/>
                  <a:pt x="219075" y="165608"/>
                  <a:pt x="225425" y="175005"/>
                </a:cubicBezTo>
                <a:cubicBezTo>
                  <a:pt x="231775" y="184403"/>
                  <a:pt x="234950" y="194183"/>
                  <a:pt x="234950" y="204470"/>
                </a:cubicBezTo>
                <a:cubicBezTo>
                  <a:pt x="234950" y="224028"/>
                  <a:pt x="224790" y="240919"/>
                  <a:pt x="204596" y="255015"/>
                </a:cubicBezTo>
                <a:cubicBezTo>
                  <a:pt x="184403" y="269113"/>
                  <a:pt x="158369" y="276225"/>
                  <a:pt x="126619" y="276225"/>
                </a:cubicBezTo>
                <a:cubicBezTo>
                  <a:pt x="116585" y="276225"/>
                  <a:pt x="107188" y="275716"/>
                  <a:pt x="98425" y="274573"/>
                </a:cubicBezTo>
                <a:cubicBezTo>
                  <a:pt x="93217" y="273939"/>
                  <a:pt x="82296" y="271526"/>
                  <a:pt x="65785" y="267589"/>
                </a:cubicBezTo>
                <a:cubicBezTo>
                  <a:pt x="49276" y="263525"/>
                  <a:pt x="38861" y="261620"/>
                  <a:pt x="34416" y="261620"/>
                </a:cubicBezTo>
                <a:cubicBezTo>
                  <a:pt x="30226" y="261620"/>
                  <a:pt x="26923" y="262509"/>
                  <a:pt x="24510" y="264414"/>
                </a:cubicBezTo>
                <a:cubicBezTo>
                  <a:pt x="21971" y="266319"/>
                  <a:pt x="20192" y="270255"/>
                  <a:pt x="19050" y="276225"/>
                </a:cubicBezTo>
                <a:cubicBezTo>
                  <a:pt x="15875" y="276225"/>
                  <a:pt x="12700" y="276225"/>
                  <a:pt x="9652" y="276225"/>
                </a:cubicBezTo>
                <a:cubicBezTo>
                  <a:pt x="9652" y="246760"/>
                  <a:pt x="9652" y="217170"/>
                  <a:pt x="9652" y="187705"/>
                </a:cubicBezTo>
                <a:cubicBezTo>
                  <a:pt x="12700" y="187705"/>
                  <a:pt x="15875" y="187705"/>
                  <a:pt x="19050" y="187705"/>
                </a:cubicBezTo>
                <a:cubicBezTo>
                  <a:pt x="23367" y="206247"/>
                  <a:pt x="29336" y="220090"/>
                  <a:pt x="36702" y="229361"/>
                </a:cubicBezTo>
                <a:cubicBezTo>
                  <a:pt x="44196" y="238505"/>
                  <a:pt x="55626" y="246126"/>
                  <a:pt x="70865" y="252221"/>
                </a:cubicBezTo>
                <a:cubicBezTo>
                  <a:pt x="86233" y="258317"/>
                  <a:pt x="102996" y="261365"/>
                  <a:pt x="121284" y="261365"/>
                </a:cubicBezTo>
                <a:cubicBezTo>
                  <a:pt x="142366" y="261365"/>
                  <a:pt x="159130" y="257175"/>
                  <a:pt x="171322" y="248792"/>
                </a:cubicBezTo>
                <a:cubicBezTo>
                  <a:pt x="183641" y="240410"/>
                  <a:pt x="189738" y="230504"/>
                  <a:pt x="189738" y="219075"/>
                </a:cubicBezTo>
                <a:cubicBezTo>
                  <a:pt x="189738" y="212725"/>
                  <a:pt x="187452" y="206375"/>
                  <a:pt x="182752" y="199897"/>
                </a:cubicBezTo>
                <a:cubicBezTo>
                  <a:pt x="178180" y="193421"/>
                  <a:pt x="170941" y="187452"/>
                  <a:pt x="161035" y="181864"/>
                </a:cubicBezTo>
                <a:cubicBezTo>
                  <a:pt x="154432" y="178053"/>
                  <a:pt x="136525" y="169926"/>
                  <a:pt x="107060" y="157607"/>
                </a:cubicBezTo>
                <a:cubicBezTo>
                  <a:pt x="77596" y="145160"/>
                  <a:pt x="56641" y="135382"/>
                  <a:pt x="44196" y="128015"/>
                </a:cubicBezTo>
                <a:cubicBezTo>
                  <a:pt x="31877" y="120650"/>
                  <a:pt x="22352" y="112521"/>
                  <a:pt x="16002" y="103632"/>
                </a:cubicBezTo>
                <a:cubicBezTo>
                  <a:pt x="9525" y="94741"/>
                  <a:pt x="6350" y="84963"/>
                  <a:pt x="6350" y="74295"/>
                </a:cubicBezTo>
                <a:cubicBezTo>
                  <a:pt x="6350" y="55753"/>
                  <a:pt x="15747" y="39751"/>
                  <a:pt x="34671" y="26415"/>
                </a:cubicBezTo>
                <a:cubicBezTo>
                  <a:pt x="53721" y="13080"/>
                  <a:pt x="77723" y="6350"/>
                  <a:pt x="107060" y="6350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" name="TextBox 1"/>
          <p:cNvSpPr txBox="1"/>
          <p:nvPr/>
        </p:nvSpPr>
        <p:spPr>
          <a:xfrm>
            <a:off x="2215164" y="511551"/>
            <a:ext cx="5015797" cy="9182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、如图所示，开关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闭合时，可能发生的现象</a:t>
            </a: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30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是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</a:t>
            </a:r>
          </a:p>
        </p:txBody>
      </p:sp>
      <p:sp>
        <p:nvSpPr>
          <p:cNvPr id="42" name="TextBox 1"/>
          <p:cNvSpPr txBox="1"/>
          <p:nvPr/>
        </p:nvSpPr>
        <p:spPr>
          <a:xfrm>
            <a:off x="2214856" y="1276691"/>
            <a:ext cx="1417055" cy="456535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1295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被烧坏</a:t>
            </a:r>
          </a:p>
        </p:txBody>
      </p:sp>
      <p:sp>
        <p:nvSpPr>
          <p:cNvPr id="43" name="TextBox 1"/>
          <p:cNvSpPr txBox="1"/>
          <p:nvPr/>
        </p:nvSpPr>
        <p:spPr>
          <a:xfrm>
            <a:off x="2214856" y="1658347"/>
            <a:ext cx="2138406" cy="456535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1295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1295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均不发光</a:t>
            </a:r>
          </a:p>
        </p:txBody>
      </p:sp>
      <p:sp>
        <p:nvSpPr>
          <p:cNvPr id="44" name="TextBox 1"/>
          <p:cNvSpPr txBox="1"/>
          <p:nvPr/>
        </p:nvSpPr>
        <p:spPr>
          <a:xfrm>
            <a:off x="2214856" y="2008672"/>
            <a:ext cx="1667123" cy="40523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、电池被烧坏</a:t>
            </a:r>
          </a:p>
        </p:txBody>
      </p:sp>
      <p:sp>
        <p:nvSpPr>
          <p:cNvPr id="45" name="TextBox 1"/>
          <p:cNvSpPr txBox="1"/>
          <p:nvPr/>
        </p:nvSpPr>
        <p:spPr>
          <a:xfrm>
            <a:off x="2214856" y="2305146"/>
            <a:ext cx="1417055" cy="456535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1295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被烧坏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11259" y="1008069"/>
            <a:ext cx="742511" cy="4147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95" dirty="0" smtClean="0">
                <a:solidFill>
                  <a:srgbClr val="FF0000"/>
                </a:solidFill>
              </a:rPr>
              <a:t>B</a:t>
            </a:r>
            <a:r>
              <a:rPr lang="zh-CN" altLang="en-US" sz="2095" dirty="0" smtClean="0">
                <a:solidFill>
                  <a:srgbClr val="FF0000"/>
                </a:solidFill>
              </a:rPr>
              <a:t>、</a:t>
            </a:r>
            <a:r>
              <a:rPr lang="en-US" altLang="zh-CN" sz="2095" dirty="0" smtClean="0">
                <a:solidFill>
                  <a:srgbClr val="FF0000"/>
                </a:solidFill>
              </a:rPr>
              <a:t>C</a:t>
            </a:r>
            <a:endParaRPr lang="zh-CN" altLang="en-US" sz="2095" dirty="0">
              <a:solidFill>
                <a:srgbClr val="FF0000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22861" y="81401"/>
            <a:ext cx="209994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巩固提升</a:t>
            </a:r>
          </a:p>
        </p:txBody>
      </p:sp>
    </p:spTree>
    <p:extLst>
      <p:ext uri="{BB962C8B-B14F-4D97-AF65-F5344CB8AC3E}">
        <p14:creationId xmlns:p14="http://schemas.microsoft.com/office/powerpoint/2010/main" val="17607886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3"/>
          <p:cNvSpPr/>
          <p:nvPr/>
        </p:nvSpPr>
        <p:spPr>
          <a:xfrm>
            <a:off x="4936856" y="2289081"/>
            <a:ext cx="2188000" cy="42723"/>
          </a:xfrm>
          <a:custGeom>
            <a:avLst/>
            <a:gdLst>
              <a:gd name="connsiteX0" fmla="*/ 14478 w 2924555"/>
              <a:gd name="connsiteY0" fmla="*/ 14477 h 57911"/>
              <a:gd name="connsiteX1" fmla="*/ 2910077 w 2924555"/>
              <a:gd name="connsiteY1" fmla="*/ 14477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924555" h="57911">
                <a:moveTo>
                  <a:pt x="14478" y="14477"/>
                </a:moveTo>
                <a:lnTo>
                  <a:pt x="2910077" y="14477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6" name="Freeform 3"/>
          <p:cNvSpPr/>
          <p:nvPr/>
        </p:nvSpPr>
        <p:spPr>
          <a:xfrm>
            <a:off x="4936856" y="2289081"/>
            <a:ext cx="43326" cy="252968"/>
          </a:xfrm>
          <a:custGeom>
            <a:avLst/>
            <a:gdLst>
              <a:gd name="connsiteX0" fmla="*/ 14478 w 57911"/>
              <a:gd name="connsiteY0" fmla="*/ 14477 h 342900"/>
              <a:gd name="connsiteX1" fmla="*/ 14478 w 57911"/>
              <a:gd name="connsiteY1" fmla="*/ 328421 h 3429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57911" h="342900">
                <a:moveTo>
                  <a:pt x="14478" y="14477"/>
                </a:moveTo>
                <a:lnTo>
                  <a:pt x="14478" y="328421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7" name="Freeform 3"/>
          <p:cNvSpPr/>
          <p:nvPr/>
        </p:nvSpPr>
        <p:spPr>
          <a:xfrm>
            <a:off x="4936857" y="2520687"/>
            <a:ext cx="163045" cy="160775"/>
          </a:xfrm>
          <a:custGeom>
            <a:avLst/>
            <a:gdLst>
              <a:gd name="connsiteX0" fmla="*/ 14478 w 217931"/>
              <a:gd name="connsiteY0" fmla="*/ 14478 h 217931"/>
              <a:gd name="connsiteX1" fmla="*/ 203454 w 217931"/>
              <a:gd name="connsiteY1" fmla="*/ 203454 h 21793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17931" h="217931">
                <a:moveTo>
                  <a:pt x="14478" y="14478"/>
                </a:moveTo>
                <a:lnTo>
                  <a:pt x="203454" y="203454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8" name="Freeform 3"/>
          <p:cNvSpPr/>
          <p:nvPr/>
        </p:nvSpPr>
        <p:spPr>
          <a:xfrm>
            <a:off x="4936856" y="2660101"/>
            <a:ext cx="43326" cy="300188"/>
          </a:xfrm>
          <a:custGeom>
            <a:avLst/>
            <a:gdLst>
              <a:gd name="connsiteX0" fmla="*/ 14478 w 57911"/>
              <a:gd name="connsiteY0" fmla="*/ 14478 h 406908"/>
              <a:gd name="connsiteX1" fmla="*/ 14478 w 57911"/>
              <a:gd name="connsiteY1" fmla="*/ 392430 h 40690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57911" h="406908">
                <a:moveTo>
                  <a:pt x="14478" y="14478"/>
                </a:moveTo>
                <a:lnTo>
                  <a:pt x="14478" y="392430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9" name="Freeform 3"/>
          <p:cNvSpPr/>
          <p:nvPr/>
        </p:nvSpPr>
        <p:spPr>
          <a:xfrm>
            <a:off x="4936857" y="2938927"/>
            <a:ext cx="868815" cy="42723"/>
          </a:xfrm>
          <a:custGeom>
            <a:avLst/>
            <a:gdLst>
              <a:gd name="connsiteX0" fmla="*/ 14478 w 1161288"/>
              <a:gd name="connsiteY0" fmla="*/ 14478 h 57911"/>
              <a:gd name="connsiteX1" fmla="*/ 1146810 w 1161288"/>
              <a:gd name="connsiteY1" fmla="*/ 14478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161288" h="57911">
                <a:moveTo>
                  <a:pt x="14478" y="14478"/>
                </a:moveTo>
                <a:lnTo>
                  <a:pt x="1146810" y="144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0" name="Freeform 3"/>
          <p:cNvSpPr/>
          <p:nvPr/>
        </p:nvSpPr>
        <p:spPr>
          <a:xfrm>
            <a:off x="5784008" y="2865847"/>
            <a:ext cx="43326" cy="160775"/>
          </a:xfrm>
          <a:custGeom>
            <a:avLst/>
            <a:gdLst>
              <a:gd name="connsiteX0" fmla="*/ 14478 w 57911"/>
              <a:gd name="connsiteY0" fmla="*/ 14478 h 217931"/>
              <a:gd name="connsiteX1" fmla="*/ 14478 w 57911"/>
              <a:gd name="connsiteY1" fmla="*/ 203454 h 21793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57911" h="217931">
                <a:moveTo>
                  <a:pt x="14478" y="14478"/>
                </a:moveTo>
                <a:lnTo>
                  <a:pt x="14478" y="203454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1" name="Freeform 3"/>
          <p:cNvSpPr/>
          <p:nvPr/>
        </p:nvSpPr>
        <p:spPr>
          <a:xfrm>
            <a:off x="5831896" y="2773654"/>
            <a:ext cx="43326" cy="346285"/>
          </a:xfrm>
          <a:custGeom>
            <a:avLst/>
            <a:gdLst>
              <a:gd name="connsiteX0" fmla="*/ 14478 w 57911"/>
              <a:gd name="connsiteY0" fmla="*/ 14478 h 469391"/>
              <a:gd name="connsiteX1" fmla="*/ 14478 w 57911"/>
              <a:gd name="connsiteY1" fmla="*/ 454914 h 46939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57911" h="469391">
                <a:moveTo>
                  <a:pt x="14478" y="14478"/>
                </a:moveTo>
                <a:lnTo>
                  <a:pt x="14478" y="454914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2" name="Freeform 3"/>
          <p:cNvSpPr/>
          <p:nvPr/>
        </p:nvSpPr>
        <p:spPr>
          <a:xfrm>
            <a:off x="5831896" y="2938927"/>
            <a:ext cx="1292962" cy="42723"/>
          </a:xfrm>
          <a:custGeom>
            <a:avLst/>
            <a:gdLst>
              <a:gd name="connsiteX0" fmla="*/ 14478 w 1728216"/>
              <a:gd name="connsiteY0" fmla="*/ 14478 h 57911"/>
              <a:gd name="connsiteX1" fmla="*/ 1713738 w 1728216"/>
              <a:gd name="connsiteY1" fmla="*/ 14478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728216" h="57911">
                <a:moveTo>
                  <a:pt x="14478" y="14478"/>
                </a:moveTo>
                <a:lnTo>
                  <a:pt x="1713738" y="144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3" name="Freeform 3"/>
          <p:cNvSpPr/>
          <p:nvPr/>
        </p:nvSpPr>
        <p:spPr>
          <a:xfrm>
            <a:off x="7103194" y="2289081"/>
            <a:ext cx="43326" cy="671208"/>
          </a:xfrm>
          <a:custGeom>
            <a:avLst/>
            <a:gdLst>
              <a:gd name="connsiteX0" fmla="*/ 14478 w 57911"/>
              <a:gd name="connsiteY0" fmla="*/ 14477 h 909827"/>
              <a:gd name="connsiteX1" fmla="*/ 14478 w 57911"/>
              <a:gd name="connsiteY1" fmla="*/ 895350 h 90982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57911" h="909827">
                <a:moveTo>
                  <a:pt x="14478" y="14477"/>
                </a:moveTo>
                <a:lnTo>
                  <a:pt x="14478" y="895350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4" name="Freeform 3"/>
          <p:cNvSpPr/>
          <p:nvPr/>
        </p:nvSpPr>
        <p:spPr>
          <a:xfrm>
            <a:off x="5219620" y="1870841"/>
            <a:ext cx="43326" cy="439602"/>
          </a:xfrm>
          <a:custGeom>
            <a:avLst/>
            <a:gdLst>
              <a:gd name="connsiteX0" fmla="*/ 14478 w 57911"/>
              <a:gd name="connsiteY0" fmla="*/ 14477 h 595883"/>
              <a:gd name="connsiteX1" fmla="*/ 14478 w 57911"/>
              <a:gd name="connsiteY1" fmla="*/ 581405 h 59588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57911" h="595883">
                <a:moveTo>
                  <a:pt x="14478" y="14477"/>
                </a:moveTo>
                <a:lnTo>
                  <a:pt x="14478" y="581405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5" name="Freeform 3"/>
          <p:cNvSpPr/>
          <p:nvPr/>
        </p:nvSpPr>
        <p:spPr>
          <a:xfrm>
            <a:off x="6020025" y="1870841"/>
            <a:ext cx="43326" cy="439602"/>
          </a:xfrm>
          <a:custGeom>
            <a:avLst/>
            <a:gdLst>
              <a:gd name="connsiteX0" fmla="*/ 14478 w 57911"/>
              <a:gd name="connsiteY0" fmla="*/ 14477 h 595883"/>
              <a:gd name="connsiteX1" fmla="*/ 14478 w 57911"/>
              <a:gd name="connsiteY1" fmla="*/ 581405 h 59588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57911" h="595883">
                <a:moveTo>
                  <a:pt x="14478" y="14477"/>
                </a:moveTo>
                <a:lnTo>
                  <a:pt x="14478" y="581405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6" name="Freeform 3"/>
          <p:cNvSpPr/>
          <p:nvPr/>
        </p:nvSpPr>
        <p:spPr>
          <a:xfrm>
            <a:off x="5219621" y="1870840"/>
            <a:ext cx="822067" cy="42723"/>
          </a:xfrm>
          <a:custGeom>
            <a:avLst/>
            <a:gdLst>
              <a:gd name="connsiteX0" fmla="*/ 14478 w 1098803"/>
              <a:gd name="connsiteY0" fmla="*/ 14477 h 57911"/>
              <a:gd name="connsiteX1" fmla="*/ 1084326 w 1098803"/>
              <a:gd name="connsiteY1" fmla="*/ 14477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098803" h="57911">
                <a:moveTo>
                  <a:pt x="14478" y="14477"/>
                </a:moveTo>
                <a:lnTo>
                  <a:pt x="1084326" y="14477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7" name="Freeform 3"/>
          <p:cNvSpPr/>
          <p:nvPr/>
        </p:nvSpPr>
        <p:spPr>
          <a:xfrm>
            <a:off x="5464890" y="2177201"/>
            <a:ext cx="235423" cy="232145"/>
          </a:xfrm>
          <a:custGeom>
            <a:avLst/>
            <a:gdLst>
              <a:gd name="connsiteX0" fmla="*/ 46053 w 314674"/>
              <a:gd name="connsiteY0" fmla="*/ 46116 h 314674"/>
              <a:gd name="connsiteX1" fmla="*/ 268684 w 314674"/>
              <a:gd name="connsiteY1" fmla="*/ 45989 h 314674"/>
              <a:gd name="connsiteX2" fmla="*/ 268557 w 314674"/>
              <a:gd name="connsiteY2" fmla="*/ 268620 h 314674"/>
              <a:gd name="connsiteX3" fmla="*/ 46053 w 314674"/>
              <a:gd name="connsiteY3" fmla="*/ 268620 h 314674"/>
              <a:gd name="connsiteX4" fmla="*/ 46053 w 314674"/>
              <a:gd name="connsiteY4" fmla="*/ 46116 h 31467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14674" h="314674">
                <a:moveTo>
                  <a:pt x="46053" y="46116"/>
                </a:moveTo>
                <a:cubicBezTo>
                  <a:pt x="107521" y="-15351"/>
                  <a:pt x="207216" y="-15351"/>
                  <a:pt x="268684" y="45989"/>
                </a:cubicBezTo>
                <a:cubicBezTo>
                  <a:pt x="330025" y="107457"/>
                  <a:pt x="330025" y="207152"/>
                  <a:pt x="268557" y="268620"/>
                </a:cubicBezTo>
                <a:cubicBezTo>
                  <a:pt x="207216" y="329961"/>
                  <a:pt x="107521" y="330088"/>
                  <a:pt x="46053" y="268620"/>
                </a:cubicBezTo>
                <a:cubicBezTo>
                  <a:pt x="-15414" y="207152"/>
                  <a:pt x="-15287" y="107457"/>
                  <a:pt x="46053" y="46116"/>
                </a:cubicBez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8" name="Freeform 3"/>
          <p:cNvSpPr/>
          <p:nvPr/>
        </p:nvSpPr>
        <p:spPr>
          <a:xfrm>
            <a:off x="5454202" y="2166661"/>
            <a:ext cx="256801" cy="253226"/>
          </a:xfrm>
          <a:custGeom>
            <a:avLst/>
            <a:gdLst>
              <a:gd name="connsiteX0" fmla="*/ 60340 w 343249"/>
              <a:gd name="connsiteY0" fmla="*/ 60404 h 343249"/>
              <a:gd name="connsiteX1" fmla="*/ 282971 w 343249"/>
              <a:gd name="connsiteY1" fmla="*/ 60277 h 343249"/>
              <a:gd name="connsiteX2" fmla="*/ 282844 w 343249"/>
              <a:gd name="connsiteY2" fmla="*/ 282908 h 343249"/>
              <a:gd name="connsiteX3" fmla="*/ 60340 w 343249"/>
              <a:gd name="connsiteY3" fmla="*/ 282908 h 343249"/>
              <a:gd name="connsiteX4" fmla="*/ 60340 w 343249"/>
              <a:gd name="connsiteY4" fmla="*/ 60404 h 34324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43249" h="343249">
                <a:moveTo>
                  <a:pt x="60340" y="60404"/>
                </a:moveTo>
                <a:cubicBezTo>
                  <a:pt x="121808" y="-1063"/>
                  <a:pt x="221503" y="-1063"/>
                  <a:pt x="282971" y="60277"/>
                </a:cubicBezTo>
                <a:cubicBezTo>
                  <a:pt x="344312" y="121745"/>
                  <a:pt x="344312" y="221440"/>
                  <a:pt x="282844" y="282908"/>
                </a:cubicBezTo>
                <a:cubicBezTo>
                  <a:pt x="221503" y="344249"/>
                  <a:pt x="121808" y="344376"/>
                  <a:pt x="60340" y="282908"/>
                </a:cubicBezTo>
                <a:cubicBezTo>
                  <a:pt x="-1127" y="221440"/>
                  <a:pt x="-1000" y="121745"/>
                  <a:pt x="60340" y="60404"/>
                </a:cubicBez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9" name="Freeform 3"/>
          <p:cNvSpPr/>
          <p:nvPr/>
        </p:nvSpPr>
        <p:spPr>
          <a:xfrm>
            <a:off x="5506471" y="2218062"/>
            <a:ext cx="152404" cy="150095"/>
          </a:xfrm>
          <a:custGeom>
            <a:avLst/>
            <a:gdLst>
              <a:gd name="connsiteX0" fmla="*/ 189229 w 203708"/>
              <a:gd name="connsiteY0" fmla="*/ 126 h 203454"/>
              <a:gd name="connsiteX1" fmla="*/ 203200 w 203708"/>
              <a:gd name="connsiteY1" fmla="*/ 14223 h 203454"/>
              <a:gd name="connsiteX2" fmla="*/ 115951 w 203708"/>
              <a:gd name="connsiteY2" fmla="*/ 101345 h 203454"/>
              <a:gd name="connsiteX3" fmla="*/ 203708 w 203708"/>
              <a:gd name="connsiteY3" fmla="*/ 189102 h 203454"/>
              <a:gd name="connsiteX4" fmla="*/ 189357 w 203708"/>
              <a:gd name="connsiteY4" fmla="*/ 203453 h 203454"/>
              <a:gd name="connsiteX5" fmla="*/ 101600 w 203708"/>
              <a:gd name="connsiteY5" fmla="*/ 115823 h 203454"/>
              <a:gd name="connsiteX6" fmla="*/ 14096 w 203708"/>
              <a:gd name="connsiteY6" fmla="*/ 203326 h 203454"/>
              <a:gd name="connsiteX7" fmla="*/ 0 w 203708"/>
              <a:gd name="connsiteY7" fmla="*/ 189356 h 203454"/>
              <a:gd name="connsiteX8" fmla="*/ 87629 w 203708"/>
              <a:gd name="connsiteY8" fmla="*/ 101726 h 203454"/>
              <a:gd name="connsiteX9" fmla="*/ 253 w 203708"/>
              <a:gd name="connsiteY9" fmla="*/ 14350 h 203454"/>
              <a:gd name="connsiteX10" fmla="*/ 14604 w 203708"/>
              <a:gd name="connsiteY10" fmla="*/ 0 h 203454"/>
              <a:gd name="connsiteX11" fmla="*/ 101980 w 203708"/>
              <a:gd name="connsiteY11" fmla="*/ 87375 h 203454"/>
              <a:gd name="connsiteX12" fmla="*/ 189229 w 203708"/>
              <a:gd name="connsiteY12" fmla="*/ 126 h 20345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03708" h="203454">
                <a:moveTo>
                  <a:pt x="189229" y="126"/>
                </a:moveTo>
                <a:cubicBezTo>
                  <a:pt x="193801" y="4825"/>
                  <a:pt x="198501" y="9525"/>
                  <a:pt x="203200" y="14223"/>
                </a:cubicBezTo>
                <a:cubicBezTo>
                  <a:pt x="174116" y="43306"/>
                  <a:pt x="145033" y="72389"/>
                  <a:pt x="115951" y="101345"/>
                </a:cubicBezTo>
                <a:cubicBezTo>
                  <a:pt x="145288" y="130682"/>
                  <a:pt x="174497" y="159892"/>
                  <a:pt x="203708" y="189102"/>
                </a:cubicBezTo>
                <a:cubicBezTo>
                  <a:pt x="198882" y="193928"/>
                  <a:pt x="194183" y="198754"/>
                  <a:pt x="189357" y="203453"/>
                </a:cubicBezTo>
                <a:cubicBezTo>
                  <a:pt x="160146" y="174244"/>
                  <a:pt x="130809" y="145033"/>
                  <a:pt x="101600" y="115823"/>
                </a:cubicBezTo>
                <a:cubicBezTo>
                  <a:pt x="72389" y="145033"/>
                  <a:pt x="43179" y="174116"/>
                  <a:pt x="14096" y="203326"/>
                </a:cubicBezTo>
                <a:cubicBezTo>
                  <a:pt x="9397" y="198627"/>
                  <a:pt x="4698" y="194055"/>
                  <a:pt x="0" y="189356"/>
                </a:cubicBezTo>
                <a:cubicBezTo>
                  <a:pt x="29209" y="160147"/>
                  <a:pt x="58420" y="130936"/>
                  <a:pt x="87629" y="101726"/>
                </a:cubicBezTo>
                <a:cubicBezTo>
                  <a:pt x="58420" y="72644"/>
                  <a:pt x="29336" y="43560"/>
                  <a:pt x="253" y="14350"/>
                </a:cubicBezTo>
                <a:cubicBezTo>
                  <a:pt x="4952" y="9525"/>
                  <a:pt x="9778" y="4825"/>
                  <a:pt x="14604" y="0"/>
                </a:cubicBezTo>
                <a:cubicBezTo>
                  <a:pt x="43688" y="29082"/>
                  <a:pt x="72897" y="58292"/>
                  <a:pt x="101980" y="87375"/>
                </a:cubicBezTo>
                <a:cubicBezTo>
                  <a:pt x="131064" y="58292"/>
                  <a:pt x="160146" y="29209"/>
                  <a:pt x="189229" y="126"/>
                </a:cubicBezTo>
              </a:path>
            </a:pathLst>
          </a:custGeom>
          <a:solidFill>
            <a:srgbClr val="FF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0" name="Freeform 3"/>
          <p:cNvSpPr/>
          <p:nvPr/>
        </p:nvSpPr>
        <p:spPr>
          <a:xfrm>
            <a:off x="5501721" y="2213378"/>
            <a:ext cx="161905" cy="159463"/>
          </a:xfrm>
          <a:custGeom>
            <a:avLst/>
            <a:gdLst>
              <a:gd name="connsiteX0" fmla="*/ 195579 w 216408"/>
              <a:gd name="connsiteY0" fmla="*/ 6476 h 216154"/>
              <a:gd name="connsiteX1" fmla="*/ 209550 w 216408"/>
              <a:gd name="connsiteY1" fmla="*/ 20573 h 216154"/>
              <a:gd name="connsiteX2" fmla="*/ 122301 w 216408"/>
              <a:gd name="connsiteY2" fmla="*/ 107695 h 216154"/>
              <a:gd name="connsiteX3" fmla="*/ 210058 w 216408"/>
              <a:gd name="connsiteY3" fmla="*/ 195452 h 216154"/>
              <a:gd name="connsiteX4" fmla="*/ 195707 w 216408"/>
              <a:gd name="connsiteY4" fmla="*/ 209803 h 216154"/>
              <a:gd name="connsiteX5" fmla="*/ 107950 w 216408"/>
              <a:gd name="connsiteY5" fmla="*/ 122173 h 216154"/>
              <a:gd name="connsiteX6" fmla="*/ 20446 w 216408"/>
              <a:gd name="connsiteY6" fmla="*/ 209676 h 216154"/>
              <a:gd name="connsiteX7" fmla="*/ 6350 w 216408"/>
              <a:gd name="connsiteY7" fmla="*/ 195706 h 216154"/>
              <a:gd name="connsiteX8" fmla="*/ 93979 w 216408"/>
              <a:gd name="connsiteY8" fmla="*/ 108076 h 216154"/>
              <a:gd name="connsiteX9" fmla="*/ 6603 w 216408"/>
              <a:gd name="connsiteY9" fmla="*/ 20700 h 216154"/>
              <a:gd name="connsiteX10" fmla="*/ 20954 w 216408"/>
              <a:gd name="connsiteY10" fmla="*/ 6350 h 216154"/>
              <a:gd name="connsiteX11" fmla="*/ 108330 w 216408"/>
              <a:gd name="connsiteY11" fmla="*/ 93725 h 216154"/>
              <a:gd name="connsiteX12" fmla="*/ 195579 w 216408"/>
              <a:gd name="connsiteY12" fmla="*/ 6476 h 21615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16408" h="216154">
                <a:moveTo>
                  <a:pt x="195579" y="6476"/>
                </a:moveTo>
                <a:cubicBezTo>
                  <a:pt x="200151" y="11175"/>
                  <a:pt x="204851" y="15875"/>
                  <a:pt x="209550" y="20573"/>
                </a:cubicBezTo>
                <a:cubicBezTo>
                  <a:pt x="180466" y="49656"/>
                  <a:pt x="151383" y="78739"/>
                  <a:pt x="122301" y="107695"/>
                </a:cubicBezTo>
                <a:cubicBezTo>
                  <a:pt x="151638" y="137032"/>
                  <a:pt x="180847" y="166242"/>
                  <a:pt x="210058" y="195452"/>
                </a:cubicBezTo>
                <a:cubicBezTo>
                  <a:pt x="205232" y="200278"/>
                  <a:pt x="200533" y="205104"/>
                  <a:pt x="195707" y="209803"/>
                </a:cubicBezTo>
                <a:cubicBezTo>
                  <a:pt x="166496" y="180594"/>
                  <a:pt x="137159" y="151383"/>
                  <a:pt x="107950" y="122173"/>
                </a:cubicBezTo>
                <a:cubicBezTo>
                  <a:pt x="78739" y="151383"/>
                  <a:pt x="49529" y="180466"/>
                  <a:pt x="20446" y="209676"/>
                </a:cubicBezTo>
                <a:cubicBezTo>
                  <a:pt x="15747" y="204977"/>
                  <a:pt x="11048" y="200405"/>
                  <a:pt x="6350" y="195706"/>
                </a:cubicBezTo>
                <a:cubicBezTo>
                  <a:pt x="35559" y="166497"/>
                  <a:pt x="64770" y="137286"/>
                  <a:pt x="93979" y="108076"/>
                </a:cubicBezTo>
                <a:cubicBezTo>
                  <a:pt x="64770" y="78994"/>
                  <a:pt x="35686" y="49910"/>
                  <a:pt x="6603" y="20700"/>
                </a:cubicBezTo>
                <a:cubicBezTo>
                  <a:pt x="11302" y="15875"/>
                  <a:pt x="16128" y="11175"/>
                  <a:pt x="20954" y="6350"/>
                </a:cubicBezTo>
                <a:cubicBezTo>
                  <a:pt x="50038" y="35432"/>
                  <a:pt x="79247" y="64642"/>
                  <a:pt x="108330" y="93725"/>
                </a:cubicBezTo>
                <a:cubicBezTo>
                  <a:pt x="137414" y="64642"/>
                  <a:pt x="166496" y="35559"/>
                  <a:pt x="195579" y="6476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1" name="Freeform 3"/>
          <p:cNvSpPr/>
          <p:nvPr/>
        </p:nvSpPr>
        <p:spPr>
          <a:xfrm>
            <a:off x="6312577" y="2177201"/>
            <a:ext cx="235447" cy="232145"/>
          </a:xfrm>
          <a:custGeom>
            <a:avLst/>
            <a:gdLst>
              <a:gd name="connsiteX0" fmla="*/ 46101 w 314706"/>
              <a:gd name="connsiteY0" fmla="*/ 46116 h 314674"/>
              <a:gd name="connsiteX1" fmla="*/ 268605 w 314706"/>
              <a:gd name="connsiteY1" fmla="*/ 45989 h 314674"/>
              <a:gd name="connsiteX2" fmla="*/ 268605 w 314706"/>
              <a:gd name="connsiteY2" fmla="*/ 268620 h 314674"/>
              <a:gd name="connsiteX3" fmla="*/ 46101 w 314706"/>
              <a:gd name="connsiteY3" fmla="*/ 268620 h 314674"/>
              <a:gd name="connsiteX4" fmla="*/ 46101 w 314706"/>
              <a:gd name="connsiteY4" fmla="*/ 46116 h 31467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14706" h="314674">
                <a:moveTo>
                  <a:pt x="46101" y="46116"/>
                </a:moveTo>
                <a:cubicBezTo>
                  <a:pt x="107568" y="-15351"/>
                  <a:pt x="207264" y="-15351"/>
                  <a:pt x="268605" y="45989"/>
                </a:cubicBezTo>
                <a:cubicBezTo>
                  <a:pt x="330072" y="107457"/>
                  <a:pt x="330072" y="207152"/>
                  <a:pt x="268605" y="268620"/>
                </a:cubicBezTo>
                <a:cubicBezTo>
                  <a:pt x="207136" y="329961"/>
                  <a:pt x="107568" y="330088"/>
                  <a:pt x="46101" y="268620"/>
                </a:cubicBezTo>
                <a:cubicBezTo>
                  <a:pt x="-15367" y="207152"/>
                  <a:pt x="-15367" y="107457"/>
                  <a:pt x="46101" y="46116"/>
                </a:cubicBez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2" name="Freeform 3"/>
          <p:cNvSpPr/>
          <p:nvPr/>
        </p:nvSpPr>
        <p:spPr>
          <a:xfrm>
            <a:off x="6301888" y="2166661"/>
            <a:ext cx="256825" cy="253226"/>
          </a:xfrm>
          <a:custGeom>
            <a:avLst/>
            <a:gdLst>
              <a:gd name="connsiteX0" fmla="*/ 60388 w 343281"/>
              <a:gd name="connsiteY0" fmla="*/ 60404 h 343249"/>
              <a:gd name="connsiteX1" fmla="*/ 282892 w 343281"/>
              <a:gd name="connsiteY1" fmla="*/ 60277 h 343249"/>
              <a:gd name="connsiteX2" fmla="*/ 282892 w 343281"/>
              <a:gd name="connsiteY2" fmla="*/ 282908 h 343249"/>
              <a:gd name="connsiteX3" fmla="*/ 60388 w 343281"/>
              <a:gd name="connsiteY3" fmla="*/ 282908 h 343249"/>
              <a:gd name="connsiteX4" fmla="*/ 60388 w 343281"/>
              <a:gd name="connsiteY4" fmla="*/ 60404 h 34324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43281" h="343249">
                <a:moveTo>
                  <a:pt x="60388" y="60404"/>
                </a:moveTo>
                <a:cubicBezTo>
                  <a:pt x="121856" y="-1063"/>
                  <a:pt x="221551" y="-1063"/>
                  <a:pt x="282892" y="60277"/>
                </a:cubicBezTo>
                <a:cubicBezTo>
                  <a:pt x="344360" y="121745"/>
                  <a:pt x="344360" y="221440"/>
                  <a:pt x="282892" y="282908"/>
                </a:cubicBezTo>
                <a:cubicBezTo>
                  <a:pt x="221424" y="344249"/>
                  <a:pt x="121856" y="344376"/>
                  <a:pt x="60388" y="282908"/>
                </a:cubicBezTo>
                <a:cubicBezTo>
                  <a:pt x="-1079" y="221440"/>
                  <a:pt x="-1079" y="121745"/>
                  <a:pt x="60388" y="60404"/>
                </a:cubicBez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3" name="Freeform 3"/>
          <p:cNvSpPr/>
          <p:nvPr/>
        </p:nvSpPr>
        <p:spPr>
          <a:xfrm>
            <a:off x="6354194" y="2218062"/>
            <a:ext cx="152403" cy="150095"/>
          </a:xfrm>
          <a:custGeom>
            <a:avLst/>
            <a:gdLst>
              <a:gd name="connsiteX0" fmla="*/ 189103 w 203707"/>
              <a:gd name="connsiteY0" fmla="*/ 126 h 203454"/>
              <a:gd name="connsiteX1" fmla="*/ 203200 w 203707"/>
              <a:gd name="connsiteY1" fmla="*/ 14223 h 203454"/>
              <a:gd name="connsiteX2" fmla="*/ 115951 w 203707"/>
              <a:gd name="connsiteY2" fmla="*/ 101345 h 203454"/>
              <a:gd name="connsiteX3" fmla="*/ 203707 w 203707"/>
              <a:gd name="connsiteY3" fmla="*/ 189102 h 203454"/>
              <a:gd name="connsiteX4" fmla="*/ 189356 w 203707"/>
              <a:gd name="connsiteY4" fmla="*/ 203453 h 203454"/>
              <a:gd name="connsiteX5" fmla="*/ 101600 w 203707"/>
              <a:gd name="connsiteY5" fmla="*/ 115823 h 203454"/>
              <a:gd name="connsiteX6" fmla="*/ 13969 w 203707"/>
              <a:gd name="connsiteY6" fmla="*/ 203326 h 203454"/>
              <a:gd name="connsiteX7" fmla="*/ 0 w 203707"/>
              <a:gd name="connsiteY7" fmla="*/ 189356 h 203454"/>
              <a:gd name="connsiteX8" fmla="*/ 87503 w 203707"/>
              <a:gd name="connsiteY8" fmla="*/ 101726 h 203454"/>
              <a:gd name="connsiteX9" fmla="*/ 127 w 203707"/>
              <a:gd name="connsiteY9" fmla="*/ 14350 h 203454"/>
              <a:gd name="connsiteX10" fmla="*/ 14604 w 203707"/>
              <a:gd name="connsiteY10" fmla="*/ 0 h 203454"/>
              <a:gd name="connsiteX11" fmla="*/ 101980 w 203707"/>
              <a:gd name="connsiteY11" fmla="*/ 87375 h 203454"/>
              <a:gd name="connsiteX12" fmla="*/ 189103 w 203707"/>
              <a:gd name="connsiteY12" fmla="*/ 126 h 20345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03707" h="203454">
                <a:moveTo>
                  <a:pt x="189103" y="126"/>
                </a:moveTo>
                <a:cubicBezTo>
                  <a:pt x="193802" y="4825"/>
                  <a:pt x="198501" y="9525"/>
                  <a:pt x="203200" y="14223"/>
                </a:cubicBezTo>
                <a:cubicBezTo>
                  <a:pt x="174117" y="43306"/>
                  <a:pt x="145033" y="72389"/>
                  <a:pt x="115951" y="101345"/>
                </a:cubicBezTo>
                <a:cubicBezTo>
                  <a:pt x="145160" y="130682"/>
                  <a:pt x="174497" y="159892"/>
                  <a:pt x="203707" y="189102"/>
                </a:cubicBezTo>
                <a:cubicBezTo>
                  <a:pt x="198881" y="193928"/>
                  <a:pt x="194055" y="198754"/>
                  <a:pt x="189356" y="203453"/>
                </a:cubicBezTo>
                <a:cubicBezTo>
                  <a:pt x="160019" y="174244"/>
                  <a:pt x="130809" y="145033"/>
                  <a:pt x="101600" y="115823"/>
                </a:cubicBezTo>
                <a:cubicBezTo>
                  <a:pt x="72390" y="145033"/>
                  <a:pt x="43179" y="174116"/>
                  <a:pt x="13969" y="203326"/>
                </a:cubicBezTo>
                <a:cubicBezTo>
                  <a:pt x="9270" y="198627"/>
                  <a:pt x="4698" y="194055"/>
                  <a:pt x="0" y="189356"/>
                </a:cubicBezTo>
                <a:cubicBezTo>
                  <a:pt x="29209" y="160147"/>
                  <a:pt x="58292" y="130936"/>
                  <a:pt x="87503" y="101726"/>
                </a:cubicBezTo>
                <a:cubicBezTo>
                  <a:pt x="58419" y="72644"/>
                  <a:pt x="29336" y="43560"/>
                  <a:pt x="127" y="14350"/>
                </a:cubicBezTo>
                <a:cubicBezTo>
                  <a:pt x="4953" y="9525"/>
                  <a:pt x="9779" y="4825"/>
                  <a:pt x="14604" y="0"/>
                </a:cubicBezTo>
                <a:cubicBezTo>
                  <a:pt x="43688" y="29082"/>
                  <a:pt x="72770" y="58292"/>
                  <a:pt x="101980" y="87375"/>
                </a:cubicBezTo>
                <a:cubicBezTo>
                  <a:pt x="131064" y="58292"/>
                  <a:pt x="160019" y="29209"/>
                  <a:pt x="189103" y="126"/>
                </a:cubicBezTo>
              </a:path>
            </a:pathLst>
          </a:custGeom>
          <a:solidFill>
            <a:srgbClr val="FF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4" name="Freeform 3"/>
          <p:cNvSpPr/>
          <p:nvPr/>
        </p:nvSpPr>
        <p:spPr>
          <a:xfrm>
            <a:off x="6349442" y="2213378"/>
            <a:ext cx="161904" cy="159463"/>
          </a:xfrm>
          <a:custGeom>
            <a:avLst/>
            <a:gdLst>
              <a:gd name="connsiteX0" fmla="*/ 195453 w 216407"/>
              <a:gd name="connsiteY0" fmla="*/ 6476 h 216154"/>
              <a:gd name="connsiteX1" fmla="*/ 209550 w 216407"/>
              <a:gd name="connsiteY1" fmla="*/ 20573 h 216154"/>
              <a:gd name="connsiteX2" fmla="*/ 122301 w 216407"/>
              <a:gd name="connsiteY2" fmla="*/ 107695 h 216154"/>
              <a:gd name="connsiteX3" fmla="*/ 210057 w 216407"/>
              <a:gd name="connsiteY3" fmla="*/ 195452 h 216154"/>
              <a:gd name="connsiteX4" fmla="*/ 195706 w 216407"/>
              <a:gd name="connsiteY4" fmla="*/ 209803 h 216154"/>
              <a:gd name="connsiteX5" fmla="*/ 107950 w 216407"/>
              <a:gd name="connsiteY5" fmla="*/ 122173 h 216154"/>
              <a:gd name="connsiteX6" fmla="*/ 20319 w 216407"/>
              <a:gd name="connsiteY6" fmla="*/ 209676 h 216154"/>
              <a:gd name="connsiteX7" fmla="*/ 6350 w 216407"/>
              <a:gd name="connsiteY7" fmla="*/ 195706 h 216154"/>
              <a:gd name="connsiteX8" fmla="*/ 93853 w 216407"/>
              <a:gd name="connsiteY8" fmla="*/ 108076 h 216154"/>
              <a:gd name="connsiteX9" fmla="*/ 6477 w 216407"/>
              <a:gd name="connsiteY9" fmla="*/ 20700 h 216154"/>
              <a:gd name="connsiteX10" fmla="*/ 20954 w 216407"/>
              <a:gd name="connsiteY10" fmla="*/ 6350 h 216154"/>
              <a:gd name="connsiteX11" fmla="*/ 108330 w 216407"/>
              <a:gd name="connsiteY11" fmla="*/ 93725 h 216154"/>
              <a:gd name="connsiteX12" fmla="*/ 195453 w 216407"/>
              <a:gd name="connsiteY12" fmla="*/ 6476 h 21615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16407" h="216154">
                <a:moveTo>
                  <a:pt x="195453" y="6476"/>
                </a:moveTo>
                <a:cubicBezTo>
                  <a:pt x="200152" y="11175"/>
                  <a:pt x="204851" y="15875"/>
                  <a:pt x="209550" y="20573"/>
                </a:cubicBezTo>
                <a:cubicBezTo>
                  <a:pt x="180467" y="49656"/>
                  <a:pt x="151383" y="78739"/>
                  <a:pt x="122301" y="107695"/>
                </a:cubicBezTo>
                <a:cubicBezTo>
                  <a:pt x="151510" y="137032"/>
                  <a:pt x="180847" y="166242"/>
                  <a:pt x="210057" y="195452"/>
                </a:cubicBezTo>
                <a:cubicBezTo>
                  <a:pt x="205231" y="200278"/>
                  <a:pt x="200405" y="205104"/>
                  <a:pt x="195706" y="209803"/>
                </a:cubicBezTo>
                <a:cubicBezTo>
                  <a:pt x="166369" y="180594"/>
                  <a:pt x="137159" y="151383"/>
                  <a:pt x="107950" y="122173"/>
                </a:cubicBezTo>
                <a:cubicBezTo>
                  <a:pt x="78740" y="151383"/>
                  <a:pt x="49529" y="180466"/>
                  <a:pt x="20319" y="209676"/>
                </a:cubicBezTo>
                <a:cubicBezTo>
                  <a:pt x="15620" y="204977"/>
                  <a:pt x="11048" y="200405"/>
                  <a:pt x="6350" y="195706"/>
                </a:cubicBezTo>
                <a:cubicBezTo>
                  <a:pt x="35559" y="166497"/>
                  <a:pt x="64642" y="137286"/>
                  <a:pt x="93853" y="108076"/>
                </a:cubicBezTo>
                <a:cubicBezTo>
                  <a:pt x="64769" y="78994"/>
                  <a:pt x="35686" y="49910"/>
                  <a:pt x="6477" y="20700"/>
                </a:cubicBezTo>
                <a:cubicBezTo>
                  <a:pt x="11303" y="15875"/>
                  <a:pt x="16129" y="11175"/>
                  <a:pt x="20954" y="6350"/>
                </a:cubicBezTo>
                <a:cubicBezTo>
                  <a:pt x="50038" y="35432"/>
                  <a:pt x="79120" y="64642"/>
                  <a:pt x="108330" y="93725"/>
                </a:cubicBezTo>
                <a:cubicBezTo>
                  <a:pt x="137414" y="64642"/>
                  <a:pt x="166369" y="35559"/>
                  <a:pt x="195453" y="6476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5" name="Freeform 3"/>
          <p:cNvSpPr/>
          <p:nvPr/>
        </p:nvSpPr>
        <p:spPr>
          <a:xfrm>
            <a:off x="5464877" y="1741920"/>
            <a:ext cx="280626" cy="276649"/>
          </a:xfrm>
          <a:custGeom>
            <a:avLst/>
            <a:gdLst>
              <a:gd name="connsiteX0" fmla="*/ 54959 w 375094"/>
              <a:gd name="connsiteY0" fmla="*/ 54864 h 374999"/>
              <a:gd name="connsiteX1" fmla="*/ 320135 w 375094"/>
              <a:gd name="connsiteY1" fmla="*/ 54864 h 374999"/>
              <a:gd name="connsiteX2" fmla="*/ 320135 w 375094"/>
              <a:gd name="connsiteY2" fmla="*/ 320039 h 374999"/>
              <a:gd name="connsiteX3" fmla="*/ 54959 w 375094"/>
              <a:gd name="connsiteY3" fmla="*/ 320039 h 374999"/>
              <a:gd name="connsiteX4" fmla="*/ 54959 w 375094"/>
              <a:gd name="connsiteY4" fmla="*/ 54864 h 37499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75094" h="374999">
                <a:moveTo>
                  <a:pt x="54959" y="54864"/>
                </a:moveTo>
                <a:cubicBezTo>
                  <a:pt x="128238" y="-18288"/>
                  <a:pt x="246983" y="-18288"/>
                  <a:pt x="320135" y="54864"/>
                </a:cubicBezTo>
                <a:cubicBezTo>
                  <a:pt x="393414" y="128142"/>
                  <a:pt x="393414" y="246888"/>
                  <a:pt x="320135" y="320039"/>
                </a:cubicBezTo>
                <a:cubicBezTo>
                  <a:pt x="246856" y="393319"/>
                  <a:pt x="128111" y="393319"/>
                  <a:pt x="54959" y="320039"/>
                </a:cubicBezTo>
                <a:cubicBezTo>
                  <a:pt x="-18319" y="246888"/>
                  <a:pt x="-18319" y="128142"/>
                  <a:pt x="54959" y="54864"/>
                </a:cubicBez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6" name="Freeform 3"/>
          <p:cNvSpPr/>
          <p:nvPr/>
        </p:nvSpPr>
        <p:spPr>
          <a:xfrm>
            <a:off x="5454189" y="1731380"/>
            <a:ext cx="302004" cy="297729"/>
          </a:xfrm>
          <a:custGeom>
            <a:avLst/>
            <a:gdLst>
              <a:gd name="connsiteX0" fmla="*/ 69246 w 403669"/>
              <a:gd name="connsiteY0" fmla="*/ 69151 h 403574"/>
              <a:gd name="connsiteX1" fmla="*/ 334422 w 403669"/>
              <a:gd name="connsiteY1" fmla="*/ 69151 h 403574"/>
              <a:gd name="connsiteX2" fmla="*/ 334422 w 403669"/>
              <a:gd name="connsiteY2" fmla="*/ 334327 h 403574"/>
              <a:gd name="connsiteX3" fmla="*/ 69246 w 403669"/>
              <a:gd name="connsiteY3" fmla="*/ 334327 h 403574"/>
              <a:gd name="connsiteX4" fmla="*/ 69246 w 403669"/>
              <a:gd name="connsiteY4" fmla="*/ 69151 h 40357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403669" h="403574">
                <a:moveTo>
                  <a:pt x="69246" y="69151"/>
                </a:moveTo>
                <a:cubicBezTo>
                  <a:pt x="142525" y="-4000"/>
                  <a:pt x="261270" y="-4000"/>
                  <a:pt x="334422" y="69151"/>
                </a:cubicBezTo>
                <a:cubicBezTo>
                  <a:pt x="407701" y="142430"/>
                  <a:pt x="407701" y="261175"/>
                  <a:pt x="334422" y="334327"/>
                </a:cubicBezTo>
                <a:cubicBezTo>
                  <a:pt x="261143" y="407606"/>
                  <a:pt x="142398" y="407606"/>
                  <a:pt x="69246" y="334327"/>
                </a:cubicBezTo>
                <a:cubicBezTo>
                  <a:pt x="-4032" y="261175"/>
                  <a:pt x="-4032" y="142430"/>
                  <a:pt x="69246" y="69151"/>
                </a:cubicBez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7" name="Freeform 3"/>
          <p:cNvSpPr/>
          <p:nvPr/>
        </p:nvSpPr>
        <p:spPr>
          <a:xfrm>
            <a:off x="5561674" y="1800853"/>
            <a:ext cx="74302" cy="87320"/>
          </a:xfrm>
          <a:custGeom>
            <a:avLst/>
            <a:gdLst>
              <a:gd name="connsiteX0" fmla="*/ 50164 w 99314"/>
              <a:gd name="connsiteY0" fmla="*/ 6350 h 118363"/>
              <a:gd name="connsiteX1" fmla="*/ 6350 w 99314"/>
              <a:gd name="connsiteY1" fmla="*/ 112013 h 118363"/>
              <a:gd name="connsiteX2" fmla="*/ 92964 w 99314"/>
              <a:gd name="connsiteY2" fmla="*/ 112013 h 118363"/>
              <a:gd name="connsiteX3" fmla="*/ 50164 w 99314"/>
              <a:gd name="connsiteY3" fmla="*/ 6350 h 11836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99314" h="118363">
                <a:moveTo>
                  <a:pt x="50164" y="6350"/>
                </a:moveTo>
                <a:cubicBezTo>
                  <a:pt x="35559" y="41528"/>
                  <a:pt x="20954" y="76707"/>
                  <a:pt x="6350" y="112013"/>
                </a:cubicBezTo>
                <a:cubicBezTo>
                  <a:pt x="35178" y="112013"/>
                  <a:pt x="64008" y="112013"/>
                  <a:pt x="92964" y="112013"/>
                </a:cubicBezTo>
                <a:cubicBezTo>
                  <a:pt x="78739" y="76707"/>
                  <a:pt x="64389" y="41528"/>
                  <a:pt x="50164" y="6350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8" name="Freeform 3"/>
          <p:cNvSpPr/>
          <p:nvPr/>
        </p:nvSpPr>
        <p:spPr>
          <a:xfrm>
            <a:off x="5502290" y="1756630"/>
            <a:ext cx="209698" cy="206684"/>
          </a:xfrm>
          <a:custGeom>
            <a:avLst/>
            <a:gdLst>
              <a:gd name="connsiteX0" fmla="*/ 136397 w 280289"/>
              <a:gd name="connsiteY0" fmla="*/ 6350 h 280161"/>
              <a:gd name="connsiteX1" fmla="*/ 143002 w 280289"/>
              <a:gd name="connsiteY1" fmla="*/ 6350 h 280161"/>
              <a:gd name="connsiteX2" fmla="*/ 230632 w 280289"/>
              <a:gd name="connsiteY2" fmla="*/ 223773 h 280161"/>
              <a:gd name="connsiteX3" fmla="*/ 249808 w 280289"/>
              <a:gd name="connsiteY3" fmla="*/ 257809 h 280161"/>
              <a:gd name="connsiteX4" fmla="*/ 273939 w 280289"/>
              <a:gd name="connsiteY4" fmla="*/ 266572 h 280161"/>
              <a:gd name="connsiteX5" fmla="*/ 273939 w 280289"/>
              <a:gd name="connsiteY5" fmla="*/ 273811 h 280161"/>
              <a:gd name="connsiteX6" fmla="*/ 174497 w 280289"/>
              <a:gd name="connsiteY6" fmla="*/ 273811 h 280161"/>
              <a:gd name="connsiteX7" fmla="*/ 174497 w 280289"/>
              <a:gd name="connsiteY7" fmla="*/ 266572 h 280161"/>
              <a:gd name="connsiteX8" fmla="*/ 194817 w 280289"/>
              <a:gd name="connsiteY8" fmla="*/ 261366 h 280161"/>
              <a:gd name="connsiteX9" fmla="*/ 200152 w 280289"/>
              <a:gd name="connsiteY9" fmla="*/ 250570 h 280161"/>
              <a:gd name="connsiteX10" fmla="*/ 192785 w 280289"/>
              <a:gd name="connsiteY10" fmla="*/ 223773 h 280161"/>
              <a:gd name="connsiteX11" fmla="*/ 177546 w 280289"/>
              <a:gd name="connsiteY11" fmla="*/ 186181 h 280161"/>
              <a:gd name="connsiteX12" fmla="*/ 80009 w 280289"/>
              <a:gd name="connsiteY12" fmla="*/ 186181 h 280161"/>
              <a:gd name="connsiteX13" fmla="*/ 62864 w 280289"/>
              <a:gd name="connsiteY13" fmla="*/ 227456 h 280161"/>
              <a:gd name="connsiteX14" fmla="*/ 56514 w 280289"/>
              <a:gd name="connsiteY14" fmla="*/ 250189 h 280161"/>
              <a:gd name="connsiteX15" fmla="*/ 62102 w 280289"/>
              <a:gd name="connsiteY15" fmla="*/ 260730 h 280161"/>
              <a:gd name="connsiteX16" fmla="*/ 85725 w 280289"/>
              <a:gd name="connsiteY16" fmla="*/ 266572 h 280161"/>
              <a:gd name="connsiteX17" fmla="*/ 85725 w 280289"/>
              <a:gd name="connsiteY17" fmla="*/ 273811 h 280161"/>
              <a:gd name="connsiteX18" fmla="*/ 6350 w 280289"/>
              <a:gd name="connsiteY18" fmla="*/ 273811 h 280161"/>
              <a:gd name="connsiteX19" fmla="*/ 6350 w 280289"/>
              <a:gd name="connsiteY19" fmla="*/ 266572 h 280161"/>
              <a:gd name="connsiteX20" fmla="*/ 26796 w 280289"/>
              <a:gd name="connsiteY20" fmla="*/ 259079 h 280161"/>
              <a:gd name="connsiteX21" fmla="*/ 47878 w 280289"/>
              <a:gd name="connsiteY21" fmla="*/ 221487 h 280161"/>
              <a:gd name="connsiteX22" fmla="*/ 136397 w 280289"/>
              <a:gd name="connsiteY22" fmla="*/ 6350 h 28016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</a:cxnLst>
            <a:rect l="l" t="t" r="r" b="b"/>
            <a:pathLst>
              <a:path w="280289" h="280161">
                <a:moveTo>
                  <a:pt x="136397" y="6350"/>
                </a:moveTo>
                <a:cubicBezTo>
                  <a:pt x="138557" y="6350"/>
                  <a:pt x="140842" y="6350"/>
                  <a:pt x="143002" y="6350"/>
                </a:cubicBezTo>
                <a:cubicBezTo>
                  <a:pt x="172211" y="78739"/>
                  <a:pt x="201421" y="151256"/>
                  <a:pt x="230632" y="223773"/>
                </a:cubicBezTo>
                <a:cubicBezTo>
                  <a:pt x="237744" y="241300"/>
                  <a:pt x="244094" y="252602"/>
                  <a:pt x="249808" y="257809"/>
                </a:cubicBezTo>
                <a:cubicBezTo>
                  <a:pt x="255651" y="263016"/>
                  <a:pt x="263652" y="265937"/>
                  <a:pt x="273939" y="266572"/>
                </a:cubicBezTo>
                <a:cubicBezTo>
                  <a:pt x="273939" y="268985"/>
                  <a:pt x="273939" y="271398"/>
                  <a:pt x="273939" y="273811"/>
                </a:cubicBezTo>
                <a:cubicBezTo>
                  <a:pt x="240791" y="273811"/>
                  <a:pt x="207645" y="273811"/>
                  <a:pt x="174497" y="273811"/>
                </a:cubicBezTo>
                <a:cubicBezTo>
                  <a:pt x="174497" y="271398"/>
                  <a:pt x="174497" y="268985"/>
                  <a:pt x="174497" y="266572"/>
                </a:cubicBezTo>
                <a:cubicBezTo>
                  <a:pt x="184530" y="266064"/>
                  <a:pt x="191389" y="264413"/>
                  <a:pt x="194817" y="261366"/>
                </a:cubicBezTo>
                <a:cubicBezTo>
                  <a:pt x="198373" y="258444"/>
                  <a:pt x="200152" y="254888"/>
                  <a:pt x="200152" y="250570"/>
                </a:cubicBezTo>
                <a:cubicBezTo>
                  <a:pt x="200152" y="244982"/>
                  <a:pt x="197739" y="235966"/>
                  <a:pt x="192785" y="223773"/>
                </a:cubicBezTo>
                <a:cubicBezTo>
                  <a:pt x="187705" y="211327"/>
                  <a:pt x="182626" y="198754"/>
                  <a:pt x="177546" y="186181"/>
                </a:cubicBezTo>
                <a:cubicBezTo>
                  <a:pt x="145033" y="186181"/>
                  <a:pt x="112521" y="186181"/>
                  <a:pt x="80009" y="186181"/>
                </a:cubicBezTo>
                <a:cubicBezTo>
                  <a:pt x="74295" y="200025"/>
                  <a:pt x="68579" y="213741"/>
                  <a:pt x="62864" y="227456"/>
                </a:cubicBezTo>
                <a:cubicBezTo>
                  <a:pt x="58673" y="237616"/>
                  <a:pt x="56514" y="245236"/>
                  <a:pt x="56514" y="250189"/>
                </a:cubicBezTo>
                <a:cubicBezTo>
                  <a:pt x="56514" y="254253"/>
                  <a:pt x="58420" y="257682"/>
                  <a:pt x="62102" y="260730"/>
                </a:cubicBezTo>
                <a:cubicBezTo>
                  <a:pt x="65658" y="263778"/>
                  <a:pt x="73533" y="265683"/>
                  <a:pt x="85725" y="266572"/>
                </a:cubicBezTo>
                <a:cubicBezTo>
                  <a:pt x="85725" y="268985"/>
                  <a:pt x="85725" y="271398"/>
                  <a:pt x="85725" y="273811"/>
                </a:cubicBezTo>
                <a:cubicBezTo>
                  <a:pt x="59308" y="273811"/>
                  <a:pt x="32892" y="273811"/>
                  <a:pt x="6350" y="273811"/>
                </a:cubicBezTo>
                <a:cubicBezTo>
                  <a:pt x="6350" y="271398"/>
                  <a:pt x="6350" y="268985"/>
                  <a:pt x="6350" y="266572"/>
                </a:cubicBezTo>
                <a:cubicBezTo>
                  <a:pt x="16890" y="264667"/>
                  <a:pt x="23748" y="262127"/>
                  <a:pt x="26796" y="259079"/>
                </a:cubicBezTo>
                <a:cubicBezTo>
                  <a:pt x="33146" y="252983"/>
                  <a:pt x="40132" y="240410"/>
                  <a:pt x="47878" y="221487"/>
                </a:cubicBezTo>
                <a:cubicBezTo>
                  <a:pt x="77342" y="149732"/>
                  <a:pt x="106933" y="77977"/>
                  <a:pt x="136397" y="6350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9" name="Freeform 3"/>
          <p:cNvSpPr/>
          <p:nvPr/>
        </p:nvSpPr>
        <p:spPr>
          <a:xfrm>
            <a:off x="5700396" y="2389051"/>
            <a:ext cx="141286" cy="164429"/>
          </a:xfrm>
          <a:custGeom>
            <a:avLst/>
            <a:gdLst>
              <a:gd name="connsiteX0" fmla="*/ 0 w 188848"/>
              <a:gd name="connsiteY0" fmla="*/ 0 h 222885"/>
              <a:gd name="connsiteX1" fmla="*/ 99440 w 188848"/>
              <a:gd name="connsiteY1" fmla="*/ 0 h 222885"/>
              <a:gd name="connsiteX2" fmla="*/ 99440 w 188848"/>
              <a:gd name="connsiteY2" fmla="*/ 6095 h 222885"/>
              <a:gd name="connsiteX3" fmla="*/ 74802 w 188848"/>
              <a:gd name="connsiteY3" fmla="*/ 9270 h 222885"/>
              <a:gd name="connsiteX4" fmla="*/ 65277 w 188848"/>
              <a:gd name="connsiteY4" fmla="*/ 18033 h 222885"/>
              <a:gd name="connsiteX5" fmla="*/ 62610 w 188848"/>
              <a:gd name="connsiteY5" fmla="*/ 43180 h 222885"/>
              <a:gd name="connsiteX6" fmla="*/ 62610 w 188848"/>
              <a:gd name="connsiteY6" fmla="*/ 183261 h 222885"/>
              <a:gd name="connsiteX7" fmla="*/ 65277 w 188848"/>
              <a:gd name="connsiteY7" fmla="*/ 201930 h 222885"/>
              <a:gd name="connsiteX8" fmla="*/ 71246 w 188848"/>
              <a:gd name="connsiteY8" fmla="*/ 207010 h 222885"/>
              <a:gd name="connsiteX9" fmla="*/ 96519 w 188848"/>
              <a:gd name="connsiteY9" fmla="*/ 208661 h 222885"/>
              <a:gd name="connsiteX10" fmla="*/ 112521 w 188848"/>
              <a:gd name="connsiteY10" fmla="*/ 208661 h 222885"/>
              <a:gd name="connsiteX11" fmla="*/ 147954 w 188848"/>
              <a:gd name="connsiteY11" fmla="*/ 204977 h 222885"/>
              <a:gd name="connsiteX12" fmla="*/ 166623 w 188848"/>
              <a:gd name="connsiteY12" fmla="*/ 191516 h 222885"/>
              <a:gd name="connsiteX13" fmla="*/ 183388 w 188848"/>
              <a:gd name="connsiteY13" fmla="*/ 161162 h 222885"/>
              <a:gd name="connsiteX14" fmla="*/ 188848 w 188848"/>
              <a:gd name="connsiteY14" fmla="*/ 162305 h 222885"/>
              <a:gd name="connsiteX15" fmla="*/ 170052 w 188848"/>
              <a:gd name="connsiteY15" fmla="*/ 222885 h 222885"/>
              <a:gd name="connsiteX16" fmla="*/ 0 w 188848"/>
              <a:gd name="connsiteY16" fmla="*/ 222885 h 222885"/>
              <a:gd name="connsiteX17" fmla="*/ 0 w 188848"/>
              <a:gd name="connsiteY17" fmla="*/ 216788 h 222885"/>
              <a:gd name="connsiteX18" fmla="*/ 8254 w 188848"/>
              <a:gd name="connsiteY18" fmla="*/ 216788 h 222885"/>
              <a:gd name="connsiteX19" fmla="*/ 28194 w 188848"/>
              <a:gd name="connsiteY19" fmla="*/ 207517 h 222885"/>
              <a:gd name="connsiteX20" fmla="*/ 31495 w 188848"/>
              <a:gd name="connsiteY20" fmla="*/ 183261 h 222885"/>
              <a:gd name="connsiteX21" fmla="*/ 31495 w 188848"/>
              <a:gd name="connsiteY21" fmla="*/ 39369 h 222885"/>
              <a:gd name="connsiteX22" fmla="*/ 27051 w 188848"/>
              <a:gd name="connsiteY22" fmla="*/ 13207 h 222885"/>
              <a:gd name="connsiteX23" fmla="*/ 8254 w 188848"/>
              <a:gd name="connsiteY23" fmla="*/ 6095 h 222885"/>
              <a:gd name="connsiteX24" fmla="*/ 0 w 188848"/>
              <a:gd name="connsiteY24" fmla="*/ 6095 h 222885"/>
              <a:gd name="connsiteX25" fmla="*/ 0 w 188848"/>
              <a:gd name="connsiteY25" fmla="*/ 0 h 22288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188848" h="222885">
                <a:moveTo>
                  <a:pt x="0" y="0"/>
                </a:moveTo>
                <a:cubicBezTo>
                  <a:pt x="33146" y="0"/>
                  <a:pt x="66294" y="0"/>
                  <a:pt x="99440" y="0"/>
                </a:cubicBezTo>
                <a:cubicBezTo>
                  <a:pt x="99440" y="2031"/>
                  <a:pt x="99440" y="4063"/>
                  <a:pt x="99440" y="6095"/>
                </a:cubicBezTo>
                <a:cubicBezTo>
                  <a:pt x="87757" y="5969"/>
                  <a:pt x="79501" y="6984"/>
                  <a:pt x="74802" y="9270"/>
                </a:cubicBezTo>
                <a:cubicBezTo>
                  <a:pt x="70103" y="11683"/>
                  <a:pt x="66928" y="14477"/>
                  <a:pt x="65277" y="18033"/>
                </a:cubicBezTo>
                <a:cubicBezTo>
                  <a:pt x="63500" y="21589"/>
                  <a:pt x="62610" y="29972"/>
                  <a:pt x="62610" y="43180"/>
                </a:cubicBezTo>
                <a:cubicBezTo>
                  <a:pt x="62610" y="89916"/>
                  <a:pt x="62610" y="136524"/>
                  <a:pt x="62610" y="183261"/>
                </a:cubicBezTo>
                <a:cubicBezTo>
                  <a:pt x="62610" y="192277"/>
                  <a:pt x="63500" y="198627"/>
                  <a:pt x="65277" y="201930"/>
                </a:cubicBezTo>
                <a:cubicBezTo>
                  <a:pt x="66547" y="204216"/>
                  <a:pt x="68452" y="205993"/>
                  <a:pt x="71246" y="207010"/>
                </a:cubicBezTo>
                <a:cubicBezTo>
                  <a:pt x="73913" y="208152"/>
                  <a:pt x="82295" y="208661"/>
                  <a:pt x="96519" y="208661"/>
                </a:cubicBezTo>
                <a:cubicBezTo>
                  <a:pt x="101853" y="208661"/>
                  <a:pt x="107188" y="208661"/>
                  <a:pt x="112521" y="208661"/>
                </a:cubicBezTo>
                <a:cubicBezTo>
                  <a:pt x="129413" y="208661"/>
                  <a:pt x="141223" y="207391"/>
                  <a:pt x="147954" y="204977"/>
                </a:cubicBezTo>
                <a:cubicBezTo>
                  <a:pt x="154813" y="202437"/>
                  <a:pt x="161035" y="197992"/>
                  <a:pt x="166623" y="191516"/>
                </a:cubicBezTo>
                <a:cubicBezTo>
                  <a:pt x="172211" y="185166"/>
                  <a:pt x="177800" y="175005"/>
                  <a:pt x="183388" y="161162"/>
                </a:cubicBezTo>
                <a:cubicBezTo>
                  <a:pt x="185292" y="161543"/>
                  <a:pt x="187070" y="161924"/>
                  <a:pt x="188848" y="162305"/>
                </a:cubicBezTo>
                <a:cubicBezTo>
                  <a:pt x="182498" y="182498"/>
                  <a:pt x="176276" y="202692"/>
                  <a:pt x="170052" y="222885"/>
                </a:cubicBezTo>
                <a:cubicBezTo>
                  <a:pt x="113283" y="222885"/>
                  <a:pt x="56641" y="222885"/>
                  <a:pt x="0" y="222885"/>
                </a:cubicBezTo>
                <a:cubicBezTo>
                  <a:pt x="0" y="220852"/>
                  <a:pt x="0" y="218820"/>
                  <a:pt x="0" y="216788"/>
                </a:cubicBezTo>
                <a:cubicBezTo>
                  <a:pt x="2666" y="216788"/>
                  <a:pt x="5460" y="216788"/>
                  <a:pt x="8254" y="216788"/>
                </a:cubicBezTo>
                <a:cubicBezTo>
                  <a:pt x="17526" y="216788"/>
                  <a:pt x="24129" y="213741"/>
                  <a:pt x="28194" y="207517"/>
                </a:cubicBezTo>
                <a:cubicBezTo>
                  <a:pt x="30352" y="204088"/>
                  <a:pt x="31495" y="195961"/>
                  <a:pt x="31495" y="183261"/>
                </a:cubicBezTo>
                <a:cubicBezTo>
                  <a:pt x="31495" y="135255"/>
                  <a:pt x="31495" y="87375"/>
                  <a:pt x="31495" y="39369"/>
                </a:cubicBezTo>
                <a:cubicBezTo>
                  <a:pt x="31495" y="25526"/>
                  <a:pt x="29971" y="16763"/>
                  <a:pt x="27051" y="13207"/>
                </a:cubicBezTo>
                <a:cubicBezTo>
                  <a:pt x="22732" y="8508"/>
                  <a:pt x="16509" y="6095"/>
                  <a:pt x="8254" y="6095"/>
                </a:cubicBezTo>
                <a:cubicBezTo>
                  <a:pt x="5460" y="6095"/>
                  <a:pt x="2666" y="6095"/>
                  <a:pt x="0" y="6095"/>
                </a:cubicBezTo>
                <a:cubicBezTo>
                  <a:pt x="0" y="4063"/>
                  <a:pt x="0" y="2031"/>
                  <a:pt x="0" y="0"/>
                </a:cubicBezTo>
              </a:path>
            </a:pathLst>
          </a:custGeom>
          <a:solidFill>
            <a:srgbClr val="0000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0" name="Freeform 3"/>
          <p:cNvSpPr/>
          <p:nvPr/>
        </p:nvSpPr>
        <p:spPr>
          <a:xfrm>
            <a:off x="5695645" y="2384365"/>
            <a:ext cx="150788" cy="173798"/>
          </a:xfrm>
          <a:custGeom>
            <a:avLst/>
            <a:gdLst>
              <a:gd name="connsiteX0" fmla="*/ 6350 w 201548"/>
              <a:gd name="connsiteY0" fmla="*/ 6350 h 235585"/>
              <a:gd name="connsiteX1" fmla="*/ 105790 w 201548"/>
              <a:gd name="connsiteY1" fmla="*/ 6350 h 235585"/>
              <a:gd name="connsiteX2" fmla="*/ 105790 w 201548"/>
              <a:gd name="connsiteY2" fmla="*/ 12445 h 235585"/>
              <a:gd name="connsiteX3" fmla="*/ 81152 w 201548"/>
              <a:gd name="connsiteY3" fmla="*/ 15620 h 235585"/>
              <a:gd name="connsiteX4" fmla="*/ 71627 w 201548"/>
              <a:gd name="connsiteY4" fmla="*/ 24383 h 235585"/>
              <a:gd name="connsiteX5" fmla="*/ 68960 w 201548"/>
              <a:gd name="connsiteY5" fmla="*/ 49530 h 235585"/>
              <a:gd name="connsiteX6" fmla="*/ 68960 w 201548"/>
              <a:gd name="connsiteY6" fmla="*/ 189611 h 235585"/>
              <a:gd name="connsiteX7" fmla="*/ 71627 w 201548"/>
              <a:gd name="connsiteY7" fmla="*/ 208280 h 235585"/>
              <a:gd name="connsiteX8" fmla="*/ 77596 w 201548"/>
              <a:gd name="connsiteY8" fmla="*/ 213360 h 235585"/>
              <a:gd name="connsiteX9" fmla="*/ 102869 w 201548"/>
              <a:gd name="connsiteY9" fmla="*/ 215011 h 235585"/>
              <a:gd name="connsiteX10" fmla="*/ 118871 w 201548"/>
              <a:gd name="connsiteY10" fmla="*/ 215011 h 235585"/>
              <a:gd name="connsiteX11" fmla="*/ 154304 w 201548"/>
              <a:gd name="connsiteY11" fmla="*/ 211327 h 235585"/>
              <a:gd name="connsiteX12" fmla="*/ 172973 w 201548"/>
              <a:gd name="connsiteY12" fmla="*/ 197866 h 235585"/>
              <a:gd name="connsiteX13" fmla="*/ 189738 w 201548"/>
              <a:gd name="connsiteY13" fmla="*/ 167512 h 235585"/>
              <a:gd name="connsiteX14" fmla="*/ 195198 w 201548"/>
              <a:gd name="connsiteY14" fmla="*/ 168655 h 235585"/>
              <a:gd name="connsiteX15" fmla="*/ 176402 w 201548"/>
              <a:gd name="connsiteY15" fmla="*/ 229235 h 235585"/>
              <a:gd name="connsiteX16" fmla="*/ 6350 w 201548"/>
              <a:gd name="connsiteY16" fmla="*/ 229235 h 235585"/>
              <a:gd name="connsiteX17" fmla="*/ 6350 w 201548"/>
              <a:gd name="connsiteY17" fmla="*/ 223138 h 235585"/>
              <a:gd name="connsiteX18" fmla="*/ 14604 w 201548"/>
              <a:gd name="connsiteY18" fmla="*/ 223138 h 235585"/>
              <a:gd name="connsiteX19" fmla="*/ 34544 w 201548"/>
              <a:gd name="connsiteY19" fmla="*/ 213867 h 235585"/>
              <a:gd name="connsiteX20" fmla="*/ 37845 w 201548"/>
              <a:gd name="connsiteY20" fmla="*/ 189611 h 235585"/>
              <a:gd name="connsiteX21" fmla="*/ 37845 w 201548"/>
              <a:gd name="connsiteY21" fmla="*/ 45719 h 235585"/>
              <a:gd name="connsiteX22" fmla="*/ 33401 w 201548"/>
              <a:gd name="connsiteY22" fmla="*/ 19557 h 235585"/>
              <a:gd name="connsiteX23" fmla="*/ 14604 w 201548"/>
              <a:gd name="connsiteY23" fmla="*/ 12445 h 235585"/>
              <a:gd name="connsiteX24" fmla="*/ 6350 w 201548"/>
              <a:gd name="connsiteY24" fmla="*/ 12445 h 235585"/>
              <a:gd name="connsiteX25" fmla="*/ 6350 w 201548"/>
              <a:gd name="connsiteY25" fmla="*/ 6350 h 23558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201548" h="235585">
                <a:moveTo>
                  <a:pt x="6350" y="6350"/>
                </a:moveTo>
                <a:cubicBezTo>
                  <a:pt x="39496" y="6350"/>
                  <a:pt x="72644" y="6350"/>
                  <a:pt x="105790" y="6350"/>
                </a:cubicBezTo>
                <a:cubicBezTo>
                  <a:pt x="105790" y="8381"/>
                  <a:pt x="105790" y="10413"/>
                  <a:pt x="105790" y="12445"/>
                </a:cubicBezTo>
                <a:cubicBezTo>
                  <a:pt x="94107" y="12319"/>
                  <a:pt x="85851" y="13334"/>
                  <a:pt x="81152" y="15620"/>
                </a:cubicBezTo>
                <a:cubicBezTo>
                  <a:pt x="76453" y="18033"/>
                  <a:pt x="73278" y="20827"/>
                  <a:pt x="71627" y="24383"/>
                </a:cubicBezTo>
                <a:cubicBezTo>
                  <a:pt x="69850" y="27939"/>
                  <a:pt x="68960" y="36322"/>
                  <a:pt x="68960" y="49530"/>
                </a:cubicBezTo>
                <a:cubicBezTo>
                  <a:pt x="68960" y="96266"/>
                  <a:pt x="68960" y="142874"/>
                  <a:pt x="68960" y="189611"/>
                </a:cubicBezTo>
                <a:cubicBezTo>
                  <a:pt x="68960" y="198627"/>
                  <a:pt x="69850" y="204977"/>
                  <a:pt x="71627" y="208280"/>
                </a:cubicBezTo>
                <a:cubicBezTo>
                  <a:pt x="72897" y="210566"/>
                  <a:pt x="74802" y="212343"/>
                  <a:pt x="77596" y="213360"/>
                </a:cubicBezTo>
                <a:cubicBezTo>
                  <a:pt x="80263" y="214502"/>
                  <a:pt x="88645" y="215011"/>
                  <a:pt x="102869" y="215011"/>
                </a:cubicBezTo>
                <a:cubicBezTo>
                  <a:pt x="108203" y="215011"/>
                  <a:pt x="113538" y="215011"/>
                  <a:pt x="118871" y="215011"/>
                </a:cubicBezTo>
                <a:cubicBezTo>
                  <a:pt x="135763" y="215011"/>
                  <a:pt x="147573" y="213741"/>
                  <a:pt x="154304" y="211327"/>
                </a:cubicBezTo>
                <a:cubicBezTo>
                  <a:pt x="161163" y="208787"/>
                  <a:pt x="167385" y="204342"/>
                  <a:pt x="172973" y="197866"/>
                </a:cubicBezTo>
                <a:cubicBezTo>
                  <a:pt x="178561" y="191516"/>
                  <a:pt x="184150" y="181355"/>
                  <a:pt x="189738" y="167512"/>
                </a:cubicBezTo>
                <a:cubicBezTo>
                  <a:pt x="191642" y="167893"/>
                  <a:pt x="193420" y="168274"/>
                  <a:pt x="195198" y="168655"/>
                </a:cubicBezTo>
                <a:cubicBezTo>
                  <a:pt x="188848" y="188848"/>
                  <a:pt x="182626" y="209042"/>
                  <a:pt x="176402" y="229235"/>
                </a:cubicBezTo>
                <a:cubicBezTo>
                  <a:pt x="119633" y="229235"/>
                  <a:pt x="62991" y="229235"/>
                  <a:pt x="6350" y="229235"/>
                </a:cubicBezTo>
                <a:cubicBezTo>
                  <a:pt x="6350" y="227202"/>
                  <a:pt x="6350" y="225170"/>
                  <a:pt x="6350" y="223138"/>
                </a:cubicBezTo>
                <a:cubicBezTo>
                  <a:pt x="9016" y="223138"/>
                  <a:pt x="11810" y="223138"/>
                  <a:pt x="14604" y="223138"/>
                </a:cubicBezTo>
                <a:cubicBezTo>
                  <a:pt x="23876" y="223138"/>
                  <a:pt x="30479" y="220091"/>
                  <a:pt x="34544" y="213867"/>
                </a:cubicBezTo>
                <a:cubicBezTo>
                  <a:pt x="36702" y="210438"/>
                  <a:pt x="37845" y="202311"/>
                  <a:pt x="37845" y="189611"/>
                </a:cubicBezTo>
                <a:cubicBezTo>
                  <a:pt x="37845" y="141605"/>
                  <a:pt x="37845" y="93725"/>
                  <a:pt x="37845" y="45719"/>
                </a:cubicBezTo>
                <a:cubicBezTo>
                  <a:pt x="37845" y="31876"/>
                  <a:pt x="36321" y="23113"/>
                  <a:pt x="33401" y="19557"/>
                </a:cubicBezTo>
                <a:cubicBezTo>
                  <a:pt x="29082" y="14858"/>
                  <a:pt x="22859" y="12445"/>
                  <a:pt x="14604" y="12445"/>
                </a:cubicBezTo>
                <a:cubicBezTo>
                  <a:pt x="11810" y="12445"/>
                  <a:pt x="9016" y="12445"/>
                  <a:pt x="6350" y="12445"/>
                </a:cubicBezTo>
                <a:cubicBezTo>
                  <a:pt x="6350" y="10413"/>
                  <a:pt x="6350" y="8381"/>
                  <a:pt x="6350" y="6350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FF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1" name="Freeform 3"/>
          <p:cNvSpPr/>
          <p:nvPr/>
        </p:nvSpPr>
        <p:spPr>
          <a:xfrm>
            <a:off x="5888715" y="2478993"/>
            <a:ext cx="53018" cy="98657"/>
          </a:xfrm>
          <a:custGeom>
            <a:avLst/>
            <a:gdLst>
              <a:gd name="connsiteX0" fmla="*/ 43815 w 70866"/>
              <a:gd name="connsiteY0" fmla="*/ 0 h 133730"/>
              <a:gd name="connsiteX1" fmla="*/ 48133 w 70866"/>
              <a:gd name="connsiteY1" fmla="*/ 0 h 133730"/>
              <a:gd name="connsiteX2" fmla="*/ 48133 w 70866"/>
              <a:gd name="connsiteY2" fmla="*/ 110616 h 133730"/>
              <a:gd name="connsiteX3" fmla="*/ 49403 w 70866"/>
              <a:gd name="connsiteY3" fmla="*/ 124333 h 133730"/>
              <a:gd name="connsiteX4" fmla="*/ 54610 w 70866"/>
              <a:gd name="connsiteY4" fmla="*/ 128523 h 133730"/>
              <a:gd name="connsiteX5" fmla="*/ 70866 w 70866"/>
              <a:gd name="connsiteY5" fmla="*/ 130175 h 133730"/>
              <a:gd name="connsiteX6" fmla="*/ 70866 w 70866"/>
              <a:gd name="connsiteY6" fmla="*/ 133730 h 133730"/>
              <a:gd name="connsiteX7" fmla="*/ 3175 w 70866"/>
              <a:gd name="connsiteY7" fmla="*/ 133730 h 133730"/>
              <a:gd name="connsiteX8" fmla="*/ 3175 w 70866"/>
              <a:gd name="connsiteY8" fmla="*/ 130175 h 133730"/>
              <a:gd name="connsiteX9" fmla="*/ 19685 w 70866"/>
              <a:gd name="connsiteY9" fmla="*/ 128523 h 133730"/>
              <a:gd name="connsiteX10" fmla="*/ 24892 w 70866"/>
              <a:gd name="connsiteY10" fmla="*/ 124714 h 133730"/>
              <a:gd name="connsiteX11" fmla="*/ 26289 w 70866"/>
              <a:gd name="connsiteY11" fmla="*/ 110616 h 133730"/>
              <a:gd name="connsiteX12" fmla="*/ 26289 w 70866"/>
              <a:gd name="connsiteY12" fmla="*/ 39878 h 133730"/>
              <a:gd name="connsiteX13" fmla="*/ 25019 w 70866"/>
              <a:gd name="connsiteY13" fmla="*/ 21463 h 133730"/>
              <a:gd name="connsiteX14" fmla="*/ 21590 w 70866"/>
              <a:gd name="connsiteY14" fmla="*/ 17017 h 133730"/>
              <a:gd name="connsiteX15" fmla="*/ 15621 w 70866"/>
              <a:gd name="connsiteY15" fmla="*/ 15494 h 133730"/>
              <a:gd name="connsiteX16" fmla="*/ 2032 w 70866"/>
              <a:gd name="connsiteY16" fmla="*/ 18541 h 133730"/>
              <a:gd name="connsiteX17" fmla="*/ 0 w 70866"/>
              <a:gd name="connsiteY17" fmla="*/ 15494 h 133730"/>
              <a:gd name="connsiteX18" fmla="*/ 43815 w 70866"/>
              <a:gd name="connsiteY18" fmla="*/ 0 h 13373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</a:cxnLst>
            <a:rect l="l" t="t" r="r" b="b"/>
            <a:pathLst>
              <a:path w="70866" h="133730">
                <a:moveTo>
                  <a:pt x="43815" y="0"/>
                </a:moveTo>
                <a:cubicBezTo>
                  <a:pt x="45212" y="0"/>
                  <a:pt x="46736" y="0"/>
                  <a:pt x="48133" y="0"/>
                </a:cubicBezTo>
                <a:cubicBezTo>
                  <a:pt x="48133" y="36829"/>
                  <a:pt x="48133" y="73786"/>
                  <a:pt x="48133" y="110616"/>
                </a:cubicBezTo>
                <a:cubicBezTo>
                  <a:pt x="48133" y="117983"/>
                  <a:pt x="48641" y="122554"/>
                  <a:pt x="49403" y="124333"/>
                </a:cubicBezTo>
                <a:cubicBezTo>
                  <a:pt x="50292" y="126110"/>
                  <a:pt x="52070" y="127508"/>
                  <a:pt x="54610" y="128523"/>
                </a:cubicBezTo>
                <a:cubicBezTo>
                  <a:pt x="57277" y="129413"/>
                  <a:pt x="62738" y="130047"/>
                  <a:pt x="70866" y="130175"/>
                </a:cubicBezTo>
                <a:cubicBezTo>
                  <a:pt x="70866" y="131317"/>
                  <a:pt x="70866" y="132460"/>
                  <a:pt x="70866" y="133730"/>
                </a:cubicBezTo>
                <a:cubicBezTo>
                  <a:pt x="48260" y="133730"/>
                  <a:pt x="25780" y="133730"/>
                  <a:pt x="3175" y="133730"/>
                </a:cubicBezTo>
                <a:cubicBezTo>
                  <a:pt x="3175" y="132460"/>
                  <a:pt x="3175" y="131317"/>
                  <a:pt x="3175" y="130175"/>
                </a:cubicBezTo>
                <a:cubicBezTo>
                  <a:pt x="11684" y="130047"/>
                  <a:pt x="17145" y="129413"/>
                  <a:pt x="19685" y="128523"/>
                </a:cubicBezTo>
                <a:cubicBezTo>
                  <a:pt x="22098" y="127635"/>
                  <a:pt x="23876" y="126365"/>
                  <a:pt x="24892" y="124714"/>
                </a:cubicBezTo>
                <a:cubicBezTo>
                  <a:pt x="25780" y="123190"/>
                  <a:pt x="26289" y="118491"/>
                  <a:pt x="26289" y="110616"/>
                </a:cubicBezTo>
                <a:cubicBezTo>
                  <a:pt x="26289" y="86995"/>
                  <a:pt x="26289" y="63500"/>
                  <a:pt x="26289" y="39878"/>
                </a:cubicBezTo>
                <a:cubicBezTo>
                  <a:pt x="26289" y="30353"/>
                  <a:pt x="25908" y="24257"/>
                  <a:pt x="25019" y="21463"/>
                </a:cubicBezTo>
                <a:cubicBezTo>
                  <a:pt x="24384" y="19430"/>
                  <a:pt x="23241" y="17907"/>
                  <a:pt x="21590" y="17017"/>
                </a:cubicBezTo>
                <a:cubicBezTo>
                  <a:pt x="19939" y="16002"/>
                  <a:pt x="18034" y="15494"/>
                  <a:pt x="15621" y="15494"/>
                </a:cubicBezTo>
                <a:cubicBezTo>
                  <a:pt x="12446" y="15494"/>
                  <a:pt x="7874" y="16510"/>
                  <a:pt x="2032" y="18541"/>
                </a:cubicBezTo>
                <a:cubicBezTo>
                  <a:pt x="1397" y="17526"/>
                  <a:pt x="635" y="16510"/>
                  <a:pt x="0" y="15494"/>
                </a:cubicBezTo>
                <a:cubicBezTo>
                  <a:pt x="14605" y="10286"/>
                  <a:pt x="29210" y="5207"/>
                  <a:pt x="43815" y="0"/>
                </a:cubicBezTo>
              </a:path>
            </a:pathLst>
          </a:custGeom>
          <a:solidFill>
            <a:srgbClr val="0000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2" name="Freeform 3"/>
          <p:cNvSpPr/>
          <p:nvPr/>
        </p:nvSpPr>
        <p:spPr>
          <a:xfrm>
            <a:off x="5883964" y="2474309"/>
            <a:ext cx="62520" cy="108026"/>
          </a:xfrm>
          <a:custGeom>
            <a:avLst/>
            <a:gdLst>
              <a:gd name="connsiteX0" fmla="*/ 50165 w 83566"/>
              <a:gd name="connsiteY0" fmla="*/ 6350 h 146430"/>
              <a:gd name="connsiteX1" fmla="*/ 54483 w 83566"/>
              <a:gd name="connsiteY1" fmla="*/ 6350 h 146430"/>
              <a:gd name="connsiteX2" fmla="*/ 54483 w 83566"/>
              <a:gd name="connsiteY2" fmla="*/ 116966 h 146430"/>
              <a:gd name="connsiteX3" fmla="*/ 55753 w 83566"/>
              <a:gd name="connsiteY3" fmla="*/ 130683 h 146430"/>
              <a:gd name="connsiteX4" fmla="*/ 60960 w 83566"/>
              <a:gd name="connsiteY4" fmla="*/ 134873 h 146430"/>
              <a:gd name="connsiteX5" fmla="*/ 77216 w 83566"/>
              <a:gd name="connsiteY5" fmla="*/ 136525 h 146430"/>
              <a:gd name="connsiteX6" fmla="*/ 77216 w 83566"/>
              <a:gd name="connsiteY6" fmla="*/ 140080 h 146430"/>
              <a:gd name="connsiteX7" fmla="*/ 9525 w 83566"/>
              <a:gd name="connsiteY7" fmla="*/ 140080 h 146430"/>
              <a:gd name="connsiteX8" fmla="*/ 9525 w 83566"/>
              <a:gd name="connsiteY8" fmla="*/ 136525 h 146430"/>
              <a:gd name="connsiteX9" fmla="*/ 26035 w 83566"/>
              <a:gd name="connsiteY9" fmla="*/ 134873 h 146430"/>
              <a:gd name="connsiteX10" fmla="*/ 31242 w 83566"/>
              <a:gd name="connsiteY10" fmla="*/ 131064 h 146430"/>
              <a:gd name="connsiteX11" fmla="*/ 32639 w 83566"/>
              <a:gd name="connsiteY11" fmla="*/ 116966 h 146430"/>
              <a:gd name="connsiteX12" fmla="*/ 32639 w 83566"/>
              <a:gd name="connsiteY12" fmla="*/ 46228 h 146430"/>
              <a:gd name="connsiteX13" fmla="*/ 31369 w 83566"/>
              <a:gd name="connsiteY13" fmla="*/ 27813 h 146430"/>
              <a:gd name="connsiteX14" fmla="*/ 27940 w 83566"/>
              <a:gd name="connsiteY14" fmla="*/ 23367 h 146430"/>
              <a:gd name="connsiteX15" fmla="*/ 21971 w 83566"/>
              <a:gd name="connsiteY15" fmla="*/ 21844 h 146430"/>
              <a:gd name="connsiteX16" fmla="*/ 8382 w 83566"/>
              <a:gd name="connsiteY16" fmla="*/ 24891 h 146430"/>
              <a:gd name="connsiteX17" fmla="*/ 6350 w 83566"/>
              <a:gd name="connsiteY17" fmla="*/ 21844 h 146430"/>
              <a:gd name="connsiteX18" fmla="*/ 50165 w 83566"/>
              <a:gd name="connsiteY18" fmla="*/ 6350 h 14643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</a:cxnLst>
            <a:rect l="l" t="t" r="r" b="b"/>
            <a:pathLst>
              <a:path w="83566" h="146430">
                <a:moveTo>
                  <a:pt x="50165" y="6350"/>
                </a:moveTo>
                <a:cubicBezTo>
                  <a:pt x="51562" y="6350"/>
                  <a:pt x="53086" y="6350"/>
                  <a:pt x="54483" y="6350"/>
                </a:cubicBezTo>
                <a:cubicBezTo>
                  <a:pt x="54483" y="43179"/>
                  <a:pt x="54483" y="80136"/>
                  <a:pt x="54483" y="116966"/>
                </a:cubicBezTo>
                <a:cubicBezTo>
                  <a:pt x="54483" y="124333"/>
                  <a:pt x="54991" y="128904"/>
                  <a:pt x="55753" y="130683"/>
                </a:cubicBezTo>
                <a:cubicBezTo>
                  <a:pt x="56642" y="132460"/>
                  <a:pt x="58420" y="133858"/>
                  <a:pt x="60960" y="134873"/>
                </a:cubicBezTo>
                <a:cubicBezTo>
                  <a:pt x="63627" y="135763"/>
                  <a:pt x="69088" y="136397"/>
                  <a:pt x="77216" y="136525"/>
                </a:cubicBezTo>
                <a:cubicBezTo>
                  <a:pt x="77216" y="137667"/>
                  <a:pt x="77216" y="138810"/>
                  <a:pt x="77216" y="140080"/>
                </a:cubicBezTo>
                <a:cubicBezTo>
                  <a:pt x="54610" y="140080"/>
                  <a:pt x="32130" y="140080"/>
                  <a:pt x="9525" y="140080"/>
                </a:cubicBezTo>
                <a:cubicBezTo>
                  <a:pt x="9525" y="138810"/>
                  <a:pt x="9525" y="137667"/>
                  <a:pt x="9525" y="136525"/>
                </a:cubicBezTo>
                <a:cubicBezTo>
                  <a:pt x="18034" y="136397"/>
                  <a:pt x="23495" y="135763"/>
                  <a:pt x="26035" y="134873"/>
                </a:cubicBezTo>
                <a:cubicBezTo>
                  <a:pt x="28448" y="133985"/>
                  <a:pt x="30226" y="132715"/>
                  <a:pt x="31242" y="131064"/>
                </a:cubicBezTo>
                <a:cubicBezTo>
                  <a:pt x="32130" y="129540"/>
                  <a:pt x="32639" y="124841"/>
                  <a:pt x="32639" y="116966"/>
                </a:cubicBezTo>
                <a:cubicBezTo>
                  <a:pt x="32639" y="93345"/>
                  <a:pt x="32639" y="69850"/>
                  <a:pt x="32639" y="46228"/>
                </a:cubicBezTo>
                <a:cubicBezTo>
                  <a:pt x="32639" y="36703"/>
                  <a:pt x="32258" y="30607"/>
                  <a:pt x="31369" y="27813"/>
                </a:cubicBezTo>
                <a:cubicBezTo>
                  <a:pt x="30734" y="25780"/>
                  <a:pt x="29591" y="24257"/>
                  <a:pt x="27940" y="23367"/>
                </a:cubicBezTo>
                <a:cubicBezTo>
                  <a:pt x="26289" y="22352"/>
                  <a:pt x="24384" y="21844"/>
                  <a:pt x="21971" y="21844"/>
                </a:cubicBezTo>
                <a:cubicBezTo>
                  <a:pt x="18796" y="21844"/>
                  <a:pt x="14224" y="22860"/>
                  <a:pt x="8382" y="24891"/>
                </a:cubicBezTo>
                <a:cubicBezTo>
                  <a:pt x="7747" y="23876"/>
                  <a:pt x="6985" y="22860"/>
                  <a:pt x="6350" y="21844"/>
                </a:cubicBezTo>
                <a:cubicBezTo>
                  <a:pt x="20955" y="16636"/>
                  <a:pt x="35560" y="11557"/>
                  <a:pt x="50165" y="6350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FF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3" name="Freeform 3"/>
          <p:cNvSpPr/>
          <p:nvPr/>
        </p:nvSpPr>
        <p:spPr>
          <a:xfrm>
            <a:off x="6595150" y="2389051"/>
            <a:ext cx="141286" cy="164429"/>
          </a:xfrm>
          <a:custGeom>
            <a:avLst/>
            <a:gdLst>
              <a:gd name="connsiteX0" fmla="*/ 0 w 188848"/>
              <a:gd name="connsiteY0" fmla="*/ 0 h 222885"/>
              <a:gd name="connsiteX1" fmla="*/ 99441 w 188848"/>
              <a:gd name="connsiteY1" fmla="*/ 0 h 222885"/>
              <a:gd name="connsiteX2" fmla="*/ 99441 w 188848"/>
              <a:gd name="connsiteY2" fmla="*/ 6095 h 222885"/>
              <a:gd name="connsiteX3" fmla="*/ 74930 w 188848"/>
              <a:gd name="connsiteY3" fmla="*/ 9270 h 222885"/>
              <a:gd name="connsiteX4" fmla="*/ 65278 w 188848"/>
              <a:gd name="connsiteY4" fmla="*/ 18033 h 222885"/>
              <a:gd name="connsiteX5" fmla="*/ 62738 w 188848"/>
              <a:gd name="connsiteY5" fmla="*/ 43180 h 222885"/>
              <a:gd name="connsiteX6" fmla="*/ 62738 w 188848"/>
              <a:gd name="connsiteY6" fmla="*/ 183261 h 222885"/>
              <a:gd name="connsiteX7" fmla="*/ 65278 w 188848"/>
              <a:gd name="connsiteY7" fmla="*/ 201930 h 222885"/>
              <a:gd name="connsiteX8" fmla="*/ 71246 w 188848"/>
              <a:gd name="connsiteY8" fmla="*/ 207010 h 222885"/>
              <a:gd name="connsiteX9" fmla="*/ 96520 w 188848"/>
              <a:gd name="connsiteY9" fmla="*/ 208661 h 222885"/>
              <a:gd name="connsiteX10" fmla="*/ 112521 w 188848"/>
              <a:gd name="connsiteY10" fmla="*/ 208661 h 222885"/>
              <a:gd name="connsiteX11" fmla="*/ 148082 w 188848"/>
              <a:gd name="connsiteY11" fmla="*/ 204977 h 222885"/>
              <a:gd name="connsiteX12" fmla="*/ 166623 w 188848"/>
              <a:gd name="connsiteY12" fmla="*/ 191516 h 222885"/>
              <a:gd name="connsiteX13" fmla="*/ 183515 w 188848"/>
              <a:gd name="connsiteY13" fmla="*/ 161162 h 222885"/>
              <a:gd name="connsiteX14" fmla="*/ 188848 w 188848"/>
              <a:gd name="connsiteY14" fmla="*/ 162305 h 222885"/>
              <a:gd name="connsiteX15" fmla="*/ 170053 w 188848"/>
              <a:gd name="connsiteY15" fmla="*/ 222885 h 222885"/>
              <a:gd name="connsiteX16" fmla="*/ 0 w 188848"/>
              <a:gd name="connsiteY16" fmla="*/ 222885 h 222885"/>
              <a:gd name="connsiteX17" fmla="*/ 0 w 188848"/>
              <a:gd name="connsiteY17" fmla="*/ 216788 h 222885"/>
              <a:gd name="connsiteX18" fmla="*/ 8255 w 188848"/>
              <a:gd name="connsiteY18" fmla="*/ 216788 h 222885"/>
              <a:gd name="connsiteX19" fmla="*/ 28194 w 188848"/>
              <a:gd name="connsiteY19" fmla="*/ 207517 h 222885"/>
              <a:gd name="connsiteX20" fmla="*/ 31622 w 188848"/>
              <a:gd name="connsiteY20" fmla="*/ 183261 h 222885"/>
              <a:gd name="connsiteX21" fmla="*/ 31622 w 188848"/>
              <a:gd name="connsiteY21" fmla="*/ 39369 h 222885"/>
              <a:gd name="connsiteX22" fmla="*/ 27051 w 188848"/>
              <a:gd name="connsiteY22" fmla="*/ 13207 h 222885"/>
              <a:gd name="connsiteX23" fmla="*/ 8255 w 188848"/>
              <a:gd name="connsiteY23" fmla="*/ 6095 h 222885"/>
              <a:gd name="connsiteX24" fmla="*/ 0 w 188848"/>
              <a:gd name="connsiteY24" fmla="*/ 6095 h 222885"/>
              <a:gd name="connsiteX25" fmla="*/ 0 w 188848"/>
              <a:gd name="connsiteY25" fmla="*/ 0 h 22288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188848" h="222885">
                <a:moveTo>
                  <a:pt x="0" y="0"/>
                </a:moveTo>
                <a:cubicBezTo>
                  <a:pt x="33146" y="0"/>
                  <a:pt x="66294" y="0"/>
                  <a:pt x="99441" y="0"/>
                </a:cubicBezTo>
                <a:cubicBezTo>
                  <a:pt x="99441" y="2031"/>
                  <a:pt x="99441" y="4063"/>
                  <a:pt x="99441" y="6095"/>
                </a:cubicBezTo>
                <a:cubicBezTo>
                  <a:pt x="87757" y="5969"/>
                  <a:pt x="79629" y="6984"/>
                  <a:pt x="74930" y="9270"/>
                </a:cubicBezTo>
                <a:cubicBezTo>
                  <a:pt x="70231" y="11683"/>
                  <a:pt x="67056" y="14477"/>
                  <a:pt x="65278" y="18033"/>
                </a:cubicBezTo>
                <a:cubicBezTo>
                  <a:pt x="63500" y="21589"/>
                  <a:pt x="62738" y="29972"/>
                  <a:pt x="62738" y="43180"/>
                </a:cubicBezTo>
                <a:cubicBezTo>
                  <a:pt x="62738" y="89916"/>
                  <a:pt x="62738" y="136524"/>
                  <a:pt x="62738" y="183261"/>
                </a:cubicBezTo>
                <a:cubicBezTo>
                  <a:pt x="62738" y="192277"/>
                  <a:pt x="63500" y="198627"/>
                  <a:pt x="65278" y="201930"/>
                </a:cubicBezTo>
                <a:cubicBezTo>
                  <a:pt x="66547" y="204216"/>
                  <a:pt x="68580" y="205993"/>
                  <a:pt x="71246" y="207010"/>
                </a:cubicBezTo>
                <a:cubicBezTo>
                  <a:pt x="73914" y="208152"/>
                  <a:pt x="82422" y="208661"/>
                  <a:pt x="96520" y="208661"/>
                </a:cubicBezTo>
                <a:cubicBezTo>
                  <a:pt x="101854" y="208661"/>
                  <a:pt x="107188" y="208661"/>
                  <a:pt x="112521" y="208661"/>
                </a:cubicBezTo>
                <a:cubicBezTo>
                  <a:pt x="129413" y="208661"/>
                  <a:pt x="141223" y="207391"/>
                  <a:pt x="148082" y="204977"/>
                </a:cubicBezTo>
                <a:cubicBezTo>
                  <a:pt x="154813" y="202437"/>
                  <a:pt x="161035" y="197992"/>
                  <a:pt x="166623" y="191516"/>
                </a:cubicBezTo>
                <a:cubicBezTo>
                  <a:pt x="172211" y="185166"/>
                  <a:pt x="177927" y="175005"/>
                  <a:pt x="183515" y="161162"/>
                </a:cubicBezTo>
                <a:cubicBezTo>
                  <a:pt x="185293" y="161543"/>
                  <a:pt x="187070" y="161924"/>
                  <a:pt x="188848" y="162305"/>
                </a:cubicBezTo>
                <a:cubicBezTo>
                  <a:pt x="182626" y="182498"/>
                  <a:pt x="176276" y="202692"/>
                  <a:pt x="170053" y="222885"/>
                </a:cubicBezTo>
                <a:cubicBezTo>
                  <a:pt x="113410" y="222885"/>
                  <a:pt x="56642" y="222885"/>
                  <a:pt x="0" y="222885"/>
                </a:cubicBezTo>
                <a:cubicBezTo>
                  <a:pt x="0" y="220852"/>
                  <a:pt x="0" y="218820"/>
                  <a:pt x="0" y="216788"/>
                </a:cubicBezTo>
                <a:cubicBezTo>
                  <a:pt x="2794" y="216788"/>
                  <a:pt x="5460" y="216788"/>
                  <a:pt x="8255" y="216788"/>
                </a:cubicBezTo>
                <a:cubicBezTo>
                  <a:pt x="17526" y="216788"/>
                  <a:pt x="24130" y="213741"/>
                  <a:pt x="28194" y="207517"/>
                </a:cubicBezTo>
                <a:cubicBezTo>
                  <a:pt x="30480" y="204088"/>
                  <a:pt x="31622" y="195961"/>
                  <a:pt x="31622" y="183261"/>
                </a:cubicBezTo>
                <a:cubicBezTo>
                  <a:pt x="31622" y="135255"/>
                  <a:pt x="31622" y="87375"/>
                  <a:pt x="31622" y="39369"/>
                </a:cubicBezTo>
                <a:cubicBezTo>
                  <a:pt x="31622" y="25526"/>
                  <a:pt x="30098" y="16763"/>
                  <a:pt x="27051" y="13207"/>
                </a:cubicBezTo>
                <a:cubicBezTo>
                  <a:pt x="22859" y="8508"/>
                  <a:pt x="16636" y="6095"/>
                  <a:pt x="8255" y="6095"/>
                </a:cubicBezTo>
                <a:cubicBezTo>
                  <a:pt x="5460" y="6095"/>
                  <a:pt x="2794" y="6095"/>
                  <a:pt x="0" y="6095"/>
                </a:cubicBezTo>
                <a:cubicBezTo>
                  <a:pt x="0" y="4063"/>
                  <a:pt x="0" y="2031"/>
                  <a:pt x="0" y="0"/>
                </a:cubicBezTo>
              </a:path>
            </a:pathLst>
          </a:custGeom>
          <a:solidFill>
            <a:srgbClr val="0000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4" name="Freeform 3"/>
          <p:cNvSpPr/>
          <p:nvPr/>
        </p:nvSpPr>
        <p:spPr>
          <a:xfrm>
            <a:off x="6590399" y="2384365"/>
            <a:ext cx="150788" cy="173798"/>
          </a:xfrm>
          <a:custGeom>
            <a:avLst/>
            <a:gdLst>
              <a:gd name="connsiteX0" fmla="*/ 6350 w 201548"/>
              <a:gd name="connsiteY0" fmla="*/ 6350 h 235585"/>
              <a:gd name="connsiteX1" fmla="*/ 105791 w 201548"/>
              <a:gd name="connsiteY1" fmla="*/ 6350 h 235585"/>
              <a:gd name="connsiteX2" fmla="*/ 105791 w 201548"/>
              <a:gd name="connsiteY2" fmla="*/ 12445 h 235585"/>
              <a:gd name="connsiteX3" fmla="*/ 81280 w 201548"/>
              <a:gd name="connsiteY3" fmla="*/ 15620 h 235585"/>
              <a:gd name="connsiteX4" fmla="*/ 71628 w 201548"/>
              <a:gd name="connsiteY4" fmla="*/ 24383 h 235585"/>
              <a:gd name="connsiteX5" fmla="*/ 69088 w 201548"/>
              <a:gd name="connsiteY5" fmla="*/ 49530 h 235585"/>
              <a:gd name="connsiteX6" fmla="*/ 69088 w 201548"/>
              <a:gd name="connsiteY6" fmla="*/ 189611 h 235585"/>
              <a:gd name="connsiteX7" fmla="*/ 71628 w 201548"/>
              <a:gd name="connsiteY7" fmla="*/ 208280 h 235585"/>
              <a:gd name="connsiteX8" fmla="*/ 77596 w 201548"/>
              <a:gd name="connsiteY8" fmla="*/ 213360 h 235585"/>
              <a:gd name="connsiteX9" fmla="*/ 102870 w 201548"/>
              <a:gd name="connsiteY9" fmla="*/ 215011 h 235585"/>
              <a:gd name="connsiteX10" fmla="*/ 118871 w 201548"/>
              <a:gd name="connsiteY10" fmla="*/ 215011 h 235585"/>
              <a:gd name="connsiteX11" fmla="*/ 154432 w 201548"/>
              <a:gd name="connsiteY11" fmla="*/ 211327 h 235585"/>
              <a:gd name="connsiteX12" fmla="*/ 172973 w 201548"/>
              <a:gd name="connsiteY12" fmla="*/ 197866 h 235585"/>
              <a:gd name="connsiteX13" fmla="*/ 189865 w 201548"/>
              <a:gd name="connsiteY13" fmla="*/ 167512 h 235585"/>
              <a:gd name="connsiteX14" fmla="*/ 195198 w 201548"/>
              <a:gd name="connsiteY14" fmla="*/ 168655 h 235585"/>
              <a:gd name="connsiteX15" fmla="*/ 176403 w 201548"/>
              <a:gd name="connsiteY15" fmla="*/ 229235 h 235585"/>
              <a:gd name="connsiteX16" fmla="*/ 6350 w 201548"/>
              <a:gd name="connsiteY16" fmla="*/ 229235 h 235585"/>
              <a:gd name="connsiteX17" fmla="*/ 6350 w 201548"/>
              <a:gd name="connsiteY17" fmla="*/ 223138 h 235585"/>
              <a:gd name="connsiteX18" fmla="*/ 14605 w 201548"/>
              <a:gd name="connsiteY18" fmla="*/ 223138 h 235585"/>
              <a:gd name="connsiteX19" fmla="*/ 34544 w 201548"/>
              <a:gd name="connsiteY19" fmla="*/ 213867 h 235585"/>
              <a:gd name="connsiteX20" fmla="*/ 37972 w 201548"/>
              <a:gd name="connsiteY20" fmla="*/ 189611 h 235585"/>
              <a:gd name="connsiteX21" fmla="*/ 37972 w 201548"/>
              <a:gd name="connsiteY21" fmla="*/ 45719 h 235585"/>
              <a:gd name="connsiteX22" fmla="*/ 33401 w 201548"/>
              <a:gd name="connsiteY22" fmla="*/ 19557 h 235585"/>
              <a:gd name="connsiteX23" fmla="*/ 14605 w 201548"/>
              <a:gd name="connsiteY23" fmla="*/ 12445 h 235585"/>
              <a:gd name="connsiteX24" fmla="*/ 6350 w 201548"/>
              <a:gd name="connsiteY24" fmla="*/ 12445 h 235585"/>
              <a:gd name="connsiteX25" fmla="*/ 6350 w 201548"/>
              <a:gd name="connsiteY25" fmla="*/ 6350 h 23558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201548" h="235585">
                <a:moveTo>
                  <a:pt x="6350" y="6350"/>
                </a:moveTo>
                <a:cubicBezTo>
                  <a:pt x="39496" y="6350"/>
                  <a:pt x="72644" y="6350"/>
                  <a:pt x="105791" y="6350"/>
                </a:cubicBezTo>
                <a:cubicBezTo>
                  <a:pt x="105791" y="8381"/>
                  <a:pt x="105791" y="10413"/>
                  <a:pt x="105791" y="12445"/>
                </a:cubicBezTo>
                <a:cubicBezTo>
                  <a:pt x="94107" y="12319"/>
                  <a:pt x="85979" y="13334"/>
                  <a:pt x="81280" y="15620"/>
                </a:cubicBezTo>
                <a:cubicBezTo>
                  <a:pt x="76581" y="18033"/>
                  <a:pt x="73406" y="20827"/>
                  <a:pt x="71628" y="24383"/>
                </a:cubicBezTo>
                <a:cubicBezTo>
                  <a:pt x="69850" y="27939"/>
                  <a:pt x="69088" y="36322"/>
                  <a:pt x="69088" y="49530"/>
                </a:cubicBezTo>
                <a:cubicBezTo>
                  <a:pt x="69088" y="96266"/>
                  <a:pt x="69088" y="142874"/>
                  <a:pt x="69088" y="189611"/>
                </a:cubicBezTo>
                <a:cubicBezTo>
                  <a:pt x="69088" y="198627"/>
                  <a:pt x="69850" y="204977"/>
                  <a:pt x="71628" y="208280"/>
                </a:cubicBezTo>
                <a:cubicBezTo>
                  <a:pt x="72897" y="210566"/>
                  <a:pt x="74930" y="212343"/>
                  <a:pt x="77596" y="213360"/>
                </a:cubicBezTo>
                <a:cubicBezTo>
                  <a:pt x="80264" y="214502"/>
                  <a:pt x="88772" y="215011"/>
                  <a:pt x="102870" y="215011"/>
                </a:cubicBezTo>
                <a:cubicBezTo>
                  <a:pt x="108204" y="215011"/>
                  <a:pt x="113538" y="215011"/>
                  <a:pt x="118871" y="215011"/>
                </a:cubicBezTo>
                <a:cubicBezTo>
                  <a:pt x="135763" y="215011"/>
                  <a:pt x="147573" y="213741"/>
                  <a:pt x="154432" y="211327"/>
                </a:cubicBezTo>
                <a:cubicBezTo>
                  <a:pt x="161163" y="208787"/>
                  <a:pt x="167385" y="204342"/>
                  <a:pt x="172973" y="197866"/>
                </a:cubicBezTo>
                <a:cubicBezTo>
                  <a:pt x="178561" y="191516"/>
                  <a:pt x="184277" y="181355"/>
                  <a:pt x="189865" y="167512"/>
                </a:cubicBezTo>
                <a:cubicBezTo>
                  <a:pt x="191643" y="167893"/>
                  <a:pt x="193420" y="168274"/>
                  <a:pt x="195198" y="168655"/>
                </a:cubicBezTo>
                <a:cubicBezTo>
                  <a:pt x="188976" y="188848"/>
                  <a:pt x="182626" y="209042"/>
                  <a:pt x="176403" y="229235"/>
                </a:cubicBezTo>
                <a:cubicBezTo>
                  <a:pt x="119760" y="229235"/>
                  <a:pt x="62992" y="229235"/>
                  <a:pt x="6350" y="229235"/>
                </a:cubicBezTo>
                <a:cubicBezTo>
                  <a:pt x="6350" y="227202"/>
                  <a:pt x="6350" y="225170"/>
                  <a:pt x="6350" y="223138"/>
                </a:cubicBezTo>
                <a:cubicBezTo>
                  <a:pt x="9144" y="223138"/>
                  <a:pt x="11810" y="223138"/>
                  <a:pt x="14605" y="223138"/>
                </a:cubicBezTo>
                <a:cubicBezTo>
                  <a:pt x="23876" y="223138"/>
                  <a:pt x="30480" y="220091"/>
                  <a:pt x="34544" y="213867"/>
                </a:cubicBezTo>
                <a:cubicBezTo>
                  <a:pt x="36830" y="210438"/>
                  <a:pt x="37972" y="202311"/>
                  <a:pt x="37972" y="189611"/>
                </a:cubicBezTo>
                <a:cubicBezTo>
                  <a:pt x="37972" y="141605"/>
                  <a:pt x="37972" y="93725"/>
                  <a:pt x="37972" y="45719"/>
                </a:cubicBezTo>
                <a:cubicBezTo>
                  <a:pt x="37972" y="31876"/>
                  <a:pt x="36448" y="23113"/>
                  <a:pt x="33401" y="19557"/>
                </a:cubicBezTo>
                <a:cubicBezTo>
                  <a:pt x="29209" y="14858"/>
                  <a:pt x="22986" y="12445"/>
                  <a:pt x="14605" y="12445"/>
                </a:cubicBezTo>
                <a:cubicBezTo>
                  <a:pt x="11810" y="12445"/>
                  <a:pt x="9144" y="12445"/>
                  <a:pt x="6350" y="12445"/>
                </a:cubicBezTo>
                <a:cubicBezTo>
                  <a:pt x="6350" y="10413"/>
                  <a:pt x="6350" y="8381"/>
                  <a:pt x="6350" y="6350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FF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5" name="Freeform 3"/>
          <p:cNvSpPr/>
          <p:nvPr/>
        </p:nvSpPr>
        <p:spPr>
          <a:xfrm>
            <a:off x="6783566" y="2478993"/>
            <a:ext cx="52923" cy="98657"/>
          </a:xfrm>
          <a:custGeom>
            <a:avLst/>
            <a:gdLst>
              <a:gd name="connsiteX0" fmla="*/ 33654 w 70739"/>
              <a:gd name="connsiteY0" fmla="*/ 0 h 133730"/>
              <a:gd name="connsiteX1" fmla="*/ 55498 w 70739"/>
              <a:gd name="connsiteY1" fmla="*/ 10160 h 133730"/>
              <a:gd name="connsiteX2" fmla="*/ 64261 w 70739"/>
              <a:gd name="connsiteY2" fmla="*/ 34416 h 133730"/>
              <a:gd name="connsiteX3" fmla="*/ 60452 w 70739"/>
              <a:gd name="connsiteY3" fmla="*/ 54228 h 133730"/>
              <a:gd name="connsiteX4" fmla="*/ 41402 w 70739"/>
              <a:gd name="connsiteY4" fmla="*/ 87376 h 133730"/>
              <a:gd name="connsiteX5" fmla="*/ 16764 w 70739"/>
              <a:gd name="connsiteY5" fmla="*/ 119126 h 133730"/>
              <a:gd name="connsiteX6" fmla="*/ 44830 w 70739"/>
              <a:gd name="connsiteY6" fmla="*/ 119126 h 133730"/>
              <a:gd name="connsiteX7" fmla="*/ 56768 w 70739"/>
              <a:gd name="connsiteY7" fmla="*/ 118364 h 133730"/>
              <a:gd name="connsiteX8" fmla="*/ 62991 w 70739"/>
              <a:gd name="connsiteY8" fmla="*/ 115189 h 133730"/>
              <a:gd name="connsiteX9" fmla="*/ 67817 w 70739"/>
              <a:gd name="connsiteY9" fmla="*/ 108458 h 133730"/>
              <a:gd name="connsiteX10" fmla="*/ 70739 w 70739"/>
              <a:gd name="connsiteY10" fmla="*/ 108458 h 133730"/>
              <a:gd name="connsiteX11" fmla="*/ 63245 w 70739"/>
              <a:gd name="connsiteY11" fmla="*/ 133730 h 133730"/>
              <a:gd name="connsiteX12" fmla="*/ 0 w 70739"/>
              <a:gd name="connsiteY12" fmla="*/ 133730 h 133730"/>
              <a:gd name="connsiteX13" fmla="*/ 0 w 70739"/>
              <a:gd name="connsiteY13" fmla="*/ 130175 h 133730"/>
              <a:gd name="connsiteX14" fmla="*/ 6730 w 70739"/>
              <a:gd name="connsiteY14" fmla="*/ 122554 h 133730"/>
              <a:gd name="connsiteX15" fmla="*/ 39242 w 70739"/>
              <a:gd name="connsiteY15" fmla="*/ 79247 h 133730"/>
              <a:gd name="connsiteX16" fmla="*/ 50672 w 70739"/>
              <a:gd name="connsiteY16" fmla="*/ 43307 h 133730"/>
              <a:gd name="connsiteX17" fmla="*/ 44450 w 70739"/>
              <a:gd name="connsiteY17" fmla="*/ 22733 h 133730"/>
              <a:gd name="connsiteX18" fmla="*/ 29464 w 70739"/>
              <a:gd name="connsiteY18" fmla="*/ 14732 h 133730"/>
              <a:gd name="connsiteX19" fmla="*/ 15240 w 70739"/>
              <a:gd name="connsiteY19" fmla="*/ 20447 h 133730"/>
              <a:gd name="connsiteX20" fmla="*/ 5968 w 70739"/>
              <a:gd name="connsiteY20" fmla="*/ 36957 h 133730"/>
              <a:gd name="connsiteX21" fmla="*/ 3047 w 70739"/>
              <a:gd name="connsiteY21" fmla="*/ 36957 h 133730"/>
              <a:gd name="connsiteX22" fmla="*/ 13207 w 70739"/>
              <a:gd name="connsiteY22" fmla="*/ 9525 h 133730"/>
              <a:gd name="connsiteX23" fmla="*/ 33654 w 70739"/>
              <a:gd name="connsiteY23" fmla="*/ 0 h 13373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</a:cxnLst>
            <a:rect l="l" t="t" r="r" b="b"/>
            <a:pathLst>
              <a:path w="70739" h="133730">
                <a:moveTo>
                  <a:pt x="33654" y="0"/>
                </a:moveTo>
                <a:cubicBezTo>
                  <a:pt x="42417" y="0"/>
                  <a:pt x="49656" y="3428"/>
                  <a:pt x="55498" y="10160"/>
                </a:cubicBezTo>
                <a:cubicBezTo>
                  <a:pt x="61341" y="17017"/>
                  <a:pt x="64261" y="25146"/>
                  <a:pt x="64261" y="34416"/>
                </a:cubicBezTo>
                <a:cubicBezTo>
                  <a:pt x="64261" y="41021"/>
                  <a:pt x="62991" y="47625"/>
                  <a:pt x="60452" y="54228"/>
                </a:cubicBezTo>
                <a:cubicBezTo>
                  <a:pt x="56515" y="64770"/>
                  <a:pt x="50165" y="75819"/>
                  <a:pt x="41402" y="87376"/>
                </a:cubicBezTo>
                <a:cubicBezTo>
                  <a:pt x="28320" y="104902"/>
                  <a:pt x="20066" y="115442"/>
                  <a:pt x="16764" y="119126"/>
                </a:cubicBezTo>
                <a:cubicBezTo>
                  <a:pt x="26161" y="119126"/>
                  <a:pt x="35432" y="119126"/>
                  <a:pt x="44830" y="119126"/>
                </a:cubicBezTo>
                <a:cubicBezTo>
                  <a:pt x="50545" y="119126"/>
                  <a:pt x="54482" y="118872"/>
                  <a:pt x="56768" y="118364"/>
                </a:cubicBezTo>
                <a:cubicBezTo>
                  <a:pt x="59054" y="117855"/>
                  <a:pt x="61214" y="116713"/>
                  <a:pt x="62991" y="115189"/>
                </a:cubicBezTo>
                <a:cubicBezTo>
                  <a:pt x="64896" y="113665"/>
                  <a:pt x="66420" y="111378"/>
                  <a:pt x="67817" y="108458"/>
                </a:cubicBezTo>
                <a:cubicBezTo>
                  <a:pt x="68833" y="108458"/>
                  <a:pt x="69850" y="108458"/>
                  <a:pt x="70739" y="108458"/>
                </a:cubicBezTo>
                <a:cubicBezTo>
                  <a:pt x="68326" y="116840"/>
                  <a:pt x="65785" y="125348"/>
                  <a:pt x="63245" y="133730"/>
                </a:cubicBezTo>
                <a:cubicBezTo>
                  <a:pt x="42164" y="133730"/>
                  <a:pt x="21081" y="133730"/>
                  <a:pt x="0" y="133730"/>
                </a:cubicBezTo>
                <a:cubicBezTo>
                  <a:pt x="0" y="132460"/>
                  <a:pt x="0" y="131317"/>
                  <a:pt x="0" y="130175"/>
                </a:cubicBezTo>
                <a:cubicBezTo>
                  <a:pt x="2158" y="127635"/>
                  <a:pt x="4444" y="125095"/>
                  <a:pt x="6730" y="122554"/>
                </a:cubicBezTo>
                <a:cubicBezTo>
                  <a:pt x="21716" y="105155"/>
                  <a:pt x="32639" y="90804"/>
                  <a:pt x="39242" y="79247"/>
                </a:cubicBezTo>
                <a:cubicBezTo>
                  <a:pt x="46863" y="66166"/>
                  <a:pt x="50672" y="54102"/>
                  <a:pt x="50672" y="43307"/>
                </a:cubicBezTo>
                <a:cubicBezTo>
                  <a:pt x="50672" y="34925"/>
                  <a:pt x="48641" y="28066"/>
                  <a:pt x="44450" y="22733"/>
                </a:cubicBezTo>
                <a:cubicBezTo>
                  <a:pt x="40258" y="17398"/>
                  <a:pt x="35305" y="14732"/>
                  <a:pt x="29464" y="14732"/>
                </a:cubicBezTo>
                <a:cubicBezTo>
                  <a:pt x="24129" y="14732"/>
                  <a:pt x="19430" y="16636"/>
                  <a:pt x="15240" y="20447"/>
                </a:cubicBezTo>
                <a:cubicBezTo>
                  <a:pt x="11048" y="24129"/>
                  <a:pt x="8001" y="29717"/>
                  <a:pt x="5968" y="36957"/>
                </a:cubicBezTo>
                <a:cubicBezTo>
                  <a:pt x="4953" y="36957"/>
                  <a:pt x="4064" y="36957"/>
                  <a:pt x="3047" y="36957"/>
                </a:cubicBezTo>
                <a:cubicBezTo>
                  <a:pt x="4317" y="25019"/>
                  <a:pt x="7746" y="15875"/>
                  <a:pt x="13207" y="9525"/>
                </a:cubicBezTo>
                <a:cubicBezTo>
                  <a:pt x="18668" y="3175"/>
                  <a:pt x="25527" y="0"/>
                  <a:pt x="33654" y="0"/>
                </a:cubicBezTo>
              </a:path>
            </a:pathLst>
          </a:custGeom>
          <a:solidFill>
            <a:srgbClr val="0000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6" name="Freeform 3"/>
          <p:cNvSpPr/>
          <p:nvPr/>
        </p:nvSpPr>
        <p:spPr>
          <a:xfrm>
            <a:off x="6778815" y="2474309"/>
            <a:ext cx="62425" cy="108026"/>
          </a:xfrm>
          <a:custGeom>
            <a:avLst/>
            <a:gdLst>
              <a:gd name="connsiteX0" fmla="*/ 40004 w 83439"/>
              <a:gd name="connsiteY0" fmla="*/ 6350 h 146430"/>
              <a:gd name="connsiteX1" fmla="*/ 61848 w 83439"/>
              <a:gd name="connsiteY1" fmla="*/ 16510 h 146430"/>
              <a:gd name="connsiteX2" fmla="*/ 70611 w 83439"/>
              <a:gd name="connsiteY2" fmla="*/ 40766 h 146430"/>
              <a:gd name="connsiteX3" fmla="*/ 66802 w 83439"/>
              <a:gd name="connsiteY3" fmla="*/ 60578 h 146430"/>
              <a:gd name="connsiteX4" fmla="*/ 47752 w 83439"/>
              <a:gd name="connsiteY4" fmla="*/ 93726 h 146430"/>
              <a:gd name="connsiteX5" fmla="*/ 23114 w 83439"/>
              <a:gd name="connsiteY5" fmla="*/ 125476 h 146430"/>
              <a:gd name="connsiteX6" fmla="*/ 51180 w 83439"/>
              <a:gd name="connsiteY6" fmla="*/ 125476 h 146430"/>
              <a:gd name="connsiteX7" fmla="*/ 63118 w 83439"/>
              <a:gd name="connsiteY7" fmla="*/ 124714 h 146430"/>
              <a:gd name="connsiteX8" fmla="*/ 69341 w 83439"/>
              <a:gd name="connsiteY8" fmla="*/ 121539 h 146430"/>
              <a:gd name="connsiteX9" fmla="*/ 74167 w 83439"/>
              <a:gd name="connsiteY9" fmla="*/ 114808 h 146430"/>
              <a:gd name="connsiteX10" fmla="*/ 77089 w 83439"/>
              <a:gd name="connsiteY10" fmla="*/ 114808 h 146430"/>
              <a:gd name="connsiteX11" fmla="*/ 69595 w 83439"/>
              <a:gd name="connsiteY11" fmla="*/ 140080 h 146430"/>
              <a:gd name="connsiteX12" fmla="*/ 6350 w 83439"/>
              <a:gd name="connsiteY12" fmla="*/ 140080 h 146430"/>
              <a:gd name="connsiteX13" fmla="*/ 6350 w 83439"/>
              <a:gd name="connsiteY13" fmla="*/ 136525 h 146430"/>
              <a:gd name="connsiteX14" fmla="*/ 13080 w 83439"/>
              <a:gd name="connsiteY14" fmla="*/ 128904 h 146430"/>
              <a:gd name="connsiteX15" fmla="*/ 45592 w 83439"/>
              <a:gd name="connsiteY15" fmla="*/ 85597 h 146430"/>
              <a:gd name="connsiteX16" fmla="*/ 57022 w 83439"/>
              <a:gd name="connsiteY16" fmla="*/ 49657 h 146430"/>
              <a:gd name="connsiteX17" fmla="*/ 50800 w 83439"/>
              <a:gd name="connsiteY17" fmla="*/ 29083 h 146430"/>
              <a:gd name="connsiteX18" fmla="*/ 35814 w 83439"/>
              <a:gd name="connsiteY18" fmla="*/ 21082 h 146430"/>
              <a:gd name="connsiteX19" fmla="*/ 21590 w 83439"/>
              <a:gd name="connsiteY19" fmla="*/ 26797 h 146430"/>
              <a:gd name="connsiteX20" fmla="*/ 12318 w 83439"/>
              <a:gd name="connsiteY20" fmla="*/ 43307 h 146430"/>
              <a:gd name="connsiteX21" fmla="*/ 9397 w 83439"/>
              <a:gd name="connsiteY21" fmla="*/ 43307 h 146430"/>
              <a:gd name="connsiteX22" fmla="*/ 19557 w 83439"/>
              <a:gd name="connsiteY22" fmla="*/ 15875 h 146430"/>
              <a:gd name="connsiteX23" fmla="*/ 40004 w 83439"/>
              <a:gd name="connsiteY23" fmla="*/ 6350 h 14643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</a:cxnLst>
            <a:rect l="l" t="t" r="r" b="b"/>
            <a:pathLst>
              <a:path w="83439" h="146430">
                <a:moveTo>
                  <a:pt x="40004" y="6350"/>
                </a:moveTo>
                <a:cubicBezTo>
                  <a:pt x="48767" y="6350"/>
                  <a:pt x="56006" y="9778"/>
                  <a:pt x="61848" y="16510"/>
                </a:cubicBezTo>
                <a:cubicBezTo>
                  <a:pt x="67691" y="23367"/>
                  <a:pt x="70611" y="31496"/>
                  <a:pt x="70611" y="40766"/>
                </a:cubicBezTo>
                <a:cubicBezTo>
                  <a:pt x="70611" y="47371"/>
                  <a:pt x="69341" y="53975"/>
                  <a:pt x="66802" y="60578"/>
                </a:cubicBezTo>
                <a:cubicBezTo>
                  <a:pt x="62865" y="71120"/>
                  <a:pt x="56515" y="82169"/>
                  <a:pt x="47752" y="93726"/>
                </a:cubicBezTo>
                <a:cubicBezTo>
                  <a:pt x="34670" y="111252"/>
                  <a:pt x="26416" y="121792"/>
                  <a:pt x="23114" y="125476"/>
                </a:cubicBezTo>
                <a:cubicBezTo>
                  <a:pt x="32511" y="125476"/>
                  <a:pt x="41782" y="125476"/>
                  <a:pt x="51180" y="125476"/>
                </a:cubicBezTo>
                <a:cubicBezTo>
                  <a:pt x="56895" y="125476"/>
                  <a:pt x="60832" y="125222"/>
                  <a:pt x="63118" y="124714"/>
                </a:cubicBezTo>
                <a:cubicBezTo>
                  <a:pt x="65404" y="124205"/>
                  <a:pt x="67564" y="123063"/>
                  <a:pt x="69341" y="121539"/>
                </a:cubicBezTo>
                <a:cubicBezTo>
                  <a:pt x="71246" y="120015"/>
                  <a:pt x="72770" y="117728"/>
                  <a:pt x="74167" y="114808"/>
                </a:cubicBezTo>
                <a:cubicBezTo>
                  <a:pt x="75183" y="114808"/>
                  <a:pt x="76200" y="114808"/>
                  <a:pt x="77089" y="114808"/>
                </a:cubicBezTo>
                <a:cubicBezTo>
                  <a:pt x="74676" y="123190"/>
                  <a:pt x="72135" y="131698"/>
                  <a:pt x="69595" y="140080"/>
                </a:cubicBezTo>
                <a:cubicBezTo>
                  <a:pt x="48514" y="140080"/>
                  <a:pt x="27431" y="140080"/>
                  <a:pt x="6350" y="140080"/>
                </a:cubicBezTo>
                <a:cubicBezTo>
                  <a:pt x="6350" y="138810"/>
                  <a:pt x="6350" y="137667"/>
                  <a:pt x="6350" y="136525"/>
                </a:cubicBezTo>
                <a:cubicBezTo>
                  <a:pt x="8508" y="133985"/>
                  <a:pt x="10794" y="131445"/>
                  <a:pt x="13080" y="128904"/>
                </a:cubicBezTo>
                <a:cubicBezTo>
                  <a:pt x="28066" y="111505"/>
                  <a:pt x="38989" y="97154"/>
                  <a:pt x="45592" y="85597"/>
                </a:cubicBezTo>
                <a:cubicBezTo>
                  <a:pt x="53213" y="72516"/>
                  <a:pt x="57022" y="60452"/>
                  <a:pt x="57022" y="49657"/>
                </a:cubicBezTo>
                <a:cubicBezTo>
                  <a:pt x="57022" y="41275"/>
                  <a:pt x="54991" y="34416"/>
                  <a:pt x="50800" y="29083"/>
                </a:cubicBezTo>
                <a:cubicBezTo>
                  <a:pt x="46608" y="23748"/>
                  <a:pt x="41655" y="21082"/>
                  <a:pt x="35814" y="21082"/>
                </a:cubicBezTo>
                <a:cubicBezTo>
                  <a:pt x="30479" y="21082"/>
                  <a:pt x="25780" y="22986"/>
                  <a:pt x="21590" y="26797"/>
                </a:cubicBezTo>
                <a:cubicBezTo>
                  <a:pt x="17398" y="30479"/>
                  <a:pt x="14351" y="36067"/>
                  <a:pt x="12318" y="43307"/>
                </a:cubicBezTo>
                <a:cubicBezTo>
                  <a:pt x="11303" y="43307"/>
                  <a:pt x="10414" y="43307"/>
                  <a:pt x="9397" y="43307"/>
                </a:cubicBezTo>
                <a:cubicBezTo>
                  <a:pt x="10667" y="31369"/>
                  <a:pt x="14096" y="22225"/>
                  <a:pt x="19557" y="15875"/>
                </a:cubicBezTo>
                <a:cubicBezTo>
                  <a:pt x="25018" y="9525"/>
                  <a:pt x="31877" y="6350"/>
                  <a:pt x="40004" y="6350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FF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7" name="Freeform 3"/>
          <p:cNvSpPr/>
          <p:nvPr/>
        </p:nvSpPr>
        <p:spPr>
          <a:xfrm>
            <a:off x="2405663" y="1236734"/>
            <a:ext cx="171027" cy="199095"/>
          </a:xfrm>
          <a:custGeom>
            <a:avLst/>
            <a:gdLst>
              <a:gd name="connsiteX0" fmla="*/ 129158 w 228600"/>
              <a:gd name="connsiteY0" fmla="*/ 0 h 269875"/>
              <a:gd name="connsiteX1" fmla="*/ 183514 w 228600"/>
              <a:gd name="connsiteY1" fmla="*/ 13716 h 269875"/>
              <a:gd name="connsiteX2" fmla="*/ 194691 w 228600"/>
              <a:gd name="connsiteY2" fmla="*/ 17907 h 269875"/>
              <a:gd name="connsiteX3" fmla="*/ 203454 w 228600"/>
              <a:gd name="connsiteY3" fmla="*/ 14223 h 269875"/>
              <a:gd name="connsiteX4" fmla="*/ 210439 w 228600"/>
              <a:gd name="connsiteY4" fmla="*/ 0 h 269875"/>
              <a:gd name="connsiteX5" fmla="*/ 217042 w 228600"/>
              <a:gd name="connsiteY5" fmla="*/ 0 h 269875"/>
              <a:gd name="connsiteX6" fmla="*/ 222757 w 228600"/>
              <a:gd name="connsiteY6" fmla="*/ 87757 h 269875"/>
              <a:gd name="connsiteX7" fmla="*/ 217042 w 228600"/>
              <a:gd name="connsiteY7" fmla="*/ 87757 h 269875"/>
              <a:gd name="connsiteX8" fmla="*/ 183895 w 228600"/>
              <a:gd name="connsiteY8" fmla="*/ 30988 h 269875"/>
              <a:gd name="connsiteX9" fmla="*/ 132207 w 228600"/>
              <a:gd name="connsiteY9" fmla="*/ 13716 h 269875"/>
              <a:gd name="connsiteX10" fmla="*/ 86486 w 228600"/>
              <a:gd name="connsiteY10" fmla="*/ 26797 h 269875"/>
              <a:gd name="connsiteX11" fmla="*/ 54355 w 228600"/>
              <a:gd name="connsiteY11" fmla="*/ 68326 h 269875"/>
              <a:gd name="connsiteX12" fmla="*/ 42672 w 228600"/>
              <a:gd name="connsiteY12" fmla="*/ 139319 h 269875"/>
              <a:gd name="connsiteX13" fmla="*/ 53720 w 228600"/>
              <a:gd name="connsiteY13" fmla="*/ 200025 h 269875"/>
              <a:gd name="connsiteX14" fmla="*/ 86995 w 228600"/>
              <a:gd name="connsiteY14" fmla="*/ 239395 h 269875"/>
              <a:gd name="connsiteX15" fmla="*/ 137667 w 228600"/>
              <a:gd name="connsiteY15" fmla="*/ 253110 h 269875"/>
              <a:gd name="connsiteX16" fmla="*/ 181229 w 228600"/>
              <a:gd name="connsiteY16" fmla="*/ 242316 h 269875"/>
              <a:gd name="connsiteX17" fmla="*/ 222757 w 228600"/>
              <a:gd name="connsiteY17" fmla="*/ 199644 h 269875"/>
              <a:gd name="connsiteX18" fmla="*/ 228600 w 228600"/>
              <a:gd name="connsiteY18" fmla="*/ 203454 h 269875"/>
              <a:gd name="connsiteX19" fmla="*/ 184023 w 228600"/>
              <a:gd name="connsiteY19" fmla="*/ 253873 h 269875"/>
              <a:gd name="connsiteX20" fmla="*/ 123570 w 228600"/>
              <a:gd name="connsiteY20" fmla="*/ 269875 h 269875"/>
              <a:gd name="connsiteX21" fmla="*/ 25780 w 228600"/>
              <a:gd name="connsiteY21" fmla="*/ 222250 h 269875"/>
              <a:gd name="connsiteX22" fmla="*/ 0 w 228600"/>
              <a:gd name="connsiteY22" fmla="*/ 138938 h 269875"/>
              <a:gd name="connsiteX23" fmla="*/ 17017 w 228600"/>
              <a:gd name="connsiteY23" fmla="*/ 67945 h 269875"/>
              <a:gd name="connsiteX24" fmla="*/ 63880 w 228600"/>
              <a:gd name="connsiteY24" fmla="*/ 17779 h 269875"/>
              <a:gd name="connsiteX25" fmla="*/ 129158 w 228600"/>
              <a:gd name="connsiteY25" fmla="*/ 0 h 2698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228600" h="269875">
                <a:moveTo>
                  <a:pt x="129158" y="0"/>
                </a:moveTo>
                <a:cubicBezTo>
                  <a:pt x="147573" y="0"/>
                  <a:pt x="165607" y="4572"/>
                  <a:pt x="183514" y="13716"/>
                </a:cubicBezTo>
                <a:cubicBezTo>
                  <a:pt x="188722" y="16510"/>
                  <a:pt x="192404" y="17907"/>
                  <a:pt x="194691" y="17907"/>
                </a:cubicBezTo>
                <a:cubicBezTo>
                  <a:pt x="198120" y="17907"/>
                  <a:pt x="201041" y="16636"/>
                  <a:pt x="203454" y="14223"/>
                </a:cubicBezTo>
                <a:cubicBezTo>
                  <a:pt x="206755" y="10795"/>
                  <a:pt x="209042" y="6095"/>
                  <a:pt x="210439" y="0"/>
                </a:cubicBezTo>
                <a:cubicBezTo>
                  <a:pt x="212598" y="0"/>
                  <a:pt x="214757" y="0"/>
                  <a:pt x="217042" y="0"/>
                </a:cubicBezTo>
                <a:cubicBezTo>
                  <a:pt x="218948" y="29210"/>
                  <a:pt x="220852" y="58547"/>
                  <a:pt x="222757" y="87757"/>
                </a:cubicBezTo>
                <a:cubicBezTo>
                  <a:pt x="220852" y="87757"/>
                  <a:pt x="218948" y="87757"/>
                  <a:pt x="217042" y="87757"/>
                </a:cubicBezTo>
                <a:cubicBezTo>
                  <a:pt x="209295" y="61467"/>
                  <a:pt x="198247" y="42545"/>
                  <a:pt x="183895" y="30988"/>
                </a:cubicBezTo>
                <a:cubicBezTo>
                  <a:pt x="169545" y="19430"/>
                  <a:pt x="152273" y="13716"/>
                  <a:pt x="132207" y="13716"/>
                </a:cubicBezTo>
                <a:cubicBezTo>
                  <a:pt x="115316" y="13716"/>
                  <a:pt x="100076" y="18033"/>
                  <a:pt x="86486" y="26797"/>
                </a:cubicBezTo>
                <a:cubicBezTo>
                  <a:pt x="72898" y="35432"/>
                  <a:pt x="62229" y="49276"/>
                  <a:pt x="54355" y="68326"/>
                </a:cubicBezTo>
                <a:cubicBezTo>
                  <a:pt x="46608" y="87376"/>
                  <a:pt x="42672" y="110998"/>
                  <a:pt x="42672" y="139319"/>
                </a:cubicBezTo>
                <a:cubicBezTo>
                  <a:pt x="42672" y="162686"/>
                  <a:pt x="46354" y="182879"/>
                  <a:pt x="53720" y="200025"/>
                </a:cubicBezTo>
                <a:cubicBezTo>
                  <a:pt x="61086" y="217170"/>
                  <a:pt x="72135" y="230251"/>
                  <a:pt x="86995" y="239395"/>
                </a:cubicBezTo>
                <a:cubicBezTo>
                  <a:pt x="101726" y="248539"/>
                  <a:pt x="118617" y="253110"/>
                  <a:pt x="137667" y="253110"/>
                </a:cubicBezTo>
                <a:cubicBezTo>
                  <a:pt x="154051" y="253110"/>
                  <a:pt x="168655" y="249554"/>
                  <a:pt x="181229" y="242316"/>
                </a:cubicBezTo>
                <a:cubicBezTo>
                  <a:pt x="193801" y="235204"/>
                  <a:pt x="207645" y="220979"/>
                  <a:pt x="222757" y="199644"/>
                </a:cubicBezTo>
                <a:cubicBezTo>
                  <a:pt x="224789" y="200914"/>
                  <a:pt x="226695" y="202183"/>
                  <a:pt x="228600" y="203454"/>
                </a:cubicBezTo>
                <a:cubicBezTo>
                  <a:pt x="215900" y="226441"/>
                  <a:pt x="201041" y="243204"/>
                  <a:pt x="184023" y="253873"/>
                </a:cubicBezTo>
                <a:cubicBezTo>
                  <a:pt x="167004" y="264541"/>
                  <a:pt x="146939" y="269875"/>
                  <a:pt x="123570" y="269875"/>
                </a:cubicBezTo>
                <a:cubicBezTo>
                  <a:pt x="81533" y="269875"/>
                  <a:pt x="48895" y="254000"/>
                  <a:pt x="25780" y="222250"/>
                </a:cubicBezTo>
                <a:cubicBezTo>
                  <a:pt x="8635" y="198754"/>
                  <a:pt x="0" y="170942"/>
                  <a:pt x="0" y="138938"/>
                </a:cubicBezTo>
                <a:cubicBezTo>
                  <a:pt x="0" y="113157"/>
                  <a:pt x="5714" y="89535"/>
                  <a:pt x="17017" y="67945"/>
                </a:cubicBezTo>
                <a:cubicBezTo>
                  <a:pt x="28448" y="46354"/>
                  <a:pt x="44069" y="29717"/>
                  <a:pt x="63880" y="17779"/>
                </a:cubicBezTo>
                <a:cubicBezTo>
                  <a:pt x="83820" y="5969"/>
                  <a:pt x="105536" y="0"/>
                  <a:pt x="129158" y="0"/>
                </a:cubicBezTo>
              </a:path>
            </a:pathLst>
          </a:custGeom>
          <a:solidFill>
            <a:srgbClr val="FF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8" name="Freeform 3"/>
          <p:cNvSpPr/>
          <p:nvPr/>
        </p:nvSpPr>
        <p:spPr>
          <a:xfrm>
            <a:off x="2400911" y="1232049"/>
            <a:ext cx="180528" cy="208465"/>
          </a:xfrm>
          <a:custGeom>
            <a:avLst/>
            <a:gdLst>
              <a:gd name="connsiteX0" fmla="*/ 135508 w 241300"/>
              <a:gd name="connsiteY0" fmla="*/ 6350 h 282575"/>
              <a:gd name="connsiteX1" fmla="*/ 189864 w 241300"/>
              <a:gd name="connsiteY1" fmla="*/ 20066 h 282575"/>
              <a:gd name="connsiteX2" fmla="*/ 201041 w 241300"/>
              <a:gd name="connsiteY2" fmla="*/ 24257 h 282575"/>
              <a:gd name="connsiteX3" fmla="*/ 209804 w 241300"/>
              <a:gd name="connsiteY3" fmla="*/ 20573 h 282575"/>
              <a:gd name="connsiteX4" fmla="*/ 216789 w 241300"/>
              <a:gd name="connsiteY4" fmla="*/ 6350 h 282575"/>
              <a:gd name="connsiteX5" fmla="*/ 223392 w 241300"/>
              <a:gd name="connsiteY5" fmla="*/ 6350 h 282575"/>
              <a:gd name="connsiteX6" fmla="*/ 229107 w 241300"/>
              <a:gd name="connsiteY6" fmla="*/ 94107 h 282575"/>
              <a:gd name="connsiteX7" fmla="*/ 223392 w 241300"/>
              <a:gd name="connsiteY7" fmla="*/ 94107 h 282575"/>
              <a:gd name="connsiteX8" fmla="*/ 190245 w 241300"/>
              <a:gd name="connsiteY8" fmla="*/ 37338 h 282575"/>
              <a:gd name="connsiteX9" fmla="*/ 138557 w 241300"/>
              <a:gd name="connsiteY9" fmla="*/ 20066 h 282575"/>
              <a:gd name="connsiteX10" fmla="*/ 92836 w 241300"/>
              <a:gd name="connsiteY10" fmla="*/ 33147 h 282575"/>
              <a:gd name="connsiteX11" fmla="*/ 60705 w 241300"/>
              <a:gd name="connsiteY11" fmla="*/ 74676 h 282575"/>
              <a:gd name="connsiteX12" fmla="*/ 49022 w 241300"/>
              <a:gd name="connsiteY12" fmla="*/ 145669 h 282575"/>
              <a:gd name="connsiteX13" fmla="*/ 60070 w 241300"/>
              <a:gd name="connsiteY13" fmla="*/ 206375 h 282575"/>
              <a:gd name="connsiteX14" fmla="*/ 93345 w 241300"/>
              <a:gd name="connsiteY14" fmla="*/ 245745 h 282575"/>
              <a:gd name="connsiteX15" fmla="*/ 144017 w 241300"/>
              <a:gd name="connsiteY15" fmla="*/ 259460 h 282575"/>
              <a:gd name="connsiteX16" fmla="*/ 187579 w 241300"/>
              <a:gd name="connsiteY16" fmla="*/ 248666 h 282575"/>
              <a:gd name="connsiteX17" fmla="*/ 229107 w 241300"/>
              <a:gd name="connsiteY17" fmla="*/ 205994 h 282575"/>
              <a:gd name="connsiteX18" fmla="*/ 234950 w 241300"/>
              <a:gd name="connsiteY18" fmla="*/ 209804 h 282575"/>
              <a:gd name="connsiteX19" fmla="*/ 190373 w 241300"/>
              <a:gd name="connsiteY19" fmla="*/ 260223 h 282575"/>
              <a:gd name="connsiteX20" fmla="*/ 129920 w 241300"/>
              <a:gd name="connsiteY20" fmla="*/ 276225 h 282575"/>
              <a:gd name="connsiteX21" fmla="*/ 32130 w 241300"/>
              <a:gd name="connsiteY21" fmla="*/ 228600 h 282575"/>
              <a:gd name="connsiteX22" fmla="*/ 6350 w 241300"/>
              <a:gd name="connsiteY22" fmla="*/ 145288 h 282575"/>
              <a:gd name="connsiteX23" fmla="*/ 23367 w 241300"/>
              <a:gd name="connsiteY23" fmla="*/ 74295 h 282575"/>
              <a:gd name="connsiteX24" fmla="*/ 70230 w 241300"/>
              <a:gd name="connsiteY24" fmla="*/ 24129 h 282575"/>
              <a:gd name="connsiteX25" fmla="*/ 135508 w 241300"/>
              <a:gd name="connsiteY25" fmla="*/ 6350 h 2825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241300" h="282575">
                <a:moveTo>
                  <a:pt x="135508" y="6350"/>
                </a:moveTo>
                <a:cubicBezTo>
                  <a:pt x="153923" y="6350"/>
                  <a:pt x="171957" y="10922"/>
                  <a:pt x="189864" y="20066"/>
                </a:cubicBezTo>
                <a:cubicBezTo>
                  <a:pt x="195072" y="22860"/>
                  <a:pt x="198754" y="24257"/>
                  <a:pt x="201041" y="24257"/>
                </a:cubicBezTo>
                <a:cubicBezTo>
                  <a:pt x="204470" y="24257"/>
                  <a:pt x="207391" y="22986"/>
                  <a:pt x="209804" y="20573"/>
                </a:cubicBezTo>
                <a:cubicBezTo>
                  <a:pt x="213105" y="17145"/>
                  <a:pt x="215392" y="12445"/>
                  <a:pt x="216789" y="6350"/>
                </a:cubicBezTo>
                <a:cubicBezTo>
                  <a:pt x="218948" y="6350"/>
                  <a:pt x="221107" y="6350"/>
                  <a:pt x="223392" y="6350"/>
                </a:cubicBezTo>
                <a:cubicBezTo>
                  <a:pt x="225298" y="35560"/>
                  <a:pt x="227202" y="64897"/>
                  <a:pt x="229107" y="94107"/>
                </a:cubicBezTo>
                <a:cubicBezTo>
                  <a:pt x="227202" y="94107"/>
                  <a:pt x="225298" y="94107"/>
                  <a:pt x="223392" y="94107"/>
                </a:cubicBezTo>
                <a:cubicBezTo>
                  <a:pt x="215645" y="67817"/>
                  <a:pt x="204597" y="48895"/>
                  <a:pt x="190245" y="37338"/>
                </a:cubicBezTo>
                <a:cubicBezTo>
                  <a:pt x="175895" y="25780"/>
                  <a:pt x="158623" y="20066"/>
                  <a:pt x="138557" y="20066"/>
                </a:cubicBezTo>
                <a:cubicBezTo>
                  <a:pt x="121666" y="20066"/>
                  <a:pt x="106426" y="24383"/>
                  <a:pt x="92836" y="33147"/>
                </a:cubicBezTo>
                <a:cubicBezTo>
                  <a:pt x="79248" y="41782"/>
                  <a:pt x="68579" y="55626"/>
                  <a:pt x="60705" y="74676"/>
                </a:cubicBezTo>
                <a:cubicBezTo>
                  <a:pt x="52958" y="93726"/>
                  <a:pt x="49022" y="117348"/>
                  <a:pt x="49022" y="145669"/>
                </a:cubicBezTo>
                <a:cubicBezTo>
                  <a:pt x="49022" y="169036"/>
                  <a:pt x="52704" y="189229"/>
                  <a:pt x="60070" y="206375"/>
                </a:cubicBezTo>
                <a:cubicBezTo>
                  <a:pt x="67436" y="223520"/>
                  <a:pt x="78485" y="236601"/>
                  <a:pt x="93345" y="245745"/>
                </a:cubicBezTo>
                <a:cubicBezTo>
                  <a:pt x="108076" y="254889"/>
                  <a:pt x="124967" y="259460"/>
                  <a:pt x="144017" y="259460"/>
                </a:cubicBezTo>
                <a:cubicBezTo>
                  <a:pt x="160401" y="259460"/>
                  <a:pt x="175005" y="255904"/>
                  <a:pt x="187579" y="248666"/>
                </a:cubicBezTo>
                <a:cubicBezTo>
                  <a:pt x="200151" y="241554"/>
                  <a:pt x="213995" y="227329"/>
                  <a:pt x="229107" y="205994"/>
                </a:cubicBezTo>
                <a:cubicBezTo>
                  <a:pt x="231139" y="207264"/>
                  <a:pt x="233045" y="208533"/>
                  <a:pt x="234950" y="209804"/>
                </a:cubicBezTo>
                <a:cubicBezTo>
                  <a:pt x="222250" y="232791"/>
                  <a:pt x="207391" y="249554"/>
                  <a:pt x="190373" y="260223"/>
                </a:cubicBezTo>
                <a:cubicBezTo>
                  <a:pt x="173354" y="270891"/>
                  <a:pt x="153289" y="276225"/>
                  <a:pt x="129920" y="276225"/>
                </a:cubicBezTo>
                <a:cubicBezTo>
                  <a:pt x="87883" y="276225"/>
                  <a:pt x="55245" y="260350"/>
                  <a:pt x="32130" y="228600"/>
                </a:cubicBezTo>
                <a:cubicBezTo>
                  <a:pt x="14985" y="205104"/>
                  <a:pt x="6350" y="177292"/>
                  <a:pt x="6350" y="145288"/>
                </a:cubicBezTo>
                <a:cubicBezTo>
                  <a:pt x="6350" y="119507"/>
                  <a:pt x="12064" y="95885"/>
                  <a:pt x="23367" y="74295"/>
                </a:cubicBezTo>
                <a:cubicBezTo>
                  <a:pt x="34798" y="52704"/>
                  <a:pt x="50419" y="36067"/>
                  <a:pt x="70230" y="24129"/>
                </a:cubicBezTo>
                <a:cubicBezTo>
                  <a:pt x="90170" y="12319"/>
                  <a:pt x="111886" y="6350"/>
                  <a:pt x="135508" y="6350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pic>
        <p:nvPicPr>
          <p:cNvPr id="4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3644" y="1752039"/>
            <a:ext cx="218534" cy="215491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2073111" y="542278"/>
            <a:ext cx="4876335" cy="40523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、粗心的小强把电流表当作电压表接在了灯</a:t>
            </a:r>
          </a:p>
        </p:txBody>
      </p:sp>
      <p:sp>
        <p:nvSpPr>
          <p:cNvPr id="42" name="TextBox 1"/>
          <p:cNvSpPr txBox="1"/>
          <p:nvPr/>
        </p:nvSpPr>
        <p:spPr>
          <a:xfrm>
            <a:off x="2073110" y="871335"/>
            <a:ext cx="4736874" cy="456535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1295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的两端，此时如果闭合开关，一定会发生</a:t>
            </a:r>
          </a:p>
        </p:txBody>
      </p:sp>
      <p:sp>
        <p:nvSpPr>
          <p:cNvPr id="43" name="TextBox 1"/>
          <p:cNvSpPr txBox="1"/>
          <p:nvPr/>
        </p:nvSpPr>
        <p:spPr>
          <a:xfrm>
            <a:off x="2073110" y="1232211"/>
            <a:ext cx="875240" cy="34111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</a:t>
            </a:r>
          </a:p>
        </p:txBody>
      </p:sp>
      <p:sp>
        <p:nvSpPr>
          <p:cNvPr id="44" name="TextBox 1"/>
          <p:cNvSpPr txBox="1"/>
          <p:nvPr/>
        </p:nvSpPr>
        <p:spPr>
          <a:xfrm>
            <a:off x="2073110" y="1630240"/>
            <a:ext cx="1431482" cy="40523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、电源短路</a:t>
            </a:r>
          </a:p>
        </p:txBody>
      </p:sp>
      <p:sp>
        <p:nvSpPr>
          <p:cNvPr id="45" name="TextBox 1"/>
          <p:cNvSpPr txBox="1"/>
          <p:nvPr/>
        </p:nvSpPr>
        <p:spPr>
          <a:xfrm>
            <a:off x="2073110" y="2014377"/>
            <a:ext cx="1667123" cy="40523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、电流表损坏</a:t>
            </a:r>
          </a:p>
        </p:txBody>
      </p:sp>
      <p:sp>
        <p:nvSpPr>
          <p:cNvPr id="46" name="TextBox 1"/>
          <p:cNvSpPr txBox="1"/>
          <p:nvPr/>
        </p:nvSpPr>
        <p:spPr>
          <a:xfrm>
            <a:off x="2073110" y="2398513"/>
            <a:ext cx="1152560" cy="456535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1295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不亮</a:t>
            </a:r>
          </a:p>
        </p:txBody>
      </p:sp>
      <p:sp>
        <p:nvSpPr>
          <p:cNvPr id="47" name="TextBox 1"/>
          <p:cNvSpPr txBox="1"/>
          <p:nvPr/>
        </p:nvSpPr>
        <p:spPr>
          <a:xfrm>
            <a:off x="2073110" y="2773281"/>
            <a:ext cx="1917192" cy="456535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1295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的灯丝烧断</a:t>
            </a:r>
          </a:p>
        </p:txBody>
      </p:sp>
      <p:sp>
        <p:nvSpPr>
          <p:cNvPr id="4" name="矩形 3"/>
          <p:cNvSpPr/>
          <p:nvPr/>
        </p:nvSpPr>
        <p:spPr>
          <a:xfrm>
            <a:off x="-26670" y="58859"/>
            <a:ext cx="209994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巩固提升</a:t>
            </a:r>
          </a:p>
        </p:txBody>
      </p:sp>
    </p:spTree>
    <p:extLst>
      <p:ext uri="{BB962C8B-B14F-4D97-AF65-F5344CB8AC3E}">
        <p14:creationId xmlns:p14="http://schemas.microsoft.com/office/powerpoint/2010/main" val="2348400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bldLvl="0" animBg="1"/>
      <p:bldP spid="38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23864" y="3086384"/>
            <a:ext cx="1875513" cy="40523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19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）并联电路：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2529181" y="3485154"/>
            <a:ext cx="4751301" cy="1405513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电流至少有两条路径，各条支路相互独立，</a:t>
            </a: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3000"/>
              </a:lnSpc>
            </a:pP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互不干扰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（干路开关控制整个电路，支路</a:t>
            </a: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30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开关控制开关所在的支路）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1930635" y="668645"/>
            <a:ext cx="5152051" cy="1623521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  <a:tabLst>
                <a:tab pos="177800" algn="l"/>
                <a:tab pos="825500" algn="l"/>
              </a:tabLst>
            </a:pPr>
            <a:r>
              <a:rPr lang="en-US" altLang="zh-CN" sz="1345" dirty="0" smtClean="0"/>
              <a:t>	</a:t>
            </a:r>
            <a:r>
              <a:rPr lang="en-US" altLang="zh-CN" sz="19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、电路的基本形式：</a:t>
            </a: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2900"/>
              </a:lnSpc>
              <a:tabLst>
                <a:tab pos="177800" algn="l"/>
                <a:tab pos="825500" algn="l"/>
              </a:tabLst>
            </a:pP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19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）串联电路：</a:t>
            </a: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2600"/>
              </a:lnSpc>
              <a:tabLst>
                <a:tab pos="177800" algn="l"/>
                <a:tab pos="825500" algn="l"/>
              </a:tabLst>
            </a:pPr>
            <a:r>
              <a:rPr lang="en-US" altLang="zh-CN" sz="1345" dirty="0" smtClean="0"/>
              <a:t>	         </a:t>
            </a: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电流只有一条路径 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（只要有一处断开，整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2586991" y="2181537"/>
            <a:ext cx="4589145" cy="713016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个电路都没有电流，整个电路只需一个开关，开关可以在任何位置）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1845075" y="2013147"/>
            <a:ext cx="250068" cy="751488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altLang="zh-CN" sz="1950" dirty="0" smtClean="0">
                <a:solidFill>
                  <a:srgbClr val="009900"/>
                </a:solidFill>
                <a:latin typeface="黑体" panose="02010609060101010101" charset="-122"/>
                <a:cs typeface="黑体" panose="02010609060101010101" charset="-122"/>
              </a:rPr>
              <a:t>特</a:t>
            </a:r>
          </a:p>
          <a:p>
            <a:pPr>
              <a:lnSpc>
                <a:spcPts val="2900"/>
              </a:lnSpc>
            </a:pPr>
            <a:r>
              <a:rPr lang="en-US" altLang="zh-CN" sz="1950" dirty="0" smtClean="0">
                <a:solidFill>
                  <a:srgbClr val="009900"/>
                </a:solidFill>
                <a:latin typeface="黑体" panose="02010609060101010101" charset="-122"/>
                <a:cs typeface="黑体" panose="02010609060101010101" charset="-122"/>
              </a:rPr>
              <a:t>点</a:t>
            </a:r>
          </a:p>
        </p:txBody>
      </p:sp>
      <p:sp>
        <p:nvSpPr>
          <p:cNvPr id="9" name="TextBox 1"/>
          <p:cNvSpPr txBox="1"/>
          <p:nvPr/>
        </p:nvSpPr>
        <p:spPr>
          <a:xfrm>
            <a:off x="1845075" y="3689466"/>
            <a:ext cx="250068" cy="751488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altLang="zh-CN" sz="1950" dirty="0" smtClean="0">
                <a:solidFill>
                  <a:srgbClr val="009900"/>
                </a:solidFill>
                <a:latin typeface="黑体" panose="02010609060101010101" charset="-122"/>
                <a:cs typeface="黑体" panose="02010609060101010101" charset="-122"/>
              </a:rPr>
              <a:t>特</a:t>
            </a:r>
          </a:p>
          <a:p>
            <a:pPr>
              <a:lnSpc>
                <a:spcPts val="2900"/>
              </a:lnSpc>
            </a:pPr>
            <a:r>
              <a:rPr lang="en-US" altLang="zh-CN" sz="1950" dirty="0" smtClean="0">
                <a:solidFill>
                  <a:srgbClr val="009900"/>
                </a:solidFill>
                <a:latin typeface="黑体" panose="02010609060101010101" charset="-122"/>
                <a:cs typeface="黑体" panose="02010609060101010101" charset="-122"/>
              </a:rPr>
              <a:t>点</a:t>
            </a:r>
          </a:p>
        </p:txBody>
      </p:sp>
      <p:sp>
        <p:nvSpPr>
          <p:cNvPr id="4" name="矩形 3"/>
          <p:cNvSpPr/>
          <p:nvPr/>
        </p:nvSpPr>
        <p:spPr>
          <a:xfrm>
            <a:off x="115571" y="104569"/>
            <a:ext cx="2099945" cy="646331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B6E38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知识梳理</a:t>
            </a:r>
          </a:p>
        </p:txBody>
      </p:sp>
    </p:spTree>
    <p:extLst>
      <p:ext uri="{BB962C8B-B14F-4D97-AF65-F5344CB8AC3E}">
        <p14:creationId xmlns:p14="http://schemas.microsoft.com/office/powerpoint/2010/main" val="372666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6102" y="884972"/>
            <a:ext cx="2375650" cy="40523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、电路的设计与连接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2016102" y="1283580"/>
            <a:ext cx="3625993" cy="40523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）先根据要求设计好电路图；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2016102" y="1677085"/>
            <a:ext cx="5126403" cy="892552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）跟踪电流的方向先连好电路的主体，再逐</a:t>
            </a: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条并联其它支路；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2016102" y="2435989"/>
            <a:ext cx="5126403" cy="892552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）若有电表则要注意正负接线柱的连接及量</a:t>
            </a: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程的选择；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2016102" y="3185526"/>
            <a:ext cx="4376198" cy="40523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）连接电路时导线注意不允许交叉。</a:t>
            </a:r>
          </a:p>
        </p:txBody>
      </p:sp>
      <p:sp>
        <p:nvSpPr>
          <p:cNvPr id="4" name="矩形 3"/>
          <p:cNvSpPr/>
          <p:nvPr/>
        </p:nvSpPr>
        <p:spPr>
          <a:xfrm>
            <a:off x="299721" y="104569"/>
            <a:ext cx="2099945" cy="646331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B6E38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知识梳理</a:t>
            </a:r>
          </a:p>
        </p:txBody>
      </p:sp>
    </p:spTree>
    <p:extLst>
      <p:ext uri="{BB962C8B-B14F-4D97-AF65-F5344CB8AC3E}">
        <p14:creationId xmlns:p14="http://schemas.microsoft.com/office/powerpoint/2010/main" val="114887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t="29528" b="5906"/>
          <a:stretch>
            <a:fillRect/>
          </a:stretch>
        </p:blipFill>
        <p:spPr bwMode="auto">
          <a:xfrm>
            <a:off x="1151468" y="1736643"/>
            <a:ext cx="6841067" cy="3266505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2073110" y="449721"/>
            <a:ext cx="5142433" cy="1431161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600"/>
              </a:lnSpc>
              <a:tabLst>
                <a:tab pos="635000" algn="l"/>
              </a:tabLst>
            </a:pPr>
            <a:r>
              <a:rPr lang="en-US" altLang="zh-CN" sz="1345" dirty="0" smtClean="0"/>
              <a:t>	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楼道间的路灯通常将“声控开关”和“光</a:t>
            </a: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3000"/>
              </a:lnSpc>
              <a:tabLst>
                <a:tab pos="635000" algn="l"/>
              </a:tabLst>
            </a:pP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控开关”配合使用，就可以使楼道灯变得“智</a:t>
            </a: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3200"/>
              </a:lnSpc>
              <a:tabLst>
                <a:tab pos="635000" algn="l"/>
              </a:tabLst>
            </a:pP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能化”，这种智能电路正确的是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26196" y="1372888"/>
            <a:ext cx="325730" cy="3685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795" dirty="0" smtClean="0">
                <a:solidFill>
                  <a:srgbClr val="FF0000"/>
                </a:solidFill>
              </a:rPr>
              <a:t>D</a:t>
            </a:r>
            <a:endParaRPr lang="zh-CN" altLang="en-US" sz="1795" dirty="0">
              <a:solidFill>
                <a:srgbClr val="FF0000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299721" y="104569"/>
            <a:ext cx="2099945" cy="646331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B6E38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知识梳理</a:t>
            </a:r>
          </a:p>
        </p:txBody>
      </p:sp>
    </p:spTree>
    <p:extLst>
      <p:ext uri="{BB962C8B-B14F-4D97-AF65-F5344CB8AC3E}">
        <p14:creationId xmlns:p14="http://schemas.microsoft.com/office/powerpoint/2010/main" val="7321158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3"/>
          <p:cNvSpPr/>
          <p:nvPr/>
        </p:nvSpPr>
        <p:spPr>
          <a:xfrm>
            <a:off x="2866293" y="1388514"/>
            <a:ext cx="104896" cy="808373"/>
          </a:xfrm>
          <a:custGeom>
            <a:avLst/>
            <a:gdLst>
              <a:gd name="connsiteX0" fmla="*/ 125730 w 140208"/>
              <a:gd name="connsiteY0" fmla="*/ 1081277 h 1095755"/>
              <a:gd name="connsiteX1" fmla="*/ 70104 w 140208"/>
              <a:gd name="connsiteY1" fmla="*/ 992251 h 1095755"/>
              <a:gd name="connsiteX2" fmla="*/ 70104 w 140208"/>
              <a:gd name="connsiteY2" fmla="*/ 636905 h 1095755"/>
              <a:gd name="connsiteX3" fmla="*/ 14477 w 140208"/>
              <a:gd name="connsiteY3" fmla="*/ 547877 h 1095755"/>
              <a:gd name="connsiteX4" fmla="*/ 70104 w 140208"/>
              <a:gd name="connsiteY4" fmla="*/ 458851 h 1095755"/>
              <a:gd name="connsiteX5" fmla="*/ 70104 w 140208"/>
              <a:gd name="connsiteY5" fmla="*/ 103505 h 1095755"/>
              <a:gd name="connsiteX6" fmla="*/ 125730 w 140208"/>
              <a:gd name="connsiteY6" fmla="*/ 14477 h 109575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</a:cxnLst>
            <a:rect l="l" t="t" r="r" b="b"/>
            <a:pathLst>
              <a:path w="140208" h="1095755">
                <a:moveTo>
                  <a:pt x="125730" y="1081277"/>
                </a:moveTo>
                <a:cubicBezTo>
                  <a:pt x="94996" y="1081277"/>
                  <a:pt x="70104" y="1041400"/>
                  <a:pt x="70104" y="992251"/>
                </a:cubicBezTo>
                <a:lnTo>
                  <a:pt x="70104" y="636905"/>
                </a:lnTo>
                <a:cubicBezTo>
                  <a:pt x="70104" y="587755"/>
                  <a:pt x="45211" y="547877"/>
                  <a:pt x="14477" y="547877"/>
                </a:cubicBezTo>
                <a:cubicBezTo>
                  <a:pt x="45211" y="547877"/>
                  <a:pt x="70104" y="508000"/>
                  <a:pt x="70104" y="458851"/>
                </a:cubicBezTo>
                <a:lnTo>
                  <a:pt x="70104" y="103505"/>
                </a:lnTo>
                <a:cubicBezTo>
                  <a:pt x="70104" y="54355"/>
                  <a:pt x="94996" y="14477"/>
                  <a:pt x="125730" y="14477"/>
                </a:cubicBezTo>
              </a:path>
            </a:pathLst>
          </a:custGeom>
          <a:ln w="254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6" name="Freeform 3"/>
          <p:cNvSpPr/>
          <p:nvPr/>
        </p:nvSpPr>
        <p:spPr>
          <a:xfrm>
            <a:off x="3525316" y="2914192"/>
            <a:ext cx="104896" cy="808374"/>
          </a:xfrm>
          <a:custGeom>
            <a:avLst/>
            <a:gdLst>
              <a:gd name="connsiteX0" fmla="*/ 125729 w 140207"/>
              <a:gd name="connsiteY0" fmla="*/ 1081278 h 1095756"/>
              <a:gd name="connsiteX1" fmla="*/ 70104 w 140207"/>
              <a:gd name="connsiteY1" fmla="*/ 992251 h 1095756"/>
              <a:gd name="connsiteX2" fmla="*/ 70104 w 140207"/>
              <a:gd name="connsiteY2" fmla="*/ 636905 h 1095756"/>
              <a:gd name="connsiteX3" fmla="*/ 14477 w 140207"/>
              <a:gd name="connsiteY3" fmla="*/ 547878 h 1095756"/>
              <a:gd name="connsiteX4" fmla="*/ 70104 w 140207"/>
              <a:gd name="connsiteY4" fmla="*/ 458851 h 1095756"/>
              <a:gd name="connsiteX5" fmla="*/ 70104 w 140207"/>
              <a:gd name="connsiteY5" fmla="*/ 103505 h 1095756"/>
              <a:gd name="connsiteX6" fmla="*/ 125729 w 140207"/>
              <a:gd name="connsiteY6" fmla="*/ 14478 h 109575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</a:cxnLst>
            <a:rect l="l" t="t" r="r" b="b"/>
            <a:pathLst>
              <a:path w="140207" h="1095756">
                <a:moveTo>
                  <a:pt x="125729" y="1081278"/>
                </a:moveTo>
                <a:cubicBezTo>
                  <a:pt x="94996" y="1081278"/>
                  <a:pt x="70104" y="1041400"/>
                  <a:pt x="70104" y="992251"/>
                </a:cubicBezTo>
                <a:lnTo>
                  <a:pt x="70104" y="636905"/>
                </a:lnTo>
                <a:cubicBezTo>
                  <a:pt x="70104" y="587756"/>
                  <a:pt x="45211" y="547878"/>
                  <a:pt x="14477" y="547878"/>
                </a:cubicBezTo>
                <a:cubicBezTo>
                  <a:pt x="45211" y="547878"/>
                  <a:pt x="70104" y="508000"/>
                  <a:pt x="70104" y="458851"/>
                </a:cubicBezTo>
                <a:lnTo>
                  <a:pt x="70104" y="103505"/>
                </a:lnTo>
                <a:cubicBezTo>
                  <a:pt x="70104" y="54356"/>
                  <a:pt x="94996" y="14478"/>
                  <a:pt x="125729" y="14478"/>
                </a:cubicBezTo>
              </a:path>
            </a:pathLst>
          </a:custGeom>
          <a:ln w="254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" name="TextBox 1"/>
          <p:cNvSpPr txBox="1"/>
          <p:nvPr/>
        </p:nvSpPr>
        <p:spPr>
          <a:xfrm>
            <a:off x="2082636" y="740491"/>
            <a:ext cx="2125582" cy="40523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、电路故障的判断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3051764" y="1274210"/>
            <a:ext cx="3375924" cy="40523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、根据现象确定故障</a:t>
            </a: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在哪里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？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3051764" y="2061223"/>
            <a:ext cx="3375924" cy="40523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、根据现象确定故障</a:t>
            </a: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是什么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？</a:t>
            </a:r>
          </a:p>
        </p:txBody>
      </p:sp>
      <p:sp>
        <p:nvSpPr>
          <p:cNvPr id="9" name="TextBox 1"/>
          <p:cNvSpPr txBox="1"/>
          <p:nvPr/>
        </p:nvSpPr>
        <p:spPr>
          <a:xfrm>
            <a:off x="2082612" y="1630240"/>
            <a:ext cx="750205" cy="379591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方法：</a:t>
            </a:r>
          </a:p>
        </p:txBody>
      </p:sp>
      <p:sp>
        <p:nvSpPr>
          <p:cNvPr id="10" name="TextBox 1"/>
          <p:cNvSpPr txBox="1"/>
          <p:nvPr/>
        </p:nvSpPr>
        <p:spPr>
          <a:xfrm>
            <a:off x="2082612" y="3157417"/>
            <a:ext cx="1250342" cy="379591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故障原因：</a:t>
            </a:r>
          </a:p>
        </p:txBody>
      </p:sp>
      <p:sp>
        <p:nvSpPr>
          <p:cNvPr id="11" name="TextBox 1"/>
          <p:cNvSpPr txBox="1"/>
          <p:nvPr/>
        </p:nvSpPr>
        <p:spPr>
          <a:xfrm>
            <a:off x="3792880" y="2857604"/>
            <a:ext cx="1625445" cy="40523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、发生了</a:t>
            </a: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短路</a:t>
            </a:r>
          </a:p>
        </p:txBody>
      </p:sp>
      <p:sp>
        <p:nvSpPr>
          <p:cNvPr id="12" name="TextBox 1"/>
          <p:cNvSpPr txBox="1"/>
          <p:nvPr/>
        </p:nvSpPr>
        <p:spPr>
          <a:xfrm>
            <a:off x="3792880" y="3588400"/>
            <a:ext cx="1625445" cy="40523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、发生了</a:t>
            </a: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断路</a:t>
            </a:r>
          </a:p>
        </p:txBody>
      </p:sp>
      <p:sp>
        <p:nvSpPr>
          <p:cNvPr id="4" name="矩形 3"/>
          <p:cNvSpPr/>
          <p:nvPr/>
        </p:nvSpPr>
        <p:spPr>
          <a:xfrm>
            <a:off x="299721" y="104569"/>
            <a:ext cx="2099945" cy="646331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B6E38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知识梳理</a:t>
            </a:r>
          </a:p>
        </p:txBody>
      </p:sp>
    </p:spTree>
    <p:extLst>
      <p:ext uri="{BB962C8B-B14F-4D97-AF65-F5344CB8AC3E}">
        <p14:creationId xmlns:p14="http://schemas.microsoft.com/office/powerpoint/2010/main" val="34515401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3"/>
          <p:cNvSpPr/>
          <p:nvPr/>
        </p:nvSpPr>
        <p:spPr>
          <a:xfrm>
            <a:off x="3250533" y="2575778"/>
            <a:ext cx="2644072" cy="42723"/>
          </a:xfrm>
          <a:custGeom>
            <a:avLst/>
            <a:gdLst>
              <a:gd name="connsiteX0" fmla="*/ 14477 w 3534155"/>
              <a:gd name="connsiteY0" fmla="*/ 14478 h 57911"/>
              <a:gd name="connsiteX1" fmla="*/ 3519677 w 3534155"/>
              <a:gd name="connsiteY1" fmla="*/ 14478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534155" h="57911">
                <a:moveTo>
                  <a:pt x="14477" y="14478"/>
                </a:moveTo>
                <a:lnTo>
                  <a:pt x="3519677" y="144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6" name="Freeform 3"/>
          <p:cNvSpPr/>
          <p:nvPr/>
        </p:nvSpPr>
        <p:spPr>
          <a:xfrm>
            <a:off x="3250533" y="2575778"/>
            <a:ext cx="43326" cy="527298"/>
          </a:xfrm>
          <a:custGeom>
            <a:avLst/>
            <a:gdLst>
              <a:gd name="connsiteX0" fmla="*/ 14477 w 57911"/>
              <a:gd name="connsiteY0" fmla="*/ 14478 h 714755"/>
              <a:gd name="connsiteX1" fmla="*/ 14477 w 57911"/>
              <a:gd name="connsiteY1" fmla="*/ 700278 h 71475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57911" h="714755">
                <a:moveTo>
                  <a:pt x="14477" y="14478"/>
                </a:moveTo>
                <a:lnTo>
                  <a:pt x="14477" y="7002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7" name="Freeform 3"/>
          <p:cNvSpPr/>
          <p:nvPr/>
        </p:nvSpPr>
        <p:spPr>
          <a:xfrm>
            <a:off x="3250533" y="3081714"/>
            <a:ext cx="192690" cy="190007"/>
          </a:xfrm>
          <a:custGeom>
            <a:avLst/>
            <a:gdLst>
              <a:gd name="connsiteX0" fmla="*/ 14477 w 257556"/>
              <a:gd name="connsiteY0" fmla="*/ 14478 h 257556"/>
              <a:gd name="connsiteX1" fmla="*/ 243077 w 257556"/>
              <a:gd name="connsiteY1" fmla="*/ 243078 h 25755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57556" h="257556">
                <a:moveTo>
                  <a:pt x="14477" y="14478"/>
                </a:moveTo>
                <a:lnTo>
                  <a:pt x="243077" y="2430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8" name="Freeform 3"/>
          <p:cNvSpPr/>
          <p:nvPr/>
        </p:nvSpPr>
        <p:spPr>
          <a:xfrm>
            <a:off x="3250533" y="3250359"/>
            <a:ext cx="43326" cy="583513"/>
          </a:xfrm>
          <a:custGeom>
            <a:avLst/>
            <a:gdLst>
              <a:gd name="connsiteX0" fmla="*/ 14477 w 57911"/>
              <a:gd name="connsiteY0" fmla="*/ 14478 h 790955"/>
              <a:gd name="connsiteX1" fmla="*/ 14477 w 57911"/>
              <a:gd name="connsiteY1" fmla="*/ 776478 h 79095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57911" h="790955">
                <a:moveTo>
                  <a:pt x="14477" y="14478"/>
                </a:moveTo>
                <a:lnTo>
                  <a:pt x="14477" y="7764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9" name="Freeform 3"/>
          <p:cNvSpPr/>
          <p:nvPr/>
        </p:nvSpPr>
        <p:spPr>
          <a:xfrm>
            <a:off x="3250534" y="3812510"/>
            <a:ext cx="1047823" cy="42723"/>
          </a:xfrm>
          <a:custGeom>
            <a:avLst/>
            <a:gdLst>
              <a:gd name="connsiteX0" fmla="*/ 14477 w 1400555"/>
              <a:gd name="connsiteY0" fmla="*/ 14478 h 57911"/>
              <a:gd name="connsiteX1" fmla="*/ 1386077 w 1400555"/>
              <a:gd name="connsiteY1" fmla="*/ 14478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400555" h="57911">
                <a:moveTo>
                  <a:pt x="14477" y="14478"/>
                </a:moveTo>
                <a:lnTo>
                  <a:pt x="1386077" y="144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0" name="Freeform 3"/>
          <p:cNvSpPr/>
          <p:nvPr/>
        </p:nvSpPr>
        <p:spPr>
          <a:xfrm>
            <a:off x="4276693" y="3724815"/>
            <a:ext cx="43326" cy="190007"/>
          </a:xfrm>
          <a:custGeom>
            <a:avLst/>
            <a:gdLst>
              <a:gd name="connsiteX0" fmla="*/ 14478 w 57911"/>
              <a:gd name="connsiteY0" fmla="*/ 14478 h 257556"/>
              <a:gd name="connsiteX1" fmla="*/ 14478 w 57911"/>
              <a:gd name="connsiteY1" fmla="*/ 243078 h 25755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57911" h="257556">
                <a:moveTo>
                  <a:pt x="14478" y="14478"/>
                </a:moveTo>
                <a:lnTo>
                  <a:pt x="14478" y="2430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1" name="Freeform 3"/>
          <p:cNvSpPr/>
          <p:nvPr/>
        </p:nvSpPr>
        <p:spPr>
          <a:xfrm>
            <a:off x="4333702" y="3612385"/>
            <a:ext cx="43326" cy="414867"/>
          </a:xfrm>
          <a:custGeom>
            <a:avLst/>
            <a:gdLst>
              <a:gd name="connsiteX0" fmla="*/ 14478 w 57911"/>
              <a:gd name="connsiteY0" fmla="*/ 14478 h 562355"/>
              <a:gd name="connsiteX1" fmla="*/ 14478 w 57911"/>
              <a:gd name="connsiteY1" fmla="*/ 547878 h 56235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57911" h="562355">
                <a:moveTo>
                  <a:pt x="14478" y="14478"/>
                </a:moveTo>
                <a:lnTo>
                  <a:pt x="14478" y="5478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2" name="Freeform 3"/>
          <p:cNvSpPr/>
          <p:nvPr/>
        </p:nvSpPr>
        <p:spPr>
          <a:xfrm>
            <a:off x="4333703" y="3812510"/>
            <a:ext cx="1560903" cy="42723"/>
          </a:xfrm>
          <a:custGeom>
            <a:avLst/>
            <a:gdLst>
              <a:gd name="connsiteX0" fmla="*/ 14478 w 2086355"/>
              <a:gd name="connsiteY0" fmla="*/ 14478 h 57911"/>
              <a:gd name="connsiteX1" fmla="*/ 2071878 w 2086355"/>
              <a:gd name="connsiteY1" fmla="*/ 14478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086355" h="57911">
                <a:moveTo>
                  <a:pt x="14478" y="14478"/>
                </a:moveTo>
                <a:lnTo>
                  <a:pt x="2071878" y="144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3" name="Freeform 3"/>
          <p:cNvSpPr/>
          <p:nvPr/>
        </p:nvSpPr>
        <p:spPr>
          <a:xfrm>
            <a:off x="5872942" y="2575778"/>
            <a:ext cx="43326" cy="1258094"/>
          </a:xfrm>
          <a:custGeom>
            <a:avLst/>
            <a:gdLst>
              <a:gd name="connsiteX0" fmla="*/ 14478 w 57911"/>
              <a:gd name="connsiteY0" fmla="*/ 14478 h 1705355"/>
              <a:gd name="connsiteX1" fmla="*/ 14478 w 57911"/>
              <a:gd name="connsiteY1" fmla="*/ 1690878 h 170535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57911" h="1705355">
                <a:moveTo>
                  <a:pt x="14478" y="14478"/>
                </a:moveTo>
                <a:lnTo>
                  <a:pt x="14478" y="16908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4" name="Freeform 3"/>
          <p:cNvSpPr/>
          <p:nvPr/>
        </p:nvSpPr>
        <p:spPr>
          <a:xfrm>
            <a:off x="3592587" y="2575778"/>
            <a:ext cx="43326" cy="527298"/>
          </a:xfrm>
          <a:custGeom>
            <a:avLst/>
            <a:gdLst>
              <a:gd name="connsiteX0" fmla="*/ 14478 w 57911"/>
              <a:gd name="connsiteY0" fmla="*/ 14478 h 714755"/>
              <a:gd name="connsiteX1" fmla="*/ 14478 w 57911"/>
              <a:gd name="connsiteY1" fmla="*/ 700278 h 71475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57911" h="714755">
                <a:moveTo>
                  <a:pt x="14478" y="14478"/>
                </a:moveTo>
                <a:lnTo>
                  <a:pt x="14478" y="7002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5" name="Freeform 3"/>
          <p:cNvSpPr/>
          <p:nvPr/>
        </p:nvSpPr>
        <p:spPr>
          <a:xfrm>
            <a:off x="4561738" y="2575778"/>
            <a:ext cx="43326" cy="527298"/>
          </a:xfrm>
          <a:custGeom>
            <a:avLst/>
            <a:gdLst>
              <a:gd name="connsiteX0" fmla="*/ 14478 w 57911"/>
              <a:gd name="connsiteY0" fmla="*/ 14478 h 714755"/>
              <a:gd name="connsiteX1" fmla="*/ 14478 w 57911"/>
              <a:gd name="connsiteY1" fmla="*/ 700278 h 71475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57911" h="714755">
                <a:moveTo>
                  <a:pt x="14478" y="14478"/>
                </a:moveTo>
                <a:lnTo>
                  <a:pt x="14478" y="7002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6" name="Freeform 3"/>
          <p:cNvSpPr/>
          <p:nvPr/>
        </p:nvSpPr>
        <p:spPr>
          <a:xfrm>
            <a:off x="3592587" y="3081714"/>
            <a:ext cx="990814" cy="42723"/>
          </a:xfrm>
          <a:custGeom>
            <a:avLst/>
            <a:gdLst>
              <a:gd name="connsiteX0" fmla="*/ 14478 w 1324355"/>
              <a:gd name="connsiteY0" fmla="*/ 14478 h 57911"/>
              <a:gd name="connsiteX1" fmla="*/ 1309878 w 1324355"/>
              <a:gd name="connsiteY1" fmla="*/ 14478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324355" h="57911">
                <a:moveTo>
                  <a:pt x="14478" y="14478"/>
                </a:moveTo>
                <a:lnTo>
                  <a:pt x="1309878" y="144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7" name="Freeform 3"/>
          <p:cNvSpPr/>
          <p:nvPr/>
        </p:nvSpPr>
        <p:spPr>
          <a:xfrm>
            <a:off x="3887918" y="2438355"/>
            <a:ext cx="284997" cy="281029"/>
          </a:xfrm>
          <a:custGeom>
            <a:avLst/>
            <a:gdLst>
              <a:gd name="connsiteX0" fmla="*/ 55721 w 380936"/>
              <a:gd name="connsiteY0" fmla="*/ 55721 h 380936"/>
              <a:gd name="connsiteX1" fmla="*/ 325215 w 380936"/>
              <a:gd name="connsiteY1" fmla="*/ 55721 h 380936"/>
              <a:gd name="connsiteX2" fmla="*/ 325215 w 380936"/>
              <a:gd name="connsiteY2" fmla="*/ 325215 h 380936"/>
              <a:gd name="connsiteX3" fmla="*/ 55721 w 380936"/>
              <a:gd name="connsiteY3" fmla="*/ 325215 h 380936"/>
              <a:gd name="connsiteX4" fmla="*/ 55721 w 380936"/>
              <a:gd name="connsiteY4" fmla="*/ 55721 h 38093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80936" h="380936">
                <a:moveTo>
                  <a:pt x="55721" y="55721"/>
                </a:moveTo>
                <a:cubicBezTo>
                  <a:pt x="130143" y="-18573"/>
                  <a:pt x="250793" y="-18573"/>
                  <a:pt x="325215" y="55721"/>
                </a:cubicBezTo>
                <a:cubicBezTo>
                  <a:pt x="399510" y="130143"/>
                  <a:pt x="399510" y="250793"/>
                  <a:pt x="325215" y="325215"/>
                </a:cubicBezTo>
                <a:cubicBezTo>
                  <a:pt x="250793" y="399510"/>
                  <a:pt x="130143" y="399510"/>
                  <a:pt x="55721" y="325215"/>
                </a:cubicBezTo>
                <a:cubicBezTo>
                  <a:pt x="-18573" y="250793"/>
                  <a:pt x="-18573" y="130143"/>
                  <a:pt x="55721" y="55721"/>
                </a:cubicBez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8" name="Freeform 3"/>
          <p:cNvSpPr/>
          <p:nvPr/>
        </p:nvSpPr>
        <p:spPr>
          <a:xfrm>
            <a:off x="3877229" y="2427815"/>
            <a:ext cx="306375" cy="302109"/>
          </a:xfrm>
          <a:custGeom>
            <a:avLst/>
            <a:gdLst>
              <a:gd name="connsiteX0" fmla="*/ 70008 w 409511"/>
              <a:gd name="connsiteY0" fmla="*/ 70008 h 409511"/>
              <a:gd name="connsiteX1" fmla="*/ 339502 w 409511"/>
              <a:gd name="connsiteY1" fmla="*/ 70008 h 409511"/>
              <a:gd name="connsiteX2" fmla="*/ 339502 w 409511"/>
              <a:gd name="connsiteY2" fmla="*/ 339502 h 409511"/>
              <a:gd name="connsiteX3" fmla="*/ 70008 w 409511"/>
              <a:gd name="connsiteY3" fmla="*/ 339502 h 409511"/>
              <a:gd name="connsiteX4" fmla="*/ 70008 w 409511"/>
              <a:gd name="connsiteY4" fmla="*/ 70008 h 4095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409511" h="409511">
                <a:moveTo>
                  <a:pt x="70008" y="70008"/>
                </a:moveTo>
                <a:cubicBezTo>
                  <a:pt x="144430" y="-4286"/>
                  <a:pt x="265080" y="-4286"/>
                  <a:pt x="339502" y="70008"/>
                </a:cubicBezTo>
                <a:cubicBezTo>
                  <a:pt x="413797" y="144430"/>
                  <a:pt x="413797" y="265080"/>
                  <a:pt x="339502" y="339502"/>
                </a:cubicBezTo>
                <a:cubicBezTo>
                  <a:pt x="265080" y="413797"/>
                  <a:pt x="144430" y="413797"/>
                  <a:pt x="70008" y="339502"/>
                </a:cubicBezTo>
                <a:cubicBezTo>
                  <a:pt x="-4286" y="265080"/>
                  <a:pt x="-4286" y="144430"/>
                  <a:pt x="70008" y="70008"/>
                </a:cubicBez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9" name="Freeform 3"/>
          <p:cNvSpPr/>
          <p:nvPr/>
        </p:nvSpPr>
        <p:spPr>
          <a:xfrm>
            <a:off x="3938251" y="2487801"/>
            <a:ext cx="184519" cy="181762"/>
          </a:xfrm>
          <a:custGeom>
            <a:avLst/>
            <a:gdLst>
              <a:gd name="connsiteX0" fmla="*/ 228980 w 246634"/>
              <a:gd name="connsiteY0" fmla="*/ 253 h 246379"/>
              <a:gd name="connsiteX1" fmla="*/ 245999 w 246634"/>
              <a:gd name="connsiteY1" fmla="*/ 17272 h 246379"/>
              <a:gd name="connsiteX2" fmla="*/ 140335 w 246634"/>
              <a:gd name="connsiteY2" fmla="*/ 122809 h 246379"/>
              <a:gd name="connsiteX3" fmla="*/ 246634 w 246634"/>
              <a:gd name="connsiteY3" fmla="*/ 228980 h 246379"/>
              <a:gd name="connsiteX4" fmla="*/ 229235 w 246634"/>
              <a:gd name="connsiteY4" fmla="*/ 246379 h 246379"/>
              <a:gd name="connsiteX5" fmla="*/ 122936 w 246634"/>
              <a:gd name="connsiteY5" fmla="*/ 140208 h 246379"/>
              <a:gd name="connsiteX6" fmla="*/ 17018 w 246634"/>
              <a:gd name="connsiteY6" fmla="*/ 246253 h 246379"/>
              <a:gd name="connsiteX7" fmla="*/ 0 w 246634"/>
              <a:gd name="connsiteY7" fmla="*/ 229234 h 246379"/>
              <a:gd name="connsiteX8" fmla="*/ 106045 w 246634"/>
              <a:gd name="connsiteY8" fmla="*/ 123190 h 246379"/>
              <a:gd name="connsiteX9" fmla="*/ 254 w 246634"/>
              <a:gd name="connsiteY9" fmla="*/ 17398 h 246379"/>
              <a:gd name="connsiteX10" fmla="*/ 17653 w 246634"/>
              <a:gd name="connsiteY10" fmla="*/ 0 h 246379"/>
              <a:gd name="connsiteX11" fmla="*/ 123444 w 246634"/>
              <a:gd name="connsiteY11" fmla="*/ 105790 h 246379"/>
              <a:gd name="connsiteX12" fmla="*/ 228980 w 246634"/>
              <a:gd name="connsiteY12" fmla="*/ 253 h 24637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46634" h="246379">
                <a:moveTo>
                  <a:pt x="228980" y="253"/>
                </a:moveTo>
                <a:cubicBezTo>
                  <a:pt x="234696" y="5841"/>
                  <a:pt x="240284" y="11557"/>
                  <a:pt x="245999" y="17272"/>
                </a:cubicBezTo>
                <a:cubicBezTo>
                  <a:pt x="210820" y="52451"/>
                  <a:pt x="175641" y="87629"/>
                  <a:pt x="140335" y="122809"/>
                </a:cubicBezTo>
                <a:cubicBezTo>
                  <a:pt x="175768" y="158241"/>
                  <a:pt x="211201" y="193675"/>
                  <a:pt x="246634" y="228980"/>
                </a:cubicBezTo>
                <a:cubicBezTo>
                  <a:pt x="240792" y="234822"/>
                  <a:pt x="234950" y="240665"/>
                  <a:pt x="229235" y="246379"/>
                </a:cubicBezTo>
                <a:cubicBezTo>
                  <a:pt x="193802" y="211073"/>
                  <a:pt x="158369" y="175640"/>
                  <a:pt x="122936" y="140208"/>
                </a:cubicBezTo>
                <a:cubicBezTo>
                  <a:pt x="87630" y="175514"/>
                  <a:pt x="52324" y="210947"/>
                  <a:pt x="17018" y="246253"/>
                </a:cubicBezTo>
                <a:cubicBezTo>
                  <a:pt x="11303" y="240538"/>
                  <a:pt x="5588" y="234950"/>
                  <a:pt x="0" y="229234"/>
                </a:cubicBezTo>
                <a:cubicBezTo>
                  <a:pt x="35305" y="193928"/>
                  <a:pt x="70611" y="158622"/>
                  <a:pt x="106045" y="123190"/>
                </a:cubicBezTo>
                <a:cubicBezTo>
                  <a:pt x="70739" y="88010"/>
                  <a:pt x="35433" y="52704"/>
                  <a:pt x="254" y="17398"/>
                </a:cubicBezTo>
                <a:cubicBezTo>
                  <a:pt x="5969" y="11684"/>
                  <a:pt x="11811" y="5841"/>
                  <a:pt x="17653" y="0"/>
                </a:cubicBezTo>
                <a:cubicBezTo>
                  <a:pt x="52832" y="35305"/>
                  <a:pt x="88138" y="70611"/>
                  <a:pt x="123444" y="105790"/>
                </a:cubicBezTo>
                <a:cubicBezTo>
                  <a:pt x="158623" y="70611"/>
                  <a:pt x="193802" y="35433"/>
                  <a:pt x="228980" y="253"/>
                </a:cubicBezTo>
              </a:path>
            </a:pathLst>
          </a:custGeom>
          <a:solidFill>
            <a:srgbClr val="FF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0" name="Freeform 3"/>
          <p:cNvSpPr/>
          <p:nvPr/>
        </p:nvSpPr>
        <p:spPr>
          <a:xfrm>
            <a:off x="3933500" y="2483117"/>
            <a:ext cx="194020" cy="191130"/>
          </a:xfrm>
          <a:custGeom>
            <a:avLst/>
            <a:gdLst>
              <a:gd name="connsiteX0" fmla="*/ 235330 w 259334"/>
              <a:gd name="connsiteY0" fmla="*/ 6603 h 259079"/>
              <a:gd name="connsiteX1" fmla="*/ 252349 w 259334"/>
              <a:gd name="connsiteY1" fmla="*/ 23622 h 259079"/>
              <a:gd name="connsiteX2" fmla="*/ 146685 w 259334"/>
              <a:gd name="connsiteY2" fmla="*/ 129159 h 259079"/>
              <a:gd name="connsiteX3" fmla="*/ 252984 w 259334"/>
              <a:gd name="connsiteY3" fmla="*/ 235330 h 259079"/>
              <a:gd name="connsiteX4" fmla="*/ 235585 w 259334"/>
              <a:gd name="connsiteY4" fmla="*/ 252729 h 259079"/>
              <a:gd name="connsiteX5" fmla="*/ 129286 w 259334"/>
              <a:gd name="connsiteY5" fmla="*/ 146558 h 259079"/>
              <a:gd name="connsiteX6" fmla="*/ 23368 w 259334"/>
              <a:gd name="connsiteY6" fmla="*/ 252603 h 259079"/>
              <a:gd name="connsiteX7" fmla="*/ 6350 w 259334"/>
              <a:gd name="connsiteY7" fmla="*/ 235584 h 259079"/>
              <a:gd name="connsiteX8" fmla="*/ 112395 w 259334"/>
              <a:gd name="connsiteY8" fmla="*/ 129540 h 259079"/>
              <a:gd name="connsiteX9" fmla="*/ 6604 w 259334"/>
              <a:gd name="connsiteY9" fmla="*/ 23748 h 259079"/>
              <a:gd name="connsiteX10" fmla="*/ 24003 w 259334"/>
              <a:gd name="connsiteY10" fmla="*/ 6350 h 259079"/>
              <a:gd name="connsiteX11" fmla="*/ 129794 w 259334"/>
              <a:gd name="connsiteY11" fmla="*/ 112140 h 259079"/>
              <a:gd name="connsiteX12" fmla="*/ 235330 w 259334"/>
              <a:gd name="connsiteY12" fmla="*/ 6603 h 25907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59334" h="259079">
                <a:moveTo>
                  <a:pt x="235330" y="6603"/>
                </a:moveTo>
                <a:cubicBezTo>
                  <a:pt x="241046" y="12191"/>
                  <a:pt x="246634" y="17907"/>
                  <a:pt x="252349" y="23622"/>
                </a:cubicBezTo>
                <a:cubicBezTo>
                  <a:pt x="217170" y="58801"/>
                  <a:pt x="181991" y="93979"/>
                  <a:pt x="146685" y="129159"/>
                </a:cubicBezTo>
                <a:cubicBezTo>
                  <a:pt x="182118" y="164591"/>
                  <a:pt x="217551" y="200025"/>
                  <a:pt x="252984" y="235330"/>
                </a:cubicBezTo>
                <a:cubicBezTo>
                  <a:pt x="247142" y="241172"/>
                  <a:pt x="241300" y="247015"/>
                  <a:pt x="235585" y="252729"/>
                </a:cubicBezTo>
                <a:cubicBezTo>
                  <a:pt x="200152" y="217423"/>
                  <a:pt x="164719" y="181990"/>
                  <a:pt x="129286" y="146558"/>
                </a:cubicBezTo>
                <a:cubicBezTo>
                  <a:pt x="93980" y="181864"/>
                  <a:pt x="58674" y="217297"/>
                  <a:pt x="23368" y="252603"/>
                </a:cubicBezTo>
                <a:cubicBezTo>
                  <a:pt x="17653" y="246888"/>
                  <a:pt x="11938" y="241300"/>
                  <a:pt x="6350" y="235584"/>
                </a:cubicBezTo>
                <a:cubicBezTo>
                  <a:pt x="41655" y="200278"/>
                  <a:pt x="76961" y="164972"/>
                  <a:pt x="112395" y="129540"/>
                </a:cubicBezTo>
                <a:cubicBezTo>
                  <a:pt x="77089" y="94360"/>
                  <a:pt x="41783" y="59054"/>
                  <a:pt x="6604" y="23748"/>
                </a:cubicBezTo>
                <a:cubicBezTo>
                  <a:pt x="12319" y="18034"/>
                  <a:pt x="18161" y="12191"/>
                  <a:pt x="24003" y="6350"/>
                </a:cubicBezTo>
                <a:cubicBezTo>
                  <a:pt x="59182" y="41655"/>
                  <a:pt x="94488" y="76961"/>
                  <a:pt x="129794" y="112140"/>
                </a:cubicBezTo>
                <a:cubicBezTo>
                  <a:pt x="164973" y="76961"/>
                  <a:pt x="200152" y="41783"/>
                  <a:pt x="235330" y="6603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1" name="Freeform 3"/>
          <p:cNvSpPr/>
          <p:nvPr/>
        </p:nvSpPr>
        <p:spPr>
          <a:xfrm>
            <a:off x="4914078" y="2438355"/>
            <a:ext cx="284997" cy="281029"/>
          </a:xfrm>
          <a:custGeom>
            <a:avLst/>
            <a:gdLst>
              <a:gd name="connsiteX0" fmla="*/ 55721 w 380936"/>
              <a:gd name="connsiteY0" fmla="*/ 55721 h 380936"/>
              <a:gd name="connsiteX1" fmla="*/ 325215 w 380936"/>
              <a:gd name="connsiteY1" fmla="*/ 55721 h 380936"/>
              <a:gd name="connsiteX2" fmla="*/ 325215 w 380936"/>
              <a:gd name="connsiteY2" fmla="*/ 325215 h 380936"/>
              <a:gd name="connsiteX3" fmla="*/ 55721 w 380936"/>
              <a:gd name="connsiteY3" fmla="*/ 325215 h 380936"/>
              <a:gd name="connsiteX4" fmla="*/ 55721 w 380936"/>
              <a:gd name="connsiteY4" fmla="*/ 55721 h 38093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80936" h="380936">
                <a:moveTo>
                  <a:pt x="55721" y="55721"/>
                </a:moveTo>
                <a:cubicBezTo>
                  <a:pt x="130143" y="-18573"/>
                  <a:pt x="250793" y="-18573"/>
                  <a:pt x="325215" y="55721"/>
                </a:cubicBezTo>
                <a:cubicBezTo>
                  <a:pt x="399510" y="130143"/>
                  <a:pt x="399510" y="250793"/>
                  <a:pt x="325215" y="325215"/>
                </a:cubicBezTo>
                <a:cubicBezTo>
                  <a:pt x="250793" y="399510"/>
                  <a:pt x="130143" y="399510"/>
                  <a:pt x="55721" y="325215"/>
                </a:cubicBezTo>
                <a:cubicBezTo>
                  <a:pt x="-18573" y="250793"/>
                  <a:pt x="-18573" y="130143"/>
                  <a:pt x="55721" y="55721"/>
                </a:cubicBez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2" name="Freeform 3"/>
          <p:cNvSpPr/>
          <p:nvPr/>
        </p:nvSpPr>
        <p:spPr>
          <a:xfrm>
            <a:off x="4903389" y="2427815"/>
            <a:ext cx="306375" cy="302109"/>
          </a:xfrm>
          <a:custGeom>
            <a:avLst/>
            <a:gdLst>
              <a:gd name="connsiteX0" fmla="*/ 70008 w 409511"/>
              <a:gd name="connsiteY0" fmla="*/ 70008 h 409511"/>
              <a:gd name="connsiteX1" fmla="*/ 339502 w 409511"/>
              <a:gd name="connsiteY1" fmla="*/ 70008 h 409511"/>
              <a:gd name="connsiteX2" fmla="*/ 339502 w 409511"/>
              <a:gd name="connsiteY2" fmla="*/ 339502 h 409511"/>
              <a:gd name="connsiteX3" fmla="*/ 70008 w 409511"/>
              <a:gd name="connsiteY3" fmla="*/ 339502 h 409511"/>
              <a:gd name="connsiteX4" fmla="*/ 70008 w 409511"/>
              <a:gd name="connsiteY4" fmla="*/ 70008 h 4095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409511" h="409511">
                <a:moveTo>
                  <a:pt x="70008" y="70008"/>
                </a:moveTo>
                <a:cubicBezTo>
                  <a:pt x="144430" y="-4286"/>
                  <a:pt x="265080" y="-4286"/>
                  <a:pt x="339502" y="70008"/>
                </a:cubicBezTo>
                <a:cubicBezTo>
                  <a:pt x="413797" y="144430"/>
                  <a:pt x="413797" y="265080"/>
                  <a:pt x="339502" y="339502"/>
                </a:cubicBezTo>
                <a:cubicBezTo>
                  <a:pt x="265080" y="413797"/>
                  <a:pt x="144430" y="413797"/>
                  <a:pt x="70008" y="339502"/>
                </a:cubicBezTo>
                <a:cubicBezTo>
                  <a:pt x="-4286" y="265080"/>
                  <a:pt x="-4286" y="144430"/>
                  <a:pt x="70008" y="70008"/>
                </a:cubicBez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3" name="Freeform 3"/>
          <p:cNvSpPr/>
          <p:nvPr/>
        </p:nvSpPr>
        <p:spPr>
          <a:xfrm>
            <a:off x="4964410" y="2487801"/>
            <a:ext cx="184519" cy="181762"/>
          </a:xfrm>
          <a:custGeom>
            <a:avLst/>
            <a:gdLst>
              <a:gd name="connsiteX0" fmla="*/ 228980 w 246634"/>
              <a:gd name="connsiteY0" fmla="*/ 253 h 246379"/>
              <a:gd name="connsiteX1" fmla="*/ 245999 w 246634"/>
              <a:gd name="connsiteY1" fmla="*/ 17272 h 246379"/>
              <a:gd name="connsiteX2" fmla="*/ 140335 w 246634"/>
              <a:gd name="connsiteY2" fmla="*/ 122809 h 246379"/>
              <a:gd name="connsiteX3" fmla="*/ 246634 w 246634"/>
              <a:gd name="connsiteY3" fmla="*/ 228980 h 246379"/>
              <a:gd name="connsiteX4" fmla="*/ 229235 w 246634"/>
              <a:gd name="connsiteY4" fmla="*/ 246379 h 246379"/>
              <a:gd name="connsiteX5" fmla="*/ 122936 w 246634"/>
              <a:gd name="connsiteY5" fmla="*/ 140208 h 246379"/>
              <a:gd name="connsiteX6" fmla="*/ 17018 w 246634"/>
              <a:gd name="connsiteY6" fmla="*/ 246253 h 246379"/>
              <a:gd name="connsiteX7" fmla="*/ 0 w 246634"/>
              <a:gd name="connsiteY7" fmla="*/ 229234 h 246379"/>
              <a:gd name="connsiteX8" fmla="*/ 106045 w 246634"/>
              <a:gd name="connsiteY8" fmla="*/ 123190 h 246379"/>
              <a:gd name="connsiteX9" fmla="*/ 254 w 246634"/>
              <a:gd name="connsiteY9" fmla="*/ 17398 h 246379"/>
              <a:gd name="connsiteX10" fmla="*/ 17653 w 246634"/>
              <a:gd name="connsiteY10" fmla="*/ 0 h 246379"/>
              <a:gd name="connsiteX11" fmla="*/ 123444 w 246634"/>
              <a:gd name="connsiteY11" fmla="*/ 105790 h 246379"/>
              <a:gd name="connsiteX12" fmla="*/ 228980 w 246634"/>
              <a:gd name="connsiteY12" fmla="*/ 253 h 24637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46634" h="246379">
                <a:moveTo>
                  <a:pt x="228980" y="253"/>
                </a:moveTo>
                <a:cubicBezTo>
                  <a:pt x="234696" y="5841"/>
                  <a:pt x="240284" y="11557"/>
                  <a:pt x="245999" y="17272"/>
                </a:cubicBezTo>
                <a:cubicBezTo>
                  <a:pt x="210820" y="52451"/>
                  <a:pt x="175641" y="87629"/>
                  <a:pt x="140335" y="122809"/>
                </a:cubicBezTo>
                <a:cubicBezTo>
                  <a:pt x="175768" y="158241"/>
                  <a:pt x="211201" y="193675"/>
                  <a:pt x="246634" y="228980"/>
                </a:cubicBezTo>
                <a:cubicBezTo>
                  <a:pt x="240792" y="234822"/>
                  <a:pt x="234950" y="240665"/>
                  <a:pt x="229235" y="246379"/>
                </a:cubicBezTo>
                <a:cubicBezTo>
                  <a:pt x="193802" y="211073"/>
                  <a:pt x="158369" y="175640"/>
                  <a:pt x="122936" y="140208"/>
                </a:cubicBezTo>
                <a:cubicBezTo>
                  <a:pt x="87630" y="175514"/>
                  <a:pt x="52324" y="210947"/>
                  <a:pt x="17018" y="246253"/>
                </a:cubicBezTo>
                <a:cubicBezTo>
                  <a:pt x="11303" y="240538"/>
                  <a:pt x="5588" y="234950"/>
                  <a:pt x="0" y="229234"/>
                </a:cubicBezTo>
                <a:cubicBezTo>
                  <a:pt x="35305" y="193928"/>
                  <a:pt x="70611" y="158622"/>
                  <a:pt x="106045" y="123190"/>
                </a:cubicBezTo>
                <a:cubicBezTo>
                  <a:pt x="70739" y="88010"/>
                  <a:pt x="35433" y="52704"/>
                  <a:pt x="254" y="17398"/>
                </a:cubicBezTo>
                <a:cubicBezTo>
                  <a:pt x="5969" y="11684"/>
                  <a:pt x="11811" y="5841"/>
                  <a:pt x="17653" y="0"/>
                </a:cubicBezTo>
                <a:cubicBezTo>
                  <a:pt x="52832" y="35305"/>
                  <a:pt x="88138" y="70611"/>
                  <a:pt x="123444" y="105790"/>
                </a:cubicBezTo>
                <a:cubicBezTo>
                  <a:pt x="158623" y="70611"/>
                  <a:pt x="193802" y="35433"/>
                  <a:pt x="228980" y="253"/>
                </a:cubicBezTo>
              </a:path>
            </a:pathLst>
          </a:custGeom>
          <a:solidFill>
            <a:srgbClr val="FF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4" name="Freeform 3"/>
          <p:cNvSpPr/>
          <p:nvPr/>
        </p:nvSpPr>
        <p:spPr>
          <a:xfrm>
            <a:off x="4959660" y="2483117"/>
            <a:ext cx="194020" cy="191130"/>
          </a:xfrm>
          <a:custGeom>
            <a:avLst/>
            <a:gdLst>
              <a:gd name="connsiteX0" fmla="*/ 235330 w 259334"/>
              <a:gd name="connsiteY0" fmla="*/ 6603 h 259079"/>
              <a:gd name="connsiteX1" fmla="*/ 252349 w 259334"/>
              <a:gd name="connsiteY1" fmla="*/ 23622 h 259079"/>
              <a:gd name="connsiteX2" fmla="*/ 146685 w 259334"/>
              <a:gd name="connsiteY2" fmla="*/ 129159 h 259079"/>
              <a:gd name="connsiteX3" fmla="*/ 252984 w 259334"/>
              <a:gd name="connsiteY3" fmla="*/ 235330 h 259079"/>
              <a:gd name="connsiteX4" fmla="*/ 235585 w 259334"/>
              <a:gd name="connsiteY4" fmla="*/ 252729 h 259079"/>
              <a:gd name="connsiteX5" fmla="*/ 129286 w 259334"/>
              <a:gd name="connsiteY5" fmla="*/ 146558 h 259079"/>
              <a:gd name="connsiteX6" fmla="*/ 23368 w 259334"/>
              <a:gd name="connsiteY6" fmla="*/ 252603 h 259079"/>
              <a:gd name="connsiteX7" fmla="*/ 6350 w 259334"/>
              <a:gd name="connsiteY7" fmla="*/ 235584 h 259079"/>
              <a:gd name="connsiteX8" fmla="*/ 112395 w 259334"/>
              <a:gd name="connsiteY8" fmla="*/ 129540 h 259079"/>
              <a:gd name="connsiteX9" fmla="*/ 6604 w 259334"/>
              <a:gd name="connsiteY9" fmla="*/ 23748 h 259079"/>
              <a:gd name="connsiteX10" fmla="*/ 24003 w 259334"/>
              <a:gd name="connsiteY10" fmla="*/ 6350 h 259079"/>
              <a:gd name="connsiteX11" fmla="*/ 129794 w 259334"/>
              <a:gd name="connsiteY11" fmla="*/ 112140 h 259079"/>
              <a:gd name="connsiteX12" fmla="*/ 235330 w 259334"/>
              <a:gd name="connsiteY12" fmla="*/ 6603 h 25907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59334" h="259079">
                <a:moveTo>
                  <a:pt x="235330" y="6603"/>
                </a:moveTo>
                <a:cubicBezTo>
                  <a:pt x="241046" y="12191"/>
                  <a:pt x="246634" y="17907"/>
                  <a:pt x="252349" y="23622"/>
                </a:cubicBezTo>
                <a:cubicBezTo>
                  <a:pt x="217170" y="58801"/>
                  <a:pt x="181991" y="93979"/>
                  <a:pt x="146685" y="129159"/>
                </a:cubicBezTo>
                <a:cubicBezTo>
                  <a:pt x="182118" y="164591"/>
                  <a:pt x="217551" y="200025"/>
                  <a:pt x="252984" y="235330"/>
                </a:cubicBezTo>
                <a:cubicBezTo>
                  <a:pt x="247142" y="241172"/>
                  <a:pt x="241300" y="247015"/>
                  <a:pt x="235585" y="252729"/>
                </a:cubicBezTo>
                <a:cubicBezTo>
                  <a:pt x="200152" y="217423"/>
                  <a:pt x="164719" y="181990"/>
                  <a:pt x="129286" y="146558"/>
                </a:cubicBezTo>
                <a:cubicBezTo>
                  <a:pt x="93980" y="181864"/>
                  <a:pt x="58674" y="217297"/>
                  <a:pt x="23368" y="252603"/>
                </a:cubicBezTo>
                <a:cubicBezTo>
                  <a:pt x="17653" y="246888"/>
                  <a:pt x="11938" y="241300"/>
                  <a:pt x="6350" y="235584"/>
                </a:cubicBezTo>
                <a:cubicBezTo>
                  <a:pt x="41655" y="200278"/>
                  <a:pt x="76961" y="164972"/>
                  <a:pt x="112395" y="129540"/>
                </a:cubicBezTo>
                <a:cubicBezTo>
                  <a:pt x="77089" y="94360"/>
                  <a:pt x="41783" y="59054"/>
                  <a:pt x="6604" y="23748"/>
                </a:cubicBezTo>
                <a:cubicBezTo>
                  <a:pt x="12319" y="18034"/>
                  <a:pt x="18161" y="12191"/>
                  <a:pt x="24003" y="6350"/>
                </a:cubicBezTo>
                <a:cubicBezTo>
                  <a:pt x="59182" y="41655"/>
                  <a:pt x="94488" y="76961"/>
                  <a:pt x="129794" y="112140"/>
                </a:cubicBezTo>
                <a:cubicBezTo>
                  <a:pt x="164973" y="76961"/>
                  <a:pt x="200152" y="41783"/>
                  <a:pt x="235330" y="6603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5" name="Freeform 3"/>
          <p:cNvSpPr/>
          <p:nvPr/>
        </p:nvSpPr>
        <p:spPr>
          <a:xfrm>
            <a:off x="4971039" y="3653961"/>
            <a:ext cx="339725" cy="334995"/>
          </a:xfrm>
          <a:custGeom>
            <a:avLst/>
            <a:gdLst>
              <a:gd name="connsiteX0" fmla="*/ 66579 w 454088"/>
              <a:gd name="connsiteY0" fmla="*/ 66579 h 454088"/>
              <a:gd name="connsiteX1" fmla="*/ 387508 w 454088"/>
              <a:gd name="connsiteY1" fmla="*/ 66579 h 454088"/>
              <a:gd name="connsiteX2" fmla="*/ 387508 w 454088"/>
              <a:gd name="connsiteY2" fmla="*/ 387508 h 454088"/>
              <a:gd name="connsiteX3" fmla="*/ 66579 w 454088"/>
              <a:gd name="connsiteY3" fmla="*/ 387508 h 454088"/>
              <a:gd name="connsiteX4" fmla="*/ 66579 w 454088"/>
              <a:gd name="connsiteY4" fmla="*/ 66579 h 45408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454088" h="454088">
                <a:moveTo>
                  <a:pt x="66579" y="66579"/>
                </a:moveTo>
                <a:cubicBezTo>
                  <a:pt x="155225" y="-22193"/>
                  <a:pt x="298862" y="-22193"/>
                  <a:pt x="387508" y="66579"/>
                </a:cubicBezTo>
                <a:cubicBezTo>
                  <a:pt x="476281" y="155225"/>
                  <a:pt x="476281" y="298862"/>
                  <a:pt x="387508" y="387508"/>
                </a:cubicBezTo>
                <a:cubicBezTo>
                  <a:pt x="298862" y="476281"/>
                  <a:pt x="155225" y="476281"/>
                  <a:pt x="66579" y="387508"/>
                </a:cubicBezTo>
                <a:cubicBezTo>
                  <a:pt x="-22193" y="298862"/>
                  <a:pt x="-22193" y="155225"/>
                  <a:pt x="66579" y="66579"/>
                </a:cubicBez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6" name="Freeform 3"/>
          <p:cNvSpPr/>
          <p:nvPr/>
        </p:nvSpPr>
        <p:spPr>
          <a:xfrm>
            <a:off x="4960350" y="3643420"/>
            <a:ext cx="361103" cy="356075"/>
          </a:xfrm>
          <a:custGeom>
            <a:avLst/>
            <a:gdLst>
              <a:gd name="connsiteX0" fmla="*/ 80867 w 482663"/>
              <a:gd name="connsiteY0" fmla="*/ 80867 h 482663"/>
              <a:gd name="connsiteX1" fmla="*/ 401796 w 482663"/>
              <a:gd name="connsiteY1" fmla="*/ 80867 h 482663"/>
              <a:gd name="connsiteX2" fmla="*/ 401796 w 482663"/>
              <a:gd name="connsiteY2" fmla="*/ 401796 h 482663"/>
              <a:gd name="connsiteX3" fmla="*/ 80867 w 482663"/>
              <a:gd name="connsiteY3" fmla="*/ 401796 h 482663"/>
              <a:gd name="connsiteX4" fmla="*/ 80867 w 482663"/>
              <a:gd name="connsiteY4" fmla="*/ 80867 h 48266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482663" h="482663">
                <a:moveTo>
                  <a:pt x="80867" y="80867"/>
                </a:moveTo>
                <a:cubicBezTo>
                  <a:pt x="169513" y="-7905"/>
                  <a:pt x="313150" y="-7905"/>
                  <a:pt x="401796" y="80867"/>
                </a:cubicBezTo>
                <a:cubicBezTo>
                  <a:pt x="490569" y="169513"/>
                  <a:pt x="490569" y="313150"/>
                  <a:pt x="401796" y="401796"/>
                </a:cubicBezTo>
                <a:cubicBezTo>
                  <a:pt x="313150" y="490569"/>
                  <a:pt x="169513" y="490569"/>
                  <a:pt x="80867" y="401796"/>
                </a:cubicBezTo>
                <a:cubicBezTo>
                  <a:pt x="-7905" y="313150"/>
                  <a:pt x="-7905" y="169513"/>
                  <a:pt x="80867" y="80867"/>
                </a:cubicBez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7" name="Freeform 3"/>
          <p:cNvSpPr/>
          <p:nvPr/>
        </p:nvSpPr>
        <p:spPr>
          <a:xfrm>
            <a:off x="5089262" y="3726315"/>
            <a:ext cx="87889" cy="103717"/>
          </a:xfrm>
          <a:custGeom>
            <a:avLst/>
            <a:gdLst>
              <a:gd name="connsiteX0" fmla="*/ 59435 w 117475"/>
              <a:gd name="connsiteY0" fmla="*/ 6350 h 140589"/>
              <a:gd name="connsiteX1" fmla="*/ 6350 w 117475"/>
              <a:gd name="connsiteY1" fmla="*/ 134239 h 140589"/>
              <a:gd name="connsiteX2" fmla="*/ 111125 w 117475"/>
              <a:gd name="connsiteY2" fmla="*/ 134239 h 140589"/>
              <a:gd name="connsiteX3" fmla="*/ 59435 w 117475"/>
              <a:gd name="connsiteY3" fmla="*/ 6350 h 14058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17475" h="140589">
                <a:moveTo>
                  <a:pt x="59435" y="6350"/>
                </a:moveTo>
                <a:cubicBezTo>
                  <a:pt x="41655" y="49021"/>
                  <a:pt x="24002" y="91566"/>
                  <a:pt x="6350" y="134239"/>
                </a:cubicBezTo>
                <a:cubicBezTo>
                  <a:pt x="41275" y="134239"/>
                  <a:pt x="76200" y="134239"/>
                  <a:pt x="111125" y="134239"/>
                </a:cubicBezTo>
                <a:cubicBezTo>
                  <a:pt x="93852" y="91566"/>
                  <a:pt x="76580" y="49021"/>
                  <a:pt x="59435" y="6350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8" name="Freeform 3"/>
          <p:cNvSpPr/>
          <p:nvPr/>
        </p:nvSpPr>
        <p:spPr>
          <a:xfrm>
            <a:off x="5017430" y="3672724"/>
            <a:ext cx="251789" cy="248283"/>
          </a:xfrm>
          <a:custGeom>
            <a:avLst/>
            <a:gdLst>
              <a:gd name="connsiteX0" fmla="*/ 163702 w 336550"/>
              <a:gd name="connsiteY0" fmla="*/ 6350 h 336550"/>
              <a:gd name="connsiteX1" fmla="*/ 171577 w 336550"/>
              <a:gd name="connsiteY1" fmla="*/ 6350 h 336550"/>
              <a:gd name="connsiteX2" fmla="*/ 277748 w 336550"/>
              <a:gd name="connsiteY2" fmla="*/ 269747 h 336550"/>
              <a:gd name="connsiteX3" fmla="*/ 300989 w 336550"/>
              <a:gd name="connsiteY3" fmla="*/ 310896 h 336550"/>
              <a:gd name="connsiteX4" fmla="*/ 330200 w 336550"/>
              <a:gd name="connsiteY4" fmla="*/ 321564 h 336550"/>
              <a:gd name="connsiteX5" fmla="*/ 330200 w 336550"/>
              <a:gd name="connsiteY5" fmla="*/ 330200 h 336550"/>
              <a:gd name="connsiteX6" fmla="*/ 209803 w 336550"/>
              <a:gd name="connsiteY6" fmla="*/ 330200 h 336550"/>
              <a:gd name="connsiteX7" fmla="*/ 209803 w 336550"/>
              <a:gd name="connsiteY7" fmla="*/ 321564 h 336550"/>
              <a:gd name="connsiteX8" fmla="*/ 234441 w 336550"/>
              <a:gd name="connsiteY8" fmla="*/ 315214 h 336550"/>
              <a:gd name="connsiteX9" fmla="*/ 240791 w 336550"/>
              <a:gd name="connsiteY9" fmla="*/ 302133 h 336550"/>
              <a:gd name="connsiteX10" fmla="*/ 231902 w 336550"/>
              <a:gd name="connsiteY10" fmla="*/ 269747 h 336550"/>
              <a:gd name="connsiteX11" fmla="*/ 213359 w 336550"/>
              <a:gd name="connsiteY11" fmla="*/ 224154 h 336550"/>
              <a:gd name="connsiteX12" fmla="*/ 95377 w 336550"/>
              <a:gd name="connsiteY12" fmla="*/ 224154 h 336550"/>
              <a:gd name="connsiteX13" fmla="*/ 74676 w 336550"/>
              <a:gd name="connsiteY13" fmla="*/ 274192 h 336550"/>
              <a:gd name="connsiteX14" fmla="*/ 67055 w 336550"/>
              <a:gd name="connsiteY14" fmla="*/ 301752 h 336550"/>
              <a:gd name="connsiteX15" fmla="*/ 73659 w 336550"/>
              <a:gd name="connsiteY15" fmla="*/ 314452 h 336550"/>
              <a:gd name="connsiteX16" fmla="*/ 102361 w 336550"/>
              <a:gd name="connsiteY16" fmla="*/ 321564 h 336550"/>
              <a:gd name="connsiteX17" fmla="*/ 102361 w 336550"/>
              <a:gd name="connsiteY17" fmla="*/ 330200 h 336550"/>
              <a:gd name="connsiteX18" fmla="*/ 6350 w 336550"/>
              <a:gd name="connsiteY18" fmla="*/ 330200 h 336550"/>
              <a:gd name="connsiteX19" fmla="*/ 6350 w 336550"/>
              <a:gd name="connsiteY19" fmla="*/ 321564 h 336550"/>
              <a:gd name="connsiteX20" fmla="*/ 10795 w 336550"/>
              <a:gd name="connsiteY20" fmla="*/ 320675 h 336550"/>
              <a:gd name="connsiteX21" fmla="*/ 30988 w 336550"/>
              <a:gd name="connsiteY21" fmla="*/ 312420 h 336550"/>
              <a:gd name="connsiteX22" fmla="*/ 56388 w 336550"/>
              <a:gd name="connsiteY22" fmla="*/ 266953 h 336550"/>
              <a:gd name="connsiteX23" fmla="*/ 163702 w 336550"/>
              <a:gd name="connsiteY23" fmla="*/ 6350 h 3365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</a:cxnLst>
            <a:rect l="l" t="t" r="r" b="b"/>
            <a:pathLst>
              <a:path w="336550" h="336550">
                <a:moveTo>
                  <a:pt x="163702" y="6350"/>
                </a:moveTo>
                <a:cubicBezTo>
                  <a:pt x="166370" y="6350"/>
                  <a:pt x="168909" y="6350"/>
                  <a:pt x="171577" y="6350"/>
                </a:cubicBezTo>
                <a:cubicBezTo>
                  <a:pt x="207009" y="94107"/>
                  <a:pt x="242315" y="181990"/>
                  <a:pt x="277748" y="269747"/>
                </a:cubicBezTo>
                <a:cubicBezTo>
                  <a:pt x="286258" y="290957"/>
                  <a:pt x="294004" y="304672"/>
                  <a:pt x="300989" y="310896"/>
                </a:cubicBezTo>
                <a:cubicBezTo>
                  <a:pt x="307975" y="317246"/>
                  <a:pt x="317753" y="320802"/>
                  <a:pt x="330200" y="321564"/>
                </a:cubicBezTo>
                <a:cubicBezTo>
                  <a:pt x="330200" y="324484"/>
                  <a:pt x="330200" y="327278"/>
                  <a:pt x="330200" y="330200"/>
                </a:cubicBezTo>
                <a:cubicBezTo>
                  <a:pt x="290067" y="330200"/>
                  <a:pt x="249935" y="330200"/>
                  <a:pt x="209803" y="330200"/>
                </a:cubicBezTo>
                <a:cubicBezTo>
                  <a:pt x="209803" y="327278"/>
                  <a:pt x="209803" y="324484"/>
                  <a:pt x="209803" y="321564"/>
                </a:cubicBezTo>
                <a:cubicBezTo>
                  <a:pt x="221995" y="320928"/>
                  <a:pt x="230123" y="318896"/>
                  <a:pt x="234441" y="315214"/>
                </a:cubicBezTo>
                <a:cubicBezTo>
                  <a:pt x="238759" y="311658"/>
                  <a:pt x="240791" y="307340"/>
                  <a:pt x="240791" y="302133"/>
                </a:cubicBezTo>
                <a:cubicBezTo>
                  <a:pt x="240791" y="295275"/>
                  <a:pt x="237870" y="284479"/>
                  <a:pt x="231902" y="269747"/>
                </a:cubicBezTo>
                <a:cubicBezTo>
                  <a:pt x="225678" y="254508"/>
                  <a:pt x="219583" y="239395"/>
                  <a:pt x="213359" y="224154"/>
                </a:cubicBezTo>
                <a:cubicBezTo>
                  <a:pt x="174116" y="224154"/>
                  <a:pt x="134746" y="224154"/>
                  <a:pt x="95377" y="224154"/>
                </a:cubicBezTo>
                <a:cubicBezTo>
                  <a:pt x="88391" y="240791"/>
                  <a:pt x="81533" y="257555"/>
                  <a:pt x="74676" y="274192"/>
                </a:cubicBezTo>
                <a:cubicBezTo>
                  <a:pt x="69595" y="286511"/>
                  <a:pt x="67055" y="295655"/>
                  <a:pt x="67055" y="301752"/>
                </a:cubicBezTo>
                <a:cubicBezTo>
                  <a:pt x="67055" y="306578"/>
                  <a:pt x="69214" y="310769"/>
                  <a:pt x="73659" y="314452"/>
                </a:cubicBezTo>
                <a:cubicBezTo>
                  <a:pt x="78104" y="318134"/>
                  <a:pt x="87629" y="320421"/>
                  <a:pt x="102361" y="321564"/>
                </a:cubicBezTo>
                <a:cubicBezTo>
                  <a:pt x="102361" y="324484"/>
                  <a:pt x="102361" y="327278"/>
                  <a:pt x="102361" y="330200"/>
                </a:cubicBezTo>
                <a:cubicBezTo>
                  <a:pt x="70358" y="330200"/>
                  <a:pt x="38353" y="330200"/>
                  <a:pt x="6350" y="330200"/>
                </a:cubicBezTo>
                <a:cubicBezTo>
                  <a:pt x="6350" y="327278"/>
                  <a:pt x="6350" y="324484"/>
                  <a:pt x="6350" y="321564"/>
                </a:cubicBezTo>
                <a:cubicBezTo>
                  <a:pt x="7746" y="321309"/>
                  <a:pt x="9270" y="320928"/>
                  <a:pt x="10795" y="320675"/>
                </a:cubicBezTo>
                <a:cubicBezTo>
                  <a:pt x="21082" y="318515"/>
                  <a:pt x="27685" y="315721"/>
                  <a:pt x="30988" y="312420"/>
                </a:cubicBezTo>
                <a:cubicBezTo>
                  <a:pt x="38608" y="304927"/>
                  <a:pt x="47116" y="289814"/>
                  <a:pt x="56388" y="266953"/>
                </a:cubicBezTo>
                <a:cubicBezTo>
                  <a:pt x="92202" y="180085"/>
                  <a:pt x="128015" y="93217"/>
                  <a:pt x="163702" y="6350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9" name="Freeform 3"/>
          <p:cNvSpPr/>
          <p:nvPr/>
        </p:nvSpPr>
        <p:spPr>
          <a:xfrm>
            <a:off x="3887870" y="2923164"/>
            <a:ext cx="339725" cy="334995"/>
          </a:xfrm>
          <a:custGeom>
            <a:avLst/>
            <a:gdLst>
              <a:gd name="connsiteX0" fmla="*/ 66579 w 454088"/>
              <a:gd name="connsiteY0" fmla="*/ 66579 h 454088"/>
              <a:gd name="connsiteX1" fmla="*/ 387508 w 454088"/>
              <a:gd name="connsiteY1" fmla="*/ 66579 h 454088"/>
              <a:gd name="connsiteX2" fmla="*/ 387508 w 454088"/>
              <a:gd name="connsiteY2" fmla="*/ 387508 h 454088"/>
              <a:gd name="connsiteX3" fmla="*/ 66579 w 454088"/>
              <a:gd name="connsiteY3" fmla="*/ 387508 h 454088"/>
              <a:gd name="connsiteX4" fmla="*/ 66579 w 454088"/>
              <a:gd name="connsiteY4" fmla="*/ 66579 h 45408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454088" h="454088">
                <a:moveTo>
                  <a:pt x="66579" y="66579"/>
                </a:moveTo>
                <a:cubicBezTo>
                  <a:pt x="155225" y="-22193"/>
                  <a:pt x="298862" y="-22193"/>
                  <a:pt x="387508" y="66579"/>
                </a:cubicBezTo>
                <a:cubicBezTo>
                  <a:pt x="476281" y="155225"/>
                  <a:pt x="476281" y="298862"/>
                  <a:pt x="387508" y="387508"/>
                </a:cubicBezTo>
                <a:cubicBezTo>
                  <a:pt x="298862" y="476281"/>
                  <a:pt x="155225" y="476281"/>
                  <a:pt x="66579" y="387508"/>
                </a:cubicBezTo>
                <a:cubicBezTo>
                  <a:pt x="-22193" y="298862"/>
                  <a:pt x="-22193" y="155225"/>
                  <a:pt x="66579" y="66579"/>
                </a:cubicBez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0" name="Freeform 3"/>
          <p:cNvSpPr/>
          <p:nvPr/>
        </p:nvSpPr>
        <p:spPr>
          <a:xfrm>
            <a:off x="3877181" y="2912624"/>
            <a:ext cx="361103" cy="356075"/>
          </a:xfrm>
          <a:custGeom>
            <a:avLst/>
            <a:gdLst>
              <a:gd name="connsiteX0" fmla="*/ 80867 w 482663"/>
              <a:gd name="connsiteY0" fmla="*/ 80867 h 482663"/>
              <a:gd name="connsiteX1" fmla="*/ 401796 w 482663"/>
              <a:gd name="connsiteY1" fmla="*/ 80867 h 482663"/>
              <a:gd name="connsiteX2" fmla="*/ 401796 w 482663"/>
              <a:gd name="connsiteY2" fmla="*/ 401796 h 482663"/>
              <a:gd name="connsiteX3" fmla="*/ 80867 w 482663"/>
              <a:gd name="connsiteY3" fmla="*/ 401796 h 482663"/>
              <a:gd name="connsiteX4" fmla="*/ 80867 w 482663"/>
              <a:gd name="connsiteY4" fmla="*/ 80867 h 48266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482663" h="482663">
                <a:moveTo>
                  <a:pt x="80867" y="80867"/>
                </a:moveTo>
                <a:cubicBezTo>
                  <a:pt x="169513" y="-7905"/>
                  <a:pt x="313150" y="-7905"/>
                  <a:pt x="401796" y="80867"/>
                </a:cubicBezTo>
                <a:cubicBezTo>
                  <a:pt x="490569" y="169513"/>
                  <a:pt x="490569" y="313150"/>
                  <a:pt x="401796" y="401796"/>
                </a:cubicBezTo>
                <a:cubicBezTo>
                  <a:pt x="313150" y="490569"/>
                  <a:pt x="169513" y="490569"/>
                  <a:pt x="80867" y="401796"/>
                </a:cubicBezTo>
                <a:cubicBezTo>
                  <a:pt x="-7905" y="313150"/>
                  <a:pt x="-7905" y="169513"/>
                  <a:pt x="80867" y="80867"/>
                </a:cubicBez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1" name="Freeform 3"/>
          <p:cNvSpPr/>
          <p:nvPr/>
        </p:nvSpPr>
        <p:spPr>
          <a:xfrm>
            <a:off x="3939011" y="2988772"/>
            <a:ext cx="242288" cy="238915"/>
          </a:xfrm>
          <a:custGeom>
            <a:avLst/>
            <a:gdLst>
              <a:gd name="connsiteX0" fmla="*/ 0 w 323850"/>
              <a:gd name="connsiteY0" fmla="*/ 0 h 323850"/>
              <a:gd name="connsiteX1" fmla="*/ 124840 w 323850"/>
              <a:gd name="connsiteY1" fmla="*/ 0 h 323850"/>
              <a:gd name="connsiteX2" fmla="*/ 124840 w 323850"/>
              <a:gd name="connsiteY2" fmla="*/ 8635 h 323850"/>
              <a:gd name="connsiteX3" fmla="*/ 97408 w 323850"/>
              <a:gd name="connsiteY3" fmla="*/ 16128 h 323850"/>
              <a:gd name="connsiteX4" fmla="*/ 91058 w 323850"/>
              <a:gd name="connsiteY4" fmla="*/ 29845 h 323850"/>
              <a:gd name="connsiteX5" fmla="*/ 101472 w 323850"/>
              <a:gd name="connsiteY5" fmla="*/ 66294 h 323850"/>
              <a:gd name="connsiteX6" fmla="*/ 179196 w 323850"/>
              <a:gd name="connsiteY6" fmla="*/ 251967 h 323850"/>
              <a:gd name="connsiteX7" fmla="*/ 251333 w 323850"/>
              <a:gd name="connsiteY7" fmla="*/ 68707 h 323850"/>
              <a:gd name="connsiteX8" fmla="*/ 262001 w 323850"/>
              <a:gd name="connsiteY8" fmla="*/ 31115 h 323850"/>
              <a:gd name="connsiteX9" fmla="*/ 255396 w 323850"/>
              <a:gd name="connsiteY9" fmla="*/ 18034 h 323850"/>
              <a:gd name="connsiteX10" fmla="*/ 233298 w 323850"/>
              <a:gd name="connsiteY10" fmla="*/ 9397 h 323850"/>
              <a:gd name="connsiteX11" fmla="*/ 229489 w 323850"/>
              <a:gd name="connsiteY11" fmla="*/ 8635 h 323850"/>
              <a:gd name="connsiteX12" fmla="*/ 229489 w 323850"/>
              <a:gd name="connsiteY12" fmla="*/ 0 h 323850"/>
              <a:gd name="connsiteX13" fmla="*/ 323850 w 323850"/>
              <a:gd name="connsiteY13" fmla="*/ 0 h 323850"/>
              <a:gd name="connsiteX14" fmla="*/ 323850 w 323850"/>
              <a:gd name="connsiteY14" fmla="*/ 8635 h 323850"/>
              <a:gd name="connsiteX15" fmla="*/ 299211 w 323850"/>
              <a:gd name="connsiteY15" fmla="*/ 19430 h 323850"/>
              <a:gd name="connsiteX16" fmla="*/ 278002 w 323850"/>
              <a:gd name="connsiteY16" fmla="*/ 54355 h 323850"/>
              <a:gd name="connsiteX17" fmla="*/ 171322 w 323850"/>
              <a:gd name="connsiteY17" fmla="*/ 323850 h 323850"/>
              <a:gd name="connsiteX18" fmla="*/ 162940 w 323850"/>
              <a:gd name="connsiteY18" fmla="*/ 323850 h 323850"/>
              <a:gd name="connsiteX19" fmla="*/ 48386 w 323850"/>
              <a:gd name="connsiteY19" fmla="*/ 50927 h 323850"/>
              <a:gd name="connsiteX20" fmla="*/ 36067 w 323850"/>
              <a:gd name="connsiteY20" fmla="*/ 25272 h 323850"/>
              <a:gd name="connsiteX21" fmla="*/ 22097 w 323850"/>
              <a:gd name="connsiteY21" fmla="*/ 13842 h 323850"/>
              <a:gd name="connsiteX22" fmla="*/ 6603 w 323850"/>
              <a:gd name="connsiteY22" fmla="*/ 9397 h 323850"/>
              <a:gd name="connsiteX23" fmla="*/ 0 w 323850"/>
              <a:gd name="connsiteY23" fmla="*/ 8635 h 323850"/>
              <a:gd name="connsiteX24" fmla="*/ 0 w 323850"/>
              <a:gd name="connsiteY24" fmla="*/ 0 h 3238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</a:cxnLst>
            <a:rect l="l" t="t" r="r" b="b"/>
            <a:pathLst>
              <a:path w="323850" h="323850">
                <a:moveTo>
                  <a:pt x="0" y="0"/>
                </a:moveTo>
                <a:cubicBezTo>
                  <a:pt x="41528" y="0"/>
                  <a:pt x="83184" y="0"/>
                  <a:pt x="124840" y="0"/>
                </a:cubicBezTo>
                <a:cubicBezTo>
                  <a:pt x="124840" y="2921"/>
                  <a:pt x="124840" y="5715"/>
                  <a:pt x="124840" y="8635"/>
                </a:cubicBezTo>
                <a:cubicBezTo>
                  <a:pt x="110744" y="10033"/>
                  <a:pt x="101600" y="12572"/>
                  <a:pt x="97408" y="16128"/>
                </a:cubicBezTo>
                <a:cubicBezTo>
                  <a:pt x="93090" y="19684"/>
                  <a:pt x="91058" y="24257"/>
                  <a:pt x="91058" y="29845"/>
                </a:cubicBezTo>
                <a:cubicBezTo>
                  <a:pt x="91058" y="37719"/>
                  <a:pt x="94488" y="49784"/>
                  <a:pt x="101472" y="66294"/>
                </a:cubicBezTo>
                <a:cubicBezTo>
                  <a:pt x="127380" y="128142"/>
                  <a:pt x="153289" y="190119"/>
                  <a:pt x="179196" y="251967"/>
                </a:cubicBezTo>
                <a:cubicBezTo>
                  <a:pt x="203327" y="190880"/>
                  <a:pt x="227329" y="129794"/>
                  <a:pt x="251333" y="68707"/>
                </a:cubicBezTo>
                <a:cubicBezTo>
                  <a:pt x="258445" y="50546"/>
                  <a:pt x="262001" y="38100"/>
                  <a:pt x="262001" y="31115"/>
                </a:cubicBezTo>
                <a:cubicBezTo>
                  <a:pt x="262001" y="26542"/>
                  <a:pt x="259841" y="22225"/>
                  <a:pt x="255396" y="18034"/>
                </a:cubicBezTo>
                <a:cubicBezTo>
                  <a:pt x="251078" y="13970"/>
                  <a:pt x="243713" y="11048"/>
                  <a:pt x="233298" y="9397"/>
                </a:cubicBezTo>
                <a:cubicBezTo>
                  <a:pt x="232664" y="9144"/>
                  <a:pt x="231266" y="8890"/>
                  <a:pt x="229489" y="8635"/>
                </a:cubicBezTo>
                <a:cubicBezTo>
                  <a:pt x="229489" y="5715"/>
                  <a:pt x="229489" y="2921"/>
                  <a:pt x="229489" y="0"/>
                </a:cubicBezTo>
                <a:cubicBezTo>
                  <a:pt x="260984" y="0"/>
                  <a:pt x="292353" y="0"/>
                  <a:pt x="323850" y="0"/>
                </a:cubicBezTo>
                <a:cubicBezTo>
                  <a:pt x="323850" y="2921"/>
                  <a:pt x="323850" y="5715"/>
                  <a:pt x="323850" y="8635"/>
                </a:cubicBezTo>
                <a:cubicBezTo>
                  <a:pt x="312927" y="10667"/>
                  <a:pt x="304800" y="14223"/>
                  <a:pt x="299211" y="19430"/>
                </a:cubicBezTo>
                <a:cubicBezTo>
                  <a:pt x="291210" y="27051"/>
                  <a:pt x="284226" y="38734"/>
                  <a:pt x="278002" y="54355"/>
                </a:cubicBezTo>
                <a:cubicBezTo>
                  <a:pt x="242442" y="144271"/>
                  <a:pt x="206883" y="234060"/>
                  <a:pt x="171322" y="323850"/>
                </a:cubicBezTo>
                <a:cubicBezTo>
                  <a:pt x="168528" y="323850"/>
                  <a:pt x="165734" y="323850"/>
                  <a:pt x="162940" y="323850"/>
                </a:cubicBezTo>
                <a:cubicBezTo>
                  <a:pt x="124840" y="232917"/>
                  <a:pt x="86614" y="141859"/>
                  <a:pt x="48386" y="50927"/>
                </a:cubicBezTo>
                <a:cubicBezTo>
                  <a:pt x="42545" y="36829"/>
                  <a:pt x="38480" y="28321"/>
                  <a:pt x="36067" y="25272"/>
                </a:cubicBezTo>
                <a:cubicBezTo>
                  <a:pt x="32258" y="20446"/>
                  <a:pt x="27685" y="16636"/>
                  <a:pt x="22097" y="13842"/>
                </a:cubicBezTo>
                <a:cubicBezTo>
                  <a:pt x="18033" y="11810"/>
                  <a:pt x="12827" y="10414"/>
                  <a:pt x="6603" y="9397"/>
                </a:cubicBezTo>
                <a:cubicBezTo>
                  <a:pt x="4317" y="9144"/>
                  <a:pt x="2158" y="8890"/>
                  <a:pt x="0" y="8635"/>
                </a:cubicBezTo>
                <a:cubicBezTo>
                  <a:pt x="0" y="5715"/>
                  <a:pt x="0" y="2921"/>
                  <a:pt x="0" y="0"/>
                </a:cubicBezTo>
              </a:path>
            </a:pathLst>
          </a:custGeom>
          <a:solidFill>
            <a:srgbClr val="FF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2" name="Freeform 3"/>
          <p:cNvSpPr/>
          <p:nvPr/>
        </p:nvSpPr>
        <p:spPr>
          <a:xfrm>
            <a:off x="3934262" y="2984088"/>
            <a:ext cx="251789" cy="248283"/>
          </a:xfrm>
          <a:custGeom>
            <a:avLst/>
            <a:gdLst>
              <a:gd name="connsiteX0" fmla="*/ 6350 w 336550"/>
              <a:gd name="connsiteY0" fmla="*/ 6350 h 336550"/>
              <a:gd name="connsiteX1" fmla="*/ 131190 w 336550"/>
              <a:gd name="connsiteY1" fmla="*/ 6350 h 336550"/>
              <a:gd name="connsiteX2" fmla="*/ 131190 w 336550"/>
              <a:gd name="connsiteY2" fmla="*/ 14985 h 336550"/>
              <a:gd name="connsiteX3" fmla="*/ 103758 w 336550"/>
              <a:gd name="connsiteY3" fmla="*/ 22478 h 336550"/>
              <a:gd name="connsiteX4" fmla="*/ 97408 w 336550"/>
              <a:gd name="connsiteY4" fmla="*/ 36195 h 336550"/>
              <a:gd name="connsiteX5" fmla="*/ 107822 w 336550"/>
              <a:gd name="connsiteY5" fmla="*/ 72644 h 336550"/>
              <a:gd name="connsiteX6" fmla="*/ 185546 w 336550"/>
              <a:gd name="connsiteY6" fmla="*/ 258317 h 336550"/>
              <a:gd name="connsiteX7" fmla="*/ 257683 w 336550"/>
              <a:gd name="connsiteY7" fmla="*/ 75057 h 336550"/>
              <a:gd name="connsiteX8" fmla="*/ 268351 w 336550"/>
              <a:gd name="connsiteY8" fmla="*/ 37465 h 336550"/>
              <a:gd name="connsiteX9" fmla="*/ 261746 w 336550"/>
              <a:gd name="connsiteY9" fmla="*/ 24384 h 336550"/>
              <a:gd name="connsiteX10" fmla="*/ 239648 w 336550"/>
              <a:gd name="connsiteY10" fmla="*/ 15747 h 336550"/>
              <a:gd name="connsiteX11" fmla="*/ 235839 w 336550"/>
              <a:gd name="connsiteY11" fmla="*/ 14985 h 336550"/>
              <a:gd name="connsiteX12" fmla="*/ 235839 w 336550"/>
              <a:gd name="connsiteY12" fmla="*/ 6350 h 336550"/>
              <a:gd name="connsiteX13" fmla="*/ 330200 w 336550"/>
              <a:gd name="connsiteY13" fmla="*/ 6350 h 336550"/>
              <a:gd name="connsiteX14" fmla="*/ 330200 w 336550"/>
              <a:gd name="connsiteY14" fmla="*/ 14985 h 336550"/>
              <a:gd name="connsiteX15" fmla="*/ 305561 w 336550"/>
              <a:gd name="connsiteY15" fmla="*/ 25780 h 336550"/>
              <a:gd name="connsiteX16" fmla="*/ 284352 w 336550"/>
              <a:gd name="connsiteY16" fmla="*/ 60705 h 336550"/>
              <a:gd name="connsiteX17" fmla="*/ 177672 w 336550"/>
              <a:gd name="connsiteY17" fmla="*/ 330200 h 336550"/>
              <a:gd name="connsiteX18" fmla="*/ 169290 w 336550"/>
              <a:gd name="connsiteY18" fmla="*/ 330200 h 336550"/>
              <a:gd name="connsiteX19" fmla="*/ 54736 w 336550"/>
              <a:gd name="connsiteY19" fmla="*/ 57277 h 336550"/>
              <a:gd name="connsiteX20" fmla="*/ 42417 w 336550"/>
              <a:gd name="connsiteY20" fmla="*/ 31622 h 336550"/>
              <a:gd name="connsiteX21" fmla="*/ 28447 w 336550"/>
              <a:gd name="connsiteY21" fmla="*/ 20192 h 336550"/>
              <a:gd name="connsiteX22" fmla="*/ 12953 w 336550"/>
              <a:gd name="connsiteY22" fmla="*/ 15747 h 336550"/>
              <a:gd name="connsiteX23" fmla="*/ 6350 w 336550"/>
              <a:gd name="connsiteY23" fmla="*/ 14985 h 336550"/>
              <a:gd name="connsiteX24" fmla="*/ 6350 w 336550"/>
              <a:gd name="connsiteY24" fmla="*/ 6350 h 3365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</a:cxnLst>
            <a:rect l="l" t="t" r="r" b="b"/>
            <a:pathLst>
              <a:path w="336550" h="336550">
                <a:moveTo>
                  <a:pt x="6350" y="6350"/>
                </a:moveTo>
                <a:cubicBezTo>
                  <a:pt x="47878" y="6350"/>
                  <a:pt x="89534" y="6350"/>
                  <a:pt x="131190" y="6350"/>
                </a:cubicBezTo>
                <a:cubicBezTo>
                  <a:pt x="131190" y="9271"/>
                  <a:pt x="131190" y="12065"/>
                  <a:pt x="131190" y="14985"/>
                </a:cubicBezTo>
                <a:cubicBezTo>
                  <a:pt x="117094" y="16383"/>
                  <a:pt x="107950" y="18922"/>
                  <a:pt x="103758" y="22478"/>
                </a:cubicBezTo>
                <a:cubicBezTo>
                  <a:pt x="99440" y="26034"/>
                  <a:pt x="97408" y="30607"/>
                  <a:pt x="97408" y="36195"/>
                </a:cubicBezTo>
                <a:cubicBezTo>
                  <a:pt x="97408" y="44069"/>
                  <a:pt x="100838" y="56134"/>
                  <a:pt x="107822" y="72644"/>
                </a:cubicBezTo>
                <a:cubicBezTo>
                  <a:pt x="133730" y="134492"/>
                  <a:pt x="159639" y="196469"/>
                  <a:pt x="185546" y="258317"/>
                </a:cubicBezTo>
                <a:cubicBezTo>
                  <a:pt x="209677" y="197230"/>
                  <a:pt x="233679" y="136144"/>
                  <a:pt x="257683" y="75057"/>
                </a:cubicBezTo>
                <a:cubicBezTo>
                  <a:pt x="264795" y="56896"/>
                  <a:pt x="268351" y="44450"/>
                  <a:pt x="268351" y="37465"/>
                </a:cubicBezTo>
                <a:cubicBezTo>
                  <a:pt x="268351" y="32892"/>
                  <a:pt x="266191" y="28575"/>
                  <a:pt x="261746" y="24384"/>
                </a:cubicBezTo>
                <a:cubicBezTo>
                  <a:pt x="257428" y="20320"/>
                  <a:pt x="250063" y="17398"/>
                  <a:pt x="239648" y="15747"/>
                </a:cubicBezTo>
                <a:cubicBezTo>
                  <a:pt x="239014" y="15494"/>
                  <a:pt x="237616" y="15240"/>
                  <a:pt x="235839" y="14985"/>
                </a:cubicBezTo>
                <a:cubicBezTo>
                  <a:pt x="235839" y="12065"/>
                  <a:pt x="235839" y="9271"/>
                  <a:pt x="235839" y="6350"/>
                </a:cubicBezTo>
                <a:cubicBezTo>
                  <a:pt x="267334" y="6350"/>
                  <a:pt x="298703" y="6350"/>
                  <a:pt x="330200" y="6350"/>
                </a:cubicBezTo>
                <a:cubicBezTo>
                  <a:pt x="330200" y="9271"/>
                  <a:pt x="330200" y="12065"/>
                  <a:pt x="330200" y="14985"/>
                </a:cubicBezTo>
                <a:cubicBezTo>
                  <a:pt x="319277" y="17017"/>
                  <a:pt x="311150" y="20573"/>
                  <a:pt x="305561" y="25780"/>
                </a:cubicBezTo>
                <a:cubicBezTo>
                  <a:pt x="297560" y="33401"/>
                  <a:pt x="290576" y="45084"/>
                  <a:pt x="284352" y="60705"/>
                </a:cubicBezTo>
                <a:cubicBezTo>
                  <a:pt x="248792" y="150621"/>
                  <a:pt x="213233" y="240410"/>
                  <a:pt x="177672" y="330200"/>
                </a:cubicBezTo>
                <a:cubicBezTo>
                  <a:pt x="174878" y="330200"/>
                  <a:pt x="172084" y="330200"/>
                  <a:pt x="169290" y="330200"/>
                </a:cubicBezTo>
                <a:cubicBezTo>
                  <a:pt x="131190" y="239267"/>
                  <a:pt x="92964" y="148209"/>
                  <a:pt x="54736" y="57277"/>
                </a:cubicBezTo>
                <a:cubicBezTo>
                  <a:pt x="48895" y="43179"/>
                  <a:pt x="44830" y="34671"/>
                  <a:pt x="42417" y="31622"/>
                </a:cubicBezTo>
                <a:cubicBezTo>
                  <a:pt x="38608" y="26796"/>
                  <a:pt x="34035" y="22986"/>
                  <a:pt x="28447" y="20192"/>
                </a:cubicBezTo>
                <a:cubicBezTo>
                  <a:pt x="24383" y="18160"/>
                  <a:pt x="19177" y="16764"/>
                  <a:pt x="12953" y="15747"/>
                </a:cubicBezTo>
                <a:cubicBezTo>
                  <a:pt x="10667" y="15494"/>
                  <a:pt x="8508" y="15240"/>
                  <a:pt x="6350" y="14985"/>
                </a:cubicBezTo>
                <a:cubicBezTo>
                  <a:pt x="6350" y="12065"/>
                  <a:pt x="6350" y="9271"/>
                  <a:pt x="6350" y="6350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3" name="Freeform 3"/>
          <p:cNvSpPr/>
          <p:nvPr/>
        </p:nvSpPr>
        <p:spPr>
          <a:xfrm>
            <a:off x="4172939" y="2248606"/>
            <a:ext cx="171027" cy="199095"/>
          </a:xfrm>
          <a:custGeom>
            <a:avLst/>
            <a:gdLst>
              <a:gd name="connsiteX0" fmla="*/ 0 w 228600"/>
              <a:gd name="connsiteY0" fmla="*/ 0 h 269875"/>
              <a:gd name="connsiteX1" fmla="*/ 120396 w 228600"/>
              <a:gd name="connsiteY1" fmla="*/ 0 h 269875"/>
              <a:gd name="connsiteX2" fmla="*/ 120396 w 228600"/>
              <a:gd name="connsiteY2" fmla="*/ 7366 h 269875"/>
              <a:gd name="connsiteX3" fmla="*/ 90678 w 228600"/>
              <a:gd name="connsiteY3" fmla="*/ 11302 h 269875"/>
              <a:gd name="connsiteX4" fmla="*/ 78994 w 228600"/>
              <a:gd name="connsiteY4" fmla="*/ 21844 h 269875"/>
              <a:gd name="connsiteX5" fmla="*/ 75819 w 228600"/>
              <a:gd name="connsiteY5" fmla="*/ 52323 h 269875"/>
              <a:gd name="connsiteX6" fmla="*/ 75819 w 228600"/>
              <a:gd name="connsiteY6" fmla="*/ 221869 h 269875"/>
              <a:gd name="connsiteX7" fmla="*/ 78994 w 228600"/>
              <a:gd name="connsiteY7" fmla="*/ 244602 h 269875"/>
              <a:gd name="connsiteX8" fmla="*/ 86233 w 228600"/>
              <a:gd name="connsiteY8" fmla="*/ 250825 h 269875"/>
              <a:gd name="connsiteX9" fmla="*/ 116840 w 228600"/>
              <a:gd name="connsiteY9" fmla="*/ 252729 h 269875"/>
              <a:gd name="connsiteX10" fmla="*/ 136271 w 228600"/>
              <a:gd name="connsiteY10" fmla="*/ 252729 h 269875"/>
              <a:gd name="connsiteX11" fmla="*/ 179196 w 228600"/>
              <a:gd name="connsiteY11" fmla="*/ 248158 h 269875"/>
              <a:gd name="connsiteX12" fmla="*/ 201803 w 228600"/>
              <a:gd name="connsiteY12" fmla="*/ 231902 h 269875"/>
              <a:gd name="connsiteX13" fmla="*/ 222122 w 228600"/>
              <a:gd name="connsiteY13" fmla="*/ 195198 h 269875"/>
              <a:gd name="connsiteX14" fmla="*/ 228600 w 228600"/>
              <a:gd name="connsiteY14" fmla="*/ 196595 h 269875"/>
              <a:gd name="connsiteX15" fmla="*/ 205866 w 228600"/>
              <a:gd name="connsiteY15" fmla="*/ 269875 h 269875"/>
              <a:gd name="connsiteX16" fmla="*/ 0 w 228600"/>
              <a:gd name="connsiteY16" fmla="*/ 269875 h 269875"/>
              <a:gd name="connsiteX17" fmla="*/ 0 w 228600"/>
              <a:gd name="connsiteY17" fmla="*/ 262509 h 269875"/>
              <a:gd name="connsiteX18" fmla="*/ 10033 w 228600"/>
              <a:gd name="connsiteY18" fmla="*/ 262509 h 269875"/>
              <a:gd name="connsiteX19" fmla="*/ 34163 w 228600"/>
              <a:gd name="connsiteY19" fmla="*/ 251333 h 269875"/>
              <a:gd name="connsiteX20" fmla="*/ 38227 w 228600"/>
              <a:gd name="connsiteY20" fmla="*/ 221869 h 269875"/>
              <a:gd name="connsiteX21" fmla="*/ 38227 w 228600"/>
              <a:gd name="connsiteY21" fmla="*/ 47751 h 269875"/>
              <a:gd name="connsiteX22" fmla="*/ 32765 w 228600"/>
              <a:gd name="connsiteY22" fmla="*/ 16129 h 269875"/>
              <a:gd name="connsiteX23" fmla="*/ 10033 w 228600"/>
              <a:gd name="connsiteY23" fmla="*/ 7366 h 269875"/>
              <a:gd name="connsiteX24" fmla="*/ 0 w 228600"/>
              <a:gd name="connsiteY24" fmla="*/ 7366 h 269875"/>
              <a:gd name="connsiteX25" fmla="*/ 0 w 228600"/>
              <a:gd name="connsiteY25" fmla="*/ 0 h 2698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228600" h="269875">
                <a:moveTo>
                  <a:pt x="0" y="0"/>
                </a:moveTo>
                <a:cubicBezTo>
                  <a:pt x="40132" y="0"/>
                  <a:pt x="80264" y="0"/>
                  <a:pt x="120396" y="0"/>
                </a:cubicBezTo>
                <a:cubicBezTo>
                  <a:pt x="120396" y="2413"/>
                  <a:pt x="120396" y="4952"/>
                  <a:pt x="120396" y="7366"/>
                </a:cubicBezTo>
                <a:cubicBezTo>
                  <a:pt x="106298" y="7239"/>
                  <a:pt x="96392" y="8508"/>
                  <a:pt x="90678" y="11302"/>
                </a:cubicBezTo>
                <a:cubicBezTo>
                  <a:pt x="84963" y="14097"/>
                  <a:pt x="81153" y="17652"/>
                  <a:pt x="78994" y="21844"/>
                </a:cubicBezTo>
                <a:cubicBezTo>
                  <a:pt x="76961" y="26161"/>
                  <a:pt x="75819" y="36322"/>
                  <a:pt x="75819" y="52323"/>
                </a:cubicBezTo>
                <a:cubicBezTo>
                  <a:pt x="75819" y="108839"/>
                  <a:pt x="75819" y="165354"/>
                  <a:pt x="75819" y="221869"/>
                </a:cubicBezTo>
                <a:cubicBezTo>
                  <a:pt x="75819" y="232917"/>
                  <a:pt x="76961" y="240538"/>
                  <a:pt x="78994" y="244602"/>
                </a:cubicBezTo>
                <a:cubicBezTo>
                  <a:pt x="80517" y="247396"/>
                  <a:pt x="83058" y="249428"/>
                  <a:pt x="86233" y="250825"/>
                </a:cubicBezTo>
                <a:cubicBezTo>
                  <a:pt x="89534" y="252095"/>
                  <a:pt x="99695" y="252729"/>
                  <a:pt x="116840" y="252729"/>
                </a:cubicBezTo>
                <a:cubicBezTo>
                  <a:pt x="123316" y="252729"/>
                  <a:pt x="129794" y="252729"/>
                  <a:pt x="136271" y="252729"/>
                </a:cubicBezTo>
                <a:cubicBezTo>
                  <a:pt x="156590" y="252729"/>
                  <a:pt x="170941" y="251205"/>
                  <a:pt x="179196" y="248158"/>
                </a:cubicBezTo>
                <a:cubicBezTo>
                  <a:pt x="187452" y="245109"/>
                  <a:pt x="194945" y="239776"/>
                  <a:pt x="201803" y="231902"/>
                </a:cubicBezTo>
                <a:cubicBezTo>
                  <a:pt x="208534" y="224154"/>
                  <a:pt x="215391" y="211963"/>
                  <a:pt x="222122" y="195198"/>
                </a:cubicBezTo>
                <a:cubicBezTo>
                  <a:pt x="224282" y="195707"/>
                  <a:pt x="226440" y="196214"/>
                  <a:pt x="228600" y="196595"/>
                </a:cubicBezTo>
                <a:cubicBezTo>
                  <a:pt x="220979" y="221107"/>
                  <a:pt x="213486" y="245490"/>
                  <a:pt x="205866" y="269875"/>
                </a:cubicBezTo>
                <a:cubicBezTo>
                  <a:pt x="137286" y="269875"/>
                  <a:pt x="68579" y="269875"/>
                  <a:pt x="0" y="269875"/>
                </a:cubicBezTo>
                <a:cubicBezTo>
                  <a:pt x="0" y="267461"/>
                  <a:pt x="0" y="264921"/>
                  <a:pt x="0" y="262509"/>
                </a:cubicBezTo>
                <a:cubicBezTo>
                  <a:pt x="3302" y="262509"/>
                  <a:pt x="6603" y="262509"/>
                  <a:pt x="10033" y="262509"/>
                </a:cubicBezTo>
                <a:cubicBezTo>
                  <a:pt x="21209" y="262509"/>
                  <a:pt x="29336" y="258826"/>
                  <a:pt x="34163" y="251333"/>
                </a:cubicBezTo>
                <a:cubicBezTo>
                  <a:pt x="36829" y="247141"/>
                  <a:pt x="38227" y="237363"/>
                  <a:pt x="38227" y="221869"/>
                </a:cubicBezTo>
                <a:cubicBezTo>
                  <a:pt x="38227" y="163829"/>
                  <a:pt x="38227" y="105791"/>
                  <a:pt x="38227" y="47751"/>
                </a:cubicBezTo>
                <a:cubicBezTo>
                  <a:pt x="38227" y="30860"/>
                  <a:pt x="36448" y="20320"/>
                  <a:pt x="32765" y="16129"/>
                </a:cubicBezTo>
                <a:cubicBezTo>
                  <a:pt x="27685" y="10286"/>
                  <a:pt x="20065" y="7366"/>
                  <a:pt x="10033" y="7366"/>
                </a:cubicBezTo>
                <a:cubicBezTo>
                  <a:pt x="6603" y="7366"/>
                  <a:pt x="3302" y="7366"/>
                  <a:pt x="0" y="7366"/>
                </a:cubicBezTo>
                <a:cubicBezTo>
                  <a:pt x="0" y="4952"/>
                  <a:pt x="0" y="2413"/>
                  <a:pt x="0" y="0"/>
                </a:cubicBezTo>
              </a:path>
            </a:pathLst>
          </a:custGeom>
          <a:solidFill>
            <a:srgbClr val="0000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4" name="Freeform 3"/>
          <p:cNvSpPr/>
          <p:nvPr/>
        </p:nvSpPr>
        <p:spPr>
          <a:xfrm>
            <a:off x="4168187" y="2243921"/>
            <a:ext cx="180528" cy="208465"/>
          </a:xfrm>
          <a:custGeom>
            <a:avLst/>
            <a:gdLst>
              <a:gd name="connsiteX0" fmla="*/ 6350 w 241300"/>
              <a:gd name="connsiteY0" fmla="*/ 6350 h 282575"/>
              <a:gd name="connsiteX1" fmla="*/ 126746 w 241300"/>
              <a:gd name="connsiteY1" fmla="*/ 6350 h 282575"/>
              <a:gd name="connsiteX2" fmla="*/ 126746 w 241300"/>
              <a:gd name="connsiteY2" fmla="*/ 13716 h 282575"/>
              <a:gd name="connsiteX3" fmla="*/ 97028 w 241300"/>
              <a:gd name="connsiteY3" fmla="*/ 17652 h 282575"/>
              <a:gd name="connsiteX4" fmla="*/ 85344 w 241300"/>
              <a:gd name="connsiteY4" fmla="*/ 28194 h 282575"/>
              <a:gd name="connsiteX5" fmla="*/ 82169 w 241300"/>
              <a:gd name="connsiteY5" fmla="*/ 58673 h 282575"/>
              <a:gd name="connsiteX6" fmla="*/ 82169 w 241300"/>
              <a:gd name="connsiteY6" fmla="*/ 228219 h 282575"/>
              <a:gd name="connsiteX7" fmla="*/ 85344 w 241300"/>
              <a:gd name="connsiteY7" fmla="*/ 250952 h 282575"/>
              <a:gd name="connsiteX8" fmla="*/ 92583 w 241300"/>
              <a:gd name="connsiteY8" fmla="*/ 257175 h 282575"/>
              <a:gd name="connsiteX9" fmla="*/ 123190 w 241300"/>
              <a:gd name="connsiteY9" fmla="*/ 259079 h 282575"/>
              <a:gd name="connsiteX10" fmla="*/ 142621 w 241300"/>
              <a:gd name="connsiteY10" fmla="*/ 259079 h 282575"/>
              <a:gd name="connsiteX11" fmla="*/ 185546 w 241300"/>
              <a:gd name="connsiteY11" fmla="*/ 254508 h 282575"/>
              <a:gd name="connsiteX12" fmla="*/ 208153 w 241300"/>
              <a:gd name="connsiteY12" fmla="*/ 238252 h 282575"/>
              <a:gd name="connsiteX13" fmla="*/ 228472 w 241300"/>
              <a:gd name="connsiteY13" fmla="*/ 201548 h 282575"/>
              <a:gd name="connsiteX14" fmla="*/ 234950 w 241300"/>
              <a:gd name="connsiteY14" fmla="*/ 202945 h 282575"/>
              <a:gd name="connsiteX15" fmla="*/ 212216 w 241300"/>
              <a:gd name="connsiteY15" fmla="*/ 276225 h 282575"/>
              <a:gd name="connsiteX16" fmla="*/ 6350 w 241300"/>
              <a:gd name="connsiteY16" fmla="*/ 276225 h 282575"/>
              <a:gd name="connsiteX17" fmla="*/ 6350 w 241300"/>
              <a:gd name="connsiteY17" fmla="*/ 268859 h 282575"/>
              <a:gd name="connsiteX18" fmla="*/ 16383 w 241300"/>
              <a:gd name="connsiteY18" fmla="*/ 268859 h 282575"/>
              <a:gd name="connsiteX19" fmla="*/ 40513 w 241300"/>
              <a:gd name="connsiteY19" fmla="*/ 257683 h 282575"/>
              <a:gd name="connsiteX20" fmla="*/ 44577 w 241300"/>
              <a:gd name="connsiteY20" fmla="*/ 228219 h 282575"/>
              <a:gd name="connsiteX21" fmla="*/ 44577 w 241300"/>
              <a:gd name="connsiteY21" fmla="*/ 54101 h 282575"/>
              <a:gd name="connsiteX22" fmla="*/ 39115 w 241300"/>
              <a:gd name="connsiteY22" fmla="*/ 22479 h 282575"/>
              <a:gd name="connsiteX23" fmla="*/ 16383 w 241300"/>
              <a:gd name="connsiteY23" fmla="*/ 13716 h 282575"/>
              <a:gd name="connsiteX24" fmla="*/ 6350 w 241300"/>
              <a:gd name="connsiteY24" fmla="*/ 13716 h 282575"/>
              <a:gd name="connsiteX25" fmla="*/ 6350 w 241300"/>
              <a:gd name="connsiteY25" fmla="*/ 6350 h 2825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241300" h="282575">
                <a:moveTo>
                  <a:pt x="6350" y="6350"/>
                </a:moveTo>
                <a:cubicBezTo>
                  <a:pt x="46482" y="6350"/>
                  <a:pt x="86614" y="6350"/>
                  <a:pt x="126746" y="6350"/>
                </a:cubicBezTo>
                <a:cubicBezTo>
                  <a:pt x="126746" y="8763"/>
                  <a:pt x="126746" y="11302"/>
                  <a:pt x="126746" y="13716"/>
                </a:cubicBezTo>
                <a:cubicBezTo>
                  <a:pt x="112648" y="13589"/>
                  <a:pt x="102742" y="14858"/>
                  <a:pt x="97028" y="17652"/>
                </a:cubicBezTo>
                <a:cubicBezTo>
                  <a:pt x="91313" y="20447"/>
                  <a:pt x="87503" y="24002"/>
                  <a:pt x="85344" y="28194"/>
                </a:cubicBezTo>
                <a:cubicBezTo>
                  <a:pt x="83311" y="32511"/>
                  <a:pt x="82169" y="42672"/>
                  <a:pt x="82169" y="58673"/>
                </a:cubicBezTo>
                <a:cubicBezTo>
                  <a:pt x="82169" y="115189"/>
                  <a:pt x="82169" y="171704"/>
                  <a:pt x="82169" y="228219"/>
                </a:cubicBezTo>
                <a:cubicBezTo>
                  <a:pt x="82169" y="239267"/>
                  <a:pt x="83311" y="246888"/>
                  <a:pt x="85344" y="250952"/>
                </a:cubicBezTo>
                <a:cubicBezTo>
                  <a:pt x="86867" y="253746"/>
                  <a:pt x="89408" y="255778"/>
                  <a:pt x="92583" y="257175"/>
                </a:cubicBezTo>
                <a:cubicBezTo>
                  <a:pt x="95884" y="258445"/>
                  <a:pt x="106045" y="259079"/>
                  <a:pt x="123190" y="259079"/>
                </a:cubicBezTo>
                <a:cubicBezTo>
                  <a:pt x="129666" y="259079"/>
                  <a:pt x="136144" y="259079"/>
                  <a:pt x="142621" y="259079"/>
                </a:cubicBezTo>
                <a:cubicBezTo>
                  <a:pt x="162940" y="259079"/>
                  <a:pt x="177291" y="257555"/>
                  <a:pt x="185546" y="254508"/>
                </a:cubicBezTo>
                <a:cubicBezTo>
                  <a:pt x="193802" y="251459"/>
                  <a:pt x="201295" y="246126"/>
                  <a:pt x="208153" y="238252"/>
                </a:cubicBezTo>
                <a:cubicBezTo>
                  <a:pt x="214884" y="230504"/>
                  <a:pt x="221741" y="218313"/>
                  <a:pt x="228472" y="201548"/>
                </a:cubicBezTo>
                <a:cubicBezTo>
                  <a:pt x="230632" y="202057"/>
                  <a:pt x="232790" y="202564"/>
                  <a:pt x="234950" y="202945"/>
                </a:cubicBezTo>
                <a:cubicBezTo>
                  <a:pt x="227329" y="227457"/>
                  <a:pt x="219836" y="251840"/>
                  <a:pt x="212216" y="276225"/>
                </a:cubicBezTo>
                <a:cubicBezTo>
                  <a:pt x="143636" y="276225"/>
                  <a:pt x="74929" y="276225"/>
                  <a:pt x="6350" y="276225"/>
                </a:cubicBezTo>
                <a:cubicBezTo>
                  <a:pt x="6350" y="273811"/>
                  <a:pt x="6350" y="271271"/>
                  <a:pt x="6350" y="268859"/>
                </a:cubicBezTo>
                <a:cubicBezTo>
                  <a:pt x="9652" y="268859"/>
                  <a:pt x="12953" y="268859"/>
                  <a:pt x="16383" y="268859"/>
                </a:cubicBezTo>
                <a:cubicBezTo>
                  <a:pt x="27559" y="268859"/>
                  <a:pt x="35686" y="265176"/>
                  <a:pt x="40513" y="257683"/>
                </a:cubicBezTo>
                <a:cubicBezTo>
                  <a:pt x="43179" y="253491"/>
                  <a:pt x="44577" y="243713"/>
                  <a:pt x="44577" y="228219"/>
                </a:cubicBezTo>
                <a:cubicBezTo>
                  <a:pt x="44577" y="170179"/>
                  <a:pt x="44577" y="112141"/>
                  <a:pt x="44577" y="54101"/>
                </a:cubicBezTo>
                <a:cubicBezTo>
                  <a:pt x="44577" y="37210"/>
                  <a:pt x="42798" y="26670"/>
                  <a:pt x="39115" y="22479"/>
                </a:cubicBezTo>
                <a:cubicBezTo>
                  <a:pt x="34035" y="16636"/>
                  <a:pt x="26415" y="13716"/>
                  <a:pt x="16383" y="13716"/>
                </a:cubicBezTo>
                <a:cubicBezTo>
                  <a:pt x="12953" y="13716"/>
                  <a:pt x="9652" y="13716"/>
                  <a:pt x="6350" y="13716"/>
                </a:cubicBezTo>
                <a:cubicBezTo>
                  <a:pt x="6350" y="11302"/>
                  <a:pt x="6350" y="8763"/>
                  <a:pt x="6350" y="6350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FF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5" name="Freeform 3"/>
          <p:cNvSpPr/>
          <p:nvPr/>
        </p:nvSpPr>
        <p:spPr>
          <a:xfrm>
            <a:off x="4400974" y="2357475"/>
            <a:ext cx="62805" cy="119457"/>
          </a:xfrm>
          <a:custGeom>
            <a:avLst/>
            <a:gdLst>
              <a:gd name="connsiteX0" fmla="*/ 51942 w 83947"/>
              <a:gd name="connsiteY0" fmla="*/ 0 h 161925"/>
              <a:gd name="connsiteX1" fmla="*/ 57022 w 83947"/>
              <a:gd name="connsiteY1" fmla="*/ 0 h 161925"/>
              <a:gd name="connsiteX2" fmla="*/ 57022 w 83947"/>
              <a:gd name="connsiteY2" fmla="*/ 133985 h 161925"/>
              <a:gd name="connsiteX3" fmla="*/ 58546 w 83947"/>
              <a:gd name="connsiteY3" fmla="*/ 150622 h 161925"/>
              <a:gd name="connsiteX4" fmla="*/ 64770 w 83947"/>
              <a:gd name="connsiteY4" fmla="*/ 155702 h 161925"/>
              <a:gd name="connsiteX5" fmla="*/ 83946 w 83947"/>
              <a:gd name="connsiteY5" fmla="*/ 157607 h 161925"/>
              <a:gd name="connsiteX6" fmla="*/ 83946 w 83947"/>
              <a:gd name="connsiteY6" fmla="*/ 161925 h 161925"/>
              <a:gd name="connsiteX7" fmla="*/ 3809 w 83947"/>
              <a:gd name="connsiteY7" fmla="*/ 161925 h 161925"/>
              <a:gd name="connsiteX8" fmla="*/ 3809 w 83947"/>
              <a:gd name="connsiteY8" fmla="*/ 157607 h 161925"/>
              <a:gd name="connsiteX9" fmla="*/ 23240 w 83947"/>
              <a:gd name="connsiteY9" fmla="*/ 155702 h 161925"/>
              <a:gd name="connsiteX10" fmla="*/ 29464 w 83947"/>
              <a:gd name="connsiteY10" fmla="*/ 151129 h 161925"/>
              <a:gd name="connsiteX11" fmla="*/ 31115 w 83947"/>
              <a:gd name="connsiteY11" fmla="*/ 133985 h 161925"/>
              <a:gd name="connsiteX12" fmla="*/ 31115 w 83947"/>
              <a:gd name="connsiteY12" fmla="*/ 48386 h 161925"/>
              <a:gd name="connsiteX13" fmla="*/ 29590 w 83947"/>
              <a:gd name="connsiteY13" fmla="*/ 26161 h 161925"/>
              <a:gd name="connsiteX14" fmla="*/ 25527 w 83947"/>
              <a:gd name="connsiteY14" fmla="*/ 20701 h 161925"/>
              <a:gd name="connsiteX15" fmla="*/ 18541 w 83947"/>
              <a:gd name="connsiteY15" fmla="*/ 18923 h 161925"/>
              <a:gd name="connsiteX16" fmla="*/ 2413 w 83947"/>
              <a:gd name="connsiteY16" fmla="*/ 22479 h 161925"/>
              <a:gd name="connsiteX17" fmla="*/ 0 w 83947"/>
              <a:gd name="connsiteY17" fmla="*/ 18923 h 161925"/>
              <a:gd name="connsiteX18" fmla="*/ 51942 w 83947"/>
              <a:gd name="connsiteY18" fmla="*/ 0 h 1619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</a:cxnLst>
            <a:rect l="l" t="t" r="r" b="b"/>
            <a:pathLst>
              <a:path w="83947" h="161925">
                <a:moveTo>
                  <a:pt x="51942" y="0"/>
                </a:moveTo>
                <a:cubicBezTo>
                  <a:pt x="53594" y="0"/>
                  <a:pt x="55371" y="0"/>
                  <a:pt x="57022" y="0"/>
                </a:cubicBezTo>
                <a:cubicBezTo>
                  <a:pt x="57022" y="44704"/>
                  <a:pt x="57022" y="89408"/>
                  <a:pt x="57022" y="133985"/>
                </a:cubicBezTo>
                <a:cubicBezTo>
                  <a:pt x="57022" y="142875"/>
                  <a:pt x="57530" y="148463"/>
                  <a:pt x="58546" y="150622"/>
                </a:cubicBezTo>
                <a:cubicBezTo>
                  <a:pt x="59563" y="152780"/>
                  <a:pt x="61595" y="154559"/>
                  <a:pt x="64770" y="155702"/>
                </a:cubicBezTo>
                <a:cubicBezTo>
                  <a:pt x="67945" y="156845"/>
                  <a:pt x="74295" y="157479"/>
                  <a:pt x="83946" y="157607"/>
                </a:cubicBezTo>
                <a:cubicBezTo>
                  <a:pt x="83946" y="159130"/>
                  <a:pt x="83946" y="160528"/>
                  <a:pt x="83946" y="161925"/>
                </a:cubicBezTo>
                <a:cubicBezTo>
                  <a:pt x="57277" y="161925"/>
                  <a:pt x="30479" y="161925"/>
                  <a:pt x="3809" y="161925"/>
                </a:cubicBezTo>
                <a:cubicBezTo>
                  <a:pt x="3809" y="160528"/>
                  <a:pt x="3809" y="159130"/>
                  <a:pt x="3809" y="157607"/>
                </a:cubicBezTo>
                <a:cubicBezTo>
                  <a:pt x="13842" y="157479"/>
                  <a:pt x="20320" y="156845"/>
                  <a:pt x="23240" y="155702"/>
                </a:cubicBezTo>
                <a:cubicBezTo>
                  <a:pt x="26161" y="154559"/>
                  <a:pt x="28194" y="153035"/>
                  <a:pt x="29464" y="151129"/>
                </a:cubicBezTo>
                <a:cubicBezTo>
                  <a:pt x="30607" y="149225"/>
                  <a:pt x="31115" y="143510"/>
                  <a:pt x="31115" y="133985"/>
                </a:cubicBezTo>
                <a:cubicBezTo>
                  <a:pt x="31115" y="105536"/>
                  <a:pt x="31115" y="76961"/>
                  <a:pt x="31115" y="48386"/>
                </a:cubicBezTo>
                <a:cubicBezTo>
                  <a:pt x="31115" y="36830"/>
                  <a:pt x="30607" y="29464"/>
                  <a:pt x="29590" y="26161"/>
                </a:cubicBezTo>
                <a:cubicBezTo>
                  <a:pt x="28828" y="23622"/>
                  <a:pt x="27559" y="21844"/>
                  <a:pt x="25527" y="20701"/>
                </a:cubicBezTo>
                <a:cubicBezTo>
                  <a:pt x="23621" y="19558"/>
                  <a:pt x="21335" y="18923"/>
                  <a:pt x="18541" y="18923"/>
                </a:cubicBezTo>
                <a:cubicBezTo>
                  <a:pt x="14732" y="18923"/>
                  <a:pt x="9271" y="20193"/>
                  <a:pt x="2413" y="22479"/>
                </a:cubicBezTo>
                <a:cubicBezTo>
                  <a:pt x="1523" y="21336"/>
                  <a:pt x="761" y="20066"/>
                  <a:pt x="0" y="18923"/>
                </a:cubicBezTo>
                <a:cubicBezTo>
                  <a:pt x="17398" y="12700"/>
                  <a:pt x="34544" y="6223"/>
                  <a:pt x="51942" y="0"/>
                </a:cubicBezTo>
              </a:path>
            </a:pathLst>
          </a:custGeom>
          <a:solidFill>
            <a:srgbClr val="0000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6" name="Freeform 3"/>
          <p:cNvSpPr/>
          <p:nvPr/>
        </p:nvSpPr>
        <p:spPr>
          <a:xfrm>
            <a:off x="4396223" y="2352791"/>
            <a:ext cx="72306" cy="128826"/>
          </a:xfrm>
          <a:custGeom>
            <a:avLst/>
            <a:gdLst>
              <a:gd name="connsiteX0" fmla="*/ 58292 w 96647"/>
              <a:gd name="connsiteY0" fmla="*/ 6350 h 174625"/>
              <a:gd name="connsiteX1" fmla="*/ 63372 w 96647"/>
              <a:gd name="connsiteY1" fmla="*/ 6350 h 174625"/>
              <a:gd name="connsiteX2" fmla="*/ 63372 w 96647"/>
              <a:gd name="connsiteY2" fmla="*/ 140335 h 174625"/>
              <a:gd name="connsiteX3" fmla="*/ 64896 w 96647"/>
              <a:gd name="connsiteY3" fmla="*/ 156972 h 174625"/>
              <a:gd name="connsiteX4" fmla="*/ 71120 w 96647"/>
              <a:gd name="connsiteY4" fmla="*/ 162052 h 174625"/>
              <a:gd name="connsiteX5" fmla="*/ 90296 w 96647"/>
              <a:gd name="connsiteY5" fmla="*/ 163957 h 174625"/>
              <a:gd name="connsiteX6" fmla="*/ 90296 w 96647"/>
              <a:gd name="connsiteY6" fmla="*/ 168275 h 174625"/>
              <a:gd name="connsiteX7" fmla="*/ 10159 w 96647"/>
              <a:gd name="connsiteY7" fmla="*/ 168275 h 174625"/>
              <a:gd name="connsiteX8" fmla="*/ 10159 w 96647"/>
              <a:gd name="connsiteY8" fmla="*/ 163957 h 174625"/>
              <a:gd name="connsiteX9" fmla="*/ 29590 w 96647"/>
              <a:gd name="connsiteY9" fmla="*/ 162052 h 174625"/>
              <a:gd name="connsiteX10" fmla="*/ 35814 w 96647"/>
              <a:gd name="connsiteY10" fmla="*/ 157479 h 174625"/>
              <a:gd name="connsiteX11" fmla="*/ 37465 w 96647"/>
              <a:gd name="connsiteY11" fmla="*/ 140335 h 174625"/>
              <a:gd name="connsiteX12" fmla="*/ 37465 w 96647"/>
              <a:gd name="connsiteY12" fmla="*/ 54736 h 174625"/>
              <a:gd name="connsiteX13" fmla="*/ 35940 w 96647"/>
              <a:gd name="connsiteY13" fmla="*/ 32511 h 174625"/>
              <a:gd name="connsiteX14" fmla="*/ 31877 w 96647"/>
              <a:gd name="connsiteY14" fmla="*/ 27051 h 174625"/>
              <a:gd name="connsiteX15" fmla="*/ 24891 w 96647"/>
              <a:gd name="connsiteY15" fmla="*/ 25273 h 174625"/>
              <a:gd name="connsiteX16" fmla="*/ 8763 w 96647"/>
              <a:gd name="connsiteY16" fmla="*/ 28829 h 174625"/>
              <a:gd name="connsiteX17" fmla="*/ 6350 w 96647"/>
              <a:gd name="connsiteY17" fmla="*/ 25273 h 174625"/>
              <a:gd name="connsiteX18" fmla="*/ 58292 w 96647"/>
              <a:gd name="connsiteY18" fmla="*/ 6350 h 1746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</a:cxnLst>
            <a:rect l="l" t="t" r="r" b="b"/>
            <a:pathLst>
              <a:path w="96647" h="174625">
                <a:moveTo>
                  <a:pt x="58292" y="6350"/>
                </a:moveTo>
                <a:cubicBezTo>
                  <a:pt x="59944" y="6350"/>
                  <a:pt x="61721" y="6350"/>
                  <a:pt x="63372" y="6350"/>
                </a:cubicBezTo>
                <a:cubicBezTo>
                  <a:pt x="63372" y="51054"/>
                  <a:pt x="63372" y="95758"/>
                  <a:pt x="63372" y="140335"/>
                </a:cubicBezTo>
                <a:cubicBezTo>
                  <a:pt x="63372" y="149225"/>
                  <a:pt x="63880" y="154813"/>
                  <a:pt x="64896" y="156972"/>
                </a:cubicBezTo>
                <a:cubicBezTo>
                  <a:pt x="65913" y="159130"/>
                  <a:pt x="67945" y="160909"/>
                  <a:pt x="71120" y="162052"/>
                </a:cubicBezTo>
                <a:cubicBezTo>
                  <a:pt x="74295" y="163195"/>
                  <a:pt x="80645" y="163829"/>
                  <a:pt x="90296" y="163957"/>
                </a:cubicBezTo>
                <a:cubicBezTo>
                  <a:pt x="90296" y="165480"/>
                  <a:pt x="90296" y="166878"/>
                  <a:pt x="90296" y="168275"/>
                </a:cubicBezTo>
                <a:cubicBezTo>
                  <a:pt x="63627" y="168275"/>
                  <a:pt x="36829" y="168275"/>
                  <a:pt x="10159" y="168275"/>
                </a:cubicBezTo>
                <a:cubicBezTo>
                  <a:pt x="10159" y="166878"/>
                  <a:pt x="10159" y="165480"/>
                  <a:pt x="10159" y="163957"/>
                </a:cubicBezTo>
                <a:cubicBezTo>
                  <a:pt x="20192" y="163829"/>
                  <a:pt x="26670" y="163195"/>
                  <a:pt x="29590" y="162052"/>
                </a:cubicBezTo>
                <a:cubicBezTo>
                  <a:pt x="32511" y="160909"/>
                  <a:pt x="34544" y="159385"/>
                  <a:pt x="35814" y="157479"/>
                </a:cubicBezTo>
                <a:cubicBezTo>
                  <a:pt x="36957" y="155575"/>
                  <a:pt x="37465" y="149860"/>
                  <a:pt x="37465" y="140335"/>
                </a:cubicBezTo>
                <a:cubicBezTo>
                  <a:pt x="37465" y="111886"/>
                  <a:pt x="37465" y="83311"/>
                  <a:pt x="37465" y="54736"/>
                </a:cubicBezTo>
                <a:cubicBezTo>
                  <a:pt x="37465" y="43180"/>
                  <a:pt x="36957" y="35814"/>
                  <a:pt x="35940" y="32511"/>
                </a:cubicBezTo>
                <a:cubicBezTo>
                  <a:pt x="35178" y="29972"/>
                  <a:pt x="33909" y="28194"/>
                  <a:pt x="31877" y="27051"/>
                </a:cubicBezTo>
                <a:cubicBezTo>
                  <a:pt x="29971" y="25908"/>
                  <a:pt x="27685" y="25273"/>
                  <a:pt x="24891" y="25273"/>
                </a:cubicBezTo>
                <a:cubicBezTo>
                  <a:pt x="21082" y="25273"/>
                  <a:pt x="15621" y="26543"/>
                  <a:pt x="8763" y="28829"/>
                </a:cubicBezTo>
                <a:cubicBezTo>
                  <a:pt x="7873" y="27686"/>
                  <a:pt x="7111" y="26416"/>
                  <a:pt x="6350" y="25273"/>
                </a:cubicBezTo>
                <a:cubicBezTo>
                  <a:pt x="23748" y="19050"/>
                  <a:pt x="40894" y="12573"/>
                  <a:pt x="58292" y="6350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FF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7" name="Freeform 3"/>
          <p:cNvSpPr/>
          <p:nvPr/>
        </p:nvSpPr>
        <p:spPr>
          <a:xfrm>
            <a:off x="5256108" y="2248606"/>
            <a:ext cx="171027" cy="199095"/>
          </a:xfrm>
          <a:custGeom>
            <a:avLst/>
            <a:gdLst>
              <a:gd name="connsiteX0" fmla="*/ 0 w 228600"/>
              <a:gd name="connsiteY0" fmla="*/ 0 h 269875"/>
              <a:gd name="connsiteX1" fmla="*/ 120396 w 228600"/>
              <a:gd name="connsiteY1" fmla="*/ 0 h 269875"/>
              <a:gd name="connsiteX2" fmla="*/ 120396 w 228600"/>
              <a:gd name="connsiteY2" fmla="*/ 7366 h 269875"/>
              <a:gd name="connsiteX3" fmla="*/ 90678 w 228600"/>
              <a:gd name="connsiteY3" fmla="*/ 11302 h 269875"/>
              <a:gd name="connsiteX4" fmla="*/ 78994 w 228600"/>
              <a:gd name="connsiteY4" fmla="*/ 21844 h 269875"/>
              <a:gd name="connsiteX5" fmla="*/ 75819 w 228600"/>
              <a:gd name="connsiteY5" fmla="*/ 52323 h 269875"/>
              <a:gd name="connsiteX6" fmla="*/ 75819 w 228600"/>
              <a:gd name="connsiteY6" fmla="*/ 221869 h 269875"/>
              <a:gd name="connsiteX7" fmla="*/ 78994 w 228600"/>
              <a:gd name="connsiteY7" fmla="*/ 244602 h 269875"/>
              <a:gd name="connsiteX8" fmla="*/ 86233 w 228600"/>
              <a:gd name="connsiteY8" fmla="*/ 250825 h 269875"/>
              <a:gd name="connsiteX9" fmla="*/ 116840 w 228600"/>
              <a:gd name="connsiteY9" fmla="*/ 252729 h 269875"/>
              <a:gd name="connsiteX10" fmla="*/ 136271 w 228600"/>
              <a:gd name="connsiteY10" fmla="*/ 252729 h 269875"/>
              <a:gd name="connsiteX11" fmla="*/ 179196 w 228600"/>
              <a:gd name="connsiteY11" fmla="*/ 248158 h 269875"/>
              <a:gd name="connsiteX12" fmla="*/ 201803 w 228600"/>
              <a:gd name="connsiteY12" fmla="*/ 231902 h 269875"/>
              <a:gd name="connsiteX13" fmla="*/ 222122 w 228600"/>
              <a:gd name="connsiteY13" fmla="*/ 195198 h 269875"/>
              <a:gd name="connsiteX14" fmla="*/ 228600 w 228600"/>
              <a:gd name="connsiteY14" fmla="*/ 196595 h 269875"/>
              <a:gd name="connsiteX15" fmla="*/ 205866 w 228600"/>
              <a:gd name="connsiteY15" fmla="*/ 269875 h 269875"/>
              <a:gd name="connsiteX16" fmla="*/ 0 w 228600"/>
              <a:gd name="connsiteY16" fmla="*/ 269875 h 269875"/>
              <a:gd name="connsiteX17" fmla="*/ 0 w 228600"/>
              <a:gd name="connsiteY17" fmla="*/ 262509 h 269875"/>
              <a:gd name="connsiteX18" fmla="*/ 10033 w 228600"/>
              <a:gd name="connsiteY18" fmla="*/ 262509 h 269875"/>
              <a:gd name="connsiteX19" fmla="*/ 34163 w 228600"/>
              <a:gd name="connsiteY19" fmla="*/ 251333 h 269875"/>
              <a:gd name="connsiteX20" fmla="*/ 38227 w 228600"/>
              <a:gd name="connsiteY20" fmla="*/ 221869 h 269875"/>
              <a:gd name="connsiteX21" fmla="*/ 38227 w 228600"/>
              <a:gd name="connsiteY21" fmla="*/ 47751 h 269875"/>
              <a:gd name="connsiteX22" fmla="*/ 32765 w 228600"/>
              <a:gd name="connsiteY22" fmla="*/ 16129 h 269875"/>
              <a:gd name="connsiteX23" fmla="*/ 10033 w 228600"/>
              <a:gd name="connsiteY23" fmla="*/ 7366 h 269875"/>
              <a:gd name="connsiteX24" fmla="*/ 0 w 228600"/>
              <a:gd name="connsiteY24" fmla="*/ 7366 h 269875"/>
              <a:gd name="connsiteX25" fmla="*/ 0 w 228600"/>
              <a:gd name="connsiteY25" fmla="*/ 0 h 2698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228600" h="269875">
                <a:moveTo>
                  <a:pt x="0" y="0"/>
                </a:moveTo>
                <a:cubicBezTo>
                  <a:pt x="40132" y="0"/>
                  <a:pt x="80264" y="0"/>
                  <a:pt x="120396" y="0"/>
                </a:cubicBezTo>
                <a:cubicBezTo>
                  <a:pt x="120396" y="2413"/>
                  <a:pt x="120396" y="4952"/>
                  <a:pt x="120396" y="7366"/>
                </a:cubicBezTo>
                <a:cubicBezTo>
                  <a:pt x="106298" y="7239"/>
                  <a:pt x="96392" y="8508"/>
                  <a:pt x="90678" y="11302"/>
                </a:cubicBezTo>
                <a:cubicBezTo>
                  <a:pt x="84963" y="14097"/>
                  <a:pt x="81153" y="17652"/>
                  <a:pt x="78994" y="21844"/>
                </a:cubicBezTo>
                <a:cubicBezTo>
                  <a:pt x="76961" y="26161"/>
                  <a:pt x="75819" y="36322"/>
                  <a:pt x="75819" y="52323"/>
                </a:cubicBezTo>
                <a:cubicBezTo>
                  <a:pt x="75819" y="108839"/>
                  <a:pt x="75819" y="165354"/>
                  <a:pt x="75819" y="221869"/>
                </a:cubicBezTo>
                <a:cubicBezTo>
                  <a:pt x="75819" y="232917"/>
                  <a:pt x="76961" y="240538"/>
                  <a:pt x="78994" y="244602"/>
                </a:cubicBezTo>
                <a:cubicBezTo>
                  <a:pt x="80517" y="247396"/>
                  <a:pt x="83058" y="249428"/>
                  <a:pt x="86233" y="250825"/>
                </a:cubicBezTo>
                <a:cubicBezTo>
                  <a:pt x="89534" y="252095"/>
                  <a:pt x="99695" y="252729"/>
                  <a:pt x="116840" y="252729"/>
                </a:cubicBezTo>
                <a:cubicBezTo>
                  <a:pt x="123316" y="252729"/>
                  <a:pt x="129794" y="252729"/>
                  <a:pt x="136271" y="252729"/>
                </a:cubicBezTo>
                <a:cubicBezTo>
                  <a:pt x="156590" y="252729"/>
                  <a:pt x="170941" y="251205"/>
                  <a:pt x="179196" y="248158"/>
                </a:cubicBezTo>
                <a:cubicBezTo>
                  <a:pt x="187452" y="245109"/>
                  <a:pt x="194945" y="239776"/>
                  <a:pt x="201803" y="231902"/>
                </a:cubicBezTo>
                <a:cubicBezTo>
                  <a:pt x="208534" y="224154"/>
                  <a:pt x="215391" y="211963"/>
                  <a:pt x="222122" y="195198"/>
                </a:cubicBezTo>
                <a:cubicBezTo>
                  <a:pt x="224282" y="195707"/>
                  <a:pt x="226440" y="196214"/>
                  <a:pt x="228600" y="196595"/>
                </a:cubicBezTo>
                <a:cubicBezTo>
                  <a:pt x="220979" y="221107"/>
                  <a:pt x="213486" y="245490"/>
                  <a:pt x="205866" y="269875"/>
                </a:cubicBezTo>
                <a:cubicBezTo>
                  <a:pt x="137286" y="269875"/>
                  <a:pt x="68579" y="269875"/>
                  <a:pt x="0" y="269875"/>
                </a:cubicBezTo>
                <a:cubicBezTo>
                  <a:pt x="0" y="267461"/>
                  <a:pt x="0" y="264921"/>
                  <a:pt x="0" y="262509"/>
                </a:cubicBezTo>
                <a:cubicBezTo>
                  <a:pt x="3302" y="262509"/>
                  <a:pt x="6603" y="262509"/>
                  <a:pt x="10033" y="262509"/>
                </a:cubicBezTo>
                <a:cubicBezTo>
                  <a:pt x="21209" y="262509"/>
                  <a:pt x="29336" y="258826"/>
                  <a:pt x="34163" y="251333"/>
                </a:cubicBezTo>
                <a:cubicBezTo>
                  <a:pt x="36829" y="247141"/>
                  <a:pt x="38227" y="237363"/>
                  <a:pt x="38227" y="221869"/>
                </a:cubicBezTo>
                <a:cubicBezTo>
                  <a:pt x="38227" y="163829"/>
                  <a:pt x="38227" y="105791"/>
                  <a:pt x="38227" y="47751"/>
                </a:cubicBezTo>
                <a:cubicBezTo>
                  <a:pt x="38227" y="30860"/>
                  <a:pt x="36448" y="20320"/>
                  <a:pt x="32765" y="16129"/>
                </a:cubicBezTo>
                <a:cubicBezTo>
                  <a:pt x="27685" y="10286"/>
                  <a:pt x="20065" y="7366"/>
                  <a:pt x="10033" y="7366"/>
                </a:cubicBezTo>
                <a:cubicBezTo>
                  <a:pt x="6603" y="7366"/>
                  <a:pt x="3302" y="7366"/>
                  <a:pt x="0" y="7366"/>
                </a:cubicBezTo>
                <a:cubicBezTo>
                  <a:pt x="0" y="4952"/>
                  <a:pt x="0" y="2413"/>
                  <a:pt x="0" y="0"/>
                </a:cubicBezTo>
              </a:path>
            </a:pathLst>
          </a:custGeom>
          <a:solidFill>
            <a:srgbClr val="0000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8" name="Freeform 3"/>
          <p:cNvSpPr/>
          <p:nvPr/>
        </p:nvSpPr>
        <p:spPr>
          <a:xfrm>
            <a:off x="5251356" y="2243921"/>
            <a:ext cx="180528" cy="208465"/>
          </a:xfrm>
          <a:custGeom>
            <a:avLst/>
            <a:gdLst>
              <a:gd name="connsiteX0" fmla="*/ 6350 w 241300"/>
              <a:gd name="connsiteY0" fmla="*/ 6350 h 282575"/>
              <a:gd name="connsiteX1" fmla="*/ 126746 w 241300"/>
              <a:gd name="connsiteY1" fmla="*/ 6350 h 282575"/>
              <a:gd name="connsiteX2" fmla="*/ 126746 w 241300"/>
              <a:gd name="connsiteY2" fmla="*/ 13716 h 282575"/>
              <a:gd name="connsiteX3" fmla="*/ 97028 w 241300"/>
              <a:gd name="connsiteY3" fmla="*/ 17652 h 282575"/>
              <a:gd name="connsiteX4" fmla="*/ 85344 w 241300"/>
              <a:gd name="connsiteY4" fmla="*/ 28194 h 282575"/>
              <a:gd name="connsiteX5" fmla="*/ 82169 w 241300"/>
              <a:gd name="connsiteY5" fmla="*/ 58673 h 282575"/>
              <a:gd name="connsiteX6" fmla="*/ 82169 w 241300"/>
              <a:gd name="connsiteY6" fmla="*/ 228219 h 282575"/>
              <a:gd name="connsiteX7" fmla="*/ 85344 w 241300"/>
              <a:gd name="connsiteY7" fmla="*/ 250952 h 282575"/>
              <a:gd name="connsiteX8" fmla="*/ 92583 w 241300"/>
              <a:gd name="connsiteY8" fmla="*/ 257175 h 282575"/>
              <a:gd name="connsiteX9" fmla="*/ 123190 w 241300"/>
              <a:gd name="connsiteY9" fmla="*/ 259079 h 282575"/>
              <a:gd name="connsiteX10" fmla="*/ 142621 w 241300"/>
              <a:gd name="connsiteY10" fmla="*/ 259079 h 282575"/>
              <a:gd name="connsiteX11" fmla="*/ 185546 w 241300"/>
              <a:gd name="connsiteY11" fmla="*/ 254508 h 282575"/>
              <a:gd name="connsiteX12" fmla="*/ 208153 w 241300"/>
              <a:gd name="connsiteY12" fmla="*/ 238252 h 282575"/>
              <a:gd name="connsiteX13" fmla="*/ 228472 w 241300"/>
              <a:gd name="connsiteY13" fmla="*/ 201548 h 282575"/>
              <a:gd name="connsiteX14" fmla="*/ 234950 w 241300"/>
              <a:gd name="connsiteY14" fmla="*/ 202945 h 282575"/>
              <a:gd name="connsiteX15" fmla="*/ 212216 w 241300"/>
              <a:gd name="connsiteY15" fmla="*/ 276225 h 282575"/>
              <a:gd name="connsiteX16" fmla="*/ 6350 w 241300"/>
              <a:gd name="connsiteY16" fmla="*/ 276225 h 282575"/>
              <a:gd name="connsiteX17" fmla="*/ 6350 w 241300"/>
              <a:gd name="connsiteY17" fmla="*/ 268859 h 282575"/>
              <a:gd name="connsiteX18" fmla="*/ 16383 w 241300"/>
              <a:gd name="connsiteY18" fmla="*/ 268859 h 282575"/>
              <a:gd name="connsiteX19" fmla="*/ 40513 w 241300"/>
              <a:gd name="connsiteY19" fmla="*/ 257683 h 282575"/>
              <a:gd name="connsiteX20" fmla="*/ 44577 w 241300"/>
              <a:gd name="connsiteY20" fmla="*/ 228219 h 282575"/>
              <a:gd name="connsiteX21" fmla="*/ 44577 w 241300"/>
              <a:gd name="connsiteY21" fmla="*/ 54101 h 282575"/>
              <a:gd name="connsiteX22" fmla="*/ 39115 w 241300"/>
              <a:gd name="connsiteY22" fmla="*/ 22479 h 282575"/>
              <a:gd name="connsiteX23" fmla="*/ 16383 w 241300"/>
              <a:gd name="connsiteY23" fmla="*/ 13716 h 282575"/>
              <a:gd name="connsiteX24" fmla="*/ 6350 w 241300"/>
              <a:gd name="connsiteY24" fmla="*/ 13716 h 282575"/>
              <a:gd name="connsiteX25" fmla="*/ 6350 w 241300"/>
              <a:gd name="connsiteY25" fmla="*/ 6350 h 2825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241300" h="282575">
                <a:moveTo>
                  <a:pt x="6350" y="6350"/>
                </a:moveTo>
                <a:cubicBezTo>
                  <a:pt x="46482" y="6350"/>
                  <a:pt x="86614" y="6350"/>
                  <a:pt x="126746" y="6350"/>
                </a:cubicBezTo>
                <a:cubicBezTo>
                  <a:pt x="126746" y="8763"/>
                  <a:pt x="126746" y="11302"/>
                  <a:pt x="126746" y="13716"/>
                </a:cubicBezTo>
                <a:cubicBezTo>
                  <a:pt x="112648" y="13589"/>
                  <a:pt x="102742" y="14858"/>
                  <a:pt x="97028" y="17652"/>
                </a:cubicBezTo>
                <a:cubicBezTo>
                  <a:pt x="91313" y="20447"/>
                  <a:pt x="87503" y="24002"/>
                  <a:pt x="85344" y="28194"/>
                </a:cubicBezTo>
                <a:cubicBezTo>
                  <a:pt x="83311" y="32511"/>
                  <a:pt x="82169" y="42672"/>
                  <a:pt x="82169" y="58673"/>
                </a:cubicBezTo>
                <a:cubicBezTo>
                  <a:pt x="82169" y="115189"/>
                  <a:pt x="82169" y="171704"/>
                  <a:pt x="82169" y="228219"/>
                </a:cubicBezTo>
                <a:cubicBezTo>
                  <a:pt x="82169" y="239267"/>
                  <a:pt x="83311" y="246888"/>
                  <a:pt x="85344" y="250952"/>
                </a:cubicBezTo>
                <a:cubicBezTo>
                  <a:pt x="86867" y="253746"/>
                  <a:pt x="89408" y="255778"/>
                  <a:pt x="92583" y="257175"/>
                </a:cubicBezTo>
                <a:cubicBezTo>
                  <a:pt x="95884" y="258445"/>
                  <a:pt x="106045" y="259079"/>
                  <a:pt x="123190" y="259079"/>
                </a:cubicBezTo>
                <a:cubicBezTo>
                  <a:pt x="129666" y="259079"/>
                  <a:pt x="136144" y="259079"/>
                  <a:pt x="142621" y="259079"/>
                </a:cubicBezTo>
                <a:cubicBezTo>
                  <a:pt x="162940" y="259079"/>
                  <a:pt x="177291" y="257555"/>
                  <a:pt x="185546" y="254508"/>
                </a:cubicBezTo>
                <a:cubicBezTo>
                  <a:pt x="193802" y="251459"/>
                  <a:pt x="201295" y="246126"/>
                  <a:pt x="208153" y="238252"/>
                </a:cubicBezTo>
                <a:cubicBezTo>
                  <a:pt x="214884" y="230504"/>
                  <a:pt x="221741" y="218313"/>
                  <a:pt x="228472" y="201548"/>
                </a:cubicBezTo>
                <a:cubicBezTo>
                  <a:pt x="230632" y="202057"/>
                  <a:pt x="232790" y="202564"/>
                  <a:pt x="234950" y="202945"/>
                </a:cubicBezTo>
                <a:cubicBezTo>
                  <a:pt x="227329" y="227457"/>
                  <a:pt x="219836" y="251840"/>
                  <a:pt x="212216" y="276225"/>
                </a:cubicBezTo>
                <a:cubicBezTo>
                  <a:pt x="143636" y="276225"/>
                  <a:pt x="74929" y="276225"/>
                  <a:pt x="6350" y="276225"/>
                </a:cubicBezTo>
                <a:cubicBezTo>
                  <a:pt x="6350" y="273811"/>
                  <a:pt x="6350" y="271271"/>
                  <a:pt x="6350" y="268859"/>
                </a:cubicBezTo>
                <a:cubicBezTo>
                  <a:pt x="9652" y="268859"/>
                  <a:pt x="12953" y="268859"/>
                  <a:pt x="16383" y="268859"/>
                </a:cubicBezTo>
                <a:cubicBezTo>
                  <a:pt x="27559" y="268859"/>
                  <a:pt x="35686" y="265176"/>
                  <a:pt x="40513" y="257683"/>
                </a:cubicBezTo>
                <a:cubicBezTo>
                  <a:pt x="43179" y="253491"/>
                  <a:pt x="44577" y="243713"/>
                  <a:pt x="44577" y="228219"/>
                </a:cubicBezTo>
                <a:cubicBezTo>
                  <a:pt x="44577" y="170179"/>
                  <a:pt x="44577" y="112141"/>
                  <a:pt x="44577" y="54101"/>
                </a:cubicBezTo>
                <a:cubicBezTo>
                  <a:pt x="44577" y="37210"/>
                  <a:pt x="42798" y="26670"/>
                  <a:pt x="39115" y="22479"/>
                </a:cubicBezTo>
                <a:cubicBezTo>
                  <a:pt x="34035" y="16636"/>
                  <a:pt x="26415" y="13716"/>
                  <a:pt x="16383" y="13716"/>
                </a:cubicBezTo>
                <a:cubicBezTo>
                  <a:pt x="12953" y="13716"/>
                  <a:pt x="9652" y="13716"/>
                  <a:pt x="6350" y="13716"/>
                </a:cubicBezTo>
                <a:cubicBezTo>
                  <a:pt x="6350" y="11302"/>
                  <a:pt x="6350" y="8763"/>
                  <a:pt x="6350" y="6350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FF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9" name="Freeform 3"/>
          <p:cNvSpPr/>
          <p:nvPr/>
        </p:nvSpPr>
        <p:spPr>
          <a:xfrm>
            <a:off x="5484143" y="2357475"/>
            <a:ext cx="62805" cy="119457"/>
          </a:xfrm>
          <a:custGeom>
            <a:avLst/>
            <a:gdLst>
              <a:gd name="connsiteX0" fmla="*/ 40004 w 83947"/>
              <a:gd name="connsiteY0" fmla="*/ 0 h 161925"/>
              <a:gd name="connsiteX1" fmla="*/ 65785 w 83947"/>
              <a:gd name="connsiteY1" fmla="*/ 12446 h 161925"/>
              <a:gd name="connsiteX2" fmla="*/ 76200 w 83947"/>
              <a:gd name="connsiteY2" fmla="*/ 41655 h 161925"/>
              <a:gd name="connsiteX3" fmla="*/ 71628 w 83947"/>
              <a:gd name="connsiteY3" fmla="*/ 65785 h 161925"/>
              <a:gd name="connsiteX4" fmla="*/ 49148 w 83947"/>
              <a:gd name="connsiteY4" fmla="*/ 105917 h 161925"/>
              <a:gd name="connsiteX5" fmla="*/ 19939 w 83947"/>
              <a:gd name="connsiteY5" fmla="*/ 144272 h 161925"/>
              <a:gd name="connsiteX6" fmla="*/ 53213 w 83947"/>
              <a:gd name="connsiteY6" fmla="*/ 144272 h 161925"/>
              <a:gd name="connsiteX7" fmla="*/ 67436 w 83947"/>
              <a:gd name="connsiteY7" fmla="*/ 143383 h 161925"/>
              <a:gd name="connsiteX8" fmla="*/ 74803 w 83947"/>
              <a:gd name="connsiteY8" fmla="*/ 139572 h 161925"/>
              <a:gd name="connsiteX9" fmla="*/ 80517 w 83947"/>
              <a:gd name="connsiteY9" fmla="*/ 131445 h 161925"/>
              <a:gd name="connsiteX10" fmla="*/ 83946 w 83947"/>
              <a:gd name="connsiteY10" fmla="*/ 131445 h 161925"/>
              <a:gd name="connsiteX11" fmla="*/ 75057 w 83947"/>
              <a:gd name="connsiteY11" fmla="*/ 161925 h 161925"/>
              <a:gd name="connsiteX12" fmla="*/ 0 w 83947"/>
              <a:gd name="connsiteY12" fmla="*/ 161925 h 161925"/>
              <a:gd name="connsiteX13" fmla="*/ 0 w 83947"/>
              <a:gd name="connsiteY13" fmla="*/ 157607 h 161925"/>
              <a:gd name="connsiteX14" fmla="*/ 46609 w 83947"/>
              <a:gd name="connsiteY14" fmla="*/ 96139 h 161925"/>
              <a:gd name="connsiteX15" fmla="*/ 60197 w 83947"/>
              <a:gd name="connsiteY15" fmla="*/ 52451 h 161925"/>
              <a:gd name="connsiteX16" fmla="*/ 52704 w 83947"/>
              <a:gd name="connsiteY16" fmla="*/ 27686 h 161925"/>
              <a:gd name="connsiteX17" fmla="*/ 35052 w 83947"/>
              <a:gd name="connsiteY17" fmla="*/ 17907 h 161925"/>
              <a:gd name="connsiteX18" fmla="*/ 18160 w 83947"/>
              <a:gd name="connsiteY18" fmla="*/ 24765 h 161925"/>
              <a:gd name="connsiteX19" fmla="*/ 7111 w 83947"/>
              <a:gd name="connsiteY19" fmla="*/ 44830 h 161925"/>
              <a:gd name="connsiteX20" fmla="*/ 3683 w 83947"/>
              <a:gd name="connsiteY20" fmla="*/ 44830 h 161925"/>
              <a:gd name="connsiteX21" fmla="*/ 15747 w 83947"/>
              <a:gd name="connsiteY21" fmla="*/ 11683 h 161925"/>
              <a:gd name="connsiteX22" fmla="*/ 40004 w 83947"/>
              <a:gd name="connsiteY22" fmla="*/ 0 h 1619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</a:cxnLst>
            <a:rect l="l" t="t" r="r" b="b"/>
            <a:pathLst>
              <a:path w="83947" h="161925">
                <a:moveTo>
                  <a:pt x="40004" y="0"/>
                </a:moveTo>
                <a:cubicBezTo>
                  <a:pt x="50291" y="0"/>
                  <a:pt x="58801" y="4318"/>
                  <a:pt x="65785" y="12446"/>
                </a:cubicBezTo>
                <a:cubicBezTo>
                  <a:pt x="72771" y="20701"/>
                  <a:pt x="76200" y="30480"/>
                  <a:pt x="76200" y="41655"/>
                </a:cubicBezTo>
                <a:cubicBezTo>
                  <a:pt x="76200" y="49783"/>
                  <a:pt x="74803" y="57785"/>
                  <a:pt x="71628" y="65785"/>
                </a:cubicBezTo>
                <a:cubicBezTo>
                  <a:pt x="66928" y="78359"/>
                  <a:pt x="59690" y="91947"/>
                  <a:pt x="49148" y="105917"/>
                </a:cubicBezTo>
                <a:cubicBezTo>
                  <a:pt x="33401" y="127000"/>
                  <a:pt x="23876" y="139954"/>
                  <a:pt x="19939" y="144272"/>
                </a:cubicBezTo>
                <a:cubicBezTo>
                  <a:pt x="31115" y="144272"/>
                  <a:pt x="42164" y="144272"/>
                  <a:pt x="53213" y="144272"/>
                </a:cubicBezTo>
                <a:cubicBezTo>
                  <a:pt x="59944" y="144272"/>
                  <a:pt x="64642" y="144017"/>
                  <a:pt x="67436" y="143383"/>
                </a:cubicBezTo>
                <a:cubicBezTo>
                  <a:pt x="70103" y="142747"/>
                  <a:pt x="72516" y="141478"/>
                  <a:pt x="74803" y="139572"/>
                </a:cubicBezTo>
                <a:cubicBezTo>
                  <a:pt x="76961" y="137667"/>
                  <a:pt x="78866" y="135001"/>
                  <a:pt x="80517" y="131445"/>
                </a:cubicBezTo>
                <a:cubicBezTo>
                  <a:pt x="81660" y="131445"/>
                  <a:pt x="82803" y="131445"/>
                  <a:pt x="83946" y="131445"/>
                </a:cubicBezTo>
                <a:cubicBezTo>
                  <a:pt x="80898" y="141604"/>
                  <a:pt x="78104" y="151765"/>
                  <a:pt x="75057" y="161925"/>
                </a:cubicBezTo>
                <a:cubicBezTo>
                  <a:pt x="50038" y="161925"/>
                  <a:pt x="25019" y="161925"/>
                  <a:pt x="0" y="161925"/>
                </a:cubicBezTo>
                <a:cubicBezTo>
                  <a:pt x="0" y="160528"/>
                  <a:pt x="0" y="159130"/>
                  <a:pt x="0" y="157607"/>
                </a:cubicBezTo>
                <a:cubicBezTo>
                  <a:pt x="22352" y="132715"/>
                  <a:pt x="37465" y="111886"/>
                  <a:pt x="46609" y="96139"/>
                </a:cubicBezTo>
                <a:cubicBezTo>
                  <a:pt x="55753" y="80264"/>
                  <a:pt x="60197" y="65659"/>
                  <a:pt x="60197" y="52451"/>
                </a:cubicBezTo>
                <a:cubicBezTo>
                  <a:pt x="60197" y="42418"/>
                  <a:pt x="57784" y="34036"/>
                  <a:pt x="52704" y="27686"/>
                </a:cubicBezTo>
                <a:cubicBezTo>
                  <a:pt x="47752" y="21208"/>
                  <a:pt x="41909" y="17907"/>
                  <a:pt x="35052" y="17907"/>
                </a:cubicBezTo>
                <a:cubicBezTo>
                  <a:pt x="28702" y="17907"/>
                  <a:pt x="23114" y="20320"/>
                  <a:pt x="18160" y="24765"/>
                </a:cubicBezTo>
                <a:cubicBezTo>
                  <a:pt x="13080" y="29336"/>
                  <a:pt x="9525" y="36068"/>
                  <a:pt x="7111" y="44830"/>
                </a:cubicBezTo>
                <a:cubicBezTo>
                  <a:pt x="5969" y="44830"/>
                  <a:pt x="4826" y="44830"/>
                  <a:pt x="3683" y="44830"/>
                </a:cubicBezTo>
                <a:cubicBezTo>
                  <a:pt x="5207" y="30480"/>
                  <a:pt x="9144" y="19304"/>
                  <a:pt x="15747" y="11683"/>
                </a:cubicBezTo>
                <a:cubicBezTo>
                  <a:pt x="22225" y="3936"/>
                  <a:pt x="30226" y="0"/>
                  <a:pt x="40004" y="0"/>
                </a:cubicBezTo>
              </a:path>
            </a:pathLst>
          </a:custGeom>
          <a:solidFill>
            <a:srgbClr val="0000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40" name="Freeform 3"/>
          <p:cNvSpPr/>
          <p:nvPr/>
        </p:nvSpPr>
        <p:spPr>
          <a:xfrm>
            <a:off x="5479391" y="2352791"/>
            <a:ext cx="72306" cy="128826"/>
          </a:xfrm>
          <a:custGeom>
            <a:avLst/>
            <a:gdLst>
              <a:gd name="connsiteX0" fmla="*/ 46354 w 96647"/>
              <a:gd name="connsiteY0" fmla="*/ 6350 h 174625"/>
              <a:gd name="connsiteX1" fmla="*/ 72135 w 96647"/>
              <a:gd name="connsiteY1" fmla="*/ 18796 h 174625"/>
              <a:gd name="connsiteX2" fmla="*/ 82550 w 96647"/>
              <a:gd name="connsiteY2" fmla="*/ 48005 h 174625"/>
              <a:gd name="connsiteX3" fmla="*/ 77978 w 96647"/>
              <a:gd name="connsiteY3" fmla="*/ 72135 h 174625"/>
              <a:gd name="connsiteX4" fmla="*/ 55498 w 96647"/>
              <a:gd name="connsiteY4" fmla="*/ 112267 h 174625"/>
              <a:gd name="connsiteX5" fmla="*/ 26289 w 96647"/>
              <a:gd name="connsiteY5" fmla="*/ 150622 h 174625"/>
              <a:gd name="connsiteX6" fmla="*/ 59563 w 96647"/>
              <a:gd name="connsiteY6" fmla="*/ 150622 h 174625"/>
              <a:gd name="connsiteX7" fmla="*/ 73786 w 96647"/>
              <a:gd name="connsiteY7" fmla="*/ 149733 h 174625"/>
              <a:gd name="connsiteX8" fmla="*/ 81153 w 96647"/>
              <a:gd name="connsiteY8" fmla="*/ 145922 h 174625"/>
              <a:gd name="connsiteX9" fmla="*/ 86867 w 96647"/>
              <a:gd name="connsiteY9" fmla="*/ 137795 h 174625"/>
              <a:gd name="connsiteX10" fmla="*/ 90296 w 96647"/>
              <a:gd name="connsiteY10" fmla="*/ 137795 h 174625"/>
              <a:gd name="connsiteX11" fmla="*/ 81407 w 96647"/>
              <a:gd name="connsiteY11" fmla="*/ 168275 h 174625"/>
              <a:gd name="connsiteX12" fmla="*/ 6350 w 96647"/>
              <a:gd name="connsiteY12" fmla="*/ 168275 h 174625"/>
              <a:gd name="connsiteX13" fmla="*/ 6350 w 96647"/>
              <a:gd name="connsiteY13" fmla="*/ 163957 h 174625"/>
              <a:gd name="connsiteX14" fmla="*/ 52959 w 96647"/>
              <a:gd name="connsiteY14" fmla="*/ 102489 h 174625"/>
              <a:gd name="connsiteX15" fmla="*/ 66547 w 96647"/>
              <a:gd name="connsiteY15" fmla="*/ 58801 h 174625"/>
              <a:gd name="connsiteX16" fmla="*/ 59054 w 96647"/>
              <a:gd name="connsiteY16" fmla="*/ 34036 h 174625"/>
              <a:gd name="connsiteX17" fmla="*/ 41402 w 96647"/>
              <a:gd name="connsiteY17" fmla="*/ 24257 h 174625"/>
              <a:gd name="connsiteX18" fmla="*/ 24510 w 96647"/>
              <a:gd name="connsiteY18" fmla="*/ 31115 h 174625"/>
              <a:gd name="connsiteX19" fmla="*/ 13461 w 96647"/>
              <a:gd name="connsiteY19" fmla="*/ 51180 h 174625"/>
              <a:gd name="connsiteX20" fmla="*/ 10033 w 96647"/>
              <a:gd name="connsiteY20" fmla="*/ 51180 h 174625"/>
              <a:gd name="connsiteX21" fmla="*/ 22097 w 96647"/>
              <a:gd name="connsiteY21" fmla="*/ 18033 h 174625"/>
              <a:gd name="connsiteX22" fmla="*/ 46354 w 96647"/>
              <a:gd name="connsiteY22" fmla="*/ 6350 h 1746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</a:cxnLst>
            <a:rect l="l" t="t" r="r" b="b"/>
            <a:pathLst>
              <a:path w="96647" h="174625">
                <a:moveTo>
                  <a:pt x="46354" y="6350"/>
                </a:moveTo>
                <a:cubicBezTo>
                  <a:pt x="56641" y="6350"/>
                  <a:pt x="65151" y="10668"/>
                  <a:pt x="72135" y="18796"/>
                </a:cubicBezTo>
                <a:cubicBezTo>
                  <a:pt x="79121" y="27051"/>
                  <a:pt x="82550" y="36830"/>
                  <a:pt x="82550" y="48005"/>
                </a:cubicBezTo>
                <a:cubicBezTo>
                  <a:pt x="82550" y="56133"/>
                  <a:pt x="81153" y="64135"/>
                  <a:pt x="77978" y="72135"/>
                </a:cubicBezTo>
                <a:cubicBezTo>
                  <a:pt x="73278" y="84709"/>
                  <a:pt x="66040" y="98297"/>
                  <a:pt x="55498" y="112267"/>
                </a:cubicBezTo>
                <a:cubicBezTo>
                  <a:pt x="39751" y="133350"/>
                  <a:pt x="30226" y="146304"/>
                  <a:pt x="26289" y="150622"/>
                </a:cubicBezTo>
                <a:cubicBezTo>
                  <a:pt x="37465" y="150622"/>
                  <a:pt x="48514" y="150622"/>
                  <a:pt x="59563" y="150622"/>
                </a:cubicBezTo>
                <a:cubicBezTo>
                  <a:pt x="66294" y="150622"/>
                  <a:pt x="70992" y="150367"/>
                  <a:pt x="73786" y="149733"/>
                </a:cubicBezTo>
                <a:cubicBezTo>
                  <a:pt x="76453" y="149097"/>
                  <a:pt x="78866" y="147828"/>
                  <a:pt x="81153" y="145922"/>
                </a:cubicBezTo>
                <a:cubicBezTo>
                  <a:pt x="83311" y="144017"/>
                  <a:pt x="85216" y="141351"/>
                  <a:pt x="86867" y="137795"/>
                </a:cubicBezTo>
                <a:cubicBezTo>
                  <a:pt x="88010" y="137795"/>
                  <a:pt x="89153" y="137795"/>
                  <a:pt x="90296" y="137795"/>
                </a:cubicBezTo>
                <a:cubicBezTo>
                  <a:pt x="87248" y="147954"/>
                  <a:pt x="84454" y="158115"/>
                  <a:pt x="81407" y="168275"/>
                </a:cubicBezTo>
                <a:cubicBezTo>
                  <a:pt x="56388" y="168275"/>
                  <a:pt x="31369" y="168275"/>
                  <a:pt x="6350" y="168275"/>
                </a:cubicBezTo>
                <a:cubicBezTo>
                  <a:pt x="6350" y="166878"/>
                  <a:pt x="6350" y="165480"/>
                  <a:pt x="6350" y="163957"/>
                </a:cubicBezTo>
                <a:cubicBezTo>
                  <a:pt x="28702" y="139065"/>
                  <a:pt x="43815" y="118236"/>
                  <a:pt x="52959" y="102489"/>
                </a:cubicBezTo>
                <a:cubicBezTo>
                  <a:pt x="62103" y="86614"/>
                  <a:pt x="66547" y="72009"/>
                  <a:pt x="66547" y="58801"/>
                </a:cubicBezTo>
                <a:cubicBezTo>
                  <a:pt x="66547" y="48768"/>
                  <a:pt x="64134" y="40386"/>
                  <a:pt x="59054" y="34036"/>
                </a:cubicBezTo>
                <a:cubicBezTo>
                  <a:pt x="54102" y="27558"/>
                  <a:pt x="48259" y="24257"/>
                  <a:pt x="41402" y="24257"/>
                </a:cubicBezTo>
                <a:cubicBezTo>
                  <a:pt x="35052" y="24257"/>
                  <a:pt x="29464" y="26670"/>
                  <a:pt x="24510" y="31115"/>
                </a:cubicBezTo>
                <a:cubicBezTo>
                  <a:pt x="19430" y="35686"/>
                  <a:pt x="15875" y="42418"/>
                  <a:pt x="13461" y="51180"/>
                </a:cubicBezTo>
                <a:cubicBezTo>
                  <a:pt x="12319" y="51180"/>
                  <a:pt x="11176" y="51180"/>
                  <a:pt x="10033" y="51180"/>
                </a:cubicBezTo>
                <a:cubicBezTo>
                  <a:pt x="11557" y="36830"/>
                  <a:pt x="15494" y="25654"/>
                  <a:pt x="22097" y="18033"/>
                </a:cubicBezTo>
                <a:cubicBezTo>
                  <a:pt x="28575" y="10286"/>
                  <a:pt x="36576" y="6350"/>
                  <a:pt x="46354" y="6350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FF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pic>
        <p:nvPicPr>
          <p:cNvPr id="102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9069" y="3672723"/>
            <a:ext cx="266041" cy="252968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2405662" y="524675"/>
            <a:ext cx="4751301" cy="379591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如图所示是小明同学研究串联电路中电流、</a:t>
            </a:r>
          </a:p>
        </p:txBody>
      </p:sp>
      <p:sp>
        <p:nvSpPr>
          <p:cNvPr id="1029" name="TextBox 1"/>
          <p:cNvSpPr txBox="1"/>
          <p:nvPr/>
        </p:nvSpPr>
        <p:spPr>
          <a:xfrm>
            <a:off x="1911585" y="927550"/>
            <a:ext cx="5237011" cy="969496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电压特点的实验电路，当开关闭合时，灯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1295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亮而</a:t>
            </a:r>
          </a:p>
          <a:p>
            <a:pPr>
              <a:lnSpc>
                <a:spcPts val="40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1295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不亮，电流表和电压表都有读数，则故障可能</a:t>
            </a:r>
          </a:p>
        </p:txBody>
      </p:sp>
      <p:sp>
        <p:nvSpPr>
          <p:cNvPr id="1030" name="TextBox 1"/>
          <p:cNvSpPr txBox="1"/>
          <p:nvPr/>
        </p:nvSpPr>
        <p:spPr>
          <a:xfrm>
            <a:off x="1911585" y="1845546"/>
            <a:ext cx="1577246" cy="405239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是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</a:t>
            </a:r>
            <a:r>
              <a:rPr lang="zh-CN" altLang="en-US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sz="195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137622" y="1845151"/>
            <a:ext cx="1321196" cy="3685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795" dirty="0" smtClean="0">
                <a:solidFill>
                  <a:srgbClr val="FF0000"/>
                </a:solidFill>
              </a:rPr>
              <a:t>灯</a:t>
            </a:r>
            <a:r>
              <a:rPr lang="en-US" altLang="zh-CN" sz="1795" dirty="0" smtClean="0">
                <a:solidFill>
                  <a:srgbClr val="FF0000"/>
                </a:solidFill>
              </a:rPr>
              <a:t>L2</a:t>
            </a:r>
            <a:r>
              <a:rPr lang="zh-CN" altLang="en-US" sz="1795" dirty="0" smtClean="0">
                <a:solidFill>
                  <a:srgbClr val="FF0000"/>
                </a:solidFill>
              </a:rPr>
              <a:t>被短路</a:t>
            </a:r>
            <a:endParaRPr lang="zh-CN" altLang="en-US" sz="1795" dirty="0">
              <a:solidFill>
                <a:srgbClr val="FF0000"/>
              </a:solidFill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-26670" y="58859"/>
            <a:ext cx="209994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巩固提升</a:t>
            </a:r>
          </a:p>
        </p:txBody>
      </p:sp>
    </p:spTree>
    <p:extLst>
      <p:ext uri="{BB962C8B-B14F-4D97-AF65-F5344CB8AC3E}">
        <p14:creationId xmlns:p14="http://schemas.microsoft.com/office/powerpoint/2010/main" val="361553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3"/>
          <p:cNvSpPr/>
          <p:nvPr/>
        </p:nvSpPr>
        <p:spPr>
          <a:xfrm>
            <a:off x="4561739" y="938793"/>
            <a:ext cx="1047823" cy="384512"/>
          </a:xfrm>
          <a:custGeom>
            <a:avLst/>
            <a:gdLst>
              <a:gd name="connsiteX0" fmla="*/ 14478 w 1400555"/>
              <a:gd name="connsiteY0" fmla="*/ 506730 h 521208"/>
              <a:gd name="connsiteX1" fmla="*/ 1386078 w 1400555"/>
              <a:gd name="connsiteY1" fmla="*/ 506730 h 521208"/>
              <a:gd name="connsiteX2" fmla="*/ 1386078 w 1400555"/>
              <a:gd name="connsiteY2" fmla="*/ 14477 h 521208"/>
              <a:gd name="connsiteX3" fmla="*/ 14478 w 1400555"/>
              <a:gd name="connsiteY3" fmla="*/ 14477 h 521208"/>
              <a:gd name="connsiteX4" fmla="*/ 14478 w 1400555"/>
              <a:gd name="connsiteY4" fmla="*/ 506730 h 52120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400555" h="521208">
                <a:moveTo>
                  <a:pt x="14478" y="506730"/>
                </a:moveTo>
                <a:lnTo>
                  <a:pt x="1386078" y="506730"/>
                </a:lnTo>
                <a:lnTo>
                  <a:pt x="1386078" y="14477"/>
                </a:lnTo>
                <a:lnTo>
                  <a:pt x="14478" y="14477"/>
                </a:lnTo>
                <a:lnTo>
                  <a:pt x="14478" y="506730"/>
                </a:ln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7" name="Freeform 3"/>
          <p:cNvSpPr/>
          <p:nvPr/>
        </p:nvSpPr>
        <p:spPr>
          <a:xfrm>
            <a:off x="4561738" y="2407132"/>
            <a:ext cx="1275858" cy="384512"/>
          </a:xfrm>
          <a:custGeom>
            <a:avLst/>
            <a:gdLst>
              <a:gd name="connsiteX0" fmla="*/ 14478 w 1705355"/>
              <a:gd name="connsiteY0" fmla="*/ 506730 h 521208"/>
              <a:gd name="connsiteX1" fmla="*/ 1690878 w 1705355"/>
              <a:gd name="connsiteY1" fmla="*/ 506730 h 521208"/>
              <a:gd name="connsiteX2" fmla="*/ 1690878 w 1705355"/>
              <a:gd name="connsiteY2" fmla="*/ 14478 h 521208"/>
              <a:gd name="connsiteX3" fmla="*/ 14478 w 1705355"/>
              <a:gd name="connsiteY3" fmla="*/ 14478 h 521208"/>
              <a:gd name="connsiteX4" fmla="*/ 14478 w 1705355"/>
              <a:gd name="connsiteY4" fmla="*/ 506730 h 52120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705355" h="521208">
                <a:moveTo>
                  <a:pt x="14478" y="506730"/>
                </a:moveTo>
                <a:lnTo>
                  <a:pt x="1690878" y="506730"/>
                </a:lnTo>
                <a:lnTo>
                  <a:pt x="1690878" y="14478"/>
                </a:lnTo>
                <a:lnTo>
                  <a:pt x="14478" y="14478"/>
                </a:lnTo>
                <a:lnTo>
                  <a:pt x="14478" y="506730"/>
                </a:ln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8" name="Freeform 3"/>
          <p:cNvSpPr/>
          <p:nvPr/>
        </p:nvSpPr>
        <p:spPr>
          <a:xfrm>
            <a:off x="4561739" y="3700080"/>
            <a:ext cx="2758089" cy="384512"/>
          </a:xfrm>
          <a:custGeom>
            <a:avLst/>
            <a:gdLst>
              <a:gd name="connsiteX0" fmla="*/ 14478 w 3686555"/>
              <a:gd name="connsiteY0" fmla="*/ 506730 h 521208"/>
              <a:gd name="connsiteX1" fmla="*/ 3672078 w 3686555"/>
              <a:gd name="connsiteY1" fmla="*/ 506730 h 521208"/>
              <a:gd name="connsiteX2" fmla="*/ 3672078 w 3686555"/>
              <a:gd name="connsiteY2" fmla="*/ 14478 h 521208"/>
              <a:gd name="connsiteX3" fmla="*/ 14478 w 3686555"/>
              <a:gd name="connsiteY3" fmla="*/ 14478 h 521208"/>
              <a:gd name="connsiteX4" fmla="*/ 14478 w 3686555"/>
              <a:gd name="connsiteY4" fmla="*/ 506730 h 52120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686555" h="521208">
                <a:moveTo>
                  <a:pt x="14478" y="506730"/>
                </a:moveTo>
                <a:lnTo>
                  <a:pt x="3672078" y="506730"/>
                </a:lnTo>
                <a:lnTo>
                  <a:pt x="3672078" y="14478"/>
                </a:lnTo>
                <a:lnTo>
                  <a:pt x="14478" y="14478"/>
                </a:lnTo>
                <a:lnTo>
                  <a:pt x="14478" y="506730"/>
                </a:ln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9" name="Freeform 3"/>
          <p:cNvSpPr/>
          <p:nvPr/>
        </p:nvSpPr>
        <p:spPr>
          <a:xfrm>
            <a:off x="3079507" y="2571280"/>
            <a:ext cx="591752" cy="42723"/>
          </a:xfrm>
          <a:custGeom>
            <a:avLst/>
            <a:gdLst>
              <a:gd name="connsiteX0" fmla="*/ 14477 w 790955"/>
              <a:gd name="connsiteY0" fmla="*/ 14478 h 57911"/>
              <a:gd name="connsiteX1" fmla="*/ 776477 w 790955"/>
              <a:gd name="connsiteY1" fmla="*/ 14478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790955" h="57911">
                <a:moveTo>
                  <a:pt x="14477" y="14478"/>
                </a:moveTo>
                <a:lnTo>
                  <a:pt x="776477" y="144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0" name="Freeform 3"/>
          <p:cNvSpPr/>
          <p:nvPr/>
        </p:nvSpPr>
        <p:spPr>
          <a:xfrm>
            <a:off x="3649595" y="1164777"/>
            <a:ext cx="43326" cy="2719688"/>
          </a:xfrm>
          <a:custGeom>
            <a:avLst/>
            <a:gdLst>
              <a:gd name="connsiteX0" fmla="*/ 14478 w 57911"/>
              <a:gd name="connsiteY0" fmla="*/ 14477 h 3686555"/>
              <a:gd name="connsiteX1" fmla="*/ 14478 w 57911"/>
              <a:gd name="connsiteY1" fmla="*/ 3672077 h 368655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57911" h="3686555">
                <a:moveTo>
                  <a:pt x="14478" y="14477"/>
                </a:moveTo>
                <a:lnTo>
                  <a:pt x="14478" y="3672077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1" name="Freeform 3"/>
          <p:cNvSpPr/>
          <p:nvPr/>
        </p:nvSpPr>
        <p:spPr>
          <a:xfrm>
            <a:off x="3649596" y="1164777"/>
            <a:ext cx="933805" cy="42723"/>
          </a:xfrm>
          <a:custGeom>
            <a:avLst/>
            <a:gdLst>
              <a:gd name="connsiteX0" fmla="*/ 14478 w 1248155"/>
              <a:gd name="connsiteY0" fmla="*/ 14477 h 57911"/>
              <a:gd name="connsiteX1" fmla="*/ 1233678 w 1248155"/>
              <a:gd name="connsiteY1" fmla="*/ 14477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48155" h="57911">
                <a:moveTo>
                  <a:pt x="14478" y="14477"/>
                </a:moveTo>
                <a:lnTo>
                  <a:pt x="1233678" y="14477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2" name="Freeform 3"/>
          <p:cNvSpPr/>
          <p:nvPr/>
        </p:nvSpPr>
        <p:spPr>
          <a:xfrm>
            <a:off x="3649596" y="2570156"/>
            <a:ext cx="933805" cy="42723"/>
          </a:xfrm>
          <a:custGeom>
            <a:avLst/>
            <a:gdLst>
              <a:gd name="connsiteX0" fmla="*/ 14478 w 1248155"/>
              <a:gd name="connsiteY0" fmla="*/ 14478 h 57911"/>
              <a:gd name="connsiteX1" fmla="*/ 1233678 w 1248155"/>
              <a:gd name="connsiteY1" fmla="*/ 14478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48155" h="57911">
                <a:moveTo>
                  <a:pt x="14478" y="14478"/>
                </a:moveTo>
                <a:lnTo>
                  <a:pt x="1233678" y="144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3" name="Freeform 3"/>
          <p:cNvSpPr/>
          <p:nvPr/>
        </p:nvSpPr>
        <p:spPr>
          <a:xfrm>
            <a:off x="3649596" y="3863104"/>
            <a:ext cx="933805" cy="42723"/>
          </a:xfrm>
          <a:custGeom>
            <a:avLst/>
            <a:gdLst>
              <a:gd name="connsiteX0" fmla="*/ 14478 w 1248155"/>
              <a:gd name="connsiteY0" fmla="*/ 14478 h 57911"/>
              <a:gd name="connsiteX1" fmla="*/ 1233678 w 1248155"/>
              <a:gd name="connsiteY1" fmla="*/ 14478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48155" h="57911">
                <a:moveTo>
                  <a:pt x="14478" y="14478"/>
                </a:moveTo>
                <a:lnTo>
                  <a:pt x="1233678" y="144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5" name="TextBox 1"/>
          <p:cNvSpPr txBox="1"/>
          <p:nvPr/>
        </p:nvSpPr>
        <p:spPr>
          <a:xfrm>
            <a:off x="4638511" y="2482837"/>
            <a:ext cx="1125308" cy="40523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、电流表</a:t>
            </a:r>
            <a:endParaRPr lang="en-US" altLang="zh-CN" sz="1950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  <a:hlinkClick r:id="rId2" action="ppaction://hlinksldjump"/>
            </a:endParaRPr>
          </a:p>
        </p:txBody>
      </p:sp>
      <p:sp>
        <p:nvSpPr>
          <p:cNvPr id="16" name="TextBox 1"/>
          <p:cNvSpPr txBox="1"/>
          <p:nvPr/>
        </p:nvSpPr>
        <p:spPr>
          <a:xfrm>
            <a:off x="2766720" y="2951295"/>
            <a:ext cx="4501232" cy="1149033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600"/>
              </a:lnSpc>
              <a:tabLst>
                <a:tab pos="2501900" algn="l"/>
              </a:tabLst>
            </a:pPr>
            <a:endParaRPr lang="en-US" altLang="zh-CN" sz="1950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3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、串并联电路电流规律</a:t>
            </a:r>
            <a:endParaRPr lang="en-US" altLang="zh-CN" sz="1950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  <a:hlinkClick r:id="rId3" action="ppaction://hlinksldjump"/>
            </a:endParaRPr>
          </a:p>
        </p:txBody>
      </p:sp>
      <p:sp>
        <p:nvSpPr>
          <p:cNvPr id="17" name="TextBox 1"/>
          <p:cNvSpPr txBox="1"/>
          <p:nvPr/>
        </p:nvSpPr>
        <p:spPr>
          <a:xfrm>
            <a:off x="1198880" y="609253"/>
            <a:ext cx="4292600" cy="2200602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2800"/>
              </a:lnSpc>
              <a:tabLst>
                <a:tab pos="927100" algn="l"/>
                <a:tab pos="3429000" algn="l"/>
              </a:tabLst>
            </a:pPr>
            <a:endParaRPr lang="en-US" altLang="zh-CN" sz="1950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 algn="l">
              <a:lnSpc>
                <a:spcPts val="1000"/>
              </a:lnSpc>
            </a:pPr>
            <a:r>
              <a:rPr lang="en-US" altLang="zh-CN" sz="1345" dirty="0" smtClean="0"/>
              <a:t>                                                     </a:t>
            </a:r>
          </a:p>
          <a:p>
            <a:pPr algn="l">
              <a:lnSpc>
                <a:spcPts val="10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1 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、电流</a:t>
            </a:r>
            <a:endParaRPr lang="en-US" altLang="zh-CN" sz="1950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  <a:hlinkClick r:id="rId4" action="ppaction://hlinksldjump"/>
            </a:endParaRPr>
          </a:p>
          <a:p>
            <a:pPr algn="l">
              <a:lnSpc>
                <a:spcPts val="1000"/>
              </a:lnSpc>
            </a:pPr>
            <a:endParaRPr lang="en-US" altLang="zh-CN" sz="1345" dirty="0" smtClean="0"/>
          </a:p>
          <a:p>
            <a:pPr algn="l">
              <a:lnSpc>
                <a:spcPts val="1000"/>
              </a:lnSpc>
            </a:pPr>
            <a:endParaRPr lang="en-US" altLang="zh-CN" sz="1345" dirty="0" smtClean="0"/>
          </a:p>
          <a:p>
            <a:pPr algn="l">
              <a:lnSpc>
                <a:spcPts val="1000"/>
              </a:lnSpc>
            </a:pPr>
            <a:endParaRPr lang="en-US" altLang="zh-CN" sz="1345" dirty="0" smtClean="0"/>
          </a:p>
          <a:p>
            <a:pPr algn="l">
              <a:lnSpc>
                <a:spcPts val="1000"/>
              </a:lnSpc>
            </a:pPr>
            <a:endParaRPr lang="en-US" altLang="zh-CN" sz="1345" dirty="0" smtClean="0"/>
          </a:p>
          <a:p>
            <a:pPr algn="l">
              <a:lnSpc>
                <a:spcPts val="1000"/>
              </a:lnSpc>
            </a:pPr>
            <a:endParaRPr lang="en-US" altLang="zh-CN" sz="1345" dirty="0" smtClean="0"/>
          </a:p>
          <a:p>
            <a:pPr algn="l">
              <a:lnSpc>
                <a:spcPts val="1000"/>
              </a:lnSpc>
            </a:pPr>
            <a:endParaRPr lang="en-US" altLang="zh-CN" sz="1345" dirty="0" smtClean="0"/>
          </a:p>
          <a:p>
            <a:pPr algn="l">
              <a:lnSpc>
                <a:spcPts val="1000"/>
              </a:lnSpc>
            </a:pPr>
            <a:endParaRPr lang="en-US" altLang="zh-CN" sz="1345" dirty="0" smtClean="0"/>
          </a:p>
          <a:p>
            <a:pPr algn="l">
              <a:lnSpc>
                <a:spcPts val="1000"/>
              </a:lnSpc>
            </a:pPr>
            <a:endParaRPr lang="en-US" altLang="zh-CN" sz="1345" dirty="0" smtClean="0"/>
          </a:p>
          <a:p>
            <a:pPr algn="l">
              <a:lnSpc>
                <a:spcPts val="1000"/>
              </a:lnSpc>
            </a:pPr>
            <a:endParaRPr lang="en-US" altLang="zh-CN" sz="1345" dirty="0" smtClean="0"/>
          </a:p>
          <a:p>
            <a:pPr algn="l">
              <a:lnSpc>
                <a:spcPts val="1000"/>
              </a:lnSpc>
            </a:pPr>
            <a:endParaRPr lang="en-US" altLang="zh-CN" sz="1345" dirty="0" smtClean="0"/>
          </a:p>
          <a:p>
            <a:pPr algn="l">
              <a:lnSpc>
                <a:spcPts val="1000"/>
              </a:lnSpc>
            </a:pPr>
            <a:endParaRPr lang="en-US" altLang="zh-CN" sz="1345" dirty="0" smtClean="0">
              <a:latin typeface="微软雅黑" panose="020B0503020204020204" charset="-122"/>
              <a:ea typeface="微软雅黑" panose="020B0503020204020204" charset="-122"/>
            </a:endParaRPr>
          </a:p>
          <a:p>
            <a:pPr algn="l">
              <a:lnSpc>
                <a:spcPts val="1000"/>
              </a:lnSpc>
            </a:pPr>
            <a:r>
              <a:rPr lang="en-US" altLang="zh-CN" sz="1950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3.</a:t>
            </a:r>
            <a:r>
              <a:rPr lang="zh-CN" altLang="en-US" sz="1950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电流与</a:t>
            </a:r>
            <a:r>
              <a:rPr lang="en-US" altLang="zh-CN" sz="1950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电流表</a:t>
            </a:r>
          </a:p>
        </p:txBody>
      </p:sp>
      <p:sp>
        <p:nvSpPr>
          <p:cNvPr id="3" name="矩形 2"/>
          <p:cNvSpPr/>
          <p:nvPr/>
        </p:nvSpPr>
        <p:spPr>
          <a:xfrm>
            <a:off x="167978" y="139634"/>
            <a:ext cx="203132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DEC6C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思维导图</a:t>
            </a:r>
          </a:p>
        </p:txBody>
      </p:sp>
    </p:spTree>
    <p:extLst>
      <p:ext uri="{BB962C8B-B14F-4D97-AF65-F5344CB8AC3E}">
        <p14:creationId xmlns:p14="http://schemas.microsoft.com/office/powerpoint/2010/main" val="18176373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3360" y="197357"/>
            <a:ext cx="718145" cy="379591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altLang="zh-CN" sz="280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黑体" panose="02010609060101010101" charset="-122"/>
              </a:rPr>
              <a:t>电流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2182354" y="197216"/>
            <a:ext cx="5129609" cy="4930581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ct val="100000"/>
              </a:lnSpc>
              <a:tabLst>
                <a:tab pos="50800" algn="l"/>
                <a:tab pos="76200" algn="l"/>
                <a:tab pos="101600" algn="l"/>
                <a:tab pos="127000" algn="l"/>
                <a:tab pos="152400" algn="l"/>
              </a:tabLst>
            </a:pPr>
            <a:r>
              <a:rPr lang="en-US" altLang="zh-CN" sz="1345" dirty="0" smtClean="0"/>
              <a:t>	</a:t>
            </a:r>
            <a:r>
              <a:rPr lang="en-US" altLang="zh-CN" sz="19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、电流的形成</a:t>
            </a:r>
            <a:r>
              <a:rPr lang="zh-CN" altLang="en-US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：</a:t>
            </a:r>
            <a:r>
              <a:rPr lang="en-US" altLang="zh-CN" sz="1950" dirty="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电荷的定向移动形成电流</a:t>
            </a:r>
            <a:endParaRPr lang="en-US" altLang="zh-CN" sz="1950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00000"/>
              </a:lnSpc>
            </a:pPr>
            <a:endParaRPr lang="en-US" altLang="zh-CN" sz="1345" dirty="0" smtClean="0"/>
          </a:p>
          <a:p>
            <a:pPr>
              <a:lnSpc>
                <a:spcPct val="100000"/>
              </a:lnSpc>
            </a:pPr>
            <a:endParaRPr lang="en-US" altLang="zh-CN" sz="1345" dirty="0" smtClean="0"/>
          </a:p>
          <a:p>
            <a:pPr>
              <a:lnSpc>
                <a:spcPct val="100000"/>
              </a:lnSpc>
              <a:tabLst>
                <a:tab pos="50800" algn="l"/>
                <a:tab pos="76200" algn="l"/>
                <a:tab pos="101600" algn="l"/>
                <a:tab pos="127000" algn="l"/>
                <a:tab pos="152400" algn="l"/>
              </a:tabLst>
            </a:pPr>
            <a:r>
              <a:rPr lang="en-US" altLang="zh-CN" sz="19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、得到持续电流的条件</a:t>
            </a:r>
            <a:r>
              <a:rPr lang="zh-CN" altLang="en-US" sz="1950" dirty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：</a:t>
            </a:r>
            <a:r>
              <a:rPr lang="en-US" altLang="zh-CN" sz="1950" dirty="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有电源和接通的电路</a:t>
            </a:r>
            <a:endParaRPr lang="en-US" altLang="zh-CN" sz="1950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00000"/>
              </a:lnSpc>
            </a:pPr>
            <a:endParaRPr lang="en-US" altLang="zh-CN" sz="1345" dirty="0" smtClean="0"/>
          </a:p>
          <a:p>
            <a:pPr>
              <a:lnSpc>
                <a:spcPct val="100000"/>
              </a:lnSpc>
            </a:pPr>
            <a:endParaRPr lang="en-US" altLang="zh-CN" sz="1345" dirty="0" smtClean="0"/>
          </a:p>
          <a:p>
            <a:pPr>
              <a:lnSpc>
                <a:spcPct val="100000"/>
              </a:lnSpc>
            </a:pPr>
            <a:endParaRPr lang="en-US" altLang="zh-CN" sz="1345" dirty="0" smtClean="0"/>
          </a:p>
          <a:p>
            <a:pPr>
              <a:lnSpc>
                <a:spcPct val="100000"/>
              </a:lnSpc>
              <a:tabLst>
                <a:tab pos="50800" algn="l"/>
                <a:tab pos="76200" algn="l"/>
                <a:tab pos="101600" algn="l"/>
                <a:tab pos="127000" algn="l"/>
                <a:tab pos="152400" algn="l"/>
              </a:tabLst>
            </a:pPr>
            <a:r>
              <a:rPr lang="en-US" altLang="zh-CN" sz="1345" dirty="0" smtClean="0"/>
              <a:t>	</a:t>
            </a:r>
            <a:r>
              <a:rPr lang="en-US" altLang="zh-CN" sz="19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、电流的方向：</a:t>
            </a:r>
          </a:p>
          <a:p>
            <a:pPr>
              <a:lnSpc>
                <a:spcPct val="100000"/>
              </a:lnSpc>
            </a:pPr>
            <a:endParaRPr lang="en-US" altLang="zh-CN" sz="1345" dirty="0" smtClean="0"/>
          </a:p>
          <a:p>
            <a:pPr>
              <a:lnSpc>
                <a:spcPct val="100000"/>
              </a:lnSpc>
              <a:tabLst>
                <a:tab pos="50800" algn="l"/>
                <a:tab pos="76200" algn="l"/>
                <a:tab pos="101600" algn="l"/>
                <a:tab pos="127000" algn="l"/>
                <a:tab pos="152400" algn="l"/>
              </a:tabLst>
            </a:pPr>
            <a:r>
              <a:rPr lang="en-US" altLang="zh-CN" sz="1345" dirty="0" smtClean="0"/>
              <a:t>				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把正电荷定向移动的方向规定为电流的方向。</a:t>
            </a:r>
          </a:p>
          <a:p>
            <a:pPr>
              <a:lnSpc>
                <a:spcPct val="100000"/>
              </a:lnSpc>
            </a:pPr>
            <a:endParaRPr lang="en-US" altLang="zh-CN" sz="1345" dirty="0" smtClean="0"/>
          </a:p>
          <a:p>
            <a:pPr>
              <a:lnSpc>
                <a:spcPct val="100000"/>
              </a:lnSpc>
              <a:tabLst>
                <a:tab pos="50800" algn="l"/>
                <a:tab pos="76200" algn="l"/>
                <a:tab pos="101600" algn="l"/>
                <a:tab pos="127000" algn="l"/>
                <a:tab pos="152400" algn="l"/>
              </a:tabLst>
            </a:pPr>
            <a:r>
              <a:rPr lang="en-US" altLang="zh-CN" sz="1345" dirty="0" smtClean="0"/>
              <a:t>				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1950" dirty="0" smtClean="0">
                <a:solidFill>
                  <a:srgbClr val="009900"/>
                </a:solidFill>
                <a:latin typeface="黑体" panose="02010609060101010101" charset="-122"/>
                <a:cs typeface="黑体" panose="02010609060101010101" charset="-122"/>
              </a:rPr>
              <a:t>负电荷定向移动的方向与电流的方向相反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</a:t>
            </a:r>
          </a:p>
          <a:p>
            <a:pPr>
              <a:lnSpc>
                <a:spcPct val="100000"/>
              </a:lnSpc>
            </a:pPr>
            <a:endParaRPr lang="en-US" altLang="zh-CN" sz="1345" dirty="0" smtClean="0"/>
          </a:p>
          <a:p>
            <a:pPr>
              <a:lnSpc>
                <a:spcPct val="100000"/>
              </a:lnSpc>
            </a:pPr>
            <a:endParaRPr lang="en-US" altLang="zh-CN" sz="1345" dirty="0" smtClean="0"/>
          </a:p>
          <a:p>
            <a:pPr>
              <a:lnSpc>
                <a:spcPct val="100000"/>
              </a:lnSpc>
              <a:tabLst>
                <a:tab pos="50800" algn="l"/>
                <a:tab pos="76200" algn="l"/>
                <a:tab pos="101600" algn="l"/>
                <a:tab pos="127000" algn="l"/>
                <a:tab pos="152400" algn="l"/>
              </a:tabLst>
            </a:pPr>
            <a:r>
              <a:rPr lang="en-US" altLang="zh-CN" sz="1345" dirty="0" smtClean="0"/>
              <a:t>			</a:t>
            </a:r>
            <a:r>
              <a:rPr lang="en-US" altLang="zh-CN" sz="19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、电流的单位：</a:t>
            </a:r>
          </a:p>
          <a:p>
            <a:pPr>
              <a:lnSpc>
                <a:spcPct val="100000"/>
              </a:lnSpc>
            </a:pPr>
            <a:endParaRPr lang="en-US" altLang="zh-CN" sz="1345" dirty="0" smtClean="0"/>
          </a:p>
          <a:p>
            <a:pPr>
              <a:lnSpc>
                <a:spcPct val="100000"/>
              </a:lnSpc>
            </a:pPr>
            <a:endParaRPr lang="en-US" altLang="zh-CN" sz="1345" dirty="0" smtClean="0"/>
          </a:p>
          <a:p>
            <a:pPr>
              <a:lnSpc>
                <a:spcPct val="100000"/>
              </a:lnSpc>
              <a:tabLst>
                <a:tab pos="50800" algn="l"/>
                <a:tab pos="76200" algn="l"/>
                <a:tab pos="101600" algn="l"/>
                <a:tab pos="127000" algn="l"/>
                <a:tab pos="152400" algn="l"/>
              </a:tabLst>
            </a:pPr>
            <a:r>
              <a:rPr lang="en-US" altLang="zh-CN" sz="1345" dirty="0" smtClean="0"/>
              <a:t>		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安培（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），毫安（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），</a:t>
            </a:r>
            <a:r>
              <a:rPr lang="en-US" altLang="zh-CN" sz="1950" dirty="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微安（</a:t>
            </a:r>
            <a:r>
              <a:rPr lang="en-US" altLang="zh-CN" sz="195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μA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</a:t>
            </a:r>
          </a:p>
          <a:p>
            <a:pPr>
              <a:lnSpc>
                <a:spcPct val="100000"/>
              </a:lnSpc>
            </a:pPr>
            <a:endParaRPr lang="en-US" altLang="zh-CN" sz="1345" dirty="0" smtClean="0"/>
          </a:p>
          <a:p>
            <a:pPr>
              <a:lnSpc>
                <a:spcPct val="100000"/>
              </a:lnSpc>
              <a:tabLst>
                <a:tab pos="50800" algn="l"/>
                <a:tab pos="76200" algn="l"/>
                <a:tab pos="101600" algn="l"/>
                <a:tab pos="127000" algn="l"/>
                <a:tab pos="152400" algn="l"/>
              </a:tabLst>
            </a:pPr>
            <a:r>
              <a:rPr lang="en-US" altLang="zh-CN" sz="1345" dirty="0" smtClean="0"/>
              <a:t>					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1A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＝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sz="1795" baseline="6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mA=10</a:t>
            </a:r>
            <a:r>
              <a:rPr lang="en-US" altLang="zh-CN" sz="1795" baseline="6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μA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，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1mA=10</a:t>
            </a:r>
            <a:r>
              <a:rPr lang="en-US" altLang="zh-CN" sz="1795" baseline="6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μA</a:t>
            </a:r>
            <a:r>
              <a:rPr lang="zh-CN" altLang="en-US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sz="195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2283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53574" y="116860"/>
            <a:ext cx="4751301" cy="4893647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600"/>
              </a:lnSpc>
              <a:tabLst>
                <a:tab pos="25400" algn="l"/>
                <a:tab pos="469900" algn="l"/>
              </a:tabLst>
            </a:pPr>
            <a:r>
              <a:rPr lang="en-US" altLang="zh-CN" sz="19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电流表</a:t>
            </a:r>
          </a:p>
          <a:p>
            <a:pPr>
              <a:lnSpc>
                <a:spcPts val="1000"/>
              </a:lnSpc>
            </a:pPr>
            <a:endParaRPr lang="en-US" altLang="zh-CN" sz="1345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3400"/>
              </a:lnSpc>
              <a:tabLst>
                <a:tab pos="25400" algn="l"/>
                <a:tab pos="469900" algn="l"/>
              </a:tabLst>
            </a:pPr>
            <a:r>
              <a:rPr lang="en-US" altLang="zh-CN" sz="19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19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、作用与符号：</a:t>
            </a:r>
          </a:p>
          <a:p>
            <a:pPr>
              <a:lnSpc>
                <a:spcPts val="1000"/>
              </a:lnSpc>
            </a:pPr>
            <a:endParaRPr lang="en-US" altLang="zh-CN" sz="1345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3300"/>
              </a:lnSpc>
              <a:tabLst>
                <a:tab pos="25400" algn="l"/>
                <a:tab pos="469900" algn="l"/>
              </a:tabLst>
            </a:pPr>
            <a:r>
              <a:rPr lang="en-US" altLang="zh-CN" sz="19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altLang="zh-CN" sz="19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、量程</a:t>
            </a:r>
            <a:r>
              <a:rPr lang="zh-CN" altLang="en-US" sz="19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：</a:t>
            </a:r>
            <a:r>
              <a:rPr lang="en-US" altLang="zh-CN" sz="1950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0</a:t>
            </a:r>
            <a:r>
              <a:rPr lang="en-US" altLang="zh-CN" sz="1950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－</a:t>
            </a:r>
            <a:r>
              <a:rPr lang="en-US" altLang="zh-CN" sz="1950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0.6A</a:t>
            </a:r>
            <a:r>
              <a:rPr lang="zh-CN" altLang="en-US" sz="195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；</a:t>
            </a:r>
            <a:r>
              <a:rPr lang="en-US" altLang="zh-CN" sz="1950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0</a:t>
            </a:r>
            <a:r>
              <a:rPr lang="en-US" altLang="zh-CN" sz="1950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－</a:t>
            </a:r>
            <a:r>
              <a:rPr lang="en-US" altLang="zh-CN" sz="1950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3A</a:t>
            </a:r>
            <a:r>
              <a:rPr lang="en-US" altLang="zh-CN" sz="1950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；</a:t>
            </a:r>
          </a:p>
          <a:p>
            <a:pPr>
              <a:lnSpc>
                <a:spcPts val="1000"/>
              </a:lnSpc>
            </a:pPr>
            <a:endParaRPr lang="en-US" altLang="zh-CN" sz="1345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3400"/>
              </a:lnSpc>
              <a:tabLst>
                <a:tab pos="25400" algn="l"/>
                <a:tab pos="469900" algn="l"/>
              </a:tabLst>
            </a:pPr>
            <a:r>
              <a:rPr lang="en-US" altLang="zh-CN" sz="1345" dirty="0" smtClean="0">
                <a:latin typeface="宋体" panose="02010600030101010101" pitchFamily="2" charset="-122"/>
                <a:ea typeface="宋体" panose="02010600030101010101" pitchFamily="2" charset="-122"/>
              </a:rPr>
              <a:t>		</a:t>
            </a:r>
            <a:r>
              <a:rPr lang="en-US" altLang="zh-CN" sz="1950" dirty="0" err="1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分度值</a:t>
            </a:r>
            <a:r>
              <a:rPr lang="zh-CN" altLang="en-US" sz="19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：</a:t>
            </a:r>
            <a:r>
              <a:rPr lang="en-US" altLang="zh-CN" sz="1950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0.02A</a:t>
            </a:r>
            <a:r>
              <a:rPr lang="zh-CN" altLang="en-US" sz="195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；</a:t>
            </a:r>
            <a:r>
              <a:rPr lang="en-US" altLang="zh-CN" sz="1950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0.1A</a:t>
            </a:r>
            <a:r>
              <a:rPr lang="en-US" altLang="zh-CN" sz="1950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；</a:t>
            </a:r>
          </a:p>
          <a:p>
            <a:pPr>
              <a:lnSpc>
                <a:spcPts val="1000"/>
              </a:lnSpc>
            </a:pPr>
            <a:endParaRPr lang="en-US" altLang="zh-CN" sz="1345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1000"/>
              </a:lnSpc>
            </a:pPr>
            <a:endParaRPr lang="en-US" altLang="zh-CN" sz="1345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3100"/>
              </a:lnSpc>
              <a:tabLst>
                <a:tab pos="25400" algn="l"/>
                <a:tab pos="469900" algn="l"/>
              </a:tabLst>
            </a:pPr>
            <a:r>
              <a:rPr lang="en-US" altLang="zh-CN" sz="1345" dirty="0" smtClean="0">
                <a:latin typeface="宋体" panose="02010600030101010101" pitchFamily="2" charset="-122"/>
                <a:ea typeface="宋体" panose="02010600030101010101" pitchFamily="2" charset="-122"/>
              </a:rPr>
              <a:t>	</a:t>
            </a:r>
            <a:r>
              <a:rPr lang="en-US" altLang="zh-CN" sz="19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en-US" altLang="zh-CN" sz="19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、使用方法：</a:t>
            </a:r>
          </a:p>
          <a:p>
            <a:pPr>
              <a:lnSpc>
                <a:spcPts val="1000"/>
              </a:lnSpc>
            </a:pPr>
            <a:endParaRPr lang="en-US" altLang="zh-CN" sz="1345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1000"/>
              </a:lnSpc>
            </a:pPr>
            <a:endParaRPr lang="en-US" altLang="zh-CN" sz="1345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3000"/>
              </a:lnSpc>
              <a:tabLst>
                <a:tab pos="25400" algn="l"/>
                <a:tab pos="469900" algn="l"/>
              </a:tabLst>
            </a:pPr>
            <a:r>
              <a:rPr lang="en-US" altLang="zh-CN" sz="1950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要将电流表串联在电路中；</a:t>
            </a:r>
          </a:p>
          <a:p>
            <a:pPr>
              <a:lnSpc>
                <a:spcPts val="1000"/>
              </a:lnSpc>
            </a:pPr>
            <a:endParaRPr lang="en-US" altLang="zh-CN" sz="1345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3200"/>
              </a:lnSpc>
              <a:tabLst>
                <a:tab pos="25400" algn="l"/>
                <a:tab pos="469900" algn="l"/>
              </a:tabLst>
            </a:pPr>
            <a:r>
              <a:rPr lang="en-US" altLang="zh-CN" sz="1950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要让电流从“</a:t>
            </a:r>
            <a:r>
              <a:rPr lang="en-US" altLang="zh-CN" sz="1950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+”</a:t>
            </a:r>
            <a:r>
              <a:rPr lang="en-US" altLang="zh-CN" sz="1950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流进，从“－”流出；</a:t>
            </a:r>
          </a:p>
          <a:p>
            <a:pPr>
              <a:lnSpc>
                <a:spcPts val="1000"/>
              </a:lnSpc>
            </a:pPr>
            <a:endParaRPr lang="en-US" altLang="zh-CN" sz="1345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2800"/>
              </a:lnSpc>
              <a:tabLst>
                <a:tab pos="25400" algn="l"/>
                <a:tab pos="469900" algn="l"/>
              </a:tabLst>
            </a:pPr>
            <a:r>
              <a:rPr lang="en-US" altLang="zh-CN" sz="1950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被测电流不得超过电流表的量程；</a:t>
            </a:r>
          </a:p>
          <a:p>
            <a:pPr>
              <a:lnSpc>
                <a:spcPts val="1000"/>
              </a:lnSpc>
            </a:pPr>
            <a:endParaRPr lang="en-US" altLang="zh-CN" sz="1345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3000"/>
              </a:lnSpc>
              <a:tabLst>
                <a:tab pos="25400" algn="l"/>
                <a:tab pos="469900" algn="l"/>
              </a:tabLst>
            </a:pPr>
            <a:r>
              <a:rPr lang="en-US" altLang="zh-CN" sz="1950" dirty="0" err="1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绝对不能将电流表直接接在电源的两极上</a:t>
            </a:r>
            <a:r>
              <a:rPr lang="zh-CN" altLang="en-US" sz="1950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。</a:t>
            </a:r>
            <a:endParaRPr lang="en-US" altLang="zh-CN" sz="1950" dirty="0" smtClean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496" y="47588"/>
            <a:ext cx="2099945" cy="646331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B6E38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知识梳理</a:t>
            </a:r>
          </a:p>
        </p:txBody>
      </p:sp>
    </p:spTree>
    <p:extLst>
      <p:ext uri="{BB962C8B-B14F-4D97-AF65-F5344CB8AC3E}">
        <p14:creationId xmlns:p14="http://schemas.microsoft.com/office/powerpoint/2010/main" val="19122141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3"/>
          <p:cNvSpPr/>
          <p:nvPr/>
        </p:nvSpPr>
        <p:spPr>
          <a:xfrm>
            <a:off x="4447720" y="3775410"/>
            <a:ext cx="3157152" cy="384512"/>
          </a:xfrm>
          <a:custGeom>
            <a:avLst/>
            <a:gdLst>
              <a:gd name="connsiteX0" fmla="*/ 14478 w 4219955"/>
              <a:gd name="connsiteY0" fmla="*/ 506730 h 521208"/>
              <a:gd name="connsiteX1" fmla="*/ 4205478 w 4219955"/>
              <a:gd name="connsiteY1" fmla="*/ 506730 h 521208"/>
              <a:gd name="connsiteX2" fmla="*/ 4205478 w 4219955"/>
              <a:gd name="connsiteY2" fmla="*/ 14478 h 521208"/>
              <a:gd name="connsiteX3" fmla="*/ 14478 w 4219955"/>
              <a:gd name="connsiteY3" fmla="*/ 14478 h 521208"/>
              <a:gd name="connsiteX4" fmla="*/ 14478 w 4219955"/>
              <a:gd name="connsiteY4" fmla="*/ 506730 h 52120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4219955" h="521208">
                <a:moveTo>
                  <a:pt x="14478" y="506730"/>
                </a:moveTo>
                <a:lnTo>
                  <a:pt x="4205478" y="506730"/>
                </a:lnTo>
                <a:lnTo>
                  <a:pt x="4205478" y="14478"/>
                </a:lnTo>
                <a:lnTo>
                  <a:pt x="14478" y="14478"/>
                </a:lnTo>
                <a:lnTo>
                  <a:pt x="14478" y="506730"/>
                </a:ln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FF00FF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6" name="Freeform 3"/>
          <p:cNvSpPr/>
          <p:nvPr/>
        </p:nvSpPr>
        <p:spPr>
          <a:xfrm>
            <a:off x="1939330" y="2312692"/>
            <a:ext cx="1446885" cy="384512"/>
          </a:xfrm>
          <a:custGeom>
            <a:avLst/>
            <a:gdLst>
              <a:gd name="connsiteX0" fmla="*/ 14477 w 1933955"/>
              <a:gd name="connsiteY0" fmla="*/ 506730 h 521208"/>
              <a:gd name="connsiteX1" fmla="*/ 1919477 w 1933955"/>
              <a:gd name="connsiteY1" fmla="*/ 506730 h 521208"/>
              <a:gd name="connsiteX2" fmla="*/ 1919477 w 1933955"/>
              <a:gd name="connsiteY2" fmla="*/ 14478 h 521208"/>
              <a:gd name="connsiteX3" fmla="*/ 14477 w 1933955"/>
              <a:gd name="connsiteY3" fmla="*/ 14478 h 521208"/>
              <a:gd name="connsiteX4" fmla="*/ 14477 w 1933955"/>
              <a:gd name="connsiteY4" fmla="*/ 506730 h 52120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933955" h="521208">
                <a:moveTo>
                  <a:pt x="14477" y="506730"/>
                </a:moveTo>
                <a:lnTo>
                  <a:pt x="1919477" y="506730"/>
                </a:lnTo>
                <a:lnTo>
                  <a:pt x="1919477" y="14478"/>
                </a:lnTo>
                <a:lnTo>
                  <a:pt x="14477" y="14478"/>
                </a:lnTo>
                <a:lnTo>
                  <a:pt x="14477" y="506730"/>
                </a:ln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7" name="Freeform 3"/>
          <p:cNvSpPr/>
          <p:nvPr/>
        </p:nvSpPr>
        <p:spPr>
          <a:xfrm>
            <a:off x="4447720" y="906189"/>
            <a:ext cx="1161840" cy="385635"/>
          </a:xfrm>
          <a:custGeom>
            <a:avLst/>
            <a:gdLst>
              <a:gd name="connsiteX0" fmla="*/ 14478 w 1552955"/>
              <a:gd name="connsiteY0" fmla="*/ 508253 h 522731"/>
              <a:gd name="connsiteX1" fmla="*/ 1538478 w 1552955"/>
              <a:gd name="connsiteY1" fmla="*/ 508253 h 522731"/>
              <a:gd name="connsiteX2" fmla="*/ 1538478 w 1552955"/>
              <a:gd name="connsiteY2" fmla="*/ 14477 h 522731"/>
              <a:gd name="connsiteX3" fmla="*/ 14478 w 1552955"/>
              <a:gd name="connsiteY3" fmla="*/ 14477 h 522731"/>
              <a:gd name="connsiteX4" fmla="*/ 14478 w 1552955"/>
              <a:gd name="connsiteY4" fmla="*/ 508253 h 52273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552955" h="522731">
                <a:moveTo>
                  <a:pt x="14478" y="508253"/>
                </a:moveTo>
                <a:lnTo>
                  <a:pt x="1538478" y="508253"/>
                </a:lnTo>
                <a:lnTo>
                  <a:pt x="1538478" y="14477"/>
                </a:lnTo>
                <a:lnTo>
                  <a:pt x="14478" y="14477"/>
                </a:lnTo>
                <a:lnTo>
                  <a:pt x="14478" y="508253"/>
                </a:ln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FF00FF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8" name="Freeform 3"/>
          <p:cNvSpPr/>
          <p:nvPr/>
        </p:nvSpPr>
        <p:spPr>
          <a:xfrm>
            <a:off x="4447721" y="1636987"/>
            <a:ext cx="1446885" cy="385636"/>
          </a:xfrm>
          <a:custGeom>
            <a:avLst/>
            <a:gdLst>
              <a:gd name="connsiteX0" fmla="*/ 14478 w 1933955"/>
              <a:gd name="connsiteY0" fmla="*/ 508253 h 522732"/>
              <a:gd name="connsiteX1" fmla="*/ 1919478 w 1933955"/>
              <a:gd name="connsiteY1" fmla="*/ 508253 h 522732"/>
              <a:gd name="connsiteX2" fmla="*/ 1919478 w 1933955"/>
              <a:gd name="connsiteY2" fmla="*/ 14477 h 522732"/>
              <a:gd name="connsiteX3" fmla="*/ 14478 w 1933955"/>
              <a:gd name="connsiteY3" fmla="*/ 14477 h 522732"/>
              <a:gd name="connsiteX4" fmla="*/ 14478 w 1933955"/>
              <a:gd name="connsiteY4" fmla="*/ 508253 h 52273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933955" h="522732">
                <a:moveTo>
                  <a:pt x="14478" y="508253"/>
                </a:moveTo>
                <a:lnTo>
                  <a:pt x="1919478" y="508253"/>
                </a:lnTo>
                <a:lnTo>
                  <a:pt x="1919478" y="14477"/>
                </a:lnTo>
                <a:lnTo>
                  <a:pt x="14478" y="14477"/>
                </a:lnTo>
                <a:lnTo>
                  <a:pt x="14478" y="508253"/>
                </a:ln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FF00FF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9" name="Freeform 3"/>
          <p:cNvSpPr/>
          <p:nvPr/>
        </p:nvSpPr>
        <p:spPr>
          <a:xfrm>
            <a:off x="4447721" y="2967036"/>
            <a:ext cx="1446885" cy="384512"/>
          </a:xfrm>
          <a:custGeom>
            <a:avLst/>
            <a:gdLst>
              <a:gd name="connsiteX0" fmla="*/ 14478 w 1933955"/>
              <a:gd name="connsiteY0" fmla="*/ 506730 h 521208"/>
              <a:gd name="connsiteX1" fmla="*/ 1919478 w 1933955"/>
              <a:gd name="connsiteY1" fmla="*/ 506730 h 521208"/>
              <a:gd name="connsiteX2" fmla="*/ 1919478 w 1933955"/>
              <a:gd name="connsiteY2" fmla="*/ 14478 h 521208"/>
              <a:gd name="connsiteX3" fmla="*/ 14478 w 1933955"/>
              <a:gd name="connsiteY3" fmla="*/ 14478 h 521208"/>
              <a:gd name="connsiteX4" fmla="*/ 14478 w 1933955"/>
              <a:gd name="connsiteY4" fmla="*/ 506730 h 52120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933955" h="521208">
                <a:moveTo>
                  <a:pt x="14478" y="506730"/>
                </a:moveTo>
                <a:lnTo>
                  <a:pt x="1919478" y="506730"/>
                </a:lnTo>
                <a:lnTo>
                  <a:pt x="1919478" y="14478"/>
                </a:lnTo>
                <a:lnTo>
                  <a:pt x="14478" y="14478"/>
                </a:lnTo>
                <a:lnTo>
                  <a:pt x="14478" y="506730"/>
                </a:ln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FF00FF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0" name="Freeform 3"/>
          <p:cNvSpPr/>
          <p:nvPr/>
        </p:nvSpPr>
        <p:spPr>
          <a:xfrm>
            <a:off x="3364552" y="2494828"/>
            <a:ext cx="534743" cy="42723"/>
          </a:xfrm>
          <a:custGeom>
            <a:avLst/>
            <a:gdLst>
              <a:gd name="connsiteX0" fmla="*/ 14477 w 714755"/>
              <a:gd name="connsiteY0" fmla="*/ 14478 h 57911"/>
              <a:gd name="connsiteX1" fmla="*/ 700277 w 714755"/>
              <a:gd name="connsiteY1" fmla="*/ 14478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714755" h="57911">
                <a:moveTo>
                  <a:pt x="14477" y="14478"/>
                </a:moveTo>
                <a:lnTo>
                  <a:pt x="700277" y="144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1" name="Freeform 3"/>
          <p:cNvSpPr/>
          <p:nvPr/>
        </p:nvSpPr>
        <p:spPr>
          <a:xfrm>
            <a:off x="3877631" y="1089449"/>
            <a:ext cx="43326" cy="2888333"/>
          </a:xfrm>
          <a:custGeom>
            <a:avLst/>
            <a:gdLst>
              <a:gd name="connsiteX0" fmla="*/ 14478 w 57911"/>
              <a:gd name="connsiteY0" fmla="*/ 14477 h 3915155"/>
              <a:gd name="connsiteX1" fmla="*/ 14478 w 57911"/>
              <a:gd name="connsiteY1" fmla="*/ 3900678 h 391515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57911" h="3915155">
                <a:moveTo>
                  <a:pt x="14478" y="14477"/>
                </a:moveTo>
                <a:lnTo>
                  <a:pt x="14478" y="39006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2" name="Freeform 3"/>
          <p:cNvSpPr/>
          <p:nvPr/>
        </p:nvSpPr>
        <p:spPr>
          <a:xfrm>
            <a:off x="3877631" y="1089449"/>
            <a:ext cx="591752" cy="42723"/>
          </a:xfrm>
          <a:custGeom>
            <a:avLst/>
            <a:gdLst>
              <a:gd name="connsiteX0" fmla="*/ 14478 w 790955"/>
              <a:gd name="connsiteY0" fmla="*/ 14477 h 57911"/>
              <a:gd name="connsiteX1" fmla="*/ 776478 w 790955"/>
              <a:gd name="connsiteY1" fmla="*/ 14477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790955" h="57911">
                <a:moveTo>
                  <a:pt x="14478" y="14477"/>
                </a:moveTo>
                <a:lnTo>
                  <a:pt x="776478" y="14477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3" name="Freeform 3"/>
          <p:cNvSpPr/>
          <p:nvPr/>
        </p:nvSpPr>
        <p:spPr>
          <a:xfrm>
            <a:off x="3877631" y="1817998"/>
            <a:ext cx="591752" cy="42723"/>
          </a:xfrm>
          <a:custGeom>
            <a:avLst/>
            <a:gdLst>
              <a:gd name="connsiteX0" fmla="*/ 14478 w 790955"/>
              <a:gd name="connsiteY0" fmla="*/ 14477 h 57911"/>
              <a:gd name="connsiteX1" fmla="*/ 776478 w 790955"/>
              <a:gd name="connsiteY1" fmla="*/ 14477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790955" h="57911">
                <a:moveTo>
                  <a:pt x="14478" y="14477"/>
                </a:moveTo>
                <a:lnTo>
                  <a:pt x="776478" y="14477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4" name="Freeform 3"/>
          <p:cNvSpPr/>
          <p:nvPr/>
        </p:nvSpPr>
        <p:spPr>
          <a:xfrm>
            <a:off x="3877631" y="3148048"/>
            <a:ext cx="591752" cy="42723"/>
          </a:xfrm>
          <a:custGeom>
            <a:avLst/>
            <a:gdLst>
              <a:gd name="connsiteX0" fmla="*/ 14478 w 790955"/>
              <a:gd name="connsiteY0" fmla="*/ 14478 h 57911"/>
              <a:gd name="connsiteX1" fmla="*/ 776478 w 790955"/>
              <a:gd name="connsiteY1" fmla="*/ 14478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790955" h="57911">
                <a:moveTo>
                  <a:pt x="14478" y="14478"/>
                </a:moveTo>
                <a:lnTo>
                  <a:pt x="776478" y="144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5" name="Freeform 3"/>
          <p:cNvSpPr/>
          <p:nvPr/>
        </p:nvSpPr>
        <p:spPr>
          <a:xfrm>
            <a:off x="3877631" y="3956422"/>
            <a:ext cx="591752" cy="42723"/>
          </a:xfrm>
          <a:custGeom>
            <a:avLst/>
            <a:gdLst>
              <a:gd name="connsiteX0" fmla="*/ 14478 w 790955"/>
              <a:gd name="connsiteY0" fmla="*/ 14478 h 57911"/>
              <a:gd name="connsiteX1" fmla="*/ 776478 w 790955"/>
              <a:gd name="connsiteY1" fmla="*/ 14478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790955" h="57911">
                <a:moveTo>
                  <a:pt x="14478" y="14478"/>
                </a:moveTo>
                <a:lnTo>
                  <a:pt x="776478" y="144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6" name="Freeform 3"/>
          <p:cNvSpPr/>
          <p:nvPr/>
        </p:nvSpPr>
        <p:spPr>
          <a:xfrm>
            <a:off x="4447721" y="2312692"/>
            <a:ext cx="1446885" cy="385636"/>
          </a:xfrm>
          <a:custGeom>
            <a:avLst/>
            <a:gdLst>
              <a:gd name="connsiteX0" fmla="*/ 14478 w 1933955"/>
              <a:gd name="connsiteY0" fmla="*/ 508254 h 522732"/>
              <a:gd name="connsiteX1" fmla="*/ 1919478 w 1933955"/>
              <a:gd name="connsiteY1" fmla="*/ 508254 h 522732"/>
              <a:gd name="connsiteX2" fmla="*/ 1919478 w 1933955"/>
              <a:gd name="connsiteY2" fmla="*/ 14478 h 522732"/>
              <a:gd name="connsiteX3" fmla="*/ 14478 w 1933955"/>
              <a:gd name="connsiteY3" fmla="*/ 14478 h 522732"/>
              <a:gd name="connsiteX4" fmla="*/ 14478 w 1933955"/>
              <a:gd name="connsiteY4" fmla="*/ 508254 h 52273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933955" h="522732">
                <a:moveTo>
                  <a:pt x="14478" y="508254"/>
                </a:moveTo>
                <a:lnTo>
                  <a:pt x="1919478" y="508254"/>
                </a:lnTo>
                <a:lnTo>
                  <a:pt x="1919478" y="14478"/>
                </a:lnTo>
                <a:lnTo>
                  <a:pt x="14478" y="14478"/>
                </a:lnTo>
                <a:lnTo>
                  <a:pt x="14478" y="508254"/>
                </a:ln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FF00FF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7" name="Freeform 3"/>
          <p:cNvSpPr/>
          <p:nvPr/>
        </p:nvSpPr>
        <p:spPr>
          <a:xfrm>
            <a:off x="3877631" y="2494828"/>
            <a:ext cx="591752" cy="42723"/>
          </a:xfrm>
          <a:custGeom>
            <a:avLst/>
            <a:gdLst>
              <a:gd name="connsiteX0" fmla="*/ 14478 w 790955"/>
              <a:gd name="connsiteY0" fmla="*/ 14478 h 57911"/>
              <a:gd name="connsiteX1" fmla="*/ 776478 w 790955"/>
              <a:gd name="connsiteY1" fmla="*/ 14478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790955" h="57911">
                <a:moveTo>
                  <a:pt x="14478" y="14478"/>
                </a:moveTo>
                <a:lnTo>
                  <a:pt x="776478" y="144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" name="TextBox 1"/>
          <p:cNvSpPr txBox="1"/>
          <p:nvPr/>
        </p:nvSpPr>
        <p:spPr>
          <a:xfrm>
            <a:off x="2016101" y="2389520"/>
            <a:ext cx="1258358" cy="379591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altLang="zh-CN" sz="1950" b="1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电流和电路</a:t>
            </a:r>
          </a:p>
        </p:txBody>
      </p:sp>
      <p:sp>
        <p:nvSpPr>
          <p:cNvPr id="18" name="TextBox 1"/>
          <p:cNvSpPr txBox="1"/>
          <p:nvPr/>
        </p:nvSpPr>
        <p:spPr>
          <a:xfrm>
            <a:off x="3364866" y="586711"/>
            <a:ext cx="2963545" cy="1456809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          两种电荷</a:t>
            </a:r>
            <a:endParaRPr lang="en-US" altLang="zh-CN" sz="1950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  <a:hlinkClick r:id="rId2" action="ppaction://hlinksldjump"/>
            </a:endParaRP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         电流和电路</a:t>
            </a:r>
            <a:endParaRPr lang="en-US" altLang="zh-CN" sz="1950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  <a:hlinkClick r:id="rId3" action="ppaction://hlinksldjump"/>
            </a:endParaRPr>
          </a:p>
        </p:txBody>
      </p:sp>
      <p:sp>
        <p:nvSpPr>
          <p:cNvPr id="19" name="TextBox 1"/>
          <p:cNvSpPr txBox="1"/>
          <p:nvPr/>
        </p:nvSpPr>
        <p:spPr>
          <a:xfrm>
            <a:off x="4271646" y="2313031"/>
            <a:ext cx="3333115" cy="1790234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  串联和并联</a:t>
            </a:r>
            <a:endParaRPr lang="en-US" altLang="zh-CN" sz="1950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  <a:hlinkClick r:id="rId3" action="ppaction://hlinksldjump"/>
            </a:endParaRP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r>
              <a:rPr lang="en-US" altLang="zh-CN" sz="1345" dirty="0" smtClean="0"/>
              <a:t>  </a:t>
            </a:r>
          </a:p>
          <a:p>
            <a:pPr>
              <a:lnSpc>
                <a:spcPts val="10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  </a:t>
            </a:r>
          </a:p>
          <a:p>
            <a:pPr>
              <a:lnSpc>
                <a:spcPts val="10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  电流的测量</a:t>
            </a:r>
            <a:endParaRPr lang="en-US" altLang="zh-CN" sz="1950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  <a:hlinkClick r:id="rId4" action="ppaction://hlinksldjump"/>
            </a:endParaRP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endParaRPr lang="en-US" altLang="zh-CN" sz="1345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1000"/>
              </a:lnSpc>
            </a:pPr>
            <a:endParaRPr lang="en-US" altLang="zh-CN" sz="1345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1000"/>
              </a:lnSpc>
            </a:pPr>
            <a:r>
              <a:rPr lang="en-US" altLang="zh-CN" sz="1345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  </a:t>
            </a:r>
          </a:p>
          <a:p>
            <a:pPr>
              <a:lnSpc>
                <a:spcPts val="10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  串、并联电路中电流的规律</a:t>
            </a:r>
          </a:p>
        </p:txBody>
      </p:sp>
      <p:sp>
        <p:nvSpPr>
          <p:cNvPr id="4" name="矩形 3"/>
          <p:cNvSpPr/>
          <p:nvPr/>
        </p:nvSpPr>
        <p:spPr>
          <a:xfrm>
            <a:off x="167978" y="139634"/>
            <a:ext cx="203132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DEC6C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思维导图</a:t>
            </a:r>
          </a:p>
        </p:txBody>
      </p:sp>
    </p:spTree>
    <p:extLst>
      <p:ext uri="{BB962C8B-B14F-4D97-AF65-F5344CB8AC3E}">
        <p14:creationId xmlns:p14="http://schemas.microsoft.com/office/powerpoint/2010/main" val="1899469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51763" y="580890"/>
            <a:ext cx="3000821" cy="379591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串联电路与并联电路的规律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2937745" y="3157417"/>
            <a:ext cx="3250890" cy="379591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干路电流等于各支路电流之和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2073111" y="1133672"/>
            <a:ext cx="3876061" cy="40523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、实验探究</a:t>
            </a:r>
            <a:r>
              <a:rPr lang="zh-CN" altLang="en-US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：</a:t>
            </a:r>
            <a:r>
              <a:rPr lang="en-US" altLang="zh-CN" sz="1950" dirty="0" err="1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串并联电路电流规律</a:t>
            </a:r>
            <a:endParaRPr lang="en-US" altLang="zh-CN" sz="1950" dirty="0" smtClean="0">
              <a:solidFill>
                <a:srgbClr val="FF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7" name="TextBox 1"/>
          <p:cNvSpPr txBox="1"/>
          <p:nvPr/>
        </p:nvSpPr>
        <p:spPr>
          <a:xfrm>
            <a:off x="2073111" y="1639609"/>
            <a:ext cx="4376198" cy="40523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、串联电路电流规律</a:t>
            </a:r>
            <a:r>
              <a:rPr lang="zh-CN" altLang="en-US" sz="1950" dirty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：</a:t>
            </a:r>
            <a:r>
              <a:rPr lang="en-US" altLang="zh-CN" sz="1950" dirty="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各处电流都相等</a:t>
            </a:r>
            <a:endParaRPr lang="en-US" altLang="zh-CN" sz="1950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8" name="TextBox 1"/>
          <p:cNvSpPr txBox="1"/>
          <p:nvPr/>
        </p:nvSpPr>
        <p:spPr>
          <a:xfrm>
            <a:off x="3726368" y="2154914"/>
            <a:ext cx="1667123" cy="456535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公式：</a:t>
            </a:r>
            <a:r>
              <a:rPr lang="en-US" altLang="zh-CN" sz="19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＝</a:t>
            </a:r>
            <a:r>
              <a:rPr lang="en-US" altLang="zh-CN" sz="19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129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＝</a:t>
            </a:r>
            <a:r>
              <a:rPr lang="en-US" altLang="zh-CN" sz="19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129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9" name="TextBox 1"/>
          <p:cNvSpPr txBox="1"/>
          <p:nvPr/>
        </p:nvSpPr>
        <p:spPr>
          <a:xfrm>
            <a:off x="2073111" y="2651481"/>
            <a:ext cx="2625719" cy="40523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、并联电路电流规律：</a:t>
            </a:r>
          </a:p>
        </p:txBody>
      </p:sp>
      <p:sp>
        <p:nvSpPr>
          <p:cNvPr id="10" name="TextBox 1"/>
          <p:cNvSpPr txBox="1"/>
          <p:nvPr/>
        </p:nvSpPr>
        <p:spPr>
          <a:xfrm>
            <a:off x="3783377" y="3794522"/>
            <a:ext cx="1558119" cy="456535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公式：</a:t>
            </a:r>
            <a:r>
              <a:rPr lang="en-US" altLang="zh-CN" sz="19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＝</a:t>
            </a:r>
            <a:r>
              <a:rPr lang="en-US" altLang="zh-CN" sz="19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129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19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+I</a:t>
            </a:r>
            <a:r>
              <a:rPr lang="en-US" altLang="zh-CN" sz="1295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" name="矩形 3"/>
          <p:cNvSpPr/>
          <p:nvPr/>
        </p:nvSpPr>
        <p:spPr>
          <a:xfrm>
            <a:off x="299721" y="104569"/>
            <a:ext cx="2099945" cy="646331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B6E38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知识梳理</a:t>
            </a:r>
          </a:p>
        </p:txBody>
      </p:sp>
    </p:spTree>
    <p:extLst>
      <p:ext uri="{BB962C8B-B14F-4D97-AF65-F5344CB8AC3E}">
        <p14:creationId xmlns:p14="http://schemas.microsoft.com/office/powerpoint/2010/main" val="3890266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t="30184" b="13780"/>
          <a:stretch>
            <a:fillRect/>
          </a:stretch>
        </p:blipFill>
        <p:spPr bwMode="auto">
          <a:xfrm>
            <a:off x="1151468" y="1855100"/>
            <a:ext cx="6841067" cy="2835017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2035105" y="787012"/>
            <a:ext cx="5126403" cy="9182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、如图所示的电路中，电流表甲、乙的示数如</a:t>
            </a: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30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图所示，则电流表丙的示数是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______A</a:t>
            </a:r>
            <a:r>
              <a:rPr lang="zh-CN" altLang="en-US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sz="195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27133" y="1068088"/>
            <a:ext cx="476412" cy="3685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795" dirty="0" smtClean="0">
                <a:solidFill>
                  <a:srgbClr val="FF0000"/>
                </a:solidFill>
              </a:rPr>
              <a:t>0.2</a:t>
            </a:r>
            <a:endParaRPr lang="zh-CN" altLang="en-US" sz="1795" dirty="0">
              <a:solidFill>
                <a:srgbClr val="FF0000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-26670" y="58859"/>
            <a:ext cx="209994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巩固提升</a:t>
            </a:r>
          </a:p>
        </p:txBody>
      </p:sp>
    </p:spTree>
    <p:extLst>
      <p:ext uri="{BB962C8B-B14F-4D97-AF65-F5344CB8AC3E}">
        <p14:creationId xmlns:p14="http://schemas.microsoft.com/office/powerpoint/2010/main" val="5512797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t="31496" b="10499"/>
          <a:stretch>
            <a:fillRect/>
          </a:stretch>
        </p:blipFill>
        <p:spPr bwMode="auto">
          <a:xfrm>
            <a:off x="1151468" y="2012330"/>
            <a:ext cx="6841067" cy="2934602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6605317" y="3279218"/>
            <a:ext cx="68930" cy="14875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800"/>
              </a:lnSpc>
            </a:pPr>
            <a:r>
              <a:rPr lang="en-US" altLang="zh-CN" sz="745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" name="TextBox 1"/>
          <p:cNvSpPr txBox="1"/>
          <p:nvPr/>
        </p:nvSpPr>
        <p:spPr>
          <a:xfrm>
            <a:off x="6405786" y="3710200"/>
            <a:ext cx="96180" cy="161583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900"/>
              </a:lnSpc>
            </a:pPr>
            <a:r>
              <a:rPr lang="en-US" altLang="zh-CN" sz="745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－</a:t>
            </a:r>
          </a:p>
        </p:txBody>
      </p:sp>
      <p:sp>
        <p:nvSpPr>
          <p:cNvPr id="4" name="TextBox 1"/>
          <p:cNvSpPr txBox="1"/>
          <p:nvPr/>
        </p:nvSpPr>
        <p:spPr>
          <a:xfrm>
            <a:off x="6548308" y="3691461"/>
            <a:ext cx="100990" cy="21287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600"/>
              </a:lnSpc>
            </a:pPr>
            <a:r>
              <a:rPr lang="en-US" altLang="zh-CN" sz="4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zh-CN" sz="4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4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</a:t>
            </a:r>
          </a:p>
          <a:p>
            <a:pPr>
              <a:lnSpc>
                <a:spcPts val="700"/>
              </a:lnSpc>
            </a:pPr>
            <a:r>
              <a:rPr lang="en-US" altLang="zh-CN" sz="4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6719336" y="3710200"/>
            <a:ext cx="28854" cy="110287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500"/>
              </a:lnSpc>
            </a:pPr>
            <a:r>
              <a:rPr lang="en-US" altLang="zh-CN" sz="4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1921158" y="636455"/>
            <a:ext cx="5301827" cy="1396536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ct val="150000"/>
              </a:lnSpc>
              <a:tabLst>
                <a:tab pos="5753100" algn="l"/>
              </a:tabLst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、根据甲所示的电路图连接乙图中的实物图</a:t>
            </a:r>
            <a:r>
              <a:rPr lang="zh-CN" altLang="en-US" sz="1950" dirty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，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闭合开关后，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1295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的示数为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0.9A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，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1295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的示数为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0.4A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，则通过灯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CN" sz="1295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的电流是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_____A</a:t>
            </a:r>
            <a:r>
              <a:rPr lang="zh-CN" altLang="en-US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sz="745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1"/>
          <p:cNvSpPr txBox="1"/>
          <p:nvPr/>
        </p:nvSpPr>
        <p:spPr>
          <a:xfrm>
            <a:off x="6177750" y="2417252"/>
            <a:ext cx="96180" cy="161583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900"/>
              </a:lnSpc>
            </a:pPr>
            <a:r>
              <a:rPr lang="en-US" altLang="zh-CN" sz="7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－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6320273" y="2398513"/>
            <a:ext cx="100990" cy="21287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600"/>
              </a:lnSpc>
            </a:pPr>
            <a:r>
              <a:rPr lang="en-US" altLang="zh-CN" sz="4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zh-CN" sz="4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4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</a:t>
            </a:r>
          </a:p>
          <a:p>
            <a:pPr>
              <a:lnSpc>
                <a:spcPts val="700"/>
              </a:lnSpc>
            </a:pPr>
            <a:r>
              <a:rPr lang="en-US" altLang="zh-CN" sz="4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9" name="TextBox 1"/>
          <p:cNvSpPr txBox="1"/>
          <p:nvPr/>
        </p:nvSpPr>
        <p:spPr>
          <a:xfrm>
            <a:off x="6491300" y="2407882"/>
            <a:ext cx="28854" cy="110287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500"/>
              </a:lnSpc>
            </a:pPr>
            <a:r>
              <a:rPr lang="en-US" altLang="zh-CN" sz="4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06452" y="1531375"/>
            <a:ext cx="476412" cy="3685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795" dirty="0" smtClean="0">
                <a:solidFill>
                  <a:srgbClr val="FF0000"/>
                </a:solidFill>
              </a:rPr>
              <a:t>0.5</a:t>
            </a:r>
            <a:endParaRPr lang="zh-CN" altLang="en-US" sz="1795" dirty="0">
              <a:solidFill>
                <a:srgbClr val="FF0000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-26670" y="58859"/>
            <a:ext cx="209994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巩固提升</a:t>
            </a:r>
          </a:p>
        </p:txBody>
      </p:sp>
    </p:spTree>
    <p:extLst>
      <p:ext uri="{BB962C8B-B14F-4D97-AF65-F5344CB8AC3E}">
        <p14:creationId xmlns:p14="http://schemas.microsoft.com/office/powerpoint/2010/main" val="39847893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3"/>
          <p:cNvSpPr/>
          <p:nvPr/>
        </p:nvSpPr>
        <p:spPr>
          <a:xfrm>
            <a:off x="5763485" y="3592334"/>
            <a:ext cx="2016974" cy="42723"/>
          </a:xfrm>
          <a:custGeom>
            <a:avLst/>
            <a:gdLst>
              <a:gd name="connsiteX0" fmla="*/ 14478 w 2695955"/>
              <a:gd name="connsiteY0" fmla="*/ 14478 h 57911"/>
              <a:gd name="connsiteX1" fmla="*/ 2681477 w 2695955"/>
              <a:gd name="connsiteY1" fmla="*/ 14478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695955" h="57911">
                <a:moveTo>
                  <a:pt x="14478" y="14478"/>
                </a:moveTo>
                <a:lnTo>
                  <a:pt x="2681477" y="144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8" name="Freeform 3"/>
          <p:cNvSpPr/>
          <p:nvPr/>
        </p:nvSpPr>
        <p:spPr>
          <a:xfrm>
            <a:off x="5763485" y="3592334"/>
            <a:ext cx="43326" cy="1258094"/>
          </a:xfrm>
          <a:custGeom>
            <a:avLst/>
            <a:gdLst>
              <a:gd name="connsiteX0" fmla="*/ 14478 w 57911"/>
              <a:gd name="connsiteY0" fmla="*/ 14478 h 1705355"/>
              <a:gd name="connsiteX1" fmla="*/ 14478 w 57911"/>
              <a:gd name="connsiteY1" fmla="*/ 1690878 h 170535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57911" h="1705355">
                <a:moveTo>
                  <a:pt x="14478" y="14478"/>
                </a:moveTo>
                <a:lnTo>
                  <a:pt x="14478" y="16908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9" name="Freeform 3"/>
          <p:cNvSpPr/>
          <p:nvPr/>
        </p:nvSpPr>
        <p:spPr>
          <a:xfrm>
            <a:off x="5763485" y="4829068"/>
            <a:ext cx="876796" cy="42723"/>
          </a:xfrm>
          <a:custGeom>
            <a:avLst/>
            <a:gdLst>
              <a:gd name="connsiteX0" fmla="*/ 14478 w 1171955"/>
              <a:gd name="connsiteY0" fmla="*/ 14478 h 57911"/>
              <a:gd name="connsiteX1" fmla="*/ 1157477 w 1171955"/>
              <a:gd name="connsiteY1" fmla="*/ 14478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171955" h="57911">
                <a:moveTo>
                  <a:pt x="14478" y="14478"/>
                </a:moveTo>
                <a:lnTo>
                  <a:pt x="1157477" y="144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0" name="Freeform 3"/>
          <p:cNvSpPr/>
          <p:nvPr/>
        </p:nvSpPr>
        <p:spPr>
          <a:xfrm>
            <a:off x="6618618" y="4741372"/>
            <a:ext cx="43326" cy="190007"/>
          </a:xfrm>
          <a:custGeom>
            <a:avLst/>
            <a:gdLst>
              <a:gd name="connsiteX0" fmla="*/ 14478 w 57911"/>
              <a:gd name="connsiteY0" fmla="*/ 14478 h 257556"/>
              <a:gd name="connsiteX1" fmla="*/ 14478 w 57911"/>
              <a:gd name="connsiteY1" fmla="*/ 243078 h 25755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57911" h="257556">
                <a:moveTo>
                  <a:pt x="14478" y="14478"/>
                </a:moveTo>
                <a:lnTo>
                  <a:pt x="14478" y="2430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1" name="Freeform 3"/>
          <p:cNvSpPr/>
          <p:nvPr/>
        </p:nvSpPr>
        <p:spPr>
          <a:xfrm>
            <a:off x="6675627" y="4628942"/>
            <a:ext cx="43326" cy="414867"/>
          </a:xfrm>
          <a:custGeom>
            <a:avLst/>
            <a:gdLst>
              <a:gd name="connsiteX0" fmla="*/ 14478 w 57911"/>
              <a:gd name="connsiteY0" fmla="*/ 14478 h 562355"/>
              <a:gd name="connsiteX1" fmla="*/ 14478 w 57911"/>
              <a:gd name="connsiteY1" fmla="*/ 547878 h 56235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57911" h="562355">
                <a:moveTo>
                  <a:pt x="14478" y="14478"/>
                </a:moveTo>
                <a:lnTo>
                  <a:pt x="14478" y="5478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2" name="Freeform 3"/>
          <p:cNvSpPr/>
          <p:nvPr/>
        </p:nvSpPr>
        <p:spPr>
          <a:xfrm>
            <a:off x="6675627" y="4829068"/>
            <a:ext cx="534743" cy="42723"/>
          </a:xfrm>
          <a:custGeom>
            <a:avLst/>
            <a:gdLst>
              <a:gd name="connsiteX0" fmla="*/ 14478 w 714755"/>
              <a:gd name="connsiteY0" fmla="*/ 14478 h 57911"/>
              <a:gd name="connsiteX1" fmla="*/ 700278 w 714755"/>
              <a:gd name="connsiteY1" fmla="*/ 14478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714755" h="57911">
                <a:moveTo>
                  <a:pt x="14478" y="14478"/>
                </a:moveTo>
                <a:lnTo>
                  <a:pt x="700278" y="144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3" name="Freeform 3"/>
          <p:cNvSpPr/>
          <p:nvPr/>
        </p:nvSpPr>
        <p:spPr>
          <a:xfrm>
            <a:off x="7758796" y="3592334"/>
            <a:ext cx="43326" cy="1258094"/>
          </a:xfrm>
          <a:custGeom>
            <a:avLst/>
            <a:gdLst>
              <a:gd name="connsiteX0" fmla="*/ 14478 w 57911"/>
              <a:gd name="connsiteY0" fmla="*/ 14478 h 1705355"/>
              <a:gd name="connsiteX1" fmla="*/ 14478 w 57911"/>
              <a:gd name="connsiteY1" fmla="*/ 1690878 h 170535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57911" h="1705355">
                <a:moveTo>
                  <a:pt x="14478" y="14478"/>
                </a:moveTo>
                <a:lnTo>
                  <a:pt x="14478" y="16908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4" name="Freeform 3"/>
          <p:cNvSpPr/>
          <p:nvPr/>
        </p:nvSpPr>
        <p:spPr>
          <a:xfrm>
            <a:off x="6116015" y="3454912"/>
            <a:ext cx="284997" cy="281029"/>
          </a:xfrm>
          <a:custGeom>
            <a:avLst/>
            <a:gdLst>
              <a:gd name="connsiteX0" fmla="*/ 55721 w 380936"/>
              <a:gd name="connsiteY0" fmla="*/ 55721 h 380936"/>
              <a:gd name="connsiteX1" fmla="*/ 325215 w 380936"/>
              <a:gd name="connsiteY1" fmla="*/ 55721 h 380936"/>
              <a:gd name="connsiteX2" fmla="*/ 325215 w 380936"/>
              <a:gd name="connsiteY2" fmla="*/ 325215 h 380936"/>
              <a:gd name="connsiteX3" fmla="*/ 55721 w 380936"/>
              <a:gd name="connsiteY3" fmla="*/ 325215 h 380936"/>
              <a:gd name="connsiteX4" fmla="*/ 55721 w 380936"/>
              <a:gd name="connsiteY4" fmla="*/ 55721 h 38093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80936" h="380936">
                <a:moveTo>
                  <a:pt x="55721" y="55721"/>
                </a:moveTo>
                <a:cubicBezTo>
                  <a:pt x="130143" y="-18573"/>
                  <a:pt x="250793" y="-18573"/>
                  <a:pt x="325215" y="55721"/>
                </a:cubicBezTo>
                <a:cubicBezTo>
                  <a:pt x="399510" y="130143"/>
                  <a:pt x="399510" y="250793"/>
                  <a:pt x="325215" y="325215"/>
                </a:cubicBezTo>
                <a:cubicBezTo>
                  <a:pt x="250793" y="399510"/>
                  <a:pt x="130143" y="399510"/>
                  <a:pt x="55721" y="325215"/>
                </a:cubicBezTo>
                <a:cubicBezTo>
                  <a:pt x="-18574" y="250793"/>
                  <a:pt x="-18574" y="130143"/>
                  <a:pt x="55721" y="55721"/>
                </a:cubicBez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5" name="Freeform 3"/>
          <p:cNvSpPr/>
          <p:nvPr/>
        </p:nvSpPr>
        <p:spPr>
          <a:xfrm>
            <a:off x="6105326" y="3444373"/>
            <a:ext cx="306375" cy="302109"/>
          </a:xfrm>
          <a:custGeom>
            <a:avLst/>
            <a:gdLst>
              <a:gd name="connsiteX0" fmla="*/ 70008 w 409511"/>
              <a:gd name="connsiteY0" fmla="*/ 70008 h 409511"/>
              <a:gd name="connsiteX1" fmla="*/ 339502 w 409511"/>
              <a:gd name="connsiteY1" fmla="*/ 70008 h 409511"/>
              <a:gd name="connsiteX2" fmla="*/ 339502 w 409511"/>
              <a:gd name="connsiteY2" fmla="*/ 339502 h 409511"/>
              <a:gd name="connsiteX3" fmla="*/ 70008 w 409511"/>
              <a:gd name="connsiteY3" fmla="*/ 339502 h 409511"/>
              <a:gd name="connsiteX4" fmla="*/ 70008 w 409511"/>
              <a:gd name="connsiteY4" fmla="*/ 70008 h 4095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409511" h="409511">
                <a:moveTo>
                  <a:pt x="70008" y="70008"/>
                </a:moveTo>
                <a:cubicBezTo>
                  <a:pt x="144430" y="-4286"/>
                  <a:pt x="265080" y="-4286"/>
                  <a:pt x="339502" y="70008"/>
                </a:cubicBezTo>
                <a:cubicBezTo>
                  <a:pt x="413797" y="144430"/>
                  <a:pt x="413797" y="265080"/>
                  <a:pt x="339502" y="339502"/>
                </a:cubicBezTo>
                <a:cubicBezTo>
                  <a:pt x="265080" y="413797"/>
                  <a:pt x="144430" y="413797"/>
                  <a:pt x="70008" y="339502"/>
                </a:cubicBezTo>
                <a:cubicBezTo>
                  <a:pt x="-4286" y="265080"/>
                  <a:pt x="-4286" y="144430"/>
                  <a:pt x="70008" y="70008"/>
                </a:cubicBez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6" name="Freeform 3"/>
          <p:cNvSpPr/>
          <p:nvPr/>
        </p:nvSpPr>
        <p:spPr>
          <a:xfrm>
            <a:off x="6166348" y="3504357"/>
            <a:ext cx="184518" cy="181762"/>
          </a:xfrm>
          <a:custGeom>
            <a:avLst/>
            <a:gdLst>
              <a:gd name="connsiteX0" fmla="*/ 228981 w 246633"/>
              <a:gd name="connsiteY0" fmla="*/ 253 h 246379"/>
              <a:gd name="connsiteX1" fmla="*/ 245998 w 246633"/>
              <a:gd name="connsiteY1" fmla="*/ 17272 h 246379"/>
              <a:gd name="connsiteX2" fmla="*/ 140334 w 246633"/>
              <a:gd name="connsiteY2" fmla="*/ 122809 h 246379"/>
              <a:gd name="connsiteX3" fmla="*/ 246633 w 246633"/>
              <a:gd name="connsiteY3" fmla="*/ 228980 h 246379"/>
              <a:gd name="connsiteX4" fmla="*/ 229234 w 246633"/>
              <a:gd name="connsiteY4" fmla="*/ 246379 h 246379"/>
              <a:gd name="connsiteX5" fmla="*/ 122935 w 246633"/>
              <a:gd name="connsiteY5" fmla="*/ 140208 h 246379"/>
              <a:gd name="connsiteX6" fmla="*/ 17018 w 246633"/>
              <a:gd name="connsiteY6" fmla="*/ 246253 h 246379"/>
              <a:gd name="connsiteX7" fmla="*/ 0 w 246633"/>
              <a:gd name="connsiteY7" fmla="*/ 229234 h 246379"/>
              <a:gd name="connsiteX8" fmla="*/ 106045 w 246633"/>
              <a:gd name="connsiteY8" fmla="*/ 123190 h 246379"/>
              <a:gd name="connsiteX9" fmla="*/ 254 w 246633"/>
              <a:gd name="connsiteY9" fmla="*/ 17398 h 246379"/>
              <a:gd name="connsiteX10" fmla="*/ 17653 w 246633"/>
              <a:gd name="connsiteY10" fmla="*/ 0 h 246379"/>
              <a:gd name="connsiteX11" fmla="*/ 123444 w 246633"/>
              <a:gd name="connsiteY11" fmla="*/ 105790 h 246379"/>
              <a:gd name="connsiteX12" fmla="*/ 228981 w 246633"/>
              <a:gd name="connsiteY12" fmla="*/ 253 h 24637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46633" h="246379">
                <a:moveTo>
                  <a:pt x="228981" y="253"/>
                </a:moveTo>
                <a:cubicBezTo>
                  <a:pt x="234696" y="5841"/>
                  <a:pt x="240283" y="11557"/>
                  <a:pt x="245998" y="17272"/>
                </a:cubicBezTo>
                <a:cubicBezTo>
                  <a:pt x="210820" y="52451"/>
                  <a:pt x="175641" y="87629"/>
                  <a:pt x="140334" y="122809"/>
                </a:cubicBezTo>
                <a:cubicBezTo>
                  <a:pt x="175768" y="158241"/>
                  <a:pt x="211201" y="193675"/>
                  <a:pt x="246633" y="228980"/>
                </a:cubicBezTo>
                <a:cubicBezTo>
                  <a:pt x="240792" y="234822"/>
                  <a:pt x="234950" y="240665"/>
                  <a:pt x="229234" y="246379"/>
                </a:cubicBezTo>
                <a:cubicBezTo>
                  <a:pt x="193802" y="211073"/>
                  <a:pt x="158369" y="175640"/>
                  <a:pt x="122935" y="140208"/>
                </a:cubicBezTo>
                <a:cubicBezTo>
                  <a:pt x="87630" y="175514"/>
                  <a:pt x="52323" y="210947"/>
                  <a:pt x="17018" y="246253"/>
                </a:cubicBezTo>
                <a:cubicBezTo>
                  <a:pt x="11303" y="240538"/>
                  <a:pt x="5588" y="234950"/>
                  <a:pt x="0" y="229234"/>
                </a:cubicBezTo>
                <a:cubicBezTo>
                  <a:pt x="35306" y="193928"/>
                  <a:pt x="70611" y="158622"/>
                  <a:pt x="106045" y="123190"/>
                </a:cubicBezTo>
                <a:cubicBezTo>
                  <a:pt x="70739" y="88010"/>
                  <a:pt x="35433" y="52704"/>
                  <a:pt x="254" y="17398"/>
                </a:cubicBezTo>
                <a:cubicBezTo>
                  <a:pt x="5969" y="11684"/>
                  <a:pt x="11810" y="5841"/>
                  <a:pt x="17653" y="0"/>
                </a:cubicBezTo>
                <a:cubicBezTo>
                  <a:pt x="52832" y="35305"/>
                  <a:pt x="88138" y="70611"/>
                  <a:pt x="123444" y="105790"/>
                </a:cubicBezTo>
                <a:cubicBezTo>
                  <a:pt x="158622" y="70611"/>
                  <a:pt x="193802" y="35433"/>
                  <a:pt x="228981" y="253"/>
                </a:cubicBezTo>
              </a:path>
            </a:pathLst>
          </a:custGeom>
          <a:solidFill>
            <a:srgbClr val="FF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7" name="Freeform 3"/>
          <p:cNvSpPr/>
          <p:nvPr/>
        </p:nvSpPr>
        <p:spPr>
          <a:xfrm>
            <a:off x="6161597" y="3499674"/>
            <a:ext cx="194020" cy="191130"/>
          </a:xfrm>
          <a:custGeom>
            <a:avLst/>
            <a:gdLst>
              <a:gd name="connsiteX0" fmla="*/ 235331 w 259333"/>
              <a:gd name="connsiteY0" fmla="*/ 6603 h 259079"/>
              <a:gd name="connsiteX1" fmla="*/ 252348 w 259333"/>
              <a:gd name="connsiteY1" fmla="*/ 23622 h 259079"/>
              <a:gd name="connsiteX2" fmla="*/ 146684 w 259333"/>
              <a:gd name="connsiteY2" fmla="*/ 129159 h 259079"/>
              <a:gd name="connsiteX3" fmla="*/ 252983 w 259333"/>
              <a:gd name="connsiteY3" fmla="*/ 235330 h 259079"/>
              <a:gd name="connsiteX4" fmla="*/ 235584 w 259333"/>
              <a:gd name="connsiteY4" fmla="*/ 252729 h 259079"/>
              <a:gd name="connsiteX5" fmla="*/ 129285 w 259333"/>
              <a:gd name="connsiteY5" fmla="*/ 146558 h 259079"/>
              <a:gd name="connsiteX6" fmla="*/ 23368 w 259333"/>
              <a:gd name="connsiteY6" fmla="*/ 252603 h 259079"/>
              <a:gd name="connsiteX7" fmla="*/ 6350 w 259333"/>
              <a:gd name="connsiteY7" fmla="*/ 235584 h 259079"/>
              <a:gd name="connsiteX8" fmla="*/ 112395 w 259333"/>
              <a:gd name="connsiteY8" fmla="*/ 129540 h 259079"/>
              <a:gd name="connsiteX9" fmla="*/ 6604 w 259333"/>
              <a:gd name="connsiteY9" fmla="*/ 23748 h 259079"/>
              <a:gd name="connsiteX10" fmla="*/ 24003 w 259333"/>
              <a:gd name="connsiteY10" fmla="*/ 6350 h 259079"/>
              <a:gd name="connsiteX11" fmla="*/ 129794 w 259333"/>
              <a:gd name="connsiteY11" fmla="*/ 112140 h 259079"/>
              <a:gd name="connsiteX12" fmla="*/ 235331 w 259333"/>
              <a:gd name="connsiteY12" fmla="*/ 6603 h 25907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59333" h="259079">
                <a:moveTo>
                  <a:pt x="235331" y="6603"/>
                </a:moveTo>
                <a:cubicBezTo>
                  <a:pt x="241046" y="12191"/>
                  <a:pt x="246633" y="17907"/>
                  <a:pt x="252348" y="23622"/>
                </a:cubicBezTo>
                <a:cubicBezTo>
                  <a:pt x="217170" y="58801"/>
                  <a:pt x="181991" y="93979"/>
                  <a:pt x="146684" y="129159"/>
                </a:cubicBezTo>
                <a:cubicBezTo>
                  <a:pt x="182118" y="164591"/>
                  <a:pt x="217551" y="200025"/>
                  <a:pt x="252983" y="235330"/>
                </a:cubicBezTo>
                <a:cubicBezTo>
                  <a:pt x="247142" y="241172"/>
                  <a:pt x="241300" y="247015"/>
                  <a:pt x="235584" y="252729"/>
                </a:cubicBezTo>
                <a:cubicBezTo>
                  <a:pt x="200152" y="217423"/>
                  <a:pt x="164719" y="181990"/>
                  <a:pt x="129285" y="146558"/>
                </a:cubicBezTo>
                <a:cubicBezTo>
                  <a:pt x="93980" y="181864"/>
                  <a:pt x="58673" y="217297"/>
                  <a:pt x="23368" y="252603"/>
                </a:cubicBezTo>
                <a:cubicBezTo>
                  <a:pt x="17653" y="246888"/>
                  <a:pt x="11938" y="241300"/>
                  <a:pt x="6350" y="235584"/>
                </a:cubicBezTo>
                <a:cubicBezTo>
                  <a:pt x="41656" y="200278"/>
                  <a:pt x="76961" y="164972"/>
                  <a:pt x="112395" y="129540"/>
                </a:cubicBezTo>
                <a:cubicBezTo>
                  <a:pt x="77089" y="94360"/>
                  <a:pt x="41783" y="59054"/>
                  <a:pt x="6604" y="23748"/>
                </a:cubicBezTo>
                <a:cubicBezTo>
                  <a:pt x="12319" y="18034"/>
                  <a:pt x="18160" y="12191"/>
                  <a:pt x="24003" y="6350"/>
                </a:cubicBezTo>
                <a:cubicBezTo>
                  <a:pt x="59182" y="41655"/>
                  <a:pt x="94488" y="76961"/>
                  <a:pt x="129794" y="112140"/>
                </a:cubicBezTo>
                <a:cubicBezTo>
                  <a:pt x="164972" y="76961"/>
                  <a:pt x="200152" y="41783"/>
                  <a:pt x="235331" y="6603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8" name="Freeform 3"/>
          <p:cNvSpPr/>
          <p:nvPr/>
        </p:nvSpPr>
        <p:spPr>
          <a:xfrm>
            <a:off x="7142175" y="3454912"/>
            <a:ext cx="284997" cy="281029"/>
          </a:xfrm>
          <a:custGeom>
            <a:avLst/>
            <a:gdLst>
              <a:gd name="connsiteX0" fmla="*/ 55721 w 380936"/>
              <a:gd name="connsiteY0" fmla="*/ 55721 h 380936"/>
              <a:gd name="connsiteX1" fmla="*/ 325215 w 380936"/>
              <a:gd name="connsiteY1" fmla="*/ 55721 h 380936"/>
              <a:gd name="connsiteX2" fmla="*/ 325215 w 380936"/>
              <a:gd name="connsiteY2" fmla="*/ 325215 h 380936"/>
              <a:gd name="connsiteX3" fmla="*/ 55721 w 380936"/>
              <a:gd name="connsiteY3" fmla="*/ 325215 h 380936"/>
              <a:gd name="connsiteX4" fmla="*/ 55721 w 380936"/>
              <a:gd name="connsiteY4" fmla="*/ 55721 h 38093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80936" h="380936">
                <a:moveTo>
                  <a:pt x="55721" y="55721"/>
                </a:moveTo>
                <a:cubicBezTo>
                  <a:pt x="130143" y="-18573"/>
                  <a:pt x="250793" y="-18573"/>
                  <a:pt x="325215" y="55721"/>
                </a:cubicBezTo>
                <a:cubicBezTo>
                  <a:pt x="399510" y="130143"/>
                  <a:pt x="399510" y="250793"/>
                  <a:pt x="325215" y="325215"/>
                </a:cubicBezTo>
                <a:cubicBezTo>
                  <a:pt x="250793" y="399510"/>
                  <a:pt x="130143" y="399510"/>
                  <a:pt x="55721" y="325215"/>
                </a:cubicBezTo>
                <a:cubicBezTo>
                  <a:pt x="-18574" y="250793"/>
                  <a:pt x="-18574" y="130143"/>
                  <a:pt x="55721" y="55721"/>
                </a:cubicBez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9" name="Freeform 3"/>
          <p:cNvSpPr/>
          <p:nvPr/>
        </p:nvSpPr>
        <p:spPr>
          <a:xfrm>
            <a:off x="7131486" y="3444373"/>
            <a:ext cx="306375" cy="302109"/>
          </a:xfrm>
          <a:custGeom>
            <a:avLst/>
            <a:gdLst>
              <a:gd name="connsiteX0" fmla="*/ 70008 w 409511"/>
              <a:gd name="connsiteY0" fmla="*/ 70008 h 409511"/>
              <a:gd name="connsiteX1" fmla="*/ 339502 w 409511"/>
              <a:gd name="connsiteY1" fmla="*/ 70008 h 409511"/>
              <a:gd name="connsiteX2" fmla="*/ 339502 w 409511"/>
              <a:gd name="connsiteY2" fmla="*/ 339502 h 409511"/>
              <a:gd name="connsiteX3" fmla="*/ 70008 w 409511"/>
              <a:gd name="connsiteY3" fmla="*/ 339502 h 409511"/>
              <a:gd name="connsiteX4" fmla="*/ 70008 w 409511"/>
              <a:gd name="connsiteY4" fmla="*/ 70008 h 4095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409511" h="409511">
                <a:moveTo>
                  <a:pt x="70008" y="70008"/>
                </a:moveTo>
                <a:cubicBezTo>
                  <a:pt x="144430" y="-4286"/>
                  <a:pt x="265080" y="-4286"/>
                  <a:pt x="339502" y="70008"/>
                </a:cubicBezTo>
                <a:cubicBezTo>
                  <a:pt x="413797" y="144430"/>
                  <a:pt x="413797" y="265080"/>
                  <a:pt x="339502" y="339502"/>
                </a:cubicBezTo>
                <a:cubicBezTo>
                  <a:pt x="265080" y="413797"/>
                  <a:pt x="144430" y="413797"/>
                  <a:pt x="70008" y="339502"/>
                </a:cubicBezTo>
                <a:cubicBezTo>
                  <a:pt x="-4286" y="265080"/>
                  <a:pt x="-4286" y="144430"/>
                  <a:pt x="70008" y="70008"/>
                </a:cubicBez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0" name="Freeform 3"/>
          <p:cNvSpPr/>
          <p:nvPr/>
        </p:nvSpPr>
        <p:spPr>
          <a:xfrm>
            <a:off x="7192508" y="3504357"/>
            <a:ext cx="184518" cy="181762"/>
          </a:xfrm>
          <a:custGeom>
            <a:avLst/>
            <a:gdLst>
              <a:gd name="connsiteX0" fmla="*/ 228981 w 246633"/>
              <a:gd name="connsiteY0" fmla="*/ 253 h 246379"/>
              <a:gd name="connsiteX1" fmla="*/ 245998 w 246633"/>
              <a:gd name="connsiteY1" fmla="*/ 17272 h 246379"/>
              <a:gd name="connsiteX2" fmla="*/ 140334 w 246633"/>
              <a:gd name="connsiteY2" fmla="*/ 122809 h 246379"/>
              <a:gd name="connsiteX3" fmla="*/ 246633 w 246633"/>
              <a:gd name="connsiteY3" fmla="*/ 228980 h 246379"/>
              <a:gd name="connsiteX4" fmla="*/ 229234 w 246633"/>
              <a:gd name="connsiteY4" fmla="*/ 246379 h 246379"/>
              <a:gd name="connsiteX5" fmla="*/ 122935 w 246633"/>
              <a:gd name="connsiteY5" fmla="*/ 140208 h 246379"/>
              <a:gd name="connsiteX6" fmla="*/ 17018 w 246633"/>
              <a:gd name="connsiteY6" fmla="*/ 246253 h 246379"/>
              <a:gd name="connsiteX7" fmla="*/ 0 w 246633"/>
              <a:gd name="connsiteY7" fmla="*/ 229234 h 246379"/>
              <a:gd name="connsiteX8" fmla="*/ 106045 w 246633"/>
              <a:gd name="connsiteY8" fmla="*/ 123190 h 246379"/>
              <a:gd name="connsiteX9" fmla="*/ 254 w 246633"/>
              <a:gd name="connsiteY9" fmla="*/ 17398 h 246379"/>
              <a:gd name="connsiteX10" fmla="*/ 17653 w 246633"/>
              <a:gd name="connsiteY10" fmla="*/ 0 h 246379"/>
              <a:gd name="connsiteX11" fmla="*/ 123444 w 246633"/>
              <a:gd name="connsiteY11" fmla="*/ 105790 h 246379"/>
              <a:gd name="connsiteX12" fmla="*/ 228981 w 246633"/>
              <a:gd name="connsiteY12" fmla="*/ 253 h 24637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46633" h="246379">
                <a:moveTo>
                  <a:pt x="228981" y="253"/>
                </a:moveTo>
                <a:cubicBezTo>
                  <a:pt x="234696" y="5841"/>
                  <a:pt x="240283" y="11557"/>
                  <a:pt x="245998" y="17272"/>
                </a:cubicBezTo>
                <a:cubicBezTo>
                  <a:pt x="210820" y="52451"/>
                  <a:pt x="175641" y="87629"/>
                  <a:pt x="140334" y="122809"/>
                </a:cubicBezTo>
                <a:cubicBezTo>
                  <a:pt x="175768" y="158241"/>
                  <a:pt x="211201" y="193675"/>
                  <a:pt x="246633" y="228980"/>
                </a:cubicBezTo>
                <a:cubicBezTo>
                  <a:pt x="240792" y="234822"/>
                  <a:pt x="234950" y="240665"/>
                  <a:pt x="229234" y="246379"/>
                </a:cubicBezTo>
                <a:cubicBezTo>
                  <a:pt x="193802" y="211073"/>
                  <a:pt x="158369" y="175640"/>
                  <a:pt x="122935" y="140208"/>
                </a:cubicBezTo>
                <a:cubicBezTo>
                  <a:pt x="87630" y="175514"/>
                  <a:pt x="52323" y="210947"/>
                  <a:pt x="17018" y="246253"/>
                </a:cubicBezTo>
                <a:cubicBezTo>
                  <a:pt x="11303" y="240538"/>
                  <a:pt x="5588" y="234950"/>
                  <a:pt x="0" y="229234"/>
                </a:cubicBezTo>
                <a:cubicBezTo>
                  <a:pt x="35306" y="193928"/>
                  <a:pt x="70611" y="158622"/>
                  <a:pt x="106045" y="123190"/>
                </a:cubicBezTo>
                <a:cubicBezTo>
                  <a:pt x="70739" y="88010"/>
                  <a:pt x="35433" y="52704"/>
                  <a:pt x="254" y="17398"/>
                </a:cubicBezTo>
                <a:cubicBezTo>
                  <a:pt x="5969" y="11684"/>
                  <a:pt x="11810" y="5841"/>
                  <a:pt x="17653" y="0"/>
                </a:cubicBezTo>
                <a:cubicBezTo>
                  <a:pt x="52832" y="35305"/>
                  <a:pt x="88138" y="70611"/>
                  <a:pt x="123444" y="105790"/>
                </a:cubicBezTo>
                <a:cubicBezTo>
                  <a:pt x="158622" y="70611"/>
                  <a:pt x="193802" y="35433"/>
                  <a:pt x="228981" y="253"/>
                </a:cubicBezTo>
              </a:path>
            </a:pathLst>
          </a:custGeom>
          <a:solidFill>
            <a:srgbClr val="FF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1" name="Freeform 3"/>
          <p:cNvSpPr/>
          <p:nvPr/>
        </p:nvSpPr>
        <p:spPr>
          <a:xfrm>
            <a:off x="7187757" y="3499674"/>
            <a:ext cx="194020" cy="191130"/>
          </a:xfrm>
          <a:custGeom>
            <a:avLst/>
            <a:gdLst>
              <a:gd name="connsiteX0" fmla="*/ 235331 w 259333"/>
              <a:gd name="connsiteY0" fmla="*/ 6603 h 259079"/>
              <a:gd name="connsiteX1" fmla="*/ 252348 w 259333"/>
              <a:gd name="connsiteY1" fmla="*/ 23622 h 259079"/>
              <a:gd name="connsiteX2" fmla="*/ 146684 w 259333"/>
              <a:gd name="connsiteY2" fmla="*/ 129159 h 259079"/>
              <a:gd name="connsiteX3" fmla="*/ 252983 w 259333"/>
              <a:gd name="connsiteY3" fmla="*/ 235330 h 259079"/>
              <a:gd name="connsiteX4" fmla="*/ 235584 w 259333"/>
              <a:gd name="connsiteY4" fmla="*/ 252729 h 259079"/>
              <a:gd name="connsiteX5" fmla="*/ 129285 w 259333"/>
              <a:gd name="connsiteY5" fmla="*/ 146558 h 259079"/>
              <a:gd name="connsiteX6" fmla="*/ 23368 w 259333"/>
              <a:gd name="connsiteY6" fmla="*/ 252603 h 259079"/>
              <a:gd name="connsiteX7" fmla="*/ 6350 w 259333"/>
              <a:gd name="connsiteY7" fmla="*/ 235584 h 259079"/>
              <a:gd name="connsiteX8" fmla="*/ 112395 w 259333"/>
              <a:gd name="connsiteY8" fmla="*/ 129540 h 259079"/>
              <a:gd name="connsiteX9" fmla="*/ 6604 w 259333"/>
              <a:gd name="connsiteY9" fmla="*/ 23748 h 259079"/>
              <a:gd name="connsiteX10" fmla="*/ 24003 w 259333"/>
              <a:gd name="connsiteY10" fmla="*/ 6350 h 259079"/>
              <a:gd name="connsiteX11" fmla="*/ 129794 w 259333"/>
              <a:gd name="connsiteY11" fmla="*/ 112140 h 259079"/>
              <a:gd name="connsiteX12" fmla="*/ 235331 w 259333"/>
              <a:gd name="connsiteY12" fmla="*/ 6603 h 25907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59333" h="259079">
                <a:moveTo>
                  <a:pt x="235331" y="6603"/>
                </a:moveTo>
                <a:cubicBezTo>
                  <a:pt x="241046" y="12191"/>
                  <a:pt x="246633" y="17907"/>
                  <a:pt x="252348" y="23622"/>
                </a:cubicBezTo>
                <a:cubicBezTo>
                  <a:pt x="217170" y="58801"/>
                  <a:pt x="181991" y="93979"/>
                  <a:pt x="146684" y="129159"/>
                </a:cubicBezTo>
                <a:cubicBezTo>
                  <a:pt x="182118" y="164591"/>
                  <a:pt x="217551" y="200025"/>
                  <a:pt x="252983" y="235330"/>
                </a:cubicBezTo>
                <a:cubicBezTo>
                  <a:pt x="247142" y="241172"/>
                  <a:pt x="241300" y="247015"/>
                  <a:pt x="235584" y="252729"/>
                </a:cubicBezTo>
                <a:cubicBezTo>
                  <a:pt x="200152" y="217423"/>
                  <a:pt x="164719" y="181990"/>
                  <a:pt x="129285" y="146558"/>
                </a:cubicBezTo>
                <a:cubicBezTo>
                  <a:pt x="93980" y="181864"/>
                  <a:pt x="58673" y="217297"/>
                  <a:pt x="23368" y="252603"/>
                </a:cubicBezTo>
                <a:cubicBezTo>
                  <a:pt x="17653" y="246888"/>
                  <a:pt x="11938" y="241300"/>
                  <a:pt x="6350" y="235584"/>
                </a:cubicBezTo>
                <a:cubicBezTo>
                  <a:pt x="41656" y="200278"/>
                  <a:pt x="76961" y="164972"/>
                  <a:pt x="112395" y="129540"/>
                </a:cubicBezTo>
                <a:cubicBezTo>
                  <a:pt x="77089" y="94360"/>
                  <a:pt x="41783" y="59054"/>
                  <a:pt x="6604" y="23748"/>
                </a:cubicBezTo>
                <a:cubicBezTo>
                  <a:pt x="12319" y="18034"/>
                  <a:pt x="18160" y="12191"/>
                  <a:pt x="24003" y="6350"/>
                </a:cubicBezTo>
                <a:cubicBezTo>
                  <a:pt x="59182" y="41655"/>
                  <a:pt x="94488" y="76961"/>
                  <a:pt x="129794" y="112140"/>
                </a:cubicBezTo>
                <a:cubicBezTo>
                  <a:pt x="164972" y="76961"/>
                  <a:pt x="200152" y="41783"/>
                  <a:pt x="235331" y="6603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2" name="Freeform 3"/>
          <p:cNvSpPr/>
          <p:nvPr/>
        </p:nvSpPr>
        <p:spPr>
          <a:xfrm>
            <a:off x="6401036" y="3265163"/>
            <a:ext cx="171027" cy="199095"/>
          </a:xfrm>
          <a:custGeom>
            <a:avLst/>
            <a:gdLst>
              <a:gd name="connsiteX0" fmla="*/ 0 w 228600"/>
              <a:gd name="connsiteY0" fmla="*/ 0 h 269875"/>
              <a:gd name="connsiteX1" fmla="*/ 120395 w 228600"/>
              <a:gd name="connsiteY1" fmla="*/ 0 h 269875"/>
              <a:gd name="connsiteX2" fmla="*/ 120395 w 228600"/>
              <a:gd name="connsiteY2" fmla="*/ 7365 h 269875"/>
              <a:gd name="connsiteX3" fmla="*/ 90678 w 228600"/>
              <a:gd name="connsiteY3" fmla="*/ 11303 h 269875"/>
              <a:gd name="connsiteX4" fmla="*/ 78993 w 228600"/>
              <a:gd name="connsiteY4" fmla="*/ 21844 h 269875"/>
              <a:gd name="connsiteX5" fmla="*/ 75818 w 228600"/>
              <a:gd name="connsiteY5" fmla="*/ 52323 h 269875"/>
              <a:gd name="connsiteX6" fmla="*/ 75818 w 228600"/>
              <a:gd name="connsiteY6" fmla="*/ 221869 h 269875"/>
              <a:gd name="connsiteX7" fmla="*/ 78993 w 228600"/>
              <a:gd name="connsiteY7" fmla="*/ 244602 h 269875"/>
              <a:gd name="connsiteX8" fmla="*/ 86232 w 228600"/>
              <a:gd name="connsiteY8" fmla="*/ 250825 h 269875"/>
              <a:gd name="connsiteX9" fmla="*/ 116840 w 228600"/>
              <a:gd name="connsiteY9" fmla="*/ 252729 h 269875"/>
              <a:gd name="connsiteX10" fmla="*/ 136270 w 228600"/>
              <a:gd name="connsiteY10" fmla="*/ 252729 h 269875"/>
              <a:gd name="connsiteX11" fmla="*/ 179196 w 228600"/>
              <a:gd name="connsiteY11" fmla="*/ 248158 h 269875"/>
              <a:gd name="connsiteX12" fmla="*/ 201803 w 228600"/>
              <a:gd name="connsiteY12" fmla="*/ 231902 h 269875"/>
              <a:gd name="connsiteX13" fmla="*/ 222122 w 228600"/>
              <a:gd name="connsiteY13" fmla="*/ 195198 h 269875"/>
              <a:gd name="connsiteX14" fmla="*/ 228600 w 228600"/>
              <a:gd name="connsiteY14" fmla="*/ 196596 h 269875"/>
              <a:gd name="connsiteX15" fmla="*/ 205867 w 228600"/>
              <a:gd name="connsiteY15" fmla="*/ 269875 h 269875"/>
              <a:gd name="connsiteX16" fmla="*/ 0 w 228600"/>
              <a:gd name="connsiteY16" fmla="*/ 269875 h 269875"/>
              <a:gd name="connsiteX17" fmla="*/ 0 w 228600"/>
              <a:gd name="connsiteY17" fmla="*/ 262509 h 269875"/>
              <a:gd name="connsiteX18" fmla="*/ 10032 w 228600"/>
              <a:gd name="connsiteY18" fmla="*/ 262509 h 269875"/>
              <a:gd name="connsiteX19" fmla="*/ 34163 w 228600"/>
              <a:gd name="connsiteY19" fmla="*/ 251333 h 269875"/>
              <a:gd name="connsiteX20" fmla="*/ 38227 w 228600"/>
              <a:gd name="connsiteY20" fmla="*/ 221869 h 269875"/>
              <a:gd name="connsiteX21" fmla="*/ 38227 w 228600"/>
              <a:gd name="connsiteY21" fmla="*/ 47752 h 269875"/>
              <a:gd name="connsiteX22" fmla="*/ 32766 w 228600"/>
              <a:gd name="connsiteY22" fmla="*/ 16128 h 269875"/>
              <a:gd name="connsiteX23" fmla="*/ 10032 w 228600"/>
              <a:gd name="connsiteY23" fmla="*/ 7365 h 269875"/>
              <a:gd name="connsiteX24" fmla="*/ 0 w 228600"/>
              <a:gd name="connsiteY24" fmla="*/ 7365 h 269875"/>
              <a:gd name="connsiteX25" fmla="*/ 0 w 228600"/>
              <a:gd name="connsiteY25" fmla="*/ 0 h 2698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228600" h="269875">
                <a:moveTo>
                  <a:pt x="0" y="0"/>
                </a:moveTo>
                <a:cubicBezTo>
                  <a:pt x="40131" y="0"/>
                  <a:pt x="80264" y="0"/>
                  <a:pt x="120395" y="0"/>
                </a:cubicBezTo>
                <a:cubicBezTo>
                  <a:pt x="120395" y="2413"/>
                  <a:pt x="120395" y="4953"/>
                  <a:pt x="120395" y="7365"/>
                </a:cubicBezTo>
                <a:cubicBezTo>
                  <a:pt x="106298" y="7239"/>
                  <a:pt x="96393" y="8509"/>
                  <a:pt x="90678" y="11303"/>
                </a:cubicBezTo>
                <a:cubicBezTo>
                  <a:pt x="84963" y="14096"/>
                  <a:pt x="81153" y="17653"/>
                  <a:pt x="78993" y="21844"/>
                </a:cubicBezTo>
                <a:cubicBezTo>
                  <a:pt x="76961" y="26161"/>
                  <a:pt x="75818" y="36321"/>
                  <a:pt x="75818" y="52323"/>
                </a:cubicBezTo>
                <a:cubicBezTo>
                  <a:pt x="75818" y="108839"/>
                  <a:pt x="75818" y="165353"/>
                  <a:pt x="75818" y="221869"/>
                </a:cubicBezTo>
                <a:cubicBezTo>
                  <a:pt x="75818" y="232917"/>
                  <a:pt x="76961" y="240538"/>
                  <a:pt x="78993" y="244602"/>
                </a:cubicBezTo>
                <a:cubicBezTo>
                  <a:pt x="80518" y="247396"/>
                  <a:pt x="83057" y="249428"/>
                  <a:pt x="86232" y="250825"/>
                </a:cubicBezTo>
                <a:cubicBezTo>
                  <a:pt x="89534" y="252095"/>
                  <a:pt x="99694" y="252729"/>
                  <a:pt x="116840" y="252729"/>
                </a:cubicBezTo>
                <a:cubicBezTo>
                  <a:pt x="123317" y="252729"/>
                  <a:pt x="129793" y="252729"/>
                  <a:pt x="136270" y="252729"/>
                </a:cubicBezTo>
                <a:cubicBezTo>
                  <a:pt x="156591" y="252729"/>
                  <a:pt x="170942" y="251205"/>
                  <a:pt x="179196" y="248158"/>
                </a:cubicBezTo>
                <a:cubicBezTo>
                  <a:pt x="187452" y="245109"/>
                  <a:pt x="194944" y="239776"/>
                  <a:pt x="201803" y="231902"/>
                </a:cubicBezTo>
                <a:cubicBezTo>
                  <a:pt x="208533" y="224154"/>
                  <a:pt x="215392" y="211963"/>
                  <a:pt x="222122" y="195198"/>
                </a:cubicBezTo>
                <a:cubicBezTo>
                  <a:pt x="224281" y="195707"/>
                  <a:pt x="226441" y="196215"/>
                  <a:pt x="228600" y="196596"/>
                </a:cubicBezTo>
                <a:cubicBezTo>
                  <a:pt x="220980" y="221107"/>
                  <a:pt x="213486" y="245490"/>
                  <a:pt x="205867" y="269875"/>
                </a:cubicBezTo>
                <a:cubicBezTo>
                  <a:pt x="137286" y="269875"/>
                  <a:pt x="68580" y="269875"/>
                  <a:pt x="0" y="269875"/>
                </a:cubicBezTo>
                <a:cubicBezTo>
                  <a:pt x="0" y="267461"/>
                  <a:pt x="0" y="264921"/>
                  <a:pt x="0" y="262509"/>
                </a:cubicBezTo>
                <a:cubicBezTo>
                  <a:pt x="3302" y="262509"/>
                  <a:pt x="6604" y="262509"/>
                  <a:pt x="10032" y="262509"/>
                </a:cubicBezTo>
                <a:cubicBezTo>
                  <a:pt x="21208" y="262509"/>
                  <a:pt x="29336" y="258826"/>
                  <a:pt x="34163" y="251333"/>
                </a:cubicBezTo>
                <a:cubicBezTo>
                  <a:pt x="36830" y="247141"/>
                  <a:pt x="38227" y="237363"/>
                  <a:pt x="38227" y="221869"/>
                </a:cubicBezTo>
                <a:cubicBezTo>
                  <a:pt x="38227" y="163829"/>
                  <a:pt x="38227" y="105790"/>
                  <a:pt x="38227" y="47752"/>
                </a:cubicBezTo>
                <a:cubicBezTo>
                  <a:pt x="38227" y="30860"/>
                  <a:pt x="36448" y="20320"/>
                  <a:pt x="32766" y="16128"/>
                </a:cubicBezTo>
                <a:cubicBezTo>
                  <a:pt x="27685" y="10286"/>
                  <a:pt x="20066" y="7365"/>
                  <a:pt x="10032" y="7365"/>
                </a:cubicBezTo>
                <a:cubicBezTo>
                  <a:pt x="6604" y="7365"/>
                  <a:pt x="3302" y="7365"/>
                  <a:pt x="0" y="7365"/>
                </a:cubicBezTo>
                <a:cubicBezTo>
                  <a:pt x="0" y="4953"/>
                  <a:pt x="0" y="2413"/>
                  <a:pt x="0" y="0"/>
                </a:cubicBezTo>
              </a:path>
            </a:pathLst>
          </a:custGeom>
          <a:solidFill>
            <a:srgbClr val="0000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3" name="Freeform 3"/>
          <p:cNvSpPr/>
          <p:nvPr/>
        </p:nvSpPr>
        <p:spPr>
          <a:xfrm>
            <a:off x="6396284" y="3260479"/>
            <a:ext cx="180528" cy="208465"/>
          </a:xfrm>
          <a:custGeom>
            <a:avLst/>
            <a:gdLst>
              <a:gd name="connsiteX0" fmla="*/ 6350 w 241300"/>
              <a:gd name="connsiteY0" fmla="*/ 6350 h 282575"/>
              <a:gd name="connsiteX1" fmla="*/ 126745 w 241300"/>
              <a:gd name="connsiteY1" fmla="*/ 6350 h 282575"/>
              <a:gd name="connsiteX2" fmla="*/ 126745 w 241300"/>
              <a:gd name="connsiteY2" fmla="*/ 13715 h 282575"/>
              <a:gd name="connsiteX3" fmla="*/ 97028 w 241300"/>
              <a:gd name="connsiteY3" fmla="*/ 17653 h 282575"/>
              <a:gd name="connsiteX4" fmla="*/ 85343 w 241300"/>
              <a:gd name="connsiteY4" fmla="*/ 28194 h 282575"/>
              <a:gd name="connsiteX5" fmla="*/ 82168 w 241300"/>
              <a:gd name="connsiteY5" fmla="*/ 58673 h 282575"/>
              <a:gd name="connsiteX6" fmla="*/ 82168 w 241300"/>
              <a:gd name="connsiteY6" fmla="*/ 228219 h 282575"/>
              <a:gd name="connsiteX7" fmla="*/ 85343 w 241300"/>
              <a:gd name="connsiteY7" fmla="*/ 250952 h 282575"/>
              <a:gd name="connsiteX8" fmla="*/ 92582 w 241300"/>
              <a:gd name="connsiteY8" fmla="*/ 257175 h 282575"/>
              <a:gd name="connsiteX9" fmla="*/ 123190 w 241300"/>
              <a:gd name="connsiteY9" fmla="*/ 259079 h 282575"/>
              <a:gd name="connsiteX10" fmla="*/ 142620 w 241300"/>
              <a:gd name="connsiteY10" fmla="*/ 259079 h 282575"/>
              <a:gd name="connsiteX11" fmla="*/ 185546 w 241300"/>
              <a:gd name="connsiteY11" fmla="*/ 254508 h 282575"/>
              <a:gd name="connsiteX12" fmla="*/ 208153 w 241300"/>
              <a:gd name="connsiteY12" fmla="*/ 238252 h 282575"/>
              <a:gd name="connsiteX13" fmla="*/ 228472 w 241300"/>
              <a:gd name="connsiteY13" fmla="*/ 201548 h 282575"/>
              <a:gd name="connsiteX14" fmla="*/ 234950 w 241300"/>
              <a:gd name="connsiteY14" fmla="*/ 202946 h 282575"/>
              <a:gd name="connsiteX15" fmla="*/ 212217 w 241300"/>
              <a:gd name="connsiteY15" fmla="*/ 276225 h 282575"/>
              <a:gd name="connsiteX16" fmla="*/ 6350 w 241300"/>
              <a:gd name="connsiteY16" fmla="*/ 276225 h 282575"/>
              <a:gd name="connsiteX17" fmla="*/ 6350 w 241300"/>
              <a:gd name="connsiteY17" fmla="*/ 268859 h 282575"/>
              <a:gd name="connsiteX18" fmla="*/ 16382 w 241300"/>
              <a:gd name="connsiteY18" fmla="*/ 268859 h 282575"/>
              <a:gd name="connsiteX19" fmla="*/ 40513 w 241300"/>
              <a:gd name="connsiteY19" fmla="*/ 257683 h 282575"/>
              <a:gd name="connsiteX20" fmla="*/ 44577 w 241300"/>
              <a:gd name="connsiteY20" fmla="*/ 228219 h 282575"/>
              <a:gd name="connsiteX21" fmla="*/ 44577 w 241300"/>
              <a:gd name="connsiteY21" fmla="*/ 54102 h 282575"/>
              <a:gd name="connsiteX22" fmla="*/ 39116 w 241300"/>
              <a:gd name="connsiteY22" fmla="*/ 22478 h 282575"/>
              <a:gd name="connsiteX23" fmla="*/ 16382 w 241300"/>
              <a:gd name="connsiteY23" fmla="*/ 13715 h 282575"/>
              <a:gd name="connsiteX24" fmla="*/ 6350 w 241300"/>
              <a:gd name="connsiteY24" fmla="*/ 13715 h 282575"/>
              <a:gd name="connsiteX25" fmla="*/ 6350 w 241300"/>
              <a:gd name="connsiteY25" fmla="*/ 6350 h 2825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241300" h="282575">
                <a:moveTo>
                  <a:pt x="6350" y="6350"/>
                </a:moveTo>
                <a:cubicBezTo>
                  <a:pt x="46481" y="6350"/>
                  <a:pt x="86614" y="6350"/>
                  <a:pt x="126745" y="6350"/>
                </a:cubicBezTo>
                <a:cubicBezTo>
                  <a:pt x="126745" y="8763"/>
                  <a:pt x="126745" y="11303"/>
                  <a:pt x="126745" y="13715"/>
                </a:cubicBezTo>
                <a:cubicBezTo>
                  <a:pt x="112648" y="13589"/>
                  <a:pt x="102743" y="14859"/>
                  <a:pt x="97028" y="17653"/>
                </a:cubicBezTo>
                <a:cubicBezTo>
                  <a:pt x="91313" y="20446"/>
                  <a:pt x="87503" y="24003"/>
                  <a:pt x="85343" y="28194"/>
                </a:cubicBezTo>
                <a:cubicBezTo>
                  <a:pt x="83311" y="32511"/>
                  <a:pt x="82168" y="42671"/>
                  <a:pt x="82168" y="58673"/>
                </a:cubicBezTo>
                <a:cubicBezTo>
                  <a:pt x="82168" y="115189"/>
                  <a:pt x="82168" y="171703"/>
                  <a:pt x="82168" y="228219"/>
                </a:cubicBezTo>
                <a:cubicBezTo>
                  <a:pt x="82168" y="239267"/>
                  <a:pt x="83311" y="246888"/>
                  <a:pt x="85343" y="250952"/>
                </a:cubicBezTo>
                <a:cubicBezTo>
                  <a:pt x="86868" y="253746"/>
                  <a:pt x="89407" y="255778"/>
                  <a:pt x="92582" y="257175"/>
                </a:cubicBezTo>
                <a:cubicBezTo>
                  <a:pt x="95884" y="258445"/>
                  <a:pt x="106044" y="259079"/>
                  <a:pt x="123190" y="259079"/>
                </a:cubicBezTo>
                <a:cubicBezTo>
                  <a:pt x="129667" y="259079"/>
                  <a:pt x="136143" y="259079"/>
                  <a:pt x="142620" y="259079"/>
                </a:cubicBezTo>
                <a:cubicBezTo>
                  <a:pt x="162941" y="259079"/>
                  <a:pt x="177292" y="257555"/>
                  <a:pt x="185546" y="254508"/>
                </a:cubicBezTo>
                <a:cubicBezTo>
                  <a:pt x="193802" y="251459"/>
                  <a:pt x="201294" y="246126"/>
                  <a:pt x="208153" y="238252"/>
                </a:cubicBezTo>
                <a:cubicBezTo>
                  <a:pt x="214883" y="230504"/>
                  <a:pt x="221742" y="218313"/>
                  <a:pt x="228472" y="201548"/>
                </a:cubicBezTo>
                <a:cubicBezTo>
                  <a:pt x="230631" y="202057"/>
                  <a:pt x="232791" y="202565"/>
                  <a:pt x="234950" y="202946"/>
                </a:cubicBezTo>
                <a:cubicBezTo>
                  <a:pt x="227330" y="227457"/>
                  <a:pt x="219836" y="251840"/>
                  <a:pt x="212217" y="276225"/>
                </a:cubicBezTo>
                <a:cubicBezTo>
                  <a:pt x="143636" y="276225"/>
                  <a:pt x="74930" y="276225"/>
                  <a:pt x="6350" y="276225"/>
                </a:cubicBezTo>
                <a:cubicBezTo>
                  <a:pt x="6350" y="273811"/>
                  <a:pt x="6350" y="271271"/>
                  <a:pt x="6350" y="268859"/>
                </a:cubicBezTo>
                <a:cubicBezTo>
                  <a:pt x="9652" y="268859"/>
                  <a:pt x="12954" y="268859"/>
                  <a:pt x="16382" y="268859"/>
                </a:cubicBezTo>
                <a:cubicBezTo>
                  <a:pt x="27558" y="268859"/>
                  <a:pt x="35686" y="265176"/>
                  <a:pt x="40513" y="257683"/>
                </a:cubicBezTo>
                <a:cubicBezTo>
                  <a:pt x="43180" y="253491"/>
                  <a:pt x="44577" y="243713"/>
                  <a:pt x="44577" y="228219"/>
                </a:cubicBezTo>
                <a:cubicBezTo>
                  <a:pt x="44577" y="170179"/>
                  <a:pt x="44577" y="112140"/>
                  <a:pt x="44577" y="54102"/>
                </a:cubicBezTo>
                <a:cubicBezTo>
                  <a:pt x="44577" y="37210"/>
                  <a:pt x="42798" y="26670"/>
                  <a:pt x="39116" y="22478"/>
                </a:cubicBezTo>
                <a:cubicBezTo>
                  <a:pt x="34035" y="16636"/>
                  <a:pt x="26416" y="13715"/>
                  <a:pt x="16382" y="13715"/>
                </a:cubicBezTo>
                <a:cubicBezTo>
                  <a:pt x="12954" y="13715"/>
                  <a:pt x="9652" y="13715"/>
                  <a:pt x="6350" y="13715"/>
                </a:cubicBezTo>
                <a:cubicBezTo>
                  <a:pt x="6350" y="11303"/>
                  <a:pt x="6350" y="8763"/>
                  <a:pt x="6350" y="6350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FF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4" name="Freeform 3"/>
          <p:cNvSpPr/>
          <p:nvPr/>
        </p:nvSpPr>
        <p:spPr>
          <a:xfrm>
            <a:off x="6629071" y="3374033"/>
            <a:ext cx="62804" cy="119457"/>
          </a:xfrm>
          <a:custGeom>
            <a:avLst/>
            <a:gdLst>
              <a:gd name="connsiteX0" fmla="*/ 51943 w 83946"/>
              <a:gd name="connsiteY0" fmla="*/ 0 h 161925"/>
              <a:gd name="connsiteX1" fmla="*/ 57022 w 83946"/>
              <a:gd name="connsiteY1" fmla="*/ 0 h 161925"/>
              <a:gd name="connsiteX2" fmla="*/ 57022 w 83946"/>
              <a:gd name="connsiteY2" fmla="*/ 133985 h 161925"/>
              <a:gd name="connsiteX3" fmla="*/ 58546 w 83946"/>
              <a:gd name="connsiteY3" fmla="*/ 150622 h 161925"/>
              <a:gd name="connsiteX4" fmla="*/ 64769 w 83946"/>
              <a:gd name="connsiteY4" fmla="*/ 155702 h 161925"/>
              <a:gd name="connsiteX5" fmla="*/ 83946 w 83946"/>
              <a:gd name="connsiteY5" fmla="*/ 157607 h 161925"/>
              <a:gd name="connsiteX6" fmla="*/ 83946 w 83946"/>
              <a:gd name="connsiteY6" fmla="*/ 161925 h 161925"/>
              <a:gd name="connsiteX7" fmla="*/ 3809 w 83946"/>
              <a:gd name="connsiteY7" fmla="*/ 161925 h 161925"/>
              <a:gd name="connsiteX8" fmla="*/ 3809 w 83946"/>
              <a:gd name="connsiteY8" fmla="*/ 157607 h 161925"/>
              <a:gd name="connsiteX9" fmla="*/ 23241 w 83946"/>
              <a:gd name="connsiteY9" fmla="*/ 155702 h 161925"/>
              <a:gd name="connsiteX10" fmla="*/ 29464 w 83946"/>
              <a:gd name="connsiteY10" fmla="*/ 151129 h 161925"/>
              <a:gd name="connsiteX11" fmla="*/ 31115 w 83946"/>
              <a:gd name="connsiteY11" fmla="*/ 133985 h 161925"/>
              <a:gd name="connsiteX12" fmla="*/ 31115 w 83946"/>
              <a:gd name="connsiteY12" fmla="*/ 48386 h 161925"/>
              <a:gd name="connsiteX13" fmla="*/ 29591 w 83946"/>
              <a:gd name="connsiteY13" fmla="*/ 26161 h 161925"/>
              <a:gd name="connsiteX14" fmla="*/ 25527 w 83946"/>
              <a:gd name="connsiteY14" fmla="*/ 20701 h 161925"/>
              <a:gd name="connsiteX15" fmla="*/ 18542 w 83946"/>
              <a:gd name="connsiteY15" fmla="*/ 18922 h 161925"/>
              <a:gd name="connsiteX16" fmla="*/ 2413 w 83946"/>
              <a:gd name="connsiteY16" fmla="*/ 22479 h 161925"/>
              <a:gd name="connsiteX17" fmla="*/ 0 w 83946"/>
              <a:gd name="connsiteY17" fmla="*/ 18922 h 161925"/>
              <a:gd name="connsiteX18" fmla="*/ 51943 w 83946"/>
              <a:gd name="connsiteY18" fmla="*/ 0 h 1619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</a:cxnLst>
            <a:rect l="l" t="t" r="r" b="b"/>
            <a:pathLst>
              <a:path w="83946" h="161925">
                <a:moveTo>
                  <a:pt x="51943" y="0"/>
                </a:moveTo>
                <a:cubicBezTo>
                  <a:pt x="53593" y="0"/>
                  <a:pt x="55371" y="0"/>
                  <a:pt x="57022" y="0"/>
                </a:cubicBezTo>
                <a:cubicBezTo>
                  <a:pt x="57022" y="44704"/>
                  <a:pt x="57022" y="89408"/>
                  <a:pt x="57022" y="133985"/>
                </a:cubicBezTo>
                <a:cubicBezTo>
                  <a:pt x="57022" y="142875"/>
                  <a:pt x="57531" y="148463"/>
                  <a:pt x="58546" y="150622"/>
                </a:cubicBezTo>
                <a:cubicBezTo>
                  <a:pt x="59563" y="152780"/>
                  <a:pt x="61594" y="154559"/>
                  <a:pt x="64769" y="155702"/>
                </a:cubicBezTo>
                <a:cubicBezTo>
                  <a:pt x="67944" y="156845"/>
                  <a:pt x="74294" y="157479"/>
                  <a:pt x="83946" y="157607"/>
                </a:cubicBezTo>
                <a:cubicBezTo>
                  <a:pt x="83946" y="159130"/>
                  <a:pt x="83946" y="160528"/>
                  <a:pt x="83946" y="161925"/>
                </a:cubicBezTo>
                <a:cubicBezTo>
                  <a:pt x="57277" y="161925"/>
                  <a:pt x="30480" y="161925"/>
                  <a:pt x="3809" y="161925"/>
                </a:cubicBezTo>
                <a:cubicBezTo>
                  <a:pt x="3809" y="160528"/>
                  <a:pt x="3809" y="159130"/>
                  <a:pt x="3809" y="157607"/>
                </a:cubicBezTo>
                <a:cubicBezTo>
                  <a:pt x="13843" y="157479"/>
                  <a:pt x="20319" y="156845"/>
                  <a:pt x="23241" y="155702"/>
                </a:cubicBezTo>
                <a:cubicBezTo>
                  <a:pt x="26161" y="154559"/>
                  <a:pt x="28193" y="153035"/>
                  <a:pt x="29464" y="151129"/>
                </a:cubicBezTo>
                <a:cubicBezTo>
                  <a:pt x="30606" y="149225"/>
                  <a:pt x="31115" y="143510"/>
                  <a:pt x="31115" y="133985"/>
                </a:cubicBezTo>
                <a:cubicBezTo>
                  <a:pt x="31115" y="105536"/>
                  <a:pt x="31115" y="76961"/>
                  <a:pt x="31115" y="48386"/>
                </a:cubicBezTo>
                <a:cubicBezTo>
                  <a:pt x="31115" y="36829"/>
                  <a:pt x="30606" y="29464"/>
                  <a:pt x="29591" y="26161"/>
                </a:cubicBezTo>
                <a:cubicBezTo>
                  <a:pt x="28829" y="23622"/>
                  <a:pt x="27558" y="21844"/>
                  <a:pt x="25527" y="20701"/>
                </a:cubicBezTo>
                <a:cubicBezTo>
                  <a:pt x="23621" y="19558"/>
                  <a:pt x="21335" y="18922"/>
                  <a:pt x="18542" y="18922"/>
                </a:cubicBezTo>
                <a:cubicBezTo>
                  <a:pt x="14731" y="18922"/>
                  <a:pt x="9270" y="20192"/>
                  <a:pt x="2413" y="22479"/>
                </a:cubicBezTo>
                <a:cubicBezTo>
                  <a:pt x="1523" y="21335"/>
                  <a:pt x="761" y="20066"/>
                  <a:pt x="0" y="18922"/>
                </a:cubicBezTo>
                <a:cubicBezTo>
                  <a:pt x="17398" y="12700"/>
                  <a:pt x="34543" y="6222"/>
                  <a:pt x="51943" y="0"/>
                </a:cubicBezTo>
              </a:path>
            </a:pathLst>
          </a:custGeom>
          <a:solidFill>
            <a:srgbClr val="0000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5" name="Freeform 3"/>
          <p:cNvSpPr/>
          <p:nvPr/>
        </p:nvSpPr>
        <p:spPr>
          <a:xfrm>
            <a:off x="6624320" y="3369348"/>
            <a:ext cx="72306" cy="128826"/>
          </a:xfrm>
          <a:custGeom>
            <a:avLst/>
            <a:gdLst>
              <a:gd name="connsiteX0" fmla="*/ 58293 w 96646"/>
              <a:gd name="connsiteY0" fmla="*/ 6350 h 174625"/>
              <a:gd name="connsiteX1" fmla="*/ 63372 w 96646"/>
              <a:gd name="connsiteY1" fmla="*/ 6350 h 174625"/>
              <a:gd name="connsiteX2" fmla="*/ 63372 w 96646"/>
              <a:gd name="connsiteY2" fmla="*/ 140335 h 174625"/>
              <a:gd name="connsiteX3" fmla="*/ 64896 w 96646"/>
              <a:gd name="connsiteY3" fmla="*/ 156972 h 174625"/>
              <a:gd name="connsiteX4" fmla="*/ 71119 w 96646"/>
              <a:gd name="connsiteY4" fmla="*/ 162052 h 174625"/>
              <a:gd name="connsiteX5" fmla="*/ 90296 w 96646"/>
              <a:gd name="connsiteY5" fmla="*/ 163957 h 174625"/>
              <a:gd name="connsiteX6" fmla="*/ 90296 w 96646"/>
              <a:gd name="connsiteY6" fmla="*/ 168275 h 174625"/>
              <a:gd name="connsiteX7" fmla="*/ 10159 w 96646"/>
              <a:gd name="connsiteY7" fmla="*/ 168275 h 174625"/>
              <a:gd name="connsiteX8" fmla="*/ 10159 w 96646"/>
              <a:gd name="connsiteY8" fmla="*/ 163957 h 174625"/>
              <a:gd name="connsiteX9" fmla="*/ 29591 w 96646"/>
              <a:gd name="connsiteY9" fmla="*/ 162052 h 174625"/>
              <a:gd name="connsiteX10" fmla="*/ 35814 w 96646"/>
              <a:gd name="connsiteY10" fmla="*/ 157479 h 174625"/>
              <a:gd name="connsiteX11" fmla="*/ 37465 w 96646"/>
              <a:gd name="connsiteY11" fmla="*/ 140335 h 174625"/>
              <a:gd name="connsiteX12" fmla="*/ 37465 w 96646"/>
              <a:gd name="connsiteY12" fmla="*/ 54736 h 174625"/>
              <a:gd name="connsiteX13" fmla="*/ 35941 w 96646"/>
              <a:gd name="connsiteY13" fmla="*/ 32511 h 174625"/>
              <a:gd name="connsiteX14" fmla="*/ 31877 w 96646"/>
              <a:gd name="connsiteY14" fmla="*/ 27051 h 174625"/>
              <a:gd name="connsiteX15" fmla="*/ 24892 w 96646"/>
              <a:gd name="connsiteY15" fmla="*/ 25272 h 174625"/>
              <a:gd name="connsiteX16" fmla="*/ 8763 w 96646"/>
              <a:gd name="connsiteY16" fmla="*/ 28829 h 174625"/>
              <a:gd name="connsiteX17" fmla="*/ 6350 w 96646"/>
              <a:gd name="connsiteY17" fmla="*/ 25272 h 174625"/>
              <a:gd name="connsiteX18" fmla="*/ 58293 w 96646"/>
              <a:gd name="connsiteY18" fmla="*/ 6350 h 1746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</a:cxnLst>
            <a:rect l="l" t="t" r="r" b="b"/>
            <a:pathLst>
              <a:path w="96646" h="174625">
                <a:moveTo>
                  <a:pt x="58293" y="6350"/>
                </a:moveTo>
                <a:cubicBezTo>
                  <a:pt x="59943" y="6350"/>
                  <a:pt x="61721" y="6350"/>
                  <a:pt x="63372" y="6350"/>
                </a:cubicBezTo>
                <a:cubicBezTo>
                  <a:pt x="63372" y="51054"/>
                  <a:pt x="63372" y="95758"/>
                  <a:pt x="63372" y="140335"/>
                </a:cubicBezTo>
                <a:cubicBezTo>
                  <a:pt x="63372" y="149225"/>
                  <a:pt x="63881" y="154813"/>
                  <a:pt x="64896" y="156972"/>
                </a:cubicBezTo>
                <a:cubicBezTo>
                  <a:pt x="65913" y="159130"/>
                  <a:pt x="67944" y="160909"/>
                  <a:pt x="71119" y="162052"/>
                </a:cubicBezTo>
                <a:cubicBezTo>
                  <a:pt x="74294" y="163195"/>
                  <a:pt x="80644" y="163829"/>
                  <a:pt x="90296" y="163957"/>
                </a:cubicBezTo>
                <a:cubicBezTo>
                  <a:pt x="90296" y="165480"/>
                  <a:pt x="90296" y="166878"/>
                  <a:pt x="90296" y="168275"/>
                </a:cubicBezTo>
                <a:cubicBezTo>
                  <a:pt x="63627" y="168275"/>
                  <a:pt x="36830" y="168275"/>
                  <a:pt x="10159" y="168275"/>
                </a:cubicBezTo>
                <a:cubicBezTo>
                  <a:pt x="10159" y="166878"/>
                  <a:pt x="10159" y="165480"/>
                  <a:pt x="10159" y="163957"/>
                </a:cubicBezTo>
                <a:cubicBezTo>
                  <a:pt x="20193" y="163829"/>
                  <a:pt x="26669" y="163195"/>
                  <a:pt x="29591" y="162052"/>
                </a:cubicBezTo>
                <a:cubicBezTo>
                  <a:pt x="32511" y="160909"/>
                  <a:pt x="34543" y="159385"/>
                  <a:pt x="35814" y="157479"/>
                </a:cubicBezTo>
                <a:cubicBezTo>
                  <a:pt x="36956" y="155575"/>
                  <a:pt x="37465" y="149860"/>
                  <a:pt x="37465" y="140335"/>
                </a:cubicBezTo>
                <a:cubicBezTo>
                  <a:pt x="37465" y="111886"/>
                  <a:pt x="37465" y="83311"/>
                  <a:pt x="37465" y="54736"/>
                </a:cubicBezTo>
                <a:cubicBezTo>
                  <a:pt x="37465" y="43179"/>
                  <a:pt x="36956" y="35814"/>
                  <a:pt x="35941" y="32511"/>
                </a:cubicBezTo>
                <a:cubicBezTo>
                  <a:pt x="35179" y="29972"/>
                  <a:pt x="33908" y="28194"/>
                  <a:pt x="31877" y="27051"/>
                </a:cubicBezTo>
                <a:cubicBezTo>
                  <a:pt x="29971" y="25908"/>
                  <a:pt x="27685" y="25272"/>
                  <a:pt x="24892" y="25272"/>
                </a:cubicBezTo>
                <a:cubicBezTo>
                  <a:pt x="21081" y="25272"/>
                  <a:pt x="15620" y="26542"/>
                  <a:pt x="8763" y="28829"/>
                </a:cubicBezTo>
                <a:cubicBezTo>
                  <a:pt x="7873" y="27685"/>
                  <a:pt x="7111" y="26416"/>
                  <a:pt x="6350" y="25272"/>
                </a:cubicBezTo>
                <a:cubicBezTo>
                  <a:pt x="23748" y="19050"/>
                  <a:pt x="40893" y="12572"/>
                  <a:pt x="58293" y="6350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FF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6" name="Freeform 3"/>
          <p:cNvSpPr/>
          <p:nvPr/>
        </p:nvSpPr>
        <p:spPr>
          <a:xfrm>
            <a:off x="7484205" y="3265163"/>
            <a:ext cx="171027" cy="199095"/>
          </a:xfrm>
          <a:custGeom>
            <a:avLst/>
            <a:gdLst>
              <a:gd name="connsiteX0" fmla="*/ 0 w 228600"/>
              <a:gd name="connsiteY0" fmla="*/ 0 h 269875"/>
              <a:gd name="connsiteX1" fmla="*/ 120395 w 228600"/>
              <a:gd name="connsiteY1" fmla="*/ 0 h 269875"/>
              <a:gd name="connsiteX2" fmla="*/ 120395 w 228600"/>
              <a:gd name="connsiteY2" fmla="*/ 7365 h 269875"/>
              <a:gd name="connsiteX3" fmla="*/ 90678 w 228600"/>
              <a:gd name="connsiteY3" fmla="*/ 11303 h 269875"/>
              <a:gd name="connsiteX4" fmla="*/ 78993 w 228600"/>
              <a:gd name="connsiteY4" fmla="*/ 21844 h 269875"/>
              <a:gd name="connsiteX5" fmla="*/ 75818 w 228600"/>
              <a:gd name="connsiteY5" fmla="*/ 52323 h 269875"/>
              <a:gd name="connsiteX6" fmla="*/ 75818 w 228600"/>
              <a:gd name="connsiteY6" fmla="*/ 221869 h 269875"/>
              <a:gd name="connsiteX7" fmla="*/ 78993 w 228600"/>
              <a:gd name="connsiteY7" fmla="*/ 244602 h 269875"/>
              <a:gd name="connsiteX8" fmla="*/ 86232 w 228600"/>
              <a:gd name="connsiteY8" fmla="*/ 250825 h 269875"/>
              <a:gd name="connsiteX9" fmla="*/ 116840 w 228600"/>
              <a:gd name="connsiteY9" fmla="*/ 252729 h 269875"/>
              <a:gd name="connsiteX10" fmla="*/ 136270 w 228600"/>
              <a:gd name="connsiteY10" fmla="*/ 252729 h 269875"/>
              <a:gd name="connsiteX11" fmla="*/ 179196 w 228600"/>
              <a:gd name="connsiteY11" fmla="*/ 248158 h 269875"/>
              <a:gd name="connsiteX12" fmla="*/ 201803 w 228600"/>
              <a:gd name="connsiteY12" fmla="*/ 231902 h 269875"/>
              <a:gd name="connsiteX13" fmla="*/ 222122 w 228600"/>
              <a:gd name="connsiteY13" fmla="*/ 195198 h 269875"/>
              <a:gd name="connsiteX14" fmla="*/ 228600 w 228600"/>
              <a:gd name="connsiteY14" fmla="*/ 196596 h 269875"/>
              <a:gd name="connsiteX15" fmla="*/ 205867 w 228600"/>
              <a:gd name="connsiteY15" fmla="*/ 269875 h 269875"/>
              <a:gd name="connsiteX16" fmla="*/ 0 w 228600"/>
              <a:gd name="connsiteY16" fmla="*/ 269875 h 269875"/>
              <a:gd name="connsiteX17" fmla="*/ 0 w 228600"/>
              <a:gd name="connsiteY17" fmla="*/ 262509 h 269875"/>
              <a:gd name="connsiteX18" fmla="*/ 10032 w 228600"/>
              <a:gd name="connsiteY18" fmla="*/ 262509 h 269875"/>
              <a:gd name="connsiteX19" fmla="*/ 34163 w 228600"/>
              <a:gd name="connsiteY19" fmla="*/ 251333 h 269875"/>
              <a:gd name="connsiteX20" fmla="*/ 38227 w 228600"/>
              <a:gd name="connsiteY20" fmla="*/ 221869 h 269875"/>
              <a:gd name="connsiteX21" fmla="*/ 38227 w 228600"/>
              <a:gd name="connsiteY21" fmla="*/ 47752 h 269875"/>
              <a:gd name="connsiteX22" fmla="*/ 32766 w 228600"/>
              <a:gd name="connsiteY22" fmla="*/ 16128 h 269875"/>
              <a:gd name="connsiteX23" fmla="*/ 10032 w 228600"/>
              <a:gd name="connsiteY23" fmla="*/ 7365 h 269875"/>
              <a:gd name="connsiteX24" fmla="*/ 0 w 228600"/>
              <a:gd name="connsiteY24" fmla="*/ 7365 h 269875"/>
              <a:gd name="connsiteX25" fmla="*/ 0 w 228600"/>
              <a:gd name="connsiteY25" fmla="*/ 0 h 2698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228600" h="269875">
                <a:moveTo>
                  <a:pt x="0" y="0"/>
                </a:moveTo>
                <a:cubicBezTo>
                  <a:pt x="40131" y="0"/>
                  <a:pt x="80264" y="0"/>
                  <a:pt x="120395" y="0"/>
                </a:cubicBezTo>
                <a:cubicBezTo>
                  <a:pt x="120395" y="2413"/>
                  <a:pt x="120395" y="4953"/>
                  <a:pt x="120395" y="7365"/>
                </a:cubicBezTo>
                <a:cubicBezTo>
                  <a:pt x="106298" y="7239"/>
                  <a:pt x="96393" y="8509"/>
                  <a:pt x="90678" y="11303"/>
                </a:cubicBezTo>
                <a:cubicBezTo>
                  <a:pt x="84963" y="14096"/>
                  <a:pt x="81153" y="17653"/>
                  <a:pt x="78993" y="21844"/>
                </a:cubicBezTo>
                <a:cubicBezTo>
                  <a:pt x="76961" y="26161"/>
                  <a:pt x="75818" y="36321"/>
                  <a:pt x="75818" y="52323"/>
                </a:cubicBezTo>
                <a:cubicBezTo>
                  <a:pt x="75818" y="108839"/>
                  <a:pt x="75818" y="165353"/>
                  <a:pt x="75818" y="221869"/>
                </a:cubicBezTo>
                <a:cubicBezTo>
                  <a:pt x="75818" y="232917"/>
                  <a:pt x="76961" y="240538"/>
                  <a:pt x="78993" y="244602"/>
                </a:cubicBezTo>
                <a:cubicBezTo>
                  <a:pt x="80518" y="247396"/>
                  <a:pt x="83057" y="249428"/>
                  <a:pt x="86232" y="250825"/>
                </a:cubicBezTo>
                <a:cubicBezTo>
                  <a:pt x="89534" y="252095"/>
                  <a:pt x="99694" y="252729"/>
                  <a:pt x="116840" y="252729"/>
                </a:cubicBezTo>
                <a:cubicBezTo>
                  <a:pt x="123317" y="252729"/>
                  <a:pt x="129793" y="252729"/>
                  <a:pt x="136270" y="252729"/>
                </a:cubicBezTo>
                <a:cubicBezTo>
                  <a:pt x="156591" y="252729"/>
                  <a:pt x="170942" y="251205"/>
                  <a:pt x="179196" y="248158"/>
                </a:cubicBezTo>
                <a:cubicBezTo>
                  <a:pt x="187452" y="245109"/>
                  <a:pt x="194944" y="239776"/>
                  <a:pt x="201803" y="231902"/>
                </a:cubicBezTo>
                <a:cubicBezTo>
                  <a:pt x="208533" y="224154"/>
                  <a:pt x="215392" y="211963"/>
                  <a:pt x="222122" y="195198"/>
                </a:cubicBezTo>
                <a:cubicBezTo>
                  <a:pt x="224281" y="195707"/>
                  <a:pt x="226441" y="196215"/>
                  <a:pt x="228600" y="196596"/>
                </a:cubicBezTo>
                <a:cubicBezTo>
                  <a:pt x="220980" y="221107"/>
                  <a:pt x="213486" y="245490"/>
                  <a:pt x="205867" y="269875"/>
                </a:cubicBezTo>
                <a:cubicBezTo>
                  <a:pt x="137286" y="269875"/>
                  <a:pt x="68580" y="269875"/>
                  <a:pt x="0" y="269875"/>
                </a:cubicBezTo>
                <a:cubicBezTo>
                  <a:pt x="0" y="267461"/>
                  <a:pt x="0" y="264921"/>
                  <a:pt x="0" y="262509"/>
                </a:cubicBezTo>
                <a:cubicBezTo>
                  <a:pt x="3302" y="262509"/>
                  <a:pt x="6604" y="262509"/>
                  <a:pt x="10032" y="262509"/>
                </a:cubicBezTo>
                <a:cubicBezTo>
                  <a:pt x="21208" y="262509"/>
                  <a:pt x="29336" y="258826"/>
                  <a:pt x="34163" y="251333"/>
                </a:cubicBezTo>
                <a:cubicBezTo>
                  <a:pt x="36830" y="247141"/>
                  <a:pt x="38227" y="237363"/>
                  <a:pt x="38227" y="221869"/>
                </a:cubicBezTo>
                <a:cubicBezTo>
                  <a:pt x="38227" y="163829"/>
                  <a:pt x="38227" y="105790"/>
                  <a:pt x="38227" y="47752"/>
                </a:cubicBezTo>
                <a:cubicBezTo>
                  <a:pt x="38227" y="30860"/>
                  <a:pt x="36448" y="20320"/>
                  <a:pt x="32766" y="16128"/>
                </a:cubicBezTo>
                <a:cubicBezTo>
                  <a:pt x="27685" y="10286"/>
                  <a:pt x="20066" y="7365"/>
                  <a:pt x="10032" y="7365"/>
                </a:cubicBezTo>
                <a:cubicBezTo>
                  <a:pt x="6604" y="7365"/>
                  <a:pt x="3302" y="7365"/>
                  <a:pt x="0" y="7365"/>
                </a:cubicBezTo>
                <a:cubicBezTo>
                  <a:pt x="0" y="4953"/>
                  <a:pt x="0" y="2413"/>
                  <a:pt x="0" y="0"/>
                </a:cubicBezTo>
              </a:path>
            </a:pathLst>
          </a:custGeom>
          <a:solidFill>
            <a:srgbClr val="0000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7" name="Freeform 3"/>
          <p:cNvSpPr/>
          <p:nvPr/>
        </p:nvSpPr>
        <p:spPr>
          <a:xfrm>
            <a:off x="7479453" y="3260479"/>
            <a:ext cx="180528" cy="208465"/>
          </a:xfrm>
          <a:custGeom>
            <a:avLst/>
            <a:gdLst>
              <a:gd name="connsiteX0" fmla="*/ 6350 w 241300"/>
              <a:gd name="connsiteY0" fmla="*/ 6350 h 282575"/>
              <a:gd name="connsiteX1" fmla="*/ 126745 w 241300"/>
              <a:gd name="connsiteY1" fmla="*/ 6350 h 282575"/>
              <a:gd name="connsiteX2" fmla="*/ 126745 w 241300"/>
              <a:gd name="connsiteY2" fmla="*/ 13715 h 282575"/>
              <a:gd name="connsiteX3" fmla="*/ 97028 w 241300"/>
              <a:gd name="connsiteY3" fmla="*/ 17653 h 282575"/>
              <a:gd name="connsiteX4" fmla="*/ 85343 w 241300"/>
              <a:gd name="connsiteY4" fmla="*/ 28194 h 282575"/>
              <a:gd name="connsiteX5" fmla="*/ 82168 w 241300"/>
              <a:gd name="connsiteY5" fmla="*/ 58673 h 282575"/>
              <a:gd name="connsiteX6" fmla="*/ 82168 w 241300"/>
              <a:gd name="connsiteY6" fmla="*/ 228219 h 282575"/>
              <a:gd name="connsiteX7" fmla="*/ 85343 w 241300"/>
              <a:gd name="connsiteY7" fmla="*/ 250952 h 282575"/>
              <a:gd name="connsiteX8" fmla="*/ 92582 w 241300"/>
              <a:gd name="connsiteY8" fmla="*/ 257175 h 282575"/>
              <a:gd name="connsiteX9" fmla="*/ 123190 w 241300"/>
              <a:gd name="connsiteY9" fmla="*/ 259079 h 282575"/>
              <a:gd name="connsiteX10" fmla="*/ 142620 w 241300"/>
              <a:gd name="connsiteY10" fmla="*/ 259079 h 282575"/>
              <a:gd name="connsiteX11" fmla="*/ 185546 w 241300"/>
              <a:gd name="connsiteY11" fmla="*/ 254508 h 282575"/>
              <a:gd name="connsiteX12" fmla="*/ 208153 w 241300"/>
              <a:gd name="connsiteY12" fmla="*/ 238252 h 282575"/>
              <a:gd name="connsiteX13" fmla="*/ 228472 w 241300"/>
              <a:gd name="connsiteY13" fmla="*/ 201548 h 282575"/>
              <a:gd name="connsiteX14" fmla="*/ 234950 w 241300"/>
              <a:gd name="connsiteY14" fmla="*/ 202946 h 282575"/>
              <a:gd name="connsiteX15" fmla="*/ 212217 w 241300"/>
              <a:gd name="connsiteY15" fmla="*/ 276225 h 282575"/>
              <a:gd name="connsiteX16" fmla="*/ 6350 w 241300"/>
              <a:gd name="connsiteY16" fmla="*/ 276225 h 282575"/>
              <a:gd name="connsiteX17" fmla="*/ 6350 w 241300"/>
              <a:gd name="connsiteY17" fmla="*/ 268859 h 282575"/>
              <a:gd name="connsiteX18" fmla="*/ 16382 w 241300"/>
              <a:gd name="connsiteY18" fmla="*/ 268859 h 282575"/>
              <a:gd name="connsiteX19" fmla="*/ 40513 w 241300"/>
              <a:gd name="connsiteY19" fmla="*/ 257683 h 282575"/>
              <a:gd name="connsiteX20" fmla="*/ 44577 w 241300"/>
              <a:gd name="connsiteY20" fmla="*/ 228219 h 282575"/>
              <a:gd name="connsiteX21" fmla="*/ 44577 w 241300"/>
              <a:gd name="connsiteY21" fmla="*/ 54102 h 282575"/>
              <a:gd name="connsiteX22" fmla="*/ 39116 w 241300"/>
              <a:gd name="connsiteY22" fmla="*/ 22478 h 282575"/>
              <a:gd name="connsiteX23" fmla="*/ 16382 w 241300"/>
              <a:gd name="connsiteY23" fmla="*/ 13715 h 282575"/>
              <a:gd name="connsiteX24" fmla="*/ 6350 w 241300"/>
              <a:gd name="connsiteY24" fmla="*/ 13715 h 282575"/>
              <a:gd name="connsiteX25" fmla="*/ 6350 w 241300"/>
              <a:gd name="connsiteY25" fmla="*/ 6350 h 2825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241300" h="282575">
                <a:moveTo>
                  <a:pt x="6350" y="6350"/>
                </a:moveTo>
                <a:cubicBezTo>
                  <a:pt x="46481" y="6350"/>
                  <a:pt x="86614" y="6350"/>
                  <a:pt x="126745" y="6350"/>
                </a:cubicBezTo>
                <a:cubicBezTo>
                  <a:pt x="126745" y="8763"/>
                  <a:pt x="126745" y="11303"/>
                  <a:pt x="126745" y="13715"/>
                </a:cubicBezTo>
                <a:cubicBezTo>
                  <a:pt x="112648" y="13589"/>
                  <a:pt x="102743" y="14859"/>
                  <a:pt x="97028" y="17653"/>
                </a:cubicBezTo>
                <a:cubicBezTo>
                  <a:pt x="91313" y="20446"/>
                  <a:pt x="87503" y="24003"/>
                  <a:pt x="85343" y="28194"/>
                </a:cubicBezTo>
                <a:cubicBezTo>
                  <a:pt x="83311" y="32511"/>
                  <a:pt x="82168" y="42671"/>
                  <a:pt x="82168" y="58673"/>
                </a:cubicBezTo>
                <a:cubicBezTo>
                  <a:pt x="82168" y="115189"/>
                  <a:pt x="82168" y="171703"/>
                  <a:pt x="82168" y="228219"/>
                </a:cubicBezTo>
                <a:cubicBezTo>
                  <a:pt x="82168" y="239267"/>
                  <a:pt x="83311" y="246888"/>
                  <a:pt x="85343" y="250952"/>
                </a:cubicBezTo>
                <a:cubicBezTo>
                  <a:pt x="86868" y="253746"/>
                  <a:pt x="89407" y="255778"/>
                  <a:pt x="92582" y="257175"/>
                </a:cubicBezTo>
                <a:cubicBezTo>
                  <a:pt x="95884" y="258445"/>
                  <a:pt x="106044" y="259079"/>
                  <a:pt x="123190" y="259079"/>
                </a:cubicBezTo>
                <a:cubicBezTo>
                  <a:pt x="129667" y="259079"/>
                  <a:pt x="136143" y="259079"/>
                  <a:pt x="142620" y="259079"/>
                </a:cubicBezTo>
                <a:cubicBezTo>
                  <a:pt x="162941" y="259079"/>
                  <a:pt x="177292" y="257555"/>
                  <a:pt x="185546" y="254508"/>
                </a:cubicBezTo>
                <a:cubicBezTo>
                  <a:pt x="193802" y="251459"/>
                  <a:pt x="201294" y="246126"/>
                  <a:pt x="208153" y="238252"/>
                </a:cubicBezTo>
                <a:cubicBezTo>
                  <a:pt x="214883" y="230504"/>
                  <a:pt x="221742" y="218313"/>
                  <a:pt x="228472" y="201548"/>
                </a:cubicBezTo>
                <a:cubicBezTo>
                  <a:pt x="230631" y="202057"/>
                  <a:pt x="232791" y="202565"/>
                  <a:pt x="234950" y="202946"/>
                </a:cubicBezTo>
                <a:cubicBezTo>
                  <a:pt x="227330" y="227457"/>
                  <a:pt x="219836" y="251840"/>
                  <a:pt x="212217" y="276225"/>
                </a:cubicBezTo>
                <a:cubicBezTo>
                  <a:pt x="143636" y="276225"/>
                  <a:pt x="74930" y="276225"/>
                  <a:pt x="6350" y="276225"/>
                </a:cubicBezTo>
                <a:cubicBezTo>
                  <a:pt x="6350" y="273811"/>
                  <a:pt x="6350" y="271271"/>
                  <a:pt x="6350" y="268859"/>
                </a:cubicBezTo>
                <a:cubicBezTo>
                  <a:pt x="9652" y="268859"/>
                  <a:pt x="12954" y="268859"/>
                  <a:pt x="16382" y="268859"/>
                </a:cubicBezTo>
                <a:cubicBezTo>
                  <a:pt x="27558" y="268859"/>
                  <a:pt x="35686" y="265176"/>
                  <a:pt x="40513" y="257683"/>
                </a:cubicBezTo>
                <a:cubicBezTo>
                  <a:pt x="43180" y="253491"/>
                  <a:pt x="44577" y="243713"/>
                  <a:pt x="44577" y="228219"/>
                </a:cubicBezTo>
                <a:cubicBezTo>
                  <a:pt x="44577" y="170179"/>
                  <a:pt x="44577" y="112140"/>
                  <a:pt x="44577" y="54102"/>
                </a:cubicBezTo>
                <a:cubicBezTo>
                  <a:pt x="44577" y="37210"/>
                  <a:pt x="42798" y="26670"/>
                  <a:pt x="39116" y="22478"/>
                </a:cubicBezTo>
                <a:cubicBezTo>
                  <a:pt x="34035" y="16636"/>
                  <a:pt x="26416" y="13715"/>
                  <a:pt x="16382" y="13715"/>
                </a:cubicBezTo>
                <a:cubicBezTo>
                  <a:pt x="12954" y="13715"/>
                  <a:pt x="9652" y="13715"/>
                  <a:pt x="6350" y="13715"/>
                </a:cubicBezTo>
                <a:cubicBezTo>
                  <a:pt x="6350" y="11303"/>
                  <a:pt x="6350" y="8763"/>
                  <a:pt x="6350" y="6350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FF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8" name="Freeform 3"/>
          <p:cNvSpPr/>
          <p:nvPr/>
        </p:nvSpPr>
        <p:spPr>
          <a:xfrm>
            <a:off x="7712241" y="3374033"/>
            <a:ext cx="62805" cy="119457"/>
          </a:xfrm>
          <a:custGeom>
            <a:avLst/>
            <a:gdLst>
              <a:gd name="connsiteX0" fmla="*/ 40005 w 83947"/>
              <a:gd name="connsiteY0" fmla="*/ 0 h 161925"/>
              <a:gd name="connsiteX1" fmla="*/ 65785 w 83947"/>
              <a:gd name="connsiteY1" fmla="*/ 12446 h 161925"/>
              <a:gd name="connsiteX2" fmla="*/ 76200 w 83947"/>
              <a:gd name="connsiteY2" fmla="*/ 41655 h 161925"/>
              <a:gd name="connsiteX3" fmla="*/ 71628 w 83947"/>
              <a:gd name="connsiteY3" fmla="*/ 65785 h 161925"/>
              <a:gd name="connsiteX4" fmla="*/ 49148 w 83947"/>
              <a:gd name="connsiteY4" fmla="*/ 105917 h 161925"/>
              <a:gd name="connsiteX5" fmla="*/ 19939 w 83947"/>
              <a:gd name="connsiteY5" fmla="*/ 144272 h 161925"/>
              <a:gd name="connsiteX6" fmla="*/ 53213 w 83947"/>
              <a:gd name="connsiteY6" fmla="*/ 144272 h 161925"/>
              <a:gd name="connsiteX7" fmla="*/ 67436 w 83947"/>
              <a:gd name="connsiteY7" fmla="*/ 143383 h 161925"/>
              <a:gd name="connsiteX8" fmla="*/ 74803 w 83947"/>
              <a:gd name="connsiteY8" fmla="*/ 139572 h 161925"/>
              <a:gd name="connsiteX9" fmla="*/ 80518 w 83947"/>
              <a:gd name="connsiteY9" fmla="*/ 131445 h 161925"/>
              <a:gd name="connsiteX10" fmla="*/ 83946 w 83947"/>
              <a:gd name="connsiteY10" fmla="*/ 131445 h 161925"/>
              <a:gd name="connsiteX11" fmla="*/ 75056 w 83947"/>
              <a:gd name="connsiteY11" fmla="*/ 161925 h 161925"/>
              <a:gd name="connsiteX12" fmla="*/ 0 w 83947"/>
              <a:gd name="connsiteY12" fmla="*/ 161925 h 161925"/>
              <a:gd name="connsiteX13" fmla="*/ 0 w 83947"/>
              <a:gd name="connsiteY13" fmla="*/ 157607 h 161925"/>
              <a:gd name="connsiteX14" fmla="*/ 46608 w 83947"/>
              <a:gd name="connsiteY14" fmla="*/ 96139 h 161925"/>
              <a:gd name="connsiteX15" fmla="*/ 60197 w 83947"/>
              <a:gd name="connsiteY15" fmla="*/ 52451 h 161925"/>
              <a:gd name="connsiteX16" fmla="*/ 52705 w 83947"/>
              <a:gd name="connsiteY16" fmla="*/ 27685 h 161925"/>
              <a:gd name="connsiteX17" fmla="*/ 35052 w 83947"/>
              <a:gd name="connsiteY17" fmla="*/ 17907 h 161925"/>
              <a:gd name="connsiteX18" fmla="*/ 18160 w 83947"/>
              <a:gd name="connsiteY18" fmla="*/ 24765 h 161925"/>
              <a:gd name="connsiteX19" fmla="*/ 7111 w 83947"/>
              <a:gd name="connsiteY19" fmla="*/ 44830 h 161925"/>
              <a:gd name="connsiteX20" fmla="*/ 3682 w 83947"/>
              <a:gd name="connsiteY20" fmla="*/ 44830 h 161925"/>
              <a:gd name="connsiteX21" fmla="*/ 15747 w 83947"/>
              <a:gd name="connsiteY21" fmla="*/ 11684 h 161925"/>
              <a:gd name="connsiteX22" fmla="*/ 40005 w 83947"/>
              <a:gd name="connsiteY22" fmla="*/ 0 h 1619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</a:cxnLst>
            <a:rect l="l" t="t" r="r" b="b"/>
            <a:pathLst>
              <a:path w="83947" h="161925">
                <a:moveTo>
                  <a:pt x="40005" y="0"/>
                </a:moveTo>
                <a:cubicBezTo>
                  <a:pt x="50292" y="0"/>
                  <a:pt x="58801" y="4317"/>
                  <a:pt x="65785" y="12446"/>
                </a:cubicBezTo>
                <a:cubicBezTo>
                  <a:pt x="72770" y="20701"/>
                  <a:pt x="76200" y="30479"/>
                  <a:pt x="76200" y="41655"/>
                </a:cubicBezTo>
                <a:cubicBezTo>
                  <a:pt x="76200" y="49784"/>
                  <a:pt x="74803" y="57785"/>
                  <a:pt x="71628" y="65785"/>
                </a:cubicBezTo>
                <a:cubicBezTo>
                  <a:pt x="66929" y="78359"/>
                  <a:pt x="59690" y="91947"/>
                  <a:pt x="49148" y="105917"/>
                </a:cubicBezTo>
                <a:cubicBezTo>
                  <a:pt x="33401" y="127000"/>
                  <a:pt x="23876" y="139954"/>
                  <a:pt x="19939" y="144272"/>
                </a:cubicBezTo>
                <a:cubicBezTo>
                  <a:pt x="31115" y="144272"/>
                  <a:pt x="42164" y="144272"/>
                  <a:pt x="53213" y="144272"/>
                </a:cubicBezTo>
                <a:cubicBezTo>
                  <a:pt x="59943" y="144272"/>
                  <a:pt x="64643" y="144017"/>
                  <a:pt x="67436" y="143383"/>
                </a:cubicBezTo>
                <a:cubicBezTo>
                  <a:pt x="70104" y="142747"/>
                  <a:pt x="72517" y="141478"/>
                  <a:pt x="74803" y="139572"/>
                </a:cubicBezTo>
                <a:cubicBezTo>
                  <a:pt x="76961" y="137667"/>
                  <a:pt x="78867" y="135001"/>
                  <a:pt x="80518" y="131445"/>
                </a:cubicBezTo>
                <a:cubicBezTo>
                  <a:pt x="81660" y="131445"/>
                  <a:pt x="82804" y="131445"/>
                  <a:pt x="83946" y="131445"/>
                </a:cubicBezTo>
                <a:cubicBezTo>
                  <a:pt x="80898" y="141604"/>
                  <a:pt x="78105" y="151765"/>
                  <a:pt x="75056" y="161925"/>
                </a:cubicBezTo>
                <a:cubicBezTo>
                  <a:pt x="50038" y="161925"/>
                  <a:pt x="25018" y="161925"/>
                  <a:pt x="0" y="161925"/>
                </a:cubicBezTo>
                <a:cubicBezTo>
                  <a:pt x="0" y="160528"/>
                  <a:pt x="0" y="159130"/>
                  <a:pt x="0" y="157607"/>
                </a:cubicBezTo>
                <a:cubicBezTo>
                  <a:pt x="22352" y="132715"/>
                  <a:pt x="37465" y="111886"/>
                  <a:pt x="46608" y="96139"/>
                </a:cubicBezTo>
                <a:cubicBezTo>
                  <a:pt x="55753" y="80264"/>
                  <a:pt x="60197" y="65659"/>
                  <a:pt x="60197" y="52451"/>
                </a:cubicBezTo>
                <a:cubicBezTo>
                  <a:pt x="60197" y="42417"/>
                  <a:pt x="57784" y="34035"/>
                  <a:pt x="52705" y="27685"/>
                </a:cubicBezTo>
                <a:cubicBezTo>
                  <a:pt x="47752" y="21209"/>
                  <a:pt x="41909" y="17907"/>
                  <a:pt x="35052" y="17907"/>
                </a:cubicBezTo>
                <a:cubicBezTo>
                  <a:pt x="28702" y="17907"/>
                  <a:pt x="23114" y="20320"/>
                  <a:pt x="18160" y="24765"/>
                </a:cubicBezTo>
                <a:cubicBezTo>
                  <a:pt x="13081" y="29336"/>
                  <a:pt x="9525" y="36067"/>
                  <a:pt x="7111" y="44830"/>
                </a:cubicBezTo>
                <a:cubicBezTo>
                  <a:pt x="5968" y="44830"/>
                  <a:pt x="4826" y="44830"/>
                  <a:pt x="3682" y="44830"/>
                </a:cubicBezTo>
                <a:cubicBezTo>
                  <a:pt x="5206" y="30479"/>
                  <a:pt x="9143" y="19304"/>
                  <a:pt x="15747" y="11684"/>
                </a:cubicBezTo>
                <a:cubicBezTo>
                  <a:pt x="22225" y="3936"/>
                  <a:pt x="30226" y="0"/>
                  <a:pt x="40005" y="0"/>
                </a:cubicBezTo>
              </a:path>
            </a:pathLst>
          </a:custGeom>
          <a:solidFill>
            <a:srgbClr val="0000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9" name="Freeform 3"/>
          <p:cNvSpPr/>
          <p:nvPr/>
        </p:nvSpPr>
        <p:spPr>
          <a:xfrm>
            <a:off x="7707489" y="3369348"/>
            <a:ext cx="72306" cy="128826"/>
          </a:xfrm>
          <a:custGeom>
            <a:avLst/>
            <a:gdLst>
              <a:gd name="connsiteX0" fmla="*/ 46355 w 96647"/>
              <a:gd name="connsiteY0" fmla="*/ 6350 h 174625"/>
              <a:gd name="connsiteX1" fmla="*/ 72135 w 96647"/>
              <a:gd name="connsiteY1" fmla="*/ 18796 h 174625"/>
              <a:gd name="connsiteX2" fmla="*/ 82550 w 96647"/>
              <a:gd name="connsiteY2" fmla="*/ 48005 h 174625"/>
              <a:gd name="connsiteX3" fmla="*/ 77978 w 96647"/>
              <a:gd name="connsiteY3" fmla="*/ 72135 h 174625"/>
              <a:gd name="connsiteX4" fmla="*/ 55498 w 96647"/>
              <a:gd name="connsiteY4" fmla="*/ 112267 h 174625"/>
              <a:gd name="connsiteX5" fmla="*/ 26289 w 96647"/>
              <a:gd name="connsiteY5" fmla="*/ 150622 h 174625"/>
              <a:gd name="connsiteX6" fmla="*/ 59563 w 96647"/>
              <a:gd name="connsiteY6" fmla="*/ 150622 h 174625"/>
              <a:gd name="connsiteX7" fmla="*/ 73786 w 96647"/>
              <a:gd name="connsiteY7" fmla="*/ 149733 h 174625"/>
              <a:gd name="connsiteX8" fmla="*/ 81153 w 96647"/>
              <a:gd name="connsiteY8" fmla="*/ 145922 h 174625"/>
              <a:gd name="connsiteX9" fmla="*/ 86868 w 96647"/>
              <a:gd name="connsiteY9" fmla="*/ 137795 h 174625"/>
              <a:gd name="connsiteX10" fmla="*/ 90296 w 96647"/>
              <a:gd name="connsiteY10" fmla="*/ 137795 h 174625"/>
              <a:gd name="connsiteX11" fmla="*/ 81406 w 96647"/>
              <a:gd name="connsiteY11" fmla="*/ 168275 h 174625"/>
              <a:gd name="connsiteX12" fmla="*/ 6350 w 96647"/>
              <a:gd name="connsiteY12" fmla="*/ 168275 h 174625"/>
              <a:gd name="connsiteX13" fmla="*/ 6350 w 96647"/>
              <a:gd name="connsiteY13" fmla="*/ 163957 h 174625"/>
              <a:gd name="connsiteX14" fmla="*/ 52958 w 96647"/>
              <a:gd name="connsiteY14" fmla="*/ 102489 h 174625"/>
              <a:gd name="connsiteX15" fmla="*/ 66547 w 96647"/>
              <a:gd name="connsiteY15" fmla="*/ 58801 h 174625"/>
              <a:gd name="connsiteX16" fmla="*/ 59055 w 96647"/>
              <a:gd name="connsiteY16" fmla="*/ 34035 h 174625"/>
              <a:gd name="connsiteX17" fmla="*/ 41402 w 96647"/>
              <a:gd name="connsiteY17" fmla="*/ 24257 h 174625"/>
              <a:gd name="connsiteX18" fmla="*/ 24510 w 96647"/>
              <a:gd name="connsiteY18" fmla="*/ 31115 h 174625"/>
              <a:gd name="connsiteX19" fmla="*/ 13461 w 96647"/>
              <a:gd name="connsiteY19" fmla="*/ 51180 h 174625"/>
              <a:gd name="connsiteX20" fmla="*/ 10032 w 96647"/>
              <a:gd name="connsiteY20" fmla="*/ 51180 h 174625"/>
              <a:gd name="connsiteX21" fmla="*/ 22097 w 96647"/>
              <a:gd name="connsiteY21" fmla="*/ 18034 h 174625"/>
              <a:gd name="connsiteX22" fmla="*/ 46355 w 96647"/>
              <a:gd name="connsiteY22" fmla="*/ 6350 h 17462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</a:cxnLst>
            <a:rect l="l" t="t" r="r" b="b"/>
            <a:pathLst>
              <a:path w="96647" h="174625">
                <a:moveTo>
                  <a:pt x="46355" y="6350"/>
                </a:moveTo>
                <a:cubicBezTo>
                  <a:pt x="56642" y="6350"/>
                  <a:pt x="65151" y="10667"/>
                  <a:pt x="72135" y="18796"/>
                </a:cubicBezTo>
                <a:cubicBezTo>
                  <a:pt x="79120" y="27051"/>
                  <a:pt x="82550" y="36829"/>
                  <a:pt x="82550" y="48005"/>
                </a:cubicBezTo>
                <a:cubicBezTo>
                  <a:pt x="82550" y="56134"/>
                  <a:pt x="81153" y="64135"/>
                  <a:pt x="77978" y="72135"/>
                </a:cubicBezTo>
                <a:cubicBezTo>
                  <a:pt x="73279" y="84709"/>
                  <a:pt x="66040" y="98297"/>
                  <a:pt x="55498" y="112267"/>
                </a:cubicBezTo>
                <a:cubicBezTo>
                  <a:pt x="39751" y="133350"/>
                  <a:pt x="30226" y="146304"/>
                  <a:pt x="26289" y="150622"/>
                </a:cubicBezTo>
                <a:cubicBezTo>
                  <a:pt x="37465" y="150622"/>
                  <a:pt x="48514" y="150622"/>
                  <a:pt x="59563" y="150622"/>
                </a:cubicBezTo>
                <a:cubicBezTo>
                  <a:pt x="66293" y="150622"/>
                  <a:pt x="70993" y="150367"/>
                  <a:pt x="73786" y="149733"/>
                </a:cubicBezTo>
                <a:cubicBezTo>
                  <a:pt x="76454" y="149097"/>
                  <a:pt x="78867" y="147828"/>
                  <a:pt x="81153" y="145922"/>
                </a:cubicBezTo>
                <a:cubicBezTo>
                  <a:pt x="83311" y="144017"/>
                  <a:pt x="85217" y="141351"/>
                  <a:pt x="86868" y="137795"/>
                </a:cubicBezTo>
                <a:cubicBezTo>
                  <a:pt x="88010" y="137795"/>
                  <a:pt x="89154" y="137795"/>
                  <a:pt x="90296" y="137795"/>
                </a:cubicBezTo>
                <a:cubicBezTo>
                  <a:pt x="87248" y="147954"/>
                  <a:pt x="84455" y="158115"/>
                  <a:pt x="81406" y="168275"/>
                </a:cubicBezTo>
                <a:cubicBezTo>
                  <a:pt x="56388" y="168275"/>
                  <a:pt x="31368" y="168275"/>
                  <a:pt x="6350" y="168275"/>
                </a:cubicBezTo>
                <a:cubicBezTo>
                  <a:pt x="6350" y="166878"/>
                  <a:pt x="6350" y="165480"/>
                  <a:pt x="6350" y="163957"/>
                </a:cubicBezTo>
                <a:cubicBezTo>
                  <a:pt x="28702" y="139065"/>
                  <a:pt x="43815" y="118236"/>
                  <a:pt x="52958" y="102489"/>
                </a:cubicBezTo>
                <a:cubicBezTo>
                  <a:pt x="62103" y="86614"/>
                  <a:pt x="66547" y="72009"/>
                  <a:pt x="66547" y="58801"/>
                </a:cubicBezTo>
                <a:cubicBezTo>
                  <a:pt x="66547" y="48767"/>
                  <a:pt x="64134" y="40385"/>
                  <a:pt x="59055" y="34035"/>
                </a:cubicBezTo>
                <a:cubicBezTo>
                  <a:pt x="54102" y="27559"/>
                  <a:pt x="48259" y="24257"/>
                  <a:pt x="41402" y="24257"/>
                </a:cubicBezTo>
                <a:cubicBezTo>
                  <a:pt x="35052" y="24257"/>
                  <a:pt x="29464" y="26670"/>
                  <a:pt x="24510" y="31115"/>
                </a:cubicBezTo>
                <a:cubicBezTo>
                  <a:pt x="19431" y="35686"/>
                  <a:pt x="15875" y="42417"/>
                  <a:pt x="13461" y="51180"/>
                </a:cubicBezTo>
                <a:cubicBezTo>
                  <a:pt x="12318" y="51180"/>
                  <a:pt x="11176" y="51180"/>
                  <a:pt x="10032" y="51180"/>
                </a:cubicBezTo>
                <a:cubicBezTo>
                  <a:pt x="11556" y="36829"/>
                  <a:pt x="15493" y="25654"/>
                  <a:pt x="22097" y="18034"/>
                </a:cubicBezTo>
                <a:cubicBezTo>
                  <a:pt x="28575" y="10286"/>
                  <a:pt x="36576" y="6350"/>
                  <a:pt x="46355" y="6350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FF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0" name="Freeform 3"/>
          <p:cNvSpPr/>
          <p:nvPr/>
        </p:nvSpPr>
        <p:spPr>
          <a:xfrm>
            <a:off x="7506058" y="4220352"/>
            <a:ext cx="63755" cy="77670"/>
          </a:xfrm>
          <a:custGeom>
            <a:avLst/>
            <a:gdLst>
              <a:gd name="connsiteX0" fmla="*/ 78867 w 85217"/>
              <a:gd name="connsiteY0" fmla="*/ 6350 h 105282"/>
              <a:gd name="connsiteX1" fmla="*/ 37465 w 85217"/>
              <a:gd name="connsiteY1" fmla="*/ 23875 h 105282"/>
              <a:gd name="connsiteX2" fmla="*/ 13589 w 85217"/>
              <a:gd name="connsiteY2" fmla="*/ 42798 h 105282"/>
              <a:gd name="connsiteX3" fmla="*/ 6350 w 85217"/>
              <a:gd name="connsiteY3" fmla="*/ 64515 h 105282"/>
              <a:gd name="connsiteX4" fmla="*/ 15494 w 85217"/>
              <a:gd name="connsiteY4" fmla="*/ 89153 h 105282"/>
              <a:gd name="connsiteX5" fmla="*/ 36448 w 85217"/>
              <a:gd name="connsiteY5" fmla="*/ 98932 h 105282"/>
              <a:gd name="connsiteX6" fmla="*/ 78867 w 85217"/>
              <a:gd name="connsiteY6" fmla="*/ 78358 h 105282"/>
              <a:gd name="connsiteX7" fmla="*/ 78867 w 85217"/>
              <a:gd name="connsiteY7" fmla="*/ 6350 h 10528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</a:cxnLst>
            <a:rect l="l" t="t" r="r" b="b"/>
            <a:pathLst>
              <a:path w="85217" h="105282">
                <a:moveTo>
                  <a:pt x="78867" y="6350"/>
                </a:moveTo>
                <a:cubicBezTo>
                  <a:pt x="57531" y="14604"/>
                  <a:pt x="43688" y="20446"/>
                  <a:pt x="37465" y="23875"/>
                </a:cubicBezTo>
                <a:cubicBezTo>
                  <a:pt x="26289" y="29971"/>
                  <a:pt x="18415" y="36194"/>
                  <a:pt x="13589" y="42798"/>
                </a:cubicBezTo>
                <a:cubicBezTo>
                  <a:pt x="8763" y="49402"/>
                  <a:pt x="6350" y="56641"/>
                  <a:pt x="6350" y="64515"/>
                </a:cubicBezTo>
                <a:cubicBezTo>
                  <a:pt x="6350" y="74421"/>
                  <a:pt x="9397" y="82676"/>
                  <a:pt x="15494" y="89153"/>
                </a:cubicBezTo>
                <a:cubicBezTo>
                  <a:pt x="21590" y="95630"/>
                  <a:pt x="28575" y="98932"/>
                  <a:pt x="36448" y="98932"/>
                </a:cubicBezTo>
                <a:cubicBezTo>
                  <a:pt x="47117" y="98932"/>
                  <a:pt x="61341" y="92075"/>
                  <a:pt x="78867" y="78358"/>
                </a:cubicBezTo>
                <a:cubicBezTo>
                  <a:pt x="78867" y="54355"/>
                  <a:pt x="78867" y="30352"/>
                  <a:pt x="78867" y="6350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1" name="Freeform 3"/>
          <p:cNvSpPr/>
          <p:nvPr/>
        </p:nvSpPr>
        <p:spPr>
          <a:xfrm>
            <a:off x="7479453" y="4159921"/>
            <a:ext cx="141382" cy="155763"/>
          </a:xfrm>
          <a:custGeom>
            <a:avLst/>
            <a:gdLst>
              <a:gd name="connsiteX0" fmla="*/ 84708 w 188976"/>
              <a:gd name="connsiteY0" fmla="*/ 6350 h 211137"/>
              <a:gd name="connsiteX1" fmla="*/ 127127 w 188976"/>
              <a:gd name="connsiteY1" fmla="*/ 14859 h 211137"/>
              <a:gd name="connsiteX2" fmla="*/ 145542 w 188976"/>
              <a:gd name="connsiteY2" fmla="*/ 34797 h 211137"/>
              <a:gd name="connsiteX3" fmla="*/ 149352 w 188976"/>
              <a:gd name="connsiteY3" fmla="*/ 71120 h 211137"/>
              <a:gd name="connsiteX4" fmla="*/ 149352 w 188976"/>
              <a:gd name="connsiteY4" fmla="*/ 135254 h 211137"/>
              <a:gd name="connsiteX5" fmla="*/ 150368 w 188976"/>
              <a:gd name="connsiteY5" fmla="*/ 168402 h 211137"/>
              <a:gd name="connsiteX6" fmla="*/ 153923 w 188976"/>
              <a:gd name="connsiteY6" fmla="*/ 176529 h 211137"/>
              <a:gd name="connsiteX7" fmla="*/ 159511 w 188976"/>
              <a:gd name="connsiteY7" fmla="*/ 178561 h 211137"/>
              <a:gd name="connsiteX8" fmla="*/ 165354 w 188976"/>
              <a:gd name="connsiteY8" fmla="*/ 177165 h 211137"/>
              <a:gd name="connsiteX9" fmla="*/ 182626 w 188976"/>
              <a:gd name="connsiteY9" fmla="*/ 162052 h 211137"/>
              <a:gd name="connsiteX10" fmla="*/ 182626 w 188976"/>
              <a:gd name="connsiteY10" fmla="*/ 173609 h 211137"/>
              <a:gd name="connsiteX11" fmla="*/ 137286 w 188976"/>
              <a:gd name="connsiteY11" fmla="*/ 204584 h 211137"/>
              <a:gd name="connsiteX12" fmla="*/ 120777 w 188976"/>
              <a:gd name="connsiteY12" fmla="*/ 197573 h 211137"/>
              <a:gd name="connsiteX13" fmla="*/ 114427 w 188976"/>
              <a:gd name="connsiteY13" fmla="*/ 173609 h 211137"/>
              <a:gd name="connsiteX14" fmla="*/ 76834 w 188976"/>
              <a:gd name="connsiteY14" fmla="*/ 199631 h 211137"/>
              <a:gd name="connsiteX15" fmla="*/ 52578 w 188976"/>
              <a:gd name="connsiteY15" fmla="*/ 204787 h 211137"/>
              <a:gd name="connsiteX16" fmla="*/ 19431 w 188976"/>
              <a:gd name="connsiteY16" fmla="*/ 191376 h 211137"/>
              <a:gd name="connsiteX17" fmla="*/ 6350 w 188976"/>
              <a:gd name="connsiteY17" fmla="*/ 156083 h 211137"/>
              <a:gd name="connsiteX18" fmla="*/ 12700 w 188976"/>
              <a:gd name="connsiteY18" fmla="*/ 132207 h 211137"/>
              <a:gd name="connsiteX19" fmla="*/ 42926 w 188976"/>
              <a:gd name="connsiteY19" fmla="*/ 105790 h 211137"/>
              <a:gd name="connsiteX20" fmla="*/ 114427 w 188976"/>
              <a:gd name="connsiteY20" fmla="*/ 75691 h 211137"/>
              <a:gd name="connsiteX21" fmla="*/ 114427 w 188976"/>
              <a:gd name="connsiteY21" fmla="*/ 68198 h 211137"/>
              <a:gd name="connsiteX22" fmla="*/ 105156 w 188976"/>
              <a:gd name="connsiteY22" fmla="*/ 29464 h 211137"/>
              <a:gd name="connsiteX23" fmla="*/ 78358 w 188976"/>
              <a:gd name="connsiteY23" fmla="*/ 18922 h 211137"/>
              <a:gd name="connsiteX24" fmla="*/ 57150 w 188976"/>
              <a:gd name="connsiteY24" fmla="*/ 25908 h 211137"/>
              <a:gd name="connsiteX25" fmla="*/ 49148 w 188976"/>
              <a:gd name="connsiteY25" fmla="*/ 42036 h 211137"/>
              <a:gd name="connsiteX26" fmla="*/ 49530 w 188976"/>
              <a:gd name="connsiteY26" fmla="*/ 53975 h 211137"/>
              <a:gd name="connsiteX27" fmla="*/ 44577 w 188976"/>
              <a:gd name="connsiteY27" fmla="*/ 68707 h 211137"/>
              <a:gd name="connsiteX28" fmla="*/ 31495 w 188976"/>
              <a:gd name="connsiteY28" fmla="*/ 73786 h 211137"/>
              <a:gd name="connsiteX29" fmla="*/ 18795 w 188976"/>
              <a:gd name="connsiteY29" fmla="*/ 68453 h 211137"/>
              <a:gd name="connsiteX30" fmla="*/ 13716 w 188976"/>
              <a:gd name="connsiteY30" fmla="*/ 53847 h 211137"/>
              <a:gd name="connsiteX31" fmla="*/ 32384 w 188976"/>
              <a:gd name="connsiteY31" fmla="*/ 21209 h 211137"/>
              <a:gd name="connsiteX32" fmla="*/ 84708 w 188976"/>
              <a:gd name="connsiteY32" fmla="*/ 6350 h 21113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</a:cxnLst>
            <a:rect l="l" t="t" r="r" b="b"/>
            <a:pathLst>
              <a:path w="188976" h="211137">
                <a:moveTo>
                  <a:pt x="84708" y="6350"/>
                </a:moveTo>
                <a:cubicBezTo>
                  <a:pt x="101981" y="6350"/>
                  <a:pt x="116078" y="9144"/>
                  <a:pt x="127127" y="14859"/>
                </a:cubicBezTo>
                <a:cubicBezTo>
                  <a:pt x="135381" y="19050"/>
                  <a:pt x="141605" y="25780"/>
                  <a:pt x="145542" y="34797"/>
                </a:cubicBezTo>
                <a:cubicBezTo>
                  <a:pt x="148081" y="40766"/>
                  <a:pt x="149352" y="52832"/>
                  <a:pt x="149352" y="71120"/>
                </a:cubicBezTo>
                <a:cubicBezTo>
                  <a:pt x="149352" y="92455"/>
                  <a:pt x="149352" y="113919"/>
                  <a:pt x="149352" y="135254"/>
                </a:cubicBezTo>
                <a:cubicBezTo>
                  <a:pt x="149352" y="153289"/>
                  <a:pt x="149606" y="164338"/>
                  <a:pt x="150368" y="168402"/>
                </a:cubicBezTo>
                <a:cubicBezTo>
                  <a:pt x="151130" y="172465"/>
                  <a:pt x="152272" y="175133"/>
                  <a:pt x="153923" y="176529"/>
                </a:cubicBezTo>
                <a:cubicBezTo>
                  <a:pt x="155447" y="177927"/>
                  <a:pt x="157353" y="178561"/>
                  <a:pt x="159511" y="178561"/>
                </a:cubicBezTo>
                <a:cubicBezTo>
                  <a:pt x="161797" y="178561"/>
                  <a:pt x="163703" y="178053"/>
                  <a:pt x="165354" y="177165"/>
                </a:cubicBezTo>
                <a:cubicBezTo>
                  <a:pt x="168402" y="175386"/>
                  <a:pt x="174117" y="170307"/>
                  <a:pt x="182626" y="162052"/>
                </a:cubicBezTo>
                <a:cubicBezTo>
                  <a:pt x="182626" y="165989"/>
                  <a:pt x="182626" y="169798"/>
                  <a:pt x="182626" y="173609"/>
                </a:cubicBezTo>
                <a:cubicBezTo>
                  <a:pt x="166751" y="194271"/>
                  <a:pt x="151638" y="204584"/>
                  <a:pt x="137286" y="204584"/>
                </a:cubicBezTo>
                <a:cubicBezTo>
                  <a:pt x="130302" y="204584"/>
                  <a:pt x="124841" y="202247"/>
                  <a:pt x="120777" y="197573"/>
                </a:cubicBezTo>
                <a:cubicBezTo>
                  <a:pt x="116585" y="192887"/>
                  <a:pt x="114554" y="184911"/>
                  <a:pt x="114427" y="173609"/>
                </a:cubicBezTo>
                <a:cubicBezTo>
                  <a:pt x="94488" y="188633"/>
                  <a:pt x="81915" y="197294"/>
                  <a:pt x="76834" y="199631"/>
                </a:cubicBezTo>
                <a:cubicBezTo>
                  <a:pt x="69215" y="203072"/>
                  <a:pt x="61086" y="204787"/>
                  <a:pt x="52578" y="204787"/>
                </a:cubicBezTo>
                <a:cubicBezTo>
                  <a:pt x="39116" y="204787"/>
                  <a:pt x="28067" y="200317"/>
                  <a:pt x="19431" y="191376"/>
                </a:cubicBezTo>
                <a:cubicBezTo>
                  <a:pt x="10668" y="182498"/>
                  <a:pt x="6350" y="170688"/>
                  <a:pt x="6350" y="156083"/>
                </a:cubicBezTo>
                <a:cubicBezTo>
                  <a:pt x="6350" y="146939"/>
                  <a:pt x="8508" y="138938"/>
                  <a:pt x="12700" y="132207"/>
                </a:cubicBezTo>
                <a:cubicBezTo>
                  <a:pt x="18542" y="122809"/>
                  <a:pt x="28575" y="114046"/>
                  <a:pt x="42926" y="105790"/>
                </a:cubicBezTo>
                <a:cubicBezTo>
                  <a:pt x="57277" y="97535"/>
                  <a:pt x="81026" y="87503"/>
                  <a:pt x="114427" y="75691"/>
                </a:cubicBezTo>
                <a:cubicBezTo>
                  <a:pt x="114427" y="73152"/>
                  <a:pt x="114427" y="70739"/>
                  <a:pt x="114427" y="68198"/>
                </a:cubicBezTo>
                <a:cubicBezTo>
                  <a:pt x="114427" y="49403"/>
                  <a:pt x="111252" y="36448"/>
                  <a:pt x="105156" y="29464"/>
                </a:cubicBezTo>
                <a:cubicBezTo>
                  <a:pt x="99059" y="22478"/>
                  <a:pt x="90043" y="18922"/>
                  <a:pt x="78358" y="18922"/>
                </a:cubicBezTo>
                <a:cubicBezTo>
                  <a:pt x="69468" y="18922"/>
                  <a:pt x="62356" y="21209"/>
                  <a:pt x="57150" y="25908"/>
                </a:cubicBezTo>
                <a:cubicBezTo>
                  <a:pt x="51816" y="30607"/>
                  <a:pt x="49148" y="35940"/>
                  <a:pt x="49148" y="42036"/>
                </a:cubicBezTo>
                <a:cubicBezTo>
                  <a:pt x="49276" y="45973"/>
                  <a:pt x="49403" y="50038"/>
                  <a:pt x="49530" y="53975"/>
                </a:cubicBezTo>
                <a:cubicBezTo>
                  <a:pt x="49530" y="60325"/>
                  <a:pt x="47879" y="65151"/>
                  <a:pt x="44577" y="68707"/>
                </a:cubicBezTo>
                <a:cubicBezTo>
                  <a:pt x="41275" y="72135"/>
                  <a:pt x="36956" y="73786"/>
                  <a:pt x="31495" y="73786"/>
                </a:cubicBezTo>
                <a:cubicBezTo>
                  <a:pt x="26289" y="73786"/>
                  <a:pt x="22097" y="72009"/>
                  <a:pt x="18795" y="68453"/>
                </a:cubicBezTo>
                <a:cubicBezTo>
                  <a:pt x="15367" y="64896"/>
                  <a:pt x="13716" y="59944"/>
                  <a:pt x="13716" y="53847"/>
                </a:cubicBezTo>
                <a:cubicBezTo>
                  <a:pt x="13716" y="41909"/>
                  <a:pt x="19939" y="31115"/>
                  <a:pt x="32384" y="21209"/>
                </a:cubicBezTo>
                <a:cubicBezTo>
                  <a:pt x="44831" y="11303"/>
                  <a:pt x="62230" y="6350"/>
                  <a:pt x="84708" y="6350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2" name="Freeform 3"/>
          <p:cNvSpPr/>
          <p:nvPr/>
        </p:nvSpPr>
        <p:spPr>
          <a:xfrm>
            <a:off x="6839340" y="3741306"/>
            <a:ext cx="73541" cy="85635"/>
          </a:xfrm>
          <a:custGeom>
            <a:avLst/>
            <a:gdLst>
              <a:gd name="connsiteX0" fmla="*/ 44704 w 98297"/>
              <a:gd name="connsiteY0" fmla="*/ 6350 h 116078"/>
              <a:gd name="connsiteX1" fmla="*/ 25145 w 98297"/>
              <a:gd name="connsiteY1" fmla="*/ 10032 h 116078"/>
              <a:gd name="connsiteX2" fmla="*/ 6350 w 98297"/>
              <a:gd name="connsiteY2" fmla="*/ 20954 h 116078"/>
              <a:gd name="connsiteX3" fmla="*/ 6350 w 98297"/>
              <a:gd name="connsiteY3" fmla="*/ 96011 h 116078"/>
              <a:gd name="connsiteX4" fmla="*/ 25780 w 98297"/>
              <a:gd name="connsiteY4" fmla="*/ 106298 h 116078"/>
              <a:gd name="connsiteX5" fmla="*/ 46355 w 98297"/>
              <a:gd name="connsiteY5" fmla="*/ 109727 h 116078"/>
              <a:gd name="connsiteX6" fmla="*/ 77469 w 98297"/>
              <a:gd name="connsiteY6" fmla="*/ 96139 h 116078"/>
              <a:gd name="connsiteX7" fmla="*/ 91947 w 98297"/>
              <a:gd name="connsiteY7" fmla="*/ 56260 h 116078"/>
              <a:gd name="connsiteX8" fmla="*/ 77469 w 98297"/>
              <a:gd name="connsiteY8" fmla="*/ 19303 h 116078"/>
              <a:gd name="connsiteX9" fmla="*/ 44704 w 98297"/>
              <a:gd name="connsiteY9" fmla="*/ 6350 h 11607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</a:cxnLst>
            <a:rect l="l" t="t" r="r" b="b"/>
            <a:pathLst>
              <a:path w="98297" h="116078">
                <a:moveTo>
                  <a:pt x="44704" y="6350"/>
                </a:moveTo>
                <a:cubicBezTo>
                  <a:pt x="38227" y="6350"/>
                  <a:pt x="31622" y="7492"/>
                  <a:pt x="25145" y="10032"/>
                </a:cubicBezTo>
                <a:cubicBezTo>
                  <a:pt x="20319" y="11810"/>
                  <a:pt x="13969" y="15494"/>
                  <a:pt x="6350" y="20954"/>
                </a:cubicBezTo>
                <a:cubicBezTo>
                  <a:pt x="6350" y="45973"/>
                  <a:pt x="6350" y="70992"/>
                  <a:pt x="6350" y="96011"/>
                </a:cubicBezTo>
                <a:cubicBezTo>
                  <a:pt x="12700" y="100457"/>
                  <a:pt x="19177" y="104013"/>
                  <a:pt x="25780" y="106298"/>
                </a:cubicBezTo>
                <a:cubicBezTo>
                  <a:pt x="32511" y="108584"/>
                  <a:pt x="39369" y="109727"/>
                  <a:pt x="46355" y="109727"/>
                </a:cubicBezTo>
                <a:cubicBezTo>
                  <a:pt x="57530" y="109727"/>
                  <a:pt x="67817" y="105155"/>
                  <a:pt x="77469" y="96139"/>
                </a:cubicBezTo>
                <a:cubicBezTo>
                  <a:pt x="87121" y="86995"/>
                  <a:pt x="91947" y="73659"/>
                  <a:pt x="91947" y="56260"/>
                </a:cubicBezTo>
                <a:cubicBezTo>
                  <a:pt x="91947" y="40258"/>
                  <a:pt x="87121" y="27813"/>
                  <a:pt x="77469" y="19303"/>
                </a:cubicBezTo>
                <a:cubicBezTo>
                  <a:pt x="67817" y="10667"/>
                  <a:pt x="56895" y="6350"/>
                  <a:pt x="44704" y="6350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3" name="Freeform 3"/>
          <p:cNvSpPr/>
          <p:nvPr/>
        </p:nvSpPr>
        <p:spPr>
          <a:xfrm>
            <a:off x="6795347" y="3678531"/>
            <a:ext cx="141382" cy="155810"/>
          </a:xfrm>
          <a:custGeom>
            <a:avLst/>
            <a:gdLst>
              <a:gd name="connsiteX0" fmla="*/ 56895 w 188976"/>
              <a:gd name="connsiteY0" fmla="*/ 6350 h 211201"/>
              <a:gd name="connsiteX1" fmla="*/ 65151 w 188976"/>
              <a:gd name="connsiteY1" fmla="*/ 6350 h 211201"/>
              <a:gd name="connsiteX2" fmla="*/ 65151 w 188976"/>
              <a:gd name="connsiteY2" fmla="*/ 97282 h 211201"/>
              <a:gd name="connsiteX3" fmla="*/ 117982 w 188976"/>
              <a:gd name="connsiteY3" fmla="*/ 72009 h 211201"/>
              <a:gd name="connsiteX4" fmla="*/ 163194 w 188976"/>
              <a:gd name="connsiteY4" fmla="*/ 88519 h 211201"/>
              <a:gd name="connsiteX5" fmla="*/ 182626 w 188976"/>
              <a:gd name="connsiteY5" fmla="*/ 133604 h 211201"/>
              <a:gd name="connsiteX6" fmla="*/ 152781 w 188976"/>
              <a:gd name="connsiteY6" fmla="*/ 187325 h 211201"/>
              <a:gd name="connsiteX7" fmla="*/ 95757 w 188976"/>
              <a:gd name="connsiteY7" fmla="*/ 204851 h 211201"/>
              <a:gd name="connsiteX8" fmla="*/ 65913 w 188976"/>
              <a:gd name="connsiteY8" fmla="*/ 200914 h 211201"/>
              <a:gd name="connsiteX9" fmla="*/ 34797 w 188976"/>
              <a:gd name="connsiteY9" fmla="*/ 188976 h 211201"/>
              <a:gd name="connsiteX10" fmla="*/ 34797 w 188976"/>
              <a:gd name="connsiteY10" fmla="*/ 59054 h 211201"/>
              <a:gd name="connsiteX11" fmla="*/ 33528 w 188976"/>
              <a:gd name="connsiteY11" fmla="*/ 32766 h 211201"/>
              <a:gd name="connsiteX12" fmla="*/ 29209 w 188976"/>
              <a:gd name="connsiteY12" fmla="*/ 26161 h 211201"/>
              <a:gd name="connsiteX13" fmla="*/ 21843 w 188976"/>
              <a:gd name="connsiteY13" fmla="*/ 24384 h 211201"/>
              <a:gd name="connsiteX14" fmla="*/ 8890 w 188976"/>
              <a:gd name="connsiteY14" fmla="*/ 26542 h 211201"/>
              <a:gd name="connsiteX15" fmla="*/ 6350 w 188976"/>
              <a:gd name="connsiteY15" fmla="*/ 21716 h 211201"/>
              <a:gd name="connsiteX16" fmla="*/ 56895 w 188976"/>
              <a:gd name="connsiteY16" fmla="*/ 6350 h 21120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</a:cxnLst>
            <a:rect l="l" t="t" r="r" b="b"/>
            <a:pathLst>
              <a:path w="188976" h="211201">
                <a:moveTo>
                  <a:pt x="56895" y="6350"/>
                </a:moveTo>
                <a:cubicBezTo>
                  <a:pt x="59690" y="6350"/>
                  <a:pt x="62483" y="6350"/>
                  <a:pt x="65151" y="6350"/>
                </a:cubicBezTo>
                <a:cubicBezTo>
                  <a:pt x="65151" y="36703"/>
                  <a:pt x="65151" y="67055"/>
                  <a:pt x="65151" y="97282"/>
                </a:cubicBezTo>
                <a:cubicBezTo>
                  <a:pt x="81533" y="80391"/>
                  <a:pt x="99059" y="72009"/>
                  <a:pt x="117982" y="72009"/>
                </a:cubicBezTo>
                <a:cubicBezTo>
                  <a:pt x="135255" y="72009"/>
                  <a:pt x="150368" y="77470"/>
                  <a:pt x="163194" y="88519"/>
                </a:cubicBezTo>
                <a:cubicBezTo>
                  <a:pt x="176148" y="99441"/>
                  <a:pt x="182626" y="114427"/>
                  <a:pt x="182626" y="133604"/>
                </a:cubicBezTo>
                <a:cubicBezTo>
                  <a:pt x="182626" y="155829"/>
                  <a:pt x="172593" y="173735"/>
                  <a:pt x="152781" y="187325"/>
                </a:cubicBezTo>
                <a:cubicBezTo>
                  <a:pt x="135763" y="199009"/>
                  <a:pt x="116713" y="204851"/>
                  <a:pt x="95757" y="204851"/>
                </a:cubicBezTo>
                <a:cubicBezTo>
                  <a:pt x="85979" y="204851"/>
                  <a:pt x="75945" y="203580"/>
                  <a:pt x="65913" y="200914"/>
                </a:cubicBezTo>
                <a:cubicBezTo>
                  <a:pt x="55753" y="198247"/>
                  <a:pt x="45466" y="194310"/>
                  <a:pt x="34797" y="188976"/>
                </a:cubicBezTo>
                <a:cubicBezTo>
                  <a:pt x="34797" y="145669"/>
                  <a:pt x="34797" y="102361"/>
                  <a:pt x="34797" y="59054"/>
                </a:cubicBezTo>
                <a:cubicBezTo>
                  <a:pt x="34797" y="44830"/>
                  <a:pt x="34417" y="36067"/>
                  <a:pt x="33528" y="32766"/>
                </a:cubicBezTo>
                <a:cubicBezTo>
                  <a:pt x="32511" y="29591"/>
                  <a:pt x="31115" y="27304"/>
                  <a:pt x="29209" y="26161"/>
                </a:cubicBezTo>
                <a:cubicBezTo>
                  <a:pt x="27178" y="24891"/>
                  <a:pt x="24765" y="24384"/>
                  <a:pt x="21843" y="24384"/>
                </a:cubicBezTo>
                <a:cubicBezTo>
                  <a:pt x="18415" y="24384"/>
                  <a:pt x="14096" y="25019"/>
                  <a:pt x="8890" y="26542"/>
                </a:cubicBezTo>
                <a:cubicBezTo>
                  <a:pt x="8128" y="24891"/>
                  <a:pt x="7239" y="23367"/>
                  <a:pt x="6350" y="21716"/>
                </a:cubicBezTo>
                <a:cubicBezTo>
                  <a:pt x="23241" y="16636"/>
                  <a:pt x="40131" y="11557"/>
                  <a:pt x="56895" y="6350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4" name="Freeform 3"/>
          <p:cNvSpPr/>
          <p:nvPr/>
        </p:nvSpPr>
        <p:spPr>
          <a:xfrm>
            <a:off x="5887956" y="4164606"/>
            <a:ext cx="131881" cy="146393"/>
          </a:xfrm>
          <a:custGeom>
            <a:avLst/>
            <a:gdLst>
              <a:gd name="connsiteX0" fmla="*/ 99695 w 176276"/>
              <a:gd name="connsiteY0" fmla="*/ 0 h 198437"/>
              <a:gd name="connsiteX1" fmla="*/ 150367 w 176276"/>
              <a:gd name="connsiteY1" fmla="*/ 14604 h 198437"/>
              <a:gd name="connsiteX2" fmla="*/ 170307 w 176276"/>
              <a:gd name="connsiteY2" fmla="*/ 44958 h 198437"/>
              <a:gd name="connsiteX3" fmla="*/ 164719 w 176276"/>
              <a:gd name="connsiteY3" fmla="*/ 57530 h 198437"/>
              <a:gd name="connsiteX4" fmla="*/ 149097 w 176276"/>
              <a:gd name="connsiteY4" fmla="*/ 62357 h 198437"/>
              <a:gd name="connsiteX5" fmla="*/ 128778 w 176276"/>
              <a:gd name="connsiteY5" fmla="*/ 54609 h 198437"/>
              <a:gd name="connsiteX6" fmla="*/ 123571 w 176276"/>
              <a:gd name="connsiteY6" fmla="*/ 38227 h 198437"/>
              <a:gd name="connsiteX7" fmla="*/ 114300 w 176276"/>
              <a:gd name="connsiteY7" fmla="*/ 19811 h 198437"/>
              <a:gd name="connsiteX8" fmla="*/ 92202 w 176276"/>
              <a:gd name="connsiteY8" fmla="*/ 13715 h 198437"/>
              <a:gd name="connsiteX9" fmla="*/ 55498 w 176276"/>
              <a:gd name="connsiteY9" fmla="*/ 28828 h 198437"/>
              <a:gd name="connsiteX10" fmla="*/ 36957 w 176276"/>
              <a:gd name="connsiteY10" fmla="*/ 81788 h 198437"/>
              <a:gd name="connsiteX11" fmla="*/ 55371 w 176276"/>
              <a:gd name="connsiteY11" fmla="*/ 140970 h 198437"/>
              <a:gd name="connsiteX12" fmla="*/ 105028 w 176276"/>
              <a:gd name="connsiteY12" fmla="*/ 166496 h 198437"/>
              <a:gd name="connsiteX13" fmla="*/ 145160 w 176276"/>
              <a:gd name="connsiteY13" fmla="*/ 152908 h 198437"/>
              <a:gd name="connsiteX14" fmla="*/ 169545 w 176276"/>
              <a:gd name="connsiteY14" fmla="*/ 118745 h 198437"/>
              <a:gd name="connsiteX15" fmla="*/ 176276 w 176276"/>
              <a:gd name="connsiteY15" fmla="*/ 121539 h 198437"/>
              <a:gd name="connsiteX16" fmla="*/ 143128 w 176276"/>
              <a:gd name="connsiteY16" fmla="*/ 178511 h 198437"/>
              <a:gd name="connsiteX17" fmla="*/ 88519 w 176276"/>
              <a:gd name="connsiteY17" fmla="*/ 198437 h 198437"/>
              <a:gd name="connsiteX18" fmla="*/ 26415 w 176276"/>
              <a:gd name="connsiteY18" fmla="*/ 171703 h 198437"/>
              <a:gd name="connsiteX19" fmla="*/ 0 w 176276"/>
              <a:gd name="connsiteY19" fmla="*/ 99314 h 198437"/>
              <a:gd name="connsiteX20" fmla="*/ 29336 w 176276"/>
              <a:gd name="connsiteY20" fmla="*/ 27559 h 198437"/>
              <a:gd name="connsiteX21" fmla="*/ 99695 w 176276"/>
              <a:gd name="connsiteY21" fmla="*/ 0 h 19843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</a:cxnLst>
            <a:rect l="l" t="t" r="r" b="b"/>
            <a:pathLst>
              <a:path w="176276" h="198437">
                <a:moveTo>
                  <a:pt x="99695" y="0"/>
                </a:moveTo>
                <a:cubicBezTo>
                  <a:pt x="120269" y="0"/>
                  <a:pt x="137159" y="4826"/>
                  <a:pt x="150367" y="14604"/>
                </a:cubicBezTo>
                <a:cubicBezTo>
                  <a:pt x="163703" y="24384"/>
                  <a:pt x="170307" y="34416"/>
                  <a:pt x="170307" y="44958"/>
                </a:cubicBezTo>
                <a:cubicBezTo>
                  <a:pt x="170307" y="50165"/>
                  <a:pt x="168402" y="54355"/>
                  <a:pt x="164719" y="57530"/>
                </a:cubicBezTo>
                <a:cubicBezTo>
                  <a:pt x="160909" y="60705"/>
                  <a:pt x="155702" y="62357"/>
                  <a:pt x="149097" y="62357"/>
                </a:cubicBezTo>
                <a:cubicBezTo>
                  <a:pt x="140080" y="62357"/>
                  <a:pt x="133350" y="59690"/>
                  <a:pt x="128778" y="54609"/>
                </a:cubicBezTo>
                <a:cubicBezTo>
                  <a:pt x="126110" y="51689"/>
                  <a:pt x="124459" y="46228"/>
                  <a:pt x="123571" y="38227"/>
                </a:cubicBezTo>
                <a:cubicBezTo>
                  <a:pt x="122809" y="30226"/>
                  <a:pt x="119634" y="24003"/>
                  <a:pt x="114300" y="19811"/>
                </a:cubicBezTo>
                <a:cubicBezTo>
                  <a:pt x="108965" y="15747"/>
                  <a:pt x="101600" y="13715"/>
                  <a:pt x="92202" y="13715"/>
                </a:cubicBezTo>
                <a:cubicBezTo>
                  <a:pt x="76961" y="13715"/>
                  <a:pt x="64770" y="18796"/>
                  <a:pt x="55498" y="28828"/>
                </a:cubicBezTo>
                <a:cubicBezTo>
                  <a:pt x="43179" y="42164"/>
                  <a:pt x="36957" y="59816"/>
                  <a:pt x="36957" y="81788"/>
                </a:cubicBezTo>
                <a:cubicBezTo>
                  <a:pt x="36957" y="104140"/>
                  <a:pt x="43053" y="123825"/>
                  <a:pt x="55371" y="140970"/>
                </a:cubicBezTo>
                <a:cubicBezTo>
                  <a:pt x="67564" y="157988"/>
                  <a:pt x="84201" y="166496"/>
                  <a:pt x="105028" y="166496"/>
                </a:cubicBezTo>
                <a:cubicBezTo>
                  <a:pt x="119888" y="166496"/>
                  <a:pt x="133350" y="162052"/>
                  <a:pt x="145160" y="152908"/>
                </a:cubicBezTo>
                <a:cubicBezTo>
                  <a:pt x="153542" y="146558"/>
                  <a:pt x="161671" y="135254"/>
                  <a:pt x="169545" y="118745"/>
                </a:cubicBezTo>
                <a:cubicBezTo>
                  <a:pt x="171831" y="119634"/>
                  <a:pt x="173990" y="120650"/>
                  <a:pt x="176276" y="121539"/>
                </a:cubicBezTo>
                <a:cubicBezTo>
                  <a:pt x="170560" y="146303"/>
                  <a:pt x="159511" y="165227"/>
                  <a:pt x="143128" y="178511"/>
                </a:cubicBezTo>
                <a:cubicBezTo>
                  <a:pt x="126619" y="191795"/>
                  <a:pt x="108458" y="198437"/>
                  <a:pt x="88519" y="198437"/>
                </a:cubicBezTo>
                <a:cubicBezTo>
                  <a:pt x="64770" y="198437"/>
                  <a:pt x="44069" y="189509"/>
                  <a:pt x="26415" y="171703"/>
                </a:cubicBezTo>
                <a:cubicBezTo>
                  <a:pt x="8763" y="153796"/>
                  <a:pt x="0" y="129666"/>
                  <a:pt x="0" y="99314"/>
                </a:cubicBezTo>
                <a:cubicBezTo>
                  <a:pt x="0" y="69850"/>
                  <a:pt x="9778" y="45973"/>
                  <a:pt x="29336" y="27559"/>
                </a:cubicBezTo>
                <a:cubicBezTo>
                  <a:pt x="48895" y="9144"/>
                  <a:pt x="72390" y="0"/>
                  <a:pt x="99695" y="0"/>
                </a:cubicBezTo>
              </a:path>
            </a:pathLst>
          </a:custGeom>
          <a:solidFill>
            <a:srgbClr val="FF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5" name="Freeform 3"/>
          <p:cNvSpPr/>
          <p:nvPr/>
        </p:nvSpPr>
        <p:spPr>
          <a:xfrm>
            <a:off x="5883204" y="4159921"/>
            <a:ext cx="141382" cy="155763"/>
          </a:xfrm>
          <a:custGeom>
            <a:avLst/>
            <a:gdLst>
              <a:gd name="connsiteX0" fmla="*/ 106045 w 188976"/>
              <a:gd name="connsiteY0" fmla="*/ 6350 h 211137"/>
              <a:gd name="connsiteX1" fmla="*/ 156717 w 188976"/>
              <a:gd name="connsiteY1" fmla="*/ 20954 h 211137"/>
              <a:gd name="connsiteX2" fmla="*/ 176657 w 188976"/>
              <a:gd name="connsiteY2" fmla="*/ 51308 h 211137"/>
              <a:gd name="connsiteX3" fmla="*/ 171069 w 188976"/>
              <a:gd name="connsiteY3" fmla="*/ 63880 h 211137"/>
              <a:gd name="connsiteX4" fmla="*/ 155447 w 188976"/>
              <a:gd name="connsiteY4" fmla="*/ 68707 h 211137"/>
              <a:gd name="connsiteX5" fmla="*/ 135128 w 188976"/>
              <a:gd name="connsiteY5" fmla="*/ 60959 h 211137"/>
              <a:gd name="connsiteX6" fmla="*/ 129921 w 188976"/>
              <a:gd name="connsiteY6" fmla="*/ 44577 h 211137"/>
              <a:gd name="connsiteX7" fmla="*/ 120650 w 188976"/>
              <a:gd name="connsiteY7" fmla="*/ 26161 h 211137"/>
              <a:gd name="connsiteX8" fmla="*/ 98552 w 188976"/>
              <a:gd name="connsiteY8" fmla="*/ 20065 h 211137"/>
              <a:gd name="connsiteX9" fmla="*/ 61848 w 188976"/>
              <a:gd name="connsiteY9" fmla="*/ 35178 h 211137"/>
              <a:gd name="connsiteX10" fmla="*/ 43307 w 188976"/>
              <a:gd name="connsiteY10" fmla="*/ 88138 h 211137"/>
              <a:gd name="connsiteX11" fmla="*/ 61721 w 188976"/>
              <a:gd name="connsiteY11" fmla="*/ 147320 h 211137"/>
              <a:gd name="connsiteX12" fmla="*/ 111378 w 188976"/>
              <a:gd name="connsiteY12" fmla="*/ 172846 h 211137"/>
              <a:gd name="connsiteX13" fmla="*/ 151510 w 188976"/>
              <a:gd name="connsiteY13" fmla="*/ 159258 h 211137"/>
              <a:gd name="connsiteX14" fmla="*/ 175895 w 188976"/>
              <a:gd name="connsiteY14" fmla="*/ 125095 h 211137"/>
              <a:gd name="connsiteX15" fmla="*/ 182626 w 188976"/>
              <a:gd name="connsiteY15" fmla="*/ 127889 h 211137"/>
              <a:gd name="connsiteX16" fmla="*/ 149478 w 188976"/>
              <a:gd name="connsiteY16" fmla="*/ 184861 h 211137"/>
              <a:gd name="connsiteX17" fmla="*/ 94869 w 188976"/>
              <a:gd name="connsiteY17" fmla="*/ 204787 h 211137"/>
              <a:gd name="connsiteX18" fmla="*/ 32765 w 188976"/>
              <a:gd name="connsiteY18" fmla="*/ 178053 h 211137"/>
              <a:gd name="connsiteX19" fmla="*/ 6350 w 188976"/>
              <a:gd name="connsiteY19" fmla="*/ 105664 h 211137"/>
              <a:gd name="connsiteX20" fmla="*/ 35686 w 188976"/>
              <a:gd name="connsiteY20" fmla="*/ 33909 h 211137"/>
              <a:gd name="connsiteX21" fmla="*/ 106045 w 188976"/>
              <a:gd name="connsiteY21" fmla="*/ 6350 h 21113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</a:cxnLst>
            <a:rect l="l" t="t" r="r" b="b"/>
            <a:pathLst>
              <a:path w="188976" h="211137">
                <a:moveTo>
                  <a:pt x="106045" y="6350"/>
                </a:moveTo>
                <a:cubicBezTo>
                  <a:pt x="126619" y="6350"/>
                  <a:pt x="143509" y="11176"/>
                  <a:pt x="156717" y="20954"/>
                </a:cubicBezTo>
                <a:cubicBezTo>
                  <a:pt x="170053" y="30734"/>
                  <a:pt x="176657" y="40766"/>
                  <a:pt x="176657" y="51308"/>
                </a:cubicBezTo>
                <a:cubicBezTo>
                  <a:pt x="176657" y="56515"/>
                  <a:pt x="174752" y="60705"/>
                  <a:pt x="171069" y="63880"/>
                </a:cubicBezTo>
                <a:cubicBezTo>
                  <a:pt x="167259" y="67055"/>
                  <a:pt x="162052" y="68707"/>
                  <a:pt x="155447" y="68707"/>
                </a:cubicBezTo>
                <a:cubicBezTo>
                  <a:pt x="146430" y="68707"/>
                  <a:pt x="139700" y="66040"/>
                  <a:pt x="135128" y="60959"/>
                </a:cubicBezTo>
                <a:cubicBezTo>
                  <a:pt x="132460" y="58039"/>
                  <a:pt x="130809" y="52578"/>
                  <a:pt x="129921" y="44577"/>
                </a:cubicBezTo>
                <a:cubicBezTo>
                  <a:pt x="129159" y="36576"/>
                  <a:pt x="125984" y="30353"/>
                  <a:pt x="120650" y="26161"/>
                </a:cubicBezTo>
                <a:cubicBezTo>
                  <a:pt x="115315" y="22097"/>
                  <a:pt x="107950" y="20065"/>
                  <a:pt x="98552" y="20065"/>
                </a:cubicBezTo>
                <a:cubicBezTo>
                  <a:pt x="83311" y="20065"/>
                  <a:pt x="71120" y="25146"/>
                  <a:pt x="61848" y="35178"/>
                </a:cubicBezTo>
                <a:cubicBezTo>
                  <a:pt x="49529" y="48514"/>
                  <a:pt x="43307" y="66166"/>
                  <a:pt x="43307" y="88138"/>
                </a:cubicBezTo>
                <a:cubicBezTo>
                  <a:pt x="43307" y="110490"/>
                  <a:pt x="49403" y="130175"/>
                  <a:pt x="61721" y="147320"/>
                </a:cubicBezTo>
                <a:cubicBezTo>
                  <a:pt x="73914" y="164338"/>
                  <a:pt x="90551" y="172846"/>
                  <a:pt x="111378" y="172846"/>
                </a:cubicBezTo>
                <a:cubicBezTo>
                  <a:pt x="126238" y="172846"/>
                  <a:pt x="139700" y="168402"/>
                  <a:pt x="151510" y="159258"/>
                </a:cubicBezTo>
                <a:cubicBezTo>
                  <a:pt x="159892" y="152908"/>
                  <a:pt x="168021" y="141604"/>
                  <a:pt x="175895" y="125095"/>
                </a:cubicBezTo>
                <a:cubicBezTo>
                  <a:pt x="178181" y="125984"/>
                  <a:pt x="180340" y="127000"/>
                  <a:pt x="182626" y="127889"/>
                </a:cubicBezTo>
                <a:cubicBezTo>
                  <a:pt x="176910" y="152653"/>
                  <a:pt x="165861" y="171577"/>
                  <a:pt x="149478" y="184861"/>
                </a:cubicBezTo>
                <a:cubicBezTo>
                  <a:pt x="132969" y="198145"/>
                  <a:pt x="114808" y="204787"/>
                  <a:pt x="94869" y="204787"/>
                </a:cubicBezTo>
                <a:cubicBezTo>
                  <a:pt x="71120" y="204787"/>
                  <a:pt x="50419" y="195859"/>
                  <a:pt x="32765" y="178053"/>
                </a:cubicBezTo>
                <a:cubicBezTo>
                  <a:pt x="15113" y="160146"/>
                  <a:pt x="6350" y="136016"/>
                  <a:pt x="6350" y="105664"/>
                </a:cubicBezTo>
                <a:cubicBezTo>
                  <a:pt x="6350" y="76200"/>
                  <a:pt x="16128" y="52323"/>
                  <a:pt x="35686" y="33909"/>
                </a:cubicBezTo>
                <a:cubicBezTo>
                  <a:pt x="55245" y="15494"/>
                  <a:pt x="78740" y="6350"/>
                  <a:pt x="106045" y="6350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6" name="Freeform 3"/>
          <p:cNvSpPr/>
          <p:nvPr/>
        </p:nvSpPr>
        <p:spPr>
          <a:xfrm>
            <a:off x="7734283" y="4221382"/>
            <a:ext cx="59288" cy="58463"/>
          </a:xfrm>
          <a:custGeom>
            <a:avLst/>
            <a:gdLst>
              <a:gd name="connsiteX0" fmla="*/ 0 w 79247"/>
              <a:gd name="connsiteY0" fmla="*/ 39623 h 79247"/>
              <a:gd name="connsiteX1" fmla="*/ 39623 w 79247"/>
              <a:gd name="connsiteY1" fmla="*/ 0 h 79247"/>
              <a:gd name="connsiteX2" fmla="*/ 79247 w 79247"/>
              <a:gd name="connsiteY2" fmla="*/ 39623 h 79247"/>
              <a:gd name="connsiteX3" fmla="*/ 39623 w 79247"/>
              <a:gd name="connsiteY3" fmla="*/ 79247 h 79247"/>
              <a:gd name="connsiteX4" fmla="*/ 0 w 79247"/>
              <a:gd name="connsiteY4" fmla="*/ 39623 h 7924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79247" h="79247">
                <a:moveTo>
                  <a:pt x="0" y="39623"/>
                </a:moveTo>
                <a:cubicBezTo>
                  <a:pt x="0" y="17779"/>
                  <a:pt x="17779" y="0"/>
                  <a:pt x="39623" y="0"/>
                </a:cubicBezTo>
                <a:cubicBezTo>
                  <a:pt x="61467" y="0"/>
                  <a:pt x="79247" y="17779"/>
                  <a:pt x="79247" y="39623"/>
                </a:cubicBezTo>
                <a:cubicBezTo>
                  <a:pt x="79247" y="61467"/>
                  <a:pt x="61467" y="79247"/>
                  <a:pt x="39623" y="79247"/>
                </a:cubicBezTo>
                <a:cubicBezTo>
                  <a:pt x="17779" y="79247"/>
                  <a:pt x="0" y="61467"/>
                  <a:pt x="0" y="39623"/>
                </a:cubicBezTo>
              </a:path>
            </a:pathLst>
          </a:custGeom>
          <a:solidFill>
            <a:srgbClr val="0000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7" name="Freeform 3"/>
          <p:cNvSpPr/>
          <p:nvPr/>
        </p:nvSpPr>
        <p:spPr>
          <a:xfrm>
            <a:off x="7723451" y="4210701"/>
            <a:ext cx="80952" cy="79825"/>
          </a:xfrm>
          <a:custGeom>
            <a:avLst/>
            <a:gdLst>
              <a:gd name="connsiteX0" fmla="*/ 14478 w 108203"/>
              <a:gd name="connsiteY0" fmla="*/ 54102 h 108203"/>
              <a:gd name="connsiteX1" fmla="*/ 54102 w 108203"/>
              <a:gd name="connsiteY1" fmla="*/ 14478 h 108203"/>
              <a:gd name="connsiteX2" fmla="*/ 93726 w 108203"/>
              <a:gd name="connsiteY2" fmla="*/ 54102 h 108203"/>
              <a:gd name="connsiteX3" fmla="*/ 54102 w 108203"/>
              <a:gd name="connsiteY3" fmla="*/ 93726 h 108203"/>
              <a:gd name="connsiteX4" fmla="*/ 14478 w 108203"/>
              <a:gd name="connsiteY4" fmla="*/ 54102 h 10820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08203" h="108203">
                <a:moveTo>
                  <a:pt x="14478" y="54102"/>
                </a:moveTo>
                <a:cubicBezTo>
                  <a:pt x="14478" y="32258"/>
                  <a:pt x="32257" y="14478"/>
                  <a:pt x="54102" y="14478"/>
                </a:cubicBezTo>
                <a:cubicBezTo>
                  <a:pt x="75945" y="14478"/>
                  <a:pt x="93726" y="32258"/>
                  <a:pt x="93726" y="54102"/>
                </a:cubicBezTo>
                <a:cubicBezTo>
                  <a:pt x="93726" y="75946"/>
                  <a:pt x="75945" y="93726"/>
                  <a:pt x="54102" y="93726"/>
                </a:cubicBezTo>
                <a:cubicBezTo>
                  <a:pt x="32257" y="93726"/>
                  <a:pt x="14478" y="75946"/>
                  <a:pt x="14478" y="54102"/>
                </a:cubicBez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0000FF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8" name="Freeform 3"/>
          <p:cNvSpPr/>
          <p:nvPr/>
        </p:nvSpPr>
        <p:spPr>
          <a:xfrm>
            <a:off x="6800477" y="3571536"/>
            <a:ext cx="59288" cy="58463"/>
          </a:xfrm>
          <a:custGeom>
            <a:avLst/>
            <a:gdLst>
              <a:gd name="connsiteX0" fmla="*/ 0 w 79247"/>
              <a:gd name="connsiteY0" fmla="*/ 39623 h 79247"/>
              <a:gd name="connsiteX1" fmla="*/ 39623 w 79247"/>
              <a:gd name="connsiteY1" fmla="*/ 0 h 79247"/>
              <a:gd name="connsiteX2" fmla="*/ 79248 w 79247"/>
              <a:gd name="connsiteY2" fmla="*/ 39623 h 79247"/>
              <a:gd name="connsiteX3" fmla="*/ 39623 w 79247"/>
              <a:gd name="connsiteY3" fmla="*/ 79247 h 79247"/>
              <a:gd name="connsiteX4" fmla="*/ 0 w 79247"/>
              <a:gd name="connsiteY4" fmla="*/ 39623 h 7924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79247" h="79247">
                <a:moveTo>
                  <a:pt x="0" y="39623"/>
                </a:moveTo>
                <a:cubicBezTo>
                  <a:pt x="0" y="17779"/>
                  <a:pt x="17780" y="0"/>
                  <a:pt x="39623" y="0"/>
                </a:cubicBezTo>
                <a:cubicBezTo>
                  <a:pt x="61468" y="0"/>
                  <a:pt x="79248" y="17779"/>
                  <a:pt x="79248" y="39623"/>
                </a:cubicBezTo>
                <a:cubicBezTo>
                  <a:pt x="79248" y="61467"/>
                  <a:pt x="61468" y="79247"/>
                  <a:pt x="39623" y="79247"/>
                </a:cubicBezTo>
                <a:cubicBezTo>
                  <a:pt x="17780" y="79247"/>
                  <a:pt x="0" y="61467"/>
                  <a:pt x="0" y="39623"/>
                </a:cubicBezTo>
              </a:path>
            </a:pathLst>
          </a:custGeom>
          <a:solidFill>
            <a:srgbClr val="0000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39" name="Freeform 3"/>
          <p:cNvSpPr/>
          <p:nvPr/>
        </p:nvSpPr>
        <p:spPr>
          <a:xfrm>
            <a:off x="6789645" y="3560854"/>
            <a:ext cx="80952" cy="79825"/>
          </a:xfrm>
          <a:custGeom>
            <a:avLst/>
            <a:gdLst>
              <a:gd name="connsiteX0" fmla="*/ 14478 w 108203"/>
              <a:gd name="connsiteY0" fmla="*/ 54102 h 108203"/>
              <a:gd name="connsiteX1" fmla="*/ 54102 w 108203"/>
              <a:gd name="connsiteY1" fmla="*/ 14478 h 108203"/>
              <a:gd name="connsiteX2" fmla="*/ 93726 w 108203"/>
              <a:gd name="connsiteY2" fmla="*/ 54102 h 108203"/>
              <a:gd name="connsiteX3" fmla="*/ 54102 w 108203"/>
              <a:gd name="connsiteY3" fmla="*/ 93726 h 108203"/>
              <a:gd name="connsiteX4" fmla="*/ 14478 w 108203"/>
              <a:gd name="connsiteY4" fmla="*/ 54102 h 10820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08203" h="108203">
                <a:moveTo>
                  <a:pt x="14478" y="54102"/>
                </a:moveTo>
                <a:cubicBezTo>
                  <a:pt x="14478" y="32258"/>
                  <a:pt x="32258" y="14478"/>
                  <a:pt x="54102" y="14478"/>
                </a:cubicBezTo>
                <a:cubicBezTo>
                  <a:pt x="75946" y="14478"/>
                  <a:pt x="93726" y="32258"/>
                  <a:pt x="93726" y="54102"/>
                </a:cubicBezTo>
                <a:cubicBezTo>
                  <a:pt x="93726" y="75946"/>
                  <a:pt x="75946" y="93726"/>
                  <a:pt x="54102" y="93726"/>
                </a:cubicBezTo>
                <a:cubicBezTo>
                  <a:pt x="32258" y="93726"/>
                  <a:pt x="14478" y="75946"/>
                  <a:pt x="14478" y="54102"/>
                </a:cubicBez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0000FF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40" name="Freeform 3"/>
          <p:cNvSpPr/>
          <p:nvPr/>
        </p:nvSpPr>
        <p:spPr>
          <a:xfrm>
            <a:off x="5738972" y="4165167"/>
            <a:ext cx="59288" cy="58463"/>
          </a:xfrm>
          <a:custGeom>
            <a:avLst/>
            <a:gdLst>
              <a:gd name="connsiteX0" fmla="*/ 0 w 79247"/>
              <a:gd name="connsiteY0" fmla="*/ 39623 h 79247"/>
              <a:gd name="connsiteX1" fmla="*/ 39623 w 79247"/>
              <a:gd name="connsiteY1" fmla="*/ 0 h 79247"/>
              <a:gd name="connsiteX2" fmla="*/ 79247 w 79247"/>
              <a:gd name="connsiteY2" fmla="*/ 39623 h 79247"/>
              <a:gd name="connsiteX3" fmla="*/ 39623 w 79247"/>
              <a:gd name="connsiteY3" fmla="*/ 79247 h 79247"/>
              <a:gd name="connsiteX4" fmla="*/ 0 w 79247"/>
              <a:gd name="connsiteY4" fmla="*/ 39623 h 7924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79247" h="79247">
                <a:moveTo>
                  <a:pt x="0" y="39623"/>
                </a:moveTo>
                <a:cubicBezTo>
                  <a:pt x="0" y="17779"/>
                  <a:pt x="17779" y="0"/>
                  <a:pt x="39623" y="0"/>
                </a:cubicBezTo>
                <a:cubicBezTo>
                  <a:pt x="61467" y="0"/>
                  <a:pt x="79247" y="17779"/>
                  <a:pt x="79247" y="39623"/>
                </a:cubicBezTo>
                <a:cubicBezTo>
                  <a:pt x="79247" y="61467"/>
                  <a:pt x="61467" y="79247"/>
                  <a:pt x="39623" y="79247"/>
                </a:cubicBezTo>
                <a:cubicBezTo>
                  <a:pt x="17779" y="79247"/>
                  <a:pt x="0" y="61467"/>
                  <a:pt x="0" y="39623"/>
                </a:cubicBezTo>
              </a:path>
            </a:pathLst>
          </a:custGeom>
          <a:solidFill>
            <a:srgbClr val="0000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41" name="Freeform 3"/>
          <p:cNvSpPr/>
          <p:nvPr/>
        </p:nvSpPr>
        <p:spPr>
          <a:xfrm>
            <a:off x="5728140" y="4154486"/>
            <a:ext cx="80952" cy="79825"/>
          </a:xfrm>
          <a:custGeom>
            <a:avLst/>
            <a:gdLst>
              <a:gd name="connsiteX0" fmla="*/ 14478 w 108203"/>
              <a:gd name="connsiteY0" fmla="*/ 54102 h 108203"/>
              <a:gd name="connsiteX1" fmla="*/ 54102 w 108203"/>
              <a:gd name="connsiteY1" fmla="*/ 14478 h 108203"/>
              <a:gd name="connsiteX2" fmla="*/ 93726 w 108203"/>
              <a:gd name="connsiteY2" fmla="*/ 54102 h 108203"/>
              <a:gd name="connsiteX3" fmla="*/ 54102 w 108203"/>
              <a:gd name="connsiteY3" fmla="*/ 93726 h 108203"/>
              <a:gd name="connsiteX4" fmla="*/ 14478 w 108203"/>
              <a:gd name="connsiteY4" fmla="*/ 54102 h 10820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08203" h="108203">
                <a:moveTo>
                  <a:pt x="14478" y="54102"/>
                </a:moveTo>
                <a:cubicBezTo>
                  <a:pt x="14478" y="32258"/>
                  <a:pt x="32258" y="14478"/>
                  <a:pt x="54102" y="14478"/>
                </a:cubicBezTo>
                <a:cubicBezTo>
                  <a:pt x="75946" y="14478"/>
                  <a:pt x="93726" y="32258"/>
                  <a:pt x="93726" y="54102"/>
                </a:cubicBezTo>
                <a:cubicBezTo>
                  <a:pt x="93726" y="75946"/>
                  <a:pt x="75946" y="93726"/>
                  <a:pt x="54102" y="93726"/>
                </a:cubicBezTo>
                <a:cubicBezTo>
                  <a:pt x="32258" y="93726"/>
                  <a:pt x="14478" y="75946"/>
                  <a:pt x="14478" y="54102"/>
                </a:cubicBez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0000FF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42" name="Freeform 3"/>
          <p:cNvSpPr/>
          <p:nvPr/>
        </p:nvSpPr>
        <p:spPr>
          <a:xfrm>
            <a:off x="7256170" y="4445681"/>
            <a:ext cx="171027" cy="199095"/>
          </a:xfrm>
          <a:custGeom>
            <a:avLst/>
            <a:gdLst>
              <a:gd name="connsiteX0" fmla="*/ 100710 w 228600"/>
              <a:gd name="connsiteY0" fmla="*/ 0 h 269875"/>
              <a:gd name="connsiteX1" fmla="*/ 158877 w 228600"/>
              <a:gd name="connsiteY1" fmla="*/ 10083 h 269875"/>
              <a:gd name="connsiteX2" fmla="*/ 178816 w 228600"/>
              <a:gd name="connsiteY2" fmla="*/ 14846 h 269875"/>
              <a:gd name="connsiteX3" fmla="*/ 189610 w 228600"/>
              <a:gd name="connsiteY3" fmla="*/ 11900 h 269875"/>
              <a:gd name="connsiteX4" fmla="*/ 196342 w 228600"/>
              <a:gd name="connsiteY4" fmla="*/ 0 h 269875"/>
              <a:gd name="connsiteX5" fmla="*/ 205740 w 228600"/>
              <a:gd name="connsiteY5" fmla="*/ 0 h 269875"/>
              <a:gd name="connsiteX6" fmla="*/ 205740 w 228600"/>
              <a:gd name="connsiteY6" fmla="*/ 89255 h 269875"/>
              <a:gd name="connsiteX7" fmla="*/ 196342 w 228600"/>
              <a:gd name="connsiteY7" fmla="*/ 89255 h 269875"/>
              <a:gd name="connsiteX8" fmla="*/ 179958 w 228600"/>
              <a:gd name="connsiteY8" fmla="*/ 48336 h 269875"/>
              <a:gd name="connsiteX9" fmla="*/ 146431 w 228600"/>
              <a:gd name="connsiteY9" fmla="*/ 24168 h 269875"/>
              <a:gd name="connsiteX10" fmla="*/ 101218 w 228600"/>
              <a:gd name="connsiteY10" fmla="*/ 15227 h 269875"/>
              <a:gd name="connsiteX11" fmla="*/ 57531 w 228600"/>
              <a:gd name="connsiteY11" fmla="*/ 27304 h 269875"/>
              <a:gd name="connsiteX12" fmla="*/ 40385 w 228600"/>
              <a:gd name="connsiteY12" fmla="*/ 54813 h 269875"/>
              <a:gd name="connsiteX13" fmla="*/ 51307 w 228600"/>
              <a:gd name="connsiteY13" fmla="*/ 76314 h 269875"/>
              <a:gd name="connsiteX14" fmla="*/ 126110 w 228600"/>
              <a:gd name="connsiteY14" fmla="*/ 114376 h 269875"/>
              <a:gd name="connsiteX15" fmla="*/ 191896 w 228600"/>
              <a:gd name="connsiteY15" fmla="*/ 144170 h 269875"/>
              <a:gd name="connsiteX16" fmla="*/ 219075 w 228600"/>
              <a:gd name="connsiteY16" fmla="*/ 168618 h 269875"/>
              <a:gd name="connsiteX17" fmla="*/ 228600 w 228600"/>
              <a:gd name="connsiteY17" fmla="*/ 198120 h 269875"/>
              <a:gd name="connsiteX18" fmla="*/ 198246 w 228600"/>
              <a:gd name="connsiteY18" fmla="*/ 248653 h 269875"/>
              <a:gd name="connsiteX19" fmla="*/ 120268 w 228600"/>
              <a:gd name="connsiteY19" fmla="*/ 269875 h 269875"/>
              <a:gd name="connsiteX20" fmla="*/ 92075 w 228600"/>
              <a:gd name="connsiteY20" fmla="*/ 268160 h 269875"/>
              <a:gd name="connsiteX21" fmla="*/ 59435 w 228600"/>
              <a:gd name="connsiteY21" fmla="*/ 261213 h 269875"/>
              <a:gd name="connsiteX22" fmla="*/ 28193 w 228600"/>
              <a:gd name="connsiteY22" fmla="*/ 255219 h 269875"/>
              <a:gd name="connsiteX23" fmla="*/ 18160 w 228600"/>
              <a:gd name="connsiteY23" fmla="*/ 258076 h 269875"/>
              <a:gd name="connsiteX24" fmla="*/ 12700 w 228600"/>
              <a:gd name="connsiteY24" fmla="*/ 269875 h 269875"/>
              <a:gd name="connsiteX25" fmla="*/ 3302 w 228600"/>
              <a:gd name="connsiteY25" fmla="*/ 269875 h 269875"/>
              <a:gd name="connsiteX26" fmla="*/ 3302 w 228600"/>
              <a:gd name="connsiteY26" fmla="*/ 181381 h 269875"/>
              <a:gd name="connsiteX27" fmla="*/ 12700 w 228600"/>
              <a:gd name="connsiteY27" fmla="*/ 181381 h 269875"/>
              <a:gd name="connsiteX28" fmla="*/ 30480 w 228600"/>
              <a:gd name="connsiteY28" fmla="*/ 222961 h 269875"/>
              <a:gd name="connsiteX29" fmla="*/ 64516 w 228600"/>
              <a:gd name="connsiteY29" fmla="*/ 245897 h 269875"/>
              <a:gd name="connsiteX30" fmla="*/ 114934 w 228600"/>
              <a:gd name="connsiteY30" fmla="*/ 255028 h 269875"/>
              <a:gd name="connsiteX31" fmla="*/ 165100 w 228600"/>
              <a:gd name="connsiteY31" fmla="*/ 242468 h 269875"/>
              <a:gd name="connsiteX32" fmla="*/ 183388 w 228600"/>
              <a:gd name="connsiteY32" fmla="*/ 212775 h 269875"/>
              <a:gd name="connsiteX33" fmla="*/ 176403 w 228600"/>
              <a:gd name="connsiteY33" fmla="*/ 193560 h 269875"/>
              <a:gd name="connsiteX34" fmla="*/ 154813 w 228600"/>
              <a:gd name="connsiteY34" fmla="*/ 175475 h 269875"/>
              <a:gd name="connsiteX35" fmla="*/ 100710 w 228600"/>
              <a:gd name="connsiteY35" fmla="*/ 151206 h 269875"/>
              <a:gd name="connsiteX36" fmla="*/ 37972 w 228600"/>
              <a:gd name="connsiteY36" fmla="*/ 121615 h 269875"/>
              <a:gd name="connsiteX37" fmla="*/ 9652 w 228600"/>
              <a:gd name="connsiteY37" fmla="*/ 97256 h 269875"/>
              <a:gd name="connsiteX38" fmla="*/ 0 w 228600"/>
              <a:gd name="connsiteY38" fmla="*/ 67945 h 269875"/>
              <a:gd name="connsiteX39" fmla="*/ 28447 w 228600"/>
              <a:gd name="connsiteY39" fmla="*/ 20078 h 269875"/>
              <a:gd name="connsiteX40" fmla="*/ 100710 w 228600"/>
              <a:gd name="connsiteY40" fmla="*/ 0 h 2698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</a:cxnLst>
            <a:rect l="l" t="t" r="r" b="b"/>
            <a:pathLst>
              <a:path w="228600" h="269875">
                <a:moveTo>
                  <a:pt x="100710" y="0"/>
                </a:moveTo>
                <a:cubicBezTo>
                  <a:pt x="118998" y="0"/>
                  <a:pt x="138303" y="3365"/>
                  <a:pt x="158877" y="10083"/>
                </a:cubicBezTo>
                <a:cubicBezTo>
                  <a:pt x="168275" y="13258"/>
                  <a:pt x="175006" y="14846"/>
                  <a:pt x="178816" y="14846"/>
                </a:cubicBezTo>
                <a:cubicBezTo>
                  <a:pt x="183260" y="14846"/>
                  <a:pt x="186817" y="13855"/>
                  <a:pt x="189610" y="11900"/>
                </a:cubicBezTo>
                <a:cubicBezTo>
                  <a:pt x="192405" y="9931"/>
                  <a:pt x="194691" y="5969"/>
                  <a:pt x="196342" y="0"/>
                </a:cubicBezTo>
                <a:cubicBezTo>
                  <a:pt x="199517" y="0"/>
                  <a:pt x="202692" y="0"/>
                  <a:pt x="205740" y="0"/>
                </a:cubicBezTo>
                <a:cubicBezTo>
                  <a:pt x="205740" y="29755"/>
                  <a:pt x="205740" y="59512"/>
                  <a:pt x="205740" y="89255"/>
                </a:cubicBezTo>
                <a:cubicBezTo>
                  <a:pt x="202692" y="89255"/>
                  <a:pt x="199517" y="89255"/>
                  <a:pt x="196342" y="89255"/>
                </a:cubicBezTo>
                <a:cubicBezTo>
                  <a:pt x="193293" y="72135"/>
                  <a:pt x="187832" y="58496"/>
                  <a:pt x="179958" y="48336"/>
                </a:cubicBezTo>
                <a:cubicBezTo>
                  <a:pt x="172084" y="38188"/>
                  <a:pt x="160908" y="30136"/>
                  <a:pt x="146431" y="24168"/>
                </a:cubicBezTo>
                <a:cubicBezTo>
                  <a:pt x="131826" y="18211"/>
                  <a:pt x="116840" y="15227"/>
                  <a:pt x="101218" y="15227"/>
                </a:cubicBezTo>
                <a:cubicBezTo>
                  <a:pt x="83693" y="15227"/>
                  <a:pt x="69088" y="19253"/>
                  <a:pt x="57531" y="27304"/>
                </a:cubicBezTo>
                <a:cubicBezTo>
                  <a:pt x="46101" y="35369"/>
                  <a:pt x="40385" y="44538"/>
                  <a:pt x="40385" y="54813"/>
                </a:cubicBezTo>
                <a:cubicBezTo>
                  <a:pt x="40385" y="62674"/>
                  <a:pt x="43942" y="69850"/>
                  <a:pt x="51307" y="76314"/>
                </a:cubicBezTo>
                <a:cubicBezTo>
                  <a:pt x="61721" y="85839"/>
                  <a:pt x="86741" y="98526"/>
                  <a:pt x="126110" y="114376"/>
                </a:cubicBezTo>
                <a:cubicBezTo>
                  <a:pt x="158242" y="127330"/>
                  <a:pt x="180213" y="137248"/>
                  <a:pt x="191896" y="144170"/>
                </a:cubicBezTo>
                <a:cubicBezTo>
                  <a:pt x="203707" y="151079"/>
                  <a:pt x="212725" y="159232"/>
                  <a:pt x="219075" y="168618"/>
                </a:cubicBezTo>
                <a:cubicBezTo>
                  <a:pt x="225425" y="178015"/>
                  <a:pt x="228600" y="187845"/>
                  <a:pt x="228600" y="198120"/>
                </a:cubicBezTo>
                <a:cubicBezTo>
                  <a:pt x="228600" y="217665"/>
                  <a:pt x="218440" y="234505"/>
                  <a:pt x="198246" y="248653"/>
                </a:cubicBezTo>
                <a:cubicBezTo>
                  <a:pt x="178054" y="262801"/>
                  <a:pt x="152018" y="269875"/>
                  <a:pt x="120268" y="269875"/>
                </a:cubicBezTo>
                <a:cubicBezTo>
                  <a:pt x="110235" y="269875"/>
                  <a:pt x="100838" y="269303"/>
                  <a:pt x="92075" y="268160"/>
                </a:cubicBezTo>
                <a:cubicBezTo>
                  <a:pt x="86868" y="267525"/>
                  <a:pt x="75945" y="265214"/>
                  <a:pt x="59435" y="261213"/>
                </a:cubicBezTo>
                <a:cubicBezTo>
                  <a:pt x="43053" y="257212"/>
                  <a:pt x="32511" y="255219"/>
                  <a:pt x="28193" y="255219"/>
                </a:cubicBezTo>
                <a:cubicBezTo>
                  <a:pt x="23876" y="255219"/>
                  <a:pt x="20573" y="256171"/>
                  <a:pt x="18160" y="258076"/>
                </a:cubicBezTo>
                <a:cubicBezTo>
                  <a:pt x="15747" y="259981"/>
                  <a:pt x="13843" y="263905"/>
                  <a:pt x="12700" y="269875"/>
                </a:cubicBezTo>
                <a:cubicBezTo>
                  <a:pt x="9525" y="269875"/>
                  <a:pt x="6477" y="269875"/>
                  <a:pt x="3302" y="269875"/>
                </a:cubicBezTo>
                <a:cubicBezTo>
                  <a:pt x="3302" y="240372"/>
                  <a:pt x="3302" y="210870"/>
                  <a:pt x="3302" y="181381"/>
                </a:cubicBezTo>
                <a:cubicBezTo>
                  <a:pt x="6477" y="181381"/>
                  <a:pt x="9525" y="181381"/>
                  <a:pt x="12700" y="181381"/>
                </a:cubicBezTo>
                <a:cubicBezTo>
                  <a:pt x="17144" y="199897"/>
                  <a:pt x="22986" y="213766"/>
                  <a:pt x="30480" y="222961"/>
                </a:cubicBezTo>
                <a:cubicBezTo>
                  <a:pt x="37845" y="232155"/>
                  <a:pt x="49276" y="239801"/>
                  <a:pt x="64516" y="245897"/>
                </a:cubicBezTo>
                <a:cubicBezTo>
                  <a:pt x="79882" y="251980"/>
                  <a:pt x="96646" y="255028"/>
                  <a:pt x="114934" y="255028"/>
                </a:cubicBezTo>
                <a:cubicBezTo>
                  <a:pt x="136017" y="255028"/>
                  <a:pt x="152781" y="250837"/>
                  <a:pt x="165100" y="242468"/>
                </a:cubicBezTo>
                <a:cubicBezTo>
                  <a:pt x="177292" y="234099"/>
                  <a:pt x="183388" y="224193"/>
                  <a:pt x="183388" y="212775"/>
                </a:cubicBezTo>
                <a:cubicBezTo>
                  <a:pt x="183388" y="206438"/>
                  <a:pt x="181102" y="200025"/>
                  <a:pt x="176403" y="193560"/>
                </a:cubicBezTo>
                <a:cubicBezTo>
                  <a:pt x="171831" y="187083"/>
                  <a:pt x="164592" y="181063"/>
                  <a:pt x="154813" y="175475"/>
                </a:cubicBezTo>
                <a:cubicBezTo>
                  <a:pt x="148208" y="171665"/>
                  <a:pt x="130175" y="163576"/>
                  <a:pt x="100710" y="151206"/>
                </a:cubicBezTo>
                <a:cubicBezTo>
                  <a:pt x="71246" y="138836"/>
                  <a:pt x="50418" y="128968"/>
                  <a:pt x="37972" y="121615"/>
                </a:cubicBezTo>
                <a:cubicBezTo>
                  <a:pt x="25527" y="114249"/>
                  <a:pt x="16129" y="106133"/>
                  <a:pt x="9652" y="97256"/>
                </a:cubicBezTo>
                <a:cubicBezTo>
                  <a:pt x="3175" y="88366"/>
                  <a:pt x="0" y="78600"/>
                  <a:pt x="0" y="67945"/>
                </a:cubicBezTo>
                <a:cubicBezTo>
                  <a:pt x="0" y="49415"/>
                  <a:pt x="9525" y="33464"/>
                  <a:pt x="28447" y="20078"/>
                </a:cubicBezTo>
                <a:cubicBezTo>
                  <a:pt x="47370" y="6693"/>
                  <a:pt x="71501" y="0"/>
                  <a:pt x="100710" y="0"/>
                </a:cubicBezTo>
              </a:path>
            </a:pathLst>
          </a:custGeom>
          <a:solidFill>
            <a:srgbClr val="FF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43" name="Freeform 3"/>
          <p:cNvSpPr/>
          <p:nvPr/>
        </p:nvSpPr>
        <p:spPr>
          <a:xfrm>
            <a:off x="7251418" y="4440996"/>
            <a:ext cx="180528" cy="208465"/>
          </a:xfrm>
          <a:custGeom>
            <a:avLst/>
            <a:gdLst>
              <a:gd name="connsiteX0" fmla="*/ 107060 w 241300"/>
              <a:gd name="connsiteY0" fmla="*/ 6350 h 282575"/>
              <a:gd name="connsiteX1" fmla="*/ 165227 w 241300"/>
              <a:gd name="connsiteY1" fmla="*/ 16433 h 282575"/>
              <a:gd name="connsiteX2" fmla="*/ 185166 w 241300"/>
              <a:gd name="connsiteY2" fmla="*/ 21196 h 282575"/>
              <a:gd name="connsiteX3" fmla="*/ 195960 w 241300"/>
              <a:gd name="connsiteY3" fmla="*/ 18250 h 282575"/>
              <a:gd name="connsiteX4" fmla="*/ 202692 w 241300"/>
              <a:gd name="connsiteY4" fmla="*/ 6350 h 282575"/>
              <a:gd name="connsiteX5" fmla="*/ 212090 w 241300"/>
              <a:gd name="connsiteY5" fmla="*/ 6350 h 282575"/>
              <a:gd name="connsiteX6" fmla="*/ 212090 w 241300"/>
              <a:gd name="connsiteY6" fmla="*/ 95605 h 282575"/>
              <a:gd name="connsiteX7" fmla="*/ 202692 w 241300"/>
              <a:gd name="connsiteY7" fmla="*/ 95605 h 282575"/>
              <a:gd name="connsiteX8" fmla="*/ 186308 w 241300"/>
              <a:gd name="connsiteY8" fmla="*/ 54686 h 282575"/>
              <a:gd name="connsiteX9" fmla="*/ 152781 w 241300"/>
              <a:gd name="connsiteY9" fmla="*/ 30518 h 282575"/>
              <a:gd name="connsiteX10" fmla="*/ 107568 w 241300"/>
              <a:gd name="connsiteY10" fmla="*/ 21577 h 282575"/>
              <a:gd name="connsiteX11" fmla="*/ 63881 w 241300"/>
              <a:gd name="connsiteY11" fmla="*/ 33654 h 282575"/>
              <a:gd name="connsiteX12" fmla="*/ 46735 w 241300"/>
              <a:gd name="connsiteY12" fmla="*/ 61163 h 282575"/>
              <a:gd name="connsiteX13" fmla="*/ 57657 w 241300"/>
              <a:gd name="connsiteY13" fmla="*/ 82664 h 282575"/>
              <a:gd name="connsiteX14" fmla="*/ 132460 w 241300"/>
              <a:gd name="connsiteY14" fmla="*/ 120726 h 282575"/>
              <a:gd name="connsiteX15" fmla="*/ 198246 w 241300"/>
              <a:gd name="connsiteY15" fmla="*/ 150520 h 282575"/>
              <a:gd name="connsiteX16" fmla="*/ 225425 w 241300"/>
              <a:gd name="connsiteY16" fmla="*/ 174968 h 282575"/>
              <a:gd name="connsiteX17" fmla="*/ 234950 w 241300"/>
              <a:gd name="connsiteY17" fmla="*/ 204470 h 282575"/>
              <a:gd name="connsiteX18" fmla="*/ 204596 w 241300"/>
              <a:gd name="connsiteY18" fmla="*/ 255003 h 282575"/>
              <a:gd name="connsiteX19" fmla="*/ 126618 w 241300"/>
              <a:gd name="connsiteY19" fmla="*/ 276225 h 282575"/>
              <a:gd name="connsiteX20" fmla="*/ 98425 w 241300"/>
              <a:gd name="connsiteY20" fmla="*/ 274510 h 282575"/>
              <a:gd name="connsiteX21" fmla="*/ 65785 w 241300"/>
              <a:gd name="connsiteY21" fmla="*/ 267563 h 282575"/>
              <a:gd name="connsiteX22" fmla="*/ 34543 w 241300"/>
              <a:gd name="connsiteY22" fmla="*/ 261569 h 282575"/>
              <a:gd name="connsiteX23" fmla="*/ 24510 w 241300"/>
              <a:gd name="connsiteY23" fmla="*/ 264426 h 282575"/>
              <a:gd name="connsiteX24" fmla="*/ 19050 w 241300"/>
              <a:gd name="connsiteY24" fmla="*/ 276225 h 282575"/>
              <a:gd name="connsiteX25" fmla="*/ 9652 w 241300"/>
              <a:gd name="connsiteY25" fmla="*/ 276225 h 282575"/>
              <a:gd name="connsiteX26" fmla="*/ 9652 w 241300"/>
              <a:gd name="connsiteY26" fmla="*/ 187731 h 282575"/>
              <a:gd name="connsiteX27" fmla="*/ 19050 w 241300"/>
              <a:gd name="connsiteY27" fmla="*/ 187731 h 282575"/>
              <a:gd name="connsiteX28" fmla="*/ 36830 w 241300"/>
              <a:gd name="connsiteY28" fmla="*/ 229311 h 282575"/>
              <a:gd name="connsiteX29" fmla="*/ 70866 w 241300"/>
              <a:gd name="connsiteY29" fmla="*/ 252247 h 282575"/>
              <a:gd name="connsiteX30" fmla="*/ 121284 w 241300"/>
              <a:gd name="connsiteY30" fmla="*/ 261378 h 282575"/>
              <a:gd name="connsiteX31" fmla="*/ 171450 w 241300"/>
              <a:gd name="connsiteY31" fmla="*/ 248818 h 282575"/>
              <a:gd name="connsiteX32" fmla="*/ 189738 w 241300"/>
              <a:gd name="connsiteY32" fmla="*/ 219125 h 282575"/>
              <a:gd name="connsiteX33" fmla="*/ 182753 w 241300"/>
              <a:gd name="connsiteY33" fmla="*/ 199910 h 282575"/>
              <a:gd name="connsiteX34" fmla="*/ 161163 w 241300"/>
              <a:gd name="connsiteY34" fmla="*/ 181825 h 282575"/>
              <a:gd name="connsiteX35" fmla="*/ 107060 w 241300"/>
              <a:gd name="connsiteY35" fmla="*/ 157556 h 282575"/>
              <a:gd name="connsiteX36" fmla="*/ 44322 w 241300"/>
              <a:gd name="connsiteY36" fmla="*/ 127965 h 282575"/>
              <a:gd name="connsiteX37" fmla="*/ 16002 w 241300"/>
              <a:gd name="connsiteY37" fmla="*/ 103606 h 282575"/>
              <a:gd name="connsiteX38" fmla="*/ 6350 w 241300"/>
              <a:gd name="connsiteY38" fmla="*/ 74295 h 282575"/>
              <a:gd name="connsiteX39" fmla="*/ 34797 w 241300"/>
              <a:gd name="connsiteY39" fmla="*/ 26428 h 282575"/>
              <a:gd name="connsiteX40" fmla="*/ 107060 w 241300"/>
              <a:gd name="connsiteY40" fmla="*/ 6350 h 2825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</a:cxnLst>
            <a:rect l="l" t="t" r="r" b="b"/>
            <a:pathLst>
              <a:path w="241300" h="282575">
                <a:moveTo>
                  <a:pt x="107060" y="6350"/>
                </a:moveTo>
                <a:cubicBezTo>
                  <a:pt x="125348" y="6350"/>
                  <a:pt x="144653" y="9715"/>
                  <a:pt x="165227" y="16433"/>
                </a:cubicBezTo>
                <a:cubicBezTo>
                  <a:pt x="174625" y="19608"/>
                  <a:pt x="181356" y="21196"/>
                  <a:pt x="185166" y="21196"/>
                </a:cubicBezTo>
                <a:cubicBezTo>
                  <a:pt x="189610" y="21196"/>
                  <a:pt x="193167" y="20205"/>
                  <a:pt x="195960" y="18250"/>
                </a:cubicBezTo>
                <a:cubicBezTo>
                  <a:pt x="198755" y="16281"/>
                  <a:pt x="201041" y="12319"/>
                  <a:pt x="202692" y="6350"/>
                </a:cubicBezTo>
                <a:cubicBezTo>
                  <a:pt x="205867" y="6350"/>
                  <a:pt x="209042" y="6350"/>
                  <a:pt x="212090" y="6350"/>
                </a:cubicBezTo>
                <a:cubicBezTo>
                  <a:pt x="212090" y="36105"/>
                  <a:pt x="212090" y="65862"/>
                  <a:pt x="212090" y="95605"/>
                </a:cubicBezTo>
                <a:cubicBezTo>
                  <a:pt x="209042" y="95605"/>
                  <a:pt x="205867" y="95605"/>
                  <a:pt x="202692" y="95605"/>
                </a:cubicBezTo>
                <a:cubicBezTo>
                  <a:pt x="199643" y="78485"/>
                  <a:pt x="194182" y="64846"/>
                  <a:pt x="186308" y="54686"/>
                </a:cubicBezTo>
                <a:cubicBezTo>
                  <a:pt x="178434" y="44538"/>
                  <a:pt x="167258" y="36486"/>
                  <a:pt x="152781" y="30518"/>
                </a:cubicBezTo>
                <a:cubicBezTo>
                  <a:pt x="138176" y="24561"/>
                  <a:pt x="123190" y="21577"/>
                  <a:pt x="107568" y="21577"/>
                </a:cubicBezTo>
                <a:cubicBezTo>
                  <a:pt x="90043" y="21577"/>
                  <a:pt x="75438" y="25603"/>
                  <a:pt x="63881" y="33654"/>
                </a:cubicBezTo>
                <a:cubicBezTo>
                  <a:pt x="52451" y="41719"/>
                  <a:pt x="46735" y="50888"/>
                  <a:pt x="46735" y="61163"/>
                </a:cubicBezTo>
                <a:cubicBezTo>
                  <a:pt x="46735" y="69024"/>
                  <a:pt x="50292" y="76200"/>
                  <a:pt x="57657" y="82664"/>
                </a:cubicBezTo>
                <a:cubicBezTo>
                  <a:pt x="68071" y="92189"/>
                  <a:pt x="93091" y="104876"/>
                  <a:pt x="132460" y="120726"/>
                </a:cubicBezTo>
                <a:cubicBezTo>
                  <a:pt x="164592" y="133680"/>
                  <a:pt x="186563" y="143598"/>
                  <a:pt x="198246" y="150520"/>
                </a:cubicBezTo>
                <a:cubicBezTo>
                  <a:pt x="210057" y="157429"/>
                  <a:pt x="219075" y="165582"/>
                  <a:pt x="225425" y="174968"/>
                </a:cubicBezTo>
                <a:cubicBezTo>
                  <a:pt x="231775" y="184365"/>
                  <a:pt x="234950" y="194195"/>
                  <a:pt x="234950" y="204470"/>
                </a:cubicBezTo>
                <a:cubicBezTo>
                  <a:pt x="234950" y="224015"/>
                  <a:pt x="224790" y="240855"/>
                  <a:pt x="204596" y="255003"/>
                </a:cubicBezTo>
                <a:cubicBezTo>
                  <a:pt x="184404" y="269151"/>
                  <a:pt x="158368" y="276225"/>
                  <a:pt x="126618" y="276225"/>
                </a:cubicBezTo>
                <a:cubicBezTo>
                  <a:pt x="116585" y="276225"/>
                  <a:pt x="107188" y="275653"/>
                  <a:pt x="98425" y="274510"/>
                </a:cubicBezTo>
                <a:cubicBezTo>
                  <a:pt x="93218" y="273875"/>
                  <a:pt x="82295" y="271564"/>
                  <a:pt x="65785" y="267563"/>
                </a:cubicBezTo>
                <a:cubicBezTo>
                  <a:pt x="49403" y="263562"/>
                  <a:pt x="38861" y="261569"/>
                  <a:pt x="34543" y="261569"/>
                </a:cubicBezTo>
                <a:cubicBezTo>
                  <a:pt x="30226" y="261569"/>
                  <a:pt x="26923" y="262521"/>
                  <a:pt x="24510" y="264426"/>
                </a:cubicBezTo>
                <a:cubicBezTo>
                  <a:pt x="22097" y="266331"/>
                  <a:pt x="20193" y="270255"/>
                  <a:pt x="19050" y="276225"/>
                </a:cubicBezTo>
                <a:cubicBezTo>
                  <a:pt x="15875" y="276225"/>
                  <a:pt x="12827" y="276225"/>
                  <a:pt x="9652" y="276225"/>
                </a:cubicBezTo>
                <a:cubicBezTo>
                  <a:pt x="9652" y="246722"/>
                  <a:pt x="9652" y="217220"/>
                  <a:pt x="9652" y="187731"/>
                </a:cubicBezTo>
                <a:cubicBezTo>
                  <a:pt x="12827" y="187731"/>
                  <a:pt x="15875" y="187731"/>
                  <a:pt x="19050" y="187731"/>
                </a:cubicBezTo>
                <a:cubicBezTo>
                  <a:pt x="23494" y="206247"/>
                  <a:pt x="29336" y="220116"/>
                  <a:pt x="36830" y="229311"/>
                </a:cubicBezTo>
                <a:cubicBezTo>
                  <a:pt x="44195" y="238505"/>
                  <a:pt x="55626" y="246151"/>
                  <a:pt x="70866" y="252247"/>
                </a:cubicBezTo>
                <a:cubicBezTo>
                  <a:pt x="86232" y="258330"/>
                  <a:pt x="102996" y="261378"/>
                  <a:pt x="121284" y="261378"/>
                </a:cubicBezTo>
                <a:cubicBezTo>
                  <a:pt x="142367" y="261378"/>
                  <a:pt x="159131" y="257187"/>
                  <a:pt x="171450" y="248818"/>
                </a:cubicBezTo>
                <a:cubicBezTo>
                  <a:pt x="183642" y="240449"/>
                  <a:pt x="189738" y="230543"/>
                  <a:pt x="189738" y="219125"/>
                </a:cubicBezTo>
                <a:cubicBezTo>
                  <a:pt x="189738" y="212788"/>
                  <a:pt x="187452" y="206375"/>
                  <a:pt x="182753" y="199910"/>
                </a:cubicBezTo>
                <a:cubicBezTo>
                  <a:pt x="178181" y="193433"/>
                  <a:pt x="170942" y="187413"/>
                  <a:pt x="161163" y="181825"/>
                </a:cubicBezTo>
                <a:cubicBezTo>
                  <a:pt x="154558" y="178015"/>
                  <a:pt x="136525" y="169926"/>
                  <a:pt x="107060" y="157556"/>
                </a:cubicBezTo>
                <a:cubicBezTo>
                  <a:pt x="77596" y="145186"/>
                  <a:pt x="56768" y="135318"/>
                  <a:pt x="44322" y="127965"/>
                </a:cubicBezTo>
                <a:cubicBezTo>
                  <a:pt x="31877" y="120599"/>
                  <a:pt x="22479" y="112483"/>
                  <a:pt x="16002" y="103606"/>
                </a:cubicBezTo>
                <a:cubicBezTo>
                  <a:pt x="9525" y="94716"/>
                  <a:pt x="6350" y="84950"/>
                  <a:pt x="6350" y="74295"/>
                </a:cubicBezTo>
                <a:cubicBezTo>
                  <a:pt x="6350" y="55765"/>
                  <a:pt x="15875" y="39814"/>
                  <a:pt x="34797" y="26428"/>
                </a:cubicBezTo>
                <a:cubicBezTo>
                  <a:pt x="53720" y="13043"/>
                  <a:pt x="77851" y="6350"/>
                  <a:pt x="107060" y="6350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44" name="Freeform 3"/>
          <p:cNvSpPr/>
          <p:nvPr/>
        </p:nvSpPr>
        <p:spPr>
          <a:xfrm>
            <a:off x="7188708" y="4716637"/>
            <a:ext cx="249699" cy="133791"/>
          </a:xfrm>
          <a:custGeom>
            <a:avLst/>
            <a:gdLst>
              <a:gd name="connsiteX0" fmla="*/ 14478 w 333756"/>
              <a:gd name="connsiteY0" fmla="*/ 166878 h 181355"/>
              <a:gd name="connsiteX1" fmla="*/ 319278 w 333756"/>
              <a:gd name="connsiteY1" fmla="*/ 14478 h 18135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33756" h="181355">
                <a:moveTo>
                  <a:pt x="14478" y="166878"/>
                </a:moveTo>
                <a:lnTo>
                  <a:pt x="319278" y="144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45" name="Freeform 3"/>
          <p:cNvSpPr/>
          <p:nvPr/>
        </p:nvSpPr>
        <p:spPr>
          <a:xfrm>
            <a:off x="7416743" y="4829068"/>
            <a:ext cx="363716" cy="42723"/>
          </a:xfrm>
          <a:custGeom>
            <a:avLst/>
            <a:gdLst>
              <a:gd name="connsiteX0" fmla="*/ 14478 w 486155"/>
              <a:gd name="connsiteY0" fmla="*/ 14478 h 57911"/>
              <a:gd name="connsiteX1" fmla="*/ 471678 w 486155"/>
              <a:gd name="connsiteY1" fmla="*/ 14478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86155" h="57911">
                <a:moveTo>
                  <a:pt x="14478" y="14478"/>
                </a:moveTo>
                <a:lnTo>
                  <a:pt x="471678" y="144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pic>
        <p:nvPicPr>
          <p:cNvPr id="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95347" y="3677407"/>
            <a:ext cx="142522" cy="159276"/>
          </a:xfrm>
          <a:prstGeom prst="rect">
            <a:avLst/>
          </a:prstGeom>
          <a:noFill/>
        </p:spPr>
      </p:pic>
      <p:pic>
        <p:nvPicPr>
          <p:cNvPr id="4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79453" y="4155236"/>
            <a:ext cx="142522" cy="168646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816799" y="313196"/>
            <a:ext cx="6376746" cy="1431161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、李林在“探究串联电路中电流关系”实验中，先用电流</a:t>
            </a: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30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表分别测出图中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三处的电流大小，为了进一步探究</a:t>
            </a: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30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三处的电流有什么关系，他下一步的操作应该是</a:t>
            </a:r>
          </a:p>
        </p:txBody>
      </p:sp>
      <p:sp>
        <p:nvSpPr>
          <p:cNvPr id="49" name="TextBox 1"/>
          <p:cNvSpPr txBox="1"/>
          <p:nvPr/>
        </p:nvSpPr>
        <p:spPr>
          <a:xfrm>
            <a:off x="6858635" y="1388194"/>
            <a:ext cx="894080" cy="341119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</a:t>
            </a:r>
            <a:r>
              <a:rPr lang="zh-CN" altLang="en-US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sz="195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1"/>
          <p:cNvSpPr txBox="1"/>
          <p:nvPr/>
        </p:nvSpPr>
        <p:spPr>
          <a:xfrm>
            <a:off x="936179" y="1723908"/>
            <a:ext cx="5528758" cy="1944122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、将电源两极对调，再次测量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三处的电流</a:t>
            </a: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30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、改变开关的位置，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三处的电流</a:t>
            </a: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30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、对调图中两灯的位置，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三处的电流</a:t>
            </a: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30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、换用不同规格的灯泡，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三处的电流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936599" y="1280008"/>
            <a:ext cx="325730" cy="3685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795" dirty="0" smtClean="0">
                <a:solidFill>
                  <a:srgbClr val="FF0000"/>
                </a:solidFill>
              </a:rPr>
              <a:t>D</a:t>
            </a:r>
            <a:endParaRPr lang="zh-CN" altLang="en-US" sz="1795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586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3"/>
          <p:cNvSpPr/>
          <p:nvPr/>
        </p:nvSpPr>
        <p:spPr>
          <a:xfrm>
            <a:off x="4390712" y="968024"/>
            <a:ext cx="1047823" cy="384512"/>
          </a:xfrm>
          <a:custGeom>
            <a:avLst/>
            <a:gdLst>
              <a:gd name="connsiteX0" fmla="*/ 14478 w 1400555"/>
              <a:gd name="connsiteY0" fmla="*/ 506730 h 521208"/>
              <a:gd name="connsiteX1" fmla="*/ 1386078 w 1400555"/>
              <a:gd name="connsiteY1" fmla="*/ 506730 h 521208"/>
              <a:gd name="connsiteX2" fmla="*/ 1386078 w 1400555"/>
              <a:gd name="connsiteY2" fmla="*/ 14477 h 521208"/>
              <a:gd name="connsiteX3" fmla="*/ 14478 w 1400555"/>
              <a:gd name="connsiteY3" fmla="*/ 14477 h 521208"/>
              <a:gd name="connsiteX4" fmla="*/ 14478 w 1400555"/>
              <a:gd name="connsiteY4" fmla="*/ 506730 h 52120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400555" h="521208">
                <a:moveTo>
                  <a:pt x="14478" y="506730"/>
                </a:moveTo>
                <a:lnTo>
                  <a:pt x="1386078" y="506730"/>
                </a:lnTo>
                <a:lnTo>
                  <a:pt x="1386078" y="14477"/>
                </a:lnTo>
                <a:lnTo>
                  <a:pt x="14478" y="14477"/>
                </a:lnTo>
                <a:lnTo>
                  <a:pt x="14478" y="506730"/>
                </a:ln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7" name="Freeform 3"/>
          <p:cNvSpPr/>
          <p:nvPr/>
        </p:nvSpPr>
        <p:spPr>
          <a:xfrm>
            <a:off x="4390711" y="1676335"/>
            <a:ext cx="1788938" cy="384512"/>
          </a:xfrm>
          <a:custGeom>
            <a:avLst/>
            <a:gdLst>
              <a:gd name="connsiteX0" fmla="*/ 14478 w 2391155"/>
              <a:gd name="connsiteY0" fmla="*/ 506730 h 521208"/>
              <a:gd name="connsiteX1" fmla="*/ 2376678 w 2391155"/>
              <a:gd name="connsiteY1" fmla="*/ 506730 h 521208"/>
              <a:gd name="connsiteX2" fmla="*/ 2376678 w 2391155"/>
              <a:gd name="connsiteY2" fmla="*/ 14477 h 521208"/>
              <a:gd name="connsiteX3" fmla="*/ 14478 w 2391155"/>
              <a:gd name="connsiteY3" fmla="*/ 14477 h 521208"/>
              <a:gd name="connsiteX4" fmla="*/ 14478 w 2391155"/>
              <a:gd name="connsiteY4" fmla="*/ 506730 h 52120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391155" h="521208">
                <a:moveTo>
                  <a:pt x="14478" y="506730"/>
                </a:moveTo>
                <a:lnTo>
                  <a:pt x="2376678" y="506730"/>
                </a:lnTo>
                <a:lnTo>
                  <a:pt x="2376678" y="14477"/>
                </a:lnTo>
                <a:lnTo>
                  <a:pt x="14478" y="14477"/>
                </a:lnTo>
                <a:lnTo>
                  <a:pt x="14478" y="506730"/>
                </a:ln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8" name="Freeform 3"/>
          <p:cNvSpPr/>
          <p:nvPr/>
        </p:nvSpPr>
        <p:spPr>
          <a:xfrm>
            <a:off x="4412301" y="2480393"/>
            <a:ext cx="2530054" cy="384512"/>
          </a:xfrm>
          <a:custGeom>
            <a:avLst/>
            <a:gdLst>
              <a:gd name="connsiteX0" fmla="*/ 14478 w 3381755"/>
              <a:gd name="connsiteY0" fmla="*/ 506730 h 521208"/>
              <a:gd name="connsiteX1" fmla="*/ 3367278 w 3381755"/>
              <a:gd name="connsiteY1" fmla="*/ 506730 h 521208"/>
              <a:gd name="connsiteX2" fmla="*/ 3367278 w 3381755"/>
              <a:gd name="connsiteY2" fmla="*/ 14478 h 521208"/>
              <a:gd name="connsiteX3" fmla="*/ 14478 w 3381755"/>
              <a:gd name="connsiteY3" fmla="*/ 14478 h 521208"/>
              <a:gd name="connsiteX4" fmla="*/ 14478 w 3381755"/>
              <a:gd name="connsiteY4" fmla="*/ 506730 h 52120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381755" h="521208">
                <a:moveTo>
                  <a:pt x="14478" y="506730"/>
                </a:moveTo>
                <a:lnTo>
                  <a:pt x="3367278" y="506730"/>
                </a:lnTo>
                <a:lnTo>
                  <a:pt x="3367278" y="14478"/>
                </a:lnTo>
                <a:lnTo>
                  <a:pt x="14478" y="14478"/>
                </a:lnTo>
                <a:lnTo>
                  <a:pt x="14478" y="506730"/>
                </a:ln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9" name="Freeform 3"/>
          <p:cNvSpPr/>
          <p:nvPr/>
        </p:nvSpPr>
        <p:spPr>
          <a:xfrm>
            <a:off x="4390711" y="3025499"/>
            <a:ext cx="1275858" cy="384512"/>
          </a:xfrm>
          <a:custGeom>
            <a:avLst/>
            <a:gdLst>
              <a:gd name="connsiteX0" fmla="*/ 14478 w 1705355"/>
              <a:gd name="connsiteY0" fmla="*/ 506730 h 521208"/>
              <a:gd name="connsiteX1" fmla="*/ 1690878 w 1705355"/>
              <a:gd name="connsiteY1" fmla="*/ 506730 h 521208"/>
              <a:gd name="connsiteX2" fmla="*/ 1690878 w 1705355"/>
              <a:gd name="connsiteY2" fmla="*/ 14478 h 521208"/>
              <a:gd name="connsiteX3" fmla="*/ 14478 w 1705355"/>
              <a:gd name="connsiteY3" fmla="*/ 14478 h 521208"/>
              <a:gd name="connsiteX4" fmla="*/ 14478 w 1705355"/>
              <a:gd name="connsiteY4" fmla="*/ 506730 h 52120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705355" h="521208">
                <a:moveTo>
                  <a:pt x="14478" y="506730"/>
                </a:moveTo>
                <a:lnTo>
                  <a:pt x="1690878" y="506730"/>
                </a:lnTo>
                <a:lnTo>
                  <a:pt x="1690878" y="14478"/>
                </a:lnTo>
                <a:lnTo>
                  <a:pt x="14478" y="14478"/>
                </a:lnTo>
                <a:lnTo>
                  <a:pt x="14478" y="506730"/>
                </a:ln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0" name="Freeform 3"/>
          <p:cNvSpPr/>
          <p:nvPr/>
        </p:nvSpPr>
        <p:spPr>
          <a:xfrm>
            <a:off x="4390711" y="3643865"/>
            <a:ext cx="2302018" cy="384512"/>
          </a:xfrm>
          <a:custGeom>
            <a:avLst/>
            <a:gdLst>
              <a:gd name="connsiteX0" fmla="*/ 14478 w 3076955"/>
              <a:gd name="connsiteY0" fmla="*/ 506730 h 521208"/>
              <a:gd name="connsiteX1" fmla="*/ 3062478 w 3076955"/>
              <a:gd name="connsiteY1" fmla="*/ 506730 h 521208"/>
              <a:gd name="connsiteX2" fmla="*/ 3062478 w 3076955"/>
              <a:gd name="connsiteY2" fmla="*/ 14478 h 521208"/>
              <a:gd name="connsiteX3" fmla="*/ 14478 w 3076955"/>
              <a:gd name="connsiteY3" fmla="*/ 14478 h 521208"/>
              <a:gd name="connsiteX4" fmla="*/ 14478 w 3076955"/>
              <a:gd name="connsiteY4" fmla="*/ 506730 h 52120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076955" h="521208">
                <a:moveTo>
                  <a:pt x="14478" y="506730"/>
                </a:moveTo>
                <a:lnTo>
                  <a:pt x="3062478" y="506730"/>
                </a:lnTo>
                <a:lnTo>
                  <a:pt x="3062478" y="14478"/>
                </a:lnTo>
                <a:lnTo>
                  <a:pt x="14478" y="14478"/>
                </a:lnTo>
                <a:lnTo>
                  <a:pt x="14478" y="506730"/>
                </a:ln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1" name="Freeform 3"/>
          <p:cNvSpPr/>
          <p:nvPr/>
        </p:nvSpPr>
        <p:spPr>
          <a:xfrm>
            <a:off x="2908480" y="2601636"/>
            <a:ext cx="591752" cy="42723"/>
          </a:xfrm>
          <a:custGeom>
            <a:avLst/>
            <a:gdLst>
              <a:gd name="connsiteX0" fmla="*/ 14477 w 790955"/>
              <a:gd name="connsiteY0" fmla="*/ 14478 h 57911"/>
              <a:gd name="connsiteX1" fmla="*/ 776477 w 790955"/>
              <a:gd name="connsiteY1" fmla="*/ 14478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790955" h="57911">
                <a:moveTo>
                  <a:pt x="14477" y="14478"/>
                </a:moveTo>
                <a:lnTo>
                  <a:pt x="776477" y="144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2" name="Freeform 3"/>
          <p:cNvSpPr/>
          <p:nvPr/>
        </p:nvSpPr>
        <p:spPr>
          <a:xfrm>
            <a:off x="3478569" y="1194010"/>
            <a:ext cx="43326" cy="2719688"/>
          </a:xfrm>
          <a:custGeom>
            <a:avLst/>
            <a:gdLst>
              <a:gd name="connsiteX0" fmla="*/ 14477 w 57911"/>
              <a:gd name="connsiteY0" fmla="*/ 14477 h 3686555"/>
              <a:gd name="connsiteX1" fmla="*/ 14477 w 57911"/>
              <a:gd name="connsiteY1" fmla="*/ 3672077 h 368655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57911" h="3686555">
                <a:moveTo>
                  <a:pt x="14477" y="14477"/>
                </a:moveTo>
                <a:lnTo>
                  <a:pt x="14477" y="3672077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3" name="Freeform 3"/>
          <p:cNvSpPr/>
          <p:nvPr/>
        </p:nvSpPr>
        <p:spPr>
          <a:xfrm>
            <a:off x="3478570" y="1194010"/>
            <a:ext cx="933805" cy="42723"/>
          </a:xfrm>
          <a:custGeom>
            <a:avLst/>
            <a:gdLst>
              <a:gd name="connsiteX0" fmla="*/ 14477 w 1248155"/>
              <a:gd name="connsiteY0" fmla="*/ 14477 h 57911"/>
              <a:gd name="connsiteX1" fmla="*/ 1233677 w 1248155"/>
              <a:gd name="connsiteY1" fmla="*/ 14477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48155" h="57911">
                <a:moveTo>
                  <a:pt x="14477" y="14477"/>
                </a:moveTo>
                <a:lnTo>
                  <a:pt x="1233677" y="14477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4" name="Freeform 3"/>
          <p:cNvSpPr/>
          <p:nvPr/>
        </p:nvSpPr>
        <p:spPr>
          <a:xfrm>
            <a:off x="3478570" y="1868591"/>
            <a:ext cx="933805" cy="42723"/>
          </a:xfrm>
          <a:custGeom>
            <a:avLst/>
            <a:gdLst>
              <a:gd name="connsiteX0" fmla="*/ 14477 w 1248155"/>
              <a:gd name="connsiteY0" fmla="*/ 14477 h 57911"/>
              <a:gd name="connsiteX1" fmla="*/ 1233677 w 1248155"/>
              <a:gd name="connsiteY1" fmla="*/ 14477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48155" h="57911">
                <a:moveTo>
                  <a:pt x="14477" y="14477"/>
                </a:moveTo>
                <a:lnTo>
                  <a:pt x="1233677" y="14477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5" name="Freeform 3"/>
          <p:cNvSpPr/>
          <p:nvPr/>
        </p:nvSpPr>
        <p:spPr>
          <a:xfrm>
            <a:off x="3478570" y="2599387"/>
            <a:ext cx="933805" cy="42723"/>
          </a:xfrm>
          <a:custGeom>
            <a:avLst/>
            <a:gdLst>
              <a:gd name="connsiteX0" fmla="*/ 14477 w 1248155"/>
              <a:gd name="connsiteY0" fmla="*/ 14478 h 57911"/>
              <a:gd name="connsiteX1" fmla="*/ 1233677 w 1248155"/>
              <a:gd name="connsiteY1" fmla="*/ 14478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48155" h="57911">
                <a:moveTo>
                  <a:pt x="14477" y="14478"/>
                </a:moveTo>
                <a:lnTo>
                  <a:pt x="1233677" y="144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6" name="Freeform 3"/>
          <p:cNvSpPr/>
          <p:nvPr/>
        </p:nvSpPr>
        <p:spPr>
          <a:xfrm>
            <a:off x="3478570" y="3217754"/>
            <a:ext cx="933805" cy="42723"/>
          </a:xfrm>
          <a:custGeom>
            <a:avLst/>
            <a:gdLst>
              <a:gd name="connsiteX0" fmla="*/ 14477 w 1248155"/>
              <a:gd name="connsiteY0" fmla="*/ 14478 h 57911"/>
              <a:gd name="connsiteX1" fmla="*/ 1233677 w 1248155"/>
              <a:gd name="connsiteY1" fmla="*/ 14478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48155" h="57911">
                <a:moveTo>
                  <a:pt x="14477" y="14478"/>
                </a:moveTo>
                <a:lnTo>
                  <a:pt x="1233677" y="144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7" name="Freeform 3"/>
          <p:cNvSpPr/>
          <p:nvPr/>
        </p:nvSpPr>
        <p:spPr>
          <a:xfrm>
            <a:off x="3478570" y="3892336"/>
            <a:ext cx="933805" cy="42723"/>
          </a:xfrm>
          <a:custGeom>
            <a:avLst/>
            <a:gdLst>
              <a:gd name="connsiteX0" fmla="*/ 14477 w 1248155"/>
              <a:gd name="connsiteY0" fmla="*/ 14478 h 57911"/>
              <a:gd name="connsiteX1" fmla="*/ 1233677 w 1248155"/>
              <a:gd name="connsiteY1" fmla="*/ 14478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48155" h="57911">
                <a:moveTo>
                  <a:pt x="14477" y="14478"/>
                </a:moveTo>
                <a:lnTo>
                  <a:pt x="1233677" y="144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9" name="TextBox 1"/>
          <p:cNvSpPr txBox="1"/>
          <p:nvPr/>
        </p:nvSpPr>
        <p:spPr>
          <a:xfrm>
            <a:off x="4467485" y="2529682"/>
            <a:ext cx="2375650" cy="1636345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、电荷间的相互作用</a:t>
            </a:r>
            <a:endParaRPr lang="en-US" altLang="zh-CN" sz="1950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  <a:hlinkClick r:id="rId2" action="ppaction://hlinksldjump"/>
            </a:endParaRP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、验电器</a:t>
            </a:r>
            <a:endParaRPr lang="en-US" altLang="zh-CN" sz="1950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  <a:hlinkClick r:id="rId3" action="ppaction://hlinksldjump"/>
            </a:endParaRP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36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、摩擦起电的原因</a:t>
            </a:r>
            <a:endParaRPr lang="en-US" altLang="zh-CN" sz="1950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  <a:hlinkClick r:id="rId4" action="ppaction://hlinksldjump"/>
            </a:endParaRPr>
          </a:p>
        </p:txBody>
      </p:sp>
      <p:sp>
        <p:nvSpPr>
          <p:cNvPr id="20" name="TextBox 1"/>
          <p:cNvSpPr txBox="1"/>
          <p:nvPr/>
        </p:nvSpPr>
        <p:spPr>
          <a:xfrm>
            <a:off x="2189316" y="776043"/>
            <a:ext cx="3876061" cy="171329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  <a:tabLst>
                <a:tab pos="685800" algn="l"/>
                <a:tab pos="3200400" algn="l"/>
              </a:tabLst>
            </a:pPr>
            <a:endParaRPr lang="en-US" altLang="zh-CN" sz="1950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10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</a:p>
          <a:p>
            <a:pPr>
              <a:lnSpc>
                <a:spcPts val="10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1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、电荷</a:t>
            </a:r>
            <a:endParaRPr lang="en-US" altLang="zh-CN" sz="1950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  <a:hlinkClick r:id="rId5" action="ppaction://hlinksldjump"/>
            </a:endParaRPr>
          </a:p>
          <a:p>
            <a:pPr>
              <a:lnSpc>
                <a:spcPts val="1000"/>
              </a:lnSpc>
            </a:pPr>
            <a:endParaRPr lang="en-US" altLang="zh-CN" sz="195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0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</a:t>
            </a:r>
          </a:p>
          <a:p>
            <a:pPr>
              <a:lnSpc>
                <a:spcPts val="1000"/>
              </a:lnSpc>
            </a:pPr>
            <a:endParaRPr lang="en-US" altLang="zh-CN" sz="195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000"/>
              </a:lnSpc>
            </a:pPr>
            <a:endParaRPr lang="en-US" altLang="zh-CN" sz="195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0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2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、电荷的种类</a:t>
            </a:r>
            <a:endParaRPr lang="en-US" altLang="zh-CN" sz="1950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  <a:hlinkClick r:id="rId6" action="ppaction://hlinksldjump"/>
            </a:endParaRPr>
          </a:p>
          <a:p>
            <a:pPr>
              <a:lnSpc>
                <a:spcPts val="3200"/>
              </a:lnSpc>
              <a:tabLst>
                <a:tab pos="685800" algn="l"/>
                <a:tab pos="3200400" algn="l"/>
              </a:tabLst>
            </a:pP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   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346836" y="2393805"/>
            <a:ext cx="1578315" cy="461663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non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altLang="zh-CN" sz="240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黑体" panose="02010609060101010101" charset="-122"/>
                <a:sym typeface="+mn-ea"/>
              </a:rPr>
              <a:t>1.两种电荷</a:t>
            </a:r>
            <a:endParaRPr kumimoji="0" lang="en-US" altLang="zh-CN" sz="2400" b="0" i="0" u="none" strike="noStrike" cap="none" spc="0" normalizeH="0" baseline="0" dirty="0" smtClean="0">
              <a:ln>
                <a:noFill/>
              </a:ln>
              <a:solidFill>
                <a:srgbClr val="FF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黑体" panose="02010609060101010101" charset="-122"/>
              <a:sym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167978" y="139634"/>
            <a:ext cx="203132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DEC6C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思维导图</a:t>
            </a:r>
          </a:p>
        </p:txBody>
      </p:sp>
    </p:spTree>
    <p:extLst>
      <p:ext uri="{BB962C8B-B14F-4D97-AF65-F5344CB8AC3E}">
        <p14:creationId xmlns:p14="http://schemas.microsoft.com/office/powerpoint/2010/main" val="18544034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3"/>
          <p:cNvSpPr/>
          <p:nvPr/>
        </p:nvSpPr>
        <p:spPr>
          <a:xfrm>
            <a:off x="5085081" y="1686455"/>
            <a:ext cx="171027" cy="199095"/>
          </a:xfrm>
          <a:custGeom>
            <a:avLst/>
            <a:gdLst>
              <a:gd name="connsiteX0" fmla="*/ 129159 w 228600"/>
              <a:gd name="connsiteY0" fmla="*/ 0 h 269875"/>
              <a:gd name="connsiteX1" fmla="*/ 183515 w 228600"/>
              <a:gd name="connsiteY1" fmla="*/ 13716 h 269875"/>
              <a:gd name="connsiteX2" fmla="*/ 194690 w 228600"/>
              <a:gd name="connsiteY2" fmla="*/ 17907 h 269875"/>
              <a:gd name="connsiteX3" fmla="*/ 203453 w 228600"/>
              <a:gd name="connsiteY3" fmla="*/ 14223 h 269875"/>
              <a:gd name="connsiteX4" fmla="*/ 210439 w 228600"/>
              <a:gd name="connsiteY4" fmla="*/ 0 h 269875"/>
              <a:gd name="connsiteX5" fmla="*/ 217042 w 228600"/>
              <a:gd name="connsiteY5" fmla="*/ 0 h 269875"/>
              <a:gd name="connsiteX6" fmla="*/ 222758 w 228600"/>
              <a:gd name="connsiteY6" fmla="*/ 87757 h 269875"/>
              <a:gd name="connsiteX7" fmla="*/ 217042 w 228600"/>
              <a:gd name="connsiteY7" fmla="*/ 87757 h 269875"/>
              <a:gd name="connsiteX8" fmla="*/ 183896 w 228600"/>
              <a:gd name="connsiteY8" fmla="*/ 30988 h 269875"/>
              <a:gd name="connsiteX9" fmla="*/ 132207 w 228600"/>
              <a:gd name="connsiteY9" fmla="*/ 13716 h 269875"/>
              <a:gd name="connsiteX10" fmla="*/ 86486 w 228600"/>
              <a:gd name="connsiteY10" fmla="*/ 26797 h 269875"/>
              <a:gd name="connsiteX11" fmla="*/ 54355 w 228600"/>
              <a:gd name="connsiteY11" fmla="*/ 68326 h 269875"/>
              <a:gd name="connsiteX12" fmla="*/ 42671 w 228600"/>
              <a:gd name="connsiteY12" fmla="*/ 139319 h 269875"/>
              <a:gd name="connsiteX13" fmla="*/ 53721 w 228600"/>
              <a:gd name="connsiteY13" fmla="*/ 200025 h 269875"/>
              <a:gd name="connsiteX14" fmla="*/ 86995 w 228600"/>
              <a:gd name="connsiteY14" fmla="*/ 239395 h 269875"/>
              <a:gd name="connsiteX15" fmla="*/ 137667 w 228600"/>
              <a:gd name="connsiteY15" fmla="*/ 253110 h 269875"/>
              <a:gd name="connsiteX16" fmla="*/ 181228 w 228600"/>
              <a:gd name="connsiteY16" fmla="*/ 242316 h 269875"/>
              <a:gd name="connsiteX17" fmla="*/ 222758 w 228600"/>
              <a:gd name="connsiteY17" fmla="*/ 199644 h 269875"/>
              <a:gd name="connsiteX18" fmla="*/ 228600 w 228600"/>
              <a:gd name="connsiteY18" fmla="*/ 203454 h 269875"/>
              <a:gd name="connsiteX19" fmla="*/ 184022 w 228600"/>
              <a:gd name="connsiteY19" fmla="*/ 253873 h 269875"/>
              <a:gd name="connsiteX20" fmla="*/ 123571 w 228600"/>
              <a:gd name="connsiteY20" fmla="*/ 269875 h 269875"/>
              <a:gd name="connsiteX21" fmla="*/ 25780 w 228600"/>
              <a:gd name="connsiteY21" fmla="*/ 222250 h 269875"/>
              <a:gd name="connsiteX22" fmla="*/ 0 w 228600"/>
              <a:gd name="connsiteY22" fmla="*/ 138938 h 269875"/>
              <a:gd name="connsiteX23" fmla="*/ 17017 w 228600"/>
              <a:gd name="connsiteY23" fmla="*/ 67945 h 269875"/>
              <a:gd name="connsiteX24" fmla="*/ 63880 w 228600"/>
              <a:gd name="connsiteY24" fmla="*/ 17779 h 269875"/>
              <a:gd name="connsiteX25" fmla="*/ 129159 w 228600"/>
              <a:gd name="connsiteY25" fmla="*/ 0 h 2698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228600" h="269875">
                <a:moveTo>
                  <a:pt x="129159" y="0"/>
                </a:moveTo>
                <a:cubicBezTo>
                  <a:pt x="147573" y="0"/>
                  <a:pt x="165608" y="4572"/>
                  <a:pt x="183515" y="13716"/>
                </a:cubicBezTo>
                <a:cubicBezTo>
                  <a:pt x="188721" y="16510"/>
                  <a:pt x="192404" y="17907"/>
                  <a:pt x="194690" y="17907"/>
                </a:cubicBezTo>
                <a:cubicBezTo>
                  <a:pt x="198120" y="17907"/>
                  <a:pt x="201040" y="16636"/>
                  <a:pt x="203453" y="14223"/>
                </a:cubicBezTo>
                <a:cubicBezTo>
                  <a:pt x="206755" y="10795"/>
                  <a:pt x="209041" y="6095"/>
                  <a:pt x="210439" y="0"/>
                </a:cubicBezTo>
                <a:cubicBezTo>
                  <a:pt x="212597" y="0"/>
                  <a:pt x="214757" y="0"/>
                  <a:pt x="217042" y="0"/>
                </a:cubicBezTo>
                <a:cubicBezTo>
                  <a:pt x="218947" y="29210"/>
                  <a:pt x="220853" y="58547"/>
                  <a:pt x="222758" y="87757"/>
                </a:cubicBezTo>
                <a:cubicBezTo>
                  <a:pt x="220853" y="87757"/>
                  <a:pt x="218947" y="87757"/>
                  <a:pt x="217042" y="87757"/>
                </a:cubicBezTo>
                <a:cubicBezTo>
                  <a:pt x="209296" y="61467"/>
                  <a:pt x="198246" y="42545"/>
                  <a:pt x="183896" y="30988"/>
                </a:cubicBezTo>
                <a:cubicBezTo>
                  <a:pt x="169545" y="19430"/>
                  <a:pt x="152272" y="13716"/>
                  <a:pt x="132207" y="13716"/>
                </a:cubicBezTo>
                <a:cubicBezTo>
                  <a:pt x="115315" y="13716"/>
                  <a:pt x="100076" y="18033"/>
                  <a:pt x="86486" y="26797"/>
                </a:cubicBezTo>
                <a:cubicBezTo>
                  <a:pt x="72897" y="35432"/>
                  <a:pt x="62229" y="49276"/>
                  <a:pt x="54355" y="68326"/>
                </a:cubicBezTo>
                <a:cubicBezTo>
                  <a:pt x="46609" y="87376"/>
                  <a:pt x="42671" y="110998"/>
                  <a:pt x="42671" y="139319"/>
                </a:cubicBezTo>
                <a:cubicBezTo>
                  <a:pt x="42671" y="162686"/>
                  <a:pt x="46354" y="182879"/>
                  <a:pt x="53721" y="200025"/>
                </a:cubicBezTo>
                <a:cubicBezTo>
                  <a:pt x="61086" y="217170"/>
                  <a:pt x="72135" y="230251"/>
                  <a:pt x="86995" y="239395"/>
                </a:cubicBezTo>
                <a:cubicBezTo>
                  <a:pt x="101727" y="248539"/>
                  <a:pt x="118617" y="253110"/>
                  <a:pt x="137667" y="253110"/>
                </a:cubicBezTo>
                <a:cubicBezTo>
                  <a:pt x="154051" y="253110"/>
                  <a:pt x="168655" y="249554"/>
                  <a:pt x="181228" y="242316"/>
                </a:cubicBezTo>
                <a:cubicBezTo>
                  <a:pt x="193802" y="235204"/>
                  <a:pt x="207645" y="220979"/>
                  <a:pt x="222758" y="199644"/>
                </a:cubicBezTo>
                <a:cubicBezTo>
                  <a:pt x="224790" y="200914"/>
                  <a:pt x="226695" y="202183"/>
                  <a:pt x="228600" y="203454"/>
                </a:cubicBezTo>
                <a:cubicBezTo>
                  <a:pt x="215900" y="226441"/>
                  <a:pt x="201040" y="243204"/>
                  <a:pt x="184022" y="253873"/>
                </a:cubicBezTo>
                <a:cubicBezTo>
                  <a:pt x="167004" y="264541"/>
                  <a:pt x="146939" y="269875"/>
                  <a:pt x="123571" y="269875"/>
                </a:cubicBezTo>
                <a:cubicBezTo>
                  <a:pt x="81534" y="269875"/>
                  <a:pt x="48895" y="254000"/>
                  <a:pt x="25780" y="222250"/>
                </a:cubicBezTo>
                <a:cubicBezTo>
                  <a:pt x="8635" y="198754"/>
                  <a:pt x="0" y="170942"/>
                  <a:pt x="0" y="138938"/>
                </a:cubicBezTo>
                <a:cubicBezTo>
                  <a:pt x="0" y="113157"/>
                  <a:pt x="5715" y="89535"/>
                  <a:pt x="17017" y="67945"/>
                </a:cubicBezTo>
                <a:cubicBezTo>
                  <a:pt x="28447" y="46354"/>
                  <a:pt x="44069" y="29717"/>
                  <a:pt x="63880" y="17779"/>
                </a:cubicBezTo>
                <a:cubicBezTo>
                  <a:pt x="83820" y="5969"/>
                  <a:pt x="105536" y="0"/>
                  <a:pt x="129159" y="0"/>
                </a:cubicBezTo>
              </a:path>
            </a:pathLst>
          </a:custGeom>
          <a:solidFill>
            <a:srgbClr val="FF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6" name="Freeform 3"/>
          <p:cNvSpPr/>
          <p:nvPr/>
        </p:nvSpPr>
        <p:spPr>
          <a:xfrm>
            <a:off x="5080329" y="1681770"/>
            <a:ext cx="180528" cy="208465"/>
          </a:xfrm>
          <a:custGeom>
            <a:avLst/>
            <a:gdLst>
              <a:gd name="connsiteX0" fmla="*/ 135509 w 241300"/>
              <a:gd name="connsiteY0" fmla="*/ 6350 h 282575"/>
              <a:gd name="connsiteX1" fmla="*/ 189865 w 241300"/>
              <a:gd name="connsiteY1" fmla="*/ 20066 h 282575"/>
              <a:gd name="connsiteX2" fmla="*/ 201040 w 241300"/>
              <a:gd name="connsiteY2" fmla="*/ 24257 h 282575"/>
              <a:gd name="connsiteX3" fmla="*/ 209803 w 241300"/>
              <a:gd name="connsiteY3" fmla="*/ 20573 h 282575"/>
              <a:gd name="connsiteX4" fmla="*/ 216789 w 241300"/>
              <a:gd name="connsiteY4" fmla="*/ 6350 h 282575"/>
              <a:gd name="connsiteX5" fmla="*/ 223392 w 241300"/>
              <a:gd name="connsiteY5" fmla="*/ 6350 h 282575"/>
              <a:gd name="connsiteX6" fmla="*/ 229108 w 241300"/>
              <a:gd name="connsiteY6" fmla="*/ 94107 h 282575"/>
              <a:gd name="connsiteX7" fmla="*/ 223392 w 241300"/>
              <a:gd name="connsiteY7" fmla="*/ 94107 h 282575"/>
              <a:gd name="connsiteX8" fmla="*/ 190246 w 241300"/>
              <a:gd name="connsiteY8" fmla="*/ 37338 h 282575"/>
              <a:gd name="connsiteX9" fmla="*/ 138557 w 241300"/>
              <a:gd name="connsiteY9" fmla="*/ 20066 h 282575"/>
              <a:gd name="connsiteX10" fmla="*/ 92836 w 241300"/>
              <a:gd name="connsiteY10" fmla="*/ 33147 h 282575"/>
              <a:gd name="connsiteX11" fmla="*/ 60705 w 241300"/>
              <a:gd name="connsiteY11" fmla="*/ 74676 h 282575"/>
              <a:gd name="connsiteX12" fmla="*/ 49021 w 241300"/>
              <a:gd name="connsiteY12" fmla="*/ 145669 h 282575"/>
              <a:gd name="connsiteX13" fmla="*/ 60071 w 241300"/>
              <a:gd name="connsiteY13" fmla="*/ 206375 h 282575"/>
              <a:gd name="connsiteX14" fmla="*/ 93345 w 241300"/>
              <a:gd name="connsiteY14" fmla="*/ 245745 h 282575"/>
              <a:gd name="connsiteX15" fmla="*/ 144017 w 241300"/>
              <a:gd name="connsiteY15" fmla="*/ 259460 h 282575"/>
              <a:gd name="connsiteX16" fmla="*/ 187578 w 241300"/>
              <a:gd name="connsiteY16" fmla="*/ 248666 h 282575"/>
              <a:gd name="connsiteX17" fmla="*/ 229108 w 241300"/>
              <a:gd name="connsiteY17" fmla="*/ 205994 h 282575"/>
              <a:gd name="connsiteX18" fmla="*/ 234950 w 241300"/>
              <a:gd name="connsiteY18" fmla="*/ 209804 h 282575"/>
              <a:gd name="connsiteX19" fmla="*/ 190372 w 241300"/>
              <a:gd name="connsiteY19" fmla="*/ 260223 h 282575"/>
              <a:gd name="connsiteX20" fmla="*/ 129921 w 241300"/>
              <a:gd name="connsiteY20" fmla="*/ 276225 h 282575"/>
              <a:gd name="connsiteX21" fmla="*/ 32130 w 241300"/>
              <a:gd name="connsiteY21" fmla="*/ 228600 h 282575"/>
              <a:gd name="connsiteX22" fmla="*/ 6350 w 241300"/>
              <a:gd name="connsiteY22" fmla="*/ 145288 h 282575"/>
              <a:gd name="connsiteX23" fmla="*/ 23367 w 241300"/>
              <a:gd name="connsiteY23" fmla="*/ 74295 h 282575"/>
              <a:gd name="connsiteX24" fmla="*/ 70230 w 241300"/>
              <a:gd name="connsiteY24" fmla="*/ 24129 h 282575"/>
              <a:gd name="connsiteX25" fmla="*/ 135509 w 241300"/>
              <a:gd name="connsiteY25" fmla="*/ 6350 h 2825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241300" h="282575">
                <a:moveTo>
                  <a:pt x="135509" y="6350"/>
                </a:moveTo>
                <a:cubicBezTo>
                  <a:pt x="153923" y="6350"/>
                  <a:pt x="171958" y="10922"/>
                  <a:pt x="189865" y="20066"/>
                </a:cubicBezTo>
                <a:cubicBezTo>
                  <a:pt x="195071" y="22860"/>
                  <a:pt x="198754" y="24257"/>
                  <a:pt x="201040" y="24257"/>
                </a:cubicBezTo>
                <a:cubicBezTo>
                  <a:pt x="204470" y="24257"/>
                  <a:pt x="207390" y="22986"/>
                  <a:pt x="209803" y="20573"/>
                </a:cubicBezTo>
                <a:cubicBezTo>
                  <a:pt x="213105" y="17145"/>
                  <a:pt x="215391" y="12445"/>
                  <a:pt x="216789" y="6350"/>
                </a:cubicBezTo>
                <a:cubicBezTo>
                  <a:pt x="218947" y="6350"/>
                  <a:pt x="221107" y="6350"/>
                  <a:pt x="223392" y="6350"/>
                </a:cubicBezTo>
                <a:cubicBezTo>
                  <a:pt x="225297" y="35560"/>
                  <a:pt x="227203" y="64897"/>
                  <a:pt x="229108" y="94107"/>
                </a:cubicBezTo>
                <a:cubicBezTo>
                  <a:pt x="227203" y="94107"/>
                  <a:pt x="225297" y="94107"/>
                  <a:pt x="223392" y="94107"/>
                </a:cubicBezTo>
                <a:cubicBezTo>
                  <a:pt x="215646" y="67817"/>
                  <a:pt x="204596" y="48895"/>
                  <a:pt x="190246" y="37338"/>
                </a:cubicBezTo>
                <a:cubicBezTo>
                  <a:pt x="175895" y="25780"/>
                  <a:pt x="158622" y="20066"/>
                  <a:pt x="138557" y="20066"/>
                </a:cubicBezTo>
                <a:cubicBezTo>
                  <a:pt x="121665" y="20066"/>
                  <a:pt x="106426" y="24383"/>
                  <a:pt x="92836" y="33147"/>
                </a:cubicBezTo>
                <a:cubicBezTo>
                  <a:pt x="79247" y="41782"/>
                  <a:pt x="68579" y="55626"/>
                  <a:pt x="60705" y="74676"/>
                </a:cubicBezTo>
                <a:cubicBezTo>
                  <a:pt x="52959" y="93726"/>
                  <a:pt x="49021" y="117348"/>
                  <a:pt x="49021" y="145669"/>
                </a:cubicBezTo>
                <a:cubicBezTo>
                  <a:pt x="49021" y="169036"/>
                  <a:pt x="52704" y="189229"/>
                  <a:pt x="60071" y="206375"/>
                </a:cubicBezTo>
                <a:cubicBezTo>
                  <a:pt x="67436" y="223520"/>
                  <a:pt x="78485" y="236601"/>
                  <a:pt x="93345" y="245745"/>
                </a:cubicBezTo>
                <a:cubicBezTo>
                  <a:pt x="108077" y="254889"/>
                  <a:pt x="124967" y="259460"/>
                  <a:pt x="144017" y="259460"/>
                </a:cubicBezTo>
                <a:cubicBezTo>
                  <a:pt x="160401" y="259460"/>
                  <a:pt x="175005" y="255904"/>
                  <a:pt x="187578" y="248666"/>
                </a:cubicBezTo>
                <a:cubicBezTo>
                  <a:pt x="200152" y="241554"/>
                  <a:pt x="213995" y="227329"/>
                  <a:pt x="229108" y="205994"/>
                </a:cubicBezTo>
                <a:cubicBezTo>
                  <a:pt x="231140" y="207264"/>
                  <a:pt x="233045" y="208533"/>
                  <a:pt x="234950" y="209804"/>
                </a:cubicBezTo>
                <a:cubicBezTo>
                  <a:pt x="222250" y="232791"/>
                  <a:pt x="207390" y="249554"/>
                  <a:pt x="190372" y="260223"/>
                </a:cubicBezTo>
                <a:cubicBezTo>
                  <a:pt x="173354" y="270891"/>
                  <a:pt x="153289" y="276225"/>
                  <a:pt x="129921" y="276225"/>
                </a:cubicBezTo>
                <a:cubicBezTo>
                  <a:pt x="87884" y="276225"/>
                  <a:pt x="55245" y="260350"/>
                  <a:pt x="32130" y="228600"/>
                </a:cubicBezTo>
                <a:cubicBezTo>
                  <a:pt x="14985" y="205104"/>
                  <a:pt x="6350" y="177292"/>
                  <a:pt x="6350" y="145288"/>
                </a:cubicBezTo>
                <a:cubicBezTo>
                  <a:pt x="6350" y="119507"/>
                  <a:pt x="12065" y="95885"/>
                  <a:pt x="23367" y="74295"/>
                </a:cubicBezTo>
                <a:cubicBezTo>
                  <a:pt x="34797" y="52704"/>
                  <a:pt x="50419" y="36067"/>
                  <a:pt x="70230" y="24129"/>
                </a:cubicBezTo>
                <a:cubicBezTo>
                  <a:pt x="90170" y="12319"/>
                  <a:pt x="111886" y="6350"/>
                  <a:pt x="135509" y="6350"/>
                </a:cubicBez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2" name="TextBox 1"/>
          <p:cNvSpPr txBox="1"/>
          <p:nvPr/>
        </p:nvSpPr>
        <p:spPr>
          <a:xfrm>
            <a:off x="958686" y="968066"/>
            <a:ext cx="1125308" cy="40523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、电荷：</a:t>
            </a:r>
          </a:p>
        </p:txBody>
      </p:sp>
      <p:sp>
        <p:nvSpPr>
          <p:cNvPr id="9" name="TextBox 1"/>
          <p:cNvSpPr txBox="1"/>
          <p:nvPr/>
        </p:nvSpPr>
        <p:spPr>
          <a:xfrm>
            <a:off x="2320149" y="993135"/>
            <a:ext cx="4751301" cy="379591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altLang="zh-CN" sz="1950" dirty="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物体能够</a:t>
            </a:r>
            <a:r>
              <a:rPr lang="en-US" altLang="zh-CN" sz="1950" dirty="0" err="1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吸引轻小物体</a:t>
            </a:r>
            <a:r>
              <a:rPr lang="en-US" altLang="zh-CN" sz="1950" dirty="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，就说物体带了电</a:t>
            </a:r>
            <a:r>
              <a:rPr lang="zh-CN" altLang="en-US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。</a:t>
            </a:r>
            <a:endParaRPr lang="en-US" altLang="zh-CN" sz="1950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2320126" y="1586363"/>
            <a:ext cx="3625993" cy="40523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下列现象与静电无关的是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</a:t>
            </a:r>
          </a:p>
        </p:txBody>
      </p:sp>
      <p:sp>
        <p:nvSpPr>
          <p:cNvPr id="11" name="TextBox 1"/>
          <p:cNvSpPr txBox="1"/>
          <p:nvPr/>
        </p:nvSpPr>
        <p:spPr>
          <a:xfrm>
            <a:off x="2354415" y="2039214"/>
            <a:ext cx="4682372" cy="995144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、用塑料梳子梳干燥的头发，越梳越蓬松</a:t>
            </a: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36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、油罐车尾部常拖一条铁链</a:t>
            </a:r>
          </a:p>
        </p:txBody>
      </p:sp>
      <p:sp>
        <p:nvSpPr>
          <p:cNvPr id="12" name="TextBox 1"/>
          <p:cNvSpPr txBox="1"/>
          <p:nvPr/>
        </p:nvSpPr>
        <p:spPr>
          <a:xfrm>
            <a:off x="2320125" y="3127176"/>
            <a:ext cx="3917739" cy="995144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、通信卫星采用硅光电池提供电能</a:t>
            </a: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36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、晚上脱化纤毛衣时有火花产生</a:t>
            </a:r>
          </a:p>
        </p:txBody>
      </p:sp>
      <p:sp>
        <p:nvSpPr>
          <p:cNvPr id="3" name="矩形 2"/>
          <p:cNvSpPr/>
          <p:nvPr/>
        </p:nvSpPr>
        <p:spPr>
          <a:xfrm>
            <a:off x="299721" y="104569"/>
            <a:ext cx="2099945" cy="646331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B6E38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知识梳理</a:t>
            </a:r>
          </a:p>
        </p:txBody>
      </p:sp>
    </p:spTree>
    <p:extLst>
      <p:ext uri="{BB962C8B-B14F-4D97-AF65-F5344CB8AC3E}">
        <p14:creationId xmlns:p14="http://schemas.microsoft.com/office/powerpoint/2010/main" val="2162104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6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3111" y="913033"/>
            <a:ext cx="1875513" cy="40523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、电荷的种类：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2681205" y="2951296"/>
            <a:ext cx="3751027" cy="379591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altLang="zh-CN" sz="1950" dirty="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与毛皮摩擦过的</a:t>
            </a:r>
            <a:r>
              <a:rPr lang="en-US" altLang="zh-CN" sz="1950" dirty="0" err="1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橡胶棒</a:t>
            </a:r>
            <a:r>
              <a:rPr lang="en-US" altLang="zh-CN" sz="1950" dirty="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所带的电荷</a:t>
            </a:r>
            <a:endParaRPr lang="en-US" altLang="zh-CN" sz="1950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8" name="TextBox 1"/>
          <p:cNvSpPr txBox="1"/>
          <p:nvPr/>
        </p:nvSpPr>
        <p:spPr>
          <a:xfrm>
            <a:off x="2073111" y="1418760"/>
            <a:ext cx="1625445" cy="40523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19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）正电荷：</a:t>
            </a:r>
          </a:p>
        </p:txBody>
      </p:sp>
      <p:sp>
        <p:nvSpPr>
          <p:cNvPr id="9" name="TextBox 1"/>
          <p:cNvSpPr txBox="1"/>
          <p:nvPr/>
        </p:nvSpPr>
        <p:spPr>
          <a:xfrm>
            <a:off x="2073111" y="2379775"/>
            <a:ext cx="1625445" cy="40523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19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）负电荷：</a:t>
            </a:r>
          </a:p>
        </p:txBody>
      </p:sp>
      <p:sp>
        <p:nvSpPr>
          <p:cNvPr id="10" name="TextBox 1"/>
          <p:cNvSpPr txBox="1"/>
          <p:nvPr/>
        </p:nvSpPr>
        <p:spPr>
          <a:xfrm>
            <a:off x="2714813" y="1912173"/>
            <a:ext cx="3751027" cy="379591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altLang="zh-CN" sz="1950" dirty="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与丝绸摩擦过的</a:t>
            </a:r>
            <a:r>
              <a:rPr lang="en-US" altLang="zh-CN" sz="1950" dirty="0" err="1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玻璃棒</a:t>
            </a:r>
            <a:r>
              <a:rPr lang="en-US" altLang="zh-CN" sz="1950" dirty="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所带的电荷</a:t>
            </a:r>
            <a:endParaRPr lang="en-US" altLang="zh-CN" sz="1950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99721" y="104569"/>
            <a:ext cx="2099945" cy="646331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B6E38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知识梳理</a:t>
            </a:r>
          </a:p>
        </p:txBody>
      </p:sp>
    </p:spTree>
    <p:extLst>
      <p:ext uri="{BB962C8B-B14F-4D97-AF65-F5344CB8AC3E}">
        <p14:creationId xmlns:p14="http://schemas.microsoft.com/office/powerpoint/2010/main" val="24529479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3111" y="740676"/>
            <a:ext cx="2625719" cy="40523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、电荷间的相互作用：</a:t>
            </a:r>
          </a:p>
        </p:txBody>
      </p:sp>
      <p:sp>
        <p:nvSpPr>
          <p:cNvPr id="10" name="TextBox 1"/>
          <p:cNvSpPr txBox="1"/>
          <p:nvPr/>
        </p:nvSpPr>
        <p:spPr>
          <a:xfrm>
            <a:off x="2399924" y="1293528"/>
            <a:ext cx="4501232" cy="379591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altLang="zh-CN" sz="1950" dirty="0" err="1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同种电荷相互排斥，异种电荷相互吸引</a:t>
            </a:r>
            <a:r>
              <a:rPr lang="zh-CN" altLang="en-US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。</a:t>
            </a:r>
            <a:endParaRPr lang="en-US" altLang="zh-CN" sz="1950" dirty="0" smtClean="0">
              <a:solidFill>
                <a:srgbClr val="FF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1" name="TextBox 1"/>
          <p:cNvSpPr txBox="1"/>
          <p:nvPr/>
        </p:nvSpPr>
        <p:spPr>
          <a:xfrm>
            <a:off x="2073110" y="1667716"/>
            <a:ext cx="5751575" cy="2174954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用丝绸摩擦过的玻璃棒去靠近甲、乙两个轻小物体，</a:t>
            </a: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结果甲被排斥、乙被吸引，由此可以判定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</a:t>
            </a: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36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、甲带正电，乙带负电</a:t>
            </a: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36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、甲带负电、乙带正电</a:t>
            </a:r>
          </a:p>
        </p:txBody>
      </p:sp>
      <p:sp>
        <p:nvSpPr>
          <p:cNvPr id="12" name="TextBox 1"/>
          <p:cNvSpPr txBox="1"/>
          <p:nvPr/>
        </p:nvSpPr>
        <p:spPr>
          <a:xfrm>
            <a:off x="2073110" y="3391647"/>
            <a:ext cx="3682098" cy="995144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、甲带负电，乙不带电或带正电</a:t>
            </a: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36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、甲带正电，乙不带电或带负电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67312" y="1911315"/>
            <a:ext cx="456071" cy="507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695" dirty="0" smtClean="0">
                <a:solidFill>
                  <a:srgbClr val="FF0000"/>
                </a:solidFill>
              </a:rPr>
              <a:t>D</a:t>
            </a:r>
            <a:endParaRPr lang="zh-CN" altLang="en-US" sz="2695" dirty="0">
              <a:solidFill>
                <a:srgbClr val="FF0000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99721" y="104569"/>
            <a:ext cx="2099945" cy="646331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B6E38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知识梳理</a:t>
            </a:r>
          </a:p>
        </p:txBody>
      </p:sp>
    </p:spTree>
    <p:extLst>
      <p:ext uri="{BB962C8B-B14F-4D97-AF65-F5344CB8AC3E}">
        <p14:creationId xmlns:p14="http://schemas.microsoft.com/office/powerpoint/2010/main" val="2573886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3"/>
          <p:cNvSpPr/>
          <p:nvPr/>
        </p:nvSpPr>
        <p:spPr>
          <a:xfrm>
            <a:off x="4447720" y="898317"/>
            <a:ext cx="1788938" cy="384512"/>
          </a:xfrm>
          <a:custGeom>
            <a:avLst/>
            <a:gdLst>
              <a:gd name="connsiteX0" fmla="*/ 14478 w 2391155"/>
              <a:gd name="connsiteY0" fmla="*/ 506730 h 521208"/>
              <a:gd name="connsiteX1" fmla="*/ 2376678 w 2391155"/>
              <a:gd name="connsiteY1" fmla="*/ 506730 h 521208"/>
              <a:gd name="connsiteX2" fmla="*/ 2376678 w 2391155"/>
              <a:gd name="connsiteY2" fmla="*/ 14477 h 521208"/>
              <a:gd name="connsiteX3" fmla="*/ 14478 w 2391155"/>
              <a:gd name="connsiteY3" fmla="*/ 14477 h 521208"/>
              <a:gd name="connsiteX4" fmla="*/ 14478 w 2391155"/>
              <a:gd name="connsiteY4" fmla="*/ 506730 h 52120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391155" h="521208">
                <a:moveTo>
                  <a:pt x="14478" y="506730"/>
                </a:moveTo>
                <a:lnTo>
                  <a:pt x="2376678" y="506730"/>
                </a:lnTo>
                <a:lnTo>
                  <a:pt x="2376678" y="14477"/>
                </a:lnTo>
                <a:lnTo>
                  <a:pt x="14478" y="14477"/>
                </a:lnTo>
                <a:lnTo>
                  <a:pt x="14478" y="506730"/>
                </a:ln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7" name="Freeform 3"/>
          <p:cNvSpPr/>
          <p:nvPr/>
        </p:nvSpPr>
        <p:spPr>
          <a:xfrm>
            <a:off x="4447720" y="1606628"/>
            <a:ext cx="1788938" cy="385636"/>
          </a:xfrm>
          <a:custGeom>
            <a:avLst/>
            <a:gdLst>
              <a:gd name="connsiteX0" fmla="*/ 14478 w 2391155"/>
              <a:gd name="connsiteY0" fmla="*/ 508254 h 522732"/>
              <a:gd name="connsiteX1" fmla="*/ 2376678 w 2391155"/>
              <a:gd name="connsiteY1" fmla="*/ 508254 h 522732"/>
              <a:gd name="connsiteX2" fmla="*/ 2376678 w 2391155"/>
              <a:gd name="connsiteY2" fmla="*/ 14477 h 522732"/>
              <a:gd name="connsiteX3" fmla="*/ 14478 w 2391155"/>
              <a:gd name="connsiteY3" fmla="*/ 14477 h 522732"/>
              <a:gd name="connsiteX4" fmla="*/ 14478 w 2391155"/>
              <a:gd name="connsiteY4" fmla="*/ 508254 h 52273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391155" h="522732">
                <a:moveTo>
                  <a:pt x="14478" y="508254"/>
                </a:moveTo>
                <a:lnTo>
                  <a:pt x="2376678" y="508254"/>
                </a:lnTo>
                <a:lnTo>
                  <a:pt x="2376678" y="14477"/>
                </a:lnTo>
                <a:lnTo>
                  <a:pt x="14478" y="14477"/>
                </a:lnTo>
                <a:lnTo>
                  <a:pt x="14478" y="508254"/>
                </a:ln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8" name="Freeform 3"/>
          <p:cNvSpPr/>
          <p:nvPr/>
        </p:nvSpPr>
        <p:spPr>
          <a:xfrm>
            <a:off x="4447720" y="2337426"/>
            <a:ext cx="2302018" cy="385636"/>
          </a:xfrm>
          <a:custGeom>
            <a:avLst/>
            <a:gdLst>
              <a:gd name="connsiteX0" fmla="*/ 14478 w 3076955"/>
              <a:gd name="connsiteY0" fmla="*/ 508254 h 522732"/>
              <a:gd name="connsiteX1" fmla="*/ 3062478 w 3076955"/>
              <a:gd name="connsiteY1" fmla="*/ 508254 h 522732"/>
              <a:gd name="connsiteX2" fmla="*/ 3062478 w 3076955"/>
              <a:gd name="connsiteY2" fmla="*/ 14477 h 522732"/>
              <a:gd name="connsiteX3" fmla="*/ 14478 w 3076955"/>
              <a:gd name="connsiteY3" fmla="*/ 14477 h 522732"/>
              <a:gd name="connsiteX4" fmla="*/ 14478 w 3076955"/>
              <a:gd name="connsiteY4" fmla="*/ 508254 h 52273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076955" h="522732">
                <a:moveTo>
                  <a:pt x="14478" y="508254"/>
                </a:moveTo>
                <a:lnTo>
                  <a:pt x="3062478" y="508254"/>
                </a:lnTo>
                <a:lnTo>
                  <a:pt x="3062478" y="14477"/>
                </a:lnTo>
                <a:lnTo>
                  <a:pt x="14478" y="14477"/>
                </a:lnTo>
                <a:lnTo>
                  <a:pt x="14478" y="508254"/>
                </a:ln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9" name="Freeform 3"/>
          <p:cNvSpPr/>
          <p:nvPr/>
        </p:nvSpPr>
        <p:spPr>
          <a:xfrm>
            <a:off x="4447721" y="2956916"/>
            <a:ext cx="2587063" cy="385636"/>
          </a:xfrm>
          <a:custGeom>
            <a:avLst/>
            <a:gdLst>
              <a:gd name="connsiteX0" fmla="*/ 14478 w 3457955"/>
              <a:gd name="connsiteY0" fmla="*/ 508254 h 522732"/>
              <a:gd name="connsiteX1" fmla="*/ 3443478 w 3457955"/>
              <a:gd name="connsiteY1" fmla="*/ 508254 h 522732"/>
              <a:gd name="connsiteX2" fmla="*/ 3443478 w 3457955"/>
              <a:gd name="connsiteY2" fmla="*/ 14478 h 522732"/>
              <a:gd name="connsiteX3" fmla="*/ 14478 w 3457955"/>
              <a:gd name="connsiteY3" fmla="*/ 14478 h 522732"/>
              <a:gd name="connsiteX4" fmla="*/ 14478 w 3457955"/>
              <a:gd name="connsiteY4" fmla="*/ 508254 h 52273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457955" h="522732">
                <a:moveTo>
                  <a:pt x="14478" y="508254"/>
                </a:moveTo>
                <a:lnTo>
                  <a:pt x="3443478" y="508254"/>
                </a:lnTo>
                <a:lnTo>
                  <a:pt x="3443478" y="14478"/>
                </a:lnTo>
                <a:lnTo>
                  <a:pt x="14478" y="14478"/>
                </a:lnTo>
                <a:lnTo>
                  <a:pt x="14478" y="508254"/>
                </a:ln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0" name="Freeform 3"/>
          <p:cNvSpPr/>
          <p:nvPr/>
        </p:nvSpPr>
        <p:spPr>
          <a:xfrm>
            <a:off x="4447720" y="3574158"/>
            <a:ext cx="2016974" cy="385636"/>
          </a:xfrm>
          <a:custGeom>
            <a:avLst/>
            <a:gdLst>
              <a:gd name="connsiteX0" fmla="*/ 14478 w 2695955"/>
              <a:gd name="connsiteY0" fmla="*/ 508254 h 522732"/>
              <a:gd name="connsiteX1" fmla="*/ 2681478 w 2695955"/>
              <a:gd name="connsiteY1" fmla="*/ 508254 h 522732"/>
              <a:gd name="connsiteX2" fmla="*/ 2681478 w 2695955"/>
              <a:gd name="connsiteY2" fmla="*/ 14478 h 522732"/>
              <a:gd name="connsiteX3" fmla="*/ 14478 w 2695955"/>
              <a:gd name="connsiteY3" fmla="*/ 14478 h 522732"/>
              <a:gd name="connsiteX4" fmla="*/ 14478 w 2695955"/>
              <a:gd name="connsiteY4" fmla="*/ 508254 h 52273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695955" h="522732">
                <a:moveTo>
                  <a:pt x="14478" y="508254"/>
                </a:moveTo>
                <a:lnTo>
                  <a:pt x="2681478" y="508254"/>
                </a:lnTo>
                <a:lnTo>
                  <a:pt x="2681478" y="14478"/>
                </a:lnTo>
                <a:lnTo>
                  <a:pt x="14478" y="14478"/>
                </a:lnTo>
                <a:lnTo>
                  <a:pt x="14478" y="508254"/>
                </a:ln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1" name="Freeform 3"/>
          <p:cNvSpPr/>
          <p:nvPr/>
        </p:nvSpPr>
        <p:spPr>
          <a:xfrm>
            <a:off x="2965489" y="2531930"/>
            <a:ext cx="591752" cy="42723"/>
          </a:xfrm>
          <a:custGeom>
            <a:avLst/>
            <a:gdLst>
              <a:gd name="connsiteX0" fmla="*/ 14477 w 790955"/>
              <a:gd name="connsiteY0" fmla="*/ 14478 h 57911"/>
              <a:gd name="connsiteX1" fmla="*/ 776477 w 790955"/>
              <a:gd name="connsiteY1" fmla="*/ 14478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790955" h="57911">
                <a:moveTo>
                  <a:pt x="14477" y="14478"/>
                </a:moveTo>
                <a:lnTo>
                  <a:pt x="776477" y="144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2" name="Freeform 3"/>
          <p:cNvSpPr/>
          <p:nvPr/>
        </p:nvSpPr>
        <p:spPr>
          <a:xfrm>
            <a:off x="3535578" y="1125428"/>
            <a:ext cx="43326" cy="2719688"/>
          </a:xfrm>
          <a:custGeom>
            <a:avLst/>
            <a:gdLst>
              <a:gd name="connsiteX0" fmla="*/ 14477 w 57911"/>
              <a:gd name="connsiteY0" fmla="*/ 14477 h 3686555"/>
              <a:gd name="connsiteX1" fmla="*/ 14477 w 57911"/>
              <a:gd name="connsiteY1" fmla="*/ 3672078 h 368655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57911" h="3686555">
                <a:moveTo>
                  <a:pt x="14477" y="14477"/>
                </a:moveTo>
                <a:lnTo>
                  <a:pt x="14477" y="36720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3" name="Freeform 3"/>
          <p:cNvSpPr/>
          <p:nvPr/>
        </p:nvSpPr>
        <p:spPr>
          <a:xfrm>
            <a:off x="3535579" y="1125427"/>
            <a:ext cx="933805" cy="42723"/>
          </a:xfrm>
          <a:custGeom>
            <a:avLst/>
            <a:gdLst>
              <a:gd name="connsiteX0" fmla="*/ 14477 w 1248155"/>
              <a:gd name="connsiteY0" fmla="*/ 14477 h 57911"/>
              <a:gd name="connsiteX1" fmla="*/ 1233677 w 1248155"/>
              <a:gd name="connsiteY1" fmla="*/ 14477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48155" h="57911">
                <a:moveTo>
                  <a:pt x="14477" y="14477"/>
                </a:moveTo>
                <a:lnTo>
                  <a:pt x="1233677" y="14477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4" name="Freeform 3"/>
          <p:cNvSpPr/>
          <p:nvPr/>
        </p:nvSpPr>
        <p:spPr>
          <a:xfrm>
            <a:off x="3535579" y="1800008"/>
            <a:ext cx="933805" cy="42723"/>
          </a:xfrm>
          <a:custGeom>
            <a:avLst/>
            <a:gdLst>
              <a:gd name="connsiteX0" fmla="*/ 14477 w 1248155"/>
              <a:gd name="connsiteY0" fmla="*/ 14477 h 57911"/>
              <a:gd name="connsiteX1" fmla="*/ 1233677 w 1248155"/>
              <a:gd name="connsiteY1" fmla="*/ 14477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48155" h="57911">
                <a:moveTo>
                  <a:pt x="14477" y="14477"/>
                </a:moveTo>
                <a:lnTo>
                  <a:pt x="1233677" y="14477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5" name="Freeform 3"/>
          <p:cNvSpPr/>
          <p:nvPr/>
        </p:nvSpPr>
        <p:spPr>
          <a:xfrm>
            <a:off x="3535579" y="2530805"/>
            <a:ext cx="933805" cy="42723"/>
          </a:xfrm>
          <a:custGeom>
            <a:avLst/>
            <a:gdLst>
              <a:gd name="connsiteX0" fmla="*/ 14477 w 1248155"/>
              <a:gd name="connsiteY0" fmla="*/ 14478 h 57911"/>
              <a:gd name="connsiteX1" fmla="*/ 1233677 w 1248155"/>
              <a:gd name="connsiteY1" fmla="*/ 14478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48155" h="57911">
                <a:moveTo>
                  <a:pt x="14477" y="14478"/>
                </a:moveTo>
                <a:lnTo>
                  <a:pt x="1233677" y="144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6" name="Freeform 3"/>
          <p:cNvSpPr/>
          <p:nvPr/>
        </p:nvSpPr>
        <p:spPr>
          <a:xfrm>
            <a:off x="3535579" y="3149171"/>
            <a:ext cx="933805" cy="42723"/>
          </a:xfrm>
          <a:custGeom>
            <a:avLst/>
            <a:gdLst>
              <a:gd name="connsiteX0" fmla="*/ 14477 w 1248155"/>
              <a:gd name="connsiteY0" fmla="*/ 14478 h 57911"/>
              <a:gd name="connsiteX1" fmla="*/ 1233677 w 1248155"/>
              <a:gd name="connsiteY1" fmla="*/ 14478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48155" h="57911">
                <a:moveTo>
                  <a:pt x="14477" y="14478"/>
                </a:moveTo>
                <a:lnTo>
                  <a:pt x="1233677" y="144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7" name="Freeform 3"/>
          <p:cNvSpPr/>
          <p:nvPr/>
        </p:nvSpPr>
        <p:spPr>
          <a:xfrm>
            <a:off x="3535579" y="3823753"/>
            <a:ext cx="933805" cy="42723"/>
          </a:xfrm>
          <a:custGeom>
            <a:avLst/>
            <a:gdLst>
              <a:gd name="connsiteX0" fmla="*/ 14477 w 1248155"/>
              <a:gd name="connsiteY0" fmla="*/ 14478 h 57911"/>
              <a:gd name="connsiteX1" fmla="*/ 1233677 w 1248155"/>
              <a:gd name="connsiteY1" fmla="*/ 14478 h 579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48155" h="57911">
                <a:moveTo>
                  <a:pt x="14477" y="14478"/>
                </a:moveTo>
                <a:lnTo>
                  <a:pt x="1233677" y="14478"/>
                </a:lnTo>
              </a:path>
            </a:pathLst>
          </a:custGeom>
          <a:ln w="25400">
            <a:solidFill>
              <a:srgbClr val="8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45"/>
          </a:p>
        </p:txBody>
      </p:sp>
      <p:sp>
        <p:nvSpPr>
          <p:cNvPr id="19" name="TextBox 1"/>
          <p:cNvSpPr txBox="1"/>
          <p:nvPr/>
        </p:nvSpPr>
        <p:spPr>
          <a:xfrm>
            <a:off x="4564499" y="1606770"/>
            <a:ext cx="2375650" cy="2405787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、电路的状态</a:t>
            </a:r>
            <a:endParaRPr lang="en-US" altLang="zh-CN" sz="1950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  <a:hlinkClick r:id="rId2" action="ppaction://hlinksldjump"/>
            </a:endParaRP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、电路的基本形式</a:t>
            </a:r>
            <a:endParaRPr lang="en-US" altLang="zh-CN" sz="1950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  <a:hlinkClick r:id="rId3" action="ppaction://hlinksldjump"/>
            </a:endParaRP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36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、电路的设计与连接</a:t>
            </a:r>
            <a:endParaRPr lang="en-US" altLang="zh-CN" sz="1950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  <a:hlinkClick r:id="rId2" action="ppaction://hlinksldjump"/>
            </a:endParaRP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endParaRPr lang="en-US" altLang="zh-CN" sz="195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0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、电路故障分析</a:t>
            </a:r>
            <a:endParaRPr lang="en-US" altLang="zh-CN" sz="1950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  <a:hlinkClick r:id="rId4" action="ppaction://hlinksldjump"/>
            </a:endParaRPr>
          </a:p>
        </p:txBody>
      </p:sp>
      <p:sp>
        <p:nvSpPr>
          <p:cNvPr id="20" name="TextBox 1"/>
          <p:cNvSpPr txBox="1"/>
          <p:nvPr/>
        </p:nvSpPr>
        <p:spPr>
          <a:xfrm>
            <a:off x="2095971" y="631030"/>
            <a:ext cx="4063613" cy="66172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  <a:tabLst>
                <a:tab pos="3276600" algn="l"/>
              </a:tabLst>
            </a:pPr>
            <a:endParaRPr lang="en-US" altLang="zh-CN" sz="1950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10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</a:t>
            </a:r>
          </a:p>
          <a:p>
            <a:pPr>
              <a:lnSpc>
                <a:spcPts val="10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1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、电路的组成</a:t>
            </a:r>
            <a:endParaRPr lang="en-US" altLang="zh-CN" sz="1950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  <a:hlinkClick r:id="rId5" action="ppaction://hlinksldjump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67978" y="139634"/>
            <a:ext cx="203132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DEC6C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思维导图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416050" y="2331189"/>
            <a:ext cx="1565491" cy="400108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non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altLang="zh-CN" sz="180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黑体" panose="02010609060101010101" charset="-122"/>
                <a:sym typeface="+mn-ea"/>
              </a:rPr>
              <a:t>2.</a:t>
            </a:r>
            <a:r>
              <a:rPr lang="zh-CN" altLang="en-US" sz="200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黑体" panose="02010609060101010101" charset="-122"/>
                <a:sym typeface="+mn-ea"/>
              </a:rPr>
              <a:t>电流和电路</a:t>
            </a:r>
            <a:endParaRPr kumimoji="0" lang="zh-CN" altLang="en-US" sz="2000" b="0" i="0" u="none" strike="noStrike" cap="none" spc="0" normalizeH="0" baseline="0" dirty="0" smtClean="0">
              <a:ln>
                <a:noFill/>
              </a:ln>
              <a:solidFill>
                <a:srgbClr val="FF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黑体" panose="02010609060101010101" charset="-122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411368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62672" y="1667717"/>
            <a:ext cx="1875513" cy="40523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sz="19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、电路的组成：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2804724" y="2398513"/>
            <a:ext cx="3000821" cy="379591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电源、用电器、开关、导线</a:t>
            </a:r>
          </a:p>
        </p:txBody>
      </p:sp>
      <p:sp>
        <p:nvSpPr>
          <p:cNvPr id="4" name="矩形 3"/>
          <p:cNvSpPr/>
          <p:nvPr/>
        </p:nvSpPr>
        <p:spPr>
          <a:xfrm>
            <a:off x="299721" y="104569"/>
            <a:ext cx="2099945" cy="646331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B6E38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知识梳理</a:t>
            </a:r>
          </a:p>
        </p:txBody>
      </p:sp>
    </p:spTree>
    <p:extLst>
      <p:ext uri="{BB962C8B-B14F-4D97-AF65-F5344CB8AC3E}">
        <p14:creationId xmlns:p14="http://schemas.microsoft.com/office/powerpoint/2010/main" val="16451491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78051" y="2370637"/>
            <a:ext cx="5814695" cy="2226250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2600"/>
              </a:lnSpc>
            </a:pPr>
            <a:endParaRPr lang="en-US" altLang="zh-CN" sz="1950" dirty="0" err="1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2600"/>
              </a:lnSpc>
            </a:pPr>
            <a:r>
              <a:rPr lang="en-US" altLang="zh-CN" sz="1950" dirty="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    导线，是不允许的</a:t>
            </a:r>
            <a:r>
              <a:rPr lang="zh-CN" altLang="en-US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。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</a:t>
            </a: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endParaRPr lang="en-US" altLang="zh-CN" sz="1950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1000"/>
              </a:lnSpc>
            </a:pPr>
            <a:endParaRPr lang="en-US" altLang="zh-CN" sz="1950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10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）对用电器短路：直接用导线连接在用电器</a:t>
            </a: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2800"/>
              </a:lnSpc>
            </a:pPr>
            <a:r>
              <a:rPr lang="en-US" altLang="zh-CN" sz="1950" dirty="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的两端，则该用电器叫做被短路</a:t>
            </a:r>
            <a:r>
              <a:rPr lang="zh-CN" altLang="en-US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。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（用电器被短路</a:t>
            </a: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3000"/>
              </a:lnSpc>
            </a:pPr>
            <a:r>
              <a:rPr lang="en-US" altLang="zh-CN" sz="1950" dirty="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时，没有电流经过该用电器，用电器不会被损坏</a:t>
            </a:r>
            <a:r>
              <a:rPr lang="zh-CN" altLang="en-US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。</a:t>
            </a:r>
            <a:endParaRPr lang="en-US" altLang="zh-CN" sz="1950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6" name="TextBox 1"/>
          <p:cNvSpPr txBox="1"/>
          <p:nvPr/>
        </p:nvSpPr>
        <p:spPr>
          <a:xfrm>
            <a:off x="2046441" y="812615"/>
            <a:ext cx="6126677" cy="177741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800"/>
              </a:lnSpc>
              <a:tabLst>
                <a:tab pos="304800" algn="l"/>
                <a:tab pos="533400" algn="l"/>
              </a:tabLst>
            </a:pPr>
            <a:r>
              <a:rPr lang="en-US" altLang="zh-CN" sz="19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、电路的状态：</a:t>
            </a: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2700"/>
              </a:lnSpc>
              <a:tabLst>
                <a:tab pos="304800" algn="l"/>
                <a:tab pos="533400" algn="l"/>
              </a:tabLst>
            </a:pPr>
            <a:r>
              <a:rPr lang="en-US" altLang="zh-CN" sz="1345" dirty="0" smtClean="0"/>
              <a:t>		</a:t>
            </a:r>
            <a:r>
              <a:rPr lang="en-US" altLang="zh-CN" sz="1950" dirty="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通路、开路、短路</a:t>
            </a:r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endParaRPr lang="en-US" altLang="zh-CN" sz="1345" dirty="0" smtClean="0"/>
          </a:p>
          <a:p>
            <a:pPr>
              <a:lnSpc>
                <a:spcPts val="1000"/>
              </a:lnSpc>
            </a:pP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195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）对电源短路：不经过用电器，直接用导线</a:t>
            </a:r>
          </a:p>
          <a:p>
            <a:pPr>
              <a:lnSpc>
                <a:spcPts val="1000"/>
              </a:lnSpc>
            </a:pPr>
            <a:endParaRPr lang="en-US" altLang="zh-CN" sz="1950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1000"/>
              </a:lnSpc>
            </a:pPr>
            <a:endParaRPr lang="en-US" altLang="zh-CN" sz="1950" dirty="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1000"/>
              </a:lnSpc>
            </a:pPr>
            <a:r>
              <a:rPr lang="en-US" altLang="zh-CN" sz="1950" dirty="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     连接电源的两极</a:t>
            </a:r>
            <a:r>
              <a:rPr lang="zh-CN" altLang="en-US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。</a:t>
            </a:r>
            <a:r>
              <a:rPr lang="en-US" altLang="zh-CN" sz="1950" dirty="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（此时电流过大，会损坏电源和</a:t>
            </a:r>
          </a:p>
        </p:txBody>
      </p:sp>
      <p:sp>
        <p:nvSpPr>
          <p:cNvPr id="4" name="矩形 3"/>
          <p:cNvSpPr/>
          <p:nvPr/>
        </p:nvSpPr>
        <p:spPr>
          <a:xfrm>
            <a:off x="299721" y="104569"/>
            <a:ext cx="2099945" cy="646331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B6E38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知识梳理</a:t>
            </a:r>
          </a:p>
        </p:txBody>
      </p:sp>
    </p:spTree>
    <p:extLst>
      <p:ext uri="{BB962C8B-B14F-4D97-AF65-F5344CB8AC3E}">
        <p14:creationId xmlns:p14="http://schemas.microsoft.com/office/powerpoint/2010/main" val="6854628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588</Words>
  <Application>Microsoft Office PowerPoint</Application>
  <PresentationFormat>自定义</PresentationFormat>
  <Paragraphs>293</Paragraphs>
  <Slides>23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24" baseType="lpstr">
      <vt:lpstr>Office 主题</vt:lpstr>
      <vt:lpstr>第十五章 电流和电路  复习课件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4</cp:revision>
  <dcterms:created xsi:type="dcterms:W3CDTF">2020-12-08T12:57:07Z</dcterms:created>
  <dcterms:modified xsi:type="dcterms:W3CDTF">2020-12-08T13:01:48Z</dcterms:modified>
</cp:coreProperties>
</file>