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283" r:id="rId4"/>
    <p:sldId id="298" r:id="rId5"/>
    <p:sldId id="284" r:id="rId6"/>
    <p:sldId id="286" r:id="rId7"/>
    <p:sldId id="287" r:id="rId8"/>
    <p:sldId id="285" r:id="rId9"/>
    <p:sldId id="289" r:id="rId10"/>
    <p:sldId id="288" r:id="rId11"/>
    <p:sldId id="290" r:id="rId12"/>
    <p:sldId id="291" r:id="rId13"/>
    <p:sldId id="293" r:id="rId14"/>
    <p:sldId id="294" r:id="rId15"/>
    <p:sldId id="295" r:id="rId16"/>
    <p:sldId id="296" r:id="rId17"/>
    <p:sldId id="297" r:id="rId18"/>
    <p:sldId id="303" r:id="rId19"/>
    <p:sldId id="299" r:id="rId20"/>
    <p:sldId id="301" r:id="rId21"/>
    <p:sldId id="300" r:id="rId22"/>
    <p:sldId id="302" r:id="rId23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3F255E-F655-495B-AA37-1BB87CDA2DB0}" type="datetimeFigureOut">
              <a:rPr lang="zh-CN" altLang="en-US"/>
              <a:pPr>
                <a:defRPr/>
              </a:pPr>
              <a:t>2020/11/2</a:t>
            </a:fld>
            <a:endParaRPr lang="en-US" altLang="zh-CN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3C9FF74-5CC7-45C5-8823-B6D3A2D9DDF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6844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60C1C-9B34-4A3C-A11A-C7B06D883E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0E427-10CA-494D-BB65-873957F31C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C72E-48CC-4166-AFCD-2EBDE48C26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D0D77-D3EE-4FDD-9A42-F9B456D677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5B79C-E81F-4447-B3DD-763FDA07B1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7D253-296B-4EC5-B7EC-FE8E640BB8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0751-CC86-4315-9407-619B288DBA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E33D-AF5A-4690-80EF-516C0A47E4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0A2C-BBF1-463B-A1C6-B399075713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7B23B-39DE-44E3-86CC-D2BB9A1D93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5C49-727D-479A-88DC-BB5A52EB13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3DB8-2641-4AE7-B7E4-D652D5F4F4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BE56D8D-2E84-479C-B0DD-0E0179D72B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90600"/>
            <a:ext cx="8610600" cy="1470025"/>
          </a:xfrm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第十九章 生活用电</a:t>
            </a:r>
            <a:b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家庭电路电流过大的原因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066800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二、短路对家庭电路的影响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058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短路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是家庭电路中电流过大另一个原因。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．短路原因：火线和零线直接连通。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改装电路不小心；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绝缘皮破损；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导线绝缘皮老化；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电器进水；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灯座插座两线头相连；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插头的两线头相连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．发生短路的危害：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发生短路时，火线和零线直接连通，不经过用电器，</a:t>
            </a:r>
          </a:p>
          <a:p>
            <a:pPr>
              <a:lnSpc>
                <a:spcPct val="80000"/>
              </a:lnSpc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导线的电阻很小，由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I=U/R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可知，电路电流很大；</a:t>
            </a:r>
          </a:p>
          <a:p>
            <a:pPr>
              <a:lnSpc>
                <a:spcPct val="80000"/>
              </a:lnSpc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根据焦耳定律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Q=I</a:t>
            </a:r>
            <a:r>
              <a:rPr lang="en-US" altLang="zh-CN" sz="2800" b="1" baseline="30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Rt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可知，</a:t>
            </a:r>
          </a:p>
          <a:p>
            <a:pPr>
              <a:lnSpc>
                <a:spcPct val="80000"/>
              </a:lnSpc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电流通过导线产生大量热，导线迅速升温，可引燃导线的绝缘皮，易引发火灾。</a:t>
            </a:r>
          </a:p>
        </p:txBody>
      </p:sp>
      <p:pic>
        <p:nvPicPr>
          <p:cNvPr id="13316" name="Picture 4" descr="调整大小 1120400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43400" y="1752600"/>
            <a:ext cx="4572000" cy="3352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858000" cy="1143000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三、保险丝的作用 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1534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．保险丝的作用：</a:t>
            </a:r>
          </a:p>
          <a:p>
            <a:pPr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当电流过大时，保险丝温度升高而熔断，切断电路，起到保险作用。</a:t>
            </a:r>
          </a:p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．保险丝的材料：</a:t>
            </a:r>
          </a:p>
          <a:p>
            <a:pPr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电阻率大，熔点低的铅锑合金。</a:t>
            </a:r>
          </a:p>
        </p:txBody>
      </p:sp>
      <p:pic>
        <p:nvPicPr>
          <p:cNvPr id="306181" name="Picture 5" descr="29"/>
          <p:cNvPicPr>
            <a:picLocks noChangeAspect="1" noChangeArrowheads="1"/>
          </p:cNvPicPr>
          <p:nvPr/>
        </p:nvPicPr>
        <p:blipFill>
          <a:blip r:embed="rId2"/>
          <a:srcRect l="1715" r="46597" b="50423"/>
          <a:stretch>
            <a:fillRect/>
          </a:stretch>
        </p:blipFill>
        <p:spPr bwMode="auto">
          <a:xfrm>
            <a:off x="533400" y="3886200"/>
            <a:ext cx="3422650" cy="26447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6182" name="Picture 6" descr="29"/>
          <p:cNvPicPr>
            <a:picLocks noChangeAspect="1" noChangeArrowheads="1"/>
          </p:cNvPicPr>
          <p:nvPr/>
        </p:nvPicPr>
        <p:blipFill>
          <a:blip r:embed="rId2"/>
          <a:srcRect l="1772" t="49417" r="48410"/>
          <a:stretch>
            <a:fillRect/>
          </a:stretch>
        </p:blipFill>
        <p:spPr bwMode="auto">
          <a:xfrm>
            <a:off x="4191000" y="3886200"/>
            <a:ext cx="3505200" cy="2743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矩形 5"/>
          <p:cNvSpPr/>
          <p:nvPr/>
        </p:nvSpPr>
        <p:spPr>
          <a:xfrm>
            <a:off x="6537325" y="5233988"/>
            <a:ext cx="46038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rot="16200000" flipH="1">
            <a:off x="6148388" y="5610225"/>
            <a:ext cx="814387" cy="4763"/>
          </a:xfrm>
          <a:prstGeom prst="line">
            <a:avLst/>
          </a:prstGeom>
          <a:ln w="31750">
            <a:solidFill>
              <a:srgbClr val="FFC000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．选择原则：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选择合适规格保险丝，使它的额定电流等于或稍大于电路中最大正常电流。</a:t>
            </a:r>
          </a:p>
          <a:p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思考题：</a:t>
            </a:r>
          </a:p>
          <a:p>
            <a:pPr>
              <a:buFontTx/>
              <a:buNone/>
            </a:pP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）过粗的保险丝好不好？</a:t>
            </a:r>
          </a:p>
          <a:p>
            <a:pPr>
              <a:buFontTx/>
              <a:buNone/>
            </a:pP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）过细的保险丝好不好？</a:t>
            </a:r>
          </a:p>
          <a:p>
            <a:pPr>
              <a:buFontTx/>
              <a:buNone/>
            </a:pP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）使用铜丝铁丝好不好？</a:t>
            </a:r>
          </a:p>
          <a:p>
            <a:endParaRPr lang="en-US" altLang="zh-CN" b="1" smtClean="0">
              <a:solidFill>
                <a:schemeClr val="accent2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．安装：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保险丝安装在总开关之后，</a:t>
            </a:r>
          </a:p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只在火线上，</a:t>
            </a:r>
          </a:p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与被保护电路串联。</a:t>
            </a:r>
          </a:p>
          <a:p>
            <a:pPr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0" y="304800"/>
            <a:ext cx="4735513" cy="6019800"/>
          </a:xfrm>
          <a:prstGeom prst="rect">
            <a:avLst/>
          </a:prstGeom>
          <a:noFill/>
          <a:ln w="2857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．保险管：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保险丝有时安装在玻璃管中，称为保险管。</a:t>
            </a:r>
          </a:p>
          <a:p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保险管的额定电流写在管端铜帽上。</a:t>
            </a:r>
          </a:p>
        </p:txBody>
      </p:sp>
      <p:pic>
        <p:nvPicPr>
          <p:cNvPr id="17412" name="Picture 4" descr="19-2-2"/>
          <p:cNvPicPr>
            <a:picLocks noChangeAspect="1" noChangeArrowheads="1"/>
          </p:cNvPicPr>
          <p:nvPr/>
        </p:nvPicPr>
        <p:blipFill>
          <a:blip r:embed="rId2"/>
          <a:srcRect b="16092"/>
          <a:stretch>
            <a:fillRect/>
          </a:stretch>
        </p:blipFill>
        <p:spPr bwMode="auto">
          <a:xfrm>
            <a:off x="3657600" y="1143000"/>
            <a:ext cx="5334000" cy="4876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漏电保护器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03288" y="2819400"/>
            <a:ext cx="2355850" cy="3429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35" name="Picture 6" descr="住宅配电箱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05200" y="2698750"/>
            <a:ext cx="5257800" cy="36258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762000"/>
          </a:xfrm>
        </p:spPr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．空气开关：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当前用空气开关代替保险丝。</a:t>
            </a:r>
          </a:p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当电路中电流过大时，空气开关自动断开，切断电源（跳闸）。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160963" y="6203950"/>
            <a:ext cx="14620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/>
              <a:buNone/>
            </a:pPr>
            <a:r>
              <a:rPr lang="zh-CN" altLang="en-US" sz="2000" b="1">
                <a:solidFill>
                  <a:schemeClr val="tx2"/>
                </a:solidFill>
                <a:ea typeface="楷体" pitchFamily="49" charset="-122"/>
                <a:cs typeface="Times New Roman" pitchFamily="18" charset="0"/>
              </a:rPr>
              <a:t>住宅配电箱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G:\我的物理\2020秋物理九上课件\2020秋物理九上课件19-02家庭电路电流过大的原因\思维导图第19-02家庭电路电流过大的原因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2133600"/>
            <a:ext cx="8795150" cy="2286000"/>
          </a:xfrm>
          <a:prstGeom prst="rect">
            <a:avLst/>
          </a:prstGeom>
          <a:noFill/>
        </p:spPr>
      </p:pic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本课小结</a:t>
            </a: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atinLnBrk="1">
              <a:buNone/>
            </a:pP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哈尔滨模拟）如图，闭合甲、乙两个电路中的开关后，都有一部分电线燃烧起来，产生这种现象的原因，甲是因为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，乙是因为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答案：用电器总功率过大；短路</a:t>
            </a:r>
          </a:p>
        </p:txBody>
      </p:sp>
      <p:pic>
        <p:nvPicPr>
          <p:cNvPr id="48130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40908" y="4038600"/>
            <a:ext cx="6563164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4876800" cy="4906963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渭滨区一模）如图所示为家庭电路正常工作的一部分，下列说法中正确的是（　　）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．导线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与大地之间的电压为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220V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．保险丝能在有人触电时自动切断电路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．闭合开关后，测电笔先后插入插座的左右插孔，氖管都发光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．电冰箱的插头插入三孔插座时，能使电冰箱的金属外壳接地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endParaRPr lang="zh-CN" altLang="en-US" sz="24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34818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1219200"/>
            <a:ext cx="3352800" cy="23714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213360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我国城乡许多地区进行家庭供电线路的改造，主要内容是把电线换成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更粗</a:t>
            </a: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的，电能表换成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标定电流更大</a:t>
            </a: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的。你认为电功率与电流间有什么关系？</a:t>
            </a:r>
          </a:p>
        </p:txBody>
      </p:sp>
      <p:pic>
        <p:nvPicPr>
          <p:cNvPr id="296964" name="Picture 4" descr="供电线路增容改造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1905000"/>
            <a:ext cx="4762500" cy="27717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96965" name="Picture 5" descr="供电线路增容改造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81200" y="3962400"/>
            <a:ext cx="4168775" cy="26955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96966" name="Picture 6" descr="电能表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562600" y="1828800"/>
            <a:ext cx="3349625" cy="45720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台安县一模）下列有关家庭用电知识的说法正确的是（　　）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．制作保险丝应选择熔点较高、电阻较小的材料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．使用螺丝刀形状的试电笔时手不能接触上端的金属帽，笔尖接触导线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．控制电灯的开关应连接在火线和该电灯之间，而且螺纹灯泡螺纹只能接零线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．小明家正使用着一台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110W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的电冰箱，当他将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60W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的台灯的插头插进插座时，灯不亮且空气开关跳闸，则故障可能是台灯断路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2019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秋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龙岗区期末）关于家庭电路，下列说法中正确的是（　　）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．在家庭电路中，同时工作的用电器越多，总电阻越大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．家庭电路中总电流过大，保险丝熔断，一定是由于电路中用电器过多引起的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．用电器使用三线插头，是为了防止漏电而采取的保护措施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．使用试电笔时，手必须要触碰到试电笔的笔尖金属体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工业园区二模）如图所示为小刚所连的两盏白炽灯和两个插座的电路图。通电后发现不能正常工作。下面几个措施中可能引起危险的是（　　）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．拆掉开关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，两条导线连在一起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．拆掉开关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，两条导线连在一起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．拆掉插座甲，两条导线连在一起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．拆掉灯泡丙，两条导线连在一起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endParaRPr lang="zh-CN" altLang="en-US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endParaRPr lang="zh-CN" altLang="en-US" sz="24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49154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14800" y="4267200"/>
            <a:ext cx="4474191" cy="2133600"/>
          </a:xfrm>
          <a:prstGeom prst="rect">
            <a:avLst/>
          </a:prstGeom>
          <a:noFill/>
        </p:spPr>
      </p:pic>
      <p:pic>
        <p:nvPicPr>
          <p:cNvPr id="49155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88600" y="116078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543800" cy="1477962"/>
          </a:xfrm>
        </p:spPr>
        <p:txBody>
          <a:bodyPr/>
          <a:lstStyle/>
          <a:p>
            <a:pPr algn="l"/>
            <a:r>
              <a:rPr lang="zh-CN" altLang="en-US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一、家用电器的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总功率</a:t>
            </a:r>
            <a:r>
              <a:rPr lang="zh-CN" altLang="en-US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对家庭电路的影响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034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．家庭电路中的总功率：</a:t>
            </a:r>
            <a:r>
              <a:rPr lang="en-US" altLang="zh-CN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 = P</a:t>
            </a:r>
            <a:r>
              <a:rPr lang="en-US" altLang="zh-CN" sz="3000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en-US" altLang="zh-CN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 P</a:t>
            </a:r>
            <a:r>
              <a:rPr lang="en-US" altLang="zh-CN" sz="3000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 …+ P</a:t>
            </a:r>
            <a:r>
              <a:rPr lang="en-US" altLang="zh-CN" sz="3000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</a:t>
            </a: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en-US" altLang="zh-CN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3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用电器的总功率过大</a:t>
            </a: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是家庭电路中电流过大的原因之一。</a:t>
            </a:r>
          </a:p>
          <a:p>
            <a:pPr>
              <a:buClr>
                <a:schemeClr val="bg1"/>
              </a:buClr>
            </a:pP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由</a:t>
            </a:r>
            <a:r>
              <a:rPr lang="en-US" altLang="zh-CN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P=UI</a:t>
            </a: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得</a:t>
            </a:r>
            <a:r>
              <a:rPr lang="en-US" altLang="zh-CN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I=P/U</a:t>
            </a: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>
              <a:buClr>
                <a:schemeClr val="bg1"/>
              </a:buClr>
            </a:pP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家庭电路中的用电器都是并联，电压保持</a:t>
            </a:r>
            <a:r>
              <a:rPr lang="en-US" altLang="zh-CN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220V</a:t>
            </a: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不变；</a:t>
            </a:r>
          </a:p>
          <a:p>
            <a:pPr>
              <a:buClr>
                <a:schemeClr val="bg1"/>
              </a:buClr>
            </a:pP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所以用电器总功率</a:t>
            </a:r>
            <a:r>
              <a:rPr lang="en-US" altLang="zh-CN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越大，干路总电流</a:t>
            </a:r>
            <a:r>
              <a:rPr lang="en-US" altLang="zh-CN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就越大。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调整大小 1090400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．用电器的总功率过大的危害：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352800" cy="452596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由焦耳定律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Q=I</a:t>
            </a:r>
            <a:r>
              <a:rPr lang="en-US" altLang="zh-CN" b="1" baseline="30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Rt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可知，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电阻和通电时间一定时，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电流越大，电流产生的热量越多，易引发火灾。</a:t>
            </a:r>
          </a:p>
        </p:txBody>
      </p:sp>
      <p:pic>
        <p:nvPicPr>
          <p:cNvPr id="7173" name="Picture 5" descr="调整大小 1120400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86200" y="4495800"/>
            <a:ext cx="4724400" cy="1905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Picture 2" descr="54baacfb43166d22429b2bd4442309f79152d24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33800" y="1447800"/>
            <a:ext cx="4451685" cy="304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6021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炎炎夏日即将来临，明明家新购置了一台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1kW</a:t>
            </a: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的空调。已知他家原有用电器的总功率是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1020W</a:t>
            </a: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，电能表上标有“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220V 10A”</a:t>
            </a: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的字样。请你通过计算说明：</a:t>
            </a:r>
          </a:p>
          <a:p>
            <a:pPr>
              <a:buFontTx/>
              <a:buNone/>
            </a:pP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）使用这台空调时，通过它的电流是多少？</a:t>
            </a:r>
          </a:p>
          <a:p>
            <a:pPr>
              <a:buFontTx/>
              <a:buNone/>
            </a:pP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）从安全用电的角度考虑，明明家的电路是否允许安装这样一台空调？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0" y="685800"/>
            <a:ext cx="7620000" cy="5405438"/>
          </a:xfrm>
          <a:prstGeom prst="rect">
            <a:avLst/>
          </a:prstGeom>
          <a:noFill/>
          <a:ln w="28575">
            <a:noFill/>
            <a:miter lim="800000"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．家庭电路中注意事项：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）添置大功率用电器之前，要计算一下电流或总功率，不要超过供电线和电能表额定最大电流或电能表的额定功率。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）每个用电器功率不大，但同时使用用电器过多，干路电流也会超过安全值。</a:t>
            </a:r>
          </a:p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建议同时使用的用电器不能太多，尽量错开时间交替使用。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2" name="Picture 4" descr="0119a4959dffeed1024cd5f47cf954fd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4586288" cy="3429000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04133" name="Picture 5" descr="e6e4bcff6f349fa08b45e403006ff2a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57600" y="2697163"/>
            <a:ext cx="5486400" cy="4095750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1212</Words>
  <Application>Microsoft Office PowerPoint</Application>
  <PresentationFormat>全屏显示(4:3)</PresentationFormat>
  <Paragraphs>91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默认设计模板</vt:lpstr>
      <vt:lpstr>第十九章 生活用电 第2节 家庭电路电流过大的原因</vt:lpstr>
      <vt:lpstr>PowerPoint 演示文稿</vt:lpstr>
      <vt:lpstr>一、家用电器的总功率对家庭电路的影响</vt:lpstr>
      <vt:lpstr>PowerPoint 演示文稿</vt:lpstr>
      <vt:lpstr>3．用电器的总功率过大的危害：</vt:lpstr>
      <vt:lpstr>课堂练习</vt:lpstr>
      <vt:lpstr>PowerPoint 演示文稿</vt:lpstr>
      <vt:lpstr>4．家庭电路中注意事项：</vt:lpstr>
      <vt:lpstr>PowerPoint 演示文稿</vt:lpstr>
      <vt:lpstr>二、短路对家庭电路的影响</vt:lpstr>
      <vt:lpstr>3．发生短路的危害：</vt:lpstr>
      <vt:lpstr>三、保险丝的作用 </vt:lpstr>
      <vt:lpstr>3．选择原则：</vt:lpstr>
      <vt:lpstr>4．安装：</vt:lpstr>
      <vt:lpstr>5．保险管：</vt:lpstr>
      <vt:lpstr>6．空气开关：</vt:lpstr>
      <vt:lpstr>本课小结</vt:lpstr>
      <vt:lpstr>课堂练习</vt:lpstr>
      <vt:lpstr>课堂练习</vt:lpstr>
      <vt:lpstr>课堂练习</vt:lpstr>
      <vt:lpstr>课堂练习</vt:lpstr>
      <vt:lpstr>课堂练习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第十九章 生活用电 第2节 家庭电路电流过大的原因</dc:title>
  <cp:lastModifiedBy>User</cp:lastModifiedBy>
  <cp:revision>1</cp:revision>
  <cp:lastPrinted>2020-10-09T16:59:38Z</cp:lastPrinted>
  <dcterms:created xsi:type="dcterms:W3CDTF">2020-10-09T16:59:38Z</dcterms:created>
  <dcterms:modified xsi:type="dcterms:W3CDTF">2020-11-02T14:39:26Z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