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4"/>
  </p:handoutMasterIdLst>
  <p:sldIdLst>
    <p:sldId id="280" r:id="rId3"/>
    <p:sldId id="282" r:id="rId5"/>
    <p:sldId id="283" r:id="rId6"/>
    <p:sldId id="281" r:id="rId7"/>
    <p:sldId id="287" r:id="rId8"/>
    <p:sldId id="284" r:id="rId9"/>
    <p:sldId id="285" r:id="rId10"/>
    <p:sldId id="288" r:id="rId11"/>
    <p:sldId id="289" r:id="rId12"/>
    <p:sldId id="290" r:id="rId13"/>
    <p:sldId id="291" r:id="rId14"/>
    <p:sldId id="286" r:id="rId15"/>
    <p:sldId id="293" r:id="rId16"/>
    <p:sldId id="295" r:id="rId17"/>
    <p:sldId id="294" r:id="rId18"/>
    <p:sldId id="296" r:id="rId19"/>
    <p:sldId id="297" r:id="rId20"/>
    <p:sldId id="292" r:id="rId21"/>
    <p:sldId id="298" r:id="rId22"/>
    <p:sldId id="268" r:id="rId23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BFE"/>
    <a:srgbClr val="57D2E3"/>
    <a:srgbClr val="21B1C5"/>
    <a:srgbClr val="B2F3FC"/>
    <a:srgbClr val="4BCFE1"/>
    <a:srgbClr val="5BADF7"/>
    <a:srgbClr val="6A56A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0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790" y="36"/>
      </p:cViewPr>
      <p:guideLst/>
    </p:cSldViewPr>
  </p:notes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EDAC48E-4D8E-4D46-8691-4A6CB7D69724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5B50489F-DAE0-4577-93B1-00B7F0AAD38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70DDFB1-038C-4150-AB3B-C6C8296F66F2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C0E029B0-8BF4-4D72-BB51-0D760E2DB17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C89A5417-D5B2-4796-8FB0-6CAD97526FC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8FFFA28-6A6C-48B2-A152-17A7A854CC9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"/>
          <p:cNvGrpSpPr/>
          <p:nvPr userDrawn="1"/>
        </p:nvGrpSpPr>
        <p:grpSpPr bwMode="auto">
          <a:xfrm>
            <a:off x="0" y="876300"/>
            <a:ext cx="8143875" cy="3740150"/>
            <a:chOff x="-1" y="869694"/>
            <a:chExt cx="8144452" cy="3740406"/>
          </a:xfrm>
        </p:grpSpPr>
        <p:sp>
          <p:nvSpPr>
            <p:cNvPr id="8" name="矩形 14"/>
            <p:cNvSpPr>
              <a:spLocks noChangeArrowheads="1"/>
            </p:cNvSpPr>
            <p:nvPr/>
          </p:nvSpPr>
          <p:spPr bwMode="auto">
            <a:xfrm rot="10800000">
              <a:off x="-1" y="869694"/>
              <a:ext cx="8144452" cy="3740406"/>
            </a:xfrm>
            <a:prstGeom prst="rect">
              <a:avLst/>
            </a:prstGeom>
            <a:gradFill flip="none" rotWithShape="1">
              <a:gsLst>
                <a:gs pos="917">
                  <a:schemeClr val="bg1"/>
                </a:gs>
                <a:gs pos="37000">
                  <a:srgbClr val="E6FBFE">
                    <a:alpha val="80000"/>
                  </a:srgbClr>
                </a:gs>
                <a:gs pos="100000">
                  <a:srgbClr val="57D2E3"/>
                </a:gs>
              </a:gsLst>
              <a:lin ang="0" scaled="1"/>
              <a:tileRect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 dirty="0" smtClean="0"/>
            </a:p>
          </p:txBody>
        </p:sp>
        <p:pic>
          <p:nvPicPr>
            <p:cNvPr id="9" name="图片 28"/>
            <p:cNvPicPr>
              <a:picLocks noChangeAspect="1"/>
            </p:cNvPicPr>
            <p:nvPr/>
          </p:nvPicPr>
          <p:blipFill>
            <a:blip r:embed="rId2"/>
            <a:srcRect l="368" t="9363" r="29749" b="-82"/>
            <a:stretch>
              <a:fillRect/>
            </a:stretch>
          </p:blipFill>
          <p:spPr bwMode="auto">
            <a:xfrm>
              <a:off x="0" y="869694"/>
              <a:ext cx="8144450" cy="3336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矩形 14"/>
          <p:cNvSpPr>
            <a:spLocks noChangeArrowheads="1"/>
          </p:cNvSpPr>
          <p:nvPr userDrawn="1"/>
        </p:nvSpPr>
        <p:spPr bwMode="auto">
          <a:xfrm>
            <a:off x="6531" y="1536700"/>
            <a:ext cx="8144451" cy="2298699"/>
          </a:xfrm>
          <a:prstGeom prst="rect">
            <a:avLst/>
          </a:prstGeom>
          <a:gradFill>
            <a:gsLst>
              <a:gs pos="917">
                <a:schemeClr val="bg1">
                  <a:alpha val="28000"/>
                </a:schemeClr>
              </a:gs>
              <a:gs pos="31000">
                <a:srgbClr val="E6FBFE">
                  <a:alpha val="80000"/>
                </a:srgbClr>
              </a:gs>
              <a:gs pos="79000">
                <a:srgbClr val="57D2E3"/>
              </a:gs>
            </a:gsLst>
            <a:lin ang="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4"/>
          <p:cNvSpPr>
            <a:spLocks noChangeArrowheads="1"/>
          </p:cNvSpPr>
          <p:nvPr userDrawn="1"/>
        </p:nvSpPr>
        <p:spPr bwMode="auto">
          <a:xfrm>
            <a:off x="0" y="171611"/>
            <a:ext cx="12192000" cy="521785"/>
          </a:xfrm>
          <a:prstGeom prst="rect">
            <a:avLst/>
          </a:prstGeom>
          <a:gradFill flip="none" rotWithShape="1"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mtClean="0"/>
          </a:p>
        </p:txBody>
      </p:sp>
      <p:pic>
        <p:nvPicPr>
          <p:cNvPr id="3" name="图片 21"/>
          <p:cNvPicPr>
            <a:picLocks noChangeAspect="1"/>
          </p:cNvPicPr>
          <p:nvPr userDrawn="1"/>
        </p:nvPicPr>
        <p:blipFill>
          <a:blip r:embed="rId2"/>
          <a:srcRect l="-2669" t="12558" r="-10663" b="70840"/>
          <a:stretch>
            <a:fillRect/>
          </a:stretch>
        </p:blipFill>
        <p:spPr bwMode="auto">
          <a:xfrm>
            <a:off x="2233613" y="182563"/>
            <a:ext cx="9958387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28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39513" y="252413"/>
            <a:ext cx="52387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8"/>
          <p:cNvSpPr>
            <a:spLocks noChangeArrowheads="1"/>
          </p:cNvSpPr>
          <p:nvPr userDrawn="1"/>
        </p:nvSpPr>
        <p:spPr bwMode="auto">
          <a:xfrm>
            <a:off x="7583488" y="280988"/>
            <a:ext cx="3743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北京师范大学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 userDrawn="1"/>
        </p:nvGrpSpPr>
        <p:grpSpPr bwMode="auto">
          <a:xfrm>
            <a:off x="0" y="839788"/>
            <a:ext cx="12192000" cy="3122612"/>
            <a:chOff x="0" y="839788"/>
            <a:chExt cx="12192000" cy="3122612"/>
          </a:xfrm>
        </p:grpSpPr>
        <p:sp>
          <p:nvSpPr>
            <p:cNvPr id="3" name="矩形 14"/>
            <p:cNvSpPr>
              <a:spLocks noChangeArrowheads="1"/>
            </p:cNvSpPr>
            <p:nvPr/>
          </p:nvSpPr>
          <p:spPr bwMode="auto">
            <a:xfrm>
              <a:off x="0" y="840303"/>
              <a:ext cx="12192000" cy="3120789"/>
            </a:xfrm>
            <a:prstGeom prst="rect">
              <a:avLst/>
            </a:prstGeom>
            <a:solidFill>
              <a:srgbClr val="57D2E3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 smtClean="0"/>
            </a:p>
          </p:txBody>
        </p:sp>
        <p:pic>
          <p:nvPicPr>
            <p:cNvPr id="4" name="图片 28"/>
            <p:cNvPicPr>
              <a:picLocks noChangeAspect="1"/>
            </p:cNvPicPr>
            <p:nvPr/>
          </p:nvPicPr>
          <p:blipFill>
            <a:blip r:embed="rId2"/>
            <a:srcRect t="9363" b="14136"/>
            <a:stretch>
              <a:fillRect/>
            </a:stretch>
          </p:blipFill>
          <p:spPr bwMode="auto">
            <a:xfrm>
              <a:off x="280416" y="839788"/>
              <a:ext cx="11640122" cy="3122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矩形 14"/>
          <p:cNvSpPr>
            <a:spLocks noChangeArrowheads="1"/>
          </p:cNvSpPr>
          <p:nvPr userDrawn="1"/>
        </p:nvSpPr>
        <p:spPr bwMode="auto">
          <a:xfrm>
            <a:off x="0" y="2127509"/>
            <a:ext cx="12192000" cy="1356797"/>
          </a:xfrm>
          <a:prstGeom prst="rect">
            <a:avLst/>
          </a:prstGeom>
          <a:gradFill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mtClean="0"/>
          </a:p>
        </p:txBody>
      </p:sp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2646680" y="2373630"/>
            <a:ext cx="777049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5400" b="1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谢谢观看！</a:t>
            </a:r>
            <a:endParaRPr lang="zh-CN" altLang="en-US" sz="5400" b="1" spc="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5.jpeg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8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33.jpeg"/><Relationship Id="rId7" Type="http://schemas.openxmlformats.org/officeDocument/2006/relationships/image" Target="../media/image32.jpe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40.png"/><Relationship Id="rId14" Type="http://schemas.openxmlformats.org/officeDocument/2006/relationships/image" Target="../media/image39.png"/><Relationship Id="rId13" Type="http://schemas.openxmlformats.org/officeDocument/2006/relationships/image" Target="../media/image38.png"/><Relationship Id="rId12" Type="http://schemas.openxmlformats.org/officeDocument/2006/relationships/image" Target="../media/image37.png"/><Relationship Id="rId11" Type="http://schemas.openxmlformats.org/officeDocument/2006/relationships/image" Target="../media/image36.png"/><Relationship Id="rId10" Type="http://schemas.openxmlformats.org/officeDocument/2006/relationships/image" Target="../media/image35.png"/><Relationship Id="rId1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4.png"/><Relationship Id="rId6" Type="http://schemas.openxmlformats.org/officeDocument/2006/relationships/image" Target="../media/image43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42.png"/><Relationship Id="rId3" Type="http://schemas.openxmlformats.org/officeDocument/2006/relationships/oleObject" Target="../embeddings/oleObject2.bin"/><Relationship Id="rId2" Type="http://schemas.openxmlformats.org/officeDocument/2006/relationships/image" Target="../media/image41.png"/><Relationship Id="rId1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6531" y="840302"/>
            <a:ext cx="12192000" cy="60176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dirty="0" smtClean="0"/>
          </a:p>
        </p:txBody>
      </p:sp>
      <p:grpSp>
        <p:nvGrpSpPr>
          <p:cNvPr id="6148" name="组合 8"/>
          <p:cNvGrpSpPr/>
          <p:nvPr/>
        </p:nvGrpSpPr>
        <p:grpSpPr bwMode="auto">
          <a:xfrm>
            <a:off x="1912668" y="1987550"/>
            <a:ext cx="4189863" cy="1385034"/>
            <a:chOff x="863803" y="2105678"/>
            <a:chExt cx="4189863" cy="1385603"/>
          </a:xfrm>
        </p:grpSpPr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1703860" y="2105678"/>
              <a:ext cx="2497138" cy="554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第十一章 </a:t>
              </a:r>
              <a:r>
                <a:rPr lang="en-US" altLang="zh-CN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· </a:t>
              </a:r>
              <a:r>
                <a:rPr lang="zh-CN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简单电路</a:t>
              </a:r>
              <a:endPara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" name="TextBox 2"/>
            <p:cNvSpPr txBox="1">
              <a:spLocks noChangeArrowheads="1"/>
            </p:cNvSpPr>
            <p:nvPr/>
          </p:nvSpPr>
          <p:spPr bwMode="auto">
            <a:xfrm>
              <a:off x="863803" y="2659943"/>
              <a:ext cx="4189863" cy="83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4800" b="1" spc="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一、认识电路</a:t>
              </a:r>
              <a:endParaRPr lang="zh-CN" altLang="en-US" sz="48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矩形 8"/>
          <p:cNvSpPr>
            <a:spLocks noChangeArrowheads="1"/>
          </p:cNvSpPr>
          <p:nvPr/>
        </p:nvSpPr>
        <p:spPr bwMode="auto">
          <a:xfrm>
            <a:off x="7583488" y="280988"/>
            <a:ext cx="3743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北京师范大学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50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940675" y="971550"/>
            <a:ext cx="4162425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85168" y="921633"/>
            <a:ext cx="413067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73E87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通路、断路和短路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13"/>
          <p:cNvSpPr txBox="1"/>
          <p:nvPr/>
        </p:nvSpPr>
        <p:spPr>
          <a:xfrm>
            <a:off x="1912584" y="1486607"/>
            <a:ext cx="14944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、通路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xjhsy4" descr="w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430" y="4965700"/>
            <a:ext cx="3476625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46"/>
          <p:cNvGrpSpPr/>
          <p:nvPr/>
        </p:nvGrpSpPr>
        <p:grpSpPr bwMode="auto">
          <a:xfrm>
            <a:off x="7491130" y="3489325"/>
            <a:ext cx="1763713" cy="990600"/>
            <a:chOff x="4013" y="890"/>
            <a:chExt cx="1111" cy="624"/>
          </a:xfrm>
        </p:grpSpPr>
        <p:sp>
          <p:nvSpPr>
            <p:cNvPr id="9" name="AutoShape 47"/>
            <p:cNvSpPr>
              <a:spLocks noChangeArrowheads="1"/>
            </p:cNvSpPr>
            <p:nvPr/>
          </p:nvSpPr>
          <p:spPr bwMode="auto">
            <a:xfrm>
              <a:off x="4014" y="1275"/>
              <a:ext cx="1097" cy="174"/>
            </a:xfrm>
            <a:prstGeom prst="parallelogram">
              <a:avLst>
                <a:gd name="adj" fmla="val 157615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" name="Group 48"/>
            <p:cNvGrpSpPr/>
            <p:nvPr/>
          </p:nvGrpSpPr>
          <p:grpSpPr bwMode="auto">
            <a:xfrm>
              <a:off x="4013" y="890"/>
              <a:ext cx="1111" cy="624"/>
              <a:chOff x="4014" y="890"/>
              <a:chExt cx="1111" cy="624"/>
            </a:xfrm>
          </p:grpSpPr>
          <p:grpSp>
            <p:nvGrpSpPr>
              <p:cNvPr id="11" name="Group 49"/>
              <p:cNvGrpSpPr/>
              <p:nvPr/>
            </p:nvGrpSpPr>
            <p:grpSpPr bwMode="auto">
              <a:xfrm rot="1936516">
                <a:off x="4354" y="890"/>
                <a:ext cx="509" cy="250"/>
                <a:chOff x="4309" y="527"/>
                <a:chExt cx="509" cy="250"/>
              </a:xfrm>
            </p:grpSpPr>
            <p:sp>
              <p:nvSpPr>
                <p:cNvPr id="18" name="AutoShape 50"/>
                <p:cNvSpPr>
                  <a:spLocks noChangeArrowheads="1"/>
                </p:cNvSpPr>
                <p:nvPr/>
              </p:nvSpPr>
              <p:spPr bwMode="auto">
                <a:xfrm rot="3179038">
                  <a:off x="4506" y="489"/>
                  <a:ext cx="91" cy="48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6600"/>
                </a:solidFill>
                <a:ln w="190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" name="AutoShape 51"/>
                <p:cNvSpPr>
                  <a:spLocks noChangeArrowheads="1"/>
                </p:cNvSpPr>
                <p:nvPr/>
              </p:nvSpPr>
              <p:spPr bwMode="auto">
                <a:xfrm rot="3179038">
                  <a:off x="4735" y="509"/>
                  <a:ext cx="65" cy="10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 w="190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2" name="Freeform 52"/>
              <p:cNvSpPr>
                <a:spLocks noChangeArrowheads="1"/>
              </p:cNvSpPr>
              <p:nvPr/>
            </p:nvSpPr>
            <p:spPr bwMode="auto">
              <a:xfrm>
                <a:off x="4014" y="1448"/>
                <a:ext cx="826" cy="66"/>
              </a:xfrm>
              <a:custGeom>
                <a:avLst/>
                <a:gdLst>
                  <a:gd name="T0" fmla="*/ 0 w 1440"/>
                  <a:gd name="T1" fmla="*/ 0 h 255"/>
                  <a:gd name="T2" fmla="*/ 0 w 1440"/>
                  <a:gd name="T3" fmla="*/ 0 h 255"/>
                  <a:gd name="T4" fmla="*/ 3 w 1440"/>
                  <a:gd name="T5" fmla="*/ 0 h 255"/>
                  <a:gd name="T6" fmla="*/ 3 w 1440"/>
                  <a:gd name="T7" fmla="*/ 0 h 2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255"/>
                  <a:gd name="T14" fmla="*/ 1440 w 1440"/>
                  <a:gd name="T15" fmla="*/ 255 h 2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255">
                    <a:moveTo>
                      <a:pt x="0" y="45"/>
                    </a:moveTo>
                    <a:lnTo>
                      <a:pt x="0" y="255"/>
                    </a:lnTo>
                    <a:lnTo>
                      <a:pt x="1440" y="255"/>
                    </a:lnTo>
                    <a:lnTo>
                      <a:pt x="1440" y="0"/>
                    </a:lnTo>
                  </a:path>
                </a:pathLst>
              </a:custGeom>
              <a:solidFill>
                <a:srgbClr val="FFFF00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53"/>
              <p:cNvSpPr>
                <a:spLocks noChangeArrowheads="1"/>
              </p:cNvSpPr>
              <p:nvPr/>
            </p:nvSpPr>
            <p:spPr bwMode="auto">
              <a:xfrm>
                <a:off x="4840" y="1274"/>
                <a:ext cx="285" cy="240"/>
              </a:xfrm>
              <a:custGeom>
                <a:avLst/>
                <a:gdLst>
                  <a:gd name="T0" fmla="*/ 1 w 496"/>
                  <a:gd name="T1" fmla="*/ 0 h 495"/>
                  <a:gd name="T2" fmla="*/ 1 w 496"/>
                  <a:gd name="T3" fmla="*/ 0 h 495"/>
                  <a:gd name="T4" fmla="*/ 0 w 496"/>
                  <a:gd name="T5" fmla="*/ 0 h 495"/>
                  <a:gd name="T6" fmla="*/ 0 60000 65536"/>
                  <a:gd name="T7" fmla="*/ 0 60000 65536"/>
                  <a:gd name="T8" fmla="*/ 0 60000 65536"/>
                  <a:gd name="T9" fmla="*/ 0 w 496"/>
                  <a:gd name="T10" fmla="*/ 0 h 495"/>
                  <a:gd name="T11" fmla="*/ 496 w 496"/>
                  <a:gd name="T12" fmla="*/ 495 h 4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6" h="495">
                    <a:moveTo>
                      <a:pt x="481" y="0"/>
                    </a:moveTo>
                    <a:lnTo>
                      <a:pt x="496" y="150"/>
                    </a:lnTo>
                    <a:lnTo>
                      <a:pt x="0" y="495"/>
                    </a:lnTo>
                  </a:path>
                </a:pathLst>
              </a:custGeom>
              <a:solidFill>
                <a:srgbClr val="FFFF00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AutoShape 54"/>
              <p:cNvSpPr>
                <a:spLocks noChangeArrowheads="1"/>
              </p:cNvSpPr>
              <p:nvPr/>
            </p:nvSpPr>
            <p:spPr bwMode="auto">
              <a:xfrm>
                <a:off x="4342" y="1068"/>
                <a:ext cx="103" cy="29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AutoShape 55"/>
              <p:cNvSpPr>
                <a:spLocks noChangeArrowheads="1"/>
              </p:cNvSpPr>
              <p:nvPr/>
            </p:nvSpPr>
            <p:spPr bwMode="auto">
              <a:xfrm>
                <a:off x="4649" y="1071"/>
                <a:ext cx="104" cy="299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AutoShape 56"/>
              <p:cNvSpPr>
                <a:spLocks noChangeArrowheads="1"/>
              </p:cNvSpPr>
              <p:nvPr/>
            </p:nvSpPr>
            <p:spPr bwMode="auto">
              <a:xfrm rot="-151939">
                <a:off x="4206" y="1293"/>
                <a:ext cx="77" cy="85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AutoShape 57"/>
              <p:cNvSpPr>
                <a:spLocks noChangeArrowheads="1"/>
              </p:cNvSpPr>
              <p:nvPr/>
            </p:nvSpPr>
            <p:spPr bwMode="auto">
              <a:xfrm rot="-151939">
                <a:off x="4852" y="1293"/>
                <a:ext cx="77" cy="85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0" name="Group 59"/>
          <p:cNvGrpSpPr>
            <a:grpSpLocks noChangeAspect="1"/>
          </p:cNvGrpSpPr>
          <p:nvPr/>
        </p:nvGrpSpPr>
        <p:grpSpPr bwMode="auto">
          <a:xfrm>
            <a:off x="3350930" y="3106738"/>
            <a:ext cx="2879725" cy="1376362"/>
            <a:chOff x="5570" y="1374"/>
            <a:chExt cx="1134" cy="817"/>
          </a:xfrm>
        </p:grpSpPr>
        <p:grpSp>
          <p:nvGrpSpPr>
            <p:cNvPr id="21" name="xjhdx5"/>
            <p:cNvGrpSpPr>
              <a:grpSpLocks noChangeAspect="1"/>
            </p:cNvGrpSpPr>
            <p:nvPr/>
          </p:nvGrpSpPr>
          <p:grpSpPr bwMode="auto">
            <a:xfrm>
              <a:off x="5934" y="1374"/>
              <a:ext cx="402" cy="734"/>
              <a:chOff x="5770" y="1606"/>
              <a:chExt cx="2019" cy="3673"/>
            </a:xfrm>
          </p:grpSpPr>
          <p:grpSp>
            <p:nvGrpSpPr>
              <p:cNvPr id="33" name="Group 61"/>
              <p:cNvGrpSpPr>
                <a:grpSpLocks noChangeAspect="1"/>
              </p:cNvGrpSpPr>
              <p:nvPr/>
            </p:nvGrpSpPr>
            <p:grpSpPr bwMode="auto">
              <a:xfrm>
                <a:off x="6320" y="4418"/>
                <a:ext cx="913" cy="861"/>
                <a:chOff x="6320" y="4418"/>
                <a:chExt cx="913" cy="861"/>
              </a:xfrm>
            </p:grpSpPr>
            <p:grpSp>
              <p:nvGrpSpPr>
                <p:cNvPr id="49" name="Group 62"/>
                <p:cNvGrpSpPr>
                  <a:grpSpLocks noChangeAspect="1"/>
                </p:cNvGrpSpPr>
                <p:nvPr/>
              </p:nvGrpSpPr>
              <p:grpSpPr bwMode="auto">
                <a:xfrm>
                  <a:off x="6320" y="4418"/>
                  <a:ext cx="913" cy="861"/>
                  <a:chOff x="6320" y="4418"/>
                  <a:chExt cx="913" cy="861"/>
                </a:xfrm>
              </p:grpSpPr>
              <p:grpSp>
                <p:nvGrpSpPr>
                  <p:cNvPr id="55" name="Group 6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549" y="5081"/>
                    <a:ext cx="498" cy="198"/>
                    <a:chOff x="6549" y="5081"/>
                    <a:chExt cx="498" cy="198"/>
                  </a:xfrm>
                </p:grpSpPr>
                <p:sp>
                  <p:nvSpPr>
                    <p:cNvPr id="64" name="Freeform 6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549" y="5081"/>
                      <a:ext cx="498" cy="198"/>
                    </a:xfrm>
                    <a:custGeom>
                      <a:avLst/>
                      <a:gdLst>
                        <a:gd name="T0" fmla="*/ 0 w 498"/>
                        <a:gd name="T1" fmla="*/ 0 h 198"/>
                        <a:gd name="T2" fmla="*/ 101 w 498"/>
                        <a:gd name="T3" fmla="*/ 157 h 198"/>
                        <a:gd name="T4" fmla="*/ 110 w 498"/>
                        <a:gd name="T5" fmla="*/ 167 h 198"/>
                        <a:gd name="T6" fmla="*/ 121 w 498"/>
                        <a:gd name="T7" fmla="*/ 173 h 198"/>
                        <a:gd name="T8" fmla="*/ 136 w 498"/>
                        <a:gd name="T9" fmla="*/ 178 h 198"/>
                        <a:gd name="T10" fmla="*/ 153 w 498"/>
                        <a:gd name="T11" fmla="*/ 186 h 198"/>
                        <a:gd name="T12" fmla="*/ 174 w 498"/>
                        <a:gd name="T13" fmla="*/ 190 h 198"/>
                        <a:gd name="T14" fmla="*/ 188 w 498"/>
                        <a:gd name="T15" fmla="*/ 191 h 198"/>
                        <a:gd name="T16" fmla="*/ 205 w 498"/>
                        <a:gd name="T17" fmla="*/ 194 h 198"/>
                        <a:gd name="T18" fmla="*/ 222 w 498"/>
                        <a:gd name="T19" fmla="*/ 195 h 198"/>
                        <a:gd name="T20" fmla="*/ 243 w 498"/>
                        <a:gd name="T21" fmla="*/ 198 h 198"/>
                        <a:gd name="T22" fmla="*/ 257 w 498"/>
                        <a:gd name="T23" fmla="*/ 198 h 198"/>
                        <a:gd name="T24" fmla="*/ 278 w 498"/>
                        <a:gd name="T25" fmla="*/ 195 h 198"/>
                        <a:gd name="T26" fmla="*/ 295 w 498"/>
                        <a:gd name="T27" fmla="*/ 194 h 198"/>
                        <a:gd name="T28" fmla="*/ 315 w 498"/>
                        <a:gd name="T29" fmla="*/ 191 h 198"/>
                        <a:gd name="T30" fmla="*/ 332 w 498"/>
                        <a:gd name="T31" fmla="*/ 190 h 198"/>
                        <a:gd name="T32" fmla="*/ 349 w 498"/>
                        <a:gd name="T33" fmla="*/ 185 h 198"/>
                        <a:gd name="T34" fmla="*/ 366 w 498"/>
                        <a:gd name="T35" fmla="*/ 181 h 198"/>
                        <a:gd name="T36" fmla="*/ 380 w 498"/>
                        <a:gd name="T37" fmla="*/ 173 h 198"/>
                        <a:gd name="T38" fmla="*/ 392 w 498"/>
                        <a:gd name="T39" fmla="*/ 165 h 198"/>
                        <a:gd name="T40" fmla="*/ 397 w 498"/>
                        <a:gd name="T41" fmla="*/ 160 h 198"/>
                        <a:gd name="T42" fmla="*/ 405 w 498"/>
                        <a:gd name="T43" fmla="*/ 152 h 198"/>
                        <a:gd name="T44" fmla="*/ 498 w 498"/>
                        <a:gd name="T45" fmla="*/ 0 h 198"/>
                        <a:gd name="T46" fmla="*/ 0 w 498"/>
                        <a:gd name="T47" fmla="*/ 0 h 198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498"/>
                        <a:gd name="T73" fmla="*/ 0 h 198"/>
                        <a:gd name="T74" fmla="*/ 498 w 498"/>
                        <a:gd name="T75" fmla="*/ 198 h 198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498" h="198">
                          <a:moveTo>
                            <a:pt x="0" y="0"/>
                          </a:moveTo>
                          <a:lnTo>
                            <a:pt x="101" y="157"/>
                          </a:lnTo>
                          <a:lnTo>
                            <a:pt x="110" y="167"/>
                          </a:lnTo>
                          <a:lnTo>
                            <a:pt x="121" y="173"/>
                          </a:lnTo>
                          <a:lnTo>
                            <a:pt x="136" y="178"/>
                          </a:lnTo>
                          <a:lnTo>
                            <a:pt x="153" y="186"/>
                          </a:lnTo>
                          <a:lnTo>
                            <a:pt x="174" y="190"/>
                          </a:lnTo>
                          <a:lnTo>
                            <a:pt x="188" y="191"/>
                          </a:lnTo>
                          <a:lnTo>
                            <a:pt x="205" y="194"/>
                          </a:lnTo>
                          <a:lnTo>
                            <a:pt x="222" y="195"/>
                          </a:lnTo>
                          <a:lnTo>
                            <a:pt x="243" y="198"/>
                          </a:lnTo>
                          <a:lnTo>
                            <a:pt x="257" y="198"/>
                          </a:lnTo>
                          <a:lnTo>
                            <a:pt x="278" y="195"/>
                          </a:lnTo>
                          <a:lnTo>
                            <a:pt x="295" y="194"/>
                          </a:lnTo>
                          <a:lnTo>
                            <a:pt x="315" y="191"/>
                          </a:lnTo>
                          <a:lnTo>
                            <a:pt x="332" y="190"/>
                          </a:lnTo>
                          <a:lnTo>
                            <a:pt x="349" y="185"/>
                          </a:lnTo>
                          <a:lnTo>
                            <a:pt x="366" y="181"/>
                          </a:lnTo>
                          <a:lnTo>
                            <a:pt x="380" y="173"/>
                          </a:lnTo>
                          <a:lnTo>
                            <a:pt x="392" y="165"/>
                          </a:lnTo>
                          <a:lnTo>
                            <a:pt x="397" y="160"/>
                          </a:lnTo>
                          <a:lnTo>
                            <a:pt x="405" y="152"/>
                          </a:lnTo>
                          <a:lnTo>
                            <a:pt x="498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miter lim="800000"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65" name="Freeform 6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627" y="5081"/>
                      <a:ext cx="222" cy="198"/>
                    </a:xfrm>
                    <a:custGeom>
                      <a:avLst/>
                      <a:gdLst>
                        <a:gd name="T0" fmla="*/ 0 w 222"/>
                        <a:gd name="T1" fmla="*/ 0 h 198"/>
                        <a:gd name="T2" fmla="*/ 62 w 222"/>
                        <a:gd name="T3" fmla="*/ 178 h 198"/>
                        <a:gd name="T4" fmla="*/ 75 w 222"/>
                        <a:gd name="T5" fmla="*/ 186 h 198"/>
                        <a:gd name="T6" fmla="*/ 96 w 222"/>
                        <a:gd name="T7" fmla="*/ 190 h 198"/>
                        <a:gd name="T8" fmla="*/ 110 w 222"/>
                        <a:gd name="T9" fmla="*/ 191 h 198"/>
                        <a:gd name="T10" fmla="*/ 127 w 222"/>
                        <a:gd name="T11" fmla="*/ 194 h 198"/>
                        <a:gd name="T12" fmla="*/ 144 w 222"/>
                        <a:gd name="T13" fmla="*/ 195 h 198"/>
                        <a:gd name="T14" fmla="*/ 165 w 222"/>
                        <a:gd name="T15" fmla="*/ 198 h 198"/>
                        <a:gd name="T16" fmla="*/ 179 w 222"/>
                        <a:gd name="T17" fmla="*/ 198 h 198"/>
                        <a:gd name="T18" fmla="*/ 200 w 222"/>
                        <a:gd name="T19" fmla="*/ 195 h 198"/>
                        <a:gd name="T20" fmla="*/ 222 w 222"/>
                        <a:gd name="T21" fmla="*/ 0 h 198"/>
                        <a:gd name="T22" fmla="*/ 0 w 222"/>
                        <a:gd name="T23" fmla="*/ 0 h 198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222"/>
                        <a:gd name="T37" fmla="*/ 0 h 198"/>
                        <a:gd name="T38" fmla="*/ 222 w 222"/>
                        <a:gd name="T39" fmla="*/ 198 h 198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222" h="198">
                          <a:moveTo>
                            <a:pt x="0" y="0"/>
                          </a:moveTo>
                          <a:lnTo>
                            <a:pt x="62" y="178"/>
                          </a:lnTo>
                          <a:lnTo>
                            <a:pt x="75" y="186"/>
                          </a:lnTo>
                          <a:lnTo>
                            <a:pt x="96" y="190"/>
                          </a:lnTo>
                          <a:lnTo>
                            <a:pt x="110" y="191"/>
                          </a:lnTo>
                          <a:lnTo>
                            <a:pt x="127" y="194"/>
                          </a:lnTo>
                          <a:lnTo>
                            <a:pt x="144" y="195"/>
                          </a:lnTo>
                          <a:lnTo>
                            <a:pt x="165" y="198"/>
                          </a:lnTo>
                          <a:lnTo>
                            <a:pt x="179" y="198"/>
                          </a:lnTo>
                          <a:lnTo>
                            <a:pt x="200" y="195"/>
                          </a:lnTo>
                          <a:lnTo>
                            <a:pt x="222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9525">
                      <a:noFill/>
                      <a:miter lim="800000"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56" name="Group 6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320" y="4418"/>
                    <a:ext cx="913" cy="718"/>
                    <a:chOff x="6320" y="4418"/>
                    <a:chExt cx="913" cy="718"/>
                  </a:xfrm>
                </p:grpSpPr>
                <p:sp>
                  <p:nvSpPr>
                    <p:cNvPr id="57" name="Freeform 6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20" y="4418"/>
                      <a:ext cx="913" cy="718"/>
                    </a:xfrm>
                    <a:custGeom>
                      <a:avLst/>
                      <a:gdLst>
                        <a:gd name="T0" fmla="*/ 21 w 913"/>
                        <a:gd name="T1" fmla="*/ 20 h 718"/>
                        <a:gd name="T2" fmla="*/ 25 w 913"/>
                        <a:gd name="T3" fmla="*/ 38 h 718"/>
                        <a:gd name="T4" fmla="*/ 23 w 913"/>
                        <a:gd name="T5" fmla="*/ 73 h 718"/>
                        <a:gd name="T6" fmla="*/ 12 w 913"/>
                        <a:gd name="T7" fmla="*/ 96 h 718"/>
                        <a:gd name="T8" fmla="*/ 6 w 913"/>
                        <a:gd name="T9" fmla="*/ 126 h 718"/>
                        <a:gd name="T10" fmla="*/ 17 w 913"/>
                        <a:gd name="T11" fmla="*/ 149 h 718"/>
                        <a:gd name="T12" fmla="*/ 34 w 913"/>
                        <a:gd name="T13" fmla="*/ 176 h 718"/>
                        <a:gd name="T14" fmla="*/ 30 w 913"/>
                        <a:gd name="T15" fmla="*/ 195 h 718"/>
                        <a:gd name="T16" fmla="*/ 13 w 913"/>
                        <a:gd name="T17" fmla="*/ 216 h 718"/>
                        <a:gd name="T18" fmla="*/ 6 w 913"/>
                        <a:gd name="T19" fmla="*/ 236 h 718"/>
                        <a:gd name="T20" fmla="*/ 19 w 913"/>
                        <a:gd name="T21" fmla="*/ 259 h 718"/>
                        <a:gd name="T22" fmla="*/ 30 w 913"/>
                        <a:gd name="T23" fmla="*/ 278 h 718"/>
                        <a:gd name="T24" fmla="*/ 30 w 913"/>
                        <a:gd name="T25" fmla="*/ 301 h 718"/>
                        <a:gd name="T26" fmla="*/ 12 w 913"/>
                        <a:gd name="T27" fmla="*/ 322 h 718"/>
                        <a:gd name="T28" fmla="*/ 0 w 913"/>
                        <a:gd name="T29" fmla="*/ 349 h 718"/>
                        <a:gd name="T30" fmla="*/ 13 w 913"/>
                        <a:gd name="T31" fmla="*/ 372 h 718"/>
                        <a:gd name="T32" fmla="*/ 33 w 913"/>
                        <a:gd name="T33" fmla="*/ 396 h 718"/>
                        <a:gd name="T34" fmla="*/ 33 w 913"/>
                        <a:gd name="T35" fmla="*/ 431 h 718"/>
                        <a:gd name="T36" fmla="*/ 19 w 913"/>
                        <a:gd name="T37" fmla="*/ 455 h 718"/>
                        <a:gd name="T38" fmla="*/ 21 w 913"/>
                        <a:gd name="T39" fmla="*/ 473 h 718"/>
                        <a:gd name="T40" fmla="*/ 42 w 913"/>
                        <a:gd name="T41" fmla="*/ 499 h 718"/>
                        <a:gd name="T42" fmla="*/ 107 w 913"/>
                        <a:gd name="T43" fmla="*/ 573 h 718"/>
                        <a:gd name="T44" fmla="*/ 166 w 913"/>
                        <a:gd name="T45" fmla="*/ 629 h 718"/>
                        <a:gd name="T46" fmla="*/ 217 w 913"/>
                        <a:gd name="T47" fmla="*/ 660 h 718"/>
                        <a:gd name="T48" fmla="*/ 313 w 913"/>
                        <a:gd name="T49" fmla="*/ 701 h 718"/>
                        <a:gd name="T50" fmla="*/ 401 w 913"/>
                        <a:gd name="T51" fmla="*/ 716 h 718"/>
                        <a:gd name="T52" fmla="*/ 523 w 913"/>
                        <a:gd name="T53" fmla="*/ 716 h 718"/>
                        <a:gd name="T54" fmla="*/ 625 w 913"/>
                        <a:gd name="T55" fmla="*/ 706 h 718"/>
                        <a:gd name="T56" fmla="*/ 697 w 913"/>
                        <a:gd name="T57" fmla="*/ 685 h 718"/>
                        <a:gd name="T58" fmla="*/ 744 w 913"/>
                        <a:gd name="T59" fmla="*/ 659 h 718"/>
                        <a:gd name="T60" fmla="*/ 778 w 913"/>
                        <a:gd name="T61" fmla="*/ 629 h 718"/>
                        <a:gd name="T62" fmla="*/ 874 w 913"/>
                        <a:gd name="T63" fmla="*/ 493 h 718"/>
                        <a:gd name="T64" fmla="*/ 894 w 913"/>
                        <a:gd name="T65" fmla="*/ 448 h 718"/>
                        <a:gd name="T66" fmla="*/ 895 w 913"/>
                        <a:gd name="T67" fmla="*/ 427 h 718"/>
                        <a:gd name="T68" fmla="*/ 882 w 913"/>
                        <a:gd name="T69" fmla="*/ 406 h 718"/>
                        <a:gd name="T70" fmla="*/ 882 w 913"/>
                        <a:gd name="T71" fmla="*/ 381 h 718"/>
                        <a:gd name="T72" fmla="*/ 894 w 913"/>
                        <a:gd name="T73" fmla="*/ 362 h 718"/>
                        <a:gd name="T74" fmla="*/ 908 w 913"/>
                        <a:gd name="T75" fmla="*/ 341 h 718"/>
                        <a:gd name="T76" fmla="*/ 912 w 913"/>
                        <a:gd name="T77" fmla="*/ 316 h 718"/>
                        <a:gd name="T78" fmla="*/ 900 w 913"/>
                        <a:gd name="T79" fmla="*/ 295 h 718"/>
                        <a:gd name="T80" fmla="*/ 886 w 913"/>
                        <a:gd name="T81" fmla="*/ 275 h 718"/>
                        <a:gd name="T82" fmla="*/ 886 w 913"/>
                        <a:gd name="T83" fmla="*/ 254 h 718"/>
                        <a:gd name="T84" fmla="*/ 904 w 913"/>
                        <a:gd name="T85" fmla="*/ 229 h 718"/>
                        <a:gd name="T86" fmla="*/ 908 w 913"/>
                        <a:gd name="T87" fmla="*/ 202 h 718"/>
                        <a:gd name="T88" fmla="*/ 894 w 913"/>
                        <a:gd name="T89" fmla="*/ 176 h 718"/>
                        <a:gd name="T90" fmla="*/ 886 w 913"/>
                        <a:gd name="T91" fmla="*/ 155 h 718"/>
                        <a:gd name="T92" fmla="*/ 895 w 913"/>
                        <a:gd name="T93" fmla="*/ 130 h 718"/>
                        <a:gd name="T94" fmla="*/ 908 w 913"/>
                        <a:gd name="T95" fmla="*/ 113 h 718"/>
                        <a:gd name="T96" fmla="*/ 913 w 913"/>
                        <a:gd name="T97" fmla="*/ 88 h 718"/>
                        <a:gd name="T98" fmla="*/ 903 w 913"/>
                        <a:gd name="T99" fmla="*/ 67 h 718"/>
                        <a:gd name="T100" fmla="*/ 890 w 913"/>
                        <a:gd name="T101" fmla="*/ 42 h 718"/>
                        <a:gd name="T102" fmla="*/ 894 w 913"/>
                        <a:gd name="T103" fmla="*/ 18 h 718"/>
                        <a:gd name="T104" fmla="*/ 26 w 913"/>
                        <a:gd name="T105" fmla="*/ 0 h 718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w 913"/>
                        <a:gd name="T160" fmla="*/ 0 h 718"/>
                        <a:gd name="T161" fmla="*/ 913 w 913"/>
                        <a:gd name="T162" fmla="*/ 718 h 718"/>
                      </a:gdLst>
                      <a:ahLst/>
                      <a:cxnLst>
                        <a:cxn ang="T106">
                          <a:pos x="T0" y="T1"/>
                        </a:cxn>
                        <a:cxn ang="T107">
                          <a:pos x="T2" y="T3"/>
                        </a:cxn>
                        <a:cxn ang="T108">
                          <a:pos x="T4" y="T5"/>
                        </a:cxn>
                        <a:cxn ang="T109">
                          <a:pos x="T6" y="T7"/>
                        </a:cxn>
                        <a:cxn ang="T110">
                          <a:pos x="T8" y="T9"/>
                        </a:cxn>
                        <a:cxn ang="T111">
                          <a:pos x="T10" y="T11"/>
                        </a:cxn>
                        <a:cxn ang="T112">
                          <a:pos x="T12" y="T13"/>
                        </a:cxn>
                        <a:cxn ang="T113">
                          <a:pos x="T14" y="T15"/>
                        </a:cxn>
                        <a:cxn ang="T114">
                          <a:pos x="T16" y="T17"/>
                        </a:cxn>
                        <a:cxn ang="T115">
                          <a:pos x="T18" y="T19"/>
                        </a:cxn>
                        <a:cxn ang="T116">
                          <a:pos x="T20" y="T21"/>
                        </a:cxn>
                        <a:cxn ang="T117">
                          <a:pos x="T22" y="T23"/>
                        </a:cxn>
                        <a:cxn ang="T118">
                          <a:pos x="T24" y="T25"/>
                        </a:cxn>
                        <a:cxn ang="T119">
                          <a:pos x="T26" y="T27"/>
                        </a:cxn>
                        <a:cxn ang="T120">
                          <a:pos x="T28" y="T29"/>
                        </a:cxn>
                        <a:cxn ang="T121">
                          <a:pos x="T30" y="T31"/>
                        </a:cxn>
                        <a:cxn ang="T122">
                          <a:pos x="T32" y="T33"/>
                        </a:cxn>
                        <a:cxn ang="T123">
                          <a:pos x="T34" y="T35"/>
                        </a:cxn>
                        <a:cxn ang="T124">
                          <a:pos x="T36" y="T37"/>
                        </a:cxn>
                        <a:cxn ang="T125">
                          <a:pos x="T38" y="T39"/>
                        </a:cxn>
                        <a:cxn ang="T126">
                          <a:pos x="T40" y="T41"/>
                        </a:cxn>
                        <a:cxn ang="T127">
                          <a:pos x="T42" y="T43"/>
                        </a:cxn>
                        <a:cxn ang="T128">
                          <a:pos x="T44" y="T45"/>
                        </a:cxn>
                        <a:cxn ang="T129">
                          <a:pos x="T46" y="T47"/>
                        </a:cxn>
                        <a:cxn ang="T130">
                          <a:pos x="T48" y="T49"/>
                        </a:cxn>
                        <a:cxn ang="T131">
                          <a:pos x="T50" y="T51"/>
                        </a:cxn>
                        <a:cxn ang="T132">
                          <a:pos x="T52" y="T53"/>
                        </a:cxn>
                        <a:cxn ang="T133">
                          <a:pos x="T54" y="T55"/>
                        </a:cxn>
                        <a:cxn ang="T134">
                          <a:pos x="T56" y="T57"/>
                        </a:cxn>
                        <a:cxn ang="T135">
                          <a:pos x="T58" y="T59"/>
                        </a:cxn>
                        <a:cxn ang="T136">
                          <a:pos x="T60" y="T61"/>
                        </a:cxn>
                        <a:cxn ang="T137">
                          <a:pos x="T62" y="T63"/>
                        </a:cxn>
                        <a:cxn ang="T138">
                          <a:pos x="T64" y="T65"/>
                        </a:cxn>
                        <a:cxn ang="T139">
                          <a:pos x="T66" y="T67"/>
                        </a:cxn>
                        <a:cxn ang="T140">
                          <a:pos x="T68" y="T69"/>
                        </a:cxn>
                        <a:cxn ang="T141">
                          <a:pos x="T70" y="T71"/>
                        </a:cxn>
                        <a:cxn ang="T142">
                          <a:pos x="T72" y="T73"/>
                        </a:cxn>
                        <a:cxn ang="T143">
                          <a:pos x="T74" y="T75"/>
                        </a:cxn>
                        <a:cxn ang="T144">
                          <a:pos x="T76" y="T77"/>
                        </a:cxn>
                        <a:cxn ang="T145">
                          <a:pos x="T78" y="T79"/>
                        </a:cxn>
                        <a:cxn ang="T146">
                          <a:pos x="T80" y="T81"/>
                        </a:cxn>
                        <a:cxn ang="T147">
                          <a:pos x="T82" y="T83"/>
                        </a:cxn>
                        <a:cxn ang="T148">
                          <a:pos x="T84" y="T85"/>
                        </a:cxn>
                        <a:cxn ang="T149">
                          <a:pos x="T86" y="T87"/>
                        </a:cxn>
                        <a:cxn ang="T150">
                          <a:pos x="T88" y="T89"/>
                        </a:cxn>
                        <a:cxn ang="T151">
                          <a:pos x="T90" y="T91"/>
                        </a:cxn>
                        <a:cxn ang="T152">
                          <a:pos x="T92" y="T93"/>
                        </a:cxn>
                        <a:cxn ang="T153">
                          <a:pos x="T94" y="T95"/>
                        </a:cxn>
                        <a:cxn ang="T154">
                          <a:pos x="T96" y="T97"/>
                        </a:cxn>
                        <a:cxn ang="T155">
                          <a:pos x="T98" y="T99"/>
                        </a:cxn>
                        <a:cxn ang="T156">
                          <a:pos x="T100" y="T101"/>
                        </a:cxn>
                        <a:cxn ang="T157">
                          <a:pos x="T102" y="T103"/>
                        </a:cxn>
                        <a:cxn ang="T158">
                          <a:pos x="T104" y="T105"/>
                        </a:cxn>
                      </a:cxnLst>
                      <a:rect l="T159" t="T160" r="T161" b="T162"/>
                      <a:pathLst>
                        <a:path w="913" h="718">
                          <a:moveTo>
                            <a:pt x="26" y="0"/>
                          </a:moveTo>
                          <a:lnTo>
                            <a:pt x="21" y="20"/>
                          </a:lnTo>
                          <a:lnTo>
                            <a:pt x="23" y="29"/>
                          </a:lnTo>
                          <a:lnTo>
                            <a:pt x="25" y="38"/>
                          </a:lnTo>
                          <a:lnTo>
                            <a:pt x="26" y="59"/>
                          </a:lnTo>
                          <a:lnTo>
                            <a:pt x="23" y="73"/>
                          </a:lnTo>
                          <a:lnTo>
                            <a:pt x="17" y="86"/>
                          </a:lnTo>
                          <a:lnTo>
                            <a:pt x="12" y="96"/>
                          </a:lnTo>
                          <a:lnTo>
                            <a:pt x="6" y="113"/>
                          </a:lnTo>
                          <a:lnTo>
                            <a:pt x="6" y="126"/>
                          </a:lnTo>
                          <a:lnTo>
                            <a:pt x="12" y="138"/>
                          </a:lnTo>
                          <a:lnTo>
                            <a:pt x="17" y="149"/>
                          </a:lnTo>
                          <a:lnTo>
                            <a:pt x="29" y="162"/>
                          </a:lnTo>
                          <a:lnTo>
                            <a:pt x="34" y="176"/>
                          </a:lnTo>
                          <a:lnTo>
                            <a:pt x="34" y="185"/>
                          </a:lnTo>
                          <a:lnTo>
                            <a:pt x="30" y="195"/>
                          </a:lnTo>
                          <a:lnTo>
                            <a:pt x="21" y="204"/>
                          </a:lnTo>
                          <a:lnTo>
                            <a:pt x="13" y="216"/>
                          </a:lnTo>
                          <a:lnTo>
                            <a:pt x="8" y="225"/>
                          </a:lnTo>
                          <a:lnTo>
                            <a:pt x="6" y="236"/>
                          </a:lnTo>
                          <a:lnTo>
                            <a:pt x="12" y="248"/>
                          </a:lnTo>
                          <a:lnTo>
                            <a:pt x="19" y="259"/>
                          </a:lnTo>
                          <a:lnTo>
                            <a:pt x="26" y="269"/>
                          </a:lnTo>
                          <a:lnTo>
                            <a:pt x="30" y="278"/>
                          </a:lnTo>
                          <a:lnTo>
                            <a:pt x="34" y="288"/>
                          </a:lnTo>
                          <a:lnTo>
                            <a:pt x="30" y="301"/>
                          </a:lnTo>
                          <a:lnTo>
                            <a:pt x="21" y="313"/>
                          </a:lnTo>
                          <a:lnTo>
                            <a:pt x="12" y="322"/>
                          </a:lnTo>
                          <a:lnTo>
                            <a:pt x="2" y="337"/>
                          </a:lnTo>
                          <a:lnTo>
                            <a:pt x="0" y="349"/>
                          </a:lnTo>
                          <a:lnTo>
                            <a:pt x="4" y="362"/>
                          </a:lnTo>
                          <a:lnTo>
                            <a:pt x="13" y="372"/>
                          </a:lnTo>
                          <a:lnTo>
                            <a:pt x="23" y="383"/>
                          </a:lnTo>
                          <a:lnTo>
                            <a:pt x="33" y="396"/>
                          </a:lnTo>
                          <a:lnTo>
                            <a:pt x="38" y="414"/>
                          </a:lnTo>
                          <a:lnTo>
                            <a:pt x="33" y="431"/>
                          </a:lnTo>
                          <a:lnTo>
                            <a:pt x="23" y="444"/>
                          </a:lnTo>
                          <a:lnTo>
                            <a:pt x="19" y="455"/>
                          </a:lnTo>
                          <a:lnTo>
                            <a:pt x="19" y="466"/>
                          </a:lnTo>
                          <a:lnTo>
                            <a:pt x="21" y="473"/>
                          </a:lnTo>
                          <a:lnTo>
                            <a:pt x="29" y="484"/>
                          </a:lnTo>
                          <a:lnTo>
                            <a:pt x="42" y="499"/>
                          </a:lnTo>
                          <a:lnTo>
                            <a:pt x="64" y="528"/>
                          </a:lnTo>
                          <a:lnTo>
                            <a:pt x="107" y="573"/>
                          </a:lnTo>
                          <a:lnTo>
                            <a:pt x="144" y="609"/>
                          </a:lnTo>
                          <a:lnTo>
                            <a:pt x="166" y="629"/>
                          </a:lnTo>
                          <a:lnTo>
                            <a:pt x="190" y="643"/>
                          </a:lnTo>
                          <a:lnTo>
                            <a:pt x="217" y="660"/>
                          </a:lnTo>
                          <a:lnTo>
                            <a:pt x="255" y="681"/>
                          </a:lnTo>
                          <a:lnTo>
                            <a:pt x="313" y="701"/>
                          </a:lnTo>
                          <a:lnTo>
                            <a:pt x="356" y="710"/>
                          </a:lnTo>
                          <a:lnTo>
                            <a:pt x="401" y="716"/>
                          </a:lnTo>
                          <a:lnTo>
                            <a:pt x="460" y="718"/>
                          </a:lnTo>
                          <a:lnTo>
                            <a:pt x="523" y="716"/>
                          </a:lnTo>
                          <a:lnTo>
                            <a:pt x="578" y="714"/>
                          </a:lnTo>
                          <a:lnTo>
                            <a:pt x="625" y="706"/>
                          </a:lnTo>
                          <a:lnTo>
                            <a:pt x="667" y="697"/>
                          </a:lnTo>
                          <a:lnTo>
                            <a:pt x="697" y="685"/>
                          </a:lnTo>
                          <a:lnTo>
                            <a:pt x="723" y="672"/>
                          </a:lnTo>
                          <a:lnTo>
                            <a:pt x="744" y="659"/>
                          </a:lnTo>
                          <a:lnTo>
                            <a:pt x="761" y="647"/>
                          </a:lnTo>
                          <a:lnTo>
                            <a:pt x="778" y="629"/>
                          </a:lnTo>
                          <a:lnTo>
                            <a:pt x="832" y="556"/>
                          </a:lnTo>
                          <a:lnTo>
                            <a:pt x="874" y="493"/>
                          </a:lnTo>
                          <a:lnTo>
                            <a:pt x="890" y="461"/>
                          </a:lnTo>
                          <a:lnTo>
                            <a:pt x="894" y="448"/>
                          </a:lnTo>
                          <a:lnTo>
                            <a:pt x="895" y="438"/>
                          </a:lnTo>
                          <a:lnTo>
                            <a:pt x="895" y="427"/>
                          </a:lnTo>
                          <a:lnTo>
                            <a:pt x="887" y="414"/>
                          </a:lnTo>
                          <a:lnTo>
                            <a:pt x="882" y="406"/>
                          </a:lnTo>
                          <a:lnTo>
                            <a:pt x="879" y="394"/>
                          </a:lnTo>
                          <a:lnTo>
                            <a:pt x="882" y="381"/>
                          </a:lnTo>
                          <a:lnTo>
                            <a:pt x="887" y="372"/>
                          </a:lnTo>
                          <a:lnTo>
                            <a:pt x="894" y="362"/>
                          </a:lnTo>
                          <a:lnTo>
                            <a:pt x="900" y="352"/>
                          </a:lnTo>
                          <a:lnTo>
                            <a:pt x="908" y="341"/>
                          </a:lnTo>
                          <a:lnTo>
                            <a:pt x="913" y="330"/>
                          </a:lnTo>
                          <a:lnTo>
                            <a:pt x="912" y="316"/>
                          </a:lnTo>
                          <a:lnTo>
                            <a:pt x="907" y="305"/>
                          </a:lnTo>
                          <a:lnTo>
                            <a:pt x="900" y="295"/>
                          </a:lnTo>
                          <a:lnTo>
                            <a:pt x="894" y="286"/>
                          </a:lnTo>
                          <a:lnTo>
                            <a:pt x="886" y="275"/>
                          </a:lnTo>
                          <a:lnTo>
                            <a:pt x="883" y="263"/>
                          </a:lnTo>
                          <a:lnTo>
                            <a:pt x="886" y="254"/>
                          </a:lnTo>
                          <a:lnTo>
                            <a:pt x="895" y="240"/>
                          </a:lnTo>
                          <a:lnTo>
                            <a:pt x="904" y="229"/>
                          </a:lnTo>
                          <a:lnTo>
                            <a:pt x="908" y="217"/>
                          </a:lnTo>
                          <a:lnTo>
                            <a:pt x="908" y="202"/>
                          </a:lnTo>
                          <a:lnTo>
                            <a:pt x="903" y="187"/>
                          </a:lnTo>
                          <a:lnTo>
                            <a:pt x="894" y="176"/>
                          </a:lnTo>
                          <a:lnTo>
                            <a:pt x="890" y="168"/>
                          </a:lnTo>
                          <a:lnTo>
                            <a:pt x="886" y="155"/>
                          </a:lnTo>
                          <a:lnTo>
                            <a:pt x="887" y="141"/>
                          </a:lnTo>
                          <a:lnTo>
                            <a:pt x="895" y="130"/>
                          </a:lnTo>
                          <a:lnTo>
                            <a:pt x="900" y="122"/>
                          </a:lnTo>
                          <a:lnTo>
                            <a:pt x="908" y="113"/>
                          </a:lnTo>
                          <a:lnTo>
                            <a:pt x="912" y="101"/>
                          </a:lnTo>
                          <a:lnTo>
                            <a:pt x="913" y="88"/>
                          </a:lnTo>
                          <a:lnTo>
                            <a:pt x="911" y="80"/>
                          </a:lnTo>
                          <a:lnTo>
                            <a:pt x="903" y="67"/>
                          </a:lnTo>
                          <a:lnTo>
                            <a:pt x="895" y="56"/>
                          </a:lnTo>
                          <a:lnTo>
                            <a:pt x="890" y="42"/>
                          </a:lnTo>
                          <a:lnTo>
                            <a:pt x="890" y="29"/>
                          </a:lnTo>
                          <a:lnTo>
                            <a:pt x="894" y="18"/>
                          </a:lnTo>
                          <a:lnTo>
                            <a:pt x="891" y="0"/>
                          </a:lnTo>
                          <a:lnTo>
                            <a:pt x="26" y="0"/>
                          </a:lnTo>
                          <a:close/>
                        </a:path>
                      </a:pathLst>
                    </a:custGeom>
                    <a:solidFill>
                      <a:srgbClr val="FFC080"/>
                    </a:solidFill>
                    <a:ln w="9525">
                      <a:noFill/>
                      <a:miter lim="800000"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58" name="Freeform 6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26" y="4514"/>
                      <a:ext cx="113" cy="99"/>
                    </a:xfrm>
                    <a:custGeom>
                      <a:avLst/>
                      <a:gdLst>
                        <a:gd name="T0" fmla="*/ 6 w 113"/>
                        <a:gd name="T1" fmla="*/ 0 h 99"/>
                        <a:gd name="T2" fmla="*/ 13 w 113"/>
                        <a:gd name="T3" fmla="*/ 13 h 99"/>
                        <a:gd name="T4" fmla="*/ 24 w 113"/>
                        <a:gd name="T5" fmla="*/ 26 h 99"/>
                        <a:gd name="T6" fmla="*/ 44 w 113"/>
                        <a:gd name="T7" fmla="*/ 43 h 99"/>
                        <a:gd name="T8" fmla="*/ 68 w 113"/>
                        <a:gd name="T9" fmla="*/ 57 h 99"/>
                        <a:gd name="T10" fmla="*/ 91 w 113"/>
                        <a:gd name="T11" fmla="*/ 66 h 99"/>
                        <a:gd name="T12" fmla="*/ 113 w 113"/>
                        <a:gd name="T13" fmla="*/ 72 h 99"/>
                        <a:gd name="T14" fmla="*/ 104 w 113"/>
                        <a:gd name="T15" fmla="*/ 89 h 99"/>
                        <a:gd name="T16" fmla="*/ 75 w 113"/>
                        <a:gd name="T17" fmla="*/ 85 h 99"/>
                        <a:gd name="T18" fmla="*/ 44 w 113"/>
                        <a:gd name="T19" fmla="*/ 87 h 99"/>
                        <a:gd name="T20" fmla="*/ 24 w 113"/>
                        <a:gd name="T21" fmla="*/ 99 h 99"/>
                        <a:gd name="T22" fmla="*/ 28 w 113"/>
                        <a:gd name="T23" fmla="*/ 89 h 99"/>
                        <a:gd name="T24" fmla="*/ 27 w 113"/>
                        <a:gd name="T25" fmla="*/ 78 h 99"/>
                        <a:gd name="T26" fmla="*/ 20 w 113"/>
                        <a:gd name="T27" fmla="*/ 62 h 99"/>
                        <a:gd name="T28" fmla="*/ 11 w 113"/>
                        <a:gd name="T29" fmla="*/ 49 h 99"/>
                        <a:gd name="T30" fmla="*/ 2 w 113"/>
                        <a:gd name="T31" fmla="*/ 34 h 99"/>
                        <a:gd name="T32" fmla="*/ 0 w 113"/>
                        <a:gd name="T33" fmla="*/ 17 h 99"/>
                        <a:gd name="T34" fmla="*/ 6 w 113"/>
                        <a:gd name="T35" fmla="*/ 0 h 99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113"/>
                        <a:gd name="T55" fmla="*/ 0 h 99"/>
                        <a:gd name="T56" fmla="*/ 113 w 113"/>
                        <a:gd name="T57" fmla="*/ 99 h 99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113" h="99">
                          <a:moveTo>
                            <a:pt x="6" y="0"/>
                          </a:moveTo>
                          <a:lnTo>
                            <a:pt x="13" y="13"/>
                          </a:lnTo>
                          <a:lnTo>
                            <a:pt x="24" y="26"/>
                          </a:lnTo>
                          <a:lnTo>
                            <a:pt x="44" y="43"/>
                          </a:lnTo>
                          <a:lnTo>
                            <a:pt x="68" y="57"/>
                          </a:lnTo>
                          <a:lnTo>
                            <a:pt x="91" y="66"/>
                          </a:lnTo>
                          <a:lnTo>
                            <a:pt x="113" y="72"/>
                          </a:lnTo>
                          <a:lnTo>
                            <a:pt x="104" y="89"/>
                          </a:lnTo>
                          <a:lnTo>
                            <a:pt x="75" y="85"/>
                          </a:lnTo>
                          <a:lnTo>
                            <a:pt x="44" y="87"/>
                          </a:lnTo>
                          <a:lnTo>
                            <a:pt x="24" y="99"/>
                          </a:lnTo>
                          <a:lnTo>
                            <a:pt x="28" y="89"/>
                          </a:lnTo>
                          <a:lnTo>
                            <a:pt x="27" y="78"/>
                          </a:lnTo>
                          <a:lnTo>
                            <a:pt x="20" y="62"/>
                          </a:lnTo>
                          <a:lnTo>
                            <a:pt x="11" y="49"/>
                          </a:lnTo>
                          <a:lnTo>
                            <a:pt x="2" y="34"/>
                          </a:lnTo>
                          <a:lnTo>
                            <a:pt x="0" y="17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 w="9525">
                      <a:noFill/>
                      <a:miter lim="800000"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59" name="Freeform 6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28" y="4637"/>
                      <a:ext cx="149" cy="84"/>
                    </a:xfrm>
                    <a:custGeom>
                      <a:avLst/>
                      <a:gdLst>
                        <a:gd name="T0" fmla="*/ 0 w 149"/>
                        <a:gd name="T1" fmla="*/ 10 h 84"/>
                        <a:gd name="T2" fmla="*/ 4 w 149"/>
                        <a:gd name="T3" fmla="*/ 0 h 84"/>
                        <a:gd name="T4" fmla="*/ 9 w 149"/>
                        <a:gd name="T5" fmla="*/ 10 h 84"/>
                        <a:gd name="T6" fmla="*/ 21 w 149"/>
                        <a:gd name="T7" fmla="*/ 15 h 84"/>
                        <a:gd name="T8" fmla="*/ 42 w 149"/>
                        <a:gd name="T9" fmla="*/ 25 h 84"/>
                        <a:gd name="T10" fmla="*/ 64 w 149"/>
                        <a:gd name="T11" fmla="*/ 31 h 84"/>
                        <a:gd name="T12" fmla="*/ 98 w 149"/>
                        <a:gd name="T13" fmla="*/ 38 h 84"/>
                        <a:gd name="T14" fmla="*/ 137 w 149"/>
                        <a:gd name="T15" fmla="*/ 44 h 84"/>
                        <a:gd name="T16" fmla="*/ 149 w 149"/>
                        <a:gd name="T17" fmla="*/ 80 h 84"/>
                        <a:gd name="T18" fmla="*/ 106 w 149"/>
                        <a:gd name="T19" fmla="*/ 69 h 84"/>
                        <a:gd name="T20" fmla="*/ 72 w 149"/>
                        <a:gd name="T21" fmla="*/ 65 h 84"/>
                        <a:gd name="T22" fmla="*/ 45 w 149"/>
                        <a:gd name="T23" fmla="*/ 71 h 84"/>
                        <a:gd name="T24" fmla="*/ 25 w 149"/>
                        <a:gd name="T25" fmla="*/ 84 h 84"/>
                        <a:gd name="T26" fmla="*/ 25 w 149"/>
                        <a:gd name="T27" fmla="*/ 73 h 84"/>
                        <a:gd name="T28" fmla="*/ 25 w 149"/>
                        <a:gd name="T29" fmla="*/ 63 h 84"/>
                        <a:gd name="T30" fmla="*/ 21 w 149"/>
                        <a:gd name="T31" fmla="*/ 52 h 84"/>
                        <a:gd name="T32" fmla="*/ 9 w 149"/>
                        <a:gd name="T33" fmla="*/ 36 h 84"/>
                        <a:gd name="T34" fmla="*/ 0 w 149"/>
                        <a:gd name="T35" fmla="*/ 23 h 84"/>
                        <a:gd name="T36" fmla="*/ 0 w 149"/>
                        <a:gd name="T37" fmla="*/ 10 h 8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49"/>
                        <a:gd name="T58" fmla="*/ 0 h 84"/>
                        <a:gd name="T59" fmla="*/ 149 w 149"/>
                        <a:gd name="T60" fmla="*/ 84 h 8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49" h="84">
                          <a:moveTo>
                            <a:pt x="0" y="10"/>
                          </a:moveTo>
                          <a:lnTo>
                            <a:pt x="4" y="0"/>
                          </a:lnTo>
                          <a:lnTo>
                            <a:pt x="9" y="10"/>
                          </a:lnTo>
                          <a:lnTo>
                            <a:pt x="21" y="15"/>
                          </a:lnTo>
                          <a:lnTo>
                            <a:pt x="42" y="25"/>
                          </a:lnTo>
                          <a:lnTo>
                            <a:pt x="64" y="31"/>
                          </a:lnTo>
                          <a:lnTo>
                            <a:pt x="98" y="38"/>
                          </a:lnTo>
                          <a:lnTo>
                            <a:pt x="137" y="44"/>
                          </a:lnTo>
                          <a:lnTo>
                            <a:pt x="149" y="80"/>
                          </a:lnTo>
                          <a:lnTo>
                            <a:pt x="106" y="69"/>
                          </a:lnTo>
                          <a:lnTo>
                            <a:pt x="72" y="65"/>
                          </a:lnTo>
                          <a:lnTo>
                            <a:pt x="45" y="71"/>
                          </a:lnTo>
                          <a:lnTo>
                            <a:pt x="25" y="84"/>
                          </a:lnTo>
                          <a:lnTo>
                            <a:pt x="25" y="73"/>
                          </a:lnTo>
                          <a:lnTo>
                            <a:pt x="25" y="63"/>
                          </a:lnTo>
                          <a:lnTo>
                            <a:pt x="21" y="52"/>
                          </a:lnTo>
                          <a:lnTo>
                            <a:pt x="9" y="36"/>
                          </a:lnTo>
                          <a:lnTo>
                            <a:pt x="0" y="23"/>
                          </a:lnTo>
                          <a:lnTo>
                            <a:pt x="0" y="10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 w="9525">
                      <a:noFill/>
                      <a:miter lim="800000"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60" name="Freeform 7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22" y="4742"/>
                      <a:ext cx="175" cy="104"/>
                    </a:xfrm>
                    <a:custGeom>
                      <a:avLst/>
                      <a:gdLst>
                        <a:gd name="T0" fmla="*/ 2 w 175"/>
                        <a:gd name="T1" fmla="*/ 13 h 104"/>
                        <a:gd name="T2" fmla="*/ 10 w 175"/>
                        <a:gd name="T3" fmla="*/ 0 h 104"/>
                        <a:gd name="T4" fmla="*/ 21 w 175"/>
                        <a:gd name="T5" fmla="*/ 17 h 104"/>
                        <a:gd name="T6" fmla="*/ 32 w 175"/>
                        <a:gd name="T7" fmla="*/ 25 h 104"/>
                        <a:gd name="T8" fmla="*/ 45 w 175"/>
                        <a:gd name="T9" fmla="*/ 34 h 104"/>
                        <a:gd name="T10" fmla="*/ 69 w 175"/>
                        <a:gd name="T11" fmla="*/ 42 h 104"/>
                        <a:gd name="T12" fmla="*/ 96 w 175"/>
                        <a:gd name="T13" fmla="*/ 49 h 104"/>
                        <a:gd name="T14" fmla="*/ 126 w 175"/>
                        <a:gd name="T15" fmla="*/ 59 h 104"/>
                        <a:gd name="T16" fmla="*/ 167 w 175"/>
                        <a:gd name="T17" fmla="*/ 72 h 104"/>
                        <a:gd name="T18" fmla="*/ 175 w 175"/>
                        <a:gd name="T19" fmla="*/ 104 h 104"/>
                        <a:gd name="T20" fmla="*/ 133 w 175"/>
                        <a:gd name="T21" fmla="*/ 87 h 104"/>
                        <a:gd name="T22" fmla="*/ 103 w 175"/>
                        <a:gd name="T23" fmla="*/ 76 h 104"/>
                        <a:gd name="T24" fmla="*/ 78 w 175"/>
                        <a:gd name="T25" fmla="*/ 72 h 104"/>
                        <a:gd name="T26" fmla="*/ 58 w 175"/>
                        <a:gd name="T27" fmla="*/ 72 h 104"/>
                        <a:gd name="T28" fmla="*/ 48 w 175"/>
                        <a:gd name="T29" fmla="*/ 80 h 104"/>
                        <a:gd name="T30" fmla="*/ 36 w 175"/>
                        <a:gd name="T31" fmla="*/ 91 h 104"/>
                        <a:gd name="T32" fmla="*/ 34 w 175"/>
                        <a:gd name="T33" fmla="*/ 78 h 104"/>
                        <a:gd name="T34" fmla="*/ 21 w 175"/>
                        <a:gd name="T35" fmla="*/ 59 h 104"/>
                        <a:gd name="T36" fmla="*/ 10 w 175"/>
                        <a:gd name="T37" fmla="*/ 45 h 104"/>
                        <a:gd name="T38" fmla="*/ 0 w 175"/>
                        <a:gd name="T39" fmla="*/ 31 h 104"/>
                        <a:gd name="T40" fmla="*/ 2 w 175"/>
                        <a:gd name="T41" fmla="*/ 13 h 104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75"/>
                        <a:gd name="T64" fmla="*/ 0 h 104"/>
                        <a:gd name="T65" fmla="*/ 175 w 175"/>
                        <a:gd name="T66" fmla="*/ 104 h 104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75" h="104">
                          <a:moveTo>
                            <a:pt x="2" y="13"/>
                          </a:moveTo>
                          <a:lnTo>
                            <a:pt x="10" y="0"/>
                          </a:lnTo>
                          <a:lnTo>
                            <a:pt x="21" y="17"/>
                          </a:lnTo>
                          <a:lnTo>
                            <a:pt x="32" y="25"/>
                          </a:lnTo>
                          <a:lnTo>
                            <a:pt x="45" y="34"/>
                          </a:lnTo>
                          <a:lnTo>
                            <a:pt x="69" y="42"/>
                          </a:lnTo>
                          <a:lnTo>
                            <a:pt x="96" y="49"/>
                          </a:lnTo>
                          <a:lnTo>
                            <a:pt x="126" y="59"/>
                          </a:lnTo>
                          <a:lnTo>
                            <a:pt x="167" y="72"/>
                          </a:lnTo>
                          <a:lnTo>
                            <a:pt x="175" y="104"/>
                          </a:lnTo>
                          <a:lnTo>
                            <a:pt x="133" y="87"/>
                          </a:lnTo>
                          <a:lnTo>
                            <a:pt x="103" y="76"/>
                          </a:lnTo>
                          <a:lnTo>
                            <a:pt x="78" y="72"/>
                          </a:lnTo>
                          <a:lnTo>
                            <a:pt x="58" y="72"/>
                          </a:lnTo>
                          <a:lnTo>
                            <a:pt x="48" y="80"/>
                          </a:lnTo>
                          <a:lnTo>
                            <a:pt x="36" y="91"/>
                          </a:lnTo>
                          <a:lnTo>
                            <a:pt x="34" y="78"/>
                          </a:lnTo>
                          <a:lnTo>
                            <a:pt x="21" y="59"/>
                          </a:lnTo>
                          <a:lnTo>
                            <a:pt x="10" y="45"/>
                          </a:lnTo>
                          <a:lnTo>
                            <a:pt x="0" y="31"/>
                          </a:lnTo>
                          <a:lnTo>
                            <a:pt x="2" y="13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 w="9525">
                      <a:noFill/>
                      <a:miter lim="800000"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61" name="Freeform 7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41" y="4856"/>
                      <a:ext cx="208" cy="230"/>
                    </a:xfrm>
                    <a:custGeom>
                      <a:avLst/>
                      <a:gdLst>
                        <a:gd name="T0" fmla="*/ 2 w 208"/>
                        <a:gd name="T1" fmla="*/ 35 h 230"/>
                        <a:gd name="T2" fmla="*/ 0 w 208"/>
                        <a:gd name="T3" fmla="*/ 21 h 230"/>
                        <a:gd name="T4" fmla="*/ 0 w 208"/>
                        <a:gd name="T5" fmla="*/ 11 h 230"/>
                        <a:gd name="T6" fmla="*/ 8 w 208"/>
                        <a:gd name="T7" fmla="*/ 0 h 230"/>
                        <a:gd name="T8" fmla="*/ 22 w 208"/>
                        <a:gd name="T9" fmla="*/ 17 h 230"/>
                        <a:gd name="T10" fmla="*/ 47 w 208"/>
                        <a:gd name="T11" fmla="*/ 32 h 230"/>
                        <a:gd name="T12" fmla="*/ 72 w 208"/>
                        <a:gd name="T13" fmla="*/ 44 h 230"/>
                        <a:gd name="T14" fmla="*/ 106 w 208"/>
                        <a:gd name="T15" fmla="*/ 55 h 230"/>
                        <a:gd name="T16" fmla="*/ 156 w 208"/>
                        <a:gd name="T17" fmla="*/ 65 h 230"/>
                        <a:gd name="T18" fmla="*/ 166 w 208"/>
                        <a:gd name="T19" fmla="*/ 91 h 230"/>
                        <a:gd name="T20" fmla="*/ 140 w 208"/>
                        <a:gd name="T21" fmla="*/ 84 h 230"/>
                        <a:gd name="T22" fmla="*/ 114 w 208"/>
                        <a:gd name="T23" fmla="*/ 80 h 230"/>
                        <a:gd name="T24" fmla="*/ 101 w 208"/>
                        <a:gd name="T25" fmla="*/ 82 h 230"/>
                        <a:gd name="T26" fmla="*/ 97 w 208"/>
                        <a:gd name="T27" fmla="*/ 95 h 230"/>
                        <a:gd name="T28" fmla="*/ 105 w 208"/>
                        <a:gd name="T29" fmla="*/ 112 h 230"/>
                        <a:gd name="T30" fmla="*/ 115 w 208"/>
                        <a:gd name="T31" fmla="*/ 128 h 230"/>
                        <a:gd name="T32" fmla="*/ 136 w 208"/>
                        <a:gd name="T33" fmla="*/ 153 h 230"/>
                        <a:gd name="T34" fmla="*/ 166 w 208"/>
                        <a:gd name="T35" fmla="*/ 179 h 230"/>
                        <a:gd name="T36" fmla="*/ 208 w 208"/>
                        <a:gd name="T37" fmla="*/ 209 h 230"/>
                        <a:gd name="T38" fmla="*/ 208 w 208"/>
                        <a:gd name="T39" fmla="*/ 230 h 230"/>
                        <a:gd name="T40" fmla="*/ 190 w 208"/>
                        <a:gd name="T41" fmla="*/ 219 h 230"/>
                        <a:gd name="T42" fmla="*/ 166 w 208"/>
                        <a:gd name="T43" fmla="*/ 205 h 230"/>
                        <a:gd name="T44" fmla="*/ 132 w 208"/>
                        <a:gd name="T45" fmla="*/ 179 h 230"/>
                        <a:gd name="T46" fmla="*/ 105 w 208"/>
                        <a:gd name="T47" fmla="*/ 150 h 230"/>
                        <a:gd name="T48" fmla="*/ 80 w 208"/>
                        <a:gd name="T49" fmla="*/ 128 h 230"/>
                        <a:gd name="T50" fmla="*/ 56 w 208"/>
                        <a:gd name="T51" fmla="*/ 101 h 230"/>
                        <a:gd name="T52" fmla="*/ 36 w 208"/>
                        <a:gd name="T53" fmla="*/ 78 h 230"/>
                        <a:gd name="T54" fmla="*/ 15 w 208"/>
                        <a:gd name="T55" fmla="*/ 57 h 230"/>
                        <a:gd name="T56" fmla="*/ 2 w 208"/>
                        <a:gd name="T57" fmla="*/ 35 h 230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208"/>
                        <a:gd name="T88" fmla="*/ 0 h 230"/>
                        <a:gd name="T89" fmla="*/ 208 w 208"/>
                        <a:gd name="T90" fmla="*/ 230 h 230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208" h="230">
                          <a:moveTo>
                            <a:pt x="2" y="35"/>
                          </a:moveTo>
                          <a:lnTo>
                            <a:pt x="0" y="21"/>
                          </a:lnTo>
                          <a:lnTo>
                            <a:pt x="0" y="11"/>
                          </a:lnTo>
                          <a:lnTo>
                            <a:pt x="8" y="0"/>
                          </a:lnTo>
                          <a:lnTo>
                            <a:pt x="22" y="17"/>
                          </a:lnTo>
                          <a:lnTo>
                            <a:pt x="47" y="32"/>
                          </a:lnTo>
                          <a:lnTo>
                            <a:pt x="72" y="44"/>
                          </a:lnTo>
                          <a:lnTo>
                            <a:pt x="106" y="55"/>
                          </a:lnTo>
                          <a:lnTo>
                            <a:pt x="156" y="65"/>
                          </a:lnTo>
                          <a:lnTo>
                            <a:pt x="166" y="91"/>
                          </a:lnTo>
                          <a:lnTo>
                            <a:pt x="140" y="84"/>
                          </a:lnTo>
                          <a:lnTo>
                            <a:pt x="114" y="80"/>
                          </a:lnTo>
                          <a:lnTo>
                            <a:pt x="101" y="82"/>
                          </a:lnTo>
                          <a:lnTo>
                            <a:pt x="97" y="95"/>
                          </a:lnTo>
                          <a:lnTo>
                            <a:pt x="105" y="112"/>
                          </a:lnTo>
                          <a:lnTo>
                            <a:pt x="115" y="128"/>
                          </a:lnTo>
                          <a:lnTo>
                            <a:pt x="136" y="153"/>
                          </a:lnTo>
                          <a:lnTo>
                            <a:pt x="166" y="179"/>
                          </a:lnTo>
                          <a:lnTo>
                            <a:pt x="208" y="209"/>
                          </a:lnTo>
                          <a:lnTo>
                            <a:pt x="208" y="230"/>
                          </a:lnTo>
                          <a:lnTo>
                            <a:pt x="190" y="219"/>
                          </a:lnTo>
                          <a:lnTo>
                            <a:pt x="166" y="205"/>
                          </a:lnTo>
                          <a:lnTo>
                            <a:pt x="132" y="179"/>
                          </a:lnTo>
                          <a:lnTo>
                            <a:pt x="105" y="150"/>
                          </a:lnTo>
                          <a:lnTo>
                            <a:pt x="80" y="128"/>
                          </a:lnTo>
                          <a:lnTo>
                            <a:pt x="56" y="101"/>
                          </a:lnTo>
                          <a:lnTo>
                            <a:pt x="36" y="78"/>
                          </a:lnTo>
                          <a:lnTo>
                            <a:pt x="15" y="57"/>
                          </a:lnTo>
                          <a:lnTo>
                            <a:pt x="2" y="35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 w="9525">
                      <a:noFill/>
                      <a:miter lim="800000"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62" name="Freeform 7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45" y="4443"/>
                      <a:ext cx="86" cy="69"/>
                    </a:xfrm>
                    <a:custGeom>
                      <a:avLst/>
                      <a:gdLst>
                        <a:gd name="T0" fmla="*/ 0 w 86"/>
                        <a:gd name="T1" fmla="*/ 0 h 69"/>
                        <a:gd name="T2" fmla="*/ 11 w 86"/>
                        <a:gd name="T3" fmla="*/ 10 h 69"/>
                        <a:gd name="T4" fmla="*/ 25 w 86"/>
                        <a:gd name="T5" fmla="*/ 21 h 69"/>
                        <a:gd name="T6" fmla="*/ 42 w 86"/>
                        <a:gd name="T7" fmla="*/ 33 h 69"/>
                        <a:gd name="T8" fmla="*/ 60 w 86"/>
                        <a:gd name="T9" fmla="*/ 44 h 69"/>
                        <a:gd name="T10" fmla="*/ 77 w 86"/>
                        <a:gd name="T11" fmla="*/ 54 h 69"/>
                        <a:gd name="T12" fmla="*/ 86 w 86"/>
                        <a:gd name="T13" fmla="*/ 61 h 69"/>
                        <a:gd name="T14" fmla="*/ 65 w 86"/>
                        <a:gd name="T15" fmla="*/ 69 h 69"/>
                        <a:gd name="T16" fmla="*/ 42 w 86"/>
                        <a:gd name="T17" fmla="*/ 61 h 69"/>
                        <a:gd name="T18" fmla="*/ 18 w 86"/>
                        <a:gd name="T19" fmla="*/ 52 h 69"/>
                        <a:gd name="T20" fmla="*/ 0 w 86"/>
                        <a:gd name="T21" fmla="*/ 42 h 69"/>
                        <a:gd name="T22" fmla="*/ 1 w 86"/>
                        <a:gd name="T23" fmla="*/ 33 h 69"/>
                        <a:gd name="T24" fmla="*/ 4 w 86"/>
                        <a:gd name="T25" fmla="*/ 17 h 69"/>
                        <a:gd name="T26" fmla="*/ 0 w 86"/>
                        <a:gd name="T27" fmla="*/ 0 h 69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86"/>
                        <a:gd name="T43" fmla="*/ 0 h 69"/>
                        <a:gd name="T44" fmla="*/ 86 w 86"/>
                        <a:gd name="T45" fmla="*/ 69 h 69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86" h="69">
                          <a:moveTo>
                            <a:pt x="0" y="0"/>
                          </a:moveTo>
                          <a:lnTo>
                            <a:pt x="11" y="10"/>
                          </a:lnTo>
                          <a:lnTo>
                            <a:pt x="25" y="21"/>
                          </a:lnTo>
                          <a:lnTo>
                            <a:pt x="42" y="33"/>
                          </a:lnTo>
                          <a:lnTo>
                            <a:pt x="60" y="44"/>
                          </a:lnTo>
                          <a:lnTo>
                            <a:pt x="77" y="54"/>
                          </a:lnTo>
                          <a:lnTo>
                            <a:pt x="86" y="61"/>
                          </a:lnTo>
                          <a:lnTo>
                            <a:pt x="65" y="69"/>
                          </a:lnTo>
                          <a:lnTo>
                            <a:pt x="42" y="61"/>
                          </a:lnTo>
                          <a:lnTo>
                            <a:pt x="18" y="52"/>
                          </a:lnTo>
                          <a:lnTo>
                            <a:pt x="0" y="42"/>
                          </a:lnTo>
                          <a:lnTo>
                            <a:pt x="1" y="33"/>
                          </a:lnTo>
                          <a:lnTo>
                            <a:pt x="4" y="1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 w="9525">
                      <a:noFill/>
                      <a:miter lim="800000"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63" name="Freeform 7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501" y="4426"/>
                      <a:ext cx="732" cy="689"/>
                    </a:xfrm>
                    <a:custGeom>
                      <a:avLst/>
                      <a:gdLst>
                        <a:gd name="T0" fmla="*/ 348 w 732"/>
                        <a:gd name="T1" fmla="*/ 158 h 689"/>
                        <a:gd name="T2" fmla="*/ 292 w 732"/>
                        <a:gd name="T3" fmla="*/ 181 h 689"/>
                        <a:gd name="T4" fmla="*/ 175 w 732"/>
                        <a:gd name="T5" fmla="*/ 200 h 689"/>
                        <a:gd name="T6" fmla="*/ 0 w 732"/>
                        <a:gd name="T7" fmla="*/ 209 h 689"/>
                        <a:gd name="T8" fmla="*/ 205 w 732"/>
                        <a:gd name="T9" fmla="*/ 244 h 689"/>
                        <a:gd name="T10" fmla="*/ 435 w 732"/>
                        <a:gd name="T11" fmla="*/ 225 h 689"/>
                        <a:gd name="T12" fmla="*/ 597 w 732"/>
                        <a:gd name="T13" fmla="*/ 177 h 689"/>
                        <a:gd name="T14" fmla="*/ 648 w 732"/>
                        <a:gd name="T15" fmla="*/ 169 h 689"/>
                        <a:gd name="T16" fmla="*/ 625 w 732"/>
                        <a:gd name="T17" fmla="*/ 208 h 689"/>
                        <a:gd name="T18" fmla="*/ 510 w 732"/>
                        <a:gd name="T19" fmla="*/ 263 h 689"/>
                        <a:gd name="T20" fmla="*/ 304 w 732"/>
                        <a:gd name="T21" fmla="*/ 308 h 689"/>
                        <a:gd name="T22" fmla="*/ 177 w 732"/>
                        <a:gd name="T23" fmla="*/ 352 h 689"/>
                        <a:gd name="T24" fmla="*/ 411 w 732"/>
                        <a:gd name="T25" fmla="*/ 347 h 689"/>
                        <a:gd name="T26" fmla="*/ 567 w 732"/>
                        <a:gd name="T27" fmla="*/ 308 h 689"/>
                        <a:gd name="T28" fmla="*/ 659 w 732"/>
                        <a:gd name="T29" fmla="*/ 276 h 689"/>
                        <a:gd name="T30" fmla="*/ 661 w 732"/>
                        <a:gd name="T31" fmla="*/ 299 h 689"/>
                        <a:gd name="T32" fmla="*/ 584 w 732"/>
                        <a:gd name="T33" fmla="*/ 354 h 689"/>
                        <a:gd name="T34" fmla="*/ 439 w 732"/>
                        <a:gd name="T35" fmla="*/ 407 h 689"/>
                        <a:gd name="T36" fmla="*/ 237 w 732"/>
                        <a:gd name="T37" fmla="*/ 444 h 689"/>
                        <a:gd name="T38" fmla="*/ 305 w 732"/>
                        <a:gd name="T39" fmla="*/ 466 h 689"/>
                        <a:gd name="T40" fmla="*/ 482 w 732"/>
                        <a:gd name="T41" fmla="*/ 458 h 689"/>
                        <a:gd name="T42" fmla="*/ 629 w 732"/>
                        <a:gd name="T43" fmla="*/ 413 h 689"/>
                        <a:gd name="T44" fmla="*/ 642 w 732"/>
                        <a:gd name="T45" fmla="*/ 430 h 689"/>
                        <a:gd name="T46" fmla="*/ 599 w 732"/>
                        <a:gd name="T47" fmla="*/ 474 h 689"/>
                        <a:gd name="T48" fmla="*/ 489 w 732"/>
                        <a:gd name="T49" fmla="*/ 521 h 689"/>
                        <a:gd name="T50" fmla="*/ 360 w 732"/>
                        <a:gd name="T51" fmla="*/ 542 h 689"/>
                        <a:gd name="T52" fmla="*/ 166 w 732"/>
                        <a:gd name="T53" fmla="*/ 546 h 689"/>
                        <a:gd name="T54" fmla="*/ 301 w 732"/>
                        <a:gd name="T55" fmla="*/ 579 h 689"/>
                        <a:gd name="T56" fmla="*/ 427 w 732"/>
                        <a:gd name="T57" fmla="*/ 580 h 689"/>
                        <a:gd name="T58" fmla="*/ 540 w 732"/>
                        <a:gd name="T59" fmla="*/ 562 h 689"/>
                        <a:gd name="T60" fmla="*/ 589 w 732"/>
                        <a:gd name="T61" fmla="*/ 565 h 689"/>
                        <a:gd name="T62" fmla="*/ 561 w 732"/>
                        <a:gd name="T63" fmla="*/ 597 h 689"/>
                        <a:gd name="T64" fmla="*/ 495 w 732"/>
                        <a:gd name="T65" fmla="*/ 622 h 689"/>
                        <a:gd name="T66" fmla="*/ 253 w 732"/>
                        <a:gd name="T67" fmla="*/ 649 h 689"/>
                        <a:gd name="T68" fmla="*/ 453 w 732"/>
                        <a:gd name="T69" fmla="*/ 663 h 689"/>
                        <a:gd name="T70" fmla="*/ 466 w 732"/>
                        <a:gd name="T71" fmla="*/ 687 h 689"/>
                        <a:gd name="T72" fmla="*/ 542 w 732"/>
                        <a:gd name="T73" fmla="*/ 664 h 689"/>
                        <a:gd name="T74" fmla="*/ 597 w 732"/>
                        <a:gd name="T75" fmla="*/ 621 h 689"/>
                        <a:gd name="T76" fmla="*/ 709 w 732"/>
                        <a:gd name="T77" fmla="*/ 453 h 689"/>
                        <a:gd name="T78" fmla="*/ 714 w 732"/>
                        <a:gd name="T79" fmla="*/ 419 h 689"/>
                        <a:gd name="T80" fmla="*/ 698 w 732"/>
                        <a:gd name="T81" fmla="*/ 386 h 689"/>
                        <a:gd name="T82" fmla="*/ 713 w 732"/>
                        <a:gd name="T83" fmla="*/ 354 h 689"/>
                        <a:gd name="T84" fmla="*/ 732 w 732"/>
                        <a:gd name="T85" fmla="*/ 322 h 689"/>
                        <a:gd name="T86" fmla="*/ 719 w 732"/>
                        <a:gd name="T87" fmla="*/ 287 h 689"/>
                        <a:gd name="T88" fmla="*/ 702 w 732"/>
                        <a:gd name="T89" fmla="*/ 255 h 689"/>
                        <a:gd name="T90" fmla="*/ 723 w 732"/>
                        <a:gd name="T91" fmla="*/ 221 h 689"/>
                        <a:gd name="T92" fmla="*/ 722 w 732"/>
                        <a:gd name="T93" fmla="*/ 179 h 689"/>
                        <a:gd name="T94" fmla="*/ 705 w 732"/>
                        <a:gd name="T95" fmla="*/ 147 h 689"/>
                        <a:gd name="T96" fmla="*/ 719 w 732"/>
                        <a:gd name="T97" fmla="*/ 114 h 689"/>
                        <a:gd name="T98" fmla="*/ 732 w 732"/>
                        <a:gd name="T99" fmla="*/ 80 h 689"/>
                        <a:gd name="T100" fmla="*/ 714 w 732"/>
                        <a:gd name="T101" fmla="*/ 48 h 689"/>
                        <a:gd name="T102" fmla="*/ 634 w 732"/>
                        <a:gd name="T103" fmla="*/ 50 h 689"/>
                        <a:gd name="T104" fmla="*/ 475 w 732"/>
                        <a:gd name="T105" fmla="*/ 105 h 689"/>
                        <a:gd name="T106" fmla="*/ 294 w 732"/>
                        <a:gd name="T107" fmla="*/ 135 h 689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w 732"/>
                        <a:gd name="T163" fmla="*/ 0 h 689"/>
                        <a:gd name="T164" fmla="*/ 732 w 732"/>
                        <a:gd name="T165" fmla="*/ 689 h 689"/>
                      </a:gdLst>
                      <a:ahLst/>
                      <a:cxnLst>
                        <a:cxn ang="T108">
                          <a:pos x="T0" y="T1"/>
                        </a:cxn>
                        <a:cxn ang="T109">
                          <a:pos x="T2" y="T3"/>
                        </a:cxn>
                        <a:cxn ang="T110">
                          <a:pos x="T4" y="T5"/>
                        </a:cxn>
                        <a:cxn ang="T111">
                          <a:pos x="T6" y="T7"/>
                        </a:cxn>
                        <a:cxn ang="T112">
                          <a:pos x="T8" y="T9"/>
                        </a:cxn>
                        <a:cxn ang="T113">
                          <a:pos x="T10" y="T11"/>
                        </a:cxn>
                        <a:cxn ang="T114">
                          <a:pos x="T12" y="T13"/>
                        </a:cxn>
                        <a:cxn ang="T115">
                          <a:pos x="T14" y="T15"/>
                        </a:cxn>
                        <a:cxn ang="T116">
                          <a:pos x="T16" y="T17"/>
                        </a:cxn>
                        <a:cxn ang="T117">
                          <a:pos x="T18" y="T19"/>
                        </a:cxn>
                        <a:cxn ang="T118">
                          <a:pos x="T20" y="T21"/>
                        </a:cxn>
                        <a:cxn ang="T119">
                          <a:pos x="T22" y="T23"/>
                        </a:cxn>
                        <a:cxn ang="T120">
                          <a:pos x="T24" y="T25"/>
                        </a:cxn>
                        <a:cxn ang="T121">
                          <a:pos x="T26" y="T27"/>
                        </a:cxn>
                        <a:cxn ang="T122">
                          <a:pos x="T28" y="T29"/>
                        </a:cxn>
                        <a:cxn ang="T123">
                          <a:pos x="T30" y="T31"/>
                        </a:cxn>
                        <a:cxn ang="T124">
                          <a:pos x="T32" y="T33"/>
                        </a:cxn>
                        <a:cxn ang="T125">
                          <a:pos x="T34" y="T35"/>
                        </a:cxn>
                        <a:cxn ang="T126">
                          <a:pos x="T36" y="T37"/>
                        </a:cxn>
                        <a:cxn ang="T127">
                          <a:pos x="T38" y="T39"/>
                        </a:cxn>
                        <a:cxn ang="T128">
                          <a:pos x="T40" y="T41"/>
                        </a:cxn>
                        <a:cxn ang="T129">
                          <a:pos x="T42" y="T43"/>
                        </a:cxn>
                        <a:cxn ang="T130">
                          <a:pos x="T44" y="T45"/>
                        </a:cxn>
                        <a:cxn ang="T131">
                          <a:pos x="T46" y="T47"/>
                        </a:cxn>
                        <a:cxn ang="T132">
                          <a:pos x="T48" y="T49"/>
                        </a:cxn>
                        <a:cxn ang="T133">
                          <a:pos x="T50" y="T51"/>
                        </a:cxn>
                        <a:cxn ang="T134">
                          <a:pos x="T52" y="T53"/>
                        </a:cxn>
                        <a:cxn ang="T135">
                          <a:pos x="T54" y="T55"/>
                        </a:cxn>
                        <a:cxn ang="T136">
                          <a:pos x="T56" y="T57"/>
                        </a:cxn>
                        <a:cxn ang="T137">
                          <a:pos x="T58" y="T59"/>
                        </a:cxn>
                        <a:cxn ang="T138">
                          <a:pos x="T60" y="T61"/>
                        </a:cxn>
                        <a:cxn ang="T139">
                          <a:pos x="T62" y="T63"/>
                        </a:cxn>
                        <a:cxn ang="T140">
                          <a:pos x="T64" y="T65"/>
                        </a:cxn>
                        <a:cxn ang="T141">
                          <a:pos x="T66" y="T67"/>
                        </a:cxn>
                        <a:cxn ang="T142">
                          <a:pos x="T68" y="T69"/>
                        </a:cxn>
                        <a:cxn ang="T143">
                          <a:pos x="T70" y="T71"/>
                        </a:cxn>
                        <a:cxn ang="T144">
                          <a:pos x="T72" y="T73"/>
                        </a:cxn>
                        <a:cxn ang="T145">
                          <a:pos x="T74" y="T75"/>
                        </a:cxn>
                        <a:cxn ang="T146">
                          <a:pos x="T76" y="T77"/>
                        </a:cxn>
                        <a:cxn ang="T147">
                          <a:pos x="T78" y="T79"/>
                        </a:cxn>
                        <a:cxn ang="T148">
                          <a:pos x="T80" y="T81"/>
                        </a:cxn>
                        <a:cxn ang="T149">
                          <a:pos x="T82" y="T83"/>
                        </a:cxn>
                        <a:cxn ang="T150">
                          <a:pos x="T84" y="T85"/>
                        </a:cxn>
                        <a:cxn ang="T151">
                          <a:pos x="T86" y="T87"/>
                        </a:cxn>
                        <a:cxn ang="T152">
                          <a:pos x="T88" y="T89"/>
                        </a:cxn>
                        <a:cxn ang="T153">
                          <a:pos x="T90" y="T91"/>
                        </a:cxn>
                        <a:cxn ang="T154">
                          <a:pos x="T92" y="T93"/>
                        </a:cxn>
                        <a:cxn ang="T155">
                          <a:pos x="T94" y="T95"/>
                        </a:cxn>
                        <a:cxn ang="T156">
                          <a:pos x="T96" y="T97"/>
                        </a:cxn>
                        <a:cxn ang="T157">
                          <a:pos x="T98" y="T99"/>
                        </a:cxn>
                        <a:cxn ang="T158">
                          <a:pos x="T100" y="T101"/>
                        </a:cxn>
                        <a:cxn ang="T159">
                          <a:pos x="T102" y="T103"/>
                        </a:cxn>
                        <a:cxn ang="T160">
                          <a:pos x="T104" y="T105"/>
                        </a:cxn>
                        <a:cxn ang="T161">
                          <a:pos x="T106" y="T107"/>
                        </a:cxn>
                      </a:cxnLst>
                      <a:rect l="T162" t="T163" r="T164" b="T165"/>
                      <a:pathLst>
                        <a:path w="732" h="689">
                          <a:moveTo>
                            <a:pt x="294" y="135"/>
                          </a:moveTo>
                          <a:lnTo>
                            <a:pt x="186" y="143"/>
                          </a:lnTo>
                          <a:lnTo>
                            <a:pt x="348" y="158"/>
                          </a:lnTo>
                          <a:lnTo>
                            <a:pt x="338" y="166"/>
                          </a:lnTo>
                          <a:lnTo>
                            <a:pt x="318" y="173"/>
                          </a:lnTo>
                          <a:lnTo>
                            <a:pt x="292" y="181"/>
                          </a:lnTo>
                          <a:lnTo>
                            <a:pt x="258" y="190"/>
                          </a:lnTo>
                          <a:lnTo>
                            <a:pt x="222" y="196"/>
                          </a:lnTo>
                          <a:lnTo>
                            <a:pt x="175" y="200"/>
                          </a:lnTo>
                          <a:lnTo>
                            <a:pt x="120" y="206"/>
                          </a:lnTo>
                          <a:lnTo>
                            <a:pt x="61" y="209"/>
                          </a:lnTo>
                          <a:lnTo>
                            <a:pt x="0" y="209"/>
                          </a:lnTo>
                          <a:lnTo>
                            <a:pt x="95" y="232"/>
                          </a:lnTo>
                          <a:lnTo>
                            <a:pt x="154" y="244"/>
                          </a:lnTo>
                          <a:lnTo>
                            <a:pt x="205" y="244"/>
                          </a:lnTo>
                          <a:lnTo>
                            <a:pt x="267" y="244"/>
                          </a:lnTo>
                          <a:lnTo>
                            <a:pt x="359" y="236"/>
                          </a:lnTo>
                          <a:lnTo>
                            <a:pt x="435" y="225"/>
                          </a:lnTo>
                          <a:lnTo>
                            <a:pt x="499" y="209"/>
                          </a:lnTo>
                          <a:lnTo>
                            <a:pt x="567" y="188"/>
                          </a:lnTo>
                          <a:lnTo>
                            <a:pt x="597" y="177"/>
                          </a:lnTo>
                          <a:lnTo>
                            <a:pt x="625" y="168"/>
                          </a:lnTo>
                          <a:lnTo>
                            <a:pt x="640" y="164"/>
                          </a:lnTo>
                          <a:lnTo>
                            <a:pt x="648" y="169"/>
                          </a:lnTo>
                          <a:lnTo>
                            <a:pt x="648" y="181"/>
                          </a:lnTo>
                          <a:lnTo>
                            <a:pt x="642" y="194"/>
                          </a:lnTo>
                          <a:lnTo>
                            <a:pt x="625" y="208"/>
                          </a:lnTo>
                          <a:lnTo>
                            <a:pt x="597" y="226"/>
                          </a:lnTo>
                          <a:lnTo>
                            <a:pt x="557" y="244"/>
                          </a:lnTo>
                          <a:lnTo>
                            <a:pt x="510" y="263"/>
                          </a:lnTo>
                          <a:lnTo>
                            <a:pt x="448" y="282"/>
                          </a:lnTo>
                          <a:lnTo>
                            <a:pt x="376" y="297"/>
                          </a:lnTo>
                          <a:lnTo>
                            <a:pt x="304" y="308"/>
                          </a:lnTo>
                          <a:lnTo>
                            <a:pt x="228" y="320"/>
                          </a:lnTo>
                          <a:lnTo>
                            <a:pt x="95" y="333"/>
                          </a:lnTo>
                          <a:lnTo>
                            <a:pt x="177" y="352"/>
                          </a:lnTo>
                          <a:lnTo>
                            <a:pt x="243" y="360"/>
                          </a:lnTo>
                          <a:lnTo>
                            <a:pt x="326" y="358"/>
                          </a:lnTo>
                          <a:lnTo>
                            <a:pt x="411" y="347"/>
                          </a:lnTo>
                          <a:lnTo>
                            <a:pt x="474" y="333"/>
                          </a:lnTo>
                          <a:lnTo>
                            <a:pt x="525" y="320"/>
                          </a:lnTo>
                          <a:lnTo>
                            <a:pt x="567" y="308"/>
                          </a:lnTo>
                          <a:lnTo>
                            <a:pt x="610" y="293"/>
                          </a:lnTo>
                          <a:lnTo>
                            <a:pt x="644" y="280"/>
                          </a:lnTo>
                          <a:lnTo>
                            <a:pt x="659" y="276"/>
                          </a:lnTo>
                          <a:lnTo>
                            <a:pt x="668" y="276"/>
                          </a:lnTo>
                          <a:lnTo>
                            <a:pt x="667" y="287"/>
                          </a:lnTo>
                          <a:lnTo>
                            <a:pt x="661" y="299"/>
                          </a:lnTo>
                          <a:lnTo>
                            <a:pt x="648" y="314"/>
                          </a:lnTo>
                          <a:lnTo>
                            <a:pt x="617" y="335"/>
                          </a:lnTo>
                          <a:lnTo>
                            <a:pt x="584" y="354"/>
                          </a:lnTo>
                          <a:lnTo>
                            <a:pt x="546" y="371"/>
                          </a:lnTo>
                          <a:lnTo>
                            <a:pt x="496" y="390"/>
                          </a:lnTo>
                          <a:lnTo>
                            <a:pt x="439" y="407"/>
                          </a:lnTo>
                          <a:lnTo>
                            <a:pt x="352" y="426"/>
                          </a:lnTo>
                          <a:lnTo>
                            <a:pt x="294" y="438"/>
                          </a:lnTo>
                          <a:lnTo>
                            <a:pt x="237" y="444"/>
                          </a:lnTo>
                          <a:lnTo>
                            <a:pt x="154" y="449"/>
                          </a:lnTo>
                          <a:lnTo>
                            <a:pt x="239" y="461"/>
                          </a:lnTo>
                          <a:lnTo>
                            <a:pt x="305" y="466"/>
                          </a:lnTo>
                          <a:lnTo>
                            <a:pt x="360" y="468"/>
                          </a:lnTo>
                          <a:lnTo>
                            <a:pt x="423" y="466"/>
                          </a:lnTo>
                          <a:lnTo>
                            <a:pt x="482" y="458"/>
                          </a:lnTo>
                          <a:lnTo>
                            <a:pt x="530" y="447"/>
                          </a:lnTo>
                          <a:lnTo>
                            <a:pt x="568" y="434"/>
                          </a:lnTo>
                          <a:lnTo>
                            <a:pt x="629" y="413"/>
                          </a:lnTo>
                          <a:lnTo>
                            <a:pt x="637" y="413"/>
                          </a:lnTo>
                          <a:lnTo>
                            <a:pt x="644" y="417"/>
                          </a:lnTo>
                          <a:lnTo>
                            <a:pt x="642" y="430"/>
                          </a:lnTo>
                          <a:lnTo>
                            <a:pt x="634" y="444"/>
                          </a:lnTo>
                          <a:lnTo>
                            <a:pt x="620" y="458"/>
                          </a:lnTo>
                          <a:lnTo>
                            <a:pt x="599" y="474"/>
                          </a:lnTo>
                          <a:lnTo>
                            <a:pt x="563" y="493"/>
                          </a:lnTo>
                          <a:lnTo>
                            <a:pt x="525" y="510"/>
                          </a:lnTo>
                          <a:lnTo>
                            <a:pt x="489" y="521"/>
                          </a:lnTo>
                          <a:lnTo>
                            <a:pt x="448" y="531"/>
                          </a:lnTo>
                          <a:lnTo>
                            <a:pt x="410" y="537"/>
                          </a:lnTo>
                          <a:lnTo>
                            <a:pt x="360" y="542"/>
                          </a:lnTo>
                          <a:lnTo>
                            <a:pt x="305" y="545"/>
                          </a:lnTo>
                          <a:lnTo>
                            <a:pt x="250" y="546"/>
                          </a:lnTo>
                          <a:lnTo>
                            <a:pt x="166" y="546"/>
                          </a:lnTo>
                          <a:lnTo>
                            <a:pt x="211" y="562"/>
                          </a:lnTo>
                          <a:lnTo>
                            <a:pt x="253" y="573"/>
                          </a:lnTo>
                          <a:lnTo>
                            <a:pt x="301" y="579"/>
                          </a:lnTo>
                          <a:lnTo>
                            <a:pt x="342" y="580"/>
                          </a:lnTo>
                          <a:lnTo>
                            <a:pt x="384" y="583"/>
                          </a:lnTo>
                          <a:lnTo>
                            <a:pt x="427" y="580"/>
                          </a:lnTo>
                          <a:lnTo>
                            <a:pt x="462" y="579"/>
                          </a:lnTo>
                          <a:lnTo>
                            <a:pt x="495" y="573"/>
                          </a:lnTo>
                          <a:lnTo>
                            <a:pt x="540" y="562"/>
                          </a:lnTo>
                          <a:lnTo>
                            <a:pt x="574" y="554"/>
                          </a:lnTo>
                          <a:lnTo>
                            <a:pt x="587" y="555"/>
                          </a:lnTo>
                          <a:lnTo>
                            <a:pt x="589" y="565"/>
                          </a:lnTo>
                          <a:lnTo>
                            <a:pt x="585" y="575"/>
                          </a:lnTo>
                          <a:lnTo>
                            <a:pt x="576" y="586"/>
                          </a:lnTo>
                          <a:lnTo>
                            <a:pt x="561" y="597"/>
                          </a:lnTo>
                          <a:lnTo>
                            <a:pt x="544" y="605"/>
                          </a:lnTo>
                          <a:lnTo>
                            <a:pt x="525" y="614"/>
                          </a:lnTo>
                          <a:lnTo>
                            <a:pt x="495" y="622"/>
                          </a:lnTo>
                          <a:lnTo>
                            <a:pt x="432" y="631"/>
                          </a:lnTo>
                          <a:lnTo>
                            <a:pt x="372" y="639"/>
                          </a:lnTo>
                          <a:lnTo>
                            <a:pt x="253" y="649"/>
                          </a:lnTo>
                          <a:lnTo>
                            <a:pt x="407" y="656"/>
                          </a:lnTo>
                          <a:lnTo>
                            <a:pt x="439" y="656"/>
                          </a:lnTo>
                          <a:lnTo>
                            <a:pt x="453" y="663"/>
                          </a:lnTo>
                          <a:lnTo>
                            <a:pt x="461" y="670"/>
                          </a:lnTo>
                          <a:lnTo>
                            <a:pt x="458" y="681"/>
                          </a:lnTo>
                          <a:lnTo>
                            <a:pt x="466" y="687"/>
                          </a:lnTo>
                          <a:lnTo>
                            <a:pt x="486" y="689"/>
                          </a:lnTo>
                          <a:lnTo>
                            <a:pt x="516" y="677"/>
                          </a:lnTo>
                          <a:lnTo>
                            <a:pt x="542" y="664"/>
                          </a:lnTo>
                          <a:lnTo>
                            <a:pt x="563" y="651"/>
                          </a:lnTo>
                          <a:lnTo>
                            <a:pt x="580" y="639"/>
                          </a:lnTo>
                          <a:lnTo>
                            <a:pt x="597" y="621"/>
                          </a:lnTo>
                          <a:lnTo>
                            <a:pt x="651" y="548"/>
                          </a:lnTo>
                          <a:lnTo>
                            <a:pt x="693" y="485"/>
                          </a:lnTo>
                          <a:lnTo>
                            <a:pt x="709" y="453"/>
                          </a:lnTo>
                          <a:lnTo>
                            <a:pt x="713" y="440"/>
                          </a:lnTo>
                          <a:lnTo>
                            <a:pt x="714" y="430"/>
                          </a:lnTo>
                          <a:lnTo>
                            <a:pt x="714" y="419"/>
                          </a:lnTo>
                          <a:lnTo>
                            <a:pt x="706" y="406"/>
                          </a:lnTo>
                          <a:lnTo>
                            <a:pt x="701" y="398"/>
                          </a:lnTo>
                          <a:lnTo>
                            <a:pt x="698" y="386"/>
                          </a:lnTo>
                          <a:lnTo>
                            <a:pt x="701" y="373"/>
                          </a:lnTo>
                          <a:lnTo>
                            <a:pt x="706" y="364"/>
                          </a:lnTo>
                          <a:lnTo>
                            <a:pt x="713" y="354"/>
                          </a:lnTo>
                          <a:lnTo>
                            <a:pt x="719" y="344"/>
                          </a:lnTo>
                          <a:lnTo>
                            <a:pt x="727" y="333"/>
                          </a:lnTo>
                          <a:lnTo>
                            <a:pt x="732" y="322"/>
                          </a:lnTo>
                          <a:lnTo>
                            <a:pt x="731" y="308"/>
                          </a:lnTo>
                          <a:lnTo>
                            <a:pt x="726" y="297"/>
                          </a:lnTo>
                          <a:lnTo>
                            <a:pt x="719" y="287"/>
                          </a:lnTo>
                          <a:lnTo>
                            <a:pt x="713" y="278"/>
                          </a:lnTo>
                          <a:lnTo>
                            <a:pt x="705" y="267"/>
                          </a:lnTo>
                          <a:lnTo>
                            <a:pt x="702" y="255"/>
                          </a:lnTo>
                          <a:lnTo>
                            <a:pt x="705" y="246"/>
                          </a:lnTo>
                          <a:lnTo>
                            <a:pt x="714" y="232"/>
                          </a:lnTo>
                          <a:lnTo>
                            <a:pt x="723" y="221"/>
                          </a:lnTo>
                          <a:lnTo>
                            <a:pt x="727" y="209"/>
                          </a:lnTo>
                          <a:lnTo>
                            <a:pt x="727" y="194"/>
                          </a:lnTo>
                          <a:lnTo>
                            <a:pt x="722" y="179"/>
                          </a:lnTo>
                          <a:lnTo>
                            <a:pt x="713" y="168"/>
                          </a:lnTo>
                          <a:lnTo>
                            <a:pt x="709" y="160"/>
                          </a:lnTo>
                          <a:lnTo>
                            <a:pt x="705" y="147"/>
                          </a:lnTo>
                          <a:lnTo>
                            <a:pt x="706" y="133"/>
                          </a:lnTo>
                          <a:lnTo>
                            <a:pt x="714" y="122"/>
                          </a:lnTo>
                          <a:lnTo>
                            <a:pt x="719" y="114"/>
                          </a:lnTo>
                          <a:lnTo>
                            <a:pt x="727" y="105"/>
                          </a:lnTo>
                          <a:lnTo>
                            <a:pt x="731" y="93"/>
                          </a:lnTo>
                          <a:lnTo>
                            <a:pt x="732" y="80"/>
                          </a:lnTo>
                          <a:lnTo>
                            <a:pt x="730" y="72"/>
                          </a:lnTo>
                          <a:lnTo>
                            <a:pt x="722" y="59"/>
                          </a:lnTo>
                          <a:lnTo>
                            <a:pt x="714" y="48"/>
                          </a:lnTo>
                          <a:lnTo>
                            <a:pt x="709" y="34"/>
                          </a:lnTo>
                          <a:lnTo>
                            <a:pt x="709" y="0"/>
                          </a:lnTo>
                          <a:lnTo>
                            <a:pt x="634" y="50"/>
                          </a:lnTo>
                          <a:lnTo>
                            <a:pt x="589" y="69"/>
                          </a:lnTo>
                          <a:lnTo>
                            <a:pt x="536" y="86"/>
                          </a:lnTo>
                          <a:lnTo>
                            <a:pt x="475" y="105"/>
                          </a:lnTo>
                          <a:lnTo>
                            <a:pt x="420" y="116"/>
                          </a:lnTo>
                          <a:lnTo>
                            <a:pt x="365" y="126"/>
                          </a:lnTo>
                          <a:lnTo>
                            <a:pt x="294" y="135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 w="9525">
                      <a:noFill/>
                      <a:miter lim="800000"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</p:grpSp>
            <p:grpSp>
              <p:nvGrpSpPr>
                <p:cNvPr id="50" name="Group 74"/>
                <p:cNvGrpSpPr>
                  <a:grpSpLocks noChangeAspect="1"/>
                </p:cNvGrpSpPr>
                <p:nvPr/>
              </p:nvGrpSpPr>
              <p:grpSpPr bwMode="auto">
                <a:xfrm>
                  <a:off x="6929" y="4535"/>
                  <a:ext cx="218" cy="436"/>
                  <a:chOff x="6929" y="4535"/>
                  <a:chExt cx="218" cy="436"/>
                </a:xfrm>
              </p:grpSpPr>
              <p:sp>
                <p:nvSpPr>
                  <p:cNvPr id="51" name="Freeform 75"/>
                  <p:cNvSpPr>
                    <a:spLocks noChangeAspect="1"/>
                  </p:cNvSpPr>
                  <p:nvPr/>
                </p:nvSpPr>
                <p:spPr bwMode="auto">
                  <a:xfrm>
                    <a:off x="6971" y="4651"/>
                    <a:ext cx="167" cy="70"/>
                  </a:xfrm>
                  <a:custGeom>
                    <a:avLst/>
                    <a:gdLst>
                      <a:gd name="T0" fmla="*/ 167 w 167"/>
                      <a:gd name="T1" fmla="*/ 13 h 70"/>
                      <a:gd name="T2" fmla="*/ 151 w 167"/>
                      <a:gd name="T3" fmla="*/ 0 h 70"/>
                      <a:gd name="T4" fmla="*/ 100 w 167"/>
                      <a:gd name="T5" fmla="*/ 26 h 70"/>
                      <a:gd name="T6" fmla="*/ 49 w 167"/>
                      <a:gd name="T7" fmla="*/ 45 h 70"/>
                      <a:gd name="T8" fmla="*/ 0 w 167"/>
                      <a:gd name="T9" fmla="*/ 59 h 70"/>
                      <a:gd name="T10" fmla="*/ 9 w 167"/>
                      <a:gd name="T11" fmla="*/ 70 h 70"/>
                      <a:gd name="T12" fmla="*/ 43 w 167"/>
                      <a:gd name="T13" fmla="*/ 70 h 70"/>
                      <a:gd name="T14" fmla="*/ 89 w 167"/>
                      <a:gd name="T15" fmla="*/ 60 h 70"/>
                      <a:gd name="T16" fmla="*/ 130 w 167"/>
                      <a:gd name="T17" fmla="*/ 40 h 70"/>
                      <a:gd name="T18" fmla="*/ 167 w 167"/>
                      <a:gd name="T19" fmla="*/ 13 h 7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67"/>
                      <a:gd name="T31" fmla="*/ 0 h 70"/>
                      <a:gd name="T32" fmla="*/ 167 w 167"/>
                      <a:gd name="T33" fmla="*/ 70 h 7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67" h="70">
                        <a:moveTo>
                          <a:pt x="167" y="13"/>
                        </a:moveTo>
                        <a:lnTo>
                          <a:pt x="151" y="0"/>
                        </a:lnTo>
                        <a:lnTo>
                          <a:pt x="100" y="26"/>
                        </a:lnTo>
                        <a:lnTo>
                          <a:pt x="49" y="45"/>
                        </a:lnTo>
                        <a:lnTo>
                          <a:pt x="0" y="59"/>
                        </a:lnTo>
                        <a:lnTo>
                          <a:pt x="9" y="70"/>
                        </a:lnTo>
                        <a:lnTo>
                          <a:pt x="43" y="70"/>
                        </a:lnTo>
                        <a:lnTo>
                          <a:pt x="89" y="60"/>
                        </a:lnTo>
                        <a:lnTo>
                          <a:pt x="130" y="40"/>
                        </a:lnTo>
                        <a:lnTo>
                          <a:pt x="167" y="13"/>
                        </a:lnTo>
                        <a:close/>
                      </a:path>
                    </a:pathLst>
                  </a:custGeom>
                  <a:solidFill>
                    <a:srgbClr val="FFE0C0"/>
                  </a:solidFill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" name="Freeform 76"/>
                  <p:cNvSpPr>
                    <a:spLocks noChangeAspect="1"/>
                  </p:cNvSpPr>
                  <p:nvPr/>
                </p:nvSpPr>
                <p:spPr bwMode="auto">
                  <a:xfrm>
                    <a:off x="7001" y="4763"/>
                    <a:ext cx="146" cy="78"/>
                  </a:xfrm>
                  <a:custGeom>
                    <a:avLst/>
                    <a:gdLst>
                      <a:gd name="T0" fmla="*/ 146 w 146"/>
                      <a:gd name="T1" fmla="*/ 15 h 78"/>
                      <a:gd name="T2" fmla="*/ 138 w 146"/>
                      <a:gd name="T3" fmla="*/ 0 h 78"/>
                      <a:gd name="T4" fmla="*/ 89 w 146"/>
                      <a:gd name="T5" fmla="*/ 34 h 78"/>
                      <a:gd name="T6" fmla="*/ 50 w 146"/>
                      <a:gd name="T7" fmla="*/ 51 h 78"/>
                      <a:gd name="T8" fmla="*/ 0 w 146"/>
                      <a:gd name="T9" fmla="*/ 66 h 78"/>
                      <a:gd name="T10" fmla="*/ 10 w 146"/>
                      <a:gd name="T11" fmla="*/ 78 h 78"/>
                      <a:gd name="T12" fmla="*/ 42 w 146"/>
                      <a:gd name="T13" fmla="*/ 78 h 78"/>
                      <a:gd name="T14" fmla="*/ 74 w 146"/>
                      <a:gd name="T15" fmla="*/ 69 h 78"/>
                      <a:gd name="T16" fmla="*/ 112 w 146"/>
                      <a:gd name="T17" fmla="*/ 45 h 78"/>
                      <a:gd name="T18" fmla="*/ 146 w 146"/>
                      <a:gd name="T19" fmla="*/ 15 h 7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46"/>
                      <a:gd name="T31" fmla="*/ 0 h 78"/>
                      <a:gd name="T32" fmla="*/ 146 w 146"/>
                      <a:gd name="T33" fmla="*/ 78 h 7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46" h="78">
                        <a:moveTo>
                          <a:pt x="146" y="15"/>
                        </a:moveTo>
                        <a:lnTo>
                          <a:pt x="138" y="0"/>
                        </a:lnTo>
                        <a:lnTo>
                          <a:pt x="89" y="34"/>
                        </a:lnTo>
                        <a:lnTo>
                          <a:pt x="50" y="51"/>
                        </a:lnTo>
                        <a:lnTo>
                          <a:pt x="0" y="66"/>
                        </a:lnTo>
                        <a:lnTo>
                          <a:pt x="10" y="78"/>
                        </a:lnTo>
                        <a:lnTo>
                          <a:pt x="42" y="78"/>
                        </a:lnTo>
                        <a:lnTo>
                          <a:pt x="74" y="69"/>
                        </a:lnTo>
                        <a:lnTo>
                          <a:pt x="112" y="45"/>
                        </a:lnTo>
                        <a:lnTo>
                          <a:pt x="146" y="15"/>
                        </a:lnTo>
                        <a:close/>
                      </a:path>
                    </a:pathLst>
                  </a:custGeom>
                  <a:solidFill>
                    <a:srgbClr val="FFE0C0"/>
                  </a:solidFill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" name="Freeform 77"/>
                  <p:cNvSpPr>
                    <a:spLocks noChangeAspect="1"/>
                  </p:cNvSpPr>
                  <p:nvPr/>
                </p:nvSpPr>
                <p:spPr bwMode="auto">
                  <a:xfrm>
                    <a:off x="6992" y="4894"/>
                    <a:ext cx="149" cy="77"/>
                  </a:xfrm>
                  <a:custGeom>
                    <a:avLst/>
                    <a:gdLst>
                      <a:gd name="T0" fmla="*/ 149 w 149"/>
                      <a:gd name="T1" fmla="*/ 11 h 77"/>
                      <a:gd name="T2" fmla="*/ 138 w 149"/>
                      <a:gd name="T3" fmla="*/ 0 h 77"/>
                      <a:gd name="T4" fmla="*/ 93 w 149"/>
                      <a:gd name="T5" fmla="*/ 31 h 77"/>
                      <a:gd name="T6" fmla="*/ 49 w 149"/>
                      <a:gd name="T7" fmla="*/ 49 h 77"/>
                      <a:gd name="T8" fmla="*/ 0 w 149"/>
                      <a:gd name="T9" fmla="*/ 63 h 77"/>
                      <a:gd name="T10" fmla="*/ 9 w 149"/>
                      <a:gd name="T11" fmla="*/ 77 h 77"/>
                      <a:gd name="T12" fmla="*/ 42 w 149"/>
                      <a:gd name="T13" fmla="*/ 74 h 77"/>
                      <a:gd name="T14" fmla="*/ 81 w 149"/>
                      <a:gd name="T15" fmla="*/ 65 h 77"/>
                      <a:gd name="T16" fmla="*/ 121 w 149"/>
                      <a:gd name="T17" fmla="*/ 40 h 77"/>
                      <a:gd name="T18" fmla="*/ 149 w 149"/>
                      <a:gd name="T19" fmla="*/ 11 h 7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49"/>
                      <a:gd name="T31" fmla="*/ 0 h 77"/>
                      <a:gd name="T32" fmla="*/ 149 w 149"/>
                      <a:gd name="T33" fmla="*/ 77 h 77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49" h="77">
                        <a:moveTo>
                          <a:pt x="149" y="11"/>
                        </a:moveTo>
                        <a:lnTo>
                          <a:pt x="138" y="0"/>
                        </a:lnTo>
                        <a:lnTo>
                          <a:pt x="93" y="31"/>
                        </a:lnTo>
                        <a:lnTo>
                          <a:pt x="49" y="49"/>
                        </a:lnTo>
                        <a:lnTo>
                          <a:pt x="0" y="63"/>
                        </a:lnTo>
                        <a:lnTo>
                          <a:pt x="9" y="77"/>
                        </a:lnTo>
                        <a:lnTo>
                          <a:pt x="42" y="74"/>
                        </a:lnTo>
                        <a:lnTo>
                          <a:pt x="81" y="65"/>
                        </a:lnTo>
                        <a:lnTo>
                          <a:pt x="121" y="40"/>
                        </a:lnTo>
                        <a:lnTo>
                          <a:pt x="149" y="11"/>
                        </a:lnTo>
                        <a:close/>
                      </a:path>
                    </a:pathLst>
                  </a:custGeom>
                  <a:solidFill>
                    <a:srgbClr val="FFE0C0"/>
                  </a:solidFill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" name="Freeform 78"/>
                  <p:cNvSpPr>
                    <a:spLocks noChangeAspect="1"/>
                  </p:cNvSpPr>
                  <p:nvPr/>
                </p:nvSpPr>
                <p:spPr bwMode="auto">
                  <a:xfrm>
                    <a:off x="6929" y="4535"/>
                    <a:ext cx="171" cy="68"/>
                  </a:xfrm>
                  <a:custGeom>
                    <a:avLst/>
                    <a:gdLst>
                      <a:gd name="T0" fmla="*/ 171 w 171"/>
                      <a:gd name="T1" fmla="*/ 13 h 68"/>
                      <a:gd name="T2" fmla="*/ 154 w 171"/>
                      <a:gd name="T3" fmla="*/ 0 h 68"/>
                      <a:gd name="T4" fmla="*/ 97 w 171"/>
                      <a:gd name="T5" fmla="*/ 26 h 68"/>
                      <a:gd name="T6" fmla="*/ 50 w 171"/>
                      <a:gd name="T7" fmla="*/ 41 h 68"/>
                      <a:gd name="T8" fmla="*/ 0 w 171"/>
                      <a:gd name="T9" fmla="*/ 55 h 68"/>
                      <a:gd name="T10" fmla="*/ 11 w 171"/>
                      <a:gd name="T11" fmla="*/ 68 h 68"/>
                      <a:gd name="T12" fmla="*/ 42 w 171"/>
                      <a:gd name="T13" fmla="*/ 66 h 68"/>
                      <a:gd name="T14" fmla="*/ 82 w 171"/>
                      <a:gd name="T15" fmla="*/ 57 h 68"/>
                      <a:gd name="T16" fmla="*/ 127 w 171"/>
                      <a:gd name="T17" fmla="*/ 40 h 68"/>
                      <a:gd name="T18" fmla="*/ 171 w 171"/>
                      <a:gd name="T19" fmla="*/ 13 h 6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71"/>
                      <a:gd name="T31" fmla="*/ 0 h 68"/>
                      <a:gd name="T32" fmla="*/ 171 w 171"/>
                      <a:gd name="T33" fmla="*/ 68 h 6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71" h="68">
                        <a:moveTo>
                          <a:pt x="171" y="13"/>
                        </a:moveTo>
                        <a:lnTo>
                          <a:pt x="154" y="0"/>
                        </a:lnTo>
                        <a:lnTo>
                          <a:pt x="97" y="26"/>
                        </a:lnTo>
                        <a:lnTo>
                          <a:pt x="50" y="41"/>
                        </a:lnTo>
                        <a:lnTo>
                          <a:pt x="0" y="55"/>
                        </a:lnTo>
                        <a:lnTo>
                          <a:pt x="11" y="68"/>
                        </a:lnTo>
                        <a:lnTo>
                          <a:pt x="42" y="66"/>
                        </a:lnTo>
                        <a:lnTo>
                          <a:pt x="82" y="57"/>
                        </a:lnTo>
                        <a:lnTo>
                          <a:pt x="127" y="40"/>
                        </a:lnTo>
                        <a:lnTo>
                          <a:pt x="171" y="13"/>
                        </a:lnTo>
                        <a:close/>
                      </a:path>
                    </a:pathLst>
                  </a:custGeom>
                  <a:solidFill>
                    <a:srgbClr val="FFE0C0"/>
                  </a:solidFill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</p:grpSp>
          <p:sp>
            <p:nvSpPr>
              <p:cNvPr id="34" name="Freeform 79"/>
              <p:cNvSpPr>
                <a:spLocks noChangeAspect="1"/>
              </p:cNvSpPr>
              <p:nvPr/>
            </p:nvSpPr>
            <p:spPr bwMode="auto">
              <a:xfrm>
                <a:off x="5770" y="1606"/>
                <a:ext cx="2019" cy="2908"/>
              </a:xfrm>
              <a:custGeom>
                <a:avLst/>
                <a:gdLst>
                  <a:gd name="T0" fmla="*/ 1445 w 2019"/>
                  <a:gd name="T1" fmla="*/ 2807 h 2908"/>
                  <a:gd name="T2" fmla="*/ 1463 w 2019"/>
                  <a:gd name="T3" fmla="*/ 2784 h 2908"/>
                  <a:gd name="T4" fmla="*/ 1471 w 2019"/>
                  <a:gd name="T5" fmla="*/ 2765 h 2908"/>
                  <a:gd name="T6" fmla="*/ 1484 w 2019"/>
                  <a:gd name="T7" fmla="*/ 2698 h 2908"/>
                  <a:gd name="T8" fmla="*/ 1563 w 2019"/>
                  <a:gd name="T9" fmla="*/ 2229 h 2908"/>
                  <a:gd name="T10" fmla="*/ 1619 w 2019"/>
                  <a:gd name="T11" fmla="*/ 2062 h 2908"/>
                  <a:gd name="T12" fmla="*/ 1672 w 2019"/>
                  <a:gd name="T13" fmla="*/ 1943 h 2908"/>
                  <a:gd name="T14" fmla="*/ 1773 w 2019"/>
                  <a:gd name="T15" fmla="*/ 1766 h 2908"/>
                  <a:gd name="T16" fmla="*/ 1879 w 2019"/>
                  <a:gd name="T17" fmla="*/ 1590 h 2908"/>
                  <a:gd name="T18" fmla="*/ 1952 w 2019"/>
                  <a:gd name="T19" fmla="*/ 1429 h 2908"/>
                  <a:gd name="T20" fmla="*/ 1995 w 2019"/>
                  <a:gd name="T21" fmla="*/ 1267 h 2908"/>
                  <a:gd name="T22" fmla="*/ 2019 w 2019"/>
                  <a:gd name="T23" fmla="*/ 1062 h 2908"/>
                  <a:gd name="T24" fmla="*/ 2003 w 2019"/>
                  <a:gd name="T25" fmla="*/ 873 h 2908"/>
                  <a:gd name="T26" fmla="*/ 1960 w 2019"/>
                  <a:gd name="T27" fmla="*/ 694 h 2908"/>
                  <a:gd name="T28" fmla="*/ 1888 w 2019"/>
                  <a:gd name="T29" fmla="*/ 529 h 2908"/>
                  <a:gd name="T30" fmla="*/ 1765 w 2019"/>
                  <a:gd name="T31" fmla="*/ 354 h 2908"/>
                  <a:gd name="T32" fmla="*/ 1636 w 2019"/>
                  <a:gd name="T33" fmla="*/ 232 h 2908"/>
                  <a:gd name="T34" fmla="*/ 1471 w 2019"/>
                  <a:gd name="T35" fmla="*/ 120 h 2908"/>
                  <a:gd name="T36" fmla="*/ 1277 w 2019"/>
                  <a:gd name="T37" fmla="*/ 40 h 2908"/>
                  <a:gd name="T38" fmla="*/ 1115 w 2019"/>
                  <a:gd name="T39" fmla="*/ 6 h 2908"/>
                  <a:gd name="T40" fmla="*/ 936 w 2019"/>
                  <a:gd name="T41" fmla="*/ 0 h 2908"/>
                  <a:gd name="T42" fmla="*/ 782 w 2019"/>
                  <a:gd name="T43" fmla="*/ 28 h 2908"/>
                  <a:gd name="T44" fmla="*/ 630 w 2019"/>
                  <a:gd name="T45" fmla="*/ 78 h 2908"/>
                  <a:gd name="T46" fmla="*/ 501 w 2019"/>
                  <a:gd name="T47" fmla="*/ 145 h 2908"/>
                  <a:gd name="T48" fmla="*/ 365 w 2019"/>
                  <a:gd name="T49" fmla="*/ 242 h 2908"/>
                  <a:gd name="T50" fmla="*/ 242 w 2019"/>
                  <a:gd name="T51" fmla="*/ 360 h 2908"/>
                  <a:gd name="T52" fmla="*/ 140 w 2019"/>
                  <a:gd name="T53" fmla="*/ 495 h 2908"/>
                  <a:gd name="T54" fmla="*/ 53 w 2019"/>
                  <a:gd name="T55" fmla="*/ 685 h 2908"/>
                  <a:gd name="T56" fmla="*/ 7 w 2019"/>
                  <a:gd name="T57" fmla="*/ 879 h 2908"/>
                  <a:gd name="T58" fmla="*/ 0 w 2019"/>
                  <a:gd name="T59" fmla="*/ 1052 h 2908"/>
                  <a:gd name="T60" fmla="*/ 14 w 2019"/>
                  <a:gd name="T61" fmla="*/ 1239 h 2908"/>
                  <a:gd name="T62" fmla="*/ 62 w 2019"/>
                  <a:gd name="T63" fmla="*/ 1427 h 2908"/>
                  <a:gd name="T64" fmla="*/ 144 w 2019"/>
                  <a:gd name="T65" fmla="*/ 1602 h 2908"/>
                  <a:gd name="T66" fmla="*/ 239 w 2019"/>
                  <a:gd name="T67" fmla="*/ 1770 h 2908"/>
                  <a:gd name="T68" fmla="*/ 370 w 2019"/>
                  <a:gd name="T69" fmla="*/ 2007 h 2908"/>
                  <a:gd name="T70" fmla="*/ 429 w 2019"/>
                  <a:gd name="T71" fmla="*/ 2138 h 2908"/>
                  <a:gd name="T72" fmla="*/ 469 w 2019"/>
                  <a:gd name="T73" fmla="*/ 2292 h 2908"/>
                  <a:gd name="T74" fmla="*/ 501 w 2019"/>
                  <a:gd name="T75" fmla="*/ 2506 h 2908"/>
                  <a:gd name="T76" fmla="*/ 526 w 2019"/>
                  <a:gd name="T77" fmla="*/ 2693 h 2908"/>
                  <a:gd name="T78" fmla="*/ 543 w 2019"/>
                  <a:gd name="T79" fmla="*/ 2767 h 2908"/>
                  <a:gd name="T80" fmla="*/ 552 w 2019"/>
                  <a:gd name="T81" fmla="*/ 2784 h 2908"/>
                  <a:gd name="T82" fmla="*/ 576 w 2019"/>
                  <a:gd name="T83" fmla="*/ 2812 h 2908"/>
                  <a:gd name="T84" fmla="*/ 635 w 2019"/>
                  <a:gd name="T85" fmla="*/ 2847 h 2908"/>
                  <a:gd name="T86" fmla="*/ 703 w 2019"/>
                  <a:gd name="T87" fmla="*/ 2870 h 2908"/>
                  <a:gd name="T88" fmla="*/ 778 w 2019"/>
                  <a:gd name="T89" fmla="*/ 2889 h 2908"/>
                  <a:gd name="T90" fmla="*/ 857 w 2019"/>
                  <a:gd name="T91" fmla="*/ 2900 h 2908"/>
                  <a:gd name="T92" fmla="*/ 934 w 2019"/>
                  <a:gd name="T93" fmla="*/ 2906 h 2908"/>
                  <a:gd name="T94" fmla="*/ 1006 w 2019"/>
                  <a:gd name="T95" fmla="*/ 2908 h 2908"/>
                  <a:gd name="T96" fmla="*/ 1086 w 2019"/>
                  <a:gd name="T97" fmla="*/ 2906 h 2908"/>
                  <a:gd name="T98" fmla="*/ 1166 w 2019"/>
                  <a:gd name="T99" fmla="*/ 2900 h 2908"/>
                  <a:gd name="T100" fmla="*/ 1241 w 2019"/>
                  <a:gd name="T101" fmla="*/ 2887 h 2908"/>
                  <a:gd name="T102" fmla="*/ 1309 w 2019"/>
                  <a:gd name="T103" fmla="*/ 2871 h 2908"/>
                  <a:gd name="T104" fmla="*/ 1375 w 2019"/>
                  <a:gd name="T105" fmla="*/ 2849 h 290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019"/>
                  <a:gd name="T160" fmla="*/ 0 h 2908"/>
                  <a:gd name="T161" fmla="*/ 2019 w 2019"/>
                  <a:gd name="T162" fmla="*/ 2908 h 290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019" h="2908">
                    <a:moveTo>
                      <a:pt x="1415" y="2830"/>
                    </a:moveTo>
                    <a:lnTo>
                      <a:pt x="1432" y="2818"/>
                    </a:lnTo>
                    <a:lnTo>
                      <a:pt x="1445" y="2807"/>
                    </a:lnTo>
                    <a:lnTo>
                      <a:pt x="1453" y="2799"/>
                    </a:lnTo>
                    <a:lnTo>
                      <a:pt x="1458" y="2790"/>
                    </a:lnTo>
                    <a:lnTo>
                      <a:pt x="1463" y="2784"/>
                    </a:lnTo>
                    <a:lnTo>
                      <a:pt x="1466" y="2778"/>
                    </a:lnTo>
                    <a:lnTo>
                      <a:pt x="1470" y="2773"/>
                    </a:lnTo>
                    <a:lnTo>
                      <a:pt x="1471" y="2765"/>
                    </a:lnTo>
                    <a:lnTo>
                      <a:pt x="1474" y="2756"/>
                    </a:lnTo>
                    <a:lnTo>
                      <a:pt x="1475" y="2744"/>
                    </a:lnTo>
                    <a:lnTo>
                      <a:pt x="1484" y="2698"/>
                    </a:lnTo>
                    <a:lnTo>
                      <a:pt x="1543" y="2322"/>
                    </a:lnTo>
                    <a:lnTo>
                      <a:pt x="1554" y="2268"/>
                    </a:lnTo>
                    <a:lnTo>
                      <a:pt x="1563" y="2229"/>
                    </a:lnTo>
                    <a:lnTo>
                      <a:pt x="1577" y="2175"/>
                    </a:lnTo>
                    <a:lnTo>
                      <a:pt x="1598" y="2115"/>
                    </a:lnTo>
                    <a:lnTo>
                      <a:pt x="1619" y="2062"/>
                    </a:lnTo>
                    <a:lnTo>
                      <a:pt x="1638" y="2018"/>
                    </a:lnTo>
                    <a:lnTo>
                      <a:pt x="1655" y="1980"/>
                    </a:lnTo>
                    <a:lnTo>
                      <a:pt x="1672" y="1943"/>
                    </a:lnTo>
                    <a:lnTo>
                      <a:pt x="1706" y="1880"/>
                    </a:lnTo>
                    <a:lnTo>
                      <a:pt x="1740" y="1821"/>
                    </a:lnTo>
                    <a:lnTo>
                      <a:pt x="1773" y="1766"/>
                    </a:lnTo>
                    <a:lnTo>
                      <a:pt x="1799" y="1724"/>
                    </a:lnTo>
                    <a:lnTo>
                      <a:pt x="1846" y="1645"/>
                    </a:lnTo>
                    <a:lnTo>
                      <a:pt x="1879" y="1590"/>
                    </a:lnTo>
                    <a:lnTo>
                      <a:pt x="1905" y="1544"/>
                    </a:lnTo>
                    <a:lnTo>
                      <a:pt x="1927" y="1492"/>
                    </a:lnTo>
                    <a:lnTo>
                      <a:pt x="1952" y="1429"/>
                    </a:lnTo>
                    <a:lnTo>
                      <a:pt x="1969" y="1374"/>
                    </a:lnTo>
                    <a:lnTo>
                      <a:pt x="1985" y="1316"/>
                    </a:lnTo>
                    <a:lnTo>
                      <a:pt x="1995" y="1267"/>
                    </a:lnTo>
                    <a:lnTo>
                      <a:pt x="2007" y="1212"/>
                    </a:lnTo>
                    <a:lnTo>
                      <a:pt x="2015" y="1142"/>
                    </a:lnTo>
                    <a:lnTo>
                      <a:pt x="2019" y="1062"/>
                    </a:lnTo>
                    <a:lnTo>
                      <a:pt x="2019" y="987"/>
                    </a:lnTo>
                    <a:lnTo>
                      <a:pt x="2012" y="928"/>
                    </a:lnTo>
                    <a:lnTo>
                      <a:pt x="2003" y="873"/>
                    </a:lnTo>
                    <a:lnTo>
                      <a:pt x="1994" y="824"/>
                    </a:lnTo>
                    <a:lnTo>
                      <a:pt x="1978" y="759"/>
                    </a:lnTo>
                    <a:lnTo>
                      <a:pt x="1960" y="694"/>
                    </a:lnTo>
                    <a:lnTo>
                      <a:pt x="1940" y="634"/>
                    </a:lnTo>
                    <a:lnTo>
                      <a:pt x="1917" y="578"/>
                    </a:lnTo>
                    <a:lnTo>
                      <a:pt x="1888" y="529"/>
                    </a:lnTo>
                    <a:lnTo>
                      <a:pt x="1850" y="466"/>
                    </a:lnTo>
                    <a:lnTo>
                      <a:pt x="1807" y="403"/>
                    </a:lnTo>
                    <a:lnTo>
                      <a:pt x="1765" y="354"/>
                    </a:lnTo>
                    <a:lnTo>
                      <a:pt x="1727" y="312"/>
                    </a:lnTo>
                    <a:lnTo>
                      <a:pt x="1683" y="272"/>
                    </a:lnTo>
                    <a:lnTo>
                      <a:pt x="1636" y="232"/>
                    </a:lnTo>
                    <a:lnTo>
                      <a:pt x="1590" y="196"/>
                    </a:lnTo>
                    <a:lnTo>
                      <a:pt x="1535" y="159"/>
                    </a:lnTo>
                    <a:lnTo>
                      <a:pt x="1471" y="120"/>
                    </a:lnTo>
                    <a:lnTo>
                      <a:pt x="1411" y="90"/>
                    </a:lnTo>
                    <a:lnTo>
                      <a:pt x="1341" y="61"/>
                    </a:lnTo>
                    <a:lnTo>
                      <a:pt x="1277" y="40"/>
                    </a:lnTo>
                    <a:lnTo>
                      <a:pt x="1224" y="27"/>
                    </a:lnTo>
                    <a:lnTo>
                      <a:pt x="1167" y="14"/>
                    </a:lnTo>
                    <a:lnTo>
                      <a:pt x="1115" y="6"/>
                    </a:lnTo>
                    <a:lnTo>
                      <a:pt x="1053" y="0"/>
                    </a:lnTo>
                    <a:lnTo>
                      <a:pt x="997" y="0"/>
                    </a:lnTo>
                    <a:lnTo>
                      <a:pt x="936" y="0"/>
                    </a:lnTo>
                    <a:lnTo>
                      <a:pt x="885" y="6"/>
                    </a:lnTo>
                    <a:lnTo>
                      <a:pt x="826" y="19"/>
                    </a:lnTo>
                    <a:lnTo>
                      <a:pt x="782" y="28"/>
                    </a:lnTo>
                    <a:lnTo>
                      <a:pt x="727" y="44"/>
                    </a:lnTo>
                    <a:lnTo>
                      <a:pt x="676" y="59"/>
                    </a:lnTo>
                    <a:lnTo>
                      <a:pt x="630" y="78"/>
                    </a:lnTo>
                    <a:lnTo>
                      <a:pt x="586" y="97"/>
                    </a:lnTo>
                    <a:lnTo>
                      <a:pt x="541" y="121"/>
                    </a:lnTo>
                    <a:lnTo>
                      <a:pt x="501" y="145"/>
                    </a:lnTo>
                    <a:lnTo>
                      <a:pt x="456" y="175"/>
                    </a:lnTo>
                    <a:lnTo>
                      <a:pt x="408" y="209"/>
                    </a:lnTo>
                    <a:lnTo>
                      <a:pt x="365" y="242"/>
                    </a:lnTo>
                    <a:lnTo>
                      <a:pt x="326" y="277"/>
                    </a:lnTo>
                    <a:lnTo>
                      <a:pt x="284" y="316"/>
                    </a:lnTo>
                    <a:lnTo>
                      <a:pt x="242" y="360"/>
                    </a:lnTo>
                    <a:lnTo>
                      <a:pt x="206" y="402"/>
                    </a:lnTo>
                    <a:lnTo>
                      <a:pt x="175" y="441"/>
                    </a:lnTo>
                    <a:lnTo>
                      <a:pt x="140" y="495"/>
                    </a:lnTo>
                    <a:lnTo>
                      <a:pt x="106" y="554"/>
                    </a:lnTo>
                    <a:lnTo>
                      <a:pt x="75" y="620"/>
                    </a:lnTo>
                    <a:lnTo>
                      <a:pt x="53" y="685"/>
                    </a:lnTo>
                    <a:lnTo>
                      <a:pt x="34" y="752"/>
                    </a:lnTo>
                    <a:lnTo>
                      <a:pt x="17" y="818"/>
                    </a:lnTo>
                    <a:lnTo>
                      <a:pt x="7" y="879"/>
                    </a:lnTo>
                    <a:lnTo>
                      <a:pt x="0" y="940"/>
                    </a:lnTo>
                    <a:lnTo>
                      <a:pt x="0" y="999"/>
                    </a:lnTo>
                    <a:lnTo>
                      <a:pt x="0" y="1052"/>
                    </a:lnTo>
                    <a:lnTo>
                      <a:pt x="0" y="1115"/>
                    </a:lnTo>
                    <a:lnTo>
                      <a:pt x="3" y="1170"/>
                    </a:lnTo>
                    <a:lnTo>
                      <a:pt x="14" y="1239"/>
                    </a:lnTo>
                    <a:lnTo>
                      <a:pt x="24" y="1299"/>
                    </a:lnTo>
                    <a:lnTo>
                      <a:pt x="40" y="1358"/>
                    </a:lnTo>
                    <a:lnTo>
                      <a:pt x="62" y="1427"/>
                    </a:lnTo>
                    <a:lnTo>
                      <a:pt x="87" y="1488"/>
                    </a:lnTo>
                    <a:lnTo>
                      <a:pt x="113" y="1542"/>
                    </a:lnTo>
                    <a:lnTo>
                      <a:pt x="144" y="1602"/>
                    </a:lnTo>
                    <a:lnTo>
                      <a:pt x="178" y="1660"/>
                    </a:lnTo>
                    <a:lnTo>
                      <a:pt x="208" y="1715"/>
                    </a:lnTo>
                    <a:lnTo>
                      <a:pt x="239" y="1770"/>
                    </a:lnTo>
                    <a:lnTo>
                      <a:pt x="272" y="1830"/>
                    </a:lnTo>
                    <a:lnTo>
                      <a:pt x="323" y="1917"/>
                    </a:lnTo>
                    <a:lnTo>
                      <a:pt x="370" y="2007"/>
                    </a:lnTo>
                    <a:lnTo>
                      <a:pt x="398" y="2053"/>
                    </a:lnTo>
                    <a:lnTo>
                      <a:pt x="412" y="2091"/>
                    </a:lnTo>
                    <a:lnTo>
                      <a:pt x="429" y="2138"/>
                    </a:lnTo>
                    <a:lnTo>
                      <a:pt x="445" y="2192"/>
                    </a:lnTo>
                    <a:lnTo>
                      <a:pt x="458" y="2239"/>
                    </a:lnTo>
                    <a:lnTo>
                      <a:pt x="469" y="2292"/>
                    </a:lnTo>
                    <a:lnTo>
                      <a:pt x="479" y="2365"/>
                    </a:lnTo>
                    <a:lnTo>
                      <a:pt x="492" y="2444"/>
                    </a:lnTo>
                    <a:lnTo>
                      <a:pt x="501" y="2506"/>
                    </a:lnTo>
                    <a:lnTo>
                      <a:pt x="511" y="2586"/>
                    </a:lnTo>
                    <a:lnTo>
                      <a:pt x="518" y="2643"/>
                    </a:lnTo>
                    <a:lnTo>
                      <a:pt x="526" y="2693"/>
                    </a:lnTo>
                    <a:lnTo>
                      <a:pt x="537" y="2742"/>
                    </a:lnTo>
                    <a:lnTo>
                      <a:pt x="541" y="2756"/>
                    </a:lnTo>
                    <a:lnTo>
                      <a:pt x="543" y="2767"/>
                    </a:lnTo>
                    <a:lnTo>
                      <a:pt x="545" y="2773"/>
                    </a:lnTo>
                    <a:lnTo>
                      <a:pt x="546" y="2778"/>
                    </a:lnTo>
                    <a:lnTo>
                      <a:pt x="552" y="2784"/>
                    </a:lnTo>
                    <a:lnTo>
                      <a:pt x="558" y="2794"/>
                    </a:lnTo>
                    <a:lnTo>
                      <a:pt x="567" y="2803"/>
                    </a:lnTo>
                    <a:lnTo>
                      <a:pt x="576" y="2812"/>
                    </a:lnTo>
                    <a:lnTo>
                      <a:pt x="592" y="2824"/>
                    </a:lnTo>
                    <a:lnTo>
                      <a:pt x="610" y="2833"/>
                    </a:lnTo>
                    <a:lnTo>
                      <a:pt x="635" y="2847"/>
                    </a:lnTo>
                    <a:lnTo>
                      <a:pt x="657" y="2856"/>
                    </a:lnTo>
                    <a:lnTo>
                      <a:pt x="681" y="2864"/>
                    </a:lnTo>
                    <a:lnTo>
                      <a:pt x="703" y="2870"/>
                    </a:lnTo>
                    <a:lnTo>
                      <a:pt x="723" y="2875"/>
                    </a:lnTo>
                    <a:lnTo>
                      <a:pt x="753" y="2883"/>
                    </a:lnTo>
                    <a:lnTo>
                      <a:pt x="778" y="2889"/>
                    </a:lnTo>
                    <a:lnTo>
                      <a:pt x="802" y="2892"/>
                    </a:lnTo>
                    <a:lnTo>
                      <a:pt x="829" y="2896"/>
                    </a:lnTo>
                    <a:lnTo>
                      <a:pt x="857" y="2900"/>
                    </a:lnTo>
                    <a:lnTo>
                      <a:pt x="883" y="2902"/>
                    </a:lnTo>
                    <a:lnTo>
                      <a:pt x="906" y="2904"/>
                    </a:lnTo>
                    <a:lnTo>
                      <a:pt x="934" y="2906"/>
                    </a:lnTo>
                    <a:lnTo>
                      <a:pt x="959" y="2908"/>
                    </a:lnTo>
                    <a:lnTo>
                      <a:pt x="984" y="2908"/>
                    </a:lnTo>
                    <a:lnTo>
                      <a:pt x="1006" y="2908"/>
                    </a:lnTo>
                    <a:lnTo>
                      <a:pt x="1031" y="2908"/>
                    </a:lnTo>
                    <a:lnTo>
                      <a:pt x="1061" y="2908"/>
                    </a:lnTo>
                    <a:lnTo>
                      <a:pt x="1086" y="2906"/>
                    </a:lnTo>
                    <a:lnTo>
                      <a:pt x="1108" y="2906"/>
                    </a:lnTo>
                    <a:lnTo>
                      <a:pt x="1134" y="2902"/>
                    </a:lnTo>
                    <a:lnTo>
                      <a:pt x="1166" y="2900"/>
                    </a:lnTo>
                    <a:lnTo>
                      <a:pt x="1188" y="2896"/>
                    </a:lnTo>
                    <a:lnTo>
                      <a:pt x="1217" y="2892"/>
                    </a:lnTo>
                    <a:lnTo>
                      <a:pt x="1241" y="2887"/>
                    </a:lnTo>
                    <a:lnTo>
                      <a:pt x="1265" y="2883"/>
                    </a:lnTo>
                    <a:lnTo>
                      <a:pt x="1288" y="2877"/>
                    </a:lnTo>
                    <a:lnTo>
                      <a:pt x="1309" y="2871"/>
                    </a:lnTo>
                    <a:lnTo>
                      <a:pt x="1334" y="2864"/>
                    </a:lnTo>
                    <a:lnTo>
                      <a:pt x="1354" y="2856"/>
                    </a:lnTo>
                    <a:lnTo>
                      <a:pt x="1375" y="2849"/>
                    </a:lnTo>
                    <a:lnTo>
                      <a:pt x="1395" y="2839"/>
                    </a:lnTo>
                    <a:lnTo>
                      <a:pt x="1415" y="2830"/>
                    </a:lnTo>
                    <a:close/>
                  </a:path>
                </a:pathLst>
              </a:custGeom>
              <a:solidFill>
                <a:srgbClr val="FF0000"/>
              </a:solidFill>
              <a:ln w="6350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Oval 80"/>
              <p:cNvSpPr>
                <a:spLocks noChangeAspect="1"/>
              </p:cNvSpPr>
              <p:nvPr/>
            </p:nvSpPr>
            <p:spPr bwMode="auto">
              <a:xfrm>
                <a:off x="6337" y="4185"/>
                <a:ext cx="886" cy="296"/>
              </a:xfrm>
              <a:prstGeom prst="ellipse">
                <a:avLst/>
              </a:prstGeom>
              <a:solidFill>
                <a:srgbClr val="A0A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Freeform 81"/>
              <p:cNvSpPr>
                <a:spLocks noChangeAspect="1"/>
              </p:cNvSpPr>
              <p:nvPr/>
            </p:nvSpPr>
            <p:spPr bwMode="auto">
              <a:xfrm>
                <a:off x="7261" y="1899"/>
                <a:ext cx="338" cy="432"/>
              </a:xfrm>
              <a:custGeom>
                <a:avLst/>
                <a:gdLst>
                  <a:gd name="T0" fmla="*/ 0 w 338"/>
                  <a:gd name="T1" fmla="*/ 0 h 432"/>
                  <a:gd name="T2" fmla="*/ 90 w 338"/>
                  <a:gd name="T3" fmla="*/ 46 h 432"/>
                  <a:gd name="T4" fmla="*/ 172 w 338"/>
                  <a:gd name="T5" fmla="*/ 97 h 432"/>
                  <a:gd name="T6" fmla="*/ 234 w 338"/>
                  <a:gd name="T7" fmla="*/ 148 h 432"/>
                  <a:gd name="T8" fmla="*/ 275 w 338"/>
                  <a:gd name="T9" fmla="*/ 203 h 432"/>
                  <a:gd name="T10" fmla="*/ 304 w 338"/>
                  <a:gd name="T11" fmla="*/ 259 h 432"/>
                  <a:gd name="T12" fmla="*/ 325 w 338"/>
                  <a:gd name="T13" fmla="*/ 308 h 432"/>
                  <a:gd name="T14" fmla="*/ 338 w 338"/>
                  <a:gd name="T15" fmla="*/ 358 h 432"/>
                  <a:gd name="T16" fmla="*/ 219 w 338"/>
                  <a:gd name="T17" fmla="*/ 432 h 432"/>
                  <a:gd name="T18" fmla="*/ 208 w 338"/>
                  <a:gd name="T19" fmla="*/ 362 h 432"/>
                  <a:gd name="T20" fmla="*/ 189 w 338"/>
                  <a:gd name="T21" fmla="*/ 287 h 432"/>
                  <a:gd name="T22" fmla="*/ 161 w 338"/>
                  <a:gd name="T23" fmla="*/ 209 h 432"/>
                  <a:gd name="T24" fmla="*/ 124 w 338"/>
                  <a:gd name="T25" fmla="*/ 144 h 432"/>
                  <a:gd name="T26" fmla="*/ 73 w 338"/>
                  <a:gd name="T27" fmla="*/ 78 h 432"/>
                  <a:gd name="T28" fmla="*/ 0 w 338"/>
                  <a:gd name="T29" fmla="*/ 0 h 4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8"/>
                  <a:gd name="T46" fmla="*/ 0 h 432"/>
                  <a:gd name="T47" fmla="*/ 338 w 338"/>
                  <a:gd name="T48" fmla="*/ 432 h 4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8" h="432">
                    <a:moveTo>
                      <a:pt x="0" y="0"/>
                    </a:moveTo>
                    <a:lnTo>
                      <a:pt x="90" y="46"/>
                    </a:lnTo>
                    <a:lnTo>
                      <a:pt x="172" y="97"/>
                    </a:lnTo>
                    <a:lnTo>
                      <a:pt x="234" y="148"/>
                    </a:lnTo>
                    <a:lnTo>
                      <a:pt x="275" y="203"/>
                    </a:lnTo>
                    <a:lnTo>
                      <a:pt x="304" y="259"/>
                    </a:lnTo>
                    <a:lnTo>
                      <a:pt x="325" y="308"/>
                    </a:lnTo>
                    <a:lnTo>
                      <a:pt x="338" y="358"/>
                    </a:lnTo>
                    <a:lnTo>
                      <a:pt x="219" y="432"/>
                    </a:lnTo>
                    <a:lnTo>
                      <a:pt x="208" y="362"/>
                    </a:lnTo>
                    <a:lnTo>
                      <a:pt x="189" y="287"/>
                    </a:lnTo>
                    <a:lnTo>
                      <a:pt x="161" y="209"/>
                    </a:lnTo>
                    <a:lnTo>
                      <a:pt x="124" y="144"/>
                    </a:lnTo>
                    <a:lnTo>
                      <a:pt x="73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7" name="Group 82"/>
              <p:cNvGrpSpPr>
                <a:grpSpLocks noChangeAspect="1"/>
              </p:cNvGrpSpPr>
              <p:nvPr/>
            </p:nvGrpSpPr>
            <p:grpSpPr bwMode="auto">
              <a:xfrm>
                <a:off x="6498" y="2481"/>
                <a:ext cx="562" cy="1806"/>
                <a:chOff x="6498" y="2481"/>
                <a:chExt cx="562" cy="1806"/>
              </a:xfrm>
            </p:grpSpPr>
            <p:sp>
              <p:nvSpPr>
                <p:cNvPr id="39" name="Freeform 83"/>
                <p:cNvSpPr>
                  <a:spLocks noChangeAspect="1"/>
                </p:cNvSpPr>
                <p:nvPr/>
              </p:nvSpPr>
              <p:spPr bwMode="auto">
                <a:xfrm>
                  <a:off x="6604" y="3234"/>
                  <a:ext cx="345" cy="1053"/>
                </a:xfrm>
                <a:custGeom>
                  <a:avLst/>
                  <a:gdLst>
                    <a:gd name="T0" fmla="*/ 0 w 345"/>
                    <a:gd name="T1" fmla="*/ 80 h 1053"/>
                    <a:gd name="T2" fmla="*/ 6 w 345"/>
                    <a:gd name="T3" fmla="*/ 252 h 1053"/>
                    <a:gd name="T4" fmla="*/ 23 w 345"/>
                    <a:gd name="T5" fmla="*/ 274 h 1053"/>
                    <a:gd name="T6" fmla="*/ 17 w 345"/>
                    <a:gd name="T7" fmla="*/ 975 h 1053"/>
                    <a:gd name="T8" fmla="*/ 40 w 345"/>
                    <a:gd name="T9" fmla="*/ 1053 h 1053"/>
                    <a:gd name="T10" fmla="*/ 98 w 345"/>
                    <a:gd name="T11" fmla="*/ 1053 h 1053"/>
                    <a:gd name="T12" fmla="*/ 146 w 345"/>
                    <a:gd name="T13" fmla="*/ 1015 h 1053"/>
                    <a:gd name="T14" fmla="*/ 201 w 345"/>
                    <a:gd name="T15" fmla="*/ 1015 h 1053"/>
                    <a:gd name="T16" fmla="*/ 245 w 345"/>
                    <a:gd name="T17" fmla="*/ 1053 h 1053"/>
                    <a:gd name="T18" fmla="*/ 307 w 345"/>
                    <a:gd name="T19" fmla="*/ 1053 h 1053"/>
                    <a:gd name="T20" fmla="*/ 328 w 345"/>
                    <a:gd name="T21" fmla="*/ 975 h 1053"/>
                    <a:gd name="T22" fmla="*/ 317 w 345"/>
                    <a:gd name="T23" fmla="*/ 274 h 1053"/>
                    <a:gd name="T24" fmla="*/ 333 w 345"/>
                    <a:gd name="T25" fmla="*/ 252 h 1053"/>
                    <a:gd name="T26" fmla="*/ 345 w 345"/>
                    <a:gd name="T27" fmla="*/ 80 h 1053"/>
                    <a:gd name="T28" fmla="*/ 269 w 345"/>
                    <a:gd name="T29" fmla="*/ 17 h 1053"/>
                    <a:gd name="T30" fmla="*/ 231 w 345"/>
                    <a:gd name="T31" fmla="*/ 17 h 1053"/>
                    <a:gd name="T32" fmla="*/ 210 w 345"/>
                    <a:gd name="T33" fmla="*/ 0 h 1053"/>
                    <a:gd name="T34" fmla="*/ 123 w 345"/>
                    <a:gd name="T35" fmla="*/ 0 h 1053"/>
                    <a:gd name="T36" fmla="*/ 104 w 345"/>
                    <a:gd name="T37" fmla="*/ 17 h 1053"/>
                    <a:gd name="T38" fmla="*/ 72 w 345"/>
                    <a:gd name="T39" fmla="*/ 17 h 1053"/>
                    <a:gd name="T40" fmla="*/ 0 w 345"/>
                    <a:gd name="T41" fmla="*/ 80 h 105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45"/>
                    <a:gd name="T64" fmla="*/ 0 h 1053"/>
                    <a:gd name="T65" fmla="*/ 345 w 345"/>
                    <a:gd name="T66" fmla="*/ 1053 h 105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45" h="1053">
                      <a:moveTo>
                        <a:pt x="0" y="80"/>
                      </a:moveTo>
                      <a:lnTo>
                        <a:pt x="6" y="252"/>
                      </a:lnTo>
                      <a:lnTo>
                        <a:pt x="23" y="274"/>
                      </a:lnTo>
                      <a:lnTo>
                        <a:pt x="17" y="975"/>
                      </a:lnTo>
                      <a:lnTo>
                        <a:pt x="40" y="1053"/>
                      </a:lnTo>
                      <a:lnTo>
                        <a:pt x="98" y="1053"/>
                      </a:lnTo>
                      <a:lnTo>
                        <a:pt x="146" y="1015"/>
                      </a:lnTo>
                      <a:lnTo>
                        <a:pt x="201" y="1015"/>
                      </a:lnTo>
                      <a:lnTo>
                        <a:pt x="245" y="1053"/>
                      </a:lnTo>
                      <a:lnTo>
                        <a:pt x="307" y="1053"/>
                      </a:lnTo>
                      <a:lnTo>
                        <a:pt x="328" y="975"/>
                      </a:lnTo>
                      <a:lnTo>
                        <a:pt x="317" y="274"/>
                      </a:lnTo>
                      <a:lnTo>
                        <a:pt x="333" y="252"/>
                      </a:lnTo>
                      <a:lnTo>
                        <a:pt x="345" y="80"/>
                      </a:lnTo>
                      <a:lnTo>
                        <a:pt x="269" y="17"/>
                      </a:lnTo>
                      <a:lnTo>
                        <a:pt x="231" y="17"/>
                      </a:lnTo>
                      <a:lnTo>
                        <a:pt x="210" y="0"/>
                      </a:lnTo>
                      <a:lnTo>
                        <a:pt x="123" y="0"/>
                      </a:lnTo>
                      <a:lnTo>
                        <a:pt x="104" y="17"/>
                      </a:lnTo>
                      <a:lnTo>
                        <a:pt x="72" y="17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" name="Oval 84"/>
                <p:cNvSpPr>
                  <a:spLocks noChangeAspect="1"/>
                </p:cNvSpPr>
                <p:nvPr/>
              </p:nvSpPr>
              <p:spPr bwMode="auto">
                <a:xfrm>
                  <a:off x="6781" y="3267"/>
                  <a:ext cx="45" cy="72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41" name="Group 85"/>
                <p:cNvGrpSpPr>
                  <a:grpSpLocks noChangeAspect="1"/>
                </p:cNvGrpSpPr>
                <p:nvPr/>
              </p:nvGrpSpPr>
              <p:grpSpPr bwMode="auto">
                <a:xfrm>
                  <a:off x="6498" y="2481"/>
                  <a:ext cx="562" cy="828"/>
                  <a:chOff x="6498" y="2481"/>
                  <a:chExt cx="562" cy="828"/>
                </a:xfrm>
              </p:grpSpPr>
              <p:sp>
                <p:nvSpPr>
                  <p:cNvPr id="47" name="Oval 86"/>
                  <p:cNvSpPr>
                    <a:spLocks noChangeAspect="1"/>
                  </p:cNvSpPr>
                  <p:nvPr/>
                </p:nvSpPr>
                <p:spPr bwMode="auto">
                  <a:xfrm>
                    <a:off x="6531" y="2481"/>
                    <a:ext cx="514" cy="28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8" name="Freeform 87"/>
                  <p:cNvSpPr>
                    <a:spLocks noChangeAspect="1"/>
                  </p:cNvSpPr>
                  <p:nvPr/>
                </p:nvSpPr>
                <p:spPr bwMode="auto">
                  <a:xfrm>
                    <a:off x="6498" y="2610"/>
                    <a:ext cx="562" cy="699"/>
                  </a:xfrm>
                  <a:custGeom>
                    <a:avLst/>
                    <a:gdLst>
                      <a:gd name="T0" fmla="*/ 358 w 562"/>
                      <a:gd name="T1" fmla="*/ 699 h 699"/>
                      <a:gd name="T2" fmla="*/ 562 w 562"/>
                      <a:gd name="T3" fmla="*/ 69 h 699"/>
                      <a:gd name="T4" fmla="*/ 526 w 562"/>
                      <a:gd name="T5" fmla="*/ 56 h 699"/>
                      <a:gd name="T6" fmla="*/ 485 w 562"/>
                      <a:gd name="T7" fmla="*/ 38 h 699"/>
                      <a:gd name="T8" fmla="*/ 431 w 562"/>
                      <a:gd name="T9" fmla="*/ 24 h 699"/>
                      <a:gd name="T10" fmla="*/ 384 w 562"/>
                      <a:gd name="T11" fmla="*/ 12 h 699"/>
                      <a:gd name="T12" fmla="*/ 342 w 562"/>
                      <a:gd name="T13" fmla="*/ 4 h 699"/>
                      <a:gd name="T14" fmla="*/ 297 w 562"/>
                      <a:gd name="T15" fmla="*/ 0 h 699"/>
                      <a:gd name="T16" fmla="*/ 248 w 562"/>
                      <a:gd name="T17" fmla="*/ 3 h 699"/>
                      <a:gd name="T18" fmla="*/ 185 w 562"/>
                      <a:gd name="T19" fmla="*/ 10 h 699"/>
                      <a:gd name="T20" fmla="*/ 132 w 562"/>
                      <a:gd name="T21" fmla="*/ 24 h 699"/>
                      <a:gd name="T22" fmla="*/ 80 w 562"/>
                      <a:gd name="T23" fmla="*/ 38 h 699"/>
                      <a:gd name="T24" fmla="*/ 34 w 562"/>
                      <a:gd name="T25" fmla="*/ 58 h 699"/>
                      <a:gd name="T26" fmla="*/ 0 w 562"/>
                      <a:gd name="T27" fmla="*/ 76 h 699"/>
                      <a:gd name="T28" fmla="*/ 197 w 562"/>
                      <a:gd name="T29" fmla="*/ 699 h 69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62"/>
                      <a:gd name="T46" fmla="*/ 0 h 699"/>
                      <a:gd name="T47" fmla="*/ 562 w 562"/>
                      <a:gd name="T48" fmla="*/ 699 h 69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62" h="699">
                        <a:moveTo>
                          <a:pt x="358" y="699"/>
                        </a:moveTo>
                        <a:lnTo>
                          <a:pt x="562" y="69"/>
                        </a:lnTo>
                        <a:lnTo>
                          <a:pt x="526" y="56"/>
                        </a:lnTo>
                        <a:lnTo>
                          <a:pt x="485" y="38"/>
                        </a:lnTo>
                        <a:lnTo>
                          <a:pt x="431" y="24"/>
                        </a:lnTo>
                        <a:lnTo>
                          <a:pt x="384" y="12"/>
                        </a:lnTo>
                        <a:lnTo>
                          <a:pt x="342" y="4"/>
                        </a:lnTo>
                        <a:lnTo>
                          <a:pt x="297" y="0"/>
                        </a:lnTo>
                        <a:lnTo>
                          <a:pt x="248" y="3"/>
                        </a:lnTo>
                        <a:lnTo>
                          <a:pt x="185" y="10"/>
                        </a:lnTo>
                        <a:lnTo>
                          <a:pt x="132" y="24"/>
                        </a:lnTo>
                        <a:lnTo>
                          <a:pt x="80" y="38"/>
                        </a:lnTo>
                        <a:lnTo>
                          <a:pt x="34" y="58"/>
                        </a:lnTo>
                        <a:lnTo>
                          <a:pt x="0" y="76"/>
                        </a:lnTo>
                        <a:lnTo>
                          <a:pt x="197" y="699"/>
                        </a:lnTo>
                      </a:path>
                    </a:pathLst>
                  </a:custGeom>
                  <a:noFill/>
                  <a:ln w="6350">
                    <a:solidFill>
                      <a:srgbClr val="A0A0A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42" name="Group 88"/>
                <p:cNvGrpSpPr>
                  <a:grpSpLocks noChangeAspect="1"/>
                </p:cNvGrpSpPr>
                <p:nvPr/>
              </p:nvGrpSpPr>
              <p:grpSpPr bwMode="auto">
                <a:xfrm>
                  <a:off x="6676" y="3385"/>
                  <a:ext cx="193" cy="804"/>
                  <a:chOff x="6676" y="3385"/>
                  <a:chExt cx="193" cy="804"/>
                </a:xfrm>
              </p:grpSpPr>
              <p:sp>
                <p:nvSpPr>
                  <p:cNvPr id="43" name="Line 89"/>
                  <p:cNvSpPr>
                    <a:spLocks noChangeAspect="1"/>
                  </p:cNvSpPr>
                  <p:nvPr/>
                </p:nvSpPr>
                <p:spPr bwMode="auto">
                  <a:xfrm>
                    <a:off x="6708" y="3406"/>
                    <a:ext cx="1" cy="783"/>
                  </a:xfrm>
                  <a:prstGeom prst="line">
                    <a:avLst/>
                  </a:prstGeom>
                  <a:noFill/>
                  <a:ln w="6350">
                    <a:solidFill>
                      <a:srgbClr val="80808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4" name="Line 90"/>
                  <p:cNvSpPr>
                    <a:spLocks noChangeAspect="1"/>
                  </p:cNvSpPr>
                  <p:nvPr/>
                </p:nvSpPr>
                <p:spPr bwMode="auto">
                  <a:xfrm flipV="1">
                    <a:off x="6836" y="3406"/>
                    <a:ext cx="4" cy="779"/>
                  </a:xfrm>
                  <a:prstGeom prst="line">
                    <a:avLst/>
                  </a:prstGeom>
                  <a:noFill/>
                  <a:ln w="6350">
                    <a:solidFill>
                      <a:srgbClr val="80808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5" name="Line 91"/>
                  <p:cNvSpPr>
                    <a:spLocks noChangeAspect="1"/>
                  </p:cNvSpPr>
                  <p:nvPr/>
                </p:nvSpPr>
                <p:spPr bwMode="auto">
                  <a:xfrm flipV="1">
                    <a:off x="6866" y="3385"/>
                    <a:ext cx="3" cy="780"/>
                  </a:xfrm>
                  <a:prstGeom prst="line">
                    <a:avLst/>
                  </a:prstGeom>
                  <a:noFill/>
                  <a:ln w="6350">
                    <a:solidFill>
                      <a:srgbClr val="FFFFFF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6" name="Line 92"/>
                  <p:cNvSpPr>
                    <a:spLocks noChangeAspect="1"/>
                  </p:cNvSpPr>
                  <p:nvPr/>
                </p:nvSpPr>
                <p:spPr bwMode="auto">
                  <a:xfrm flipH="1" flipV="1">
                    <a:off x="6676" y="3385"/>
                    <a:ext cx="2" cy="780"/>
                  </a:xfrm>
                  <a:prstGeom prst="line">
                    <a:avLst/>
                  </a:prstGeom>
                  <a:noFill/>
                  <a:ln w="6350">
                    <a:solidFill>
                      <a:srgbClr val="FFFFFF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</p:grpSp>
          <p:sp>
            <p:nvSpPr>
              <p:cNvPr id="38" name="Freeform 93"/>
              <p:cNvSpPr>
                <a:spLocks noChangeAspect="1"/>
              </p:cNvSpPr>
              <p:nvPr/>
            </p:nvSpPr>
            <p:spPr bwMode="auto">
              <a:xfrm>
                <a:off x="6740" y="3766"/>
                <a:ext cx="546" cy="681"/>
              </a:xfrm>
              <a:custGeom>
                <a:avLst/>
                <a:gdLst>
                  <a:gd name="T0" fmla="*/ 546 w 546"/>
                  <a:gd name="T1" fmla="*/ 0 h 681"/>
                  <a:gd name="T2" fmla="*/ 523 w 546"/>
                  <a:gd name="T3" fmla="*/ 20 h 681"/>
                  <a:gd name="T4" fmla="*/ 432 w 546"/>
                  <a:gd name="T5" fmla="*/ 441 h 681"/>
                  <a:gd name="T6" fmla="*/ 415 w 546"/>
                  <a:gd name="T7" fmla="*/ 483 h 681"/>
                  <a:gd name="T8" fmla="*/ 388 w 546"/>
                  <a:gd name="T9" fmla="*/ 518 h 681"/>
                  <a:gd name="T10" fmla="*/ 347 w 546"/>
                  <a:gd name="T11" fmla="*/ 550 h 681"/>
                  <a:gd name="T12" fmla="*/ 307 w 546"/>
                  <a:gd name="T13" fmla="*/ 575 h 681"/>
                  <a:gd name="T14" fmla="*/ 262 w 546"/>
                  <a:gd name="T15" fmla="*/ 598 h 681"/>
                  <a:gd name="T16" fmla="*/ 215 w 546"/>
                  <a:gd name="T17" fmla="*/ 618 h 681"/>
                  <a:gd name="T18" fmla="*/ 163 w 546"/>
                  <a:gd name="T19" fmla="*/ 637 h 681"/>
                  <a:gd name="T20" fmla="*/ 119 w 546"/>
                  <a:gd name="T21" fmla="*/ 647 h 681"/>
                  <a:gd name="T22" fmla="*/ 65 w 546"/>
                  <a:gd name="T23" fmla="*/ 656 h 681"/>
                  <a:gd name="T24" fmla="*/ 0 w 546"/>
                  <a:gd name="T25" fmla="*/ 652 h 681"/>
                  <a:gd name="T26" fmla="*/ 10 w 546"/>
                  <a:gd name="T27" fmla="*/ 677 h 681"/>
                  <a:gd name="T28" fmla="*/ 55 w 546"/>
                  <a:gd name="T29" fmla="*/ 681 h 681"/>
                  <a:gd name="T30" fmla="*/ 86 w 546"/>
                  <a:gd name="T31" fmla="*/ 681 h 681"/>
                  <a:gd name="T32" fmla="*/ 134 w 546"/>
                  <a:gd name="T33" fmla="*/ 677 h 681"/>
                  <a:gd name="T34" fmla="*/ 173 w 546"/>
                  <a:gd name="T35" fmla="*/ 674 h 681"/>
                  <a:gd name="T36" fmla="*/ 227 w 546"/>
                  <a:gd name="T37" fmla="*/ 665 h 681"/>
                  <a:gd name="T38" fmla="*/ 269 w 546"/>
                  <a:gd name="T39" fmla="*/ 657 h 681"/>
                  <a:gd name="T40" fmla="*/ 316 w 546"/>
                  <a:gd name="T41" fmla="*/ 643 h 681"/>
                  <a:gd name="T42" fmla="*/ 343 w 546"/>
                  <a:gd name="T43" fmla="*/ 635 h 681"/>
                  <a:gd name="T44" fmla="*/ 384 w 546"/>
                  <a:gd name="T45" fmla="*/ 618 h 681"/>
                  <a:gd name="T46" fmla="*/ 427 w 546"/>
                  <a:gd name="T47" fmla="*/ 590 h 681"/>
                  <a:gd name="T48" fmla="*/ 440 w 546"/>
                  <a:gd name="T49" fmla="*/ 575 h 681"/>
                  <a:gd name="T50" fmla="*/ 452 w 546"/>
                  <a:gd name="T51" fmla="*/ 554 h 681"/>
                  <a:gd name="T52" fmla="*/ 462 w 546"/>
                  <a:gd name="T53" fmla="*/ 512 h 681"/>
                  <a:gd name="T54" fmla="*/ 471 w 546"/>
                  <a:gd name="T55" fmla="*/ 470 h 681"/>
                  <a:gd name="T56" fmla="*/ 546 w 546"/>
                  <a:gd name="T57" fmla="*/ 0 h 68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46"/>
                  <a:gd name="T88" fmla="*/ 0 h 681"/>
                  <a:gd name="T89" fmla="*/ 546 w 546"/>
                  <a:gd name="T90" fmla="*/ 681 h 68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46" h="681">
                    <a:moveTo>
                      <a:pt x="546" y="0"/>
                    </a:moveTo>
                    <a:lnTo>
                      <a:pt x="523" y="20"/>
                    </a:lnTo>
                    <a:lnTo>
                      <a:pt x="432" y="441"/>
                    </a:lnTo>
                    <a:lnTo>
                      <a:pt x="415" y="483"/>
                    </a:lnTo>
                    <a:lnTo>
                      <a:pt x="388" y="518"/>
                    </a:lnTo>
                    <a:lnTo>
                      <a:pt x="347" y="550"/>
                    </a:lnTo>
                    <a:lnTo>
                      <a:pt x="307" y="575"/>
                    </a:lnTo>
                    <a:lnTo>
                      <a:pt x="262" y="598"/>
                    </a:lnTo>
                    <a:lnTo>
                      <a:pt x="215" y="618"/>
                    </a:lnTo>
                    <a:lnTo>
                      <a:pt x="163" y="637"/>
                    </a:lnTo>
                    <a:lnTo>
                      <a:pt x="119" y="647"/>
                    </a:lnTo>
                    <a:lnTo>
                      <a:pt x="65" y="656"/>
                    </a:lnTo>
                    <a:lnTo>
                      <a:pt x="0" y="652"/>
                    </a:lnTo>
                    <a:lnTo>
                      <a:pt x="10" y="677"/>
                    </a:lnTo>
                    <a:lnTo>
                      <a:pt x="55" y="681"/>
                    </a:lnTo>
                    <a:lnTo>
                      <a:pt x="86" y="681"/>
                    </a:lnTo>
                    <a:lnTo>
                      <a:pt x="134" y="677"/>
                    </a:lnTo>
                    <a:lnTo>
                      <a:pt x="173" y="674"/>
                    </a:lnTo>
                    <a:lnTo>
                      <a:pt x="227" y="665"/>
                    </a:lnTo>
                    <a:lnTo>
                      <a:pt x="269" y="657"/>
                    </a:lnTo>
                    <a:lnTo>
                      <a:pt x="316" y="643"/>
                    </a:lnTo>
                    <a:lnTo>
                      <a:pt x="343" y="635"/>
                    </a:lnTo>
                    <a:lnTo>
                      <a:pt x="384" y="618"/>
                    </a:lnTo>
                    <a:lnTo>
                      <a:pt x="427" y="590"/>
                    </a:lnTo>
                    <a:lnTo>
                      <a:pt x="440" y="575"/>
                    </a:lnTo>
                    <a:lnTo>
                      <a:pt x="452" y="554"/>
                    </a:lnTo>
                    <a:lnTo>
                      <a:pt x="462" y="512"/>
                    </a:lnTo>
                    <a:lnTo>
                      <a:pt x="471" y="470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2" name="Group 94"/>
            <p:cNvGrpSpPr>
              <a:grpSpLocks noChangeAspect="1"/>
            </p:cNvGrpSpPr>
            <p:nvPr/>
          </p:nvGrpSpPr>
          <p:grpSpPr bwMode="auto">
            <a:xfrm>
              <a:off x="5570" y="1937"/>
              <a:ext cx="1134" cy="254"/>
              <a:chOff x="5570" y="1937"/>
              <a:chExt cx="1134" cy="254"/>
            </a:xfrm>
          </p:grpSpPr>
          <p:sp>
            <p:nvSpPr>
              <p:cNvPr id="23" name="Rectangle 95"/>
              <p:cNvSpPr>
                <a:spLocks noChangeAspect="1"/>
              </p:cNvSpPr>
              <p:nvPr/>
            </p:nvSpPr>
            <p:spPr bwMode="auto">
              <a:xfrm>
                <a:off x="6030" y="1960"/>
                <a:ext cx="227" cy="170"/>
              </a:xfrm>
              <a:prstGeom prst="rect">
                <a:avLst/>
              </a:prstGeom>
              <a:gradFill rotWithShape="0">
                <a:gsLst>
                  <a:gs pos="0">
                    <a:srgbClr val="585858"/>
                  </a:gs>
                  <a:gs pos="50000">
                    <a:srgbClr val="DDDDDD"/>
                  </a:gs>
                  <a:gs pos="100000">
                    <a:srgbClr val="585858"/>
                  </a:gs>
                </a:gsLst>
                <a:lin ang="0" scaled="1"/>
              </a:gra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4" name="Group 96"/>
              <p:cNvGrpSpPr>
                <a:grpSpLocks noChangeAspect="1"/>
              </p:cNvGrpSpPr>
              <p:nvPr/>
            </p:nvGrpSpPr>
            <p:grpSpPr bwMode="auto">
              <a:xfrm>
                <a:off x="6462" y="1937"/>
                <a:ext cx="113" cy="170"/>
                <a:chOff x="5517" y="2267"/>
                <a:chExt cx="330" cy="492"/>
              </a:xfrm>
            </p:grpSpPr>
            <p:sp>
              <p:nvSpPr>
                <p:cNvPr id="30" name="AutoShape 97"/>
                <p:cNvSpPr>
                  <a:spLocks noChangeAspect="1"/>
                </p:cNvSpPr>
                <p:nvPr/>
              </p:nvSpPr>
              <p:spPr bwMode="auto">
                <a:xfrm>
                  <a:off x="5583" y="2398"/>
                  <a:ext cx="180" cy="240"/>
                </a:xfrm>
                <a:prstGeom prst="can">
                  <a:avLst>
                    <a:gd name="adj" fmla="val 0"/>
                  </a:avLst>
                </a:prstGeom>
                <a:gradFill rotWithShape="1">
                  <a:gsLst>
                    <a:gs pos="0">
                      <a:srgbClr val="666666"/>
                    </a:gs>
                    <a:gs pos="50000">
                      <a:srgbClr val="DDDDDD"/>
                    </a:gs>
                    <a:gs pos="100000">
                      <a:srgbClr val="666666"/>
                    </a:gs>
                  </a:gsLst>
                  <a:lin ang="0" scaled="1"/>
                </a:gradFill>
                <a:ln w="9525">
                  <a:solidFill>
                    <a:srgbClr val="969696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" name="AutoShape 98"/>
                <p:cNvSpPr>
                  <a:spLocks noChangeAspect="1"/>
                </p:cNvSpPr>
                <p:nvPr/>
              </p:nvSpPr>
              <p:spPr bwMode="auto">
                <a:xfrm>
                  <a:off x="5536" y="2636"/>
                  <a:ext cx="283" cy="123"/>
                </a:xfrm>
                <a:prstGeom prst="can">
                  <a:avLst>
                    <a:gd name="adj" fmla="val 0"/>
                  </a:avLst>
                </a:prstGeom>
                <a:gradFill rotWithShape="1">
                  <a:gsLst>
                    <a:gs pos="0">
                      <a:srgbClr val="505050"/>
                    </a:gs>
                    <a:gs pos="50000">
                      <a:srgbClr val="DDDDDD"/>
                    </a:gs>
                    <a:gs pos="100000">
                      <a:srgbClr val="505050"/>
                    </a:gs>
                  </a:gsLst>
                  <a:lin ang="0" scaled="1"/>
                </a:gradFill>
                <a:ln w="9525">
                  <a:solidFill>
                    <a:srgbClr val="969696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" name="AutoShape 99"/>
                <p:cNvSpPr>
                  <a:spLocks noChangeAspect="1"/>
                </p:cNvSpPr>
                <p:nvPr/>
              </p:nvSpPr>
              <p:spPr bwMode="auto">
                <a:xfrm>
                  <a:off x="5517" y="2267"/>
                  <a:ext cx="330" cy="198"/>
                </a:xfrm>
                <a:prstGeom prst="can">
                  <a:avLst>
                    <a:gd name="adj" fmla="val 0"/>
                  </a:avLst>
                </a:prstGeom>
                <a:solidFill>
                  <a:srgbClr val="333333"/>
                </a:solidFill>
                <a:ln w="9525">
                  <a:solidFill>
                    <a:srgbClr val="80808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5" name="Group 100"/>
              <p:cNvGrpSpPr>
                <a:grpSpLocks noChangeAspect="1"/>
              </p:cNvGrpSpPr>
              <p:nvPr/>
            </p:nvGrpSpPr>
            <p:grpSpPr bwMode="auto">
              <a:xfrm>
                <a:off x="5698" y="1937"/>
                <a:ext cx="113" cy="170"/>
                <a:chOff x="5517" y="2267"/>
                <a:chExt cx="330" cy="492"/>
              </a:xfrm>
            </p:grpSpPr>
            <p:sp>
              <p:nvSpPr>
                <p:cNvPr id="27" name="AutoShape 101"/>
                <p:cNvSpPr>
                  <a:spLocks noChangeAspect="1"/>
                </p:cNvSpPr>
                <p:nvPr/>
              </p:nvSpPr>
              <p:spPr bwMode="auto">
                <a:xfrm>
                  <a:off x="5583" y="2398"/>
                  <a:ext cx="180" cy="240"/>
                </a:xfrm>
                <a:prstGeom prst="can">
                  <a:avLst>
                    <a:gd name="adj" fmla="val 0"/>
                  </a:avLst>
                </a:prstGeom>
                <a:gradFill rotWithShape="1">
                  <a:gsLst>
                    <a:gs pos="0">
                      <a:srgbClr val="666666"/>
                    </a:gs>
                    <a:gs pos="50000">
                      <a:srgbClr val="DDDDDD"/>
                    </a:gs>
                    <a:gs pos="100000">
                      <a:srgbClr val="666666"/>
                    </a:gs>
                  </a:gsLst>
                  <a:lin ang="0" scaled="1"/>
                </a:gradFill>
                <a:ln w="9525">
                  <a:solidFill>
                    <a:srgbClr val="969696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" name="AutoShape 102"/>
                <p:cNvSpPr>
                  <a:spLocks noChangeAspect="1"/>
                </p:cNvSpPr>
                <p:nvPr/>
              </p:nvSpPr>
              <p:spPr bwMode="auto">
                <a:xfrm>
                  <a:off x="5536" y="2636"/>
                  <a:ext cx="283" cy="123"/>
                </a:xfrm>
                <a:prstGeom prst="can">
                  <a:avLst>
                    <a:gd name="adj" fmla="val 0"/>
                  </a:avLst>
                </a:prstGeom>
                <a:gradFill rotWithShape="1">
                  <a:gsLst>
                    <a:gs pos="0">
                      <a:srgbClr val="505050"/>
                    </a:gs>
                    <a:gs pos="50000">
                      <a:srgbClr val="DDDDDD"/>
                    </a:gs>
                    <a:gs pos="100000">
                      <a:srgbClr val="505050"/>
                    </a:gs>
                  </a:gsLst>
                  <a:lin ang="0" scaled="1"/>
                </a:gradFill>
                <a:ln w="9525">
                  <a:solidFill>
                    <a:srgbClr val="969696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" name="AutoShape 103"/>
                <p:cNvSpPr>
                  <a:spLocks noChangeAspect="1"/>
                </p:cNvSpPr>
                <p:nvPr/>
              </p:nvSpPr>
              <p:spPr bwMode="auto">
                <a:xfrm>
                  <a:off x="5517" y="2267"/>
                  <a:ext cx="330" cy="198"/>
                </a:xfrm>
                <a:prstGeom prst="can">
                  <a:avLst>
                    <a:gd name="adj" fmla="val 0"/>
                  </a:avLst>
                </a:prstGeom>
                <a:solidFill>
                  <a:srgbClr val="333333"/>
                </a:solidFill>
                <a:ln w="9525">
                  <a:solidFill>
                    <a:srgbClr val="80808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6" name="Rectangle 104"/>
              <p:cNvSpPr>
                <a:spLocks noChangeAspect="1"/>
              </p:cNvSpPr>
              <p:nvPr/>
            </p:nvSpPr>
            <p:spPr bwMode="auto">
              <a:xfrm>
                <a:off x="5570" y="2108"/>
                <a:ext cx="1134" cy="83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595959"/>
                  </a:gs>
                </a:gsLst>
                <a:lin ang="0" scaled="1"/>
              </a:gradFill>
              <a:ln w="9525">
                <a:solidFill>
                  <a:srgbClr val="333333"/>
                </a:solidFill>
                <a:miter lim="800000"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6" name="Group 105"/>
          <p:cNvGrpSpPr/>
          <p:nvPr/>
        </p:nvGrpSpPr>
        <p:grpSpPr bwMode="auto">
          <a:xfrm>
            <a:off x="3895443" y="2659063"/>
            <a:ext cx="1763712" cy="1354137"/>
            <a:chOff x="7109" y="2034"/>
            <a:chExt cx="1784" cy="1613"/>
          </a:xfrm>
        </p:grpSpPr>
        <p:sp>
          <p:nvSpPr>
            <p:cNvPr id="67" name="Line 106"/>
            <p:cNvSpPr>
              <a:spLocks noChangeAspect="1"/>
            </p:cNvSpPr>
            <p:nvPr/>
          </p:nvSpPr>
          <p:spPr bwMode="auto">
            <a:xfrm flipV="1">
              <a:off x="8003" y="2034"/>
              <a:ext cx="0" cy="20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Line 107"/>
            <p:cNvSpPr>
              <a:spLocks noChangeAspect="1"/>
            </p:cNvSpPr>
            <p:nvPr/>
          </p:nvSpPr>
          <p:spPr bwMode="auto">
            <a:xfrm flipV="1">
              <a:off x="8406" y="2205"/>
              <a:ext cx="121" cy="1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Line 108"/>
            <p:cNvSpPr>
              <a:spLocks noChangeAspect="1"/>
            </p:cNvSpPr>
            <p:nvPr/>
          </p:nvSpPr>
          <p:spPr bwMode="auto">
            <a:xfrm flipV="1">
              <a:off x="8655" y="2651"/>
              <a:ext cx="196" cy="6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Line 109"/>
            <p:cNvSpPr>
              <a:spLocks noChangeAspect="1"/>
            </p:cNvSpPr>
            <p:nvPr/>
          </p:nvSpPr>
          <p:spPr bwMode="auto">
            <a:xfrm>
              <a:off x="8655" y="3138"/>
              <a:ext cx="196" cy="6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Line 110"/>
            <p:cNvSpPr>
              <a:spLocks noChangeAspect="1"/>
            </p:cNvSpPr>
            <p:nvPr/>
          </p:nvSpPr>
          <p:spPr bwMode="auto">
            <a:xfrm>
              <a:off x="8406" y="3481"/>
              <a:ext cx="121" cy="1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Line 111"/>
            <p:cNvSpPr>
              <a:spLocks noChangeAspect="1"/>
            </p:cNvSpPr>
            <p:nvPr/>
          </p:nvSpPr>
          <p:spPr bwMode="auto">
            <a:xfrm flipH="1">
              <a:off x="7478" y="3481"/>
              <a:ext cx="121" cy="1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Line 112"/>
            <p:cNvSpPr>
              <a:spLocks noChangeAspect="1"/>
            </p:cNvSpPr>
            <p:nvPr/>
          </p:nvSpPr>
          <p:spPr bwMode="auto">
            <a:xfrm flipH="1">
              <a:off x="7154" y="3138"/>
              <a:ext cx="196" cy="6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Line 113"/>
            <p:cNvSpPr>
              <a:spLocks noChangeAspect="1"/>
            </p:cNvSpPr>
            <p:nvPr/>
          </p:nvSpPr>
          <p:spPr bwMode="auto">
            <a:xfrm flipH="1" flipV="1">
              <a:off x="7154" y="2651"/>
              <a:ext cx="196" cy="6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Line 114"/>
            <p:cNvSpPr>
              <a:spLocks noChangeAspect="1"/>
            </p:cNvSpPr>
            <p:nvPr/>
          </p:nvSpPr>
          <p:spPr bwMode="auto">
            <a:xfrm flipH="1" flipV="1">
              <a:off x="7478" y="2205"/>
              <a:ext cx="121" cy="1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Line 115"/>
            <p:cNvSpPr>
              <a:spLocks noChangeAspect="1"/>
            </p:cNvSpPr>
            <p:nvPr/>
          </p:nvSpPr>
          <p:spPr bwMode="auto">
            <a:xfrm rot="5400000" flipV="1">
              <a:off x="8790" y="2825"/>
              <a:ext cx="0" cy="20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Line 116"/>
            <p:cNvSpPr>
              <a:spLocks noChangeAspect="1"/>
            </p:cNvSpPr>
            <p:nvPr/>
          </p:nvSpPr>
          <p:spPr bwMode="auto">
            <a:xfrm rot="5400000" flipV="1">
              <a:off x="8578" y="3308"/>
              <a:ext cx="121" cy="1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Line 117"/>
            <p:cNvSpPr>
              <a:spLocks noChangeAspect="1"/>
            </p:cNvSpPr>
            <p:nvPr/>
          </p:nvSpPr>
          <p:spPr bwMode="auto">
            <a:xfrm rot="5400000">
              <a:off x="7302" y="3308"/>
              <a:ext cx="121" cy="1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Line 118"/>
            <p:cNvSpPr>
              <a:spLocks noChangeAspect="1"/>
            </p:cNvSpPr>
            <p:nvPr/>
          </p:nvSpPr>
          <p:spPr bwMode="auto">
            <a:xfrm rot="5400000" flipH="1">
              <a:off x="7212" y="2825"/>
              <a:ext cx="0" cy="20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Line 119"/>
            <p:cNvSpPr>
              <a:spLocks noChangeAspect="1"/>
            </p:cNvSpPr>
            <p:nvPr/>
          </p:nvSpPr>
          <p:spPr bwMode="auto">
            <a:xfrm rot="5400000" flipH="1">
              <a:off x="7302" y="2380"/>
              <a:ext cx="121" cy="1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Line 120"/>
            <p:cNvSpPr>
              <a:spLocks noChangeAspect="1"/>
            </p:cNvSpPr>
            <p:nvPr/>
          </p:nvSpPr>
          <p:spPr bwMode="auto">
            <a:xfrm rot="5400000" flipH="1">
              <a:off x="7658" y="2145"/>
              <a:ext cx="196" cy="6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Line 121"/>
            <p:cNvSpPr>
              <a:spLocks noChangeAspect="1"/>
            </p:cNvSpPr>
            <p:nvPr/>
          </p:nvSpPr>
          <p:spPr bwMode="auto">
            <a:xfrm rot="5400000" flipH="1" flipV="1">
              <a:off x="8145" y="2145"/>
              <a:ext cx="196" cy="6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Line 122"/>
            <p:cNvSpPr>
              <a:spLocks noChangeAspect="1"/>
            </p:cNvSpPr>
            <p:nvPr/>
          </p:nvSpPr>
          <p:spPr bwMode="auto">
            <a:xfrm rot="5400000" flipH="1" flipV="1">
              <a:off x="8578" y="2380"/>
              <a:ext cx="121" cy="1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4" name="Freeform 123"/>
          <p:cNvSpPr>
            <a:spLocks noChangeArrowheads="1"/>
          </p:cNvSpPr>
          <p:nvPr/>
        </p:nvSpPr>
        <p:spPr bwMode="auto">
          <a:xfrm>
            <a:off x="2199993" y="4078288"/>
            <a:ext cx="1511300" cy="1836737"/>
          </a:xfrm>
          <a:custGeom>
            <a:avLst/>
            <a:gdLst>
              <a:gd name="T0" fmla="*/ 2147483647 w 952"/>
              <a:gd name="T1" fmla="*/ 2147483647 h 1157"/>
              <a:gd name="T2" fmla="*/ 2147483647 w 952"/>
              <a:gd name="T3" fmla="*/ 2147483647 h 1157"/>
              <a:gd name="T4" fmla="*/ 2147483647 w 952"/>
              <a:gd name="T5" fmla="*/ 2147483647 h 1157"/>
              <a:gd name="T6" fmla="*/ 2147483647 w 952"/>
              <a:gd name="T7" fmla="*/ 2147483647 h 1157"/>
              <a:gd name="T8" fmla="*/ 0 60000 65536"/>
              <a:gd name="T9" fmla="*/ 0 60000 65536"/>
              <a:gd name="T10" fmla="*/ 0 60000 65536"/>
              <a:gd name="T11" fmla="*/ 0 60000 65536"/>
              <a:gd name="T12" fmla="*/ 0 w 952"/>
              <a:gd name="T13" fmla="*/ 0 h 1157"/>
              <a:gd name="T14" fmla="*/ 952 w 952"/>
              <a:gd name="T15" fmla="*/ 1157 h 11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2" h="1157">
                <a:moveTo>
                  <a:pt x="952" y="68"/>
                </a:moveTo>
                <a:cubicBezTo>
                  <a:pt x="589" y="34"/>
                  <a:pt x="226" y="0"/>
                  <a:pt x="113" y="113"/>
                </a:cubicBezTo>
                <a:cubicBezTo>
                  <a:pt x="0" y="226"/>
                  <a:pt x="227" y="574"/>
                  <a:pt x="272" y="748"/>
                </a:cubicBezTo>
                <a:cubicBezTo>
                  <a:pt x="317" y="922"/>
                  <a:pt x="366" y="1089"/>
                  <a:pt x="385" y="1157"/>
                </a:cubicBezTo>
              </a:path>
            </a:pathLst>
          </a:custGeom>
          <a:noFill/>
          <a:ln w="57150">
            <a:solidFill>
              <a:schemeClr val="accent5">
                <a:lumMod val="50000"/>
              </a:schemeClr>
            </a:solidFill>
            <a:round/>
          </a:ln>
        </p:spPr>
        <p:txBody>
          <a:bodyPr wrap="none" anchor="ctr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Freeform 124"/>
          <p:cNvSpPr>
            <a:spLocks noChangeArrowheads="1"/>
          </p:cNvSpPr>
          <p:nvPr/>
        </p:nvSpPr>
        <p:spPr bwMode="auto">
          <a:xfrm>
            <a:off x="4539968" y="4222750"/>
            <a:ext cx="5213350" cy="2171700"/>
          </a:xfrm>
          <a:custGeom>
            <a:avLst/>
            <a:gdLst>
              <a:gd name="T0" fmla="*/ 0 w 3284"/>
              <a:gd name="T1" fmla="*/ 2147483647 h 1368"/>
              <a:gd name="T2" fmla="*/ 2147483647 w 3284"/>
              <a:gd name="T3" fmla="*/ 2147483647 h 1368"/>
              <a:gd name="T4" fmla="*/ 2147483647 w 3284"/>
              <a:gd name="T5" fmla="*/ 2147483647 h 1368"/>
              <a:gd name="T6" fmla="*/ 2147483647 w 3284"/>
              <a:gd name="T7" fmla="*/ 2147483647 h 1368"/>
              <a:gd name="T8" fmla="*/ 2147483647 w 3284"/>
              <a:gd name="T9" fmla="*/ 0 h 13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4"/>
              <a:gd name="T16" fmla="*/ 0 h 1368"/>
              <a:gd name="T17" fmla="*/ 3284 w 3284"/>
              <a:gd name="T18" fmla="*/ 1368 h 13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4" h="1368">
                <a:moveTo>
                  <a:pt x="0" y="1043"/>
                </a:moveTo>
                <a:cubicBezTo>
                  <a:pt x="451" y="1205"/>
                  <a:pt x="903" y="1368"/>
                  <a:pt x="1406" y="1338"/>
                </a:cubicBezTo>
                <a:cubicBezTo>
                  <a:pt x="1909" y="1308"/>
                  <a:pt x="2748" y="1024"/>
                  <a:pt x="3016" y="862"/>
                </a:cubicBezTo>
                <a:cubicBezTo>
                  <a:pt x="3284" y="700"/>
                  <a:pt x="3061" y="507"/>
                  <a:pt x="3016" y="363"/>
                </a:cubicBezTo>
                <a:cubicBezTo>
                  <a:pt x="2971" y="219"/>
                  <a:pt x="2789" y="60"/>
                  <a:pt x="2744" y="0"/>
                </a:cubicBezTo>
              </a:path>
            </a:pathLst>
          </a:custGeom>
          <a:noFill/>
          <a:ln w="57150">
            <a:solidFill>
              <a:schemeClr val="accent5">
                <a:lumMod val="50000"/>
              </a:schemeClr>
            </a:solidFill>
            <a:round/>
          </a:ln>
        </p:spPr>
        <p:txBody>
          <a:bodyPr wrap="none" anchor="ctr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Freeform 125"/>
          <p:cNvSpPr>
            <a:spLocks noChangeArrowheads="1"/>
          </p:cNvSpPr>
          <p:nvPr/>
        </p:nvSpPr>
        <p:spPr bwMode="auto">
          <a:xfrm>
            <a:off x="5763930" y="4006850"/>
            <a:ext cx="2052638" cy="265113"/>
          </a:xfrm>
          <a:custGeom>
            <a:avLst/>
            <a:gdLst>
              <a:gd name="T0" fmla="*/ 0 w 1293"/>
              <a:gd name="T1" fmla="*/ 2147483647 h 167"/>
              <a:gd name="T2" fmla="*/ 2147483647 w 1293"/>
              <a:gd name="T3" fmla="*/ 2147483647 h 167"/>
              <a:gd name="T4" fmla="*/ 2147483647 w 1293"/>
              <a:gd name="T5" fmla="*/ 2147483647 h 167"/>
              <a:gd name="T6" fmla="*/ 0 60000 65536"/>
              <a:gd name="T7" fmla="*/ 0 60000 65536"/>
              <a:gd name="T8" fmla="*/ 0 60000 65536"/>
              <a:gd name="T9" fmla="*/ 0 w 1293"/>
              <a:gd name="T10" fmla="*/ 0 h 167"/>
              <a:gd name="T11" fmla="*/ 1293 w 1293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3" h="167">
                <a:moveTo>
                  <a:pt x="0" y="122"/>
                </a:moveTo>
                <a:cubicBezTo>
                  <a:pt x="221" y="61"/>
                  <a:pt x="442" y="0"/>
                  <a:pt x="658" y="8"/>
                </a:cubicBezTo>
                <a:cubicBezTo>
                  <a:pt x="874" y="16"/>
                  <a:pt x="1083" y="91"/>
                  <a:pt x="1293" y="167"/>
                </a:cubicBezTo>
              </a:path>
            </a:pathLst>
          </a:custGeom>
          <a:noFill/>
          <a:ln w="57150">
            <a:solidFill>
              <a:schemeClr val="accent5">
                <a:lumMod val="50000"/>
              </a:schemeClr>
            </a:solidFill>
            <a:round/>
          </a:ln>
        </p:spPr>
        <p:txBody>
          <a:bodyPr wrap="none" anchor="ctr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矩形 86"/>
          <p:cNvSpPr>
            <a:spLocks noChangeArrowheads="1"/>
          </p:cNvSpPr>
          <p:nvPr/>
        </p:nvSpPr>
        <p:spPr bwMode="auto">
          <a:xfrm>
            <a:off x="1744010" y="1922744"/>
            <a:ext cx="9253841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912495"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912495"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912495"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912495"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912495"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电路连接后，处处连通的电路，叫做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通路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（又叫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闭合电路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）。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369536" y="110114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新课教学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85168" y="921633"/>
            <a:ext cx="413067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73E87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通路、断路和短路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13"/>
          <p:cNvSpPr txBox="1"/>
          <p:nvPr/>
        </p:nvSpPr>
        <p:spPr>
          <a:xfrm>
            <a:off x="1912584" y="1486607"/>
            <a:ext cx="14944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、断路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Group 2"/>
          <p:cNvGrpSpPr/>
          <p:nvPr/>
        </p:nvGrpSpPr>
        <p:grpSpPr bwMode="auto">
          <a:xfrm>
            <a:off x="4445500" y="4264743"/>
            <a:ext cx="676275" cy="119062"/>
            <a:chOff x="2839" y="368"/>
            <a:chExt cx="426" cy="75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 rot="-83330">
              <a:off x="2839" y="373"/>
              <a:ext cx="303" cy="70"/>
            </a:xfrm>
            <a:prstGeom prst="rect">
              <a:avLst/>
            </a:prstGeom>
            <a:solidFill>
              <a:srgbClr val="B2B2B2"/>
            </a:solidFill>
            <a:ln w="28575">
              <a:solidFill>
                <a:srgbClr val="4D4D4D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 rot="-83330">
              <a:off x="3129" y="368"/>
              <a:ext cx="136" cy="68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4D4D4D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9" name="xjhsy4" descr="w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3287" y="5087068"/>
            <a:ext cx="1681163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6"/>
          <p:cNvGrpSpPr/>
          <p:nvPr/>
        </p:nvGrpSpPr>
        <p:grpSpPr bwMode="auto">
          <a:xfrm>
            <a:off x="4112125" y="3701180"/>
            <a:ext cx="1106487" cy="1392238"/>
            <a:chOff x="1859" y="527"/>
            <a:chExt cx="697" cy="877"/>
          </a:xfrm>
        </p:grpSpPr>
        <p:pic>
          <p:nvPicPr>
            <p:cNvPr id="11" name="xjhsy8" descr="w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59" y="527"/>
              <a:ext cx="589" cy="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 rot="2950494">
              <a:off x="2200" y="372"/>
              <a:ext cx="168" cy="5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xjhsy3"/>
          <p:cNvGrpSpPr>
            <a:grpSpLocks noChangeAspect="1"/>
          </p:cNvGrpSpPr>
          <p:nvPr/>
        </p:nvGrpSpPr>
        <p:grpSpPr bwMode="auto">
          <a:xfrm>
            <a:off x="5947275" y="3391618"/>
            <a:ext cx="1973262" cy="969962"/>
            <a:chOff x="3844" y="3868"/>
            <a:chExt cx="3712" cy="1144"/>
          </a:xfrm>
        </p:grpSpPr>
        <p:grpSp>
          <p:nvGrpSpPr>
            <p:cNvPr id="14" name="Group 10"/>
            <p:cNvGrpSpPr>
              <a:grpSpLocks noChangeAspect="1"/>
            </p:cNvGrpSpPr>
            <p:nvPr/>
          </p:nvGrpSpPr>
          <p:grpSpPr bwMode="auto">
            <a:xfrm>
              <a:off x="3844" y="4435"/>
              <a:ext cx="3712" cy="577"/>
              <a:chOff x="3920" y="4213"/>
              <a:chExt cx="2493" cy="577"/>
            </a:xfrm>
          </p:grpSpPr>
          <p:sp>
            <p:nvSpPr>
              <p:cNvPr id="51" name="Freeform 11" descr="栎木"/>
              <p:cNvSpPr>
                <a:spLocks noChangeAspect="1"/>
              </p:cNvSpPr>
              <p:nvPr/>
            </p:nvSpPr>
            <p:spPr bwMode="auto">
              <a:xfrm flipV="1">
                <a:off x="3920" y="4677"/>
                <a:ext cx="2493" cy="113"/>
              </a:xfrm>
              <a:custGeom>
                <a:avLst/>
                <a:gdLst>
                  <a:gd name="T0" fmla="*/ 0 w 400"/>
                  <a:gd name="T1" fmla="*/ 0 h 400"/>
                  <a:gd name="T2" fmla="*/ 2147483647 w 400"/>
                  <a:gd name="T3" fmla="*/ 0 h 400"/>
                  <a:gd name="T4" fmla="*/ 2147483647 w 400"/>
                  <a:gd name="T5" fmla="*/ 0 h 400"/>
                  <a:gd name="T6" fmla="*/ 0 w 400"/>
                  <a:gd name="T7" fmla="*/ 0 h 400"/>
                  <a:gd name="T8" fmla="*/ 0 w 400"/>
                  <a:gd name="T9" fmla="*/ 0 h 4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0"/>
                  <a:gd name="T16" fmla="*/ 0 h 400"/>
                  <a:gd name="T17" fmla="*/ 400 w 400"/>
                  <a:gd name="T18" fmla="*/ 400 h 4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0" h="400">
                    <a:moveTo>
                      <a:pt x="0" y="0"/>
                    </a:moveTo>
                    <a:lnTo>
                      <a:pt x="400" y="0"/>
                    </a:lnTo>
                    <a:lnTo>
                      <a:pt x="400" y="400"/>
                    </a:lnTo>
                    <a:lnTo>
                      <a:pt x="0" y="4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miter lim="800000"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99"/>
                </a:extrusionClr>
              </a:sp3d>
            </p:spPr>
            <p:txBody>
              <a:bodyPr>
                <a:flatTx/>
              </a:bodyPr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AutoShape 12"/>
              <p:cNvSpPr>
                <a:spLocks noChangeAspect="1"/>
              </p:cNvSpPr>
              <p:nvPr/>
            </p:nvSpPr>
            <p:spPr bwMode="auto">
              <a:xfrm>
                <a:off x="6120" y="4217"/>
                <a:ext cx="213" cy="369"/>
              </a:xfrm>
              <a:prstGeom prst="flowChartMagneticDisk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AutoShape 13"/>
              <p:cNvSpPr>
                <a:spLocks noChangeAspect="1"/>
              </p:cNvSpPr>
              <p:nvPr/>
            </p:nvSpPr>
            <p:spPr bwMode="auto">
              <a:xfrm>
                <a:off x="4340" y="4213"/>
                <a:ext cx="213" cy="369"/>
              </a:xfrm>
              <a:prstGeom prst="flowChartMagneticDisk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/>
          </p:nvGrpSpPr>
          <p:grpSpPr bwMode="auto">
            <a:xfrm>
              <a:off x="5514" y="3868"/>
              <a:ext cx="540" cy="936"/>
              <a:chOff x="5695" y="5964"/>
              <a:chExt cx="540" cy="936"/>
            </a:xfrm>
          </p:grpSpPr>
          <p:grpSp>
            <p:nvGrpSpPr>
              <p:cNvPr id="16" name="Group 15"/>
              <p:cNvGrpSpPr>
                <a:grpSpLocks noChangeAspect="1"/>
              </p:cNvGrpSpPr>
              <p:nvPr/>
            </p:nvGrpSpPr>
            <p:grpSpPr bwMode="auto">
              <a:xfrm>
                <a:off x="5769" y="5964"/>
                <a:ext cx="402" cy="734"/>
                <a:chOff x="5770" y="1606"/>
                <a:chExt cx="2019" cy="3673"/>
              </a:xfrm>
            </p:grpSpPr>
            <p:grpSp>
              <p:nvGrpSpPr>
                <p:cNvPr id="18" name="Group 16"/>
                <p:cNvGrpSpPr>
                  <a:grpSpLocks noChangeAspect="1"/>
                </p:cNvGrpSpPr>
                <p:nvPr/>
              </p:nvGrpSpPr>
              <p:grpSpPr bwMode="auto">
                <a:xfrm>
                  <a:off x="6320" y="4418"/>
                  <a:ext cx="913" cy="861"/>
                  <a:chOff x="6320" y="4418"/>
                  <a:chExt cx="913" cy="861"/>
                </a:xfrm>
              </p:grpSpPr>
              <p:grpSp>
                <p:nvGrpSpPr>
                  <p:cNvPr id="34" name="Group 1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320" y="4418"/>
                    <a:ext cx="913" cy="861"/>
                    <a:chOff x="6320" y="4418"/>
                    <a:chExt cx="913" cy="861"/>
                  </a:xfrm>
                </p:grpSpPr>
                <p:grpSp>
                  <p:nvGrpSpPr>
                    <p:cNvPr id="40" name="Group 1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549" y="5081"/>
                      <a:ext cx="498" cy="198"/>
                      <a:chOff x="6549" y="5081"/>
                      <a:chExt cx="498" cy="198"/>
                    </a:xfrm>
                  </p:grpSpPr>
                  <p:sp>
                    <p:nvSpPr>
                      <p:cNvPr id="49" name="Freeform 1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549" y="5081"/>
                        <a:ext cx="498" cy="198"/>
                      </a:xfrm>
                      <a:custGeom>
                        <a:avLst/>
                        <a:gdLst>
                          <a:gd name="T0" fmla="*/ 0 w 498"/>
                          <a:gd name="T1" fmla="*/ 0 h 198"/>
                          <a:gd name="T2" fmla="*/ 101 w 498"/>
                          <a:gd name="T3" fmla="*/ 157 h 198"/>
                          <a:gd name="T4" fmla="*/ 110 w 498"/>
                          <a:gd name="T5" fmla="*/ 167 h 198"/>
                          <a:gd name="T6" fmla="*/ 121 w 498"/>
                          <a:gd name="T7" fmla="*/ 173 h 198"/>
                          <a:gd name="T8" fmla="*/ 136 w 498"/>
                          <a:gd name="T9" fmla="*/ 178 h 198"/>
                          <a:gd name="T10" fmla="*/ 153 w 498"/>
                          <a:gd name="T11" fmla="*/ 186 h 198"/>
                          <a:gd name="T12" fmla="*/ 174 w 498"/>
                          <a:gd name="T13" fmla="*/ 190 h 198"/>
                          <a:gd name="T14" fmla="*/ 188 w 498"/>
                          <a:gd name="T15" fmla="*/ 191 h 198"/>
                          <a:gd name="T16" fmla="*/ 205 w 498"/>
                          <a:gd name="T17" fmla="*/ 194 h 198"/>
                          <a:gd name="T18" fmla="*/ 222 w 498"/>
                          <a:gd name="T19" fmla="*/ 195 h 198"/>
                          <a:gd name="T20" fmla="*/ 243 w 498"/>
                          <a:gd name="T21" fmla="*/ 198 h 198"/>
                          <a:gd name="T22" fmla="*/ 257 w 498"/>
                          <a:gd name="T23" fmla="*/ 198 h 198"/>
                          <a:gd name="T24" fmla="*/ 278 w 498"/>
                          <a:gd name="T25" fmla="*/ 195 h 198"/>
                          <a:gd name="T26" fmla="*/ 295 w 498"/>
                          <a:gd name="T27" fmla="*/ 194 h 198"/>
                          <a:gd name="T28" fmla="*/ 315 w 498"/>
                          <a:gd name="T29" fmla="*/ 191 h 198"/>
                          <a:gd name="T30" fmla="*/ 332 w 498"/>
                          <a:gd name="T31" fmla="*/ 190 h 198"/>
                          <a:gd name="T32" fmla="*/ 349 w 498"/>
                          <a:gd name="T33" fmla="*/ 185 h 198"/>
                          <a:gd name="T34" fmla="*/ 366 w 498"/>
                          <a:gd name="T35" fmla="*/ 181 h 198"/>
                          <a:gd name="T36" fmla="*/ 380 w 498"/>
                          <a:gd name="T37" fmla="*/ 173 h 198"/>
                          <a:gd name="T38" fmla="*/ 392 w 498"/>
                          <a:gd name="T39" fmla="*/ 165 h 198"/>
                          <a:gd name="T40" fmla="*/ 397 w 498"/>
                          <a:gd name="T41" fmla="*/ 160 h 198"/>
                          <a:gd name="T42" fmla="*/ 405 w 498"/>
                          <a:gd name="T43" fmla="*/ 152 h 198"/>
                          <a:gd name="T44" fmla="*/ 498 w 498"/>
                          <a:gd name="T45" fmla="*/ 0 h 198"/>
                          <a:gd name="T46" fmla="*/ 0 w 498"/>
                          <a:gd name="T47" fmla="*/ 0 h 198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w 498"/>
                          <a:gd name="T73" fmla="*/ 0 h 198"/>
                          <a:gd name="T74" fmla="*/ 498 w 498"/>
                          <a:gd name="T75" fmla="*/ 198 h 198"/>
                        </a:gdLst>
                        <a:ahLst/>
                        <a:cxnLst>
                          <a:cxn ang="T48">
                            <a:pos x="T0" y="T1"/>
                          </a:cxn>
                          <a:cxn ang="T49">
                            <a:pos x="T2" y="T3"/>
                          </a:cxn>
                          <a:cxn ang="T50">
                            <a:pos x="T4" y="T5"/>
                          </a:cxn>
                          <a:cxn ang="T51">
                            <a:pos x="T6" y="T7"/>
                          </a:cxn>
                          <a:cxn ang="T52">
                            <a:pos x="T8" y="T9"/>
                          </a:cxn>
                          <a:cxn ang="T53">
                            <a:pos x="T10" y="T11"/>
                          </a:cxn>
                          <a:cxn ang="T54">
                            <a:pos x="T12" y="T13"/>
                          </a:cxn>
                          <a:cxn ang="T55">
                            <a:pos x="T14" y="T15"/>
                          </a:cxn>
                          <a:cxn ang="T56">
                            <a:pos x="T16" y="T17"/>
                          </a:cxn>
                          <a:cxn ang="T57">
                            <a:pos x="T18" y="T19"/>
                          </a:cxn>
                          <a:cxn ang="T58">
                            <a:pos x="T20" y="T21"/>
                          </a:cxn>
                          <a:cxn ang="T59">
                            <a:pos x="T22" y="T23"/>
                          </a:cxn>
                          <a:cxn ang="T60">
                            <a:pos x="T24" y="T25"/>
                          </a:cxn>
                          <a:cxn ang="T61">
                            <a:pos x="T26" y="T27"/>
                          </a:cxn>
                          <a:cxn ang="T62">
                            <a:pos x="T28" y="T29"/>
                          </a:cxn>
                          <a:cxn ang="T63">
                            <a:pos x="T30" y="T31"/>
                          </a:cxn>
                          <a:cxn ang="T64">
                            <a:pos x="T32" y="T33"/>
                          </a:cxn>
                          <a:cxn ang="T65">
                            <a:pos x="T34" y="T35"/>
                          </a:cxn>
                          <a:cxn ang="T66">
                            <a:pos x="T36" y="T37"/>
                          </a:cxn>
                          <a:cxn ang="T67">
                            <a:pos x="T38" y="T39"/>
                          </a:cxn>
                          <a:cxn ang="T68">
                            <a:pos x="T40" y="T41"/>
                          </a:cxn>
                          <a:cxn ang="T69">
                            <a:pos x="T42" y="T43"/>
                          </a:cxn>
                          <a:cxn ang="T70">
                            <a:pos x="T44" y="T45"/>
                          </a:cxn>
                          <a:cxn ang="T71">
                            <a:pos x="T46" y="T47"/>
                          </a:cxn>
                        </a:cxnLst>
                        <a:rect l="T72" t="T73" r="T74" b="T75"/>
                        <a:pathLst>
                          <a:path w="498" h="198">
                            <a:moveTo>
                              <a:pt x="0" y="0"/>
                            </a:moveTo>
                            <a:lnTo>
                              <a:pt x="101" y="157"/>
                            </a:lnTo>
                            <a:lnTo>
                              <a:pt x="110" y="167"/>
                            </a:lnTo>
                            <a:lnTo>
                              <a:pt x="121" y="173"/>
                            </a:lnTo>
                            <a:lnTo>
                              <a:pt x="136" y="178"/>
                            </a:lnTo>
                            <a:lnTo>
                              <a:pt x="153" y="186"/>
                            </a:lnTo>
                            <a:lnTo>
                              <a:pt x="174" y="190"/>
                            </a:lnTo>
                            <a:lnTo>
                              <a:pt x="188" y="191"/>
                            </a:lnTo>
                            <a:lnTo>
                              <a:pt x="205" y="194"/>
                            </a:lnTo>
                            <a:lnTo>
                              <a:pt x="222" y="195"/>
                            </a:lnTo>
                            <a:lnTo>
                              <a:pt x="243" y="198"/>
                            </a:lnTo>
                            <a:lnTo>
                              <a:pt x="257" y="198"/>
                            </a:lnTo>
                            <a:lnTo>
                              <a:pt x="278" y="195"/>
                            </a:lnTo>
                            <a:lnTo>
                              <a:pt x="295" y="194"/>
                            </a:lnTo>
                            <a:lnTo>
                              <a:pt x="315" y="191"/>
                            </a:lnTo>
                            <a:lnTo>
                              <a:pt x="332" y="190"/>
                            </a:lnTo>
                            <a:lnTo>
                              <a:pt x="349" y="185"/>
                            </a:lnTo>
                            <a:lnTo>
                              <a:pt x="366" y="181"/>
                            </a:lnTo>
                            <a:lnTo>
                              <a:pt x="380" y="173"/>
                            </a:lnTo>
                            <a:lnTo>
                              <a:pt x="392" y="165"/>
                            </a:lnTo>
                            <a:lnTo>
                              <a:pt x="397" y="160"/>
                            </a:lnTo>
                            <a:lnTo>
                              <a:pt x="405" y="152"/>
                            </a:lnTo>
                            <a:lnTo>
                              <a:pt x="498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/>
                      <a:lstStyle/>
                      <a:p>
                        <a:endParaRPr lang="zh-CN" altLang="en-US" sz="24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0" name="Freeform 2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627" y="5081"/>
                        <a:ext cx="222" cy="198"/>
                      </a:xfrm>
                      <a:custGeom>
                        <a:avLst/>
                        <a:gdLst>
                          <a:gd name="T0" fmla="*/ 0 w 222"/>
                          <a:gd name="T1" fmla="*/ 0 h 198"/>
                          <a:gd name="T2" fmla="*/ 62 w 222"/>
                          <a:gd name="T3" fmla="*/ 178 h 198"/>
                          <a:gd name="T4" fmla="*/ 75 w 222"/>
                          <a:gd name="T5" fmla="*/ 186 h 198"/>
                          <a:gd name="T6" fmla="*/ 96 w 222"/>
                          <a:gd name="T7" fmla="*/ 190 h 198"/>
                          <a:gd name="T8" fmla="*/ 110 w 222"/>
                          <a:gd name="T9" fmla="*/ 191 h 198"/>
                          <a:gd name="T10" fmla="*/ 127 w 222"/>
                          <a:gd name="T11" fmla="*/ 194 h 198"/>
                          <a:gd name="T12" fmla="*/ 144 w 222"/>
                          <a:gd name="T13" fmla="*/ 195 h 198"/>
                          <a:gd name="T14" fmla="*/ 165 w 222"/>
                          <a:gd name="T15" fmla="*/ 198 h 198"/>
                          <a:gd name="T16" fmla="*/ 179 w 222"/>
                          <a:gd name="T17" fmla="*/ 198 h 198"/>
                          <a:gd name="T18" fmla="*/ 200 w 222"/>
                          <a:gd name="T19" fmla="*/ 195 h 198"/>
                          <a:gd name="T20" fmla="*/ 222 w 222"/>
                          <a:gd name="T21" fmla="*/ 0 h 198"/>
                          <a:gd name="T22" fmla="*/ 0 w 222"/>
                          <a:gd name="T23" fmla="*/ 0 h 198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w 222"/>
                          <a:gd name="T37" fmla="*/ 0 h 198"/>
                          <a:gd name="T38" fmla="*/ 222 w 222"/>
                          <a:gd name="T39" fmla="*/ 198 h 198"/>
                        </a:gdLst>
                        <a:ahLst/>
                        <a:cxnLst>
                          <a:cxn ang="T24">
                            <a:pos x="T0" y="T1"/>
                          </a:cxn>
                          <a:cxn ang="T25">
                            <a:pos x="T2" y="T3"/>
                          </a:cxn>
                          <a:cxn ang="T26">
                            <a:pos x="T4" y="T5"/>
                          </a:cxn>
                          <a:cxn ang="T27">
                            <a:pos x="T6" y="T7"/>
                          </a:cxn>
                          <a:cxn ang="T28">
                            <a:pos x="T8" y="T9"/>
                          </a:cxn>
                          <a:cxn ang="T29">
                            <a:pos x="T10" y="T11"/>
                          </a:cxn>
                          <a:cxn ang="T30">
                            <a:pos x="T12" y="T13"/>
                          </a:cxn>
                          <a:cxn ang="T31">
                            <a:pos x="T14" y="T15"/>
                          </a:cxn>
                          <a:cxn ang="T32">
                            <a:pos x="T16" y="T17"/>
                          </a:cxn>
                          <a:cxn ang="T33">
                            <a:pos x="T18" y="T19"/>
                          </a:cxn>
                          <a:cxn ang="T34">
                            <a:pos x="T20" y="T21"/>
                          </a:cxn>
                          <a:cxn ang="T35">
                            <a:pos x="T22" y="T23"/>
                          </a:cxn>
                        </a:cxnLst>
                        <a:rect l="T36" t="T37" r="T38" b="T39"/>
                        <a:pathLst>
                          <a:path w="222" h="198">
                            <a:moveTo>
                              <a:pt x="0" y="0"/>
                            </a:moveTo>
                            <a:lnTo>
                              <a:pt x="62" y="178"/>
                            </a:lnTo>
                            <a:lnTo>
                              <a:pt x="75" y="186"/>
                            </a:lnTo>
                            <a:lnTo>
                              <a:pt x="96" y="190"/>
                            </a:lnTo>
                            <a:lnTo>
                              <a:pt x="110" y="191"/>
                            </a:lnTo>
                            <a:lnTo>
                              <a:pt x="127" y="194"/>
                            </a:lnTo>
                            <a:lnTo>
                              <a:pt x="144" y="195"/>
                            </a:lnTo>
                            <a:lnTo>
                              <a:pt x="165" y="198"/>
                            </a:lnTo>
                            <a:lnTo>
                              <a:pt x="179" y="198"/>
                            </a:lnTo>
                            <a:lnTo>
                              <a:pt x="200" y="195"/>
                            </a:lnTo>
                            <a:lnTo>
                              <a:pt x="222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404040"/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/>
                      <a:lstStyle/>
                      <a:p>
                        <a:endParaRPr lang="zh-CN" altLang="en-US" sz="24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41" name="Group 2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320" y="4418"/>
                      <a:ext cx="913" cy="718"/>
                      <a:chOff x="6320" y="4418"/>
                      <a:chExt cx="913" cy="718"/>
                    </a:xfrm>
                  </p:grpSpPr>
                  <p:sp>
                    <p:nvSpPr>
                      <p:cNvPr id="42" name="Freeform 2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320" y="4418"/>
                        <a:ext cx="913" cy="718"/>
                      </a:xfrm>
                      <a:custGeom>
                        <a:avLst/>
                        <a:gdLst>
                          <a:gd name="T0" fmla="*/ 21 w 913"/>
                          <a:gd name="T1" fmla="*/ 20 h 718"/>
                          <a:gd name="T2" fmla="*/ 25 w 913"/>
                          <a:gd name="T3" fmla="*/ 38 h 718"/>
                          <a:gd name="T4" fmla="*/ 23 w 913"/>
                          <a:gd name="T5" fmla="*/ 73 h 718"/>
                          <a:gd name="T6" fmla="*/ 12 w 913"/>
                          <a:gd name="T7" fmla="*/ 96 h 718"/>
                          <a:gd name="T8" fmla="*/ 6 w 913"/>
                          <a:gd name="T9" fmla="*/ 126 h 718"/>
                          <a:gd name="T10" fmla="*/ 17 w 913"/>
                          <a:gd name="T11" fmla="*/ 149 h 718"/>
                          <a:gd name="T12" fmla="*/ 34 w 913"/>
                          <a:gd name="T13" fmla="*/ 176 h 718"/>
                          <a:gd name="T14" fmla="*/ 30 w 913"/>
                          <a:gd name="T15" fmla="*/ 195 h 718"/>
                          <a:gd name="T16" fmla="*/ 13 w 913"/>
                          <a:gd name="T17" fmla="*/ 216 h 718"/>
                          <a:gd name="T18" fmla="*/ 6 w 913"/>
                          <a:gd name="T19" fmla="*/ 236 h 718"/>
                          <a:gd name="T20" fmla="*/ 19 w 913"/>
                          <a:gd name="T21" fmla="*/ 259 h 718"/>
                          <a:gd name="T22" fmla="*/ 30 w 913"/>
                          <a:gd name="T23" fmla="*/ 278 h 718"/>
                          <a:gd name="T24" fmla="*/ 30 w 913"/>
                          <a:gd name="T25" fmla="*/ 301 h 718"/>
                          <a:gd name="T26" fmla="*/ 12 w 913"/>
                          <a:gd name="T27" fmla="*/ 322 h 718"/>
                          <a:gd name="T28" fmla="*/ 0 w 913"/>
                          <a:gd name="T29" fmla="*/ 349 h 718"/>
                          <a:gd name="T30" fmla="*/ 13 w 913"/>
                          <a:gd name="T31" fmla="*/ 372 h 718"/>
                          <a:gd name="T32" fmla="*/ 33 w 913"/>
                          <a:gd name="T33" fmla="*/ 396 h 718"/>
                          <a:gd name="T34" fmla="*/ 33 w 913"/>
                          <a:gd name="T35" fmla="*/ 431 h 718"/>
                          <a:gd name="T36" fmla="*/ 19 w 913"/>
                          <a:gd name="T37" fmla="*/ 455 h 718"/>
                          <a:gd name="T38" fmla="*/ 21 w 913"/>
                          <a:gd name="T39" fmla="*/ 473 h 718"/>
                          <a:gd name="T40" fmla="*/ 42 w 913"/>
                          <a:gd name="T41" fmla="*/ 499 h 718"/>
                          <a:gd name="T42" fmla="*/ 107 w 913"/>
                          <a:gd name="T43" fmla="*/ 573 h 718"/>
                          <a:gd name="T44" fmla="*/ 166 w 913"/>
                          <a:gd name="T45" fmla="*/ 629 h 718"/>
                          <a:gd name="T46" fmla="*/ 217 w 913"/>
                          <a:gd name="T47" fmla="*/ 660 h 718"/>
                          <a:gd name="T48" fmla="*/ 313 w 913"/>
                          <a:gd name="T49" fmla="*/ 701 h 718"/>
                          <a:gd name="T50" fmla="*/ 401 w 913"/>
                          <a:gd name="T51" fmla="*/ 716 h 718"/>
                          <a:gd name="T52" fmla="*/ 523 w 913"/>
                          <a:gd name="T53" fmla="*/ 716 h 718"/>
                          <a:gd name="T54" fmla="*/ 625 w 913"/>
                          <a:gd name="T55" fmla="*/ 706 h 718"/>
                          <a:gd name="T56" fmla="*/ 697 w 913"/>
                          <a:gd name="T57" fmla="*/ 685 h 718"/>
                          <a:gd name="T58" fmla="*/ 744 w 913"/>
                          <a:gd name="T59" fmla="*/ 659 h 718"/>
                          <a:gd name="T60" fmla="*/ 778 w 913"/>
                          <a:gd name="T61" fmla="*/ 629 h 718"/>
                          <a:gd name="T62" fmla="*/ 874 w 913"/>
                          <a:gd name="T63" fmla="*/ 493 h 718"/>
                          <a:gd name="T64" fmla="*/ 894 w 913"/>
                          <a:gd name="T65" fmla="*/ 448 h 718"/>
                          <a:gd name="T66" fmla="*/ 895 w 913"/>
                          <a:gd name="T67" fmla="*/ 427 h 718"/>
                          <a:gd name="T68" fmla="*/ 882 w 913"/>
                          <a:gd name="T69" fmla="*/ 406 h 718"/>
                          <a:gd name="T70" fmla="*/ 882 w 913"/>
                          <a:gd name="T71" fmla="*/ 381 h 718"/>
                          <a:gd name="T72" fmla="*/ 894 w 913"/>
                          <a:gd name="T73" fmla="*/ 362 h 718"/>
                          <a:gd name="T74" fmla="*/ 908 w 913"/>
                          <a:gd name="T75" fmla="*/ 341 h 718"/>
                          <a:gd name="T76" fmla="*/ 912 w 913"/>
                          <a:gd name="T77" fmla="*/ 316 h 718"/>
                          <a:gd name="T78" fmla="*/ 900 w 913"/>
                          <a:gd name="T79" fmla="*/ 295 h 718"/>
                          <a:gd name="T80" fmla="*/ 886 w 913"/>
                          <a:gd name="T81" fmla="*/ 275 h 718"/>
                          <a:gd name="T82" fmla="*/ 886 w 913"/>
                          <a:gd name="T83" fmla="*/ 254 h 718"/>
                          <a:gd name="T84" fmla="*/ 904 w 913"/>
                          <a:gd name="T85" fmla="*/ 229 h 718"/>
                          <a:gd name="T86" fmla="*/ 908 w 913"/>
                          <a:gd name="T87" fmla="*/ 202 h 718"/>
                          <a:gd name="T88" fmla="*/ 894 w 913"/>
                          <a:gd name="T89" fmla="*/ 176 h 718"/>
                          <a:gd name="T90" fmla="*/ 886 w 913"/>
                          <a:gd name="T91" fmla="*/ 155 h 718"/>
                          <a:gd name="T92" fmla="*/ 895 w 913"/>
                          <a:gd name="T93" fmla="*/ 130 h 718"/>
                          <a:gd name="T94" fmla="*/ 908 w 913"/>
                          <a:gd name="T95" fmla="*/ 113 h 718"/>
                          <a:gd name="T96" fmla="*/ 913 w 913"/>
                          <a:gd name="T97" fmla="*/ 88 h 718"/>
                          <a:gd name="T98" fmla="*/ 903 w 913"/>
                          <a:gd name="T99" fmla="*/ 67 h 718"/>
                          <a:gd name="T100" fmla="*/ 890 w 913"/>
                          <a:gd name="T101" fmla="*/ 42 h 718"/>
                          <a:gd name="T102" fmla="*/ 894 w 913"/>
                          <a:gd name="T103" fmla="*/ 18 h 718"/>
                          <a:gd name="T104" fmla="*/ 26 w 913"/>
                          <a:gd name="T105" fmla="*/ 0 h 718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w 913"/>
                          <a:gd name="T160" fmla="*/ 0 h 718"/>
                          <a:gd name="T161" fmla="*/ 913 w 913"/>
                          <a:gd name="T162" fmla="*/ 718 h 718"/>
                        </a:gdLst>
                        <a:ahLst/>
                        <a:cxnLst>
                          <a:cxn ang="T106">
                            <a:pos x="T0" y="T1"/>
                          </a:cxn>
                          <a:cxn ang="T107">
                            <a:pos x="T2" y="T3"/>
                          </a:cxn>
                          <a:cxn ang="T108">
                            <a:pos x="T4" y="T5"/>
                          </a:cxn>
                          <a:cxn ang="T109">
                            <a:pos x="T6" y="T7"/>
                          </a:cxn>
                          <a:cxn ang="T110">
                            <a:pos x="T8" y="T9"/>
                          </a:cxn>
                          <a:cxn ang="T111">
                            <a:pos x="T10" y="T11"/>
                          </a:cxn>
                          <a:cxn ang="T112">
                            <a:pos x="T12" y="T13"/>
                          </a:cxn>
                          <a:cxn ang="T113">
                            <a:pos x="T14" y="T15"/>
                          </a:cxn>
                          <a:cxn ang="T114">
                            <a:pos x="T16" y="T17"/>
                          </a:cxn>
                          <a:cxn ang="T115">
                            <a:pos x="T18" y="T19"/>
                          </a:cxn>
                          <a:cxn ang="T116">
                            <a:pos x="T20" y="T21"/>
                          </a:cxn>
                          <a:cxn ang="T117">
                            <a:pos x="T22" y="T23"/>
                          </a:cxn>
                          <a:cxn ang="T118">
                            <a:pos x="T24" y="T25"/>
                          </a:cxn>
                          <a:cxn ang="T119">
                            <a:pos x="T26" y="T27"/>
                          </a:cxn>
                          <a:cxn ang="T120">
                            <a:pos x="T28" y="T29"/>
                          </a:cxn>
                          <a:cxn ang="T121">
                            <a:pos x="T30" y="T31"/>
                          </a:cxn>
                          <a:cxn ang="T122">
                            <a:pos x="T32" y="T33"/>
                          </a:cxn>
                          <a:cxn ang="T123">
                            <a:pos x="T34" y="T35"/>
                          </a:cxn>
                          <a:cxn ang="T124">
                            <a:pos x="T36" y="T37"/>
                          </a:cxn>
                          <a:cxn ang="T125">
                            <a:pos x="T38" y="T39"/>
                          </a:cxn>
                          <a:cxn ang="T126">
                            <a:pos x="T40" y="T41"/>
                          </a:cxn>
                          <a:cxn ang="T127">
                            <a:pos x="T42" y="T43"/>
                          </a:cxn>
                          <a:cxn ang="T128">
                            <a:pos x="T44" y="T45"/>
                          </a:cxn>
                          <a:cxn ang="T129">
                            <a:pos x="T46" y="T47"/>
                          </a:cxn>
                          <a:cxn ang="T130">
                            <a:pos x="T48" y="T49"/>
                          </a:cxn>
                          <a:cxn ang="T131">
                            <a:pos x="T50" y="T51"/>
                          </a:cxn>
                          <a:cxn ang="T132">
                            <a:pos x="T52" y="T53"/>
                          </a:cxn>
                          <a:cxn ang="T133">
                            <a:pos x="T54" y="T55"/>
                          </a:cxn>
                          <a:cxn ang="T134">
                            <a:pos x="T56" y="T57"/>
                          </a:cxn>
                          <a:cxn ang="T135">
                            <a:pos x="T58" y="T59"/>
                          </a:cxn>
                          <a:cxn ang="T136">
                            <a:pos x="T60" y="T61"/>
                          </a:cxn>
                          <a:cxn ang="T137">
                            <a:pos x="T62" y="T63"/>
                          </a:cxn>
                          <a:cxn ang="T138">
                            <a:pos x="T64" y="T65"/>
                          </a:cxn>
                          <a:cxn ang="T139">
                            <a:pos x="T66" y="T67"/>
                          </a:cxn>
                          <a:cxn ang="T140">
                            <a:pos x="T68" y="T69"/>
                          </a:cxn>
                          <a:cxn ang="T141">
                            <a:pos x="T70" y="T71"/>
                          </a:cxn>
                          <a:cxn ang="T142">
                            <a:pos x="T72" y="T73"/>
                          </a:cxn>
                          <a:cxn ang="T143">
                            <a:pos x="T74" y="T75"/>
                          </a:cxn>
                          <a:cxn ang="T144">
                            <a:pos x="T76" y="T77"/>
                          </a:cxn>
                          <a:cxn ang="T145">
                            <a:pos x="T78" y="T79"/>
                          </a:cxn>
                          <a:cxn ang="T146">
                            <a:pos x="T80" y="T81"/>
                          </a:cxn>
                          <a:cxn ang="T147">
                            <a:pos x="T82" y="T83"/>
                          </a:cxn>
                          <a:cxn ang="T148">
                            <a:pos x="T84" y="T85"/>
                          </a:cxn>
                          <a:cxn ang="T149">
                            <a:pos x="T86" y="T87"/>
                          </a:cxn>
                          <a:cxn ang="T150">
                            <a:pos x="T88" y="T89"/>
                          </a:cxn>
                          <a:cxn ang="T151">
                            <a:pos x="T90" y="T91"/>
                          </a:cxn>
                          <a:cxn ang="T152">
                            <a:pos x="T92" y="T93"/>
                          </a:cxn>
                          <a:cxn ang="T153">
                            <a:pos x="T94" y="T95"/>
                          </a:cxn>
                          <a:cxn ang="T154">
                            <a:pos x="T96" y="T97"/>
                          </a:cxn>
                          <a:cxn ang="T155">
                            <a:pos x="T98" y="T99"/>
                          </a:cxn>
                          <a:cxn ang="T156">
                            <a:pos x="T100" y="T101"/>
                          </a:cxn>
                          <a:cxn ang="T157">
                            <a:pos x="T102" y="T103"/>
                          </a:cxn>
                          <a:cxn ang="T158">
                            <a:pos x="T104" y="T105"/>
                          </a:cxn>
                        </a:cxnLst>
                        <a:rect l="T159" t="T160" r="T161" b="T162"/>
                        <a:pathLst>
                          <a:path w="913" h="718">
                            <a:moveTo>
                              <a:pt x="26" y="0"/>
                            </a:moveTo>
                            <a:lnTo>
                              <a:pt x="21" y="20"/>
                            </a:lnTo>
                            <a:lnTo>
                              <a:pt x="23" y="29"/>
                            </a:lnTo>
                            <a:lnTo>
                              <a:pt x="25" y="38"/>
                            </a:lnTo>
                            <a:lnTo>
                              <a:pt x="26" y="59"/>
                            </a:lnTo>
                            <a:lnTo>
                              <a:pt x="23" y="73"/>
                            </a:lnTo>
                            <a:lnTo>
                              <a:pt x="17" y="86"/>
                            </a:lnTo>
                            <a:lnTo>
                              <a:pt x="12" y="96"/>
                            </a:lnTo>
                            <a:lnTo>
                              <a:pt x="6" y="113"/>
                            </a:lnTo>
                            <a:lnTo>
                              <a:pt x="6" y="126"/>
                            </a:lnTo>
                            <a:lnTo>
                              <a:pt x="12" y="138"/>
                            </a:lnTo>
                            <a:lnTo>
                              <a:pt x="17" y="149"/>
                            </a:lnTo>
                            <a:lnTo>
                              <a:pt x="29" y="162"/>
                            </a:lnTo>
                            <a:lnTo>
                              <a:pt x="34" y="176"/>
                            </a:lnTo>
                            <a:lnTo>
                              <a:pt x="34" y="185"/>
                            </a:lnTo>
                            <a:lnTo>
                              <a:pt x="30" y="195"/>
                            </a:lnTo>
                            <a:lnTo>
                              <a:pt x="21" y="204"/>
                            </a:lnTo>
                            <a:lnTo>
                              <a:pt x="13" y="216"/>
                            </a:lnTo>
                            <a:lnTo>
                              <a:pt x="8" y="225"/>
                            </a:lnTo>
                            <a:lnTo>
                              <a:pt x="6" y="236"/>
                            </a:lnTo>
                            <a:lnTo>
                              <a:pt x="12" y="248"/>
                            </a:lnTo>
                            <a:lnTo>
                              <a:pt x="19" y="259"/>
                            </a:lnTo>
                            <a:lnTo>
                              <a:pt x="26" y="269"/>
                            </a:lnTo>
                            <a:lnTo>
                              <a:pt x="30" y="278"/>
                            </a:lnTo>
                            <a:lnTo>
                              <a:pt x="34" y="288"/>
                            </a:lnTo>
                            <a:lnTo>
                              <a:pt x="30" y="301"/>
                            </a:lnTo>
                            <a:lnTo>
                              <a:pt x="21" y="313"/>
                            </a:lnTo>
                            <a:lnTo>
                              <a:pt x="12" y="322"/>
                            </a:lnTo>
                            <a:lnTo>
                              <a:pt x="2" y="337"/>
                            </a:lnTo>
                            <a:lnTo>
                              <a:pt x="0" y="349"/>
                            </a:lnTo>
                            <a:lnTo>
                              <a:pt x="4" y="362"/>
                            </a:lnTo>
                            <a:lnTo>
                              <a:pt x="13" y="372"/>
                            </a:lnTo>
                            <a:lnTo>
                              <a:pt x="23" y="383"/>
                            </a:lnTo>
                            <a:lnTo>
                              <a:pt x="33" y="396"/>
                            </a:lnTo>
                            <a:lnTo>
                              <a:pt x="38" y="414"/>
                            </a:lnTo>
                            <a:lnTo>
                              <a:pt x="33" y="431"/>
                            </a:lnTo>
                            <a:lnTo>
                              <a:pt x="23" y="444"/>
                            </a:lnTo>
                            <a:lnTo>
                              <a:pt x="19" y="455"/>
                            </a:lnTo>
                            <a:lnTo>
                              <a:pt x="19" y="466"/>
                            </a:lnTo>
                            <a:lnTo>
                              <a:pt x="21" y="473"/>
                            </a:lnTo>
                            <a:lnTo>
                              <a:pt x="29" y="484"/>
                            </a:lnTo>
                            <a:lnTo>
                              <a:pt x="42" y="499"/>
                            </a:lnTo>
                            <a:lnTo>
                              <a:pt x="64" y="528"/>
                            </a:lnTo>
                            <a:lnTo>
                              <a:pt x="107" y="573"/>
                            </a:lnTo>
                            <a:lnTo>
                              <a:pt x="144" y="609"/>
                            </a:lnTo>
                            <a:lnTo>
                              <a:pt x="166" y="629"/>
                            </a:lnTo>
                            <a:lnTo>
                              <a:pt x="190" y="643"/>
                            </a:lnTo>
                            <a:lnTo>
                              <a:pt x="217" y="660"/>
                            </a:lnTo>
                            <a:lnTo>
                              <a:pt x="255" y="681"/>
                            </a:lnTo>
                            <a:lnTo>
                              <a:pt x="313" y="701"/>
                            </a:lnTo>
                            <a:lnTo>
                              <a:pt x="356" y="710"/>
                            </a:lnTo>
                            <a:lnTo>
                              <a:pt x="401" y="716"/>
                            </a:lnTo>
                            <a:lnTo>
                              <a:pt x="460" y="718"/>
                            </a:lnTo>
                            <a:lnTo>
                              <a:pt x="523" y="716"/>
                            </a:lnTo>
                            <a:lnTo>
                              <a:pt x="578" y="714"/>
                            </a:lnTo>
                            <a:lnTo>
                              <a:pt x="625" y="706"/>
                            </a:lnTo>
                            <a:lnTo>
                              <a:pt x="667" y="697"/>
                            </a:lnTo>
                            <a:lnTo>
                              <a:pt x="697" y="685"/>
                            </a:lnTo>
                            <a:lnTo>
                              <a:pt x="723" y="672"/>
                            </a:lnTo>
                            <a:lnTo>
                              <a:pt x="744" y="659"/>
                            </a:lnTo>
                            <a:lnTo>
                              <a:pt x="761" y="647"/>
                            </a:lnTo>
                            <a:lnTo>
                              <a:pt x="778" y="629"/>
                            </a:lnTo>
                            <a:lnTo>
                              <a:pt x="832" y="556"/>
                            </a:lnTo>
                            <a:lnTo>
                              <a:pt x="874" y="493"/>
                            </a:lnTo>
                            <a:lnTo>
                              <a:pt x="890" y="461"/>
                            </a:lnTo>
                            <a:lnTo>
                              <a:pt x="894" y="448"/>
                            </a:lnTo>
                            <a:lnTo>
                              <a:pt x="895" y="438"/>
                            </a:lnTo>
                            <a:lnTo>
                              <a:pt x="895" y="427"/>
                            </a:lnTo>
                            <a:lnTo>
                              <a:pt x="887" y="414"/>
                            </a:lnTo>
                            <a:lnTo>
                              <a:pt x="882" y="406"/>
                            </a:lnTo>
                            <a:lnTo>
                              <a:pt x="879" y="394"/>
                            </a:lnTo>
                            <a:lnTo>
                              <a:pt x="882" y="381"/>
                            </a:lnTo>
                            <a:lnTo>
                              <a:pt x="887" y="372"/>
                            </a:lnTo>
                            <a:lnTo>
                              <a:pt x="894" y="362"/>
                            </a:lnTo>
                            <a:lnTo>
                              <a:pt x="900" y="352"/>
                            </a:lnTo>
                            <a:lnTo>
                              <a:pt x="908" y="341"/>
                            </a:lnTo>
                            <a:lnTo>
                              <a:pt x="913" y="330"/>
                            </a:lnTo>
                            <a:lnTo>
                              <a:pt x="912" y="316"/>
                            </a:lnTo>
                            <a:lnTo>
                              <a:pt x="907" y="305"/>
                            </a:lnTo>
                            <a:lnTo>
                              <a:pt x="900" y="295"/>
                            </a:lnTo>
                            <a:lnTo>
                              <a:pt x="894" y="286"/>
                            </a:lnTo>
                            <a:lnTo>
                              <a:pt x="886" y="275"/>
                            </a:lnTo>
                            <a:lnTo>
                              <a:pt x="883" y="263"/>
                            </a:lnTo>
                            <a:lnTo>
                              <a:pt x="886" y="254"/>
                            </a:lnTo>
                            <a:lnTo>
                              <a:pt x="895" y="240"/>
                            </a:lnTo>
                            <a:lnTo>
                              <a:pt x="904" y="229"/>
                            </a:lnTo>
                            <a:lnTo>
                              <a:pt x="908" y="217"/>
                            </a:lnTo>
                            <a:lnTo>
                              <a:pt x="908" y="202"/>
                            </a:lnTo>
                            <a:lnTo>
                              <a:pt x="903" y="187"/>
                            </a:lnTo>
                            <a:lnTo>
                              <a:pt x="894" y="176"/>
                            </a:lnTo>
                            <a:lnTo>
                              <a:pt x="890" y="168"/>
                            </a:lnTo>
                            <a:lnTo>
                              <a:pt x="886" y="155"/>
                            </a:lnTo>
                            <a:lnTo>
                              <a:pt x="887" y="141"/>
                            </a:lnTo>
                            <a:lnTo>
                              <a:pt x="895" y="130"/>
                            </a:lnTo>
                            <a:lnTo>
                              <a:pt x="900" y="122"/>
                            </a:lnTo>
                            <a:lnTo>
                              <a:pt x="908" y="113"/>
                            </a:lnTo>
                            <a:lnTo>
                              <a:pt x="912" y="101"/>
                            </a:lnTo>
                            <a:lnTo>
                              <a:pt x="913" y="88"/>
                            </a:lnTo>
                            <a:lnTo>
                              <a:pt x="911" y="80"/>
                            </a:lnTo>
                            <a:lnTo>
                              <a:pt x="903" y="67"/>
                            </a:lnTo>
                            <a:lnTo>
                              <a:pt x="895" y="56"/>
                            </a:lnTo>
                            <a:lnTo>
                              <a:pt x="890" y="42"/>
                            </a:lnTo>
                            <a:lnTo>
                              <a:pt x="890" y="29"/>
                            </a:lnTo>
                            <a:lnTo>
                              <a:pt x="894" y="18"/>
                            </a:lnTo>
                            <a:lnTo>
                              <a:pt x="891" y="0"/>
                            </a:lnTo>
                            <a:lnTo>
                              <a:pt x="26" y="0"/>
                            </a:lnTo>
                            <a:close/>
                          </a:path>
                        </a:pathLst>
                      </a:custGeom>
                      <a:solidFill>
                        <a:srgbClr val="FFC080"/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/>
                      <a:lstStyle/>
                      <a:p>
                        <a:endParaRPr lang="zh-CN" altLang="en-US" sz="24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43" name="Freeform 2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326" y="4514"/>
                        <a:ext cx="113" cy="99"/>
                      </a:xfrm>
                      <a:custGeom>
                        <a:avLst/>
                        <a:gdLst>
                          <a:gd name="T0" fmla="*/ 6 w 113"/>
                          <a:gd name="T1" fmla="*/ 0 h 99"/>
                          <a:gd name="T2" fmla="*/ 13 w 113"/>
                          <a:gd name="T3" fmla="*/ 13 h 99"/>
                          <a:gd name="T4" fmla="*/ 24 w 113"/>
                          <a:gd name="T5" fmla="*/ 26 h 99"/>
                          <a:gd name="T6" fmla="*/ 44 w 113"/>
                          <a:gd name="T7" fmla="*/ 43 h 99"/>
                          <a:gd name="T8" fmla="*/ 68 w 113"/>
                          <a:gd name="T9" fmla="*/ 57 h 99"/>
                          <a:gd name="T10" fmla="*/ 91 w 113"/>
                          <a:gd name="T11" fmla="*/ 66 h 99"/>
                          <a:gd name="T12" fmla="*/ 113 w 113"/>
                          <a:gd name="T13" fmla="*/ 72 h 99"/>
                          <a:gd name="T14" fmla="*/ 104 w 113"/>
                          <a:gd name="T15" fmla="*/ 89 h 99"/>
                          <a:gd name="T16" fmla="*/ 75 w 113"/>
                          <a:gd name="T17" fmla="*/ 85 h 99"/>
                          <a:gd name="T18" fmla="*/ 44 w 113"/>
                          <a:gd name="T19" fmla="*/ 87 h 99"/>
                          <a:gd name="T20" fmla="*/ 24 w 113"/>
                          <a:gd name="T21" fmla="*/ 99 h 99"/>
                          <a:gd name="T22" fmla="*/ 28 w 113"/>
                          <a:gd name="T23" fmla="*/ 89 h 99"/>
                          <a:gd name="T24" fmla="*/ 27 w 113"/>
                          <a:gd name="T25" fmla="*/ 78 h 99"/>
                          <a:gd name="T26" fmla="*/ 20 w 113"/>
                          <a:gd name="T27" fmla="*/ 62 h 99"/>
                          <a:gd name="T28" fmla="*/ 11 w 113"/>
                          <a:gd name="T29" fmla="*/ 49 h 99"/>
                          <a:gd name="T30" fmla="*/ 2 w 113"/>
                          <a:gd name="T31" fmla="*/ 34 h 99"/>
                          <a:gd name="T32" fmla="*/ 0 w 113"/>
                          <a:gd name="T33" fmla="*/ 17 h 99"/>
                          <a:gd name="T34" fmla="*/ 6 w 113"/>
                          <a:gd name="T35" fmla="*/ 0 h 99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w 113"/>
                          <a:gd name="T55" fmla="*/ 0 h 99"/>
                          <a:gd name="T56" fmla="*/ 113 w 113"/>
                          <a:gd name="T57" fmla="*/ 99 h 99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T54" t="T55" r="T56" b="T57"/>
                        <a:pathLst>
                          <a:path w="113" h="99">
                            <a:moveTo>
                              <a:pt x="6" y="0"/>
                            </a:moveTo>
                            <a:lnTo>
                              <a:pt x="13" y="13"/>
                            </a:lnTo>
                            <a:lnTo>
                              <a:pt x="24" y="26"/>
                            </a:lnTo>
                            <a:lnTo>
                              <a:pt x="44" y="43"/>
                            </a:lnTo>
                            <a:lnTo>
                              <a:pt x="68" y="57"/>
                            </a:lnTo>
                            <a:lnTo>
                              <a:pt x="91" y="66"/>
                            </a:lnTo>
                            <a:lnTo>
                              <a:pt x="113" y="72"/>
                            </a:lnTo>
                            <a:lnTo>
                              <a:pt x="104" y="89"/>
                            </a:lnTo>
                            <a:lnTo>
                              <a:pt x="75" y="85"/>
                            </a:lnTo>
                            <a:lnTo>
                              <a:pt x="44" y="87"/>
                            </a:lnTo>
                            <a:lnTo>
                              <a:pt x="24" y="99"/>
                            </a:lnTo>
                            <a:lnTo>
                              <a:pt x="28" y="89"/>
                            </a:lnTo>
                            <a:lnTo>
                              <a:pt x="27" y="78"/>
                            </a:lnTo>
                            <a:lnTo>
                              <a:pt x="20" y="62"/>
                            </a:lnTo>
                            <a:lnTo>
                              <a:pt x="11" y="49"/>
                            </a:lnTo>
                            <a:lnTo>
                              <a:pt x="2" y="34"/>
                            </a:lnTo>
                            <a:lnTo>
                              <a:pt x="0" y="17"/>
                            </a:lnTo>
                            <a:lnTo>
                              <a:pt x="6" y="0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/>
                      <a:lstStyle/>
                      <a:p>
                        <a:endParaRPr lang="zh-CN" altLang="en-US" sz="24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44" name="Freeform 2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328" y="4637"/>
                        <a:ext cx="149" cy="84"/>
                      </a:xfrm>
                      <a:custGeom>
                        <a:avLst/>
                        <a:gdLst>
                          <a:gd name="T0" fmla="*/ 0 w 149"/>
                          <a:gd name="T1" fmla="*/ 10 h 84"/>
                          <a:gd name="T2" fmla="*/ 4 w 149"/>
                          <a:gd name="T3" fmla="*/ 0 h 84"/>
                          <a:gd name="T4" fmla="*/ 9 w 149"/>
                          <a:gd name="T5" fmla="*/ 10 h 84"/>
                          <a:gd name="T6" fmla="*/ 21 w 149"/>
                          <a:gd name="T7" fmla="*/ 15 h 84"/>
                          <a:gd name="T8" fmla="*/ 42 w 149"/>
                          <a:gd name="T9" fmla="*/ 25 h 84"/>
                          <a:gd name="T10" fmla="*/ 64 w 149"/>
                          <a:gd name="T11" fmla="*/ 31 h 84"/>
                          <a:gd name="T12" fmla="*/ 98 w 149"/>
                          <a:gd name="T13" fmla="*/ 38 h 84"/>
                          <a:gd name="T14" fmla="*/ 137 w 149"/>
                          <a:gd name="T15" fmla="*/ 44 h 84"/>
                          <a:gd name="T16" fmla="*/ 149 w 149"/>
                          <a:gd name="T17" fmla="*/ 80 h 84"/>
                          <a:gd name="T18" fmla="*/ 106 w 149"/>
                          <a:gd name="T19" fmla="*/ 69 h 84"/>
                          <a:gd name="T20" fmla="*/ 72 w 149"/>
                          <a:gd name="T21" fmla="*/ 65 h 84"/>
                          <a:gd name="T22" fmla="*/ 45 w 149"/>
                          <a:gd name="T23" fmla="*/ 71 h 84"/>
                          <a:gd name="T24" fmla="*/ 25 w 149"/>
                          <a:gd name="T25" fmla="*/ 84 h 84"/>
                          <a:gd name="T26" fmla="*/ 25 w 149"/>
                          <a:gd name="T27" fmla="*/ 73 h 84"/>
                          <a:gd name="T28" fmla="*/ 25 w 149"/>
                          <a:gd name="T29" fmla="*/ 63 h 84"/>
                          <a:gd name="T30" fmla="*/ 21 w 149"/>
                          <a:gd name="T31" fmla="*/ 52 h 84"/>
                          <a:gd name="T32" fmla="*/ 9 w 149"/>
                          <a:gd name="T33" fmla="*/ 36 h 84"/>
                          <a:gd name="T34" fmla="*/ 0 w 149"/>
                          <a:gd name="T35" fmla="*/ 23 h 84"/>
                          <a:gd name="T36" fmla="*/ 0 w 149"/>
                          <a:gd name="T37" fmla="*/ 10 h 84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w 149"/>
                          <a:gd name="T58" fmla="*/ 0 h 84"/>
                          <a:gd name="T59" fmla="*/ 149 w 149"/>
                          <a:gd name="T60" fmla="*/ 84 h 84"/>
                        </a:gdLst>
                        <a:ahLst/>
                        <a:cxnLst>
                          <a:cxn ang="T38">
                            <a:pos x="T0" y="T1"/>
                          </a:cxn>
                          <a:cxn ang="T39">
                            <a:pos x="T2" y="T3"/>
                          </a:cxn>
                          <a:cxn ang="T40">
                            <a:pos x="T4" y="T5"/>
                          </a:cxn>
                          <a:cxn ang="T41">
                            <a:pos x="T6" y="T7"/>
                          </a:cxn>
                          <a:cxn ang="T42">
                            <a:pos x="T8" y="T9"/>
                          </a:cxn>
                          <a:cxn ang="T43">
                            <a:pos x="T10" y="T11"/>
                          </a:cxn>
                          <a:cxn ang="T44">
                            <a:pos x="T12" y="T13"/>
                          </a:cxn>
                          <a:cxn ang="T45">
                            <a:pos x="T14" y="T15"/>
                          </a:cxn>
                          <a:cxn ang="T46">
                            <a:pos x="T16" y="T17"/>
                          </a:cxn>
                          <a:cxn ang="T47">
                            <a:pos x="T18" y="T19"/>
                          </a:cxn>
                          <a:cxn ang="T48">
                            <a:pos x="T20" y="T21"/>
                          </a:cxn>
                          <a:cxn ang="T49">
                            <a:pos x="T22" y="T23"/>
                          </a:cxn>
                          <a:cxn ang="T50">
                            <a:pos x="T24" y="T25"/>
                          </a:cxn>
                          <a:cxn ang="T51">
                            <a:pos x="T26" y="T27"/>
                          </a:cxn>
                          <a:cxn ang="T52">
                            <a:pos x="T28" y="T29"/>
                          </a:cxn>
                          <a:cxn ang="T53">
                            <a:pos x="T30" y="T31"/>
                          </a:cxn>
                          <a:cxn ang="T54">
                            <a:pos x="T32" y="T33"/>
                          </a:cxn>
                          <a:cxn ang="T55">
                            <a:pos x="T34" y="T35"/>
                          </a:cxn>
                          <a:cxn ang="T56">
                            <a:pos x="T36" y="T37"/>
                          </a:cxn>
                        </a:cxnLst>
                        <a:rect l="T57" t="T58" r="T59" b="T60"/>
                        <a:pathLst>
                          <a:path w="149" h="84">
                            <a:moveTo>
                              <a:pt x="0" y="10"/>
                            </a:moveTo>
                            <a:lnTo>
                              <a:pt x="4" y="0"/>
                            </a:lnTo>
                            <a:lnTo>
                              <a:pt x="9" y="10"/>
                            </a:lnTo>
                            <a:lnTo>
                              <a:pt x="21" y="15"/>
                            </a:lnTo>
                            <a:lnTo>
                              <a:pt x="42" y="25"/>
                            </a:lnTo>
                            <a:lnTo>
                              <a:pt x="64" y="31"/>
                            </a:lnTo>
                            <a:lnTo>
                              <a:pt x="98" y="38"/>
                            </a:lnTo>
                            <a:lnTo>
                              <a:pt x="137" y="44"/>
                            </a:lnTo>
                            <a:lnTo>
                              <a:pt x="149" y="80"/>
                            </a:lnTo>
                            <a:lnTo>
                              <a:pt x="106" y="69"/>
                            </a:lnTo>
                            <a:lnTo>
                              <a:pt x="72" y="65"/>
                            </a:lnTo>
                            <a:lnTo>
                              <a:pt x="45" y="71"/>
                            </a:lnTo>
                            <a:lnTo>
                              <a:pt x="25" y="84"/>
                            </a:lnTo>
                            <a:lnTo>
                              <a:pt x="25" y="73"/>
                            </a:lnTo>
                            <a:lnTo>
                              <a:pt x="25" y="63"/>
                            </a:lnTo>
                            <a:lnTo>
                              <a:pt x="21" y="52"/>
                            </a:lnTo>
                            <a:lnTo>
                              <a:pt x="9" y="36"/>
                            </a:lnTo>
                            <a:lnTo>
                              <a:pt x="0" y="23"/>
                            </a:lnTo>
                            <a:lnTo>
                              <a:pt x="0" y="10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/>
                      <a:lstStyle/>
                      <a:p>
                        <a:endParaRPr lang="zh-CN" altLang="en-US" sz="24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45" name="Freeform 2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322" y="4742"/>
                        <a:ext cx="175" cy="104"/>
                      </a:xfrm>
                      <a:custGeom>
                        <a:avLst/>
                        <a:gdLst>
                          <a:gd name="T0" fmla="*/ 2 w 175"/>
                          <a:gd name="T1" fmla="*/ 13 h 104"/>
                          <a:gd name="T2" fmla="*/ 10 w 175"/>
                          <a:gd name="T3" fmla="*/ 0 h 104"/>
                          <a:gd name="T4" fmla="*/ 21 w 175"/>
                          <a:gd name="T5" fmla="*/ 17 h 104"/>
                          <a:gd name="T6" fmla="*/ 32 w 175"/>
                          <a:gd name="T7" fmla="*/ 25 h 104"/>
                          <a:gd name="T8" fmla="*/ 45 w 175"/>
                          <a:gd name="T9" fmla="*/ 34 h 104"/>
                          <a:gd name="T10" fmla="*/ 69 w 175"/>
                          <a:gd name="T11" fmla="*/ 42 h 104"/>
                          <a:gd name="T12" fmla="*/ 96 w 175"/>
                          <a:gd name="T13" fmla="*/ 49 h 104"/>
                          <a:gd name="T14" fmla="*/ 126 w 175"/>
                          <a:gd name="T15" fmla="*/ 59 h 104"/>
                          <a:gd name="T16" fmla="*/ 167 w 175"/>
                          <a:gd name="T17" fmla="*/ 72 h 104"/>
                          <a:gd name="T18" fmla="*/ 175 w 175"/>
                          <a:gd name="T19" fmla="*/ 104 h 104"/>
                          <a:gd name="T20" fmla="*/ 133 w 175"/>
                          <a:gd name="T21" fmla="*/ 87 h 104"/>
                          <a:gd name="T22" fmla="*/ 103 w 175"/>
                          <a:gd name="T23" fmla="*/ 76 h 104"/>
                          <a:gd name="T24" fmla="*/ 78 w 175"/>
                          <a:gd name="T25" fmla="*/ 72 h 104"/>
                          <a:gd name="T26" fmla="*/ 58 w 175"/>
                          <a:gd name="T27" fmla="*/ 72 h 104"/>
                          <a:gd name="T28" fmla="*/ 48 w 175"/>
                          <a:gd name="T29" fmla="*/ 80 h 104"/>
                          <a:gd name="T30" fmla="*/ 36 w 175"/>
                          <a:gd name="T31" fmla="*/ 91 h 104"/>
                          <a:gd name="T32" fmla="*/ 34 w 175"/>
                          <a:gd name="T33" fmla="*/ 78 h 104"/>
                          <a:gd name="T34" fmla="*/ 21 w 175"/>
                          <a:gd name="T35" fmla="*/ 59 h 104"/>
                          <a:gd name="T36" fmla="*/ 10 w 175"/>
                          <a:gd name="T37" fmla="*/ 45 h 104"/>
                          <a:gd name="T38" fmla="*/ 0 w 175"/>
                          <a:gd name="T39" fmla="*/ 31 h 104"/>
                          <a:gd name="T40" fmla="*/ 2 w 175"/>
                          <a:gd name="T41" fmla="*/ 13 h 104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w 175"/>
                          <a:gd name="T64" fmla="*/ 0 h 104"/>
                          <a:gd name="T65" fmla="*/ 175 w 175"/>
                          <a:gd name="T66" fmla="*/ 104 h 104"/>
                        </a:gdLst>
                        <a:ahLst/>
                        <a:cxnLst>
                          <a:cxn ang="T42">
                            <a:pos x="T0" y="T1"/>
                          </a:cxn>
                          <a:cxn ang="T43">
                            <a:pos x="T2" y="T3"/>
                          </a:cxn>
                          <a:cxn ang="T44">
                            <a:pos x="T4" y="T5"/>
                          </a:cxn>
                          <a:cxn ang="T45">
                            <a:pos x="T6" y="T7"/>
                          </a:cxn>
                          <a:cxn ang="T46">
                            <a:pos x="T8" y="T9"/>
                          </a:cxn>
                          <a:cxn ang="T47">
                            <a:pos x="T10" y="T11"/>
                          </a:cxn>
                          <a:cxn ang="T48">
                            <a:pos x="T12" y="T13"/>
                          </a:cxn>
                          <a:cxn ang="T49">
                            <a:pos x="T14" y="T15"/>
                          </a:cxn>
                          <a:cxn ang="T50">
                            <a:pos x="T16" y="T17"/>
                          </a:cxn>
                          <a:cxn ang="T51">
                            <a:pos x="T18" y="T19"/>
                          </a:cxn>
                          <a:cxn ang="T52">
                            <a:pos x="T20" y="T21"/>
                          </a:cxn>
                          <a:cxn ang="T53">
                            <a:pos x="T22" y="T23"/>
                          </a:cxn>
                          <a:cxn ang="T54">
                            <a:pos x="T24" y="T25"/>
                          </a:cxn>
                          <a:cxn ang="T55">
                            <a:pos x="T26" y="T27"/>
                          </a:cxn>
                          <a:cxn ang="T56">
                            <a:pos x="T28" y="T29"/>
                          </a:cxn>
                          <a:cxn ang="T57">
                            <a:pos x="T30" y="T31"/>
                          </a:cxn>
                          <a:cxn ang="T58">
                            <a:pos x="T32" y="T33"/>
                          </a:cxn>
                          <a:cxn ang="T59">
                            <a:pos x="T34" y="T35"/>
                          </a:cxn>
                          <a:cxn ang="T60">
                            <a:pos x="T36" y="T37"/>
                          </a:cxn>
                          <a:cxn ang="T61">
                            <a:pos x="T38" y="T39"/>
                          </a:cxn>
                          <a:cxn ang="T62">
                            <a:pos x="T40" y="T41"/>
                          </a:cxn>
                        </a:cxnLst>
                        <a:rect l="T63" t="T64" r="T65" b="T66"/>
                        <a:pathLst>
                          <a:path w="175" h="104">
                            <a:moveTo>
                              <a:pt x="2" y="13"/>
                            </a:moveTo>
                            <a:lnTo>
                              <a:pt x="10" y="0"/>
                            </a:lnTo>
                            <a:lnTo>
                              <a:pt x="21" y="17"/>
                            </a:lnTo>
                            <a:lnTo>
                              <a:pt x="32" y="25"/>
                            </a:lnTo>
                            <a:lnTo>
                              <a:pt x="45" y="34"/>
                            </a:lnTo>
                            <a:lnTo>
                              <a:pt x="69" y="42"/>
                            </a:lnTo>
                            <a:lnTo>
                              <a:pt x="96" y="49"/>
                            </a:lnTo>
                            <a:lnTo>
                              <a:pt x="126" y="59"/>
                            </a:lnTo>
                            <a:lnTo>
                              <a:pt x="167" y="72"/>
                            </a:lnTo>
                            <a:lnTo>
                              <a:pt x="175" y="104"/>
                            </a:lnTo>
                            <a:lnTo>
                              <a:pt x="133" y="87"/>
                            </a:lnTo>
                            <a:lnTo>
                              <a:pt x="103" y="76"/>
                            </a:lnTo>
                            <a:lnTo>
                              <a:pt x="78" y="72"/>
                            </a:lnTo>
                            <a:lnTo>
                              <a:pt x="58" y="72"/>
                            </a:lnTo>
                            <a:lnTo>
                              <a:pt x="48" y="80"/>
                            </a:lnTo>
                            <a:lnTo>
                              <a:pt x="36" y="91"/>
                            </a:lnTo>
                            <a:lnTo>
                              <a:pt x="34" y="78"/>
                            </a:lnTo>
                            <a:lnTo>
                              <a:pt x="21" y="59"/>
                            </a:lnTo>
                            <a:lnTo>
                              <a:pt x="10" y="45"/>
                            </a:lnTo>
                            <a:lnTo>
                              <a:pt x="0" y="31"/>
                            </a:lnTo>
                            <a:lnTo>
                              <a:pt x="2" y="13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/>
                      <a:lstStyle/>
                      <a:p>
                        <a:endParaRPr lang="zh-CN" altLang="en-US" sz="24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46" name="Freeform 2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341" y="4856"/>
                        <a:ext cx="208" cy="230"/>
                      </a:xfrm>
                      <a:custGeom>
                        <a:avLst/>
                        <a:gdLst>
                          <a:gd name="T0" fmla="*/ 2 w 208"/>
                          <a:gd name="T1" fmla="*/ 35 h 230"/>
                          <a:gd name="T2" fmla="*/ 0 w 208"/>
                          <a:gd name="T3" fmla="*/ 21 h 230"/>
                          <a:gd name="T4" fmla="*/ 0 w 208"/>
                          <a:gd name="T5" fmla="*/ 11 h 230"/>
                          <a:gd name="T6" fmla="*/ 8 w 208"/>
                          <a:gd name="T7" fmla="*/ 0 h 230"/>
                          <a:gd name="T8" fmla="*/ 22 w 208"/>
                          <a:gd name="T9" fmla="*/ 17 h 230"/>
                          <a:gd name="T10" fmla="*/ 47 w 208"/>
                          <a:gd name="T11" fmla="*/ 32 h 230"/>
                          <a:gd name="T12" fmla="*/ 72 w 208"/>
                          <a:gd name="T13" fmla="*/ 44 h 230"/>
                          <a:gd name="T14" fmla="*/ 106 w 208"/>
                          <a:gd name="T15" fmla="*/ 55 h 230"/>
                          <a:gd name="T16" fmla="*/ 156 w 208"/>
                          <a:gd name="T17" fmla="*/ 65 h 230"/>
                          <a:gd name="T18" fmla="*/ 166 w 208"/>
                          <a:gd name="T19" fmla="*/ 91 h 230"/>
                          <a:gd name="T20" fmla="*/ 140 w 208"/>
                          <a:gd name="T21" fmla="*/ 84 h 230"/>
                          <a:gd name="T22" fmla="*/ 114 w 208"/>
                          <a:gd name="T23" fmla="*/ 80 h 230"/>
                          <a:gd name="T24" fmla="*/ 101 w 208"/>
                          <a:gd name="T25" fmla="*/ 82 h 230"/>
                          <a:gd name="T26" fmla="*/ 97 w 208"/>
                          <a:gd name="T27" fmla="*/ 95 h 230"/>
                          <a:gd name="T28" fmla="*/ 105 w 208"/>
                          <a:gd name="T29" fmla="*/ 112 h 230"/>
                          <a:gd name="T30" fmla="*/ 115 w 208"/>
                          <a:gd name="T31" fmla="*/ 128 h 230"/>
                          <a:gd name="T32" fmla="*/ 136 w 208"/>
                          <a:gd name="T33" fmla="*/ 153 h 230"/>
                          <a:gd name="T34" fmla="*/ 166 w 208"/>
                          <a:gd name="T35" fmla="*/ 179 h 230"/>
                          <a:gd name="T36" fmla="*/ 208 w 208"/>
                          <a:gd name="T37" fmla="*/ 209 h 230"/>
                          <a:gd name="T38" fmla="*/ 208 w 208"/>
                          <a:gd name="T39" fmla="*/ 230 h 230"/>
                          <a:gd name="T40" fmla="*/ 190 w 208"/>
                          <a:gd name="T41" fmla="*/ 219 h 230"/>
                          <a:gd name="T42" fmla="*/ 166 w 208"/>
                          <a:gd name="T43" fmla="*/ 205 h 230"/>
                          <a:gd name="T44" fmla="*/ 132 w 208"/>
                          <a:gd name="T45" fmla="*/ 179 h 230"/>
                          <a:gd name="T46" fmla="*/ 105 w 208"/>
                          <a:gd name="T47" fmla="*/ 150 h 230"/>
                          <a:gd name="T48" fmla="*/ 80 w 208"/>
                          <a:gd name="T49" fmla="*/ 128 h 230"/>
                          <a:gd name="T50" fmla="*/ 56 w 208"/>
                          <a:gd name="T51" fmla="*/ 101 h 230"/>
                          <a:gd name="T52" fmla="*/ 36 w 208"/>
                          <a:gd name="T53" fmla="*/ 78 h 230"/>
                          <a:gd name="T54" fmla="*/ 15 w 208"/>
                          <a:gd name="T55" fmla="*/ 57 h 230"/>
                          <a:gd name="T56" fmla="*/ 2 w 208"/>
                          <a:gd name="T57" fmla="*/ 35 h 230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w 208"/>
                          <a:gd name="T88" fmla="*/ 0 h 230"/>
                          <a:gd name="T89" fmla="*/ 208 w 208"/>
                          <a:gd name="T90" fmla="*/ 230 h 230"/>
                        </a:gdLst>
                        <a:ahLst/>
                        <a:cxnLst>
                          <a:cxn ang="T58">
                            <a:pos x="T0" y="T1"/>
                          </a:cxn>
                          <a:cxn ang="T59">
                            <a:pos x="T2" y="T3"/>
                          </a:cxn>
                          <a:cxn ang="T60">
                            <a:pos x="T4" y="T5"/>
                          </a:cxn>
                          <a:cxn ang="T61">
                            <a:pos x="T6" y="T7"/>
                          </a:cxn>
                          <a:cxn ang="T62">
                            <a:pos x="T8" y="T9"/>
                          </a:cxn>
                          <a:cxn ang="T63">
                            <a:pos x="T10" y="T11"/>
                          </a:cxn>
                          <a:cxn ang="T64">
                            <a:pos x="T12" y="T13"/>
                          </a:cxn>
                          <a:cxn ang="T65">
                            <a:pos x="T14" y="T15"/>
                          </a:cxn>
                          <a:cxn ang="T66">
                            <a:pos x="T16" y="T17"/>
                          </a:cxn>
                          <a:cxn ang="T67">
                            <a:pos x="T18" y="T19"/>
                          </a:cxn>
                          <a:cxn ang="T68">
                            <a:pos x="T20" y="T21"/>
                          </a:cxn>
                          <a:cxn ang="T69">
                            <a:pos x="T22" y="T23"/>
                          </a:cxn>
                          <a:cxn ang="T70">
                            <a:pos x="T24" y="T25"/>
                          </a:cxn>
                          <a:cxn ang="T71">
                            <a:pos x="T26" y="T27"/>
                          </a:cxn>
                          <a:cxn ang="T72">
                            <a:pos x="T28" y="T29"/>
                          </a:cxn>
                          <a:cxn ang="T73">
                            <a:pos x="T30" y="T31"/>
                          </a:cxn>
                          <a:cxn ang="T74">
                            <a:pos x="T32" y="T33"/>
                          </a:cxn>
                          <a:cxn ang="T75">
                            <a:pos x="T34" y="T35"/>
                          </a:cxn>
                          <a:cxn ang="T76">
                            <a:pos x="T36" y="T37"/>
                          </a:cxn>
                          <a:cxn ang="T77">
                            <a:pos x="T38" y="T39"/>
                          </a:cxn>
                          <a:cxn ang="T78">
                            <a:pos x="T40" y="T41"/>
                          </a:cxn>
                          <a:cxn ang="T79">
                            <a:pos x="T42" y="T43"/>
                          </a:cxn>
                          <a:cxn ang="T80">
                            <a:pos x="T44" y="T45"/>
                          </a:cxn>
                          <a:cxn ang="T81">
                            <a:pos x="T46" y="T47"/>
                          </a:cxn>
                          <a:cxn ang="T82">
                            <a:pos x="T48" y="T49"/>
                          </a:cxn>
                          <a:cxn ang="T83">
                            <a:pos x="T50" y="T51"/>
                          </a:cxn>
                          <a:cxn ang="T84">
                            <a:pos x="T52" y="T53"/>
                          </a:cxn>
                          <a:cxn ang="T85">
                            <a:pos x="T54" y="T55"/>
                          </a:cxn>
                          <a:cxn ang="T86">
                            <a:pos x="T56" y="T57"/>
                          </a:cxn>
                        </a:cxnLst>
                        <a:rect l="T87" t="T88" r="T89" b="T90"/>
                        <a:pathLst>
                          <a:path w="208" h="230">
                            <a:moveTo>
                              <a:pt x="2" y="35"/>
                            </a:moveTo>
                            <a:lnTo>
                              <a:pt x="0" y="21"/>
                            </a:lnTo>
                            <a:lnTo>
                              <a:pt x="0" y="11"/>
                            </a:lnTo>
                            <a:lnTo>
                              <a:pt x="8" y="0"/>
                            </a:lnTo>
                            <a:lnTo>
                              <a:pt x="22" y="17"/>
                            </a:lnTo>
                            <a:lnTo>
                              <a:pt x="47" y="32"/>
                            </a:lnTo>
                            <a:lnTo>
                              <a:pt x="72" y="44"/>
                            </a:lnTo>
                            <a:lnTo>
                              <a:pt x="106" y="55"/>
                            </a:lnTo>
                            <a:lnTo>
                              <a:pt x="156" y="65"/>
                            </a:lnTo>
                            <a:lnTo>
                              <a:pt x="166" y="91"/>
                            </a:lnTo>
                            <a:lnTo>
                              <a:pt x="140" y="84"/>
                            </a:lnTo>
                            <a:lnTo>
                              <a:pt x="114" y="80"/>
                            </a:lnTo>
                            <a:lnTo>
                              <a:pt x="101" y="82"/>
                            </a:lnTo>
                            <a:lnTo>
                              <a:pt x="97" y="95"/>
                            </a:lnTo>
                            <a:lnTo>
                              <a:pt x="105" y="112"/>
                            </a:lnTo>
                            <a:lnTo>
                              <a:pt x="115" y="128"/>
                            </a:lnTo>
                            <a:lnTo>
                              <a:pt x="136" y="153"/>
                            </a:lnTo>
                            <a:lnTo>
                              <a:pt x="166" y="179"/>
                            </a:lnTo>
                            <a:lnTo>
                              <a:pt x="208" y="209"/>
                            </a:lnTo>
                            <a:lnTo>
                              <a:pt x="208" y="230"/>
                            </a:lnTo>
                            <a:lnTo>
                              <a:pt x="190" y="219"/>
                            </a:lnTo>
                            <a:lnTo>
                              <a:pt x="166" y="205"/>
                            </a:lnTo>
                            <a:lnTo>
                              <a:pt x="132" y="179"/>
                            </a:lnTo>
                            <a:lnTo>
                              <a:pt x="105" y="150"/>
                            </a:lnTo>
                            <a:lnTo>
                              <a:pt x="80" y="128"/>
                            </a:lnTo>
                            <a:lnTo>
                              <a:pt x="56" y="101"/>
                            </a:lnTo>
                            <a:lnTo>
                              <a:pt x="36" y="78"/>
                            </a:lnTo>
                            <a:lnTo>
                              <a:pt x="15" y="57"/>
                            </a:lnTo>
                            <a:lnTo>
                              <a:pt x="2" y="35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/>
                      <a:lstStyle/>
                      <a:p>
                        <a:endParaRPr lang="zh-CN" altLang="en-US" sz="24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47" name="Freeform 2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345" y="4443"/>
                        <a:ext cx="86" cy="69"/>
                      </a:xfrm>
                      <a:custGeom>
                        <a:avLst/>
                        <a:gdLst>
                          <a:gd name="T0" fmla="*/ 0 w 86"/>
                          <a:gd name="T1" fmla="*/ 0 h 69"/>
                          <a:gd name="T2" fmla="*/ 11 w 86"/>
                          <a:gd name="T3" fmla="*/ 10 h 69"/>
                          <a:gd name="T4" fmla="*/ 25 w 86"/>
                          <a:gd name="T5" fmla="*/ 21 h 69"/>
                          <a:gd name="T6" fmla="*/ 42 w 86"/>
                          <a:gd name="T7" fmla="*/ 33 h 69"/>
                          <a:gd name="T8" fmla="*/ 60 w 86"/>
                          <a:gd name="T9" fmla="*/ 44 h 69"/>
                          <a:gd name="T10" fmla="*/ 77 w 86"/>
                          <a:gd name="T11" fmla="*/ 54 h 69"/>
                          <a:gd name="T12" fmla="*/ 86 w 86"/>
                          <a:gd name="T13" fmla="*/ 61 h 69"/>
                          <a:gd name="T14" fmla="*/ 65 w 86"/>
                          <a:gd name="T15" fmla="*/ 69 h 69"/>
                          <a:gd name="T16" fmla="*/ 42 w 86"/>
                          <a:gd name="T17" fmla="*/ 61 h 69"/>
                          <a:gd name="T18" fmla="*/ 18 w 86"/>
                          <a:gd name="T19" fmla="*/ 52 h 69"/>
                          <a:gd name="T20" fmla="*/ 0 w 86"/>
                          <a:gd name="T21" fmla="*/ 42 h 69"/>
                          <a:gd name="T22" fmla="*/ 1 w 86"/>
                          <a:gd name="T23" fmla="*/ 33 h 69"/>
                          <a:gd name="T24" fmla="*/ 4 w 86"/>
                          <a:gd name="T25" fmla="*/ 17 h 69"/>
                          <a:gd name="T26" fmla="*/ 0 w 86"/>
                          <a:gd name="T27" fmla="*/ 0 h 69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w 86"/>
                          <a:gd name="T43" fmla="*/ 0 h 69"/>
                          <a:gd name="T44" fmla="*/ 86 w 86"/>
                          <a:gd name="T45" fmla="*/ 69 h 69"/>
                        </a:gdLst>
                        <a:ahLst/>
                        <a:cxnLst>
                          <a:cxn ang="T28">
                            <a:pos x="T0" y="T1"/>
                          </a:cxn>
                          <a:cxn ang="T29">
                            <a:pos x="T2" y="T3"/>
                          </a:cxn>
                          <a:cxn ang="T30">
                            <a:pos x="T4" y="T5"/>
                          </a:cxn>
                          <a:cxn ang="T31">
                            <a:pos x="T6" y="T7"/>
                          </a:cxn>
                          <a:cxn ang="T32">
                            <a:pos x="T8" y="T9"/>
                          </a:cxn>
                          <a:cxn ang="T33">
                            <a:pos x="T10" y="T11"/>
                          </a:cxn>
                          <a:cxn ang="T34">
                            <a:pos x="T12" y="T13"/>
                          </a:cxn>
                          <a:cxn ang="T35">
                            <a:pos x="T14" y="T15"/>
                          </a:cxn>
                          <a:cxn ang="T36">
                            <a:pos x="T16" y="T17"/>
                          </a:cxn>
                          <a:cxn ang="T37">
                            <a:pos x="T18" y="T19"/>
                          </a:cxn>
                          <a:cxn ang="T38">
                            <a:pos x="T20" y="T21"/>
                          </a:cxn>
                          <a:cxn ang="T39">
                            <a:pos x="T22" y="T23"/>
                          </a:cxn>
                          <a:cxn ang="T40">
                            <a:pos x="T24" y="T25"/>
                          </a:cxn>
                          <a:cxn ang="T41">
                            <a:pos x="T26" y="T27"/>
                          </a:cxn>
                        </a:cxnLst>
                        <a:rect l="T42" t="T43" r="T44" b="T45"/>
                        <a:pathLst>
                          <a:path w="86" h="69">
                            <a:moveTo>
                              <a:pt x="0" y="0"/>
                            </a:moveTo>
                            <a:lnTo>
                              <a:pt x="11" y="10"/>
                            </a:lnTo>
                            <a:lnTo>
                              <a:pt x="25" y="21"/>
                            </a:lnTo>
                            <a:lnTo>
                              <a:pt x="42" y="33"/>
                            </a:lnTo>
                            <a:lnTo>
                              <a:pt x="60" y="44"/>
                            </a:lnTo>
                            <a:lnTo>
                              <a:pt x="77" y="54"/>
                            </a:lnTo>
                            <a:lnTo>
                              <a:pt x="86" y="61"/>
                            </a:lnTo>
                            <a:lnTo>
                              <a:pt x="65" y="69"/>
                            </a:lnTo>
                            <a:lnTo>
                              <a:pt x="42" y="61"/>
                            </a:lnTo>
                            <a:lnTo>
                              <a:pt x="18" y="52"/>
                            </a:lnTo>
                            <a:lnTo>
                              <a:pt x="0" y="42"/>
                            </a:lnTo>
                            <a:lnTo>
                              <a:pt x="1" y="33"/>
                            </a:lnTo>
                            <a:lnTo>
                              <a:pt x="4" y="17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/>
                      <a:lstStyle/>
                      <a:p>
                        <a:endParaRPr lang="zh-CN" altLang="en-US" sz="24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48" name="Freeform 2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501" y="4426"/>
                        <a:ext cx="732" cy="689"/>
                      </a:xfrm>
                      <a:custGeom>
                        <a:avLst/>
                        <a:gdLst>
                          <a:gd name="T0" fmla="*/ 348 w 732"/>
                          <a:gd name="T1" fmla="*/ 158 h 689"/>
                          <a:gd name="T2" fmla="*/ 292 w 732"/>
                          <a:gd name="T3" fmla="*/ 181 h 689"/>
                          <a:gd name="T4" fmla="*/ 175 w 732"/>
                          <a:gd name="T5" fmla="*/ 200 h 689"/>
                          <a:gd name="T6" fmla="*/ 0 w 732"/>
                          <a:gd name="T7" fmla="*/ 209 h 689"/>
                          <a:gd name="T8" fmla="*/ 205 w 732"/>
                          <a:gd name="T9" fmla="*/ 244 h 689"/>
                          <a:gd name="T10" fmla="*/ 435 w 732"/>
                          <a:gd name="T11" fmla="*/ 225 h 689"/>
                          <a:gd name="T12" fmla="*/ 597 w 732"/>
                          <a:gd name="T13" fmla="*/ 177 h 689"/>
                          <a:gd name="T14" fmla="*/ 648 w 732"/>
                          <a:gd name="T15" fmla="*/ 169 h 689"/>
                          <a:gd name="T16" fmla="*/ 625 w 732"/>
                          <a:gd name="T17" fmla="*/ 208 h 689"/>
                          <a:gd name="T18" fmla="*/ 510 w 732"/>
                          <a:gd name="T19" fmla="*/ 263 h 689"/>
                          <a:gd name="T20" fmla="*/ 304 w 732"/>
                          <a:gd name="T21" fmla="*/ 308 h 689"/>
                          <a:gd name="T22" fmla="*/ 177 w 732"/>
                          <a:gd name="T23" fmla="*/ 352 h 689"/>
                          <a:gd name="T24" fmla="*/ 411 w 732"/>
                          <a:gd name="T25" fmla="*/ 347 h 689"/>
                          <a:gd name="T26" fmla="*/ 567 w 732"/>
                          <a:gd name="T27" fmla="*/ 308 h 689"/>
                          <a:gd name="T28" fmla="*/ 659 w 732"/>
                          <a:gd name="T29" fmla="*/ 276 h 689"/>
                          <a:gd name="T30" fmla="*/ 661 w 732"/>
                          <a:gd name="T31" fmla="*/ 299 h 689"/>
                          <a:gd name="T32" fmla="*/ 584 w 732"/>
                          <a:gd name="T33" fmla="*/ 354 h 689"/>
                          <a:gd name="T34" fmla="*/ 439 w 732"/>
                          <a:gd name="T35" fmla="*/ 407 h 689"/>
                          <a:gd name="T36" fmla="*/ 237 w 732"/>
                          <a:gd name="T37" fmla="*/ 444 h 689"/>
                          <a:gd name="T38" fmla="*/ 305 w 732"/>
                          <a:gd name="T39" fmla="*/ 466 h 689"/>
                          <a:gd name="T40" fmla="*/ 482 w 732"/>
                          <a:gd name="T41" fmla="*/ 458 h 689"/>
                          <a:gd name="T42" fmla="*/ 629 w 732"/>
                          <a:gd name="T43" fmla="*/ 413 h 689"/>
                          <a:gd name="T44" fmla="*/ 642 w 732"/>
                          <a:gd name="T45" fmla="*/ 430 h 689"/>
                          <a:gd name="T46" fmla="*/ 599 w 732"/>
                          <a:gd name="T47" fmla="*/ 474 h 689"/>
                          <a:gd name="T48" fmla="*/ 489 w 732"/>
                          <a:gd name="T49" fmla="*/ 521 h 689"/>
                          <a:gd name="T50" fmla="*/ 360 w 732"/>
                          <a:gd name="T51" fmla="*/ 542 h 689"/>
                          <a:gd name="T52" fmla="*/ 166 w 732"/>
                          <a:gd name="T53" fmla="*/ 546 h 689"/>
                          <a:gd name="T54" fmla="*/ 301 w 732"/>
                          <a:gd name="T55" fmla="*/ 579 h 689"/>
                          <a:gd name="T56" fmla="*/ 427 w 732"/>
                          <a:gd name="T57" fmla="*/ 580 h 689"/>
                          <a:gd name="T58" fmla="*/ 540 w 732"/>
                          <a:gd name="T59" fmla="*/ 562 h 689"/>
                          <a:gd name="T60" fmla="*/ 589 w 732"/>
                          <a:gd name="T61" fmla="*/ 565 h 689"/>
                          <a:gd name="T62" fmla="*/ 561 w 732"/>
                          <a:gd name="T63" fmla="*/ 597 h 689"/>
                          <a:gd name="T64" fmla="*/ 495 w 732"/>
                          <a:gd name="T65" fmla="*/ 622 h 689"/>
                          <a:gd name="T66" fmla="*/ 253 w 732"/>
                          <a:gd name="T67" fmla="*/ 649 h 689"/>
                          <a:gd name="T68" fmla="*/ 453 w 732"/>
                          <a:gd name="T69" fmla="*/ 663 h 689"/>
                          <a:gd name="T70" fmla="*/ 466 w 732"/>
                          <a:gd name="T71" fmla="*/ 687 h 689"/>
                          <a:gd name="T72" fmla="*/ 542 w 732"/>
                          <a:gd name="T73" fmla="*/ 664 h 689"/>
                          <a:gd name="T74" fmla="*/ 597 w 732"/>
                          <a:gd name="T75" fmla="*/ 621 h 689"/>
                          <a:gd name="T76" fmla="*/ 709 w 732"/>
                          <a:gd name="T77" fmla="*/ 453 h 689"/>
                          <a:gd name="T78" fmla="*/ 714 w 732"/>
                          <a:gd name="T79" fmla="*/ 419 h 689"/>
                          <a:gd name="T80" fmla="*/ 698 w 732"/>
                          <a:gd name="T81" fmla="*/ 386 h 689"/>
                          <a:gd name="T82" fmla="*/ 713 w 732"/>
                          <a:gd name="T83" fmla="*/ 354 h 689"/>
                          <a:gd name="T84" fmla="*/ 732 w 732"/>
                          <a:gd name="T85" fmla="*/ 322 h 689"/>
                          <a:gd name="T86" fmla="*/ 719 w 732"/>
                          <a:gd name="T87" fmla="*/ 287 h 689"/>
                          <a:gd name="T88" fmla="*/ 702 w 732"/>
                          <a:gd name="T89" fmla="*/ 255 h 689"/>
                          <a:gd name="T90" fmla="*/ 723 w 732"/>
                          <a:gd name="T91" fmla="*/ 221 h 689"/>
                          <a:gd name="T92" fmla="*/ 722 w 732"/>
                          <a:gd name="T93" fmla="*/ 179 h 689"/>
                          <a:gd name="T94" fmla="*/ 705 w 732"/>
                          <a:gd name="T95" fmla="*/ 147 h 689"/>
                          <a:gd name="T96" fmla="*/ 719 w 732"/>
                          <a:gd name="T97" fmla="*/ 114 h 689"/>
                          <a:gd name="T98" fmla="*/ 732 w 732"/>
                          <a:gd name="T99" fmla="*/ 80 h 689"/>
                          <a:gd name="T100" fmla="*/ 714 w 732"/>
                          <a:gd name="T101" fmla="*/ 48 h 689"/>
                          <a:gd name="T102" fmla="*/ 634 w 732"/>
                          <a:gd name="T103" fmla="*/ 50 h 689"/>
                          <a:gd name="T104" fmla="*/ 475 w 732"/>
                          <a:gd name="T105" fmla="*/ 105 h 689"/>
                          <a:gd name="T106" fmla="*/ 294 w 732"/>
                          <a:gd name="T107" fmla="*/ 135 h 689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w 732"/>
                          <a:gd name="T163" fmla="*/ 0 h 689"/>
                          <a:gd name="T164" fmla="*/ 732 w 732"/>
                          <a:gd name="T165" fmla="*/ 689 h 689"/>
                        </a:gdLst>
                        <a:ahLst/>
                        <a:cxnLst>
                          <a:cxn ang="T108">
                            <a:pos x="T0" y="T1"/>
                          </a:cxn>
                          <a:cxn ang="T109">
                            <a:pos x="T2" y="T3"/>
                          </a:cxn>
                          <a:cxn ang="T110">
                            <a:pos x="T4" y="T5"/>
                          </a:cxn>
                          <a:cxn ang="T111">
                            <a:pos x="T6" y="T7"/>
                          </a:cxn>
                          <a:cxn ang="T112">
                            <a:pos x="T8" y="T9"/>
                          </a:cxn>
                          <a:cxn ang="T113">
                            <a:pos x="T10" y="T11"/>
                          </a:cxn>
                          <a:cxn ang="T114">
                            <a:pos x="T12" y="T13"/>
                          </a:cxn>
                          <a:cxn ang="T115">
                            <a:pos x="T14" y="T15"/>
                          </a:cxn>
                          <a:cxn ang="T116">
                            <a:pos x="T16" y="T17"/>
                          </a:cxn>
                          <a:cxn ang="T117">
                            <a:pos x="T18" y="T19"/>
                          </a:cxn>
                          <a:cxn ang="T118">
                            <a:pos x="T20" y="T21"/>
                          </a:cxn>
                          <a:cxn ang="T119">
                            <a:pos x="T22" y="T23"/>
                          </a:cxn>
                          <a:cxn ang="T120">
                            <a:pos x="T24" y="T25"/>
                          </a:cxn>
                          <a:cxn ang="T121">
                            <a:pos x="T26" y="T27"/>
                          </a:cxn>
                          <a:cxn ang="T122">
                            <a:pos x="T28" y="T29"/>
                          </a:cxn>
                          <a:cxn ang="T123">
                            <a:pos x="T30" y="T31"/>
                          </a:cxn>
                          <a:cxn ang="T124">
                            <a:pos x="T32" y="T33"/>
                          </a:cxn>
                          <a:cxn ang="T125">
                            <a:pos x="T34" y="T35"/>
                          </a:cxn>
                          <a:cxn ang="T126">
                            <a:pos x="T36" y="T37"/>
                          </a:cxn>
                          <a:cxn ang="T127">
                            <a:pos x="T38" y="T39"/>
                          </a:cxn>
                          <a:cxn ang="T128">
                            <a:pos x="T40" y="T41"/>
                          </a:cxn>
                          <a:cxn ang="T129">
                            <a:pos x="T42" y="T43"/>
                          </a:cxn>
                          <a:cxn ang="T130">
                            <a:pos x="T44" y="T45"/>
                          </a:cxn>
                          <a:cxn ang="T131">
                            <a:pos x="T46" y="T47"/>
                          </a:cxn>
                          <a:cxn ang="T132">
                            <a:pos x="T48" y="T49"/>
                          </a:cxn>
                          <a:cxn ang="T133">
                            <a:pos x="T50" y="T51"/>
                          </a:cxn>
                          <a:cxn ang="T134">
                            <a:pos x="T52" y="T53"/>
                          </a:cxn>
                          <a:cxn ang="T135">
                            <a:pos x="T54" y="T55"/>
                          </a:cxn>
                          <a:cxn ang="T136">
                            <a:pos x="T56" y="T57"/>
                          </a:cxn>
                          <a:cxn ang="T137">
                            <a:pos x="T58" y="T59"/>
                          </a:cxn>
                          <a:cxn ang="T138">
                            <a:pos x="T60" y="T61"/>
                          </a:cxn>
                          <a:cxn ang="T139">
                            <a:pos x="T62" y="T63"/>
                          </a:cxn>
                          <a:cxn ang="T140">
                            <a:pos x="T64" y="T65"/>
                          </a:cxn>
                          <a:cxn ang="T141">
                            <a:pos x="T66" y="T67"/>
                          </a:cxn>
                          <a:cxn ang="T142">
                            <a:pos x="T68" y="T69"/>
                          </a:cxn>
                          <a:cxn ang="T143">
                            <a:pos x="T70" y="T71"/>
                          </a:cxn>
                          <a:cxn ang="T144">
                            <a:pos x="T72" y="T73"/>
                          </a:cxn>
                          <a:cxn ang="T145">
                            <a:pos x="T74" y="T75"/>
                          </a:cxn>
                          <a:cxn ang="T146">
                            <a:pos x="T76" y="T77"/>
                          </a:cxn>
                          <a:cxn ang="T147">
                            <a:pos x="T78" y="T79"/>
                          </a:cxn>
                          <a:cxn ang="T148">
                            <a:pos x="T80" y="T81"/>
                          </a:cxn>
                          <a:cxn ang="T149">
                            <a:pos x="T82" y="T83"/>
                          </a:cxn>
                          <a:cxn ang="T150">
                            <a:pos x="T84" y="T85"/>
                          </a:cxn>
                          <a:cxn ang="T151">
                            <a:pos x="T86" y="T87"/>
                          </a:cxn>
                          <a:cxn ang="T152">
                            <a:pos x="T88" y="T89"/>
                          </a:cxn>
                          <a:cxn ang="T153">
                            <a:pos x="T90" y="T91"/>
                          </a:cxn>
                          <a:cxn ang="T154">
                            <a:pos x="T92" y="T93"/>
                          </a:cxn>
                          <a:cxn ang="T155">
                            <a:pos x="T94" y="T95"/>
                          </a:cxn>
                          <a:cxn ang="T156">
                            <a:pos x="T96" y="T97"/>
                          </a:cxn>
                          <a:cxn ang="T157">
                            <a:pos x="T98" y="T99"/>
                          </a:cxn>
                          <a:cxn ang="T158">
                            <a:pos x="T100" y="T101"/>
                          </a:cxn>
                          <a:cxn ang="T159">
                            <a:pos x="T102" y="T103"/>
                          </a:cxn>
                          <a:cxn ang="T160">
                            <a:pos x="T104" y="T105"/>
                          </a:cxn>
                          <a:cxn ang="T161">
                            <a:pos x="T106" y="T107"/>
                          </a:cxn>
                        </a:cxnLst>
                        <a:rect l="T162" t="T163" r="T164" b="T165"/>
                        <a:pathLst>
                          <a:path w="732" h="689">
                            <a:moveTo>
                              <a:pt x="294" y="135"/>
                            </a:moveTo>
                            <a:lnTo>
                              <a:pt x="186" y="143"/>
                            </a:lnTo>
                            <a:lnTo>
                              <a:pt x="348" y="158"/>
                            </a:lnTo>
                            <a:lnTo>
                              <a:pt x="338" y="166"/>
                            </a:lnTo>
                            <a:lnTo>
                              <a:pt x="318" y="173"/>
                            </a:lnTo>
                            <a:lnTo>
                              <a:pt x="292" y="181"/>
                            </a:lnTo>
                            <a:lnTo>
                              <a:pt x="258" y="190"/>
                            </a:lnTo>
                            <a:lnTo>
                              <a:pt x="222" y="196"/>
                            </a:lnTo>
                            <a:lnTo>
                              <a:pt x="175" y="200"/>
                            </a:lnTo>
                            <a:lnTo>
                              <a:pt x="120" y="206"/>
                            </a:lnTo>
                            <a:lnTo>
                              <a:pt x="61" y="209"/>
                            </a:lnTo>
                            <a:lnTo>
                              <a:pt x="0" y="209"/>
                            </a:lnTo>
                            <a:lnTo>
                              <a:pt x="95" y="232"/>
                            </a:lnTo>
                            <a:lnTo>
                              <a:pt x="154" y="244"/>
                            </a:lnTo>
                            <a:lnTo>
                              <a:pt x="205" y="244"/>
                            </a:lnTo>
                            <a:lnTo>
                              <a:pt x="267" y="244"/>
                            </a:lnTo>
                            <a:lnTo>
                              <a:pt x="359" y="236"/>
                            </a:lnTo>
                            <a:lnTo>
                              <a:pt x="435" y="225"/>
                            </a:lnTo>
                            <a:lnTo>
                              <a:pt x="499" y="209"/>
                            </a:lnTo>
                            <a:lnTo>
                              <a:pt x="567" y="188"/>
                            </a:lnTo>
                            <a:lnTo>
                              <a:pt x="597" y="177"/>
                            </a:lnTo>
                            <a:lnTo>
                              <a:pt x="625" y="168"/>
                            </a:lnTo>
                            <a:lnTo>
                              <a:pt x="640" y="164"/>
                            </a:lnTo>
                            <a:lnTo>
                              <a:pt x="648" y="169"/>
                            </a:lnTo>
                            <a:lnTo>
                              <a:pt x="648" y="181"/>
                            </a:lnTo>
                            <a:lnTo>
                              <a:pt x="642" y="194"/>
                            </a:lnTo>
                            <a:lnTo>
                              <a:pt x="625" y="208"/>
                            </a:lnTo>
                            <a:lnTo>
                              <a:pt x="597" y="226"/>
                            </a:lnTo>
                            <a:lnTo>
                              <a:pt x="557" y="244"/>
                            </a:lnTo>
                            <a:lnTo>
                              <a:pt x="510" y="263"/>
                            </a:lnTo>
                            <a:lnTo>
                              <a:pt x="448" y="282"/>
                            </a:lnTo>
                            <a:lnTo>
                              <a:pt x="376" y="297"/>
                            </a:lnTo>
                            <a:lnTo>
                              <a:pt x="304" y="308"/>
                            </a:lnTo>
                            <a:lnTo>
                              <a:pt x="228" y="320"/>
                            </a:lnTo>
                            <a:lnTo>
                              <a:pt x="95" y="333"/>
                            </a:lnTo>
                            <a:lnTo>
                              <a:pt x="177" y="352"/>
                            </a:lnTo>
                            <a:lnTo>
                              <a:pt x="243" y="360"/>
                            </a:lnTo>
                            <a:lnTo>
                              <a:pt x="326" y="358"/>
                            </a:lnTo>
                            <a:lnTo>
                              <a:pt x="411" y="347"/>
                            </a:lnTo>
                            <a:lnTo>
                              <a:pt x="474" y="333"/>
                            </a:lnTo>
                            <a:lnTo>
                              <a:pt x="525" y="320"/>
                            </a:lnTo>
                            <a:lnTo>
                              <a:pt x="567" y="308"/>
                            </a:lnTo>
                            <a:lnTo>
                              <a:pt x="610" y="293"/>
                            </a:lnTo>
                            <a:lnTo>
                              <a:pt x="644" y="280"/>
                            </a:lnTo>
                            <a:lnTo>
                              <a:pt x="659" y="276"/>
                            </a:lnTo>
                            <a:lnTo>
                              <a:pt x="668" y="276"/>
                            </a:lnTo>
                            <a:lnTo>
                              <a:pt x="667" y="287"/>
                            </a:lnTo>
                            <a:lnTo>
                              <a:pt x="661" y="299"/>
                            </a:lnTo>
                            <a:lnTo>
                              <a:pt x="648" y="314"/>
                            </a:lnTo>
                            <a:lnTo>
                              <a:pt x="617" y="335"/>
                            </a:lnTo>
                            <a:lnTo>
                              <a:pt x="584" y="354"/>
                            </a:lnTo>
                            <a:lnTo>
                              <a:pt x="546" y="371"/>
                            </a:lnTo>
                            <a:lnTo>
                              <a:pt x="496" y="390"/>
                            </a:lnTo>
                            <a:lnTo>
                              <a:pt x="439" y="407"/>
                            </a:lnTo>
                            <a:lnTo>
                              <a:pt x="352" y="426"/>
                            </a:lnTo>
                            <a:lnTo>
                              <a:pt x="294" y="438"/>
                            </a:lnTo>
                            <a:lnTo>
                              <a:pt x="237" y="444"/>
                            </a:lnTo>
                            <a:lnTo>
                              <a:pt x="154" y="449"/>
                            </a:lnTo>
                            <a:lnTo>
                              <a:pt x="239" y="461"/>
                            </a:lnTo>
                            <a:lnTo>
                              <a:pt x="305" y="466"/>
                            </a:lnTo>
                            <a:lnTo>
                              <a:pt x="360" y="468"/>
                            </a:lnTo>
                            <a:lnTo>
                              <a:pt x="423" y="466"/>
                            </a:lnTo>
                            <a:lnTo>
                              <a:pt x="482" y="458"/>
                            </a:lnTo>
                            <a:lnTo>
                              <a:pt x="530" y="447"/>
                            </a:lnTo>
                            <a:lnTo>
                              <a:pt x="568" y="434"/>
                            </a:lnTo>
                            <a:lnTo>
                              <a:pt x="629" y="413"/>
                            </a:lnTo>
                            <a:lnTo>
                              <a:pt x="637" y="413"/>
                            </a:lnTo>
                            <a:lnTo>
                              <a:pt x="644" y="417"/>
                            </a:lnTo>
                            <a:lnTo>
                              <a:pt x="642" y="430"/>
                            </a:lnTo>
                            <a:lnTo>
                              <a:pt x="634" y="444"/>
                            </a:lnTo>
                            <a:lnTo>
                              <a:pt x="620" y="458"/>
                            </a:lnTo>
                            <a:lnTo>
                              <a:pt x="599" y="474"/>
                            </a:lnTo>
                            <a:lnTo>
                              <a:pt x="563" y="493"/>
                            </a:lnTo>
                            <a:lnTo>
                              <a:pt x="525" y="510"/>
                            </a:lnTo>
                            <a:lnTo>
                              <a:pt x="489" y="521"/>
                            </a:lnTo>
                            <a:lnTo>
                              <a:pt x="448" y="531"/>
                            </a:lnTo>
                            <a:lnTo>
                              <a:pt x="410" y="537"/>
                            </a:lnTo>
                            <a:lnTo>
                              <a:pt x="360" y="542"/>
                            </a:lnTo>
                            <a:lnTo>
                              <a:pt x="305" y="545"/>
                            </a:lnTo>
                            <a:lnTo>
                              <a:pt x="250" y="546"/>
                            </a:lnTo>
                            <a:lnTo>
                              <a:pt x="166" y="546"/>
                            </a:lnTo>
                            <a:lnTo>
                              <a:pt x="211" y="562"/>
                            </a:lnTo>
                            <a:lnTo>
                              <a:pt x="253" y="573"/>
                            </a:lnTo>
                            <a:lnTo>
                              <a:pt x="301" y="579"/>
                            </a:lnTo>
                            <a:lnTo>
                              <a:pt x="342" y="580"/>
                            </a:lnTo>
                            <a:lnTo>
                              <a:pt x="384" y="583"/>
                            </a:lnTo>
                            <a:lnTo>
                              <a:pt x="427" y="580"/>
                            </a:lnTo>
                            <a:lnTo>
                              <a:pt x="462" y="579"/>
                            </a:lnTo>
                            <a:lnTo>
                              <a:pt x="495" y="573"/>
                            </a:lnTo>
                            <a:lnTo>
                              <a:pt x="540" y="562"/>
                            </a:lnTo>
                            <a:lnTo>
                              <a:pt x="574" y="554"/>
                            </a:lnTo>
                            <a:lnTo>
                              <a:pt x="587" y="555"/>
                            </a:lnTo>
                            <a:lnTo>
                              <a:pt x="589" y="565"/>
                            </a:lnTo>
                            <a:lnTo>
                              <a:pt x="585" y="575"/>
                            </a:lnTo>
                            <a:lnTo>
                              <a:pt x="576" y="586"/>
                            </a:lnTo>
                            <a:lnTo>
                              <a:pt x="561" y="597"/>
                            </a:lnTo>
                            <a:lnTo>
                              <a:pt x="544" y="605"/>
                            </a:lnTo>
                            <a:lnTo>
                              <a:pt x="525" y="614"/>
                            </a:lnTo>
                            <a:lnTo>
                              <a:pt x="495" y="622"/>
                            </a:lnTo>
                            <a:lnTo>
                              <a:pt x="432" y="631"/>
                            </a:lnTo>
                            <a:lnTo>
                              <a:pt x="372" y="639"/>
                            </a:lnTo>
                            <a:lnTo>
                              <a:pt x="253" y="649"/>
                            </a:lnTo>
                            <a:lnTo>
                              <a:pt x="407" y="656"/>
                            </a:lnTo>
                            <a:lnTo>
                              <a:pt x="439" y="656"/>
                            </a:lnTo>
                            <a:lnTo>
                              <a:pt x="453" y="663"/>
                            </a:lnTo>
                            <a:lnTo>
                              <a:pt x="461" y="670"/>
                            </a:lnTo>
                            <a:lnTo>
                              <a:pt x="458" y="681"/>
                            </a:lnTo>
                            <a:lnTo>
                              <a:pt x="466" y="687"/>
                            </a:lnTo>
                            <a:lnTo>
                              <a:pt x="486" y="689"/>
                            </a:lnTo>
                            <a:lnTo>
                              <a:pt x="516" y="677"/>
                            </a:lnTo>
                            <a:lnTo>
                              <a:pt x="542" y="664"/>
                            </a:lnTo>
                            <a:lnTo>
                              <a:pt x="563" y="651"/>
                            </a:lnTo>
                            <a:lnTo>
                              <a:pt x="580" y="639"/>
                            </a:lnTo>
                            <a:lnTo>
                              <a:pt x="597" y="621"/>
                            </a:lnTo>
                            <a:lnTo>
                              <a:pt x="651" y="548"/>
                            </a:lnTo>
                            <a:lnTo>
                              <a:pt x="693" y="485"/>
                            </a:lnTo>
                            <a:lnTo>
                              <a:pt x="709" y="453"/>
                            </a:lnTo>
                            <a:lnTo>
                              <a:pt x="713" y="440"/>
                            </a:lnTo>
                            <a:lnTo>
                              <a:pt x="714" y="430"/>
                            </a:lnTo>
                            <a:lnTo>
                              <a:pt x="714" y="419"/>
                            </a:lnTo>
                            <a:lnTo>
                              <a:pt x="706" y="406"/>
                            </a:lnTo>
                            <a:lnTo>
                              <a:pt x="701" y="398"/>
                            </a:lnTo>
                            <a:lnTo>
                              <a:pt x="698" y="386"/>
                            </a:lnTo>
                            <a:lnTo>
                              <a:pt x="701" y="373"/>
                            </a:lnTo>
                            <a:lnTo>
                              <a:pt x="706" y="364"/>
                            </a:lnTo>
                            <a:lnTo>
                              <a:pt x="713" y="354"/>
                            </a:lnTo>
                            <a:lnTo>
                              <a:pt x="719" y="344"/>
                            </a:lnTo>
                            <a:lnTo>
                              <a:pt x="727" y="333"/>
                            </a:lnTo>
                            <a:lnTo>
                              <a:pt x="732" y="322"/>
                            </a:lnTo>
                            <a:lnTo>
                              <a:pt x="731" y="308"/>
                            </a:lnTo>
                            <a:lnTo>
                              <a:pt x="726" y="297"/>
                            </a:lnTo>
                            <a:lnTo>
                              <a:pt x="719" y="287"/>
                            </a:lnTo>
                            <a:lnTo>
                              <a:pt x="713" y="278"/>
                            </a:lnTo>
                            <a:lnTo>
                              <a:pt x="705" y="267"/>
                            </a:lnTo>
                            <a:lnTo>
                              <a:pt x="702" y="255"/>
                            </a:lnTo>
                            <a:lnTo>
                              <a:pt x="705" y="246"/>
                            </a:lnTo>
                            <a:lnTo>
                              <a:pt x="714" y="232"/>
                            </a:lnTo>
                            <a:lnTo>
                              <a:pt x="723" y="221"/>
                            </a:lnTo>
                            <a:lnTo>
                              <a:pt x="727" y="209"/>
                            </a:lnTo>
                            <a:lnTo>
                              <a:pt x="727" y="194"/>
                            </a:lnTo>
                            <a:lnTo>
                              <a:pt x="722" y="179"/>
                            </a:lnTo>
                            <a:lnTo>
                              <a:pt x="713" y="168"/>
                            </a:lnTo>
                            <a:lnTo>
                              <a:pt x="709" y="160"/>
                            </a:lnTo>
                            <a:lnTo>
                              <a:pt x="705" y="147"/>
                            </a:lnTo>
                            <a:lnTo>
                              <a:pt x="706" y="133"/>
                            </a:lnTo>
                            <a:lnTo>
                              <a:pt x="714" y="122"/>
                            </a:lnTo>
                            <a:lnTo>
                              <a:pt x="719" y="114"/>
                            </a:lnTo>
                            <a:lnTo>
                              <a:pt x="727" y="105"/>
                            </a:lnTo>
                            <a:lnTo>
                              <a:pt x="731" y="93"/>
                            </a:lnTo>
                            <a:lnTo>
                              <a:pt x="732" y="80"/>
                            </a:lnTo>
                            <a:lnTo>
                              <a:pt x="730" y="72"/>
                            </a:lnTo>
                            <a:lnTo>
                              <a:pt x="722" y="59"/>
                            </a:lnTo>
                            <a:lnTo>
                              <a:pt x="714" y="48"/>
                            </a:lnTo>
                            <a:lnTo>
                              <a:pt x="709" y="34"/>
                            </a:lnTo>
                            <a:lnTo>
                              <a:pt x="709" y="0"/>
                            </a:lnTo>
                            <a:lnTo>
                              <a:pt x="634" y="50"/>
                            </a:lnTo>
                            <a:lnTo>
                              <a:pt x="589" y="69"/>
                            </a:lnTo>
                            <a:lnTo>
                              <a:pt x="536" y="86"/>
                            </a:lnTo>
                            <a:lnTo>
                              <a:pt x="475" y="105"/>
                            </a:lnTo>
                            <a:lnTo>
                              <a:pt x="420" y="116"/>
                            </a:lnTo>
                            <a:lnTo>
                              <a:pt x="365" y="126"/>
                            </a:lnTo>
                            <a:lnTo>
                              <a:pt x="294" y="135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/>
                      <a:lstStyle/>
                      <a:p>
                        <a:endParaRPr lang="zh-CN" altLang="en-US" sz="24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35" name="Group 2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929" y="4535"/>
                    <a:ext cx="218" cy="436"/>
                    <a:chOff x="6929" y="4535"/>
                    <a:chExt cx="218" cy="436"/>
                  </a:xfrm>
                </p:grpSpPr>
                <p:sp>
                  <p:nvSpPr>
                    <p:cNvPr id="36" name="Freeform 3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971" y="4651"/>
                      <a:ext cx="167" cy="70"/>
                    </a:xfrm>
                    <a:custGeom>
                      <a:avLst/>
                      <a:gdLst>
                        <a:gd name="T0" fmla="*/ 167 w 167"/>
                        <a:gd name="T1" fmla="*/ 13 h 70"/>
                        <a:gd name="T2" fmla="*/ 151 w 167"/>
                        <a:gd name="T3" fmla="*/ 0 h 70"/>
                        <a:gd name="T4" fmla="*/ 100 w 167"/>
                        <a:gd name="T5" fmla="*/ 26 h 70"/>
                        <a:gd name="T6" fmla="*/ 49 w 167"/>
                        <a:gd name="T7" fmla="*/ 45 h 70"/>
                        <a:gd name="T8" fmla="*/ 0 w 167"/>
                        <a:gd name="T9" fmla="*/ 59 h 70"/>
                        <a:gd name="T10" fmla="*/ 9 w 167"/>
                        <a:gd name="T11" fmla="*/ 70 h 70"/>
                        <a:gd name="T12" fmla="*/ 43 w 167"/>
                        <a:gd name="T13" fmla="*/ 70 h 70"/>
                        <a:gd name="T14" fmla="*/ 89 w 167"/>
                        <a:gd name="T15" fmla="*/ 60 h 70"/>
                        <a:gd name="T16" fmla="*/ 130 w 167"/>
                        <a:gd name="T17" fmla="*/ 40 h 70"/>
                        <a:gd name="T18" fmla="*/ 167 w 167"/>
                        <a:gd name="T19" fmla="*/ 13 h 70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67"/>
                        <a:gd name="T31" fmla="*/ 0 h 70"/>
                        <a:gd name="T32" fmla="*/ 167 w 167"/>
                        <a:gd name="T33" fmla="*/ 70 h 70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67" h="70">
                          <a:moveTo>
                            <a:pt x="167" y="13"/>
                          </a:moveTo>
                          <a:lnTo>
                            <a:pt x="151" y="0"/>
                          </a:lnTo>
                          <a:lnTo>
                            <a:pt x="100" y="26"/>
                          </a:lnTo>
                          <a:lnTo>
                            <a:pt x="49" y="45"/>
                          </a:lnTo>
                          <a:lnTo>
                            <a:pt x="0" y="59"/>
                          </a:lnTo>
                          <a:lnTo>
                            <a:pt x="9" y="70"/>
                          </a:lnTo>
                          <a:lnTo>
                            <a:pt x="43" y="70"/>
                          </a:lnTo>
                          <a:lnTo>
                            <a:pt x="89" y="60"/>
                          </a:lnTo>
                          <a:lnTo>
                            <a:pt x="130" y="40"/>
                          </a:lnTo>
                          <a:lnTo>
                            <a:pt x="167" y="13"/>
                          </a:lnTo>
                          <a:close/>
                        </a:path>
                      </a:pathLst>
                    </a:custGeom>
                    <a:solidFill>
                      <a:srgbClr val="FFE0C0"/>
                    </a:solidFill>
                    <a:ln w="9525">
                      <a:noFill/>
                      <a:miter lim="800000"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7" name="Freeform 3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001" y="4763"/>
                      <a:ext cx="146" cy="78"/>
                    </a:xfrm>
                    <a:custGeom>
                      <a:avLst/>
                      <a:gdLst>
                        <a:gd name="T0" fmla="*/ 146 w 146"/>
                        <a:gd name="T1" fmla="*/ 15 h 78"/>
                        <a:gd name="T2" fmla="*/ 138 w 146"/>
                        <a:gd name="T3" fmla="*/ 0 h 78"/>
                        <a:gd name="T4" fmla="*/ 89 w 146"/>
                        <a:gd name="T5" fmla="*/ 34 h 78"/>
                        <a:gd name="T6" fmla="*/ 50 w 146"/>
                        <a:gd name="T7" fmla="*/ 51 h 78"/>
                        <a:gd name="T8" fmla="*/ 0 w 146"/>
                        <a:gd name="T9" fmla="*/ 66 h 78"/>
                        <a:gd name="T10" fmla="*/ 10 w 146"/>
                        <a:gd name="T11" fmla="*/ 78 h 78"/>
                        <a:gd name="T12" fmla="*/ 42 w 146"/>
                        <a:gd name="T13" fmla="*/ 78 h 78"/>
                        <a:gd name="T14" fmla="*/ 74 w 146"/>
                        <a:gd name="T15" fmla="*/ 69 h 78"/>
                        <a:gd name="T16" fmla="*/ 112 w 146"/>
                        <a:gd name="T17" fmla="*/ 45 h 78"/>
                        <a:gd name="T18" fmla="*/ 146 w 146"/>
                        <a:gd name="T19" fmla="*/ 15 h 78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46"/>
                        <a:gd name="T31" fmla="*/ 0 h 78"/>
                        <a:gd name="T32" fmla="*/ 146 w 146"/>
                        <a:gd name="T33" fmla="*/ 78 h 78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46" h="78">
                          <a:moveTo>
                            <a:pt x="146" y="15"/>
                          </a:moveTo>
                          <a:lnTo>
                            <a:pt x="138" y="0"/>
                          </a:lnTo>
                          <a:lnTo>
                            <a:pt x="89" y="34"/>
                          </a:lnTo>
                          <a:lnTo>
                            <a:pt x="50" y="51"/>
                          </a:lnTo>
                          <a:lnTo>
                            <a:pt x="0" y="66"/>
                          </a:lnTo>
                          <a:lnTo>
                            <a:pt x="10" y="78"/>
                          </a:lnTo>
                          <a:lnTo>
                            <a:pt x="42" y="78"/>
                          </a:lnTo>
                          <a:lnTo>
                            <a:pt x="74" y="69"/>
                          </a:lnTo>
                          <a:lnTo>
                            <a:pt x="112" y="45"/>
                          </a:lnTo>
                          <a:lnTo>
                            <a:pt x="146" y="15"/>
                          </a:lnTo>
                          <a:close/>
                        </a:path>
                      </a:pathLst>
                    </a:custGeom>
                    <a:solidFill>
                      <a:srgbClr val="FFE0C0"/>
                    </a:solidFill>
                    <a:ln w="9525">
                      <a:noFill/>
                      <a:miter lim="800000"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8" name="Freeform 3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992" y="4894"/>
                      <a:ext cx="149" cy="77"/>
                    </a:xfrm>
                    <a:custGeom>
                      <a:avLst/>
                      <a:gdLst>
                        <a:gd name="T0" fmla="*/ 149 w 149"/>
                        <a:gd name="T1" fmla="*/ 11 h 77"/>
                        <a:gd name="T2" fmla="*/ 138 w 149"/>
                        <a:gd name="T3" fmla="*/ 0 h 77"/>
                        <a:gd name="T4" fmla="*/ 93 w 149"/>
                        <a:gd name="T5" fmla="*/ 31 h 77"/>
                        <a:gd name="T6" fmla="*/ 49 w 149"/>
                        <a:gd name="T7" fmla="*/ 49 h 77"/>
                        <a:gd name="T8" fmla="*/ 0 w 149"/>
                        <a:gd name="T9" fmla="*/ 63 h 77"/>
                        <a:gd name="T10" fmla="*/ 9 w 149"/>
                        <a:gd name="T11" fmla="*/ 77 h 77"/>
                        <a:gd name="T12" fmla="*/ 42 w 149"/>
                        <a:gd name="T13" fmla="*/ 74 h 77"/>
                        <a:gd name="T14" fmla="*/ 81 w 149"/>
                        <a:gd name="T15" fmla="*/ 65 h 77"/>
                        <a:gd name="T16" fmla="*/ 121 w 149"/>
                        <a:gd name="T17" fmla="*/ 40 h 77"/>
                        <a:gd name="T18" fmla="*/ 149 w 149"/>
                        <a:gd name="T19" fmla="*/ 11 h 77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49"/>
                        <a:gd name="T31" fmla="*/ 0 h 77"/>
                        <a:gd name="T32" fmla="*/ 149 w 149"/>
                        <a:gd name="T33" fmla="*/ 77 h 77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49" h="77">
                          <a:moveTo>
                            <a:pt x="149" y="11"/>
                          </a:moveTo>
                          <a:lnTo>
                            <a:pt x="138" y="0"/>
                          </a:lnTo>
                          <a:lnTo>
                            <a:pt x="93" y="31"/>
                          </a:lnTo>
                          <a:lnTo>
                            <a:pt x="49" y="49"/>
                          </a:lnTo>
                          <a:lnTo>
                            <a:pt x="0" y="63"/>
                          </a:lnTo>
                          <a:lnTo>
                            <a:pt x="9" y="77"/>
                          </a:lnTo>
                          <a:lnTo>
                            <a:pt x="42" y="74"/>
                          </a:lnTo>
                          <a:lnTo>
                            <a:pt x="81" y="65"/>
                          </a:lnTo>
                          <a:lnTo>
                            <a:pt x="121" y="40"/>
                          </a:lnTo>
                          <a:lnTo>
                            <a:pt x="149" y="11"/>
                          </a:lnTo>
                          <a:close/>
                        </a:path>
                      </a:pathLst>
                    </a:custGeom>
                    <a:solidFill>
                      <a:srgbClr val="FFE0C0"/>
                    </a:solidFill>
                    <a:ln w="9525">
                      <a:noFill/>
                      <a:miter lim="800000"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9" name="Freeform 3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929" y="4535"/>
                      <a:ext cx="171" cy="68"/>
                    </a:xfrm>
                    <a:custGeom>
                      <a:avLst/>
                      <a:gdLst>
                        <a:gd name="T0" fmla="*/ 171 w 171"/>
                        <a:gd name="T1" fmla="*/ 13 h 68"/>
                        <a:gd name="T2" fmla="*/ 154 w 171"/>
                        <a:gd name="T3" fmla="*/ 0 h 68"/>
                        <a:gd name="T4" fmla="*/ 97 w 171"/>
                        <a:gd name="T5" fmla="*/ 26 h 68"/>
                        <a:gd name="T6" fmla="*/ 50 w 171"/>
                        <a:gd name="T7" fmla="*/ 41 h 68"/>
                        <a:gd name="T8" fmla="*/ 0 w 171"/>
                        <a:gd name="T9" fmla="*/ 55 h 68"/>
                        <a:gd name="T10" fmla="*/ 11 w 171"/>
                        <a:gd name="T11" fmla="*/ 68 h 68"/>
                        <a:gd name="T12" fmla="*/ 42 w 171"/>
                        <a:gd name="T13" fmla="*/ 66 h 68"/>
                        <a:gd name="T14" fmla="*/ 82 w 171"/>
                        <a:gd name="T15" fmla="*/ 57 h 68"/>
                        <a:gd name="T16" fmla="*/ 127 w 171"/>
                        <a:gd name="T17" fmla="*/ 40 h 68"/>
                        <a:gd name="T18" fmla="*/ 171 w 171"/>
                        <a:gd name="T19" fmla="*/ 13 h 68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71"/>
                        <a:gd name="T31" fmla="*/ 0 h 68"/>
                        <a:gd name="T32" fmla="*/ 171 w 171"/>
                        <a:gd name="T33" fmla="*/ 68 h 68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71" h="68">
                          <a:moveTo>
                            <a:pt x="171" y="13"/>
                          </a:moveTo>
                          <a:lnTo>
                            <a:pt x="154" y="0"/>
                          </a:lnTo>
                          <a:lnTo>
                            <a:pt x="97" y="26"/>
                          </a:lnTo>
                          <a:lnTo>
                            <a:pt x="50" y="41"/>
                          </a:lnTo>
                          <a:lnTo>
                            <a:pt x="0" y="55"/>
                          </a:lnTo>
                          <a:lnTo>
                            <a:pt x="11" y="68"/>
                          </a:lnTo>
                          <a:lnTo>
                            <a:pt x="42" y="66"/>
                          </a:lnTo>
                          <a:lnTo>
                            <a:pt x="82" y="57"/>
                          </a:lnTo>
                          <a:lnTo>
                            <a:pt x="127" y="40"/>
                          </a:lnTo>
                          <a:lnTo>
                            <a:pt x="171" y="13"/>
                          </a:lnTo>
                          <a:close/>
                        </a:path>
                      </a:pathLst>
                    </a:custGeom>
                    <a:solidFill>
                      <a:srgbClr val="FFE0C0"/>
                    </a:solidFill>
                    <a:ln w="9525">
                      <a:noFill/>
                      <a:miter lim="800000"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</p:grpSp>
            <p:sp>
              <p:nvSpPr>
                <p:cNvPr id="19" name="Freeform 34"/>
                <p:cNvSpPr>
                  <a:spLocks noChangeAspect="1"/>
                </p:cNvSpPr>
                <p:nvPr/>
              </p:nvSpPr>
              <p:spPr bwMode="auto">
                <a:xfrm>
                  <a:off x="5770" y="1606"/>
                  <a:ext cx="2019" cy="2908"/>
                </a:xfrm>
                <a:custGeom>
                  <a:avLst/>
                  <a:gdLst>
                    <a:gd name="T0" fmla="*/ 1445 w 2019"/>
                    <a:gd name="T1" fmla="*/ 2807 h 2908"/>
                    <a:gd name="T2" fmla="*/ 1463 w 2019"/>
                    <a:gd name="T3" fmla="*/ 2784 h 2908"/>
                    <a:gd name="T4" fmla="*/ 1471 w 2019"/>
                    <a:gd name="T5" fmla="*/ 2765 h 2908"/>
                    <a:gd name="T6" fmla="*/ 1484 w 2019"/>
                    <a:gd name="T7" fmla="*/ 2698 h 2908"/>
                    <a:gd name="T8" fmla="*/ 1563 w 2019"/>
                    <a:gd name="T9" fmla="*/ 2229 h 2908"/>
                    <a:gd name="T10" fmla="*/ 1619 w 2019"/>
                    <a:gd name="T11" fmla="*/ 2062 h 2908"/>
                    <a:gd name="T12" fmla="*/ 1672 w 2019"/>
                    <a:gd name="T13" fmla="*/ 1943 h 2908"/>
                    <a:gd name="T14" fmla="*/ 1773 w 2019"/>
                    <a:gd name="T15" fmla="*/ 1766 h 2908"/>
                    <a:gd name="T16" fmla="*/ 1879 w 2019"/>
                    <a:gd name="T17" fmla="*/ 1590 h 2908"/>
                    <a:gd name="T18" fmla="*/ 1952 w 2019"/>
                    <a:gd name="T19" fmla="*/ 1429 h 2908"/>
                    <a:gd name="T20" fmla="*/ 1995 w 2019"/>
                    <a:gd name="T21" fmla="*/ 1267 h 2908"/>
                    <a:gd name="T22" fmla="*/ 2019 w 2019"/>
                    <a:gd name="T23" fmla="*/ 1062 h 2908"/>
                    <a:gd name="T24" fmla="*/ 2003 w 2019"/>
                    <a:gd name="T25" fmla="*/ 873 h 2908"/>
                    <a:gd name="T26" fmla="*/ 1960 w 2019"/>
                    <a:gd name="T27" fmla="*/ 694 h 2908"/>
                    <a:gd name="T28" fmla="*/ 1888 w 2019"/>
                    <a:gd name="T29" fmla="*/ 529 h 2908"/>
                    <a:gd name="T30" fmla="*/ 1765 w 2019"/>
                    <a:gd name="T31" fmla="*/ 354 h 2908"/>
                    <a:gd name="T32" fmla="*/ 1636 w 2019"/>
                    <a:gd name="T33" fmla="*/ 232 h 2908"/>
                    <a:gd name="T34" fmla="*/ 1471 w 2019"/>
                    <a:gd name="T35" fmla="*/ 120 h 2908"/>
                    <a:gd name="T36" fmla="*/ 1277 w 2019"/>
                    <a:gd name="T37" fmla="*/ 40 h 2908"/>
                    <a:gd name="T38" fmla="*/ 1115 w 2019"/>
                    <a:gd name="T39" fmla="*/ 6 h 2908"/>
                    <a:gd name="T40" fmla="*/ 936 w 2019"/>
                    <a:gd name="T41" fmla="*/ 0 h 2908"/>
                    <a:gd name="T42" fmla="*/ 782 w 2019"/>
                    <a:gd name="T43" fmla="*/ 28 h 2908"/>
                    <a:gd name="T44" fmla="*/ 630 w 2019"/>
                    <a:gd name="T45" fmla="*/ 78 h 2908"/>
                    <a:gd name="T46" fmla="*/ 501 w 2019"/>
                    <a:gd name="T47" fmla="*/ 145 h 2908"/>
                    <a:gd name="T48" fmla="*/ 365 w 2019"/>
                    <a:gd name="T49" fmla="*/ 242 h 2908"/>
                    <a:gd name="T50" fmla="*/ 242 w 2019"/>
                    <a:gd name="T51" fmla="*/ 360 h 2908"/>
                    <a:gd name="T52" fmla="*/ 140 w 2019"/>
                    <a:gd name="T53" fmla="*/ 495 h 2908"/>
                    <a:gd name="T54" fmla="*/ 53 w 2019"/>
                    <a:gd name="T55" fmla="*/ 685 h 2908"/>
                    <a:gd name="T56" fmla="*/ 7 w 2019"/>
                    <a:gd name="T57" fmla="*/ 879 h 2908"/>
                    <a:gd name="T58" fmla="*/ 0 w 2019"/>
                    <a:gd name="T59" fmla="*/ 1052 h 2908"/>
                    <a:gd name="T60" fmla="*/ 14 w 2019"/>
                    <a:gd name="T61" fmla="*/ 1239 h 2908"/>
                    <a:gd name="T62" fmla="*/ 62 w 2019"/>
                    <a:gd name="T63" fmla="*/ 1427 h 2908"/>
                    <a:gd name="T64" fmla="*/ 144 w 2019"/>
                    <a:gd name="T65" fmla="*/ 1602 h 2908"/>
                    <a:gd name="T66" fmla="*/ 239 w 2019"/>
                    <a:gd name="T67" fmla="*/ 1770 h 2908"/>
                    <a:gd name="T68" fmla="*/ 370 w 2019"/>
                    <a:gd name="T69" fmla="*/ 2007 h 2908"/>
                    <a:gd name="T70" fmla="*/ 429 w 2019"/>
                    <a:gd name="T71" fmla="*/ 2138 h 2908"/>
                    <a:gd name="T72" fmla="*/ 469 w 2019"/>
                    <a:gd name="T73" fmla="*/ 2292 h 2908"/>
                    <a:gd name="T74" fmla="*/ 501 w 2019"/>
                    <a:gd name="T75" fmla="*/ 2506 h 2908"/>
                    <a:gd name="T76" fmla="*/ 526 w 2019"/>
                    <a:gd name="T77" fmla="*/ 2693 h 2908"/>
                    <a:gd name="T78" fmla="*/ 543 w 2019"/>
                    <a:gd name="T79" fmla="*/ 2767 h 2908"/>
                    <a:gd name="T80" fmla="*/ 552 w 2019"/>
                    <a:gd name="T81" fmla="*/ 2784 h 2908"/>
                    <a:gd name="T82" fmla="*/ 576 w 2019"/>
                    <a:gd name="T83" fmla="*/ 2812 h 2908"/>
                    <a:gd name="T84" fmla="*/ 635 w 2019"/>
                    <a:gd name="T85" fmla="*/ 2847 h 2908"/>
                    <a:gd name="T86" fmla="*/ 703 w 2019"/>
                    <a:gd name="T87" fmla="*/ 2870 h 2908"/>
                    <a:gd name="T88" fmla="*/ 778 w 2019"/>
                    <a:gd name="T89" fmla="*/ 2889 h 2908"/>
                    <a:gd name="T90" fmla="*/ 857 w 2019"/>
                    <a:gd name="T91" fmla="*/ 2900 h 2908"/>
                    <a:gd name="T92" fmla="*/ 934 w 2019"/>
                    <a:gd name="T93" fmla="*/ 2906 h 2908"/>
                    <a:gd name="T94" fmla="*/ 1006 w 2019"/>
                    <a:gd name="T95" fmla="*/ 2908 h 2908"/>
                    <a:gd name="T96" fmla="*/ 1086 w 2019"/>
                    <a:gd name="T97" fmla="*/ 2906 h 2908"/>
                    <a:gd name="T98" fmla="*/ 1166 w 2019"/>
                    <a:gd name="T99" fmla="*/ 2900 h 2908"/>
                    <a:gd name="T100" fmla="*/ 1241 w 2019"/>
                    <a:gd name="T101" fmla="*/ 2887 h 2908"/>
                    <a:gd name="T102" fmla="*/ 1309 w 2019"/>
                    <a:gd name="T103" fmla="*/ 2871 h 2908"/>
                    <a:gd name="T104" fmla="*/ 1375 w 2019"/>
                    <a:gd name="T105" fmla="*/ 2849 h 290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019"/>
                    <a:gd name="T160" fmla="*/ 0 h 2908"/>
                    <a:gd name="T161" fmla="*/ 2019 w 2019"/>
                    <a:gd name="T162" fmla="*/ 2908 h 290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019" h="2908">
                      <a:moveTo>
                        <a:pt x="1415" y="2830"/>
                      </a:moveTo>
                      <a:lnTo>
                        <a:pt x="1432" y="2818"/>
                      </a:lnTo>
                      <a:lnTo>
                        <a:pt x="1445" y="2807"/>
                      </a:lnTo>
                      <a:lnTo>
                        <a:pt x="1453" y="2799"/>
                      </a:lnTo>
                      <a:lnTo>
                        <a:pt x="1458" y="2790"/>
                      </a:lnTo>
                      <a:lnTo>
                        <a:pt x="1463" y="2784"/>
                      </a:lnTo>
                      <a:lnTo>
                        <a:pt x="1466" y="2778"/>
                      </a:lnTo>
                      <a:lnTo>
                        <a:pt x="1470" y="2773"/>
                      </a:lnTo>
                      <a:lnTo>
                        <a:pt x="1471" y="2765"/>
                      </a:lnTo>
                      <a:lnTo>
                        <a:pt x="1474" y="2756"/>
                      </a:lnTo>
                      <a:lnTo>
                        <a:pt x="1475" y="2744"/>
                      </a:lnTo>
                      <a:lnTo>
                        <a:pt x="1484" y="2698"/>
                      </a:lnTo>
                      <a:lnTo>
                        <a:pt x="1543" y="2322"/>
                      </a:lnTo>
                      <a:lnTo>
                        <a:pt x="1554" y="2268"/>
                      </a:lnTo>
                      <a:lnTo>
                        <a:pt x="1563" y="2229"/>
                      </a:lnTo>
                      <a:lnTo>
                        <a:pt x="1577" y="2175"/>
                      </a:lnTo>
                      <a:lnTo>
                        <a:pt x="1598" y="2115"/>
                      </a:lnTo>
                      <a:lnTo>
                        <a:pt x="1619" y="2062"/>
                      </a:lnTo>
                      <a:lnTo>
                        <a:pt x="1638" y="2018"/>
                      </a:lnTo>
                      <a:lnTo>
                        <a:pt x="1655" y="1980"/>
                      </a:lnTo>
                      <a:lnTo>
                        <a:pt x="1672" y="1943"/>
                      </a:lnTo>
                      <a:lnTo>
                        <a:pt x="1706" y="1880"/>
                      </a:lnTo>
                      <a:lnTo>
                        <a:pt x="1740" y="1821"/>
                      </a:lnTo>
                      <a:lnTo>
                        <a:pt x="1773" y="1766"/>
                      </a:lnTo>
                      <a:lnTo>
                        <a:pt x="1799" y="1724"/>
                      </a:lnTo>
                      <a:lnTo>
                        <a:pt x="1846" y="1645"/>
                      </a:lnTo>
                      <a:lnTo>
                        <a:pt x="1879" y="1590"/>
                      </a:lnTo>
                      <a:lnTo>
                        <a:pt x="1905" y="1544"/>
                      </a:lnTo>
                      <a:lnTo>
                        <a:pt x="1927" y="1492"/>
                      </a:lnTo>
                      <a:lnTo>
                        <a:pt x="1952" y="1429"/>
                      </a:lnTo>
                      <a:lnTo>
                        <a:pt x="1969" y="1374"/>
                      </a:lnTo>
                      <a:lnTo>
                        <a:pt x="1985" y="1316"/>
                      </a:lnTo>
                      <a:lnTo>
                        <a:pt x="1995" y="1267"/>
                      </a:lnTo>
                      <a:lnTo>
                        <a:pt x="2007" y="1212"/>
                      </a:lnTo>
                      <a:lnTo>
                        <a:pt x="2015" y="1142"/>
                      </a:lnTo>
                      <a:lnTo>
                        <a:pt x="2019" y="1062"/>
                      </a:lnTo>
                      <a:lnTo>
                        <a:pt x="2019" y="987"/>
                      </a:lnTo>
                      <a:lnTo>
                        <a:pt x="2012" y="928"/>
                      </a:lnTo>
                      <a:lnTo>
                        <a:pt x="2003" y="873"/>
                      </a:lnTo>
                      <a:lnTo>
                        <a:pt x="1994" y="824"/>
                      </a:lnTo>
                      <a:lnTo>
                        <a:pt x="1978" y="759"/>
                      </a:lnTo>
                      <a:lnTo>
                        <a:pt x="1960" y="694"/>
                      </a:lnTo>
                      <a:lnTo>
                        <a:pt x="1940" y="634"/>
                      </a:lnTo>
                      <a:lnTo>
                        <a:pt x="1917" y="578"/>
                      </a:lnTo>
                      <a:lnTo>
                        <a:pt x="1888" y="529"/>
                      </a:lnTo>
                      <a:lnTo>
                        <a:pt x="1850" y="466"/>
                      </a:lnTo>
                      <a:lnTo>
                        <a:pt x="1807" y="403"/>
                      </a:lnTo>
                      <a:lnTo>
                        <a:pt x="1765" y="354"/>
                      </a:lnTo>
                      <a:lnTo>
                        <a:pt x="1727" y="312"/>
                      </a:lnTo>
                      <a:lnTo>
                        <a:pt x="1683" y="272"/>
                      </a:lnTo>
                      <a:lnTo>
                        <a:pt x="1636" y="232"/>
                      </a:lnTo>
                      <a:lnTo>
                        <a:pt x="1590" y="196"/>
                      </a:lnTo>
                      <a:lnTo>
                        <a:pt x="1535" y="159"/>
                      </a:lnTo>
                      <a:lnTo>
                        <a:pt x="1471" y="120"/>
                      </a:lnTo>
                      <a:lnTo>
                        <a:pt x="1411" y="90"/>
                      </a:lnTo>
                      <a:lnTo>
                        <a:pt x="1341" y="61"/>
                      </a:lnTo>
                      <a:lnTo>
                        <a:pt x="1277" y="40"/>
                      </a:lnTo>
                      <a:lnTo>
                        <a:pt x="1224" y="27"/>
                      </a:lnTo>
                      <a:lnTo>
                        <a:pt x="1167" y="14"/>
                      </a:lnTo>
                      <a:lnTo>
                        <a:pt x="1115" y="6"/>
                      </a:lnTo>
                      <a:lnTo>
                        <a:pt x="1053" y="0"/>
                      </a:lnTo>
                      <a:lnTo>
                        <a:pt x="997" y="0"/>
                      </a:lnTo>
                      <a:lnTo>
                        <a:pt x="936" y="0"/>
                      </a:lnTo>
                      <a:lnTo>
                        <a:pt x="885" y="6"/>
                      </a:lnTo>
                      <a:lnTo>
                        <a:pt x="826" y="19"/>
                      </a:lnTo>
                      <a:lnTo>
                        <a:pt x="782" y="28"/>
                      </a:lnTo>
                      <a:lnTo>
                        <a:pt x="727" y="44"/>
                      </a:lnTo>
                      <a:lnTo>
                        <a:pt x="676" y="59"/>
                      </a:lnTo>
                      <a:lnTo>
                        <a:pt x="630" y="78"/>
                      </a:lnTo>
                      <a:lnTo>
                        <a:pt x="586" y="97"/>
                      </a:lnTo>
                      <a:lnTo>
                        <a:pt x="541" y="121"/>
                      </a:lnTo>
                      <a:lnTo>
                        <a:pt x="501" y="145"/>
                      </a:lnTo>
                      <a:lnTo>
                        <a:pt x="456" y="175"/>
                      </a:lnTo>
                      <a:lnTo>
                        <a:pt x="408" y="209"/>
                      </a:lnTo>
                      <a:lnTo>
                        <a:pt x="365" y="242"/>
                      </a:lnTo>
                      <a:lnTo>
                        <a:pt x="326" y="277"/>
                      </a:lnTo>
                      <a:lnTo>
                        <a:pt x="284" y="316"/>
                      </a:lnTo>
                      <a:lnTo>
                        <a:pt x="242" y="360"/>
                      </a:lnTo>
                      <a:lnTo>
                        <a:pt x="206" y="402"/>
                      </a:lnTo>
                      <a:lnTo>
                        <a:pt x="175" y="441"/>
                      </a:lnTo>
                      <a:lnTo>
                        <a:pt x="140" y="495"/>
                      </a:lnTo>
                      <a:lnTo>
                        <a:pt x="106" y="554"/>
                      </a:lnTo>
                      <a:lnTo>
                        <a:pt x="75" y="620"/>
                      </a:lnTo>
                      <a:lnTo>
                        <a:pt x="53" y="685"/>
                      </a:lnTo>
                      <a:lnTo>
                        <a:pt x="34" y="752"/>
                      </a:lnTo>
                      <a:lnTo>
                        <a:pt x="17" y="818"/>
                      </a:lnTo>
                      <a:lnTo>
                        <a:pt x="7" y="879"/>
                      </a:lnTo>
                      <a:lnTo>
                        <a:pt x="0" y="940"/>
                      </a:lnTo>
                      <a:lnTo>
                        <a:pt x="0" y="999"/>
                      </a:lnTo>
                      <a:lnTo>
                        <a:pt x="0" y="1052"/>
                      </a:lnTo>
                      <a:lnTo>
                        <a:pt x="0" y="1115"/>
                      </a:lnTo>
                      <a:lnTo>
                        <a:pt x="3" y="1170"/>
                      </a:lnTo>
                      <a:lnTo>
                        <a:pt x="14" y="1239"/>
                      </a:lnTo>
                      <a:lnTo>
                        <a:pt x="24" y="1299"/>
                      </a:lnTo>
                      <a:lnTo>
                        <a:pt x="40" y="1358"/>
                      </a:lnTo>
                      <a:lnTo>
                        <a:pt x="62" y="1427"/>
                      </a:lnTo>
                      <a:lnTo>
                        <a:pt x="87" y="1488"/>
                      </a:lnTo>
                      <a:lnTo>
                        <a:pt x="113" y="1542"/>
                      </a:lnTo>
                      <a:lnTo>
                        <a:pt x="144" y="1602"/>
                      </a:lnTo>
                      <a:lnTo>
                        <a:pt x="178" y="1660"/>
                      </a:lnTo>
                      <a:lnTo>
                        <a:pt x="208" y="1715"/>
                      </a:lnTo>
                      <a:lnTo>
                        <a:pt x="239" y="1770"/>
                      </a:lnTo>
                      <a:lnTo>
                        <a:pt x="272" y="1830"/>
                      </a:lnTo>
                      <a:lnTo>
                        <a:pt x="323" y="1917"/>
                      </a:lnTo>
                      <a:lnTo>
                        <a:pt x="370" y="2007"/>
                      </a:lnTo>
                      <a:lnTo>
                        <a:pt x="398" y="2053"/>
                      </a:lnTo>
                      <a:lnTo>
                        <a:pt x="412" y="2091"/>
                      </a:lnTo>
                      <a:lnTo>
                        <a:pt x="429" y="2138"/>
                      </a:lnTo>
                      <a:lnTo>
                        <a:pt x="445" y="2192"/>
                      </a:lnTo>
                      <a:lnTo>
                        <a:pt x="458" y="2239"/>
                      </a:lnTo>
                      <a:lnTo>
                        <a:pt x="469" y="2292"/>
                      </a:lnTo>
                      <a:lnTo>
                        <a:pt x="479" y="2365"/>
                      </a:lnTo>
                      <a:lnTo>
                        <a:pt x="492" y="2444"/>
                      </a:lnTo>
                      <a:lnTo>
                        <a:pt x="501" y="2506"/>
                      </a:lnTo>
                      <a:lnTo>
                        <a:pt x="511" y="2586"/>
                      </a:lnTo>
                      <a:lnTo>
                        <a:pt x="518" y="2643"/>
                      </a:lnTo>
                      <a:lnTo>
                        <a:pt x="526" y="2693"/>
                      </a:lnTo>
                      <a:lnTo>
                        <a:pt x="537" y="2742"/>
                      </a:lnTo>
                      <a:lnTo>
                        <a:pt x="541" y="2756"/>
                      </a:lnTo>
                      <a:lnTo>
                        <a:pt x="543" y="2767"/>
                      </a:lnTo>
                      <a:lnTo>
                        <a:pt x="545" y="2773"/>
                      </a:lnTo>
                      <a:lnTo>
                        <a:pt x="546" y="2778"/>
                      </a:lnTo>
                      <a:lnTo>
                        <a:pt x="552" y="2784"/>
                      </a:lnTo>
                      <a:lnTo>
                        <a:pt x="558" y="2794"/>
                      </a:lnTo>
                      <a:lnTo>
                        <a:pt x="567" y="2803"/>
                      </a:lnTo>
                      <a:lnTo>
                        <a:pt x="576" y="2812"/>
                      </a:lnTo>
                      <a:lnTo>
                        <a:pt x="592" y="2824"/>
                      </a:lnTo>
                      <a:lnTo>
                        <a:pt x="610" y="2833"/>
                      </a:lnTo>
                      <a:lnTo>
                        <a:pt x="635" y="2847"/>
                      </a:lnTo>
                      <a:lnTo>
                        <a:pt x="657" y="2856"/>
                      </a:lnTo>
                      <a:lnTo>
                        <a:pt x="681" y="2864"/>
                      </a:lnTo>
                      <a:lnTo>
                        <a:pt x="703" y="2870"/>
                      </a:lnTo>
                      <a:lnTo>
                        <a:pt x="723" y="2875"/>
                      </a:lnTo>
                      <a:lnTo>
                        <a:pt x="753" y="2883"/>
                      </a:lnTo>
                      <a:lnTo>
                        <a:pt x="778" y="2889"/>
                      </a:lnTo>
                      <a:lnTo>
                        <a:pt x="802" y="2892"/>
                      </a:lnTo>
                      <a:lnTo>
                        <a:pt x="829" y="2896"/>
                      </a:lnTo>
                      <a:lnTo>
                        <a:pt x="857" y="2900"/>
                      </a:lnTo>
                      <a:lnTo>
                        <a:pt x="883" y="2902"/>
                      </a:lnTo>
                      <a:lnTo>
                        <a:pt x="906" y="2904"/>
                      </a:lnTo>
                      <a:lnTo>
                        <a:pt x="934" y="2906"/>
                      </a:lnTo>
                      <a:lnTo>
                        <a:pt x="959" y="2908"/>
                      </a:lnTo>
                      <a:lnTo>
                        <a:pt x="984" y="2908"/>
                      </a:lnTo>
                      <a:lnTo>
                        <a:pt x="1006" y="2908"/>
                      </a:lnTo>
                      <a:lnTo>
                        <a:pt x="1031" y="2908"/>
                      </a:lnTo>
                      <a:lnTo>
                        <a:pt x="1061" y="2908"/>
                      </a:lnTo>
                      <a:lnTo>
                        <a:pt x="1086" y="2906"/>
                      </a:lnTo>
                      <a:lnTo>
                        <a:pt x="1108" y="2906"/>
                      </a:lnTo>
                      <a:lnTo>
                        <a:pt x="1134" y="2902"/>
                      </a:lnTo>
                      <a:lnTo>
                        <a:pt x="1166" y="2900"/>
                      </a:lnTo>
                      <a:lnTo>
                        <a:pt x="1188" y="2896"/>
                      </a:lnTo>
                      <a:lnTo>
                        <a:pt x="1217" y="2892"/>
                      </a:lnTo>
                      <a:lnTo>
                        <a:pt x="1241" y="2887"/>
                      </a:lnTo>
                      <a:lnTo>
                        <a:pt x="1265" y="2883"/>
                      </a:lnTo>
                      <a:lnTo>
                        <a:pt x="1288" y="2877"/>
                      </a:lnTo>
                      <a:lnTo>
                        <a:pt x="1309" y="2871"/>
                      </a:lnTo>
                      <a:lnTo>
                        <a:pt x="1334" y="2864"/>
                      </a:lnTo>
                      <a:lnTo>
                        <a:pt x="1354" y="2856"/>
                      </a:lnTo>
                      <a:lnTo>
                        <a:pt x="1375" y="2849"/>
                      </a:lnTo>
                      <a:lnTo>
                        <a:pt x="1395" y="2839"/>
                      </a:lnTo>
                      <a:lnTo>
                        <a:pt x="1415" y="283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6350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0" name="Oval 35"/>
                <p:cNvSpPr>
                  <a:spLocks noChangeAspect="1"/>
                </p:cNvSpPr>
                <p:nvPr/>
              </p:nvSpPr>
              <p:spPr bwMode="auto">
                <a:xfrm>
                  <a:off x="6337" y="4185"/>
                  <a:ext cx="886" cy="296"/>
                </a:xfrm>
                <a:prstGeom prst="ellipse">
                  <a:avLst/>
                </a:prstGeom>
                <a:solidFill>
                  <a:srgbClr val="A0A0A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1" name="Freeform 36"/>
                <p:cNvSpPr>
                  <a:spLocks noChangeAspect="1"/>
                </p:cNvSpPr>
                <p:nvPr/>
              </p:nvSpPr>
              <p:spPr bwMode="auto">
                <a:xfrm>
                  <a:off x="7261" y="1899"/>
                  <a:ext cx="338" cy="432"/>
                </a:xfrm>
                <a:custGeom>
                  <a:avLst/>
                  <a:gdLst>
                    <a:gd name="T0" fmla="*/ 0 w 338"/>
                    <a:gd name="T1" fmla="*/ 0 h 432"/>
                    <a:gd name="T2" fmla="*/ 90 w 338"/>
                    <a:gd name="T3" fmla="*/ 46 h 432"/>
                    <a:gd name="T4" fmla="*/ 172 w 338"/>
                    <a:gd name="T5" fmla="*/ 97 h 432"/>
                    <a:gd name="T6" fmla="*/ 234 w 338"/>
                    <a:gd name="T7" fmla="*/ 148 h 432"/>
                    <a:gd name="T8" fmla="*/ 275 w 338"/>
                    <a:gd name="T9" fmla="*/ 203 h 432"/>
                    <a:gd name="T10" fmla="*/ 304 w 338"/>
                    <a:gd name="T11" fmla="*/ 259 h 432"/>
                    <a:gd name="T12" fmla="*/ 325 w 338"/>
                    <a:gd name="T13" fmla="*/ 308 h 432"/>
                    <a:gd name="T14" fmla="*/ 338 w 338"/>
                    <a:gd name="T15" fmla="*/ 358 h 432"/>
                    <a:gd name="T16" fmla="*/ 219 w 338"/>
                    <a:gd name="T17" fmla="*/ 432 h 432"/>
                    <a:gd name="T18" fmla="*/ 208 w 338"/>
                    <a:gd name="T19" fmla="*/ 362 h 432"/>
                    <a:gd name="T20" fmla="*/ 189 w 338"/>
                    <a:gd name="T21" fmla="*/ 287 h 432"/>
                    <a:gd name="T22" fmla="*/ 161 w 338"/>
                    <a:gd name="T23" fmla="*/ 209 h 432"/>
                    <a:gd name="T24" fmla="*/ 124 w 338"/>
                    <a:gd name="T25" fmla="*/ 144 h 432"/>
                    <a:gd name="T26" fmla="*/ 73 w 338"/>
                    <a:gd name="T27" fmla="*/ 78 h 432"/>
                    <a:gd name="T28" fmla="*/ 0 w 338"/>
                    <a:gd name="T29" fmla="*/ 0 h 4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38"/>
                    <a:gd name="T46" fmla="*/ 0 h 432"/>
                    <a:gd name="T47" fmla="*/ 338 w 338"/>
                    <a:gd name="T48" fmla="*/ 432 h 43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38" h="432">
                      <a:moveTo>
                        <a:pt x="0" y="0"/>
                      </a:moveTo>
                      <a:lnTo>
                        <a:pt x="90" y="46"/>
                      </a:lnTo>
                      <a:lnTo>
                        <a:pt x="172" y="97"/>
                      </a:lnTo>
                      <a:lnTo>
                        <a:pt x="234" y="148"/>
                      </a:lnTo>
                      <a:lnTo>
                        <a:pt x="275" y="203"/>
                      </a:lnTo>
                      <a:lnTo>
                        <a:pt x="304" y="259"/>
                      </a:lnTo>
                      <a:lnTo>
                        <a:pt x="325" y="308"/>
                      </a:lnTo>
                      <a:lnTo>
                        <a:pt x="338" y="358"/>
                      </a:lnTo>
                      <a:lnTo>
                        <a:pt x="219" y="432"/>
                      </a:lnTo>
                      <a:lnTo>
                        <a:pt x="208" y="362"/>
                      </a:lnTo>
                      <a:lnTo>
                        <a:pt x="189" y="287"/>
                      </a:lnTo>
                      <a:lnTo>
                        <a:pt x="161" y="209"/>
                      </a:lnTo>
                      <a:lnTo>
                        <a:pt x="124" y="144"/>
                      </a:lnTo>
                      <a:lnTo>
                        <a:pt x="73" y="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22" name="Group 37"/>
                <p:cNvGrpSpPr>
                  <a:grpSpLocks noChangeAspect="1"/>
                </p:cNvGrpSpPr>
                <p:nvPr/>
              </p:nvGrpSpPr>
              <p:grpSpPr bwMode="auto">
                <a:xfrm>
                  <a:off x="6498" y="2481"/>
                  <a:ext cx="562" cy="1806"/>
                  <a:chOff x="6498" y="2481"/>
                  <a:chExt cx="562" cy="1806"/>
                </a:xfrm>
              </p:grpSpPr>
              <p:sp>
                <p:nvSpPr>
                  <p:cNvPr id="24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6604" y="3234"/>
                    <a:ext cx="345" cy="1053"/>
                  </a:xfrm>
                  <a:custGeom>
                    <a:avLst/>
                    <a:gdLst>
                      <a:gd name="T0" fmla="*/ 0 w 345"/>
                      <a:gd name="T1" fmla="*/ 80 h 1053"/>
                      <a:gd name="T2" fmla="*/ 6 w 345"/>
                      <a:gd name="T3" fmla="*/ 252 h 1053"/>
                      <a:gd name="T4" fmla="*/ 23 w 345"/>
                      <a:gd name="T5" fmla="*/ 274 h 1053"/>
                      <a:gd name="T6" fmla="*/ 17 w 345"/>
                      <a:gd name="T7" fmla="*/ 975 h 1053"/>
                      <a:gd name="T8" fmla="*/ 40 w 345"/>
                      <a:gd name="T9" fmla="*/ 1053 h 1053"/>
                      <a:gd name="T10" fmla="*/ 98 w 345"/>
                      <a:gd name="T11" fmla="*/ 1053 h 1053"/>
                      <a:gd name="T12" fmla="*/ 146 w 345"/>
                      <a:gd name="T13" fmla="*/ 1015 h 1053"/>
                      <a:gd name="T14" fmla="*/ 201 w 345"/>
                      <a:gd name="T15" fmla="*/ 1015 h 1053"/>
                      <a:gd name="T16" fmla="*/ 245 w 345"/>
                      <a:gd name="T17" fmla="*/ 1053 h 1053"/>
                      <a:gd name="T18" fmla="*/ 307 w 345"/>
                      <a:gd name="T19" fmla="*/ 1053 h 1053"/>
                      <a:gd name="T20" fmla="*/ 328 w 345"/>
                      <a:gd name="T21" fmla="*/ 975 h 1053"/>
                      <a:gd name="T22" fmla="*/ 317 w 345"/>
                      <a:gd name="T23" fmla="*/ 274 h 1053"/>
                      <a:gd name="T24" fmla="*/ 333 w 345"/>
                      <a:gd name="T25" fmla="*/ 252 h 1053"/>
                      <a:gd name="T26" fmla="*/ 345 w 345"/>
                      <a:gd name="T27" fmla="*/ 80 h 1053"/>
                      <a:gd name="T28" fmla="*/ 269 w 345"/>
                      <a:gd name="T29" fmla="*/ 17 h 1053"/>
                      <a:gd name="T30" fmla="*/ 231 w 345"/>
                      <a:gd name="T31" fmla="*/ 17 h 1053"/>
                      <a:gd name="T32" fmla="*/ 210 w 345"/>
                      <a:gd name="T33" fmla="*/ 0 h 1053"/>
                      <a:gd name="T34" fmla="*/ 123 w 345"/>
                      <a:gd name="T35" fmla="*/ 0 h 1053"/>
                      <a:gd name="T36" fmla="*/ 104 w 345"/>
                      <a:gd name="T37" fmla="*/ 17 h 1053"/>
                      <a:gd name="T38" fmla="*/ 72 w 345"/>
                      <a:gd name="T39" fmla="*/ 17 h 1053"/>
                      <a:gd name="T40" fmla="*/ 0 w 345"/>
                      <a:gd name="T41" fmla="*/ 80 h 1053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345"/>
                      <a:gd name="T64" fmla="*/ 0 h 1053"/>
                      <a:gd name="T65" fmla="*/ 345 w 345"/>
                      <a:gd name="T66" fmla="*/ 1053 h 1053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345" h="1053">
                        <a:moveTo>
                          <a:pt x="0" y="80"/>
                        </a:moveTo>
                        <a:lnTo>
                          <a:pt x="6" y="252"/>
                        </a:lnTo>
                        <a:lnTo>
                          <a:pt x="23" y="274"/>
                        </a:lnTo>
                        <a:lnTo>
                          <a:pt x="17" y="975"/>
                        </a:lnTo>
                        <a:lnTo>
                          <a:pt x="40" y="1053"/>
                        </a:lnTo>
                        <a:lnTo>
                          <a:pt x="98" y="1053"/>
                        </a:lnTo>
                        <a:lnTo>
                          <a:pt x="146" y="1015"/>
                        </a:lnTo>
                        <a:lnTo>
                          <a:pt x="201" y="1015"/>
                        </a:lnTo>
                        <a:lnTo>
                          <a:pt x="245" y="1053"/>
                        </a:lnTo>
                        <a:lnTo>
                          <a:pt x="307" y="1053"/>
                        </a:lnTo>
                        <a:lnTo>
                          <a:pt x="328" y="975"/>
                        </a:lnTo>
                        <a:lnTo>
                          <a:pt x="317" y="274"/>
                        </a:lnTo>
                        <a:lnTo>
                          <a:pt x="333" y="252"/>
                        </a:lnTo>
                        <a:lnTo>
                          <a:pt x="345" y="80"/>
                        </a:lnTo>
                        <a:lnTo>
                          <a:pt x="269" y="17"/>
                        </a:lnTo>
                        <a:lnTo>
                          <a:pt x="231" y="17"/>
                        </a:lnTo>
                        <a:lnTo>
                          <a:pt x="210" y="0"/>
                        </a:lnTo>
                        <a:lnTo>
                          <a:pt x="123" y="0"/>
                        </a:lnTo>
                        <a:lnTo>
                          <a:pt x="104" y="17"/>
                        </a:lnTo>
                        <a:lnTo>
                          <a:pt x="72" y="17"/>
                        </a:lnTo>
                        <a:lnTo>
                          <a:pt x="0" y="8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5" name="Oval 39"/>
                  <p:cNvSpPr>
                    <a:spLocks noChangeAspect="1"/>
                  </p:cNvSpPr>
                  <p:nvPr/>
                </p:nvSpPr>
                <p:spPr bwMode="auto">
                  <a:xfrm>
                    <a:off x="6781" y="3267"/>
                    <a:ext cx="45" cy="72"/>
                  </a:xfrm>
                  <a:prstGeom prst="ellipse">
                    <a:avLst/>
                  </a:prstGeom>
                  <a:solidFill>
                    <a:srgbClr val="E0E0E0"/>
                  </a:solidFill>
                  <a:ln w="9525">
                    <a:noFill/>
                    <a:round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grpSp>
                <p:nvGrpSpPr>
                  <p:cNvPr id="26" name="Group 4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498" y="2481"/>
                    <a:ext cx="562" cy="828"/>
                    <a:chOff x="6498" y="2481"/>
                    <a:chExt cx="562" cy="828"/>
                  </a:xfrm>
                </p:grpSpPr>
                <p:sp>
                  <p:nvSpPr>
                    <p:cNvPr id="32" name="Oval 4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531" y="2481"/>
                      <a:ext cx="514" cy="28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3" name="Freeform 4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98" y="2610"/>
                      <a:ext cx="562" cy="699"/>
                    </a:xfrm>
                    <a:custGeom>
                      <a:avLst/>
                      <a:gdLst>
                        <a:gd name="T0" fmla="*/ 358 w 562"/>
                        <a:gd name="T1" fmla="*/ 699 h 699"/>
                        <a:gd name="T2" fmla="*/ 562 w 562"/>
                        <a:gd name="T3" fmla="*/ 69 h 699"/>
                        <a:gd name="T4" fmla="*/ 526 w 562"/>
                        <a:gd name="T5" fmla="*/ 56 h 699"/>
                        <a:gd name="T6" fmla="*/ 485 w 562"/>
                        <a:gd name="T7" fmla="*/ 38 h 699"/>
                        <a:gd name="T8" fmla="*/ 431 w 562"/>
                        <a:gd name="T9" fmla="*/ 24 h 699"/>
                        <a:gd name="T10" fmla="*/ 384 w 562"/>
                        <a:gd name="T11" fmla="*/ 12 h 699"/>
                        <a:gd name="T12" fmla="*/ 342 w 562"/>
                        <a:gd name="T13" fmla="*/ 4 h 699"/>
                        <a:gd name="T14" fmla="*/ 297 w 562"/>
                        <a:gd name="T15" fmla="*/ 0 h 699"/>
                        <a:gd name="T16" fmla="*/ 248 w 562"/>
                        <a:gd name="T17" fmla="*/ 3 h 699"/>
                        <a:gd name="T18" fmla="*/ 185 w 562"/>
                        <a:gd name="T19" fmla="*/ 10 h 699"/>
                        <a:gd name="T20" fmla="*/ 132 w 562"/>
                        <a:gd name="T21" fmla="*/ 24 h 699"/>
                        <a:gd name="T22" fmla="*/ 80 w 562"/>
                        <a:gd name="T23" fmla="*/ 38 h 699"/>
                        <a:gd name="T24" fmla="*/ 34 w 562"/>
                        <a:gd name="T25" fmla="*/ 58 h 699"/>
                        <a:gd name="T26" fmla="*/ 0 w 562"/>
                        <a:gd name="T27" fmla="*/ 76 h 699"/>
                        <a:gd name="T28" fmla="*/ 197 w 562"/>
                        <a:gd name="T29" fmla="*/ 699 h 69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562"/>
                        <a:gd name="T46" fmla="*/ 0 h 699"/>
                        <a:gd name="T47" fmla="*/ 562 w 562"/>
                        <a:gd name="T48" fmla="*/ 699 h 69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562" h="699">
                          <a:moveTo>
                            <a:pt x="358" y="699"/>
                          </a:moveTo>
                          <a:lnTo>
                            <a:pt x="562" y="69"/>
                          </a:lnTo>
                          <a:lnTo>
                            <a:pt x="526" y="56"/>
                          </a:lnTo>
                          <a:lnTo>
                            <a:pt x="485" y="38"/>
                          </a:lnTo>
                          <a:lnTo>
                            <a:pt x="431" y="24"/>
                          </a:lnTo>
                          <a:lnTo>
                            <a:pt x="384" y="12"/>
                          </a:lnTo>
                          <a:lnTo>
                            <a:pt x="342" y="4"/>
                          </a:lnTo>
                          <a:lnTo>
                            <a:pt x="297" y="0"/>
                          </a:lnTo>
                          <a:lnTo>
                            <a:pt x="248" y="3"/>
                          </a:lnTo>
                          <a:lnTo>
                            <a:pt x="185" y="10"/>
                          </a:lnTo>
                          <a:lnTo>
                            <a:pt x="132" y="24"/>
                          </a:lnTo>
                          <a:lnTo>
                            <a:pt x="80" y="38"/>
                          </a:lnTo>
                          <a:lnTo>
                            <a:pt x="34" y="58"/>
                          </a:lnTo>
                          <a:lnTo>
                            <a:pt x="0" y="76"/>
                          </a:lnTo>
                          <a:lnTo>
                            <a:pt x="197" y="699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FF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27" name="Group 4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676" y="3385"/>
                    <a:ext cx="193" cy="804"/>
                    <a:chOff x="6676" y="3385"/>
                    <a:chExt cx="193" cy="804"/>
                  </a:xfrm>
                </p:grpSpPr>
                <p:sp>
                  <p:nvSpPr>
                    <p:cNvPr id="28" name="Line 4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708" y="3406"/>
                      <a:ext cx="1" cy="783"/>
                    </a:xfrm>
                    <a:prstGeom prst="line">
                      <a:avLst/>
                    </a:prstGeom>
                    <a:noFill/>
                    <a:ln w="6350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29" name="Line 45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6836" y="3406"/>
                      <a:ext cx="4" cy="779"/>
                    </a:xfrm>
                    <a:prstGeom prst="line">
                      <a:avLst/>
                    </a:prstGeom>
                    <a:noFill/>
                    <a:ln w="6350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0" name="Line 46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6866" y="3385"/>
                      <a:ext cx="3" cy="780"/>
                    </a:xfrm>
                    <a:prstGeom prst="line">
                      <a:avLst/>
                    </a:prstGeom>
                    <a:noFill/>
                    <a:ln w="6350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1" name="Line 47"/>
                    <p:cNvSpPr>
                      <a:spLocks noChangeAspect="1"/>
                    </p:cNvSpPr>
                    <p:nvPr/>
                  </p:nvSpPr>
                  <p:spPr bwMode="auto">
                    <a:xfrm flipH="1" flipV="1">
                      <a:off x="6676" y="3385"/>
                      <a:ext cx="2" cy="780"/>
                    </a:xfrm>
                    <a:prstGeom prst="line">
                      <a:avLst/>
                    </a:prstGeom>
                    <a:noFill/>
                    <a:ln w="6350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</p:grpSp>
            <p:sp>
              <p:nvSpPr>
                <p:cNvPr id="23" name="Freeform 48"/>
                <p:cNvSpPr>
                  <a:spLocks noChangeAspect="1"/>
                </p:cNvSpPr>
                <p:nvPr/>
              </p:nvSpPr>
              <p:spPr bwMode="auto">
                <a:xfrm>
                  <a:off x="6740" y="3766"/>
                  <a:ext cx="546" cy="681"/>
                </a:xfrm>
                <a:custGeom>
                  <a:avLst/>
                  <a:gdLst>
                    <a:gd name="T0" fmla="*/ 546 w 546"/>
                    <a:gd name="T1" fmla="*/ 0 h 681"/>
                    <a:gd name="T2" fmla="*/ 523 w 546"/>
                    <a:gd name="T3" fmla="*/ 20 h 681"/>
                    <a:gd name="T4" fmla="*/ 432 w 546"/>
                    <a:gd name="T5" fmla="*/ 441 h 681"/>
                    <a:gd name="T6" fmla="*/ 415 w 546"/>
                    <a:gd name="T7" fmla="*/ 483 h 681"/>
                    <a:gd name="T8" fmla="*/ 388 w 546"/>
                    <a:gd name="T9" fmla="*/ 518 h 681"/>
                    <a:gd name="T10" fmla="*/ 347 w 546"/>
                    <a:gd name="T11" fmla="*/ 550 h 681"/>
                    <a:gd name="T12" fmla="*/ 307 w 546"/>
                    <a:gd name="T13" fmla="*/ 575 h 681"/>
                    <a:gd name="T14" fmla="*/ 262 w 546"/>
                    <a:gd name="T15" fmla="*/ 598 h 681"/>
                    <a:gd name="T16" fmla="*/ 215 w 546"/>
                    <a:gd name="T17" fmla="*/ 618 h 681"/>
                    <a:gd name="T18" fmla="*/ 163 w 546"/>
                    <a:gd name="T19" fmla="*/ 637 h 681"/>
                    <a:gd name="T20" fmla="*/ 119 w 546"/>
                    <a:gd name="T21" fmla="*/ 647 h 681"/>
                    <a:gd name="T22" fmla="*/ 65 w 546"/>
                    <a:gd name="T23" fmla="*/ 656 h 681"/>
                    <a:gd name="T24" fmla="*/ 0 w 546"/>
                    <a:gd name="T25" fmla="*/ 652 h 681"/>
                    <a:gd name="T26" fmla="*/ 10 w 546"/>
                    <a:gd name="T27" fmla="*/ 677 h 681"/>
                    <a:gd name="T28" fmla="*/ 55 w 546"/>
                    <a:gd name="T29" fmla="*/ 681 h 681"/>
                    <a:gd name="T30" fmla="*/ 86 w 546"/>
                    <a:gd name="T31" fmla="*/ 681 h 681"/>
                    <a:gd name="T32" fmla="*/ 134 w 546"/>
                    <a:gd name="T33" fmla="*/ 677 h 681"/>
                    <a:gd name="T34" fmla="*/ 173 w 546"/>
                    <a:gd name="T35" fmla="*/ 674 h 681"/>
                    <a:gd name="T36" fmla="*/ 227 w 546"/>
                    <a:gd name="T37" fmla="*/ 665 h 681"/>
                    <a:gd name="T38" fmla="*/ 269 w 546"/>
                    <a:gd name="T39" fmla="*/ 657 h 681"/>
                    <a:gd name="T40" fmla="*/ 316 w 546"/>
                    <a:gd name="T41" fmla="*/ 643 h 681"/>
                    <a:gd name="T42" fmla="*/ 343 w 546"/>
                    <a:gd name="T43" fmla="*/ 635 h 681"/>
                    <a:gd name="T44" fmla="*/ 384 w 546"/>
                    <a:gd name="T45" fmla="*/ 618 h 681"/>
                    <a:gd name="T46" fmla="*/ 427 w 546"/>
                    <a:gd name="T47" fmla="*/ 590 h 681"/>
                    <a:gd name="T48" fmla="*/ 440 w 546"/>
                    <a:gd name="T49" fmla="*/ 575 h 681"/>
                    <a:gd name="T50" fmla="*/ 452 w 546"/>
                    <a:gd name="T51" fmla="*/ 554 h 681"/>
                    <a:gd name="T52" fmla="*/ 462 w 546"/>
                    <a:gd name="T53" fmla="*/ 512 h 681"/>
                    <a:gd name="T54" fmla="*/ 471 w 546"/>
                    <a:gd name="T55" fmla="*/ 470 h 681"/>
                    <a:gd name="T56" fmla="*/ 546 w 546"/>
                    <a:gd name="T57" fmla="*/ 0 h 68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46"/>
                    <a:gd name="T88" fmla="*/ 0 h 681"/>
                    <a:gd name="T89" fmla="*/ 546 w 546"/>
                    <a:gd name="T90" fmla="*/ 681 h 681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46" h="681">
                      <a:moveTo>
                        <a:pt x="546" y="0"/>
                      </a:moveTo>
                      <a:lnTo>
                        <a:pt x="523" y="20"/>
                      </a:lnTo>
                      <a:lnTo>
                        <a:pt x="432" y="441"/>
                      </a:lnTo>
                      <a:lnTo>
                        <a:pt x="415" y="483"/>
                      </a:lnTo>
                      <a:lnTo>
                        <a:pt x="388" y="518"/>
                      </a:lnTo>
                      <a:lnTo>
                        <a:pt x="347" y="550"/>
                      </a:lnTo>
                      <a:lnTo>
                        <a:pt x="307" y="575"/>
                      </a:lnTo>
                      <a:lnTo>
                        <a:pt x="262" y="598"/>
                      </a:lnTo>
                      <a:lnTo>
                        <a:pt x="215" y="618"/>
                      </a:lnTo>
                      <a:lnTo>
                        <a:pt x="163" y="637"/>
                      </a:lnTo>
                      <a:lnTo>
                        <a:pt x="119" y="647"/>
                      </a:lnTo>
                      <a:lnTo>
                        <a:pt x="65" y="656"/>
                      </a:lnTo>
                      <a:lnTo>
                        <a:pt x="0" y="652"/>
                      </a:lnTo>
                      <a:lnTo>
                        <a:pt x="10" y="677"/>
                      </a:lnTo>
                      <a:lnTo>
                        <a:pt x="55" y="681"/>
                      </a:lnTo>
                      <a:lnTo>
                        <a:pt x="86" y="681"/>
                      </a:lnTo>
                      <a:lnTo>
                        <a:pt x="134" y="677"/>
                      </a:lnTo>
                      <a:lnTo>
                        <a:pt x="173" y="674"/>
                      </a:lnTo>
                      <a:lnTo>
                        <a:pt x="227" y="665"/>
                      </a:lnTo>
                      <a:lnTo>
                        <a:pt x="269" y="657"/>
                      </a:lnTo>
                      <a:lnTo>
                        <a:pt x="316" y="643"/>
                      </a:lnTo>
                      <a:lnTo>
                        <a:pt x="343" y="635"/>
                      </a:lnTo>
                      <a:lnTo>
                        <a:pt x="384" y="618"/>
                      </a:lnTo>
                      <a:lnTo>
                        <a:pt x="427" y="590"/>
                      </a:lnTo>
                      <a:lnTo>
                        <a:pt x="440" y="575"/>
                      </a:lnTo>
                      <a:lnTo>
                        <a:pt x="452" y="554"/>
                      </a:lnTo>
                      <a:lnTo>
                        <a:pt x="462" y="512"/>
                      </a:lnTo>
                      <a:lnTo>
                        <a:pt x="471" y="470"/>
                      </a:lnTo>
                      <a:lnTo>
                        <a:pt x="54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7" name="Rectangle 49"/>
              <p:cNvSpPr>
                <a:spLocks noChangeAspect="1"/>
              </p:cNvSpPr>
              <p:nvPr/>
            </p:nvSpPr>
            <p:spPr bwMode="auto">
              <a:xfrm>
                <a:off x="5695" y="6585"/>
                <a:ext cx="540" cy="315"/>
              </a:xfrm>
              <a:prstGeom prst="rect">
                <a:avLst/>
              </a:prstGeom>
              <a:gradFill rotWithShape="0">
                <a:gsLst>
                  <a:gs pos="0">
                    <a:srgbClr val="808080"/>
                  </a:gs>
                  <a:gs pos="50000">
                    <a:srgbClr val="C0C0C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54" name="Freeform 50"/>
          <p:cNvSpPr>
            <a:spLocks noChangeArrowheads="1"/>
          </p:cNvSpPr>
          <p:nvPr/>
        </p:nvSpPr>
        <p:spPr bwMode="auto">
          <a:xfrm>
            <a:off x="6882312" y="4507630"/>
            <a:ext cx="2292350" cy="1747838"/>
          </a:xfrm>
          <a:custGeom>
            <a:avLst/>
            <a:gdLst>
              <a:gd name="T0" fmla="*/ 2147483647 w 3181"/>
              <a:gd name="T1" fmla="*/ 2147483647 h 1521"/>
              <a:gd name="T2" fmla="*/ 2147483647 w 3181"/>
              <a:gd name="T3" fmla="*/ 2147483647 h 1521"/>
              <a:gd name="T4" fmla="*/ 2147483647 w 3181"/>
              <a:gd name="T5" fmla="*/ 2147483647 h 1521"/>
              <a:gd name="T6" fmla="*/ 2147483647 w 3181"/>
              <a:gd name="T7" fmla="*/ 2147483647 h 1521"/>
              <a:gd name="T8" fmla="*/ 2147483647 w 3181"/>
              <a:gd name="T9" fmla="*/ 2147483647 h 1521"/>
              <a:gd name="T10" fmla="*/ 2147483647 w 3181"/>
              <a:gd name="T11" fmla="*/ 2147483647 h 1521"/>
              <a:gd name="T12" fmla="*/ 2147483647 w 3181"/>
              <a:gd name="T13" fmla="*/ 2147483647 h 1521"/>
              <a:gd name="T14" fmla="*/ 2147483647 w 3181"/>
              <a:gd name="T15" fmla="*/ 2147483647 h 1521"/>
              <a:gd name="T16" fmla="*/ 2147483647 w 3181"/>
              <a:gd name="T17" fmla="*/ 2147483647 h 1521"/>
              <a:gd name="T18" fmla="*/ 2147483647 w 3181"/>
              <a:gd name="T19" fmla="*/ 2147483647 h 1521"/>
              <a:gd name="T20" fmla="*/ 2147483647 w 3181"/>
              <a:gd name="T21" fmla="*/ 2147483647 h 1521"/>
              <a:gd name="T22" fmla="*/ 2147483647 w 3181"/>
              <a:gd name="T23" fmla="*/ 2147483647 h 1521"/>
              <a:gd name="T24" fmla="*/ 2147483647 w 3181"/>
              <a:gd name="T25" fmla="*/ 2147483647 h 1521"/>
              <a:gd name="T26" fmla="*/ 2147483647 w 3181"/>
              <a:gd name="T27" fmla="*/ 2147483647 h 1521"/>
              <a:gd name="T28" fmla="*/ 2147483647 w 3181"/>
              <a:gd name="T29" fmla="*/ 2147483647 h 1521"/>
              <a:gd name="T30" fmla="*/ 2147483647 w 3181"/>
              <a:gd name="T31" fmla="*/ 2147483647 h 1521"/>
              <a:gd name="T32" fmla="*/ 2147483647 w 3181"/>
              <a:gd name="T33" fmla="*/ 2147483647 h 1521"/>
              <a:gd name="T34" fmla="*/ 2147483647 w 3181"/>
              <a:gd name="T35" fmla="*/ 2147483647 h 1521"/>
              <a:gd name="T36" fmla="*/ 2147483647 w 3181"/>
              <a:gd name="T37" fmla="*/ 2147483647 h 1521"/>
              <a:gd name="T38" fmla="*/ 2147483647 w 3181"/>
              <a:gd name="T39" fmla="*/ 2147483647 h 1521"/>
              <a:gd name="T40" fmla="*/ 2147483647 w 3181"/>
              <a:gd name="T41" fmla="*/ 2147483647 h 1521"/>
              <a:gd name="T42" fmla="*/ 2147483647 w 3181"/>
              <a:gd name="T43" fmla="*/ 2147483647 h 1521"/>
              <a:gd name="T44" fmla="*/ 2147483647 w 3181"/>
              <a:gd name="T45" fmla="*/ 2147483647 h 152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181"/>
              <a:gd name="T70" fmla="*/ 0 h 1521"/>
              <a:gd name="T71" fmla="*/ 3181 w 3181"/>
              <a:gd name="T72" fmla="*/ 1521 h 152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181" h="1521">
                <a:moveTo>
                  <a:pt x="15" y="1271"/>
                </a:moveTo>
                <a:cubicBezTo>
                  <a:pt x="83" y="1293"/>
                  <a:pt x="0" y="1262"/>
                  <a:pt x="58" y="1297"/>
                </a:cubicBezTo>
                <a:cubicBezTo>
                  <a:pt x="65" y="1301"/>
                  <a:pt x="116" y="1313"/>
                  <a:pt x="118" y="1314"/>
                </a:cubicBezTo>
                <a:cubicBezTo>
                  <a:pt x="181" y="1355"/>
                  <a:pt x="246" y="1362"/>
                  <a:pt x="316" y="1383"/>
                </a:cubicBezTo>
                <a:cubicBezTo>
                  <a:pt x="361" y="1397"/>
                  <a:pt x="408" y="1425"/>
                  <a:pt x="453" y="1434"/>
                </a:cubicBezTo>
                <a:cubicBezTo>
                  <a:pt x="558" y="1455"/>
                  <a:pt x="571" y="1452"/>
                  <a:pt x="685" y="1460"/>
                </a:cubicBezTo>
                <a:cubicBezTo>
                  <a:pt x="1089" y="1521"/>
                  <a:pt x="1319" y="1482"/>
                  <a:pt x="1837" y="1477"/>
                </a:cubicBezTo>
                <a:cubicBezTo>
                  <a:pt x="1919" y="1466"/>
                  <a:pt x="1996" y="1444"/>
                  <a:pt x="2078" y="1434"/>
                </a:cubicBezTo>
                <a:cubicBezTo>
                  <a:pt x="2176" y="1423"/>
                  <a:pt x="2273" y="1414"/>
                  <a:pt x="2370" y="1400"/>
                </a:cubicBezTo>
                <a:cubicBezTo>
                  <a:pt x="2425" y="1392"/>
                  <a:pt x="2479" y="1382"/>
                  <a:pt x="2534" y="1374"/>
                </a:cubicBezTo>
                <a:cubicBezTo>
                  <a:pt x="2566" y="1369"/>
                  <a:pt x="2628" y="1357"/>
                  <a:pt x="2628" y="1357"/>
                </a:cubicBezTo>
                <a:cubicBezTo>
                  <a:pt x="2664" y="1339"/>
                  <a:pt x="2709" y="1310"/>
                  <a:pt x="2748" y="1297"/>
                </a:cubicBezTo>
                <a:cubicBezTo>
                  <a:pt x="2793" y="1263"/>
                  <a:pt x="2846" y="1233"/>
                  <a:pt x="2886" y="1193"/>
                </a:cubicBezTo>
                <a:cubicBezTo>
                  <a:pt x="2947" y="1132"/>
                  <a:pt x="2879" y="1180"/>
                  <a:pt x="2938" y="1142"/>
                </a:cubicBezTo>
                <a:cubicBezTo>
                  <a:pt x="2999" y="1049"/>
                  <a:pt x="2898" y="1198"/>
                  <a:pt x="2989" y="1090"/>
                </a:cubicBezTo>
                <a:cubicBezTo>
                  <a:pt x="2997" y="1080"/>
                  <a:pt x="2999" y="1066"/>
                  <a:pt x="3006" y="1056"/>
                </a:cubicBezTo>
                <a:cubicBezTo>
                  <a:pt x="3017" y="1039"/>
                  <a:pt x="3035" y="1028"/>
                  <a:pt x="3049" y="1013"/>
                </a:cubicBezTo>
                <a:cubicBezTo>
                  <a:pt x="3071" y="948"/>
                  <a:pt x="3039" y="1030"/>
                  <a:pt x="3084" y="961"/>
                </a:cubicBezTo>
                <a:cubicBezTo>
                  <a:pt x="3125" y="898"/>
                  <a:pt x="3057" y="968"/>
                  <a:pt x="3110" y="918"/>
                </a:cubicBezTo>
                <a:cubicBezTo>
                  <a:pt x="3124" y="889"/>
                  <a:pt x="3134" y="862"/>
                  <a:pt x="3144" y="832"/>
                </a:cubicBezTo>
                <a:cubicBezTo>
                  <a:pt x="3181" y="586"/>
                  <a:pt x="3161" y="410"/>
                  <a:pt x="3153" y="119"/>
                </a:cubicBezTo>
                <a:cubicBezTo>
                  <a:pt x="3153" y="103"/>
                  <a:pt x="3129" y="12"/>
                  <a:pt x="3110" y="7"/>
                </a:cubicBezTo>
                <a:cubicBezTo>
                  <a:pt x="3082" y="0"/>
                  <a:pt x="3053" y="7"/>
                  <a:pt x="3024" y="7"/>
                </a:cubicBezTo>
              </a:path>
            </a:pathLst>
          </a:custGeom>
          <a:noFill/>
          <a:ln w="76200">
            <a:solidFill>
              <a:schemeClr val="accent5">
                <a:lumMod val="50000"/>
              </a:schemeClr>
            </a:solidFill>
            <a:miter lim="800000"/>
          </a:ln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Freeform 51"/>
          <p:cNvSpPr>
            <a:spLocks noChangeArrowheads="1"/>
          </p:cNvSpPr>
          <p:nvPr/>
        </p:nvSpPr>
        <p:spPr bwMode="auto">
          <a:xfrm>
            <a:off x="7839575" y="3986930"/>
            <a:ext cx="633412" cy="530225"/>
          </a:xfrm>
          <a:custGeom>
            <a:avLst/>
            <a:gdLst>
              <a:gd name="T0" fmla="*/ 2147483647 w 877"/>
              <a:gd name="T1" fmla="*/ 2147483647 h 461"/>
              <a:gd name="T2" fmla="*/ 2147483647 w 877"/>
              <a:gd name="T3" fmla="*/ 2147483647 h 461"/>
              <a:gd name="T4" fmla="*/ 2147483647 w 877"/>
              <a:gd name="T5" fmla="*/ 2147483647 h 461"/>
              <a:gd name="T6" fmla="*/ 2147483647 w 877"/>
              <a:gd name="T7" fmla="*/ 2147483647 h 461"/>
              <a:gd name="T8" fmla="*/ 2147483647 w 877"/>
              <a:gd name="T9" fmla="*/ 2147483647 h 461"/>
              <a:gd name="T10" fmla="*/ 2147483647 w 877"/>
              <a:gd name="T11" fmla="*/ 2147483647 h 461"/>
              <a:gd name="T12" fmla="*/ 0 w 877"/>
              <a:gd name="T13" fmla="*/ 2147483647 h 4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77"/>
              <a:gd name="T22" fmla="*/ 0 h 461"/>
              <a:gd name="T23" fmla="*/ 877 w 877"/>
              <a:gd name="T24" fmla="*/ 461 h 46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77" h="461">
                <a:moveTo>
                  <a:pt x="877" y="461"/>
                </a:moveTo>
                <a:cubicBezTo>
                  <a:pt x="865" y="426"/>
                  <a:pt x="866" y="413"/>
                  <a:pt x="834" y="392"/>
                </a:cubicBezTo>
                <a:cubicBezTo>
                  <a:pt x="807" y="350"/>
                  <a:pt x="768" y="329"/>
                  <a:pt x="731" y="298"/>
                </a:cubicBezTo>
                <a:cubicBezTo>
                  <a:pt x="707" y="278"/>
                  <a:pt x="702" y="265"/>
                  <a:pt x="671" y="255"/>
                </a:cubicBezTo>
                <a:cubicBezTo>
                  <a:pt x="643" y="227"/>
                  <a:pt x="633" y="198"/>
                  <a:pt x="593" y="186"/>
                </a:cubicBezTo>
                <a:cubicBezTo>
                  <a:pt x="536" y="148"/>
                  <a:pt x="497" y="104"/>
                  <a:pt x="430" y="83"/>
                </a:cubicBezTo>
                <a:cubicBezTo>
                  <a:pt x="302" y="0"/>
                  <a:pt x="143" y="14"/>
                  <a:pt x="0" y="14"/>
                </a:cubicBezTo>
              </a:path>
            </a:pathLst>
          </a:custGeom>
          <a:noFill/>
          <a:ln w="76200">
            <a:solidFill>
              <a:schemeClr val="accent5">
                <a:lumMod val="50000"/>
              </a:schemeClr>
            </a:solidFill>
            <a:miter lim="800000"/>
          </a:ln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Freeform 52"/>
          <p:cNvSpPr>
            <a:spLocks noChangeArrowheads="1"/>
          </p:cNvSpPr>
          <p:nvPr/>
        </p:nvSpPr>
        <p:spPr bwMode="auto">
          <a:xfrm>
            <a:off x="5752012" y="4042493"/>
            <a:ext cx="557213" cy="1824037"/>
          </a:xfrm>
          <a:custGeom>
            <a:avLst/>
            <a:gdLst>
              <a:gd name="T0" fmla="*/ 2147483647 w 773"/>
              <a:gd name="T1" fmla="*/ 0 h 1588"/>
              <a:gd name="T2" fmla="*/ 2147483647 w 773"/>
              <a:gd name="T3" fmla="*/ 2147483647 h 1588"/>
              <a:gd name="T4" fmla="*/ 2147483647 w 773"/>
              <a:gd name="T5" fmla="*/ 2147483647 h 1588"/>
              <a:gd name="T6" fmla="*/ 2147483647 w 773"/>
              <a:gd name="T7" fmla="*/ 2147483647 h 1588"/>
              <a:gd name="T8" fmla="*/ 2147483647 w 773"/>
              <a:gd name="T9" fmla="*/ 2147483647 h 1588"/>
              <a:gd name="T10" fmla="*/ 0 w 773"/>
              <a:gd name="T11" fmla="*/ 2147483647 h 1588"/>
              <a:gd name="T12" fmla="*/ 2147483647 w 773"/>
              <a:gd name="T13" fmla="*/ 2147483647 h 1588"/>
              <a:gd name="T14" fmla="*/ 2147483647 w 773"/>
              <a:gd name="T15" fmla="*/ 2147483647 h 1588"/>
              <a:gd name="T16" fmla="*/ 2147483647 w 773"/>
              <a:gd name="T17" fmla="*/ 2147483647 h 1588"/>
              <a:gd name="T18" fmla="*/ 2147483647 w 773"/>
              <a:gd name="T19" fmla="*/ 2147483647 h 1588"/>
              <a:gd name="T20" fmla="*/ 2147483647 w 773"/>
              <a:gd name="T21" fmla="*/ 2147483647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73"/>
              <a:gd name="T34" fmla="*/ 0 h 1588"/>
              <a:gd name="T35" fmla="*/ 773 w 773"/>
              <a:gd name="T36" fmla="*/ 1588 h 158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73" h="1588">
                <a:moveTo>
                  <a:pt x="773" y="0"/>
                </a:moveTo>
                <a:cubicBezTo>
                  <a:pt x="630" y="3"/>
                  <a:pt x="487" y="3"/>
                  <a:pt x="344" y="9"/>
                </a:cubicBezTo>
                <a:cubicBezTo>
                  <a:pt x="308" y="10"/>
                  <a:pt x="294" y="46"/>
                  <a:pt x="275" y="69"/>
                </a:cubicBezTo>
                <a:cubicBezTo>
                  <a:pt x="226" y="128"/>
                  <a:pt x="194" y="204"/>
                  <a:pt x="137" y="258"/>
                </a:cubicBezTo>
                <a:cubicBezTo>
                  <a:pt x="119" y="315"/>
                  <a:pt x="62" y="348"/>
                  <a:pt x="43" y="404"/>
                </a:cubicBezTo>
                <a:cubicBezTo>
                  <a:pt x="24" y="459"/>
                  <a:pt x="9" y="511"/>
                  <a:pt x="0" y="568"/>
                </a:cubicBezTo>
                <a:cubicBezTo>
                  <a:pt x="3" y="720"/>
                  <a:pt x="5" y="871"/>
                  <a:pt x="8" y="1023"/>
                </a:cubicBezTo>
                <a:cubicBezTo>
                  <a:pt x="15" y="1333"/>
                  <a:pt x="0" y="1299"/>
                  <a:pt x="69" y="1496"/>
                </a:cubicBezTo>
                <a:cubicBezTo>
                  <a:pt x="77" y="1518"/>
                  <a:pt x="114" y="1502"/>
                  <a:pt x="137" y="1505"/>
                </a:cubicBezTo>
                <a:cubicBezTo>
                  <a:pt x="184" y="1519"/>
                  <a:pt x="166" y="1537"/>
                  <a:pt x="197" y="1556"/>
                </a:cubicBezTo>
                <a:cubicBezTo>
                  <a:pt x="248" y="1588"/>
                  <a:pt x="325" y="1582"/>
                  <a:pt x="378" y="1582"/>
                </a:cubicBezTo>
              </a:path>
            </a:pathLst>
          </a:custGeom>
          <a:noFill/>
          <a:ln w="76200">
            <a:solidFill>
              <a:schemeClr val="accent5">
                <a:lumMod val="50000"/>
              </a:schemeClr>
            </a:solidFill>
            <a:miter lim="800000"/>
          </a:ln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Oval 53"/>
          <p:cNvSpPr>
            <a:spLocks noChangeArrowheads="1"/>
          </p:cNvSpPr>
          <p:nvPr/>
        </p:nvSpPr>
        <p:spPr bwMode="auto">
          <a:xfrm rot="21516670">
            <a:off x="4401050" y="4277443"/>
            <a:ext cx="42862" cy="55562"/>
          </a:xfrm>
          <a:prstGeom prst="ellipse">
            <a:avLst/>
          </a:prstGeom>
          <a:solidFill>
            <a:srgbClr val="B2B2B2"/>
          </a:solidFill>
          <a:ln w="28575">
            <a:solidFill>
              <a:srgbClr val="4D4D4D"/>
            </a:solidFill>
            <a:miter lim="800000"/>
          </a:ln>
        </p:spPr>
        <p:txBody>
          <a:bodyPr wrap="none" anchor="ctr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8" name="xjhsy4" descr="w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11787" y="5106118"/>
            <a:ext cx="1790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xjhsy8" descr="w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9937" y="3715468"/>
            <a:ext cx="995363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0" name="xjhsy3"/>
          <p:cNvGrpSpPr>
            <a:grpSpLocks noChangeAspect="1"/>
          </p:cNvGrpSpPr>
          <p:nvPr/>
        </p:nvGrpSpPr>
        <p:grpSpPr bwMode="auto">
          <a:xfrm>
            <a:off x="1584825" y="3593230"/>
            <a:ext cx="2100262" cy="866775"/>
            <a:chOff x="3844" y="3868"/>
            <a:chExt cx="3712" cy="1144"/>
          </a:xfrm>
        </p:grpSpPr>
        <p:grpSp>
          <p:nvGrpSpPr>
            <p:cNvPr id="61" name="Group 57"/>
            <p:cNvGrpSpPr>
              <a:grpSpLocks noChangeAspect="1"/>
            </p:cNvGrpSpPr>
            <p:nvPr/>
          </p:nvGrpSpPr>
          <p:grpSpPr bwMode="auto">
            <a:xfrm>
              <a:off x="3844" y="4435"/>
              <a:ext cx="3712" cy="577"/>
              <a:chOff x="3920" y="4213"/>
              <a:chExt cx="2493" cy="577"/>
            </a:xfrm>
          </p:grpSpPr>
          <p:sp>
            <p:nvSpPr>
              <p:cNvPr id="98" name="Freeform 58" descr="栎木"/>
              <p:cNvSpPr>
                <a:spLocks noChangeAspect="1"/>
              </p:cNvSpPr>
              <p:nvPr/>
            </p:nvSpPr>
            <p:spPr bwMode="auto">
              <a:xfrm flipV="1">
                <a:off x="3920" y="4677"/>
                <a:ext cx="2493" cy="113"/>
              </a:xfrm>
              <a:custGeom>
                <a:avLst/>
                <a:gdLst>
                  <a:gd name="T0" fmla="*/ 0 w 400"/>
                  <a:gd name="T1" fmla="*/ 0 h 400"/>
                  <a:gd name="T2" fmla="*/ 2147483647 w 400"/>
                  <a:gd name="T3" fmla="*/ 0 h 400"/>
                  <a:gd name="T4" fmla="*/ 2147483647 w 400"/>
                  <a:gd name="T5" fmla="*/ 0 h 400"/>
                  <a:gd name="T6" fmla="*/ 0 w 400"/>
                  <a:gd name="T7" fmla="*/ 0 h 400"/>
                  <a:gd name="T8" fmla="*/ 0 w 400"/>
                  <a:gd name="T9" fmla="*/ 0 h 4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0"/>
                  <a:gd name="T16" fmla="*/ 0 h 400"/>
                  <a:gd name="T17" fmla="*/ 400 w 400"/>
                  <a:gd name="T18" fmla="*/ 400 h 4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0" h="400">
                    <a:moveTo>
                      <a:pt x="0" y="0"/>
                    </a:moveTo>
                    <a:lnTo>
                      <a:pt x="400" y="0"/>
                    </a:lnTo>
                    <a:lnTo>
                      <a:pt x="400" y="400"/>
                    </a:lnTo>
                    <a:lnTo>
                      <a:pt x="0" y="4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miter lim="800000"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99"/>
                </a:extrusionClr>
              </a:sp3d>
            </p:spPr>
            <p:txBody>
              <a:bodyPr>
                <a:flatTx/>
              </a:bodyPr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9" name="AutoShape 59"/>
              <p:cNvSpPr>
                <a:spLocks noChangeAspect="1"/>
              </p:cNvSpPr>
              <p:nvPr/>
            </p:nvSpPr>
            <p:spPr bwMode="auto">
              <a:xfrm>
                <a:off x="6120" y="4217"/>
                <a:ext cx="213" cy="369"/>
              </a:xfrm>
              <a:prstGeom prst="flowChartMagneticDisk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0" name="AutoShape 60"/>
              <p:cNvSpPr>
                <a:spLocks noChangeAspect="1"/>
              </p:cNvSpPr>
              <p:nvPr/>
            </p:nvSpPr>
            <p:spPr bwMode="auto">
              <a:xfrm>
                <a:off x="4340" y="4213"/>
                <a:ext cx="213" cy="369"/>
              </a:xfrm>
              <a:prstGeom prst="flowChartMagneticDisk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2" name="Group 61"/>
            <p:cNvGrpSpPr>
              <a:grpSpLocks noChangeAspect="1"/>
            </p:cNvGrpSpPr>
            <p:nvPr/>
          </p:nvGrpSpPr>
          <p:grpSpPr bwMode="auto">
            <a:xfrm>
              <a:off x="5514" y="3868"/>
              <a:ext cx="540" cy="936"/>
              <a:chOff x="5695" y="5964"/>
              <a:chExt cx="540" cy="936"/>
            </a:xfrm>
          </p:grpSpPr>
          <p:grpSp>
            <p:nvGrpSpPr>
              <p:cNvPr id="63" name="Group 62"/>
              <p:cNvGrpSpPr>
                <a:grpSpLocks noChangeAspect="1"/>
              </p:cNvGrpSpPr>
              <p:nvPr/>
            </p:nvGrpSpPr>
            <p:grpSpPr bwMode="auto">
              <a:xfrm>
                <a:off x="5769" y="5964"/>
                <a:ext cx="402" cy="734"/>
                <a:chOff x="5770" y="1606"/>
                <a:chExt cx="2019" cy="3673"/>
              </a:xfrm>
            </p:grpSpPr>
            <p:grpSp>
              <p:nvGrpSpPr>
                <p:cNvPr id="65" name="Group 63"/>
                <p:cNvGrpSpPr>
                  <a:grpSpLocks noChangeAspect="1"/>
                </p:cNvGrpSpPr>
                <p:nvPr/>
              </p:nvGrpSpPr>
              <p:grpSpPr bwMode="auto">
                <a:xfrm>
                  <a:off x="6320" y="4418"/>
                  <a:ext cx="913" cy="861"/>
                  <a:chOff x="6320" y="4418"/>
                  <a:chExt cx="913" cy="861"/>
                </a:xfrm>
              </p:grpSpPr>
              <p:grpSp>
                <p:nvGrpSpPr>
                  <p:cNvPr id="81" name="Group 6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320" y="4418"/>
                    <a:ext cx="913" cy="861"/>
                    <a:chOff x="6320" y="4418"/>
                    <a:chExt cx="913" cy="861"/>
                  </a:xfrm>
                </p:grpSpPr>
                <p:grpSp>
                  <p:nvGrpSpPr>
                    <p:cNvPr id="87" name="Group 6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549" y="5081"/>
                      <a:ext cx="498" cy="198"/>
                      <a:chOff x="6549" y="5081"/>
                      <a:chExt cx="498" cy="198"/>
                    </a:xfrm>
                  </p:grpSpPr>
                  <p:sp>
                    <p:nvSpPr>
                      <p:cNvPr id="96" name="Freeform 6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549" y="5081"/>
                        <a:ext cx="498" cy="198"/>
                      </a:xfrm>
                      <a:custGeom>
                        <a:avLst/>
                        <a:gdLst>
                          <a:gd name="T0" fmla="*/ 0 w 498"/>
                          <a:gd name="T1" fmla="*/ 0 h 198"/>
                          <a:gd name="T2" fmla="*/ 101 w 498"/>
                          <a:gd name="T3" fmla="*/ 157 h 198"/>
                          <a:gd name="T4" fmla="*/ 110 w 498"/>
                          <a:gd name="T5" fmla="*/ 167 h 198"/>
                          <a:gd name="T6" fmla="*/ 121 w 498"/>
                          <a:gd name="T7" fmla="*/ 173 h 198"/>
                          <a:gd name="T8" fmla="*/ 136 w 498"/>
                          <a:gd name="T9" fmla="*/ 178 h 198"/>
                          <a:gd name="T10" fmla="*/ 153 w 498"/>
                          <a:gd name="T11" fmla="*/ 186 h 198"/>
                          <a:gd name="T12" fmla="*/ 174 w 498"/>
                          <a:gd name="T13" fmla="*/ 190 h 198"/>
                          <a:gd name="T14" fmla="*/ 188 w 498"/>
                          <a:gd name="T15" fmla="*/ 191 h 198"/>
                          <a:gd name="T16" fmla="*/ 205 w 498"/>
                          <a:gd name="T17" fmla="*/ 194 h 198"/>
                          <a:gd name="T18" fmla="*/ 222 w 498"/>
                          <a:gd name="T19" fmla="*/ 195 h 198"/>
                          <a:gd name="T20" fmla="*/ 243 w 498"/>
                          <a:gd name="T21" fmla="*/ 198 h 198"/>
                          <a:gd name="T22" fmla="*/ 257 w 498"/>
                          <a:gd name="T23" fmla="*/ 198 h 198"/>
                          <a:gd name="T24" fmla="*/ 278 w 498"/>
                          <a:gd name="T25" fmla="*/ 195 h 198"/>
                          <a:gd name="T26" fmla="*/ 295 w 498"/>
                          <a:gd name="T27" fmla="*/ 194 h 198"/>
                          <a:gd name="T28" fmla="*/ 315 w 498"/>
                          <a:gd name="T29" fmla="*/ 191 h 198"/>
                          <a:gd name="T30" fmla="*/ 332 w 498"/>
                          <a:gd name="T31" fmla="*/ 190 h 198"/>
                          <a:gd name="T32" fmla="*/ 349 w 498"/>
                          <a:gd name="T33" fmla="*/ 185 h 198"/>
                          <a:gd name="T34" fmla="*/ 366 w 498"/>
                          <a:gd name="T35" fmla="*/ 181 h 198"/>
                          <a:gd name="T36" fmla="*/ 380 w 498"/>
                          <a:gd name="T37" fmla="*/ 173 h 198"/>
                          <a:gd name="T38" fmla="*/ 392 w 498"/>
                          <a:gd name="T39" fmla="*/ 165 h 198"/>
                          <a:gd name="T40" fmla="*/ 397 w 498"/>
                          <a:gd name="T41" fmla="*/ 160 h 198"/>
                          <a:gd name="T42" fmla="*/ 405 w 498"/>
                          <a:gd name="T43" fmla="*/ 152 h 198"/>
                          <a:gd name="T44" fmla="*/ 498 w 498"/>
                          <a:gd name="T45" fmla="*/ 0 h 198"/>
                          <a:gd name="T46" fmla="*/ 0 w 498"/>
                          <a:gd name="T47" fmla="*/ 0 h 198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w 498"/>
                          <a:gd name="T73" fmla="*/ 0 h 198"/>
                          <a:gd name="T74" fmla="*/ 498 w 498"/>
                          <a:gd name="T75" fmla="*/ 198 h 198"/>
                        </a:gdLst>
                        <a:ahLst/>
                        <a:cxnLst>
                          <a:cxn ang="T48">
                            <a:pos x="T0" y="T1"/>
                          </a:cxn>
                          <a:cxn ang="T49">
                            <a:pos x="T2" y="T3"/>
                          </a:cxn>
                          <a:cxn ang="T50">
                            <a:pos x="T4" y="T5"/>
                          </a:cxn>
                          <a:cxn ang="T51">
                            <a:pos x="T6" y="T7"/>
                          </a:cxn>
                          <a:cxn ang="T52">
                            <a:pos x="T8" y="T9"/>
                          </a:cxn>
                          <a:cxn ang="T53">
                            <a:pos x="T10" y="T11"/>
                          </a:cxn>
                          <a:cxn ang="T54">
                            <a:pos x="T12" y="T13"/>
                          </a:cxn>
                          <a:cxn ang="T55">
                            <a:pos x="T14" y="T15"/>
                          </a:cxn>
                          <a:cxn ang="T56">
                            <a:pos x="T16" y="T17"/>
                          </a:cxn>
                          <a:cxn ang="T57">
                            <a:pos x="T18" y="T19"/>
                          </a:cxn>
                          <a:cxn ang="T58">
                            <a:pos x="T20" y="T21"/>
                          </a:cxn>
                          <a:cxn ang="T59">
                            <a:pos x="T22" y="T23"/>
                          </a:cxn>
                          <a:cxn ang="T60">
                            <a:pos x="T24" y="T25"/>
                          </a:cxn>
                          <a:cxn ang="T61">
                            <a:pos x="T26" y="T27"/>
                          </a:cxn>
                          <a:cxn ang="T62">
                            <a:pos x="T28" y="T29"/>
                          </a:cxn>
                          <a:cxn ang="T63">
                            <a:pos x="T30" y="T31"/>
                          </a:cxn>
                          <a:cxn ang="T64">
                            <a:pos x="T32" y="T33"/>
                          </a:cxn>
                          <a:cxn ang="T65">
                            <a:pos x="T34" y="T35"/>
                          </a:cxn>
                          <a:cxn ang="T66">
                            <a:pos x="T36" y="T37"/>
                          </a:cxn>
                          <a:cxn ang="T67">
                            <a:pos x="T38" y="T39"/>
                          </a:cxn>
                          <a:cxn ang="T68">
                            <a:pos x="T40" y="T41"/>
                          </a:cxn>
                          <a:cxn ang="T69">
                            <a:pos x="T42" y="T43"/>
                          </a:cxn>
                          <a:cxn ang="T70">
                            <a:pos x="T44" y="T45"/>
                          </a:cxn>
                          <a:cxn ang="T71">
                            <a:pos x="T46" y="T47"/>
                          </a:cxn>
                        </a:cxnLst>
                        <a:rect l="T72" t="T73" r="T74" b="T75"/>
                        <a:pathLst>
                          <a:path w="498" h="198">
                            <a:moveTo>
                              <a:pt x="0" y="0"/>
                            </a:moveTo>
                            <a:lnTo>
                              <a:pt x="101" y="157"/>
                            </a:lnTo>
                            <a:lnTo>
                              <a:pt x="110" y="167"/>
                            </a:lnTo>
                            <a:lnTo>
                              <a:pt x="121" y="173"/>
                            </a:lnTo>
                            <a:lnTo>
                              <a:pt x="136" y="178"/>
                            </a:lnTo>
                            <a:lnTo>
                              <a:pt x="153" y="186"/>
                            </a:lnTo>
                            <a:lnTo>
                              <a:pt x="174" y="190"/>
                            </a:lnTo>
                            <a:lnTo>
                              <a:pt x="188" y="191"/>
                            </a:lnTo>
                            <a:lnTo>
                              <a:pt x="205" y="194"/>
                            </a:lnTo>
                            <a:lnTo>
                              <a:pt x="222" y="195"/>
                            </a:lnTo>
                            <a:lnTo>
                              <a:pt x="243" y="198"/>
                            </a:lnTo>
                            <a:lnTo>
                              <a:pt x="257" y="198"/>
                            </a:lnTo>
                            <a:lnTo>
                              <a:pt x="278" y="195"/>
                            </a:lnTo>
                            <a:lnTo>
                              <a:pt x="295" y="194"/>
                            </a:lnTo>
                            <a:lnTo>
                              <a:pt x="315" y="191"/>
                            </a:lnTo>
                            <a:lnTo>
                              <a:pt x="332" y="190"/>
                            </a:lnTo>
                            <a:lnTo>
                              <a:pt x="349" y="185"/>
                            </a:lnTo>
                            <a:lnTo>
                              <a:pt x="366" y="181"/>
                            </a:lnTo>
                            <a:lnTo>
                              <a:pt x="380" y="173"/>
                            </a:lnTo>
                            <a:lnTo>
                              <a:pt x="392" y="165"/>
                            </a:lnTo>
                            <a:lnTo>
                              <a:pt x="397" y="160"/>
                            </a:lnTo>
                            <a:lnTo>
                              <a:pt x="405" y="152"/>
                            </a:lnTo>
                            <a:lnTo>
                              <a:pt x="498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/>
                      <a:lstStyle/>
                      <a:p>
                        <a:endParaRPr lang="zh-CN" altLang="en-US" sz="24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97" name="Freeform 6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627" y="5081"/>
                        <a:ext cx="222" cy="198"/>
                      </a:xfrm>
                      <a:custGeom>
                        <a:avLst/>
                        <a:gdLst>
                          <a:gd name="T0" fmla="*/ 0 w 222"/>
                          <a:gd name="T1" fmla="*/ 0 h 198"/>
                          <a:gd name="T2" fmla="*/ 62 w 222"/>
                          <a:gd name="T3" fmla="*/ 178 h 198"/>
                          <a:gd name="T4" fmla="*/ 75 w 222"/>
                          <a:gd name="T5" fmla="*/ 186 h 198"/>
                          <a:gd name="T6" fmla="*/ 96 w 222"/>
                          <a:gd name="T7" fmla="*/ 190 h 198"/>
                          <a:gd name="T8" fmla="*/ 110 w 222"/>
                          <a:gd name="T9" fmla="*/ 191 h 198"/>
                          <a:gd name="T10" fmla="*/ 127 w 222"/>
                          <a:gd name="T11" fmla="*/ 194 h 198"/>
                          <a:gd name="T12" fmla="*/ 144 w 222"/>
                          <a:gd name="T13" fmla="*/ 195 h 198"/>
                          <a:gd name="T14" fmla="*/ 165 w 222"/>
                          <a:gd name="T15" fmla="*/ 198 h 198"/>
                          <a:gd name="T16" fmla="*/ 179 w 222"/>
                          <a:gd name="T17" fmla="*/ 198 h 198"/>
                          <a:gd name="T18" fmla="*/ 200 w 222"/>
                          <a:gd name="T19" fmla="*/ 195 h 198"/>
                          <a:gd name="T20" fmla="*/ 222 w 222"/>
                          <a:gd name="T21" fmla="*/ 0 h 198"/>
                          <a:gd name="T22" fmla="*/ 0 w 222"/>
                          <a:gd name="T23" fmla="*/ 0 h 198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w 222"/>
                          <a:gd name="T37" fmla="*/ 0 h 198"/>
                          <a:gd name="T38" fmla="*/ 222 w 222"/>
                          <a:gd name="T39" fmla="*/ 198 h 198"/>
                        </a:gdLst>
                        <a:ahLst/>
                        <a:cxnLst>
                          <a:cxn ang="T24">
                            <a:pos x="T0" y="T1"/>
                          </a:cxn>
                          <a:cxn ang="T25">
                            <a:pos x="T2" y="T3"/>
                          </a:cxn>
                          <a:cxn ang="T26">
                            <a:pos x="T4" y="T5"/>
                          </a:cxn>
                          <a:cxn ang="T27">
                            <a:pos x="T6" y="T7"/>
                          </a:cxn>
                          <a:cxn ang="T28">
                            <a:pos x="T8" y="T9"/>
                          </a:cxn>
                          <a:cxn ang="T29">
                            <a:pos x="T10" y="T11"/>
                          </a:cxn>
                          <a:cxn ang="T30">
                            <a:pos x="T12" y="T13"/>
                          </a:cxn>
                          <a:cxn ang="T31">
                            <a:pos x="T14" y="T15"/>
                          </a:cxn>
                          <a:cxn ang="T32">
                            <a:pos x="T16" y="T17"/>
                          </a:cxn>
                          <a:cxn ang="T33">
                            <a:pos x="T18" y="T19"/>
                          </a:cxn>
                          <a:cxn ang="T34">
                            <a:pos x="T20" y="T21"/>
                          </a:cxn>
                          <a:cxn ang="T35">
                            <a:pos x="T22" y="T23"/>
                          </a:cxn>
                        </a:cxnLst>
                        <a:rect l="T36" t="T37" r="T38" b="T39"/>
                        <a:pathLst>
                          <a:path w="222" h="198">
                            <a:moveTo>
                              <a:pt x="0" y="0"/>
                            </a:moveTo>
                            <a:lnTo>
                              <a:pt x="62" y="178"/>
                            </a:lnTo>
                            <a:lnTo>
                              <a:pt x="75" y="186"/>
                            </a:lnTo>
                            <a:lnTo>
                              <a:pt x="96" y="190"/>
                            </a:lnTo>
                            <a:lnTo>
                              <a:pt x="110" y="191"/>
                            </a:lnTo>
                            <a:lnTo>
                              <a:pt x="127" y="194"/>
                            </a:lnTo>
                            <a:lnTo>
                              <a:pt x="144" y="195"/>
                            </a:lnTo>
                            <a:lnTo>
                              <a:pt x="165" y="198"/>
                            </a:lnTo>
                            <a:lnTo>
                              <a:pt x="179" y="198"/>
                            </a:lnTo>
                            <a:lnTo>
                              <a:pt x="200" y="195"/>
                            </a:lnTo>
                            <a:lnTo>
                              <a:pt x="222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404040"/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/>
                      <a:lstStyle/>
                      <a:p>
                        <a:endParaRPr lang="zh-CN" altLang="en-US" sz="24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88" name="Group 6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320" y="4418"/>
                      <a:ext cx="913" cy="718"/>
                      <a:chOff x="6320" y="4418"/>
                      <a:chExt cx="913" cy="718"/>
                    </a:xfrm>
                  </p:grpSpPr>
                  <p:sp>
                    <p:nvSpPr>
                      <p:cNvPr id="89" name="Freeform 6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320" y="4418"/>
                        <a:ext cx="913" cy="718"/>
                      </a:xfrm>
                      <a:custGeom>
                        <a:avLst/>
                        <a:gdLst>
                          <a:gd name="T0" fmla="*/ 21 w 913"/>
                          <a:gd name="T1" fmla="*/ 20 h 718"/>
                          <a:gd name="T2" fmla="*/ 25 w 913"/>
                          <a:gd name="T3" fmla="*/ 38 h 718"/>
                          <a:gd name="T4" fmla="*/ 23 w 913"/>
                          <a:gd name="T5" fmla="*/ 73 h 718"/>
                          <a:gd name="T6" fmla="*/ 12 w 913"/>
                          <a:gd name="T7" fmla="*/ 96 h 718"/>
                          <a:gd name="T8" fmla="*/ 6 w 913"/>
                          <a:gd name="T9" fmla="*/ 126 h 718"/>
                          <a:gd name="T10" fmla="*/ 17 w 913"/>
                          <a:gd name="T11" fmla="*/ 149 h 718"/>
                          <a:gd name="T12" fmla="*/ 34 w 913"/>
                          <a:gd name="T13" fmla="*/ 176 h 718"/>
                          <a:gd name="T14" fmla="*/ 30 w 913"/>
                          <a:gd name="T15" fmla="*/ 195 h 718"/>
                          <a:gd name="T16" fmla="*/ 13 w 913"/>
                          <a:gd name="T17" fmla="*/ 216 h 718"/>
                          <a:gd name="T18" fmla="*/ 6 w 913"/>
                          <a:gd name="T19" fmla="*/ 236 h 718"/>
                          <a:gd name="T20" fmla="*/ 19 w 913"/>
                          <a:gd name="T21" fmla="*/ 259 h 718"/>
                          <a:gd name="T22" fmla="*/ 30 w 913"/>
                          <a:gd name="T23" fmla="*/ 278 h 718"/>
                          <a:gd name="T24" fmla="*/ 30 w 913"/>
                          <a:gd name="T25" fmla="*/ 301 h 718"/>
                          <a:gd name="T26" fmla="*/ 12 w 913"/>
                          <a:gd name="T27" fmla="*/ 322 h 718"/>
                          <a:gd name="T28" fmla="*/ 0 w 913"/>
                          <a:gd name="T29" fmla="*/ 349 h 718"/>
                          <a:gd name="T30" fmla="*/ 13 w 913"/>
                          <a:gd name="T31" fmla="*/ 372 h 718"/>
                          <a:gd name="T32" fmla="*/ 33 w 913"/>
                          <a:gd name="T33" fmla="*/ 396 h 718"/>
                          <a:gd name="T34" fmla="*/ 33 w 913"/>
                          <a:gd name="T35" fmla="*/ 431 h 718"/>
                          <a:gd name="T36" fmla="*/ 19 w 913"/>
                          <a:gd name="T37" fmla="*/ 455 h 718"/>
                          <a:gd name="T38" fmla="*/ 21 w 913"/>
                          <a:gd name="T39" fmla="*/ 473 h 718"/>
                          <a:gd name="T40" fmla="*/ 42 w 913"/>
                          <a:gd name="T41" fmla="*/ 499 h 718"/>
                          <a:gd name="T42" fmla="*/ 107 w 913"/>
                          <a:gd name="T43" fmla="*/ 573 h 718"/>
                          <a:gd name="T44" fmla="*/ 166 w 913"/>
                          <a:gd name="T45" fmla="*/ 629 h 718"/>
                          <a:gd name="T46" fmla="*/ 217 w 913"/>
                          <a:gd name="T47" fmla="*/ 660 h 718"/>
                          <a:gd name="T48" fmla="*/ 313 w 913"/>
                          <a:gd name="T49" fmla="*/ 701 h 718"/>
                          <a:gd name="T50" fmla="*/ 401 w 913"/>
                          <a:gd name="T51" fmla="*/ 716 h 718"/>
                          <a:gd name="T52" fmla="*/ 523 w 913"/>
                          <a:gd name="T53" fmla="*/ 716 h 718"/>
                          <a:gd name="T54" fmla="*/ 625 w 913"/>
                          <a:gd name="T55" fmla="*/ 706 h 718"/>
                          <a:gd name="T56" fmla="*/ 697 w 913"/>
                          <a:gd name="T57" fmla="*/ 685 h 718"/>
                          <a:gd name="T58" fmla="*/ 744 w 913"/>
                          <a:gd name="T59" fmla="*/ 659 h 718"/>
                          <a:gd name="T60" fmla="*/ 778 w 913"/>
                          <a:gd name="T61" fmla="*/ 629 h 718"/>
                          <a:gd name="T62" fmla="*/ 874 w 913"/>
                          <a:gd name="T63" fmla="*/ 493 h 718"/>
                          <a:gd name="T64" fmla="*/ 894 w 913"/>
                          <a:gd name="T65" fmla="*/ 448 h 718"/>
                          <a:gd name="T66" fmla="*/ 895 w 913"/>
                          <a:gd name="T67" fmla="*/ 427 h 718"/>
                          <a:gd name="T68" fmla="*/ 882 w 913"/>
                          <a:gd name="T69" fmla="*/ 406 h 718"/>
                          <a:gd name="T70" fmla="*/ 882 w 913"/>
                          <a:gd name="T71" fmla="*/ 381 h 718"/>
                          <a:gd name="T72" fmla="*/ 894 w 913"/>
                          <a:gd name="T73" fmla="*/ 362 h 718"/>
                          <a:gd name="T74" fmla="*/ 908 w 913"/>
                          <a:gd name="T75" fmla="*/ 341 h 718"/>
                          <a:gd name="T76" fmla="*/ 912 w 913"/>
                          <a:gd name="T77" fmla="*/ 316 h 718"/>
                          <a:gd name="T78" fmla="*/ 900 w 913"/>
                          <a:gd name="T79" fmla="*/ 295 h 718"/>
                          <a:gd name="T80" fmla="*/ 886 w 913"/>
                          <a:gd name="T81" fmla="*/ 275 h 718"/>
                          <a:gd name="T82" fmla="*/ 886 w 913"/>
                          <a:gd name="T83" fmla="*/ 254 h 718"/>
                          <a:gd name="T84" fmla="*/ 904 w 913"/>
                          <a:gd name="T85" fmla="*/ 229 h 718"/>
                          <a:gd name="T86" fmla="*/ 908 w 913"/>
                          <a:gd name="T87" fmla="*/ 202 h 718"/>
                          <a:gd name="T88" fmla="*/ 894 w 913"/>
                          <a:gd name="T89" fmla="*/ 176 h 718"/>
                          <a:gd name="T90" fmla="*/ 886 w 913"/>
                          <a:gd name="T91" fmla="*/ 155 h 718"/>
                          <a:gd name="T92" fmla="*/ 895 w 913"/>
                          <a:gd name="T93" fmla="*/ 130 h 718"/>
                          <a:gd name="T94" fmla="*/ 908 w 913"/>
                          <a:gd name="T95" fmla="*/ 113 h 718"/>
                          <a:gd name="T96" fmla="*/ 913 w 913"/>
                          <a:gd name="T97" fmla="*/ 88 h 718"/>
                          <a:gd name="T98" fmla="*/ 903 w 913"/>
                          <a:gd name="T99" fmla="*/ 67 h 718"/>
                          <a:gd name="T100" fmla="*/ 890 w 913"/>
                          <a:gd name="T101" fmla="*/ 42 h 718"/>
                          <a:gd name="T102" fmla="*/ 894 w 913"/>
                          <a:gd name="T103" fmla="*/ 18 h 718"/>
                          <a:gd name="T104" fmla="*/ 26 w 913"/>
                          <a:gd name="T105" fmla="*/ 0 h 718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w 913"/>
                          <a:gd name="T160" fmla="*/ 0 h 718"/>
                          <a:gd name="T161" fmla="*/ 913 w 913"/>
                          <a:gd name="T162" fmla="*/ 718 h 718"/>
                        </a:gdLst>
                        <a:ahLst/>
                        <a:cxnLst>
                          <a:cxn ang="T106">
                            <a:pos x="T0" y="T1"/>
                          </a:cxn>
                          <a:cxn ang="T107">
                            <a:pos x="T2" y="T3"/>
                          </a:cxn>
                          <a:cxn ang="T108">
                            <a:pos x="T4" y="T5"/>
                          </a:cxn>
                          <a:cxn ang="T109">
                            <a:pos x="T6" y="T7"/>
                          </a:cxn>
                          <a:cxn ang="T110">
                            <a:pos x="T8" y="T9"/>
                          </a:cxn>
                          <a:cxn ang="T111">
                            <a:pos x="T10" y="T11"/>
                          </a:cxn>
                          <a:cxn ang="T112">
                            <a:pos x="T12" y="T13"/>
                          </a:cxn>
                          <a:cxn ang="T113">
                            <a:pos x="T14" y="T15"/>
                          </a:cxn>
                          <a:cxn ang="T114">
                            <a:pos x="T16" y="T17"/>
                          </a:cxn>
                          <a:cxn ang="T115">
                            <a:pos x="T18" y="T19"/>
                          </a:cxn>
                          <a:cxn ang="T116">
                            <a:pos x="T20" y="T21"/>
                          </a:cxn>
                          <a:cxn ang="T117">
                            <a:pos x="T22" y="T23"/>
                          </a:cxn>
                          <a:cxn ang="T118">
                            <a:pos x="T24" y="T25"/>
                          </a:cxn>
                          <a:cxn ang="T119">
                            <a:pos x="T26" y="T27"/>
                          </a:cxn>
                          <a:cxn ang="T120">
                            <a:pos x="T28" y="T29"/>
                          </a:cxn>
                          <a:cxn ang="T121">
                            <a:pos x="T30" y="T31"/>
                          </a:cxn>
                          <a:cxn ang="T122">
                            <a:pos x="T32" y="T33"/>
                          </a:cxn>
                          <a:cxn ang="T123">
                            <a:pos x="T34" y="T35"/>
                          </a:cxn>
                          <a:cxn ang="T124">
                            <a:pos x="T36" y="T37"/>
                          </a:cxn>
                          <a:cxn ang="T125">
                            <a:pos x="T38" y="T39"/>
                          </a:cxn>
                          <a:cxn ang="T126">
                            <a:pos x="T40" y="T41"/>
                          </a:cxn>
                          <a:cxn ang="T127">
                            <a:pos x="T42" y="T43"/>
                          </a:cxn>
                          <a:cxn ang="T128">
                            <a:pos x="T44" y="T45"/>
                          </a:cxn>
                          <a:cxn ang="T129">
                            <a:pos x="T46" y="T47"/>
                          </a:cxn>
                          <a:cxn ang="T130">
                            <a:pos x="T48" y="T49"/>
                          </a:cxn>
                          <a:cxn ang="T131">
                            <a:pos x="T50" y="T51"/>
                          </a:cxn>
                          <a:cxn ang="T132">
                            <a:pos x="T52" y="T53"/>
                          </a:cxn>
                          <a:cxn ang="T133">
                            <a:pos x="T54" y="T55"/>
                          </a:cxn>
                          <a:cxn ang="T134">
                            <a:pos x="T56" y="T57"/>
                          </a:cxn>
                          <a:cxn ang="T135">
                            <a:pos x="T58" y="T59"/>
                          </a:cxn>
                          <a:cxn ang="T136">
                            <a:pos x="T60" y="T61"/>
                          </a:cxn>
                          <a:cxn ang="T137">
                            <a:pos x="T62" y="T63"/>
                          </a:cxn>
                          <a:cxn ang="T138">
                            <a:pos x="T64" y="T65"/>
                          </a:cxn>
                          <a:cxn ang="T139">
                            <a:pos x="T66" y="T67"/>
                          </a:cxn>
                          <a:cxn ang="T140">
                            <a:pos x="T68" y="T69"/>
                          </a:cxn>
                          <a:cxn ang="T141">
                            <a:pos x="T70" y="T71"/>
                          </a:cxn>
                          <a:cxn ang="T142">
                            <a:pos x="T72" y="T73"/>
                          </a:cxn>
                          <a:cxn ang="T143">
                            <a:pos x="T74" y="T75"/>
                          </a:cxn>
                          <a:cxn ang="T144">
                            <a:pos x="T76" y="T77"/>
                          </a:cxn>
                          <a:cxn ang="T145">
                            <a:pos x="T78" y="T79"/>
                          </a:cxn>
                          <a:cxn ang="T146">
                            <a:pos x="T80" y="T81"/>
                          </a:cxn>
                          <a:cxn ang="T147">
                            <a:pos x="T82" y="T83"/>
                          </a:cxn>
                          <a:cxn ang="T148">
                            <a:pos x="T84" y="T85"/>
                          </a:cxn>
                          <a:cxn ang="T149">
                            <a:pos x="T86" y="T87"/>
                          </a:cxn>
                          <a:cxn ang="T150">
                            <a:pos x="T88" y="T89"/>
                          </a:cxn>
                          <a:cxn ang="T151">
                            <a:pos x="T90" y="T91"/>
                          </a:cxn>
                          <a:cxn ang="T152">
                            <a:pos x="T92" y="T93"/>
                          </a:cxn>
                          <a:cxn ang="T153">
                            <a:pos x="T94" y="T95"/>
                          </a:cxn>
                          <a:cxn ang="T154">
                            <a:pos x="T96" y="T97"/>
                          </a:cxn>
                          <a:cxn ang="T155">
                            <a:pos x="T98" y="T99"/>
                          </a:cxn>
                          <a:cxn ang="T156">
                            <a:pos x="T100" y="T101"/>
                          </a:cxn>
                          <a:cxn ang="T157">
                            <a:pos x="T102" y="T103"/>
                          </a:cxn>
                          <a:cxn ang="T158">
                            <a:pos x="T104" y="T105"/>
                          </a:cxn>
                        </a:cxnLst>
                        <a:rect l="T159" t="T160" r="T161" b="T162"/>
                        <a:pathLst>
                          <a:path w="913" h="718">
                            <a:moveTo>
                              <a:pt x="26" y="0"/>
                            </a:moveTo>
                            <a:lnTo>
                              <a:pt x="21" y="20"/>
                            </a:lnTo>
                            <a:lnTo>
                              <a:pt x="23" y="29"/>
                            </a:lnTo>
                            <a:lnTo>
                              <a:pt x="25" y="38"/>
                            </a:lnTo>
                            <a:lnTo>
                              <a:pt x="26" y="59"/>
                            </a:lnTo>
                            <a:lnTo>
                              <a:pt x="23" y="73"/>
                            </a:lnTo>
                            <a:lnTo>
                              <a:pt x="17" y="86"/>
                            </a:lnTo>
                            <a:lnTo>
                              <a:pt x="12" y="96"/>
                            </a:lnTo>
                            <a:lnTo>
                              <a:pt x="6" y="113"/>
                            </a:lnTo>
                            <a:lnTo>
                              <a:pt x="6" y="126"/>
                            </a:lnTo>
                            <a:lnTo>
                              <a:pt x="12" y="138"/>
                            </a:lnTo>
                            <a:lnTo>
                              <a:pt x="17" y="149"/>
                            </a:lnTo>
                            <a:lnTo>
                              <a:pt x="29" y="162"/>
                            </a:lnTo>
                            <a:lnTo>
                              <a:pt x="34" y="176"/>
                            </a:lnTo>
                            <a:lnTo>
                              <a:pt x="34" y="185"/>
                            </a:lnTo>
                            <a:lnTo>
                              <a:pt x="30" y="195"/>
                            </a:lnTo>
                            <a:lnTo>
                              <a:pt x="21" y="204"/>
                            </a:lnTo>
                            <a:lnTo>
                              <a:pt x="13" y="216"/>
                            </a:lnTo>
                            <a:lnTo>
                              <a:pt x="8" y="225"/>
                            </a:lnTo>
                            <a:lnTo>
                              <a:pt x="6" y="236"/>
                            </a:lnTo>
                            <a:lnTo>
                              <a:pt x="12" y="248"/>
                            </a:lnTo>
                            <a:lnTo>
                              <a:pt x="19" y="259"/>
                            </a:lnTo>
                            <a:lnTo>
                              <a:pt x="26" y="269"/>
                            </a:lnTo>
                            <a:lnTo>
                              <a:pt x="30" y="278"/>
                            </a:lnTo>
                            <a:lnTo>
                              <a:pt x="34" y="288"/>
                            </a:lnTo>
                            <a:lnTo>
                              <a:pt x="30" y="301"/>
                            </a:lnTo>
                            <a:lnTo>
                              <a:pt x="21" y="313"/>
                            </a:lnTo>
                            <a:lnTo>
                              <a:pt x="12" y="322"/>
                            </a:lnTo>
                            <a:lnTo>
                              <a:pt x="2" y="337"/>
                            </a:lnTo>
                            <a:lnTo>
                              <a:pt x="0" y="349"/>
                            </a:lnTo>
                            <a:lnTo>
                              <a:pt x="4" y="362"/>
                            </a:lnTo>
                            <a:lnTo>
                              <a:pt x="13" y="372"/>
                            </a:lnTo>
                            <a:lnTo>
                              <a:pt x="23" y="383"/>
                            </a:lnTo>
                            <a:lnTo>
                              <a:pt x="33" y="396"/>
                            </a:lnTo>
                            <a:lnTo>
                              <a:pt x="38" y="414"/>
                            </a:lnTo>
                            <a:lnTo>
                              <a:pt x="33" y="431"/>
                            </a:lnTo>
                            <a:lnTo>
                              <a:pt x="23" y="444"/>
                            </a:lnTo>
                            <a:lnTo>
                              <a:pt x="19" y="455"/>
                            </a:lnTo>
                            <a:lnTo>
                              <a:pt x="19" y="466"/>
                            </a:lnTo>
                            <a:lnTo>
                              <a:pt x="21" y="473"/>
                            </a:lnTo>
                            <a:lnTo>
                              <a:pt x="29" y="484"/>
                            </a:lnTo>
                            <a:lnTo>
                              <a:pt x="42" y="499"/>
                            </a:lnTo>
                            <a:lnTo>
                              <a:pt x="64" y="528"/>
                            </a:lnTo>
                            <a:lnTo>
                              <a:pt x="107" y="573"/>
                            </a:lnTo>
                            <a:lnTo>
                              <a:pt x="144" y="609"/>
                            </a:lnTo>
                            <a:lnTo>
                              <a:pt x="166" y="629"/>
                            </a:lnTo>
                            <a:lnTo>
                              <a:pt x="190" y="643"/>
                            </a:lnTo>
                            <a:lnTo>
                              <a:pt x="217" y="660"/>
                            </a:lnTo>
                            <a:lnTo>
                              <a:pt x="255" y="681"/>
                            </a:lnTo>
                            <a:lnTo>
                              <a:pt x="313" y="701"/>
                            </a:lnTo>
                            <a:lnTo>
                              <a:pt x="356" y="710"/>
                            </a:lnTo>
                            <a:lnTo>
                              <a:pt x="401" y="716"/>
                            </a:lnTo>
                            <a:lnTo>
                              <a:pt x="460" y="718"/>
                            </a:lnTo>
                            <a:lnTo>
                              <a:pt x="523" y="716"/>
                            </a:lnTo>
                            <a:lnTo>
                              <a:pt x="578" y="714"/>
                            </a:lnTo>
                            <a:lnTo>
                              <a:pt x="625" y="706"/>
                            </a:lnTo>
                            <a:lnTo>
                              <a:pt x="667" y="697"/>
                            </a:lnTo>
                            <a:lnTo>
                              <a:pt x="697" y="685"/>
                            </a:lnTo>
                            <a:lnTo>
                              <a:pt x="723" y="672"/>
                            </a:lnTo>
                            <a:lnTo>
                              <a:pt x="744" y="659"/>
                            </a:lnTo>
                            <a:lnTo>
                              <a:pt x="761" y="647"/>
                            </a:lnTo>
                            <a:lnTo>
                              <a:pt x="778" y="629"/>
                            </a:lnTo>
                            <a:lnTo>
                              <a:pt x="832" y="556"/>
                            </a:lnTo>
                            <a:lnTo>
                              <a:pt x="874" y="493"/>
                            </a:lnTo>
                            <a:lnTo>
                              <a:pt x="890" y="461"/>
                            </a:lnTo>
                            <a:lnTo>
                              <a:pt x="894" y="448"/>
                            </a:lnTo>
                            <a:lnTo>
                              <a:pt x="895" y="438"/>
                            </a:lnTo>
                            <a:lnTo>
                              <a:pt x="895" y="427"/>
                            </a:lnTo>
                            <a:lnTo>
                              <a:pt x="887" y="414"/>
                            </a:lnTo>
                            <a:lnTo>
                              <a:pt x="882" y="406"/>
                            </a:lnTo>
                            <a:lnTo>
                              <a:pt x="879" y="394"/>
                            </a:lnTo>
                            <a:lnTo>
                              <a:pt x="882" y="381"/>
                            </a:lnTo>
                            <a:lnTo>
                              <a:pt x="887" y="372"/>
                            </a:lnTo>
                            <a:lnTo>
                              <a:pt x="894" y="362"/>
                            </a:lnTo>
                            <a:lnTo>
                              <a:pt x="900" y="352"/>
                            </a:lnTo>
                            <a:lnTo>
                              <a:pt x="908" y="341"/>
                            </a:lnTo>
                            <a:lnTo>
                              <a:pt x="913" y="330"/>
                            </a:lnTo>
                            <a:lnTo>
                              <a:pt x="912" y="316"/>
                            </a:lnTo>
                            <a:lnTo>
                              <a:pt x="907" y="305"/>
                            </a:lnTo>
                            <a:lnTo>
                              <a:pt x="900" y="295"/>
                            </a:lnTo>
                            <a:lnTo>
                              <a:pt x="894" y="286"/>
                            </a:lnTo>
                            <a:lnTo>
                              <a:pt x="886" y="275"/>
                            </a:lnTo>
                            <a:lnTo>
                              <a:pt x="883" y="263"/>
                            </a:lnTo>
                            <a:lnTo>
                              <a:pt x="886" y="254"/>
                            </a:lnTo>
                            <a:lnTo>
                              <a:pt x="895" y="240"/>
                            </a:lnTo>
                            <a:lnTo>
                              <a:pt x="904" y="229"/>
                            </a:lnTo>
                            <a:lnTo>
                              <a:pt x="908" y="217"/>
                            </a:lnTo>
                            <a:lnTo>
                              <a:pt x="908" y="202"/>
                            </a:lnTo>
                            <a:lnTo>
                              <a:pt x="903" y="187"/>
                            </a:lnTo>
                            <a:lnTo>
                              <a:pt x="894" y="176"/>
                            </a:lnTo>
                            <a:lnTo>
                              <a:pt x="890" y="168"/>
                            </a:lnTo>
                            <a:lnTo>
                              <a:pt x="886" y="155"/>
                            </a:lnTo>
                            <a:lnTo>
                              <a:pt x="887" y="141"/>
                            </a:lnTo>
                            <a:lnTo>
                              <a:pt x="895" y="130"/>
                            </a:lnTo>
                            <a:lnTo>
                              <a:pt x="900" y="122"/>
                            </a:lnTo>
                            <a:lnTo>
                              <a:pt x="908" y="113"/>
                            </a:lnTo>
                            <a:lnTo>
                              <a:pt x="912" y="101"/>
                            </a:lnTo>
                            <a:lnTo>
                              <a:pt x="913" y="88"/>
                            </a:lnTo>
                            <a:lnTo>
                              <a:pt x="911" y="80"/>
                            </a:lnTo>
                            <a:lnTo>
                              <a:pt x="903" y="67"/>
                            </a:lnTo>
                            <a:lnTo>
                              <a:pt x="895" y="56"/>
                            </a:lnTo>
                            <a:lnTo>
                              <a:pt x="890" y="42"/>
                            </a:lnTo>
                            <a:lnTo>
                              <a:pt x="890" y="29"/>
                            </a:lnTo>
                            <a:lnTo>
                              <a:pt x="894" y="18"/>
                            </a:lnTo>
                            <a:lnTo>
                              <a:pt x="891" y="0"/>
                            </a:lnTo>
                            <a:lnTo>
                              <a:pt x="26" y="0"/>
                            </a:lnTo>
                            <a:close/>
                          </a:path>
                        </a:pathLst>
                      </a:custGeom>
                      <a:solidFill>
                        <a:srgbClr val="FFC080"/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/>
                      <a:lstStyle/>
                      <a:p>
                        <a:endParaRPr lang="zh-CN" altLang="en-US" sz="24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90" name="Freeform 7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326" y="4514"/>
                        <a:ext cx="113" cy="99"/>
                      </a:xfrm>
                      <a:custGeom>
                        <a:avLst/>
                        <a:gdLst>
                          <a:gd name="T0" fmla="*/ 6 w 113"/>
                          <a:gd name="T1" fmla="*/ 0 h 99"/>
                          <a:gd name="T2" fmla="*/ 13 w 113"/>
                          <a:gd name="T3" fmla="*/ 13 h 99"/>
                          <a:gd name="T4" fmla="*/ 24 w 113"/>
                          <a:gd name="T5" fmla="*/ 26 h 99"/>
                          <a:gd name="T6" fmla="*/ 44 w 113"/>
                          <a:gd name="T7" fmla="*/ 43 h 99"/>
                          <a:gd name="T8" fmla="*/ 68 w 113"/>
                          <a:gd name="T9" fmla="*/ 57 h 99"/>
                          <a:gd name="T10" fmla="*/ 91 w 113"/>
                          <a:gd name="T11" fmla="*/ 66 h 99"/>
                          <a:gd name="T12" fmla="*/ 113 w 113"/>
                          <a:gd name="T13" fmla="*/ 72 h 99"/>
                          <a:gd name="T14" fmla="*/ 104 w 113"/>
                          <a:gd name="T15" fmla="*/ 89 h 99"/>
                          <a:gd name="T16" fmla="*/ 75 w 113"/>
                          <a:gd name="T17" fmla="*/ 85 h 99"/>
                          <a:gd name="T18" fmla="*/ 44 w 113"/>
                          <a:gd name="T19" fmla="*/ 87 h 99"/>
                          <a:gd name="T20" fmla="*/ 24 w 113"/>
                          <a:gd name="T21" fmla="*/ 99 h 99"/>
                          <a:gd name="T22" fmla="*/ 28 w 113"/>
                          <a:gd name="T23" fmla="*/ 89 h 99"/>
                          <a:gd name="T24" fmla="*/ 27 w 113"/>
                          <a:gd name="T25" fmla="*/ 78 h 99"/>
                          <a:gd name="T26" fmla="*/ 20 w 113"/>
                          <a:gd name="T27" fmla="*/ 62 h 99"/>
                          <a:gd name="T28" fmla="*/ 11 w 113"/>
                          <a:gd name="T29" fmla="*/ 49 h 99"/>
                          <a:gd name="T30" fmla="*/ 2 w 113"/>
                          <a:gd name="T31" fmla="*/ 34 h 99"/>
                          <a:gd name="T32" fmla="*/ 0 w 113"/>
                          <a:gd name="T33" fmla="*/ 17 h 99"/>
                          <a:gd name="T34" fmla="*/ 6 w 113"/>
                          <a:gd name="T35" fmla="*/ 0 h 99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w 113"/>
                          <a:gd name="T55" fmla="*/ 0 h 99"/>
                          <a:gd name="T56" fmla="*/ 113 w 113"/>
                          <a:gd name="T57" fmla="*/ 99 h 99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T54" t="T55" r="T56" b="T57"/>
                        <a:pathLst>
                          <a:path w="113" h="99">
                            <a:moveTo>
                              <a:pt x="6" y="0"/>
                            </a:moveTo>
                            <a:lnTo>
                              <a:pt x="13" y="13"/>
                            </a:lnTo>
                            <a:lnTo>
                              <a:pt x="24" y="26"/>
                            </a:lnTo>
                            <a:lnTo>
                              <a:pt x="44" y="43"/>
                            </a:lnTo>
                            <a:lnTo>
                              <a:pt x="68" y="57"/>
                            </a:lnTo>
                            <a:lnTo>
                              <a:pt x="91" y="66"/>
                            </a:lnTo>
                            <a:lnTo>
                              <a:pt x="113" y="72"/>
                            </a:lnTo>
                            <a:lnTo>
                              <a:pt x="104" y="89"/>
                            </a:lnTo>
                            <a:lnTo>
                              <a:pt x="75" y="85"/>
                            </a:lnTo>
                            <a:lnTo>
                              <a:pt x="44" y="87"/>
                            </a:lnTo>
                            <a:lnTo>
                              <a:pt x="24" y="99"/>
                            </a:lnTo>
                            <a:lnTo>
                              <a:pt x="28" y="89"/>
                            </a:lnTo>
                            <a:lnTo>
                              <a:pt x="27" y="78"/>
                            </a:lnTo>
                            <a:lnTo>
                              <a:pt x="20" y="62"/>
                            </a:lnTo>
                            <a:lnTo>
                              <a:pt x="11" y="49"/>
                            </a:lnTo>
                            <a:lnTo>
                              <a:pt x="2" y="34"/>
                            </a:lnTo>
                            <a:lnTo>
                              <a:pt x="0" y="17"/>
                            </a:lnTo>
                            <a:lnTo>
                              <a:pt x="6" y="0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/>
                      <a:lstStyle/>
                      <a:p>
                        <a:endParaRPr lang="zh-CN" altLang="en-US" sz="24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91" name="Freeform 7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328" y="4637"/>
                        <a:ext cx="149" cy="84"/>
                      </a:xfrm>
                      <a:custGeom>
                        <a:avLst/>
                        <a:gdLst>
                          <a:gd name="T0" fmla="*/ 0 w 149"/>
                          <a:gd name="T1" fmla="*/ 10 h 84"/>
                          <a:gd name="T2" fmla="*/ 4 w 149"/>
                          <a:gd name="T3" fmla="*/ 0 h 84"/>
                          <a:gd name="T4" fmla="*/ 9 w 149"/>
                          <a:gd name="T5" fmla="*/ 10 h 84"/>
                          <a:gd name="T6" fmla="*/ 21 w 149"/>
                          <a:gd name="T7" fmla="*/ 15 h 84"/>
                          <a:gd name="T8" fmla="*/ 42 w 149"/>
                          <a:gd name="T9" fmla="*/ 25 h 84"/>
                          <a:gd name="T10" fmla="*/ 64 w 149"/>
                          <a:gd name="T11" fmla="*/ 31 h 84"/>
                          <a:gd name="T12" fmla="*/ 98 w 149"/>
                          <a:gd name="T13" fmla="*/ 38 h 84"/>
                          <a:gd name="T14" fmla="*/ 137 w 149"/>
                          <a:gd name="T15" fmla="*/ 44 h 84"/>
                          <a:gd name="T16" fmla="*/ 149 w 149"/>
                          <a:gd name="T17" fmla="*/ 80 h 84"/>
                          <a:gd name="T18" fmla="*/ 106 w 149"/>
                          <a:gd name="T19" fmla="*/ 69 h 84"/>
                          <a:gd name="T20" fmla="*/ 72 w 149"/>
                          <a:gd name="T21" fmla="*/ 65 h 84"/>
                          <a:gd name="T22" fmla="*/ 45 w 149"/>
                          <a:gd name="T23" fmla="*/ 71 h 84"/>
                          <a:gd name="T24" fmla="*/ 25 w 149"/>
                          <a:gd name="T25" fmla="*/ 84 h 84"/>
                          <a:gd name="T26" fmla="*/ 25 w 149"/>
                          <a:gd name="T27" fmla="*/ 73 h 84"/>
                          <a:gd name="T28" fmla="*/ 25 w 149"/>
                          <a:gd name="T29" fmla="*/ 63 h 84"/>
                          <a:gd name="T30" fmla="*/ 21 w 149"/>
                          <a:gd name="T31" fmla="*/ 52 h 84"/>
                          <a:gd name="T32" fmla="*/ 9 w 149"/>
                          <a:gd name="T33" fmla="*/ 36 h 84"/>
                          <a:gd name="T34" fmla="*/ 0 w 149"/>
                          <a:gd name="T35" fmla="*/ 23 h 84"/>
                          <a:gd name="T36" fmla="*/ 0 w 149"/>
                          <a:gd name="T37" fmla="*/ 10 h 84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w 149"/>
                          <a:gd name="T58" fmla="*/ 0 h 84"/>
                          <a:gd name="T59" fmla="*/ 149 w 149"/>
                          <a:gd name="T60" fmla="*/ 84 h 84"/>
                        </a:gdLst>
                        <a:ahLst/>
                        <a:cxnLst>
                          <a:cxn ang="T38">
                            <a:pos x="T0" y="T1"/>
                          </a:cxn>
                          <a:cxn ang="T39">
                            <a:pos x="T2" y="T3"/>
                          </a:cxn>
                          <a:cxn ang="T40">
                            <a:pos x="T4" y="T5"/>
                          </a:cxn>
                          <a:cxn ang="T41">
                            <a:pos x="T6" y="T7"/>
                          </a:cxn>
                          <a:cxn ang="T42">
                            <a:pos x="T8" y="T9"/>
                          </a:cxn>
                          <a:cxn ang="T43">
                            <a:pos x="T10" y="T11"/>
                          </a:cxn>
                          <a:cxn ang="T44">
                            <a:pos x="T12" y="T13"/>
                          </a:cxn>
                          <a:cxn ang="T45">
                            <a:pos x="T14" y="T15"/>
                          </a:cxn>
                          <a:cxn ang="T46">
                            <a:pos x="T16" y="T17"/>
                          </a:cxn>
                          <a:cxn ang="T47">
                            <a:pos x="T18" y="T19"/>
                          </a:cxn>
                          <a:cxn ang="T48">
                            <a:pos x="T20" y="T21"/>
                          </a:cxn>
                          <a:cxn ang="T49">
                            <a:pos x="T22" y="T23"/>
                          </a:cxn>
                          <a:cxn ang="T50">
                            <a:pos x="T24" y="T25"/>
                          </a:cxn>
                          <a:cxn ang="T51">
                            <a:pos x="T26" y="T27"/>
                          </a:cxn>
                          <a:cxn ang="T52">
                            <a:pos x="T28" y="T29"/>
                          </a:cxn>
                          <a:cxn ang="T53">
                            <a:pos x="T30" y="T31"/>
                          </a:cxn>
                          <a:cxn ang="T54">
                            <a:pos x="T32" y="T33"/>
                          </a:cxn>
                          <a:cxn ang="T55">
                            <a:pos x="T34" y="T35"/>
                          </a:cxn>
                          <a:cxn ang="T56">
                            <a:pos x="T36" y="T37"/>
                          </a:cxn>
                        </a:cxnLst>
                        <a:rect l="T57" t="T58" r="T59" b="T60"/>
                        <a:pathLst>
                          <a:path w="149" h="84">
                            <a:moveTo>
                              <a:pt x="0" y="10"/>
                            </a:moveTo>
                            <a:lnTo>
                              <a:pt x="4" y="0"/>
                            </a:lnTo>
                            <a:lnTo>
                              <a:pt x="9" y="10"/>
                            </a:lnTo>
                            <a:lnTo>
                              <a:pt x="21" y="15"/>
                            </a:lnTo>
                            <a:lnTo>
                              <a:pt x="42" y="25"/>
                            </a:lnTo>
                            <a:lnTo>
                              <a:pt x="64" y="31"/>
                            </a:lnTo>
                            <a:lnTo>
                              <a:pt x="98" y="38"/>
                            </a:lnTo>
                            <a:lnTo>
                              <a:pt x="137" y="44"/>
                            </a:lnTo>
                            <a:lnTo>
                              <a:pt x="149" y="80"/>
                            </a:lnTo>
                            <a:lnTo>
                              <a:pt x="106" y="69"/>
                            </a:lnTo>
                            <a:lnTo>
                              <a:pt x="72" y="65"/>
                            </a:lnTo>
                            <a:lnTo>
                              <a:pt x="45" y="71"/>
                            </a:lnTo>
                            <a:lnTo>
                              <a:pt x="25" y="84"/>
                            </a:lnTo>
                            <a:lnTo>
                              <a:pt x="25" y="73"/>
                            </a:lnTo>
                            <a:lnTo>
                              <a:pt x="25" y="63"/>
                            </a:lnTo>
                            <a:lnTo>
                              <a:pt x="21" y="52"/>
                            </a:lnTo>
                            <a:lnTo>
                              <a:pt x="9" y="36"/>
                            </a:lnTo>
                            <a:lnTo>
                              <a:pt x="0" y="23"/>
                            </a:lnTo>
                            <a:lnTo>
                              <a:pt x="0" y="10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/>
                      <a:lstStyle/>
                      <a:p>
                        <a:endParaRPr lang="zh-CN" altLang="en-US" sz="24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92" name="Freeform 7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322" y="4742"/>
                        <a:ext cx="175" cy="104"/>
                      </a:xfrm>
                      <a:custGeom>
                        <a:avLst/>
                        <a:gdLst>
                          <a:gd name="T0" fmla="*/ 2 w 175"/>
                          <a:gd name="T1" fmla="*/ 13 h 104"/>
                          <a:gd name="T2" fmla="*/ 10 w 175"/>
                          <a:gd name="T3" fmla="*/ 0 h 104"/>
                          <a:gd name="T4" fmla="*/ 21 w 175"/>
                          <a:gd name="T5" fmla="*/ 17 h 104"/>
                          <a:gd name="T6" fmla="*/ 32 w 175"/>
                          <a:gd name="T7" fmla="*/ 25 h 104"/>
                          <a:gd name="T8" fmla="*/ 45 w 175"/>
                          <a:gd name="T9" fmla="*/ 34 h 104"/>
                          <a:gd name="T10" fmla="*/ 69 w 175"/>
                          <a:gd name="T11" fmla="*/ 42 h 104"/>
                          <a:gd name="T12" fmla="*/ 96 w 175"/>
                          <a:gd name="T13" fmla="*/ 49 h 104"/>
                          <a:gd name="T14" fmla="*/ 126 w 175"/>
                          <a:gd name="T15" fmla="*/ 59 h 104"/>
                          <a:gd name="T16" fmla="*/ 167 w 175"/>
                          <a:gd name="T17" fmla="*/ 72 h 104"/>
                          <a:gd name="T18" fmla="*/ 175 w 175"/>
                          <a:gd name="T19" fmla="*/ 104 h 104"/>
                          <a:gd name="T20" fmla="*/ 133 w 175"/>
                          <a:gd name="T21" fmla="*/ 87 h 104"/>
                          <a:gd name="T22" fmla="*/ 103 w 175"/>
                          <a:gd name="T23" fmla="*/ 76 h 104"/>
                          <a:gd name="T24" fmla="*/ 78 w 175"/>
                          <a:gd name="T25" fmla="*/ 72 h 104"/>
                          <a:gd name="T26" fmla="*/ 58 w 175"/>
                          <a:gd name="T27" fmla="*/ 72 h 104"/>
                          <a:gd name="T28" fmla="*/ 48 w 175"/>
                          <a:gd name="T29" fmla="*/ 80 h 104"/>
                          <a:gd name="T30" fmla="*/ 36 w 175"/>
                          <a:gd name="T31" fmla="*/ 91 h 104"/>
                          <a:gd name="T32" fmla="*/ 34 w 175"/>
                          <a:gd name="T33" fmla="*/ 78 h 104"/>
                          <a:gd name="T34" fmla="*/ 21 w 175"/>
                          <a:gd name="T35" fmla="*/ 59 h 104"/>
                          <a:gd name="T36" fmla="*/ 10 w 175"/>
                          <a:gd name="T37" fmla="*/ 45 h 104"/>
                          <a:gd name="T38" fmla="*/ 0 w 175"/>
                          <a:gd name="T39" fmla="*/ 31 h 104"/>
                          <a:gd name="T40" fmla="*/ 2 w 175"/>
                          <a:gd name="T41" fmla="*/ 13 h 104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w 175"/>
                          <a:gd name="T64" fmla="*/ 0 h 104"/>
                          <a:gd name="T65" fmla="*/ 175 w 175"/>
                          <a:gd name="T66" fmla="*/ 104 h 104"/>
                        </a:gdLst>
                        <a:ahLst/>
                        <a:cxnLst>
                          <a:cxn ang="T42">
                            <a:pos x="T0" y="T1"/>
                          </a:cxn>
                          <a:cxn ang="T43">
                            <a:pos x="T2" y="T3"/>
                          </a:cxn>
                          <a:cxn ang="T44">
                            <a:pos x="T4" y="T5"/>
                          </a:cxn>
                          <a:cxn ang="T45">
                            <a:pos x="T6" y="T7"/>
                          </a:cxn>
                          <a:cxn ang="T46">
                            <a:pos x="T8" y="T9"/>
                          </a:cxn>
                          <a:cxn ang="T47">
                            <a:pos x="T10" y="T11"/>
                          </a:cxn>
                          <a:cxn ang="T48">
                            <a:pos x="T12" y="T13"/>
                          </a:cxn>
                          <a:cxn ang="T49">
                            <a:pos x="T14" y="T15"/>
                          </a:cxn>
                          <a:cxn ang="T50">
                            <a:pos x="T16" y="T17"/>
                          </a:cxn>
                          <a:cxn ang="T51">
                            <a:pos x="T18" y="T19"/>
                          </a:cxn>
                          <a:cxn ang="T52">
                            <a:pos x="T20" y="T21"/>
                          </a:cxn>
                          <a:cxn ang="T53">
                            <a:pos x="T22" y="T23"/>
                          </a:cxn>
                          <a:cxn ang="T54">
                            <a:pos x="T24" y="T25"/>
                          </a:cxn>
                          <a:cxn ang="T55">
                            <a:pos x="T26" y="T27"/>
                          </a:cxn>
                          <a:cxn ang="T56">
                            <a:pos x="T28" y="T29"/>
                          </a:cxn>
                          <a:cxn ang="T57">
                            <a:pos x="T30" y="T31"/>
                          </a:cxn>
                          <a:cxn ang="T58">
                            <a:pos x="T32" y="T33"/>
                          </a:cxn>
                          <a:cxn ang="T59">
                            <a:pos x="T34" y="T35"/>
                          </a:cxn>
                          <a:cxn ang="T60">
                            <a:pos x="T36" y="T37"/>
                          </a:cxn>
                          <a:cxn ang="T61">
                            <a:pos x="T38" y="T39"/>
                          </a:cxn>
                          <a:cxn ang="T62">
                            <a:pos x="T40" y="T41"/>
                          </a:cxn>
                        </a:cxnLst>
                        <a:rect l="T63" t="T64" r="T65" b="T66"/>
                        <a:pathLst>
                          <a:path w="175" h="104">
                            <a:moveTo>
                              <a:pt x="2" y="13"/>
                            </a:moveTo>
                            <a:lnTo>
                              <a:pt x="10" y="0"/>
                            </a:lnTo>
                            <a:lnTo>
                              <a:pt x="21" y="17"/>
                            </a:lnTo>
                            <a:lnTo>
                              <a:pt x="32" y="25"/>
                            </a:lnTo>
                            <a:lnTo>
                              <a:pt x="45" y="34"/>
                            </a:lnTo>
                            <a:lnTo>
                              <a:pt x="69" y="42"/>
                            </a:lnTo>
                            <a:lnTo>
                              <a:pt x="96" y="49"/>
                            </a:lnTo>
                            <a:lnTo>
                              <a:pt x="126" y="59"/>
                            </a:lnTo>
                            <a:lnTo>
                              <a:pt x="167" y="72"/>
                            </a:lnTo>
                            <a:lnTo>
                              <a:pt x="175" y="104"/>
                            </a:lnTo>
                            <a:lnTo>
                              <a:pt x="133" y="87"/>
                            </a:lnTo>
                            <a:lnTo>
                              <a:pt x="103" y="76"/>
                            </a:lnTo>
                            <a:lnTo>
                              <a:pt x="78" y="72"/>
                            </a:lnTo>
                            <a:lnTo>
                              <a:pt x="58" y="72"/>
                            </a:lnTo>
                            <a:lnTo>
                              <a:pt x="48" y="80"/>
                            </a:lnTo>
                            <a:lnTo>
                              <a:pt x="36" y="91"/>
                            </a:lnTo>
                            <a:lnTo>
                              <a:pt x="34" y="78"/>
                            </a:lnTo>
                            <a:lnTo>
                              <a:pt x="21" y="59"/>
                            </a:lnTo>
                            <a:lnTo>
                              <a:pt x="10" y="45"/>
                            </a:lnTo>
                            <a:lnTo>
                              <a:pt x="0" y="31"/>
                            </a:lnTo>
                            <a:lnTo>
                              <a:pt x="2" y="13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/>
                      <a:lstStyle/>
                      <a:p>
                        <a:endParaRPr lang="zh-CN" altLang="en-US" sz="24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93" name="Freeform 7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341" y="4856"/>
                        <a:ext cx="208" cy="230"/>
                      </a:xfrm>
                      <a:custGeom>
                        <a:avLst/>
                        <a:gdLst>
                          <a:gd name="T0" fmla="*/ 2 w 208"/>
                          <a:gd name="T1" fmla="*/ 35 h 230"/>
                          <a:gd name="T2" fmla="*/ 0 w 208"/>
                          <a:gd name="T3" fmla="*/ 21 h 230"/>
                          <a:gd name="T4" fmla="*/ 0 w 208"/>
                          <a:gd name="T5" fmla="*/ 11 h 230"/>
                          <a:gd name="T6" fmla="*/ 8 w 208"/>
                          <a:gd name="T7" fmla="*/ 0 h 230"/>
                          <a:gd name="T8" fmla="*/ 22 w 208"/>
                          <a:gd name="T9" fmla="*/ 17 h 230"/>
                          <a:gd name="T10" fmla="*/ 47 w 208"/>
                          <a:gd name="T11" fmla="*/ 32 h 230"/>
                          <a:gd name="T12" fmla="*/ 72 w 208"/>
                          <a:gd name="T13" fmla="*/ 44 h 230"/>
                          <a:gd name="T14" fmla="*/ 106 w 208"/>
                          <a:gd name="T15" fmla="*/ 55 h 230"/>
                          <a:gd name="T16" fmla="*/ 156 w 208"/>
                          <a:gd name="T17" fmla="*/ 65 h 230"/>
                          <a:gd name="T18" fmla="*/ 166 w 208"/>
                          <a:gd name="T19" fmla="*/ 91 h 230"/>
                          <a:gd name="T20" fmla="*/ 140 w 208"/>
                          <a:gd name="T21" fmla="*/ 84 h 230"/>
                          <a:gd name="T22" fmla="*/ 114 w 208"/>
                          <a:gd name="T23" fmla="*/ 80 h 230"/>
                          <a:gd name="T24" fmla="*/ 101 w 208"/>
                          <a:gd name="T25" fmla="*/ 82 h 230"/>
                          <a:gd name="T26" fmla="*/ 97 w 208"/>
                          <a:gd name="T27" fmla="*/ 95 h 230"/>
                          <a:gd name="T28" fmla="*/ 105 w 208"/>
                          <a:gd name="T29" fmla="*/ 112 h 230"/>
                          <a:gd name="T30" fmla="*/ 115 w 208"/>
                          <a:gd name="T31" fmla="*/ 128 h 230"/>
                          <a:gd name="T32" fmla="*/ 136 w 208"/>
                          <a:gd name="T33" fmla="*/ 153 h 230"/>
                          <a:gd name="T34" fmla="*/ 166 w 208"/>
                          <a:gd name="T35" fmla="*/ 179 h 230"/>
                          <a:gd name="T36" fmla="*/ 208 w 208"/>
                          <a:gd name="T37" fmla="*/ 209 h 230"/>
                          <a:gd name="T38" fmla="*/ 208 w 208"/>
                          <a:gd name="T39" fmla="*/ 230 h 230"/>
                          <a:gd name="T40" fmla="*/ 190 w 208"/>
                          <a:gd name="T41" fmla="*/ 219 h 230"/>
                          <a:gd name="T42" fmla="*/ 166 w 208"/>
                          <a:gd name="T43" fmla="*/ 205 h 230"/>
                          <a:gd name="T44" fmla="*/ 132 w 208"/>
                          <a:gd name="T45" fmla="*/ 179 h 230"/>
                          <a:gd name="T46" fmla="*/ 105 w 208"/>
                          <a:gd name="T47" fmla="*/ 150 h 230"/>
                          <a:gd name="T48" fmla="*/ 80 w 208"/>
                          <a:gd name="T49" fmla="*/ 128 h 230"/>
                          <a:gd name="T50" fmla="*/ 56 w 208"/>
                          <a:gd name="T51" fmla="*/ 101 h 230"/>
                          <a:gd name="T52" fmla="*/ 36 w 208"/>
                          <a:gd name="T53" fmla="*/ 78 h 230"/>
                          <a:gd name="T54" fmla="*/ 15 w 208"/>
                          <a:gd name="T55" fmla="*/ 57 h 230"/>
                          <a:gd name="T56" fmla="*/ 2 w 208"/>
                          <a:gd name="T57" fmla="*/ 35 h 230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w 208"/>
                          <a:gd name="T88" fmla="*/ 0 h 230"/>
                          <a:gd name="T89" fmla="*/ 208 w 208"/>
                          <a:gd name="T90" fmla="*/ 230 h 230"/>
                        </a:gdLst>
                        <a:ahLst/>
                        <a:cxnLst>
                          <a:cxn ang="T58">
                            <a:pos x="T0" y="T1"/>
                          </a:cxn>
                          <a:cxn ang="T59">
                            <a:pos x="T2" y="T3"/>
                          </a:cxn>
                          <a:cxn ang="T60">
                            <a:pos x="T4" y="T5"/>
                          </a:cxn>
                          <a:cxn ang="T61">
                            <a:pos x="T6" y="T7"/>
                          </a:cxn>
                          <a:cxn ang="T62">
                            <a:pos x="T8" y="T9"/>
                          </a:cxn>
                          <a:cxn ang="T63">
                            <a:pos x="T10" y="T11"/>
                          </a:cxn>
                          <a:cxn ang="T64">
                            <a:pos x="T12" y="T13"/>
                          </a:cxn>
                          <a:cxn ang="T65">
                            <a:pos x="T14" y="T15"/>
                          </a:cxn>
                          <a:cxn ang="T66">
                            <a:pos x="T16" y="T17"/>
                          </a:cxn>
                          <a:cxn ang="T67">
                            <a:pos x="T18" y="T19"/>
                          </a:cxn>
                          <a:cxn ang="T68">
                            <a:pos x="T20" y="T21"/>
                          </a:cxn>
                          <a:cxn ang="T69">
                            <a:pos x="T22" y="T23"/>
                          </a:cxn>
                          <a:cxn ang="T70">
                            <a:pos x="T24" y="T25"/>
                          </a:cxn>
                          <a:cxn ang="T71">
                            <a:pos x="T26" y="T27"/>
                          </a:cxn>
                          <a:cxn ang="T72">
                            <a:pos x="T28" y="T29"/>
                          </a:cxn>
                          <a:cxn ang="T73">
                            <a:pos x="T30" y="T31"/>
                          </a:cxn>
                          <a:cxn ang="T74">
                            <a:pos x="T32" y="T33"/>
                          </a:cxn>
                          <a:cxn ang="T75">
                            <a:pos x="T34" y="T35"/>
                          </a:cxn>
                          <a:cxn ang="T76">
                            <a:pos x="T36" y="T37"/>
                          </a:cxn>
                          <a:cxn ang="T77">
                            <a:pos x="T38" y="T39"/>
                          </a:cxn>
                          <a:cxn ang="T78">
                            <a:pos x="T40" y="T41"/>
                          </a:cxn>
                          <a:cxn ang="T79">
                            <a:pos x="T42" y="T43"/>
                          </a:cxn>
                          <a:cxn ang="T80">
                            <a:pos x="T44" y="T45"/>
                          </a:cxn>
                          <a:cxn ang="T81">
                            <a:pos x="T46" y="T47"/>
                          </a:cxn>
                          <a:cxn ang="T82">
                            <a:pos x="T48" y="T49"/>
                          </a:cxn>
                          <a:cxn ang="T83">
                            <a:pos x="T50" y="T51"/>
                          </a:cxn>
                          <a:cxn ang="T84">
                            <a:pos x="T52" y="T53"/>
                          </a:cxn>
                          <a:cxn ang="T85">
                            <a:pos x="T54" y="T55"/>
                          </a:cxn>
                          <a:cxn ang="T86">
                            <a:pos x="T56" y="T57"/>
                          </a:cxn>
                        </a:cxnLst>
                        <a:rect l="T87" t="T88" r="T89" b="T90"/>
                        <a:pathLst>
                          <a:path w="208" h="230">
                            <a:moveTo>
                              <a:pt x="2" y="35"/>
                            </a:moveTo>
                            <a:lnTo>
                              <a:pt x="0" y="21"/>
                            </a:lnTo>
                            <a:lnTo>
                              <a:pt x="0" y="11"/>
                            </a:lnTo>
                            <a:lnTo>
                              <a:pt x="8" y="0"/>
                            </a:lnTo>
                            <a:lnTo>
                              <a:pt x="22" y="17"/>
                            </a:lnTo>
                            <a:lnTo>
                              <a:pt x="47" y="32"/>
                            </a:lnTo>
                            <a:lnTo>
                              <a:pt x="72" y="44"/>
                            </a:lnTo>
                            <a:lnTo>
                              <a:pt x="106" y="55"/>
                            </a:lnTo>
                            <a:lnTo>
                              <a:pt x="156" y="65"/>
                            </a:lnTo>
                            <a:lnTo>
                              <a:pt x="166" y="91"/>
                            </a:lnTo>
                            <a:lnTo>
                              <a:pt x="140" y="84"/>
                            </a:lnTo>
                            <a:lnTo>
                              <a:pt x="114" y="80"/>
                            </a:lnTo>
                            <a:lnTo>
                              <a:pt x="101" y="82"/>
                            </a:lnTo>
                            <a:lnTo>
                              <a:pt x="97" y="95"/>
                            </a:lnTo>
                            <a:lnTo>
                              <a:pt x="105" y="112"/>
                            </a:lnTo>
                            <a:lnTo>
                              <a:pt x="115" y="128"/>
                            </a:lnTo>
                            <a:lnTo>
                              <a:pt x="136" y="153"/>
                            </a:lnTo>
                            <a:lnTo>
                              <a:pt x="166" y="179"/>
                            </a:lnTo>
                            <a:lnTo>
                              <a:pt x="208" y="209"/>
                            </a:lnTo>
                            <a:lnTo>
                              <a:pt x="208" y="230"/>
                            </a:lnTo>
                            <a:lnTo>
                              <a:pt x="190" y="219"/>
                            </a:lnTo>
                            <a:lnTo>
                              <a:pt x="166" y="205"/>
                            </a:lnTo>
                            <a:lnTo>
                              <a:pt x="132" y="179"/>
                            </a:lnTo>
                            <a:lnTo>
                              <a:pt x="105" y="150"/>
                            </a:lnTo>
                            <a:lnTo>
                              <a:pt x="80" y="128"/>
                            </a:lnTo>
                            <a:lnTo>
                              <a:pt x="56" y="101"/>
                            </a:lnTo>
                            <a:lnTo>
                              <a:pt x="36" y="78"/>
                            </a:lnTo>
                            <a:lnTo>
                              <a:pt x="15" y="57"/>
                            </a:lnTo>
                            <a:lnTo>
                              <a:pt x="2" y="35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/>
                      <a:lstStyle/>
                      <a:p>
                        <a:endParaRPr lang="zh-CN" altLang="en-US" sz="24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94" name="Freeform 7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345" y="4443"/>
                        <a:ext cx="86" cy="69"/>
                      </a:xfrm>
                      <a:custGeom>
                        <a:avLst/>
                        <a:gdLst>
                          <a:gd name="T0" fmla="*/ 0 w 86"/>
                          <a:gd name="T1" fmla="*/ 0 h 69"/>
                          <a:gd name="T2" fmla="*/ 11 w 86"/>
                          <a:gd name="T3" fmla="*/ 10 h 69"/>
                          <a:gd name="T4" fmla="*/ 25 w 86"/>
                          <a:gd name="T5" fmla="*/ 21 h 69"/>
                          <a:gd name="T6" fmla="*/ 42 w 86"/>
                          <a:gd name="T7" fmla="*/ 33 h 69"/>
                          <a:gd name="T8" fmla="*/ 60 w 86"/>
                          <a:gd name="T9" fmla="*/ 44 h 69"/>
                          <a:gd name="T10" fmla="*/ 77 w 86"/>
                          <a:gd name="T11" fmla="*/ 54 h 69"/>
                          <a:gd name="T12" fmla="*/ 86 w 86"/>
                          <a:gd name="T13" fmla="*/ 61 h 69"/>
                          <a:gd name="T14" fmla="*/ 65 w 86"/>
                          <a:gd name="T15" fmla="*/ 69 h 69"/>
                          <a:gd name="T16" fmla="*/ 42 w 86"/>
                          <a:gd name="T17" fmla="*/ 61 h 69"/>
                          <a:gd name="T18" fmla="*/ 18 w 86"/>
                          <a:gd name="T19" fmla="*/ 52 h 69"/>
                          <a:gd name="T20" fmla="*/ 0 w 86"/>
                          <a:gd name="T21" fmla="*/ 42 h 69"/>
                          <a:gd name="T22" fmla="*/ 1 w 86"/>
                          <a:gd name="T23" fmla="*/ 33 h 69"/>
                          <a:gd name="T24" fmla="*/ 4 w 86"/>
                          <a:gd name="T25" fmla="*/ 17 h 69"/>
                          <a:gd name="T26" fmla="*/ 0 w 86"/>
                          <a:gd name="T27" fmla="*/ 0 h 69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w 86"/>
                          <a:gd name="T43" fmla="*/ 0 h 69"/>
                          <a:gd name="T44" fmla="*/ 86 w 86"/>
                          <a:gd name="T45" fmla="*/ 69 h 69"/>
                        </a:gdLst>
                        <a:ahLst/>
                        <a:cxnLst>
                          <a:cxn ang="T28">
                            <a:pos x="T0" y="T1"/>
                          </a:cxn>
                          <a:cxn ang="T29">
                            <a:pos x="T2" y="T3"/>
                          </a:cxn>
                          <a:cxn ang="T30">
                            <a:pos x="T4" y="T5"/>
                          </a:cxn>
                          <a:cxn ang="T31">
                            <a:pos x="T6" y="T7"/>
                          </a:cxn>
                          <a:cxn ang="T32">
                            <a:pos x="T8" y="T9"/>
                          </a:cxn>
                          <a:cxn ang="T33">
                            <a:pos x="T10" y="T11"/>
                          </a:cxn>
                          <a:cxn ang="T34">
                            <a:pos x="T12" y="T13"/>
                          </a:cxn>
                          <a:cxn ang="T35">
                            <a:pos x="T14" y="T15"/>
                          </a:cxn>
                          <a:cxn ang="T36">
                            <a:pos x="T16" y="T17"/>
                          </a:cxn>
                          <a:cxn ang="T37">
                            <a:pos x="T18" y="T19"/>
                          </a:cxn>
                          <a:cxn ang="T38">
                            <a:pos x="T20" y="T21"/>
                          </a:cxn>
                          <a:cxn ang="T39">
                            <a:pos x="T22" y="T23"/>
                          </a:cxn>
                          <a:cxn ang="T40">
                            <a:pos x="T24" y="T25"/>
                          </a:cxn>
                          <a:cxn ang="T41">
                            <a:pos x="T26" y="T27"/>
                          </a:cxn>
                        </a:cxnLst>
                        <a:rect l="T42" t="T43" r="T44" b="T45"/>
                        <a:pathLst>
                          <a:path w="86" h="69">
                            <a:moveTo>
                              <a:pt x="0" y="0"/>
                            </a:moveTo>
                            <a:lnTo>
                              <a:pt x="11" y="10"/>
                            </a:lnTo>
                            <a:lnTo>
                              <a:pt x="25" y="21"/>
                            </a:lnTo>
                            <a:lnTo>
                              <a:pt x="42" y="33"/>
                            </a:lnTo>
                            <a:lnTo>
                              <a:pt x="60" y="44"/>
                            </a:lnTo>
                            <a:lnTo>
                              <a:pt x="77" y="54"/>
                            </a:lnTo>
                            <a:lnTo>
                              <a:pt x="86" y="61"/>
                            </a:lnTo>
                            <a:lnTo>
                              <a:pt x="65" y="69"/>
                            </a:lnTo>
                            <a:lnTo>
                              <a:pt x="42" y="61"/>
                            </a:lnTo>
                            <a:lnTo>
                              <a:pt x="18" y="52"/>
                            </a:lnTo>
                            <a:lnTo>
                              <a:pt x="0" y="42"/>
                            </a:lnTo>
                            <a:lnTo>
                              <a:pt x="1" y="33"/>
                            </a:lnTo>
                            <a:lnTo>
                              <a:pt x="4" y="17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/>
                      <a:lstStyle/>
                      <a:p>
                        <a:endParaRPr lang="zh-CN" altLang="en-US" sz="24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95" name="Freeform 7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501" y="4426"/>
                        <a:ext cx="732" cy="689"/>
                      </a:xfrm>
                      <a:custGeom>
                        <a:avLst/>
                        <a:gdLst>
                          <a:gd name="T0" fmla="*/ 348 w 732"/>
                          <a:gd name="T1" fmla="*/ 158 h 689"/>
                          <a:gd name="T2" fmla="*/ 292 w 732"/>
                          <a:gd name="T3" fmla="*/ 181 h 689"/>
                          <a:gd name="T4" fmla="*/ 175 w 732"/>
                          <a:gd name="T5" fmla="*/ 200 h 689"/>
                          <a:gd name="T6" fmla="*/ 0 w 732"/>
                          <a:gd name="T7" fmla="*/ 209 h 689"/>
                          <a:gd name="T8" fmla="*/ 205 w 732"/>
                          <a:gd name="T9" fmla="*/ 244 h 689"/>
                          <a:gd name="T10" fmla="*/ 435 w 732"/>
                          <a:gd name="T11" fmla="*/ 225 h 689"/>
                          <a:gd name="T12" fmla="*/ 597 w 732"/>
                          <a:gd name="T13" fmla="*/ 177 h 689"/>
                          <a:gd name="T14" fmla="*/ 648 w 732"/>
                          <a:gd name="T15" fmla="*/ 169 h 689"/>
                          <a:gd name="T16" fmla="*/ 625 w 732"/>
                          <a:gd name="T17" fmla="*/ 208 h 689"/>
                          <a:gd name="T18" fmla="*/ 510 w 732"/>
                          <a:gd name="T19" fmla="*/ 263 h 689"/>
                          <a:gd name="T20" fmla="*/ 304 w 732"/>
                          <a:gd name="T21" fmla="*/ 308 h 689"/>
                          <a:gd name="T22" fmla="*/ 177 w 732"/>
                          <a:gd name="T23" fmla="*/ 352 h 689"/>
                          <a:gd name="T24" fmla="*/ 411 w 732"/>
                          <a:gd name="T25" fmla="*/ 347 h 689"/>
                          <a:gd name="T26" fmla="*/ 567 w 732"/>
                          <a:gd name="T27" fmla="*/ 308 h 689"/>
                          <a:gd name="T28" fmla="*/ 659 w 732"/>
                          <a:gd name="T29" fmla="*/ 276 h 689"/>
                          <a:gd name="T30" fmla="*/ 661 w 732"/>
                          <a:gd name="T31" fmla="*/ 299 h 689"/>
                          <a:gd name="T32" fmla="*/ 584 w 732"/>
                          <a:gd name="T33" fmla="*/ 354 h 689"/>
                          <a:gd name="T34" fmla="*/ 439 w 732"/>
                          <a:gd name="T35" fmla="*/ 407 h 689"/>
                          <a:gd name="T36" fmla="*/ 237 w 732"/>
                          <a:gd name="T37" fmla="*/ 444 h 689"/>
                          <a:gd name="T38" fmla="*/ 305 w 732"/>
                          <a:gd name="T39" fmla="*/ 466 h 689"/>
                          <a:gd name="T40" fmla="*/ 482 w 732"/>
                          <a:gd name="T41" fmla="*/ 458 h 689"/>
                          <a:gd name="T42" fmla="*/ 629 w 732"/>
                          <a:gd name="T43" fmla="*/ 413 h 689"/>
                          <a:gd name="T44" fmla="*/ 642 w 732"/>
                          <a:gd name="T45" fmla="*/ 430 h 689"/>
                          <a:gd name="T46" fmla="*/ 599 w 732"/>
                          <a:gd name="T47" fmla="*/ 474 h 689"/>
                          <a:gd name="T48" fmla="*/ 489 w 732"/>
                          <a:gd name="T49" fmla="*/ 521 h 689"/>
                          <a:gd name="T50" fmla="*/ 360 w 732"/>
                          <a:gd name="T51" fmla="*/ 542 h 689"/>
                          <a:gd name="T52" fmla="*/ 166 w 732"/>
                          <a:gd name="T53" fmla="*/ 546 h 689"/>
                          <a:gd name="T54" fmla="*/ 301 w 732"/>
                          <a:gd name="T55" fmla="*/ 579 h 689"/>
                          <a:gd name="T56" fmla="*/ 427 w 732"/>
                          <a:gd name="T57" fmla="*/ 580 h 689"/>
                          <a:gd name="T58" fmla="*/ 540 w 732"/>
                          <a:gd name="T59" fmla="*/ 562 h 689"/>
                          <a:gd name="T60" fmla="*/ 589 w 732"/>
                          <a:gd name="T61" fmla="*/ 565 h 689"/>
                          <a:gd name="T62" fmla="*/ 561 w 732"/>
                          <a:gd name="T63" fmla="*/ 597 h 689"/>
                          <a:gd name="T64" fmla="*/ 495 w 732"/>
                          <a:gd name="T65" fmla="*/ 622 h 689"/>
                          <a:gd name="T66" fmla="*/ 253 w 732"/>
                          <a:gd name="T67" fmla="*/ 649 h 689"/>
                          <a:gd name="T68" fmla="*/ 453 w 732"/>
                          <a:gd name="T69" fmla="*/ 663 h 689"/>
                          <a:gd name="T70" fmla="*/ 466 w 732"/>
                          <a:gd name="T71" fmla="*/ 687 h 689"/>
                          <a:gd name="T72" fmla="*/ 542 w 732"/>
                          <a:gd name="T73" fmla="*/ 664 h 689"/>
                          <a:gd name="T74" fmla="*/ 597 w 732"/>
                          <a:gd name="T75" fmla="*/ 621 h 689"/>
                          <a:gd name="T76" fmla="*/ 709 w 732"/>
                          <a:gd name="T77" fmla="*/ 453 h 689"/>
                          <a:gd name="T78" fmla="*/ 714 w 732"/>
                          <a:gd name="T79" fmla="*/ 419 h 689"/>
                          <a:gd name="T80" fmla="*/ 698 w 732"/>
                          <a:gd name="T81" fmla="*/ 386 h 689"/>
                          <a:gd name="T82" fmla="*/ 713 w 732"/>
                          <a:gd name="T83" fmla="*/ 354 h 689"/>
                          <a:gd name="T84" fmla="*/ 732 w 732"/>
                          <a:gd name="T85" fmla="*/ 322 h 689"/>
                          <a:gd name="T86" fmla="*/ 719 w 732"/>
                          <a:gd name="T87" fmla="*/ 287 h 689"/>
                          <a:gd name="T88" fmla="*/ 702 w 732"/>
                          <a:gd name="T89" fmla="*/ 255 h 689"/>
                          <a:gd name="T90" fmla="*/ 723 w 732"/>
                          <a:gd name="T91" fmla="*/ 221 h 689"/>
                          <a:gd name="T92" fmla="*/ 722 w 732"/>
                          <a:gd name="T93" fmla="*/ 179 h 689"/>
                          <a:gd name="T94" fmla="*/ 705 w 732"/>
                          <a:gd name="T95" fmla="*/ 147 h 689"/>
                          <a:gd name="T96" fmla="*/ 719 w 732"/>
                          <a:gd name="T97" fmla="*/ 114 h 689"/>
                          <a:gd name="T98" fmla="*/ 732 w 732"/>
                          <a:gd name="T99" fmla="*/ 80 h 689"/>
                          <a:gd name="T100" fmla="*/ 714 w 732"/>
                          <a:gd name="T101" fmla="*/ 48 h 689"/>
                          <a:gd name="T102" fmla="*/ 634 w 732"/>
                          <a:gd name="T103" fmla="*/ 50 h 689"/>
                          <a:gd name="T104" fmla="*/ 475 w 732"/>
                          <a:gd name="T105" fmla="*/ 105 h 689"/>
                          <a:gd name="T106" fmla="*/ 294 w 732"/>
                          <a:gd name="T107" fmla="*/ 135 h 689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w 732"/>
                          <a:gd name="T163" fmla="*/ 0 h 689"/>
                          <a:gd name="T164" fmla="*/ 732 w 732"/>
                          <a:gd name="T165" fmla="*/ 689 h 689"/>
                        </a:gdLst>
                        <a:ahLst/>
                        <a:cxnLst>
                          <a:cxn ang="T108">
                            <a:pos x="T0" y="T1"/>
                          </a:cxn>
                          <a:cxn ang="T109">
                            <a:pos x="T2" y="T3"/>
                          </a:cxn>
                          <a:cxn ang="T110">
                            <a:pos x="T4" y="T5"/>
                          </a:cxn>
                          <a:cxn ang="T111">
                            <a:pos x="T6" y="T7"/>
                          </a:cxn>
                          <a:cxn ang="T112">
                            <a:pos x="T8" y="T9"/>
                          </a:cxn>
                          <a:cxn ang="T113">
                            <a:pos x="T10" y="T11"/>
                          </a:cxn>
                          <a:cxn ang="T114">
                            <a:pos x="T12" y="T13"/>
                          </a:cxn>
                          <a:cxn ang="T115">
                            <a:pos x="T14" y="T15"/>
                          </a:cxn>
                          <a:cxn ang="T116">
                            <a:pos x="T16" y="T17"/>
                          </a:cxn>
                          <a:cxn ang="T117">
                            <a:pos x="T18" y="T19"/>
                          </a:cxn>
                          <a:cxn ang="T118">
                            <a:pos x="T20" y="T21"/>
                          </a:cxn>
                          <a:cxn ang="T119">
                            <a:pos x="T22" y="T23"/>
                          </a:cxn>
                          <a:cxn ang="T120">
                            <a:pos x="T24" y="T25"/>
                          </a:cxn>
                          <a:cxn ang="T121">
                            <a:pos x="T26" y="T27"/>
                          </a:cxn>
                          <a:cxn ang="T122">
                            <a:pos x="T28" y="T29"/>
                          </a:cxn>
                          <a:cxn ang="T123">
                            <a:pos x="T30" y="T31"/>
                          </a:cxn>
                          <a:cxn ang="T124">
                            <a:pos x="T32" y="T33"/>
                          </a:cxn>
                          <a:cxn ang="T125">
                            <a:pos x="T34" y="T35"/>
                          </a:cxn>
                          <a:cxn ang="T126">
                            <a:pos x="T36" y="T37"/>
                          </a:cxn>
                          <a:cxn ang="T127">
                            <a:pos x="T38" y="T39"/>
                          </a:cxn>
                          <a:cxn ang="T128">
                            <a:pos x="T40" y="T41"/>
                          </a:cxn>
                          <a:cxn ang="T129">
                            <a:pos x="T42" y="T43"/>
                          </a:cxn>
                          <a:cxn ang="T130">
                            <a:pos x="T44" y="T45"/>
                          </a:cxn>
                          <a:cxn ang="T131">
                            <a:pos x="T46" y="T47"/>
                          </a:cxn>
                          <a:cxn ang="T132">
                            <a:pos x="T48" y="T49"/>
                          </a:cxn>
                          <a:cxn ang="T133">
                            <a:pos x="T50" y="T51"/>
                          </a:cxn>
                          <a:cxn ang="T134">
                            <a:pos x="T52" y="T53"/>
                          </a:cxn>
                          <a:cxn ang="T135">
                            <a:pos x="T54" y="T55"/>
                          </a:cxn>
                          <a:cxn ang="T136">
                            <a:pos x="T56" y="T57"/>
                          </a:cxn>
                          <a:cxn ang="T137">
                            <a:pos x="T58" y="T59"/>
                          </a:cxn>
                          <a:cxn ang="T138">
                            <a:pos x="T60" y="T61"/>
                          </a:cxn>
                          <a:cxn ang="T139">
                            <a:pos x="T62" y="T63"/>
                          </a:cxn>
                          <a:cxn ang="T140">
                            <a:pos x="T64" y="T65"/>
                          </a:cxn>
                          <a:cxn ang="T141">
                            <a:pos x="T66" y="T67"/>
                          </a:cxn>
                          <a:cxn ang="T142">
                            <a:pos x="T68" y="T69"/>
                          </a:cxn>
                          <a:cxn ang="T143">
                            <a:pos x="T70" y="T71"/>
                          </a:cxn>
                          <a:cxn ang="T144">
                            <a:pos x="T72" y="T73"/>
                          </a:cxn>
                          <a:cxn ang="T145">
                            <a:pos x="T74" y="T75"/>
                          </a:cxn>
                          <a:cxn ang="T146">
                            <a:pos x="T76" y="T77"/>
                          </a:cxn>
                          <a:cxn ang="T147">
                            <a:pos x="T78" y="T79"/>
                          </a:cxn>
                          <a:cxn ang="T148">
                            <a:pos x="T80" y="T81"/>
                          </a:cxn>
                          <a:cxn ang="T149">
                            <a:pos x="T82" y="T83"/>
                          </a:cxn>
                          <a:cxn ang="T150">
                            <a:pos x="T84" y="T85"/>
                          </a:cxn>
                          <a:cxn ang="T151">
                            <a:pos x="T86" y="T87"/>
                          </a:cxn>
                          <a:cxn ang="T152">
                            <a:pos x="T88" y="T89"/>
                          </a:cxn>
                          <a:cxn ang="T153">
                            <a:pos x="T90" y="T91"/>
                          </a:cxn>
                          <a:cxn ang="T154">
                            <a:pos x="T92" y="T93"/>
                          </a:cxn>
                          <a:cxn ang="T155">
                            <a:pos x="T94" y="T95"/>
                          </a:cxn>
                          <a:cxn ang="T156">
                            <a:pos x="T96" y="T97"/>
                          </a:cxn>
                          <a:cxn ang="T157">
                            <a:pos x="T98" y="T99"/>
                          </a:cxn>
                          <a:cxn ang="T158">
                            <a:pos x="T100" y="T101"/>
                          </a:cxn>
                          <a:cxn ang="T159">
                            <a:pos x="T102" y="T103"/>
                          </a:cxn>
                          <a:cxn ang="T160">
                            <a:pos x="T104" y="T105"/>
                          </a:cxn>
                          <a:cxn ang="T161">
                            <a:pos x="T106" y="T107"/>
                          </a:cxn>
                        </a:cxnLst>
                        <a:rect l="T162" t="T163" r="T164" b="T165"/>
                        <a:pathLst>
                          <a:path w="732" h="689">
                            <a:moveTo>
                              <a:pt x="294" y="135"/>
                            </a:moveTo>
                            <a:lnTo>
                              <a:pt x="186" y="143"/>
                            </a:lnTo>
                            <a:lnTo>
                              <a:pt x="348" y="158"/>
                            </a:lnTo>
                            <a:lnTo>
                              <a:pt x="338" y="166"/>
                            </a:lnTo>
                            <a:lnTo>
                              <a:pt x="318" y="173"/>
                            </a:lnTo>
                            <a:lnTo>
                              <a:pt x="292" y="181"/>
                            </a:lnTo>
                            <a:lnTo>
                              <a:pt x="258" y="190"/>
                            </a:lnTo>
                            <a:lnTo>
                              <a:pt x="222" y="196"/>
                            </a:lnTo>
                            <a:lnTo>
                              <a:pt x="175" y="200"/>
                            </a:lnTo>
                            <a:lnTo>
                              <a:pt x="120" y="206"/>
                            </a:lnTo>
                            <a:lnTo>
                              <a:pt x="61" y="209"/>
                            </a:lnTo>
                            <a:lnTo>
                              <a:pt x="0" y="209"/>
                            </a:lnTo>
                            <a:lnTo>
                              <a:pt x="95" y="232"/>
                            </a:lnTo>
                            <a:lnTo>
                              <a:pt x="154" y="244"/>
                            </a:lnTo>
                            <a:lnTo>
                              <a:pt x="205" y="244"/>
                            </a:lnTo>
                            <a:lnTo>
                              <a:pt x="267" y="244"/>
                            </a:lnTo>
                            <a:lnTo>
                              <a:pt x="359" y="236"/>
                            </a:lnTo>
                            <a:lnTo>
                              <a:pt x="435" y="225"/>
                            </a:lnTo>
                            <a:lnTo>
                              <a:pt x="499" y="209"/>
                            </a:lnTo>
                            <a:lnTo>
                              <a:pt x="567" y="188"/>
                            </a:lnTo>
                            <a:lnTo>
                              <a:pt x="597" y="177"/>
                            </a:lnTo>
                            <a:lnTo>
                              <a:pt x="625" y="168"/>
                            </a:lnTo>
                            <a:lnTo>
                              <a:pt x="640" y="164"/>
                            </a:lnTo>
                            <a:lnTo>
                              <a:pt x="648" y="169"/>
                            </a:lnTo>
                            <a:lnTo>
                              <a:pt x="648" y="181"/>
                            </a:lnTo>
                            <a:lnTo>
                              <a:pt x="642" y="194"/>
                            </a:lnTo>
                            <a:lnTo>
                              <a:pt x="625" y="208"/>
                            </a:lnTo>
                            <a:lnTo>
                              <a:pt x="597" y="226"/>
                            </a:lnTo>
                            <a:lnTo>
                              <a:pt x="557" y="244"/>
                            </a:lnTo>
                            <a:lnTo>
                              <a:pt x="510" y="263"/>
                            </a:lnTo>
                            <a:lnTo>
                              <a:pt x="448" y="282"/>
                            </a:lnTo>
                            <a:lnTo>
                              <a:pt x="376" y="297"/>
                            </a:lnTo>
                            <a:lnTo>
                              <a:pt x="304" y="308"/>
                            </a:lnTo>
                            <a:lnTo>
                              <a:pt x="228" y="320"/>
                            </a:lnTo>
                            <a:lnTo>
                              <a:pt x="95" y="333"/>
                            </a:lnTo>
                            <a:lnTo>
                              <a:pt x="177" y="352"/>
                            </a:lnTo>
                            <a:lnTo>
                              <a:pt x="243" y="360"/>
                            </a:lnTo>
                            <a:lnTo>
                              <a:pt x="326" y="358"/>
                            </a:lnTo>
                            <a:lnTo>
                              <a:pt x="411" y="347"/>
                            </a:lnTo>
                            <a:lnTo>
                              <a:pt x="474" y="333"/>
                            </a:lnTo>
                            <a:lnTo>
                              <a:pt x="525" y="320"/>
                            </a:lnTo>
                            <a:lnTo>
                              <a:pt x="567" y="308"/>
                            </a:lnTo>
                            <a:lnTo>
                              <a:pt x="610" y="293"/>
                            </a:lnTo>
                            <a:lnTo>
                              <a:pt x="644" y="280"/>
                            </a:lnTo>
                            <a:lnTo>
                              <a:pt x="659" y="276"/>
                            </a:lnTo>
                            <a:lnTo>
                              <a:pt x="668" y="276"/>
                            </a:lnTo>
                            <a:lnTo>
                              <a:pt x="667" y="287"/>
                            </a:lnTo>
                            <a:lnTo>
                              <a:pt x="661" y="299"/>
                            </a:lnTo>
                            <a:lnTo>
                              <a:pt x="648" y="314"/>
                            </a:lnTo>
                            <a:lnTo>
                              <a:pt x="617" y="335"/>
                            </a:lnTo>
                            <a:lnTo>
                              <a:pt x="584" y="354"/>
                            </a:lnTo>
                            <a:lnTo>
                              <a:pt x="546" y="371"/>
                            </a:lnTo>
                            <a:lnTo>
                              <a:pt x="496" y="390"/>
                            </a:lnTo>
                            <a:lnTo>
                              <a:pt x="439" y="407"/>
                            </a:lnTo>
                            <a:lnTo>
                              <a:pt x="352" y="426"/>
                            </a:lnTo>
                            <a:lnTo>
                              <a:pt x="294" y="438"/>
                            </a:lnTo>
                            <a:lnTo>
                              <a:pt x="237" y="444"/>
                            </a:lnTo>
                            <a:lnTo>
                              <a:pt x="154" y="449"/>
                            </a:lnTo>
                            <a:lnTo>
                              <a:pt x="239" y="461"/>
                            </a:lnTo>
                            <a:lnTo>
                              <a:pt x="305" y="466"/>
                            </a:lnTo>
                            <a:lnTo>
                              <a:pt x="360" y="468"/>
                            </a:lnTo>
                            <a:lnTo>
                              <a:pt x="423" y="466"/>
                            </a:lnTo>
                            <a:lnTo>
                              <a:pt x="482" y="458"/>
                            </a:lnTo>
                            <a:lnTo>
                              <a:pt x="530" y="447"/>
                            </a:lnTo>
                            <a:lnTo>
                              <a:pt x="568" y="434"/>
                            </a:lnTo>
                            <a:lnTo>
                              <a:pt x="629" y="413"/>
                            </a:lnTo>
                            <a:lnTo>
                              <a:pt x="637" y="413"/>
                            </a:lnTo>
                            <a:lnTo>
                              <a:pt x="644" y="417"/>
                            </a:lnTo>
                            <a:lnTo>
                              <a:pt x="642" y="430"/>
                            </a:lnTo>
                            <a:lnTo>
                              <a:pt x="634" y="444"/>
                            </a:lnTo>
                            <a:lnTo>
                              <a:pt x="620" y="458"/>
                            </a:lnTo>
                            <a:lnTo>
                              <a:pt x="599" y="474"/>
                            </a:lnTo>
                            <a:lnTo>
                              <a:pt x="563" y="493"/>
                            </a:lnTo>
                            <a:lnTo>
                              <a:pt x="525" y="510"/>
                            </a:lnTo>
                            <a:lnTo>
                              <a:pt x="489" y="521"/>
                            </a:lnTo>
                            <a:lnTo>
                              <a:pt x="448" y="531"/>
                            </a:lnTo>
                            <a:lnTo>
                              <a:pt x="410" y="537"/>
                            </a:lnTo>
                            <a:lnTo>
                              <a:pt x="360" y="542"/>
                            </a:lnTo>
                            <a:lnTo>
                              <a:pt x="305" y="545"/>
                            </a:lnTo>
                            <a:lnTo>
                              <a:pt x="250" y="546"/>
                            </a:lnTo>
                            <a:lnTo>
                              <a:pt x="166" y="546"/>
                            </a:lnTo>
                            <a:lnTo>
                              <a:pt x="211" y="562"/>
                            </a:lnTo>
                            <a:lnTo>
                              <a:pt x="253" y="573"/>
                            </a:lnTo>
                            <a:lnTo>
                              <a:pt x="301" y="579"/>
                            </a:lnTo>
                            <a:lnTo>
                              <a:pt x="342" y="580"/>
                            </a:lnTo>
                            <a:lnTo>
                              <a:pt x="384" y="583"/>
                            </a:lnTo>
                            <a:lnTo>
                              <a:pt x="427" y="580"/>
                            </a:lnTo>
                            <a:lnTo>
                              <a:pt x="462" y="579"/>
                            </a:lnTo>
                            <a:lnTo>
                              <a:pt x="495" y="573"/>
                            </a:lnTo>
                            <a:lnTo>
                              <a:pt x="540" y="562"/>
                            </a:lnTo>
                            <a:lnTo>
                              <a:pt x="574" y="554"/>
                            </a:lnTo>
                            <a:lnTo>
                              <a:pt x="587" y="555"/>
                            </a:lnTo>
                            <a:lnTo>
                              <a:pt x="589" y="565"/>
                            </a:lnTo>
                            <a:lnTo>
                              <a:pt x="585" y="575"/>
                            </a:lnTo>
                            <a:lnTo>
                              <a:pt x="576" y="586"/>
                            </a:lnTo>
                            <a:lnTo>
                              <a:pt x="561" y="597"/>
                            </a:lnTo>
                            <a:lnTo>
                              <a:pt x="544" y="605"/>
                            </a:lnTo>
                            <a:lnTo>
                              <a:pt x="525" y="614"/>
                            </a:lnTo>
                            <a:lnTo>
                              <a:pt x="495" y="622"/>
                            </a:lnTo>
                            <a:lnTo>
                              <a:pt x="432" y="631"/>
                            </a:lnTo>
                            <a:lnTo>
                              <a:pt x="372" y="639"/>
                            </a:lnTo>
                            <a:lnTo>
                              <a:pt x="253" y="649"/>
                            </a:lnTo>
                            <a:lnTo>
                              <a:pt x="407" y="656"/>
                            </a:lnTo>
                            <a:lnTo>
                              <a:pt x="439" y="656"/>
                            </a:lnTo>
                            <a:lnTo>
                              <a:pt x="453" y="663"/>
                            </a:lnTo>
                            <a:lnTo>
                              <a:pt x="461" y="670"/>
                            </a:lnTo>
                            <a:lnTo>
                              <a:pt x="458" y="681"/>
                            </a:lnTo>
                            <a:lnTo>
                              <a:pt x="466" y="687"/>
                            </a:lnTo>
                            <a:lnTo>
                              <a:pt x="486" y="689"/>
                            </a:lnTo>
                            <a:lnTo>
                              <a:pt x="516" y="677"/>
                            </a:lnTo>
                            <a:lnTo>
                              <a:pt x="542" y="664"/>
                            </a:lnTo>
                            <a:lnTo>
                              <a:pt x="563" y="651"/>
                            </a:lnTo>
                            <a:lnTo>
                              <a:pt x="580" y="639"/>
                            </a:lnTo>
                            <a:lnTo>
                              <a:pt x="597" y="621"/>
                            </a:lnTo>
                            <a:lnTo>
                              <a:pt x="651" y="548"/>
                            </a:lnTo>
                            <a:lnTo>
                              <a:pt x="693" y="485"/>
                            </a:lnTo>
                            <a:lnTo>
                              <a:pt x="709" y="453"/>
                            </a:lnTo>
                            <a:lnTo>
                              <a:pt x="713" y="440"/>
                            </a:lnTo>
                            <a:lnTo>
                              <a:pt x="714" y="430"/>
                            </a:lnTo>
                            <a:lnTo>
                              <a:pt x="714" y="419"/>
                            </a:lnTo>
                            <a:lnTo>
                              <a:pt x="706" y="406"/>
                            </a:lnTo>
                            <a:lnTo>
                              <a:pt x="701" y="398"/>
                            </a:lnTo>
                            <a:lnTo>
                              <a:pt x="698" y="386"/>
                            </a:lnTo>
                            <a:lnTo>
                              <a:pt x="701" y="373"/>
                            </a:lnTo>
                            <a:lnTo>
                              <a:pt x="706" y="364"/>
                            </a:lnTo>
                            <a:lnTo>
                              <a:pt x="713" y="354"/>
                            </a:lnTo>
                            <a:lnTo>
                              <a:pt x="719" y="344"/>
                            </a:lnTo>
                            <a:lnTo>
                              <a:pt x="727" y="333"/>
                            </a:lnTo>
                            <a:lnTo>
                              <a:pt x="732" y="322"/>
                            </a:lnTo>
                            <a:lnTo>
                              <a:pt x="731" y="308"/>
                            </a:lnTo>
                            <a:lnTo>
                              <a:pt x="726" y="297"/>
                            </a:lnTo>
                            <a:lnTo>
                              <a:pt x="719" y="287"/>
                            </a:lnTo>
                            <a:lnTo>
                              <a:pt x="713" y="278"/>
                            </a:lnTo>
                            <a:lnTo>
                              <a:pt x="705" y="267"/>
                            </a:lnTo>
                            <a:lnTo>
                              <a:pt x="702" y="255"/>
                            </a:lnTo>
                            <a:lnTo>
                              <a:pt x="705" y="246"/>
                            </a:lnTo>
                            <a:lnTo>
                              <a:pt x="714" y="232"/>
                            </a:lnTo>
                            <a:lnTo>
                              <a:pt x="723" y="221"/>
                            </a:lnTo>
                            <a:lnTo>
                              <a:pt x="727" y="209"/>
                            </a:lnTo>
                            <a:lnTo>
                              <a:pt x="727" y="194"/>
                            </a:lnTo>
                            <a:lnTo>
                              <a:pt x="722" y="179"/>
                            </a:lnTo>
                            <a:lnTo>
                              <a:pt x="713" y="168"/>
                            </a:lnTo>
                            <a:lnTo>
                              <a:pt x="709" y="160"/>
                            </a:lnTo>
                            <a:lnTo>
                              <a:pt x="705" y="147"/>
                            </a:lnTo>
                            <a:lnTo>
                              <a:pt x="706" y="133"/>
                            </a:lnTo>
                            <a:lnTo>
                              <a:pt x="714" y="122"/>
                            </a:lnTo>
                            <a:lnTo>
                              <a:pt x="719" y="114"/>
                            </a:lnTo>
                            <a:lnTo>
                              <a:pt x="727" y="105"/>
                            </a:lnTo>
                            <a:lnTo>
                              <a:pt x="731" y="93"/>
                            </a:lnTo>
                            <a:lnTo>
                              <a:pt x="732" y="80"/>
                            </a:lnTo>
                            <a:lnTo>
                              <a:pt x="730" y="72"/>
                            </a:lnTo>
                            <a:lnTo>
                              <a:pt x="722" y="59"/>
                            </a:lnTo>
                            <a:lnTo>
                              <a:pt x="714" y="48"/>
                            </a:lnTo>
                            <a:lnTo>
                              <a:pt x="709" y="34"/>
                            </a:lnTo>
                            <a:lnTo>
                              <a:pt x="709" y="0"/>
                            </a:lnTo>
                            <a:lnTo>
                              <a:pt x="634" y="50"/>
                            </a:lnTo>
                            <a:lnTo>
                              <a:pt x="589" y="69"/>
                            </a:lnTo>
                            <a:lnTo>
                              <a:pt x="536" y="86"/>
                            </a:lnTo>
                            <a:lnTo>
                              <a:pt x="475" y="105"/>
                            </a:lnTo>
                            <a:lnTo>
                              <a:pt x="420" y="116"/>
                            </a:lnTo>
                            <a:lnTo>
                              <a:pt x="365" y="126"/>
                            </a:lnTo>
                            <a:lnTo>
                              <a:pt x="294" y="135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/>
                      <a:lstStyle/>
                      <a:p>
                        <a:endParaRPr lang="zh-CN" altLang="en-US" sz="24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82" name="Group 7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929" y="4535"/>
                    <a:ext cx="218" cy="436"/>
                    <a:chOff x="6929" y="4535"/>
                    <a:chExt cx="218" cy="436"/>
                  </a:xfrm>
                </p:grpSpPr>
                <p:sp>
                  <p:nvSpPr>
                    <p:cNvPr id="83" name="Freeform 7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971" y="4651"/>
                      <a:ext cx="167" cy="70"/>
                    </a:xfrm>
                    <a:custGeom>
                      <a:avLst/>
                      <a:gdLst>
                        <a:gd name="T0" fmla="*/ 167 w 167"/>
                        <a:gd name="T1" fmla="*/ 13 h 70"/>
                        <a:gd name="T2" fmla="*/ 151 w 167"/>
                        <a:gd name="T3" fmla="*/ 0 h 70"/>
                        <a:gd name="T4" fmla="*/ 100 w 167"/>
                        <a:gd name="T5" fmla="*/ 26 h 70"/>
                        <a:gd name="T6" fmla="*/ 49 w 167"/>
                        <a:gd name="T7" fmla="*/ 45 h 70"/>
                        <a:gd name="T8" fmla="*/ 0 w 167"/>
                        <a:gd name="T9" fmla="*/ 59 h 70"/>
                        <a:gd name="T10" fmla="*/ 9 w 167"/>
                        <a:gd name="T11" fmla="*/ 70 h 70"/>
                        <a:gd name="T12" fmla="*/ 43 w 167"/>
                        <a:gd name="T13" fmla="*/ 70 h 70"/>
                        <a:gd name="T14" fmla="*/ 89 w 167"/>
                        <a:gd name="T15" fmla="*/ 60 h 70"/>
                        <a:gd name="T16" fmla="*/ 130 w 167"/>
                        <a:gd name="T17" fmla="*/ 40 h 70"/>
                        <a:gd name="T18" fmla="*/ 167 w 167"/>
                        <a:gd name="T19" fmla="*/ 13 h 70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67"/>
                        <a:gd name="T31" fmla="*/ 0 h 70"/>
                        <a:gd name="T32" fmla="*/ 167 w 167"/>
                        <a:gd name="T33" fmla="*/ 70 h 70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67" h="70">
                          <a:moveTo>
                            <a:pt x="167" y="13"/>
                          </a:moveTo>
                          <a:lnTo>
                            <a:pt x="151" y="0"/>
                          </a:lnTo>
                          <a:lnTo>
                            <a:pt x="100" y="26"/>
                          </a:lnTo>
                          <a:lnTo>
                            <a:pt x="49" y="45"/>
                          </a:lnTo>
                          <a:lnTo>
                            <a:pt x="0" y="59"/>
                          </a:lnTo>
                          <a:lnTo>
                            <a:pt x="9" y="70"/>
                          </a:lnTo>
                          <a:lnTo>
                            <a:pt x="43" y="70"/>
                          </a:lnTo>
                          <a:lnTo>
                            <a:pt x="89" y="60"/>
                          </a:lnTo>
                          <a:lnTo>
                            <a:pt x="130" y="40"/>
                          </a:lnTo>
                          <a:lnTo>
                            <a:pt x="167" y="13"/>
                          </a:lnTo>
                          <a:close/>
                        </a:path>
                      </a:pathLst>
                    </a:custGeom>
                    <a:solidFill>
                      <a:srgbClr val="FFE0C0"/>
                    </a:solidFill>
                    <a:ln w="9525">
                      <a:noFill/>
                      <a:miter lim="800000"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84" name="Freeform 7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001" y="4763"/>
                      <a:ext cx="146" cy="78"/>
                    </a:xfrm>
                    <a:custGeom>
                      <a:avLst/>
                      <a:gdLst>
                        <a:gd name="T0" fmla="*/ 146 w 146"/>
                        <a:gd name="T1" fmla="*/ 15 h 78"/>
                        <a:gd name="T2" fmla="*/ 138 w 146"/>
                        <a:gd name="T3" fmla="*/ 0 h 78"/>
                        <a:gd name="T4" fmla="*/ 89 w 146"/>
                        <a:gd name="T5" fmla="*/ 34 h 78"/>
                        <a:gd name="T6" fmla="*/ 50 w 146"/>
                        <a:gd name="T7" fmla="*/ 51 h 78"/>
                        <a:gd name="T8" fmla="*/ 0 w 146"/>
                        <a:gd name="T9" fmla="*/ 66 h 78"/>
                        <a:gd name="T10" fmla="*/ 10 w 146"/>
                        <a:gd name="T11" fmla="*/ 78 h 78"/>
                        <a:gd name="T12" fmla="*/ 42 w 146"/>
                        <a:gd name="T13" fmla="*/ 78 h 78"/>
                        <a:gd name="T14" fmla="*/ 74 w 146"/>
                        <a:gd name="T15" fmla="*/ 69 h 78"/>
                        <a:gd name="T16" fmla="*/ 112 w 146"/>
                        <a:gd name="T17" fmla="*/ 45 h 78"/>
                        <a:gd name="T18" fmla="*/ 146 w 146"/>
                        <a:gd name="T19" fmla="*/ 15 h 78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46"/>
                        <a:gd name="T31" fmla="*/ 0 h 78"/>
                        <a:gd name="T32" fmla="*/ 146 w 146"/>
                        <a:gd name="T33" fmla="*/ 78 h 78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46" h="78">
                          <a:moveTo>
                            <a:pt x="146" y="15"/>
                          </a:moveTo>
                          <a:lnTo>
                            <a:pt x="138" y="0"/>
                          </a:lnTo>
                          <a:lnTo>
                            <a:pt x="89" y="34"/>
                          </a:lnTo>
                          <a:lnTo>
                            <a:pt x="50" y="51"/>
                          </a:lnTo>
                          <a:lnTo>
                            <a:pt x="0" y="66"/>
                          </a:lnTo>
                          <a:lnTo>
                            <a:pt x="10" y="78"/>
                          </a:lnTo>
                          <a:lnTo>
                            <a:pt x="42" y="78"/>
                          </a:lnTo>
                          <a:lnTo>
                            <a:pt x="74" y="69"/>
                          </a:lnTo>
                          <a:lnTo>
                            <a:pt x="112" y="45"/>
                          </a:lnTo>
                          <a:lnTo>
                            <a:pt x="146" y="15"/>
                          </a:lnTo>
                          <a:close/>
                        </a:path>
                      </a:pathLst>
                    </a:custGeom>
                    <a:solidFill>
                      <a:srgbClr val="FFE0C0"/>
                    </a:solidFill>
                    <a:ln w="9525">
                      <a:noFill/>
                      <a:miter lim="800000"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85" name="Freeform 7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992" y="4894"/>
                      <a:ext cx="149" cy="77"/>
                    </a:xfrm>
                    <a:custGeom>
                      <a:avLst/>
                      <a:gdLst>
                        <a:gd name="T0" fmla="*/ 149 w 149"/>
                        <a:gd name="T1" fmla="*/ 11 h 77"/>
                        <a:gd name="T2" fmla="*/ 138 w 149"/>
                        <a:gd name="T3" fmla="*/ 0 h 77"/>
                        <a:gd name="T4" fmla="*/ 93 w 149"/>
                        <a:gd name="T5" fmla="*/ 31 h 77"/>
                        <a:gd name="T6" fmla="*/ 49 w 149"/>
                        <a:gd name="T7" fmla="*/ 49 h 77"/>
                        <a:gd name="T8" fmla="*/ 0 w 149"/>
                        <a:gd name="T9" fmla="*/ 63 h 77"/>
                        <a:gd name="T10" fmla="*/ 9 w 149"/>
                        <a:gd name="T11" fmla="*/ 77 h 77"/>
                        <a:gd name="T12" fmla="*/ 42 w 149"/>
                        <a:gd name="T13" fmla="*/ 74 h 77"/>
                        <a:gd name="T14" fmla="*/ 81 w 149"/>
                        <a:gd name="T15" fmla="*/ 65 h 77"/>
                        <a:gd name="T16" fmla="*/ 121 w 149"/>
                        <a:gd name="T17" fmla="*/ 40 h 77"/>
                        <a:gd name="T18" fmla="*/ 149 w 149"/>
                        <a:gd name="T19" fmla="*/ 11 h 77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49"/>
                        <a:gd name="T31" fmla="*/ 0 h 77"/>
                        <a:gd name="T32" fmla="*/ 149 w 149"/>
                        <a:gd name="T33" fmla="*/ 77 h 77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49" h="77">
                          <a:moveTo>
                            <a:pt x="149" y="11"/>
                          </a:moveTo>
                          <a:lnTo>
                            <a:pt x="138" y="0"/>
                          </a:lnTo>
                          <a:lnTo>
                            <a:pt x="93" y="31"/>
                          </a:lnTo>
                          <a:lnTo>
                            <a:pt x="49" y="49"/>
                          </a:lnTo>
                          <a:lnTo>
                            <a:pt x="0" y="63"/>
                          </a:lnTo>
                          <a:lnTo>
                            <a:pt x="9" y="77"/>
                          </a:lnTo>
                          <a:lnTo>
                            <a:pt x="42" y="74"/>
                          </a:lnTo>
                          <a:lnTo>
                            <a:pt x="81" y="65"/>
                          </a:lnTo>
                          <a:lnTo>
                            <a:pt x="121" y="40"/>
                          </a:lnTo>
                          <a:lnTo>
                            <a:pt x="149" y="11"/>
                          </a:lnTo>
                          <a:close/>
                        </a:path>
                      </a:pathLst>
                    </a:custGeom>
                    <a:solidFill>
                      <a:srgbClr val="FFE0C0"/>
                    </a:solidFill>
                    <a:ln w="9525">
                      <a:noFill/>
                      <a:miter lim="800000"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86" name="Freeform 8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929" y="4535"/>
                      <a:ext cx="171" cy="68"/>
                    </a:xfrm>
                    <a:custGeom>
                      <a:avLst/>
                      <a:gdLst>
                        <a:gd name="T0" fmla="*/ 171 w 171"/>
                        <a:gd name="T1" fmla="*/ 13 h 68"/>
                        <a:gd name="T2" fmla="*/ 154 w 171"/>
                        <a:gd name="T3" fmla="*/ 0 h 68"/>
                        <a:gd name="T4" fmla="*/ 97 w 171"/>
                        <a:gd name="T5" fmla="*/ 26 h 68"/>
                        <a:gd name="T6" fmla="*/ 50 w 171"/>
                        <a:gd name="T7" fmla="*/ 41 h 68"/>
                        <a:gd name="T8" fmla="*/ 0 w 171"/>
                        <a:gd name="T9" fmla="*/ 55 h 68"/>
                        <a:gd name="T10" fmla="*/ 11 w 171"/>
                        <a:gd name="T11" fmla="*/ 68 h 68"/>
                        <a:gd name="T12" fmla="*/ 42 w 171"/>
                        <a:gd name="T13" fmla="*/ 66 h 68"/>
                        <a:gd name="T14" fmla="*/ 82 w 171"/>
                        <a:gd name="T15" fmla="*/ 57 h 68"/>
                        <a:gd name="T16" fmla="*/ 127 w 171"/>
                        <a:gd name="T17" fmla="*/ 40 h 68"/>
                        <a:gd name="T18" fmla="*/ 171 w 171"/>
                        <a:gd name="T19" fmla="*/ 13 h 68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71"/>
                        <a:gd name="T31" fmla="*/ 0 h 68"/>
                        <a:gd name="T32" fmla="*/ 171 w 171"/>
                        <a:gd name="T33" fmla="*/ 68 h 68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71" h="68">
                          <a:moveTo>
                            <a:pt x="171" y="13"/>
                          </a:moveTo>
                          <a:lnTo>
                            <a:pt x="154" y="0"/>
                          </a:lnTo>
                          <a:lnTo>
                            <a:pt x="97" y="26"/>
                          </a:lnTo>
                          <a:lnTo>
                            <a:pt x="50" y="41"/>
                          </a:lnTo>
                          <a:lnTo>
                            <a:pt x="0" y="55"/>
                          </a:lnTo>
                          <a:lnTo>
                            <a:pt x="11" y="68"/>
                          </a:lnTo>
                          <a:lnTo>
                            <a:pt x="42" y="66"/>
                          </a:lnTo>
                          <a:lnTo>
                            <a:pt x="82" y="57"/>
                          </a:lnTo>
                          <a:lnTo>
                            <a:pt x="127" y="40"/>
                          </a:lnTo>
                          <a:lnTo>
                            <a:pt x="171" y="13"/>
                          </a:lnTo>
                          <a:close/>
                        </a:path>
                      </a:pathLst>
                    </a:custGeom>
                    <a:solidFill>
                      <a:srgbClr val="FFE0C0"/>
                    </a:solidFill>
                    <a:ln w="9525">
                      <a:noFill/>
                      <a:miter lim="800000"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</p:grpSp>
            <p:sp>
              <p:nvSpPr>
                <p:cNvPr id="66" name="Freeform 81"/>
                <p:cNvSpPr>
                  <a:spLocks noChangeAspect="1"/>
                </p:cNvSpPr>
                <p:nvPr/>
              </p:nvSpPr>
              <p:spPr bwMode="auto">
                <a:xfrm>
                  <a:off x="5770" y="1606"/>
                  <a:ext cx="2019" cy="2908"/>
                </a:xfrm>
                <a:custGeom>
                  <a:avLst/>
                  <a:gdLst>
                    <a:gd name="T0" fmla="*/ 1445 w 2019"/>
                    <a:gd name="T1" fmla="*/ 2807 h 2908"/>
                    <a:gd name="T2" fmla="*/ 1463 w 2019"/>
                    <a:gd name="T3" fmla="*/ 2784 h 2908"/>
                    <a:gd name="T4" fmla="*/ 1471 w 2019"/>
                    <a:gd name="T5" fmla="*/ 2765 h 2908"/>
                    <a:gd name="T6" fmla="*/ 1484 w 2019"/>
                    <a:gd name="T7" fmla="*/ 2698 h 2908"/>
                    <a:gd name="T8" fmla="*/ 1563 w 2019"/>
                    <a:gd name="T9" fmla="*/ 2229 h 2908"/>
                    <a:gd name="T10" fmla="*/ 1619 w 2019"/>
                    <a:gd name="T11" fmla="*/ 2062 h 2908"/>
                    <a:gd name="T12" fmla="*/ 1672 w 2019"/>
                    <a:gd name="T13" fmla="*/ 1943 h 2908"/>
                    <a:gd name="T14" fmla="*/ 1773 w 2019"/>
                    <a:gd name="T15" fmla="*/ 1766 h 2908"/>
                    <a:gd name="T16" fmla="*/ 1879 w 2019"/>
                    <a:gd name="T17" fmla="*/ 1590 h 2908"/>
                    <a:gd name="T18" fmla="*/ 1952 w 2019"/>
                    <a:gd name="T19" fmla="*/ 1429 h 2908"/>
                    <a:gd name="T20" fmla="*/ 1995 w 2019"/>
                    <a:gd name="T21" fmla="*/ 1267 h 2908"/>
                    <a:gd name="T22" fmla="*/ 2019 w 2019"/>
                    <a:gd name="T23" fmla="*/ 1062 h 2908"/>
                    <a:gd name="T24" fmla="*/ 2003 w 2019"/>
                    <a:gd name="T25" fmla="*/ 873 h 2908"/>
                    <a:gd name="T26" fmla="*/ 1960 w 2019"/>
                    <a:gd name="T27" fmla="*/ 694 h 2908"/>
                    <a:gd name="T28" fmla="*/ 1888 w 2019"/>
                    <a:gd name="T29" fmla="*/ 529 h 2908"/>
                    <a:gd name="T30" fmla="*/ 1765 w 2019"/>
                    <a:gd name="T31" fmla="*/ 354 h 2908"/>
                    <a:gd name="T32" fmla="*/ 1636 w 2019"/>
                    <a:gd name="T33" fmla="*/ 232 h 2908"/>
                    <a:gd name="T34" fmla="*/ 1471 w 2019"/>
                    <a:gd name="T35" fmla="*/ 120 h 2908"/>
                    <a:gd name="T36" fmla="*/ 1277 w 2019"/>
                    <a:gd name="T37" fmla="*/ 40 h 2908"/>
                    <a:gd name="T38" fmla="*/ 1115 w 2019"/>
                    <a:gd name="T39" fmla="*/ 6 h 2908"/>
                    <a:gd name="T40" fmla="*/ 936 w 2019"/>
                    <a:gd name="T41" fmla="*/ 0 h 2908"/>
                    <a:gd name="T42" fmla="*/ 782 w 2019"/>
                    <a:gd name="T43" fmla="*/ 28 h 2908"/>
                    <a:gd name="T44" fmla="*/ 630 w 2019"/>
                    <a:gd name="T45" fmla="*/ 78 h 2908"/>
                    <a:gd name="T46" fmla="*/ 501 w 2019"/>
                    <a:gd name="T47" fmla="*/ 145 h 2908"/>
                    <a:gd name="T48" fmla="*/ 365 w 2019"/>
                    <a:gd name="T49" fmla="*/ 242 h 2908"/>
                    <a:gd name="T50" fmla="*/ 242 w 2019"/>
                    <a:gd name="T51" fmla="*/ 360 h 2908"/>
                    <a:gd name="T52" fmla="*/ 140 w 2019"/>
                    <a:gd name="T53" fmla="*/ 495 h 2908"/>
                    <a:gd name="T54" fmla="*/ 53 w 2019"/>
                    <a:gd name="T55" fmla="*/ 685 h 2908"/>
                    <a:gd name="T56" fmla="*/ 7 w 2019"/>
                    <a:gd name="T57" fmla="*/ 879 h 2908"/>
                    <a:gd name="T58" fmla="*/ 0 w 2019"/>
                    <a:gd name="T59" fmla="*/ 1052 h 2908"/>
                    <a:gd name="T60" fmla="*/ 14 w 2019"/>
                    <a:gd name="T61" fmla="*/ 1239 h 2908"/>
                    <a:gd name="T62" fmla="*/ 62 w 2019"/>
                    <a:gd name="T63" fmla="*/ 1427 h 2908"/>
                    <a:gd name="T64" fmla="*/ 144 w 2019"/>
                    <a:gd name="T65" fmla="*/ 1602 h 2908"/>
                    <a:gd name="T66" fmla="*/ 239 w 2019"/>
                    <a:gd name="T67" fmla="*/ 1770 h 2908"/>
                    <a:gd name="T68" fmla="*/ 370 w 2019"/>
                    <a:gd name="T69" fmla="*/ 2007 h 2908"/>
                    <a:gd name="T70" fmla="*/ 429 w 2019"/>
                    <a:gd name="T71" fmla="*/ 2138 h 2908"/>
                    <a:gd name="T72" fmla="*/ 469 w 2019"/>
                    <a:gd name="T73" fmla="*/ 2292 h 2908"/>
                    <a:gd name="T74" fmla="*/ 501 w 2019"/>
                    <a:gd name="T75" fmla="*/ 2506 h 2908"/>
                    <a:gd name="T76" fmla="*/ 526 w 2019"/>
                    <a:gd name="T77" fmla="*/ 2693 h 2908"/>
                    <a:gd name="T78" fmla="*/ 543 w 2019"/>
                    <a:gd name="T79" fmla="*/ 2767 h 2908"/>
                    <a:gd name="T80" fmla="*/ 552 w 2019"/>
                    <a:gd name="T81" fmla="*/ 2784 h 2908"/>
                    <a:gd name="T82" fmla="*/ 576 w 2019"/>
                    <a:gd name="T83" fmla="*/ 2812 h 2908"/>
                    <a:gd name="T84" fmla="*/ 635 w 2019"/>
                    <a:gd name="T85" fmla="*/ 2847 h 2908"/>
                    <a:gd name="T86" fmla="*/ 703 w 2019"/>
                    <a:gd name="T87" fmla="*/ 2870 h 2908"/>
                    <a:gd name="T88" fmla="*/ 778 w 2019"/>
                    <a:gd name="T89" fmla="*/ 2889 h 2908"/>
                    <a:gd name="T90" fmla="*/ 857 w 2019"/>
                    <a:gd name="T91" fmla="*/ 2900 h 2908"/>
                    <a:gd name="T92" fmla="*/ 934 w 2019"/>
                    <a:gd name="T93" fmla="*/ 2906 h 2908"/>
                    <a:gd name="T94" fmla="*/ 1006 w 2019"/>
                    <a:gd name="T95" fmla="*/ 2908 h 2908"/>
                    <a:gd name="T96" fmla="*/ 1086 w 2019"/>
                    <a:gd name="T97" fmla="*/ 2906 h 2908"/>
                    <a:gd name="T98" fmla="*/ 1166 w 2019"/>
                    <a:gd name="T99" fmla="*/ 2900 h 2908"/>
                    <a:gd name="T100" fmla="*/ 1241 w 2019"/>
                    <a:gd name="T101" fmla="*/ 2887 h 2908"/>
                    <a:gd name="T102" fmla="*/ 1309 w 2019"/>
                    <a:gd name="T103" fmla="*/ 2871 h 2908"/>
                    <a:gd name="T104" fmla="*/ 1375 w 2019"/>
                    <a:gd name="T105" fmla="*/ 2849 h 290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019"/>
                    <a:gd name="T160" fmla="*/ 0 h 2908"/>
                    <a:gd name="T161" fmla="*/ 2019 w 2019"/>
                    <a:gd name="T162" fmla="*/ 2908 h 290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019" h="2908">
                      <a:moveTo>
                        <a:pt x="1415" y="2830"/>
                      </a:moveTo>
                      <a:lnTo>
                        <a:pt x="1432" y="2818"/>
                      </a:lnTo>
                      <a:lnTo>
                        <a:pt x="1445" y="2807"/>
                      </a:lnTo>
                      <a:lnTo>
                        <a:pt x="1453" y="2799"/>
                      </a:lnTo>
                      <a:lnTo>
                        <a:pt x="1458" y="2790"/>
                      </a:lnTo>
                      <a:lnTo>
                        <a:pt x="1463" y="2784"/>
                      </a:lnTo>
                      <a:lnTo>
                        <a:pt x="1466" y="2778"/>
                      </a:lnTo>
                      <a:lnTo>
                        <a:pt x="1470" y="2773"/>
                      </a:lnTo>
                      <a:lnTo>
                        <a:pt x="1471" y="2765"/>
                      </a:lnTo>
                      <a:lnTo>
                        <a:pt x="1474" y="2756"/>
                      </a:lnTo>
                      <a:lnTo>
                        <a:pt x="1475" y="2744"/>
                      </a:lnTo>
                      <a:lnTo>
                        <a:pt x="1484" y="2698"/>
                      </a:lnTo>
                      <a:lnTo>
                        <a:pt x="1543" y="2322"/>
                      </a:lnTo>
                      <a:lnTo>
                        <a:pt x="1554" y="2268"/>
                      </a:lnTo>
                      <a:lnTo>
                        <a:pt x="1563" y="2229"/>
                      </a:lnTo>
                      <a:lnTo>
                        <a:pt x="1577" y="2175"/>
                      </a:lnTo>
                      <a:lnTo>
                        <a:pt x="1598" y="2115"/>
                      </a:lnTo>
                      <a:lnTo>
                        <a:pt x="1619" y="2062"/>
                      </a:lnTo>
                      <a:lnTo>
                        <a:pt x="1638" y="2018"/>
                      </a:lnTo>
                      <a:lnTo>
                        <a:pt x="1655" y="1980"/>
                      </a:lnTo>
                      <a:lnTo>
                        <a:pt x="1672" y="1943"/>
                      </a:lnTo>
                      <a:lnTo>
                        <a:pt x="1706" y="1880"/>
                      </a:lnTo>
                      <a:lnTo>
                        <a:pt x="1740" y="1821"/>
                      </a:lnTo>
                      <a:lnTo>
                        <a:pt x="1773" y="1766"/>
                      </a:lnTo>
                      <a:lnTo>
                        <a:pt x="1799" y="1724"/>
                      </a:lnTo>
                      <a:lnTo>
                        <a:pt x="1846" y="1645"/>
                      </a:lnTo>
                      <a:lnTo>
                        <a:pt x="1879" y="1590"/>
                      </a:lnTo>
                      <a:lnTo>
                        <a:pt x="1905" y="1544"/>
                      </a:lnTo>
                      <a:lnTo>
                        <a:pt x="1927" y="1492"/>
                      </a:lnTo>
                      <a:lnTo>
                        <a:pt x="1952" y="1429"/>
                      </a:lnTo>
                      <a:lnTo>
                        <a:pt x="1969" y="1374"/>
                      </a:lnTo>
                      <a:lnTo>
                        <a:pt x="1985" y="1316"/>
                      </a:lnTo>
                      <a:lnTo>
                        <a:pt x="1995" y="1267"/>
                      </a:lnTo>
                      <a:lnTo>
                        <a:pt x="2007" y="1212"/>
                      </a:lnTo>
                      <a:lnTo>
                        <a:pt x="2015" y="1142"/>
                      </a:lnTo>
                      <a:lnTo>
                        <a:pt x="2019" y="1062"/>
                      </a:lnTo>
                      <a:lnTo>
                        <a:pt x="2019" y="987"/>
                      </a:lnTo>
                      <a:lnTo>
                        <a:pt x="2012" y="928"/>
                      </a:lnTo>
                      <a:lnTo>
                        <a:pt x="2003" y="873"/>
                      </a:lnTo>
                      <a:lnTo>
                        <a:pt x="1994" y="824"/>
                      </a:lnTo>
                      <a:lnTo>
                        <a:pt x="1978" y="759"/>
                      </a:lnTo>
                      <a:lnTo>
                        <a:pt x="1960" y="694"/>
                      </a:lnTo>
                      <a:lnTo>
                        <a:pt x="1940" y="634"/>
                      </a:lnTo>
                      <a:lnTo>
                        <a:pt x="1917" y="578"/>
                      </a:lnTo>
                      <a:lnTo>
                        <a:pt x="1888" y="529"/>
                      </a:lnTo>
                      <a:lnTo>
                        <a:pt x="1850" y="466"/>
                      </a:lnTo>
                      <a:lnTo>
                        <a:pt x="1807" y="403"/>
                      </a:lnTo>
                      <a:lnTo>
                        <a:pt x="1765" y="354"/>
                      </a:lnTo>
                      <a:lnTo>
                        <a:pt x="1727" y="312"/>
                      </a:lnTo>
                      <a:lnTo>
                        <a:pt x="1683" y="272"/>
                      </a:lnTo>
                      <a:lnTo>
                        <a:pt x="1636" y="232"/>
                      </a:lnTo>
                      <a:lnTo>
                        <a:pt x="1590" y="196"/>
                      </a:lnTo>
                      <a:lnTo>
                        <a:pt x="1535" y="159"/>
                      </a:lnTo>
                      <a:lnTo>
                        <a:pt x="1471" y="120"/>
                      </a:lnTo>
                      <a:lnTo>
                        <a:pt x="1411" y="90"/>
                      </a:lnTo>
                      <a:lnTo>
                        <a:pt x="1341" y="61"/>
                      </a:lnTo>
                      <a:lnTo>
                        <a:pt x="1277" y="40"/>
                      </a:lnTo>
                      <a:lnTo>
                        <a:pt x="1224" y="27"/>
                      </a:lnTo>
                      <a:lnTo>
                        <a:pt x="1167" y="14"/>
                      </a:lnTo>
                      <a:lnTo>
                        <a:pt x="1115" y="6"/>
                      </a:lnTo>
                      <a:lnTo>
                        <a:pt x="1053" y="0"/>
                      </a:lnTo>
                      <a:lnTo>
                        <a:pt x="997" y="0"/>
                      </a:lnTo>
                      <a:lnTo>
                        <a:pt x="936" y="0"/>
                      </a:lnTo>
                      <a:lnTo>
                        <a:pt x="885" y="6"/>
                      </a:lnTo>
                      <a:lnTo>
                        <a:pt x="826" y="19"/>
                      </a:lnTo>
                      <a:lnTo>
                        <a:pt x="782" y="28"/>
                      </a:lnTo>
                      <a:lnTo>
                        <a:pt x="727" y="44"/>
                      </a:lnTo>
                      <a:lnTo>
                        <a:pt x="676" y="59"/>
                      </a:lnTo>
                      <a:lnTo>
                        <a:pt x="630" y="78"/>
                      </a:lnTo>
                      <a:lnTo>
                        <a:pt x="586" y="97"/>
                      </a:lnTo>
                      <a:lnTo>
                        <a:pt x="541" y="121"/>
                      </a:lnTo>
                      <a:lnTo>
                        <a:pt x="501" y="145"/>
                      </a:lnTo>
                      <a:lnTo>
                        <a:pt x="456" y="175"/>
                      </a:lnTo>
                      <a:lnTo>
                        <a:pt x="408" y="209"/>
                      </a:lnTo>
                      <a:lnTo>
                        <a:pt x="365" y="242"/>
                      </a:lnTo>
                      <a:lnTo>
                        <a:pt x="326" y="277"/>
                      </a:lnTo>
                      <a:lnTo>
                        <a:pt x="284" y="316"/>
                      </a:lnTo>
                      <a:lnTo>
                        <a:pt x="242" y="360"/>
                      </a:lnTo>
                      <a:lnTo>
                        <a:pt x="206" y="402"/>
                      </a:lnTo>
                      <a:lnTo>
                        <a:pt x="175" y="441"/>
                      </a:lnTo>
                      <a:lnTo>
                        <a:pt x="140" y="495"/>
                      </a:lnTo>
                      <a:lnTo>
                        <a:pt x="106" y="554"/>
                      </a:lnTo>
                      <a:lnTo>
                        <a:pt x="75" y="620"/>
                      </a:lnTo>
                      <a:lnTo>
                        <a:pt x="53" y="685"/>
                      </a:lnTo>
                      <a:lnTo>
                        <a:pt x="34" y="752"/>
                      </a:lnTo>
                      <a:lnTo>
                        <a:pt x="17" y="818"/>
                      </a:lnTo>
                      <a:lnTo>
                        <a:pt x="7" y="879"/>
                      </a:lnTo>
                      <a:lnTo>
                        <a:pt x="0" y="940"/>
                      </a:lnTo>
                      <a:lnTo>
                        <a:pt x="0" y="999"/>
                      </a:lnTo>
                      <a:lnTo>
                        <a:pt x="0" y="1052"/>
                      </a:lnTo>
                      <a:lnTo>
                        <a:pt x="0" y="1115"/>
                      </a:lnTo>
                      <a:lnTo>
                        <a:pt x="3" y="1170"/>
                      </a:lnTo>
                      <a:lnTo>
                        <a:pt x="14" y="1239"/>
                      </a:lnTo>
                      <a:lnTo>
                        <a:pt x="24" y="1299"/>
                      </a:lnTo>
                      <a:lnTo>
                        <a:pt x="40" y="1358"/>
                      </a:lnTo>
                      <a:lnTo>
                        <a:pt x="62" y="1427"/>
                      </a:lnTo>
                      <a:lnTo>
                        <a:pt x="87" y="1488"/>
                      </a:lnTo>
                      <a:lnTo>
                        <a:pt x="113" y="1542"/>
                      </a:lnTo>
                      <a:lnTo>
                        <a:pt x="144" y="1602"/>
                      </a:lnTo>
                      <a:lnTo>
                        <a:pt x="178" y="1660"/>
                      </a:lnTo>
                      <a:lnTo>
                        <a:pt x="208" y="1715"/>
                      </a:lnTo>
                      <a:lnTo>
                        <a:pt x="239" y="1770"/>
                      </a:lnTo>
                      <a:lnTo>
                        <a:pt x="272" y="1830"/>
                      </a:lnTo>
                      <a:lnTo>
                        <a:pt x="323" y="1917"/>
                      </a:lnTo>
                      <a:lnTo>
                        <a:pt x="370" y="2007"/>
                      </a:lnTo>
                      <a:lnTo>
                        <a:pt x="398" y="2053"/>
                      </a:lnTo>
                      <a:lnTo>
                        <a:pt x="412" y="2091"/>
                      </a:lnTo>
                      <a:lnTo>
                        <a:pt x="429" y="2138"/>
                      </a:lnTo>
                      <a:lnTo>
                        <a:pt x="445" y="2192"/>
                      </a:lnTo>
                      <a:lnTo>
                        <a:pt x="458" y="2239"/>
                      </a:lnTo>
                      <a:lnTo>
                        <a:pt x="469" y="2292"/>
                      </a:lnTo>
                      <a:lnTo>
                        <a:pt x="479" y="2365"/>
                      </a:lnTo>
                      <a:lnTo>
                        <a:pt x="492" y="2444"/>
                      </a:lnTo>
                      <a:lnTo>
                        <a:pt x="501" y="2506"/>
                      </a:lnTo>
                      <a:lnTo>
                        <a:pt x="511" y="2586"/>
                      </a:lnTo>
                      <a:lnTo>
                        <a:pt x="518" y="2643"/>
                      </a:lnTo>
                      <a:lnTo>
                        <a:pt x="526" y="2693"/>
                      </a:lnTo>
                      <a:lnTo>
                        <a:pt x="537" y="2742"/>
                      </a:lnTo>
                      <a:lnTo>
                        <a:pt x="541" y="2756"/>
                      </a:lnTo>
                      <a:lnTo>
                        <a:pt x="543" y="2767"/>
                      </a:lnTo>
                      <a:lnTo>
                        <a:pt x="545" y="2773"/>
                      </a:lnTo>
                      <a:lnTo>
                        <a:pt x="546" y="2778"/>
                      </a:lnTo>
                      <a:lnTo>
                        <a:pt x="552" y="2784"/>
                      </a:lnTo>
                      <a:lnTo>
                        <a:pt x="558" y="2794"/>
                      </a:lnTo>
                      <a:lnTo>
                        <a:pt x="567" y="2803"/>
                      </a:lnTo>
                      <a:lnTo>
                        <a:pt x="576" y="2812"/>
                      </a:lnTo>
                      <a:lnTo>
                        <a:pt x="592" y="2824"/>
                      </a:lnTo>
                      <a:lnTo>
                        <a:pt x="610" y="2833"/>
                      </a:lnTo>
                      <a:lnTo>
                        <a:pt x="635" y="2847"/>
                      </a:lnTo>
                      <a:lnTo>
                        <a:pt x="657" y="2856"/>
                      </a:lnTo>
                      <a:lnTo>
                        <a:pt x="681" y="2864"/>
                      </a:lnTo>
                      <a:lnTo>
                        <a:pt x="703" y="2870"/>
                      </a:lnTo>
                      <a:lnTo>
                        <a:pt x="723" y="2875"/>
                      </a:lnTo>
                      <a:lnTo>
                        <a:pt x="753" y="2883"/>
                      </a:lnTo>
                      <a:lnTo>
                        <a:pt x="778" y="2889"/>
                      </a:lnTo>
                      <a:lnTo>
                        <a:pt x="802" y="2892"/>
                      </a:lnTo>
                      <a:lnTo>
                        <a:pt x="829" y="2896"/>
                      </a:lnTo>
                      <a:lnTo>
                        <a:pt x="857" y="2900"/>
                      </a:lnTo>
                      <a:lnTo>
                        <a:pt x="883" y="2902"/>
                      </a:lnTo>
                      <a:lnTo>
                        <a:pt x="906" y="2904"/>
                      </a:lnTo>
                      <a:lnTo>
                        <a:pt x="934" y="2906"/>
                      </a:lnTo>
                      <a:lnTo>
                        <a:pt x="959" y="2908"/>
                      </a:lnTo>
                      <a:lnTo>
                        <a:pt x="984" y="2908"/>
                      </a:lnTo>
                      <a:lnTo>
                        <a:pt x="1006" y="2908"/>
                      </a:lnTo>
                      <a:lnTo>
                        <a:pt x="1031" y="2908"/>
                      </a:lnTo>
                      <a:lnTo>
                        <a:pt x="1061" y="2908"/>
                      </a:lnTo>
                      <a:lnTo>
                        <a:pt x="1086" y="2906"/>
                      </a:lnTo>
                      <a:lnTo>
                        <a:pt x="1108" y="2906"/>
                      </a:lnTo>
                      <a:lnTo>
                        <a:pt x="1134" y="2902"/>
                      </a:lnTo>
                      <a:lnTo>
                        <a:pt x="1166" y="2900"/>
                      </a:lnTo>
                      <a:lnTo>
                        <a:pt x="1188" y="2896"/>
                      </a:lnTo>
                      <a:lnTo>
                        <a:pt x="1217" y="2892"/>
                      </a:lnTo>
                      <a:lnTo>
                        <a:pt x="1241" y="2887"/>
                      </a:lnTo>
                      <a:lnTo>
                        <a:pt x="1265" y="2883"/>
                      </a:lnTo>
                      <a:lnTo>
                        <a:pt x="1288" y="2877"/>
                      </a:lnTo>
                      <a:lnTo>
                        <a:pt x="1309" y="2871"/>
                      </a:lnTo>
                      <a:lnTo>
                        <a:pt x="1334" y="2864"/>
                      </a:lnTo>
                      <a:lnTo>
                        <a:pt x="1354" y="2856"/>
                      </a:lnTo>
                      <a:lnTo>
                        <a:pt x="1375" y="2849"/>
                      </a:lnTo>
                      <a:lnTo>
                        <a:pt x="1395" y="2839"/>
                      </a:lnTo>
                      <a:lnTo>
                        <a:pt x="1415" y="283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6350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7" name="Oval 82"/>
                <p:cNvSpPr>
                  <a:spLocks noChangeAspect="1"/>
                </p:cNvSpPr>
                <p:nvPr/>
              </p:nvSpPr>
              <p:spPr bwMode="auto">
                <a:xfrm>
                  <a:off x="6337" y="4185"/>
                  <a:ext cx="886" cy="296"/>
                </a:xfrm>
                <a:prstGeom prst="ellipse">
                  <a:avLst/>
                </a:prstGeom>
                <a:solidFill>
                  <a:srgbClr val="A0A0A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8" name="Freeform 83"/>
                <p:cNvSpPr>
                  <a:spLocks noChangeAspect="1"/>
                </p:cNvSpPr>
                <p:nvPr/>
              </p:nvSpPr>
              <p:spPr bwMode="auto">
                <a:xfrm>
                  <a:off x="7261" y="1899"/>
                  <a:ext cx="338" cy="432"/>
                </a:xfrm>
                <a:custGeom>
                  <a:avLst/>
                  <a:gdLst>
                    <a:gd name="T0" fmla="*/ 0 w 338"/>
                    <a:gd name="T1" fmla="*/ 0 h 432"/>
                    <a:gd name="T2" fmla="*/ 90 w 338"/>
                    <a:gd name="T3" fmla="*/ 46 h 432"/>
                    <a:gd name="T4" fmla="*/ 172 w 338"/>
                    <a:gd name="T5" fmla="*/ 97 h 432"/>
                    <a:gd name="T6" fmla="*/ 234 w 338"/>
                    <a:gd name="T7" fmla="*/ 148 h 432"/>
                    <a:gd name="T8" fmla="*/ 275 w 338"/>
                    <a:gd name="T9" fmla="*/ 203 h 432"/>
                    <a:gd name="T10" fmla="*/ 304 w 338"/>
                    <a:gd name="T11" fmla="*/ 259 h 432"/>
                    <a:gd name="T12" fmla="*/ 325 w 338"/>
                    <a:gd name="T13" fmla="*/ 308 h 432"/>
                    <a:gd name="T14" fmla="*/ 338 w 338"/>
                    <a:gd name="T15" fmla="*/ 358 h 432"/>
                    <a:gd name="T16" fmla="*/ 219 w 338"/>
                    <a:gd name="T17" fmla="*/ 432 h 432"/>
                    <a:gd name="T18" fmla="*/ 208 w 338"/>
                    <a:gd name="T19" fmla="*/ 362 h 432"/>
                    <a:gd name="T20" fmla="*/ 189 w 338"/>
                    <a:gd name="T21" fmla="*/ 287 h 432"/>
                    <a:gd name="T22" fmla="*/ 161 w 338"/>
                    <a:gd name="T23" fmla="*/ 209 h 432"/>
                    <a:gd name="T24" fmla="*/ 124 w 338"/>
                    <a:gd name="T25" fmla="*/ 144 h 432"/>
                    <a:gd name="T26" fmla="*/ 73 w 338"/>
                    <a:gd name="T27" fmla="*/ 78 h 432"/>
                    <a:gd name="T28" fmla="*/ 0 w 338"/>
                    <a:gd name="T29" fmla="*/ 0 h 4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38"/>
                    <a:gd name="T46" fmla="*/ 0 h 432"/>
                    <a:gd name="T47" fmla="*/ 338 w 338"/>
                    <a:gd name="T48" fmla="*/ 432 h 43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38" h="432">
                      <a:moveTo>
                        <a:pt x="0" y="0"/>
                      </a:moveTo>
                      <a:lnTo>
                        <a:pt x="90" y="46"/>
                      </a:lnTo>
                      <a:lnTo>
                        <a:pt x="172" y="97"/>
                      </a:lnTo>
                      <a:lnTo>
                        <a:pt x="234" y="148"/>
                      </a:lnTo>
                      <a:lnTo>
                        <a:pt x="275" y="203"/>
                      </a:lnTo>
                      <a:lnTo>
                        <a:pt x="304" y="259"/>
                      </a:lnTo>
                      <a:lnTo>
                        <a:pt x="325" y="308"/>
                      </a:lnTo>
                      <a:lnTo>
                        <a:pt x="338" y="358"/>
                      </a:lnTo>
                      <a:lnTo>
                        <a:pt x="219" y="432"/>
                      </a:lnTo>
                      <a:lnTo>
                        <a:pt x="208" y="362"/>
                      </a:lnTo>
                      <a:lnTo>
                        <a:pt x="189" y="287"/>
                      </a:lnTo>
                      <a:lnTo>
                        <a:pt x="161" y="209"/>
                      </a:lnTo>
                      <a:lnTo>
                        <a:pt x="124" y="144"/>
                      </a:lnTo>
                      <a:lnTo>
                        <a:pt x="73" y="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69" name="Group 84"/>
                <p:cNvGrpSpPr>
                  <a:grpSpLocks noChangeAspect="1"/>
                </p:cNvGrpSpPr>
                <p:nvPr/>
              </p:nvGrpSpPr>
              <p:grpSpPr bwMode="auto">
                <a:xfrm>
                  <a:off x="6498" y="2481"/>
                  <a:ext cx="562" cy="1806"/>
                  <a:chOff x="6498" y="2481"/>
                  <a:chExt cx="562" cy="1806"/>
                </a:xfrm>
              </p:grpSpPr>
              <p:sp>
                <p:nvSpPr>
                  <p:cNvPr id="71" name="Freeform 85"/>
                  <p:cNvSpPr>
                    <a:spLocks noChangeAspect="1"/>
                  </p:cNvSpPr>
                  <p:nvPr/>
                </p:nvSpPr>
                <p:spPr bwMode="auto">
                  <a:xfrm>
                    <a:off x="6604" y="3234"/>
                    <a:ext cx="345" cy="1053"/>
                  </a:xfrm>
                  <a:custGeom>
                    <a:avLst/>
                    <a:gdLst>
                      <a:gd name="T0" fmla="*/ 0 w 345"/>
                      <a:gd name="T1" fmla="*/ 80 h 1053"/>
                      <a:gd name="T2" fmla="*/ 6 w 345"/>
                      <a:gd name="T3" fmla="*/ 252 h 1053"/>
                      <a:gd name="T4" fmla="*/ 23 w 345"/>
                      <a:gd name="T5" fmla="*/ 274 h 1053"/>
                      <a:gd name="T6" fmla="*/ 17 w 345"/>
                      <a:gd name="T7" fmla="*/ 975 h 1053"/>
                      <a:gd name="T8" fmla="*/ 40 w 345"/>
                      <a:gd name="T9" fmla="*/ 1053 h 1053"/>
                      <a:gd name="T10" fmla="*/ 98 w 345"/>
                      <a:gd name="T11" fmla="*/ 1053 h 1053"/>
                      <a:gd name="T12" fmla="*/ 146 w 345"/>
                      <a:gd name="T13" fmla="*/ 1015 h 1053"/>
                      <a:gd name="T14" fmla="*/ 201 w 345"/>
                      <a:gd name="T15" fmla="*/ 1015 h 1053"/>
                      <a:gd name="T16" fmla="*/ 245 w 345"/>
                      <a:gd name="T17" fmla="*/ 1053 h 1053"/>
                      <a:gd name="T18" fmla="*/ 307 w 345"/>
                      <a:gd name="T19" fmla="*/ 1053 h 1053"/>
                      <a:gd name="T20" fmla="*/ 328 w 345"/>
                      <a:gd name="T21" fmla="*/ 975 h 1053"/>
                      <a:gd name="T22" fmla="*/ 317 w 345"/>
                      <a:gd name="T23" fmla="*/ 274 h 1053"/>
                      <a:gd name="T24" fmla="*/ 333 w 345"/>
                      <a:gd name="T25" fmla="*/ 252 h 1053"/>
                      <a:gd name="T26" fmla="*/ 345 w 345"/>
                      <a:gd name="T27" fmla="*/ 80 h 1053"/>
                      <a:gd name="T28" fmla="*/ 269 w 345"/>
                      <a:gd name="T29" fmla="*/ 17 h 1053"/>
                      <a:gd name="T30" fmla="*/ 231 w 345"/>
                      <a:gd name="T31" fmla="*/ 17 h 1053"/>
                      <a:gd name="T32" fmla="*/ 210 w 345"/>
                      <a:gd name="T33" fmla="*/ 0 h 1053"/>
                      <a:gd name="T34" fmla="*/ 123 w 345"/>
                      <a:gd name="T35" fmla="*/ 0 h 1053"/>
                      <a:gd name="T36" fmla="*/ 104 w 345"/>
                      <a:gd name="T37" fmla="*/ 17 h 1053"/>
                      <a:gd name="T38" fmla="*/ 72 w 345"/>
                      <a:gd name="T39" fmla="*/ 17 h 1053"/>
                      <a:gd name="T40" fmla="*/ 0 w 345"/>
                      <a:gd name="T41" fmla="*/ 80 h 1053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345"/>
                      <a:gd name="T64" fmla="*/ 0 h 1053"/>
                      <a:gd name="T65" fmla="*/ 345 w 345"/>
                      <a:gd name="T66" fmla="*/ 1053 h 1053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345" h="1053">
                        <a:moveTo>
                          <a:pt x="0" y="80"/>
                        </a:moveTo>
                        <a:lnTo>
                          <a:pt x="6" y="252"/>
                        </a:lnTo>
                        <a:lnTo>
                          <a:pt x="23" y="274"/>
                        </a:lnTo>
                        <a:lnTo>
                          <a:pt x="17" y="975"/>
                        </a:lnTo>
                        <a:lnTo>
                          <a:pt x="40" y="1053"/>
                        </a:lnTo>
                        <a:lnTo>
                          <a:pt x="98" y="1053"/>
                        </a:lnTo>
                        <a:lnTo>
                          <a:pt x="146" y="1015"/>
                        </a:lnTo>
                        <a:lnTo>
                          <a:pt x="201" y="1015"/>
                        </a:lnTo>
                        <a:lnTo>
                          <a:pt x="245" y="1053"/>
                        </a:lnTo>
                        <a:lnTo>
                          <a:pt x="307" y="1053"/>
                        </a:lnTo>
                        <a:lnTo>
                          <a:pt x="328" y="975"/>
                        </a:lnTo>
                        <a:lnTo>
                          <a:pt x="317" y="274"/>
                        </a:lnTo>
                        <a:lnTo>
                          <a:pt x="333" y="252"/>
                        </a:lnTo>
                        <a:lnTo>
                          <a:pt x="345" y="80"/>
                        </a:lnTo>
                        <a:lnTo>
                          <a:pt x="269" y="17"/>
                        </a:lnTo>
                        <a:lnTo>
                          <a:pt x="231" y="17"/>
                        </a:lnTo>
                        <a:lnTo>
                          <a:pt x="210" y="0"/>
                        </a:lnTo>
                        <a:lnTo>
                          <a:pt x="123" y="0"/>
                        </a:lnTo>
                        <a:lnTo>
                          <a:pt x="104" y="17"/>
                        </a:lnTo>
                        <a:lnTo>
                          <a:pt x="72" y="17"/>
                        </a:lnTo>
                        <a:lnTo>
                          <a:pt x="0" y="8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72" name="Oval 86"/>
                  <p:cNvSpPr>
                    <a:spLocks noChangeAspect="1"/>
                  </p:cNvSpPr>
                  <p:nvPr/>
                </p:nvSpPr>
                <p:spPr bwMode="auto">
                  <a:xfrm>
                    <a:off x="6781" y="3267"/>
                    <a:ext cx="45" cy="72"/>
                  </a:xfrm>
                  <a:prstGeom prst="ellipse">
                    <a:avLst/>
                  </a:prstGeom>
                  <a:solidFill>
                    <a:srgbClr val="E0E0E0"/>
                  </a:solidFill>
                  <a:ln w="9525">
                    <a:noFill/>
                    <a:round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grpSp>
                <p:nvGrpSpPr>
                  <p:cNvPr id="73" name="Group 8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498" y="2481"/>
                    <a:ext cx="562" cy="828"/>
                    <a:chOff x="6498" y="2481"/>
                    <a:chExt cx="562" cy="828"/>
                  </a:xfrm>
                </p:grpSpPr>
                <p:sp>
                  <p:nvSpPr>
                    <p:cNvPr id="79" name="Oval 8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531" y="2481"/>
                      <a:ext cx="514" cy="28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80" name="Freeform 8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98" y="2610"/>
                      <a:ext cx="562" cy="699"/>
                    </a:xfrm>
                    <a:custGeom>
                      <a:avLst/>
                      <a:gdLst>
                        <a:gd name="T0" fmla="*/ 358 w 562"/>
                        <a:gd name="T1" fmla="*/ 699 h 699"/>
                        <a:gd name="T2" fmla="*/ 562 w 562"/>
                        <a:gd name="T3" fmla="*/ 69 h 699"/>
                        <a:gd name="T4" fmla="*/ 526 w 562"/>
                        <a:gd name="T5" fmla="*/ 56 h 699"/>
                        <a:gd name="T6" fmla="*/ 485 w 562"/>
                        <a:gd name="T7" fmla="*/ 38 h 699"/>
                        <a:gd name="T8" fmla="*/ 431 w 562"/>
                        <a:gd name="T9" fmla="*/ 24 h 699"/>
                        <a:gd name="T10" fmla="*/ 384 w 562"/>
                        <a:gd name="T11" fmla="*/ 12 h 699"/>
                        <a:gd name="T12" fmla="*/ 342 w 562"/>
                        <a:gd name="T13" fmla="*/ 4 h 699"/>
                        <a:gd name="T14" fmla="*/ 297 w 562"/>
                        <a:gd name="T15" fmla="*/ 0 h 699"/>
                        <a:gd name="T16" fmla="*/ 248 w 562"/>
                        <a:gd name="T17" fmla="*/ 3 h 699"/>
                        <a:gd name="T18" fmla="*/ 185 w 562"/>
                        <a:gd name="T19" fmla="*/ 10 h 699"/>
                        <a:gd name="T20" fmla="*/ 132 w 562"/>
                        <a:gd name="T21" fmla="*/ 24 h 699"/>
                        <a:gd name="T22" fmla="*/ 80 w 562"/>
                        <a:gd name="T23" fmla="*/ 38 h 699"/>
                        <a:gd name="T24" fmla="*/ 34 w 562"/>
                        <a:gd name="T25" fmla="*/ 58 h 699"/>
                        <a:gd name="T26" fmla="*/ 0 w 562"/>
                        <a:gd name="T27" fmla="*/ 76 h 699"/>
                        <a:gd name="T28" fmla="*/ 197 w 562"/>
                        <a:gd name="T29" fmla="*/ 699 h 69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562"/>
                        <a:gd name="T46" fmla="*/ 0 h 699"/>
                        <a:gd name="T47" fmla="*/ 562 w 562"/>
                        <a:gd name="T48" fmla="*/ 699 h 69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562" h="699">
                          <a:moveTo>
                            <a:pt x="358" y="699"/>
                          </a:moveTo>
                          <a:lnTo>
                            <a:pt x="562" y="69"/>
                          </a:lnTo>
                          <a:lnTo>
                            <a:pt x="526" y="56"/>
                          </a:lnTo>
                          <a:lnTo>
                            <a:pt x="485" y="38"/>
                          </a:lnTo>
                          <a:lnTo>
                            <a:pt x="431" y="24"/>
                          </a:lnTo>
                          <a:lnTo>
                            <a:pt x="384" y="12"/>
                          </a:lnTo>
                          <a:lnTo>
                            <a:pt x="342" y="4"/>
                          </a:lnTo>
                          <a:lnTo>
                            <a:pt x="297" y="0"/>
                          </a:lnTo>
                          <a:lnTo>
                            <a:pt x="248" y="3"/>
                          </a:lnTo>
                          <a:lnTo>
                            <a:pt x="185" y="10"/>
                          </a:lnTo>
                          <a:lnTo>
                            <a:pt x="132" y="24"/>
                          </a:lnTo>
                          <a:lnTo>
                            <a:pt x="80" y="38"/>
                          </a:lnTo>
                          <a:lnTo>
                            <a:pt x="34" y="58"/>
                          </a:lnTo>
                          <a:lnTo>
                            <a:pt x="0" y="76"/>
                          </a:lnTo>
                          <a:lnTo>
                            <a:pt x="197" y="699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FF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74" name="Group 9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676" y="3385"/>
                    <a:ext cx="193" cy="804"/>
                    <a:chOff x="6676" y="3385"/>
                    <a:chExt cx="193" cy="804"/>
                  </a:xfrm>
                </p:grpSpPr>
                <p:sp>
                  <p:nvSpPr>
                    <p:cNvPr id="75" name="Line 9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708" y="3406"/>
                      <a:ext cx="1" cy="783"/>
                    </a:xfrm>
                    <a:prstGeom prst="line">
                      <a:avLst/>
                    </a:prstGeom>
                    <a:noFill/>
                    <a:ln w="6350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76" name="Line 92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6836" y="3406"/>
                      <a:ext cx="4" cy="779"/>
                    </a:xfrm>
                    <a:prstGeom prst="line">
                      <a:avLst/>
                    </a:prstGeom>
                    <a:noFill/>
                    <a:ln w="6350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77" name="Line 93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6866" y="3385"/>
                      <a:ext cx="3" cy="780"/>
                    </a:xfrm>
                    <a:prstGeom prst="line">
                      <a:avLst/>
                    </a:prstGeom>
                    <a:noFill/>
                    <a:ln w="6350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78" name="Line 94"/>
                    <p:cNvSpPr>
                      <a:spLocks noChangeAspect="1"/>
                    </p:cNvSpPr>
                    <p:nvPr/>
                  </p:nvSpPr>
                  <p:spPr bwMode="auto">
                    <a:xfrm flipH="1" flipV="1">
                      <a:off x="6676" y="3385"/>
                      <a:ext cx="2" cy="780"/>
                    </a:xfrm>
                    <a:prstGeom prst="line">
                      <a:avLst/>
                    </a:prstGeom>
                    <a:noFill/>
                    <a:ln w="6350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</p:grpSp>
            <p:sp>
              <p:nvSpPr>
                <p:cNvPr id="70" name="Freeform 95"/>
                <p:cNvSpPr>
                  <a:spLocks noChangeAspect="1"/>
                </p:cNvSpPr>
                <p:nvPr/>
              </p:nvSpPr>
              <p:spPr bwMode="auto">
                <a:xfrm>
                  <a:off x="6740" y="3766"/>
                  <a:ext cx="546" cy="681"/>
                </a:xfrm>
                <a:custGeom>
                  <a:avLst/>
                  <a:gdLst>
                    <a:gd name="T0" fmla="*/ 546 w 546"/>
                    <a:gd name="T1" fmla="*/ 0 h 681"/>
                    <a:gd name="T2" fmla="*/ 523 w 546"/>
                    <a:gd name="T3" fmla="*/ 20 h 681"/>
                    <a:gd name="T4" fmla="*/ 432 w 546"/>
                    <a:gd name="T5" fmla="*/ 441 h 681"/>
                    <a:gd name="T6" fmla="*/ 415 w 546"/>
                    <a:gd name="T7" fmla="*/ 483 h 681"/>
                    <a:gd name="T8" fmla="*/ 388 w 546"/>
                    <a:gd name="T9" fmla="*/ 518 h 681"/>
                    <a:gd name="T10" fmla="*/ 347 w 546"/>
                    <a:gd name="T11" fmla="*/ 550 h 681"/>
                    <a:gd name="T12" fmla="*/ 307 w 546"/>
                    <a:gd name="T13" fmla="*/ 575 h 681"/>
                    <a:gd name="T14" fmla="*/ 262 w 546"/>
                    <a:gd name="T15" fmla="*/ 598 h 681"/>
                    <a:gd name="T16" fmla="*/ 215 w 546"/>
                    <a:gd name="T17" fmla="*/ 618 h 681"/>
                    <a:gd name="T18" fmla="*/ 163 w 546"/>
                    <a:gd name="T19" fmla="*/ 637 h 681"/>
                    <a:gd name="T20" fmla="*/ 119 w 546"/>
                    <a:gd name="T21" fmla="*/ 647 h 681"/>
                    <a:gd name="T22" fmla="*/ 65 w 546"/>
                    <a:gd name="T23" fmla="*/ 656 h 681"/>
                    <a:gd name="T24" fmla="*/ 0 w 546"/>
                    <a:gd name="T25" fmla="*/ 652 h 681"/>
                    <a:gd name="T26" fmla="*/ 10 w 546"/>
                    <a:gd name="T27" fmla="*/ 677 h 681"/>
                    <a:gd name="T28" fmla="*/ 55 w 546"/>
                    <a:gd name="T29" fmla="*/ 681 h 681"/>
                    <a:gd name="T30" fmla="*/ 86 w 546"/>
                    <a:gd name="T31" fmla="*/ 681 h 681"/>
                    <a:gd name="T32" fmla="*/ 134 w 546"/>
                    <a:gd name="T33" fmla="*/ 677 h 681"/>
                    <a:gd name="T34" fmla="*/ 173 w 546"/>
                    <a:gd name="T35" fmla="*/ 674 h 681"/>
                    <a:gd name="T36" fmla="*/ 227 w 546"/>
                    <a:gd name="T37" fmla="*/ 665 h 681"/>
                    <a:gd name="T38" fmla="*/ 269 w 546"/>
                    <a:gd name="T39" fmla="*/ 657 h 681"/>
                    <a:gd name="T40" fmla="*/ 316 w 546"/>
                    <a:gd name="T41" fmla="*/ 643 h 681"/>
                    <a:gd name="T42" fmla="*/ 343 w 546"/>
                    <a:gd name="T43" fmla="*/ 635 h 681"/>
                    <a:gd name="T44" fmla="*/ 384 w 546"/>
                    <a:gd name="T45" fmla="*/ 618 h 681"/>
                    <a:gd name="T46" fmla="*/ 427 w 546"/>
                    <a:gd name="T47" fmla="*/ 590 h 681"/>
                    <a:gd name="T48" fmla="*/ 440 w 546"/>
                    <a:gd name="T49" fmla="*/ 575 h 681"/>
                    <a:gd name="T50" fmla="*/ 452 w 546"/>
                    <a:gd name="T51" fmla="*/ 554 h 681"/>
                    <a:gd name="T52" fmla="*/ 462 w 546"/>
                    <a:gd name="T53" fmla="*/ 512 h 681"/>
                    <a:gd name="T54" fmla="*/ 471 w 546"/>
                    <a:gd name="T55" fmla="*/ 470 h 681"/>
                    <a:gd name="T56" fmla="*/ 546 w 546"/>
                    <a:gd name="T57" fmla="*/ 0 h 68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46"/>
                    <a:gd name="T88" fmla="*/ 0 h 681"/>
                    <a:gd name="T89" fmla="*/ 546 w 546"/>
                    <a:gd name="T90" fmla="*/ 681 h 681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46" h="681">
                      <a:moveTo>
                        <a:pt x="546" y="0"/>
                      </a:moveTo>
                      <a:lnTo>
                        <a:pt x="523" y="20"/>
                      </a:lnTo>
                      <a:lnTo>
                        <a:pt x="432" y="441"/>
                      </a:lnTo>
                      <a:lnTo>
                        <a:pt x="415" y="483"/>
                      </a:lnTo>
                      <a:lnTo>
                        <a:pt x="388" y="518"/>
                      </a:lnTo>
                      <a:lnTo>
                        <a:pt x="347" y="550"/>
                      </a:lnTo>
                      <a:lnTo>
                        <a:pt x="307" y="575"/>
                      </a:lnTo>
                      <a:lnTo>
                        <a:pt x="262" y="598"/>
                      </a:lnTo>
                      <a:lnTo>
                        <a:pt x="215" y="618"/>
                      </a:lnTo>
                      <a:lnTo>
                        <a:pt x="163" y="637"/>
                      </a:lnTo>
                      <a:lnTo>
                        <a:pt x="119" y="647"/>
                      </a:lnTo>
                      <a:lnTo>
                        <a:pt x="65" y="656"/>
                      </a:lnTo>
                      <a:lnTo>
                        <a:pt x="0" y="652"/>
                      </a:lnTo>
                      <a:lnTo>
                        <a:pt x="10" y="677"/>
                      </a:lnTo>
                      <a:lnTo>
                        <a:pt x="55" y="681"/>
                      </a:lnTo>
                      <a:lnTo>
                        <a:pt x="86" y="681"/>
                      </a:lnTo>
                      <a:lnTo>
                        <a:pt x="134" y="677"/>
                      </a:lnTo>
                      <a:lnTo>
                        <a:pt x="173" y="674"/>
                      </a:lnTo>
                      <a:lnTo>
                        <a:pt x="227" y="665"/>
                      </a:lnTo>
                      <a:lnTo>
                        <a:pt x="269" y="657"/>
                      </a:lnTo>
                      <a:lnTo>
                        <a:pt x="316" y="643"/>
                      </a:lnTo>
                      <a:lnTo>
                        <a:pt x="343" y="635"/>
                      </a:lnTo>
                      <a:lnTo>
                        <a:pt x="384" y="618"/>
                      </a:lnTo>
                      <a:lnTo>
                        <a:pt x="427" y="590"/>
                      </a:lnTo>
                      <a:lnTo>
                        <a:pt x="440" y="575"/>
                      </a:lnTo>
                      <a:lnTo>
                        <a:pt x="452" y="554"/>
                      </a:lnTo>
                      <a:lnTo>
                        <a:pt x="462" y="512"/>
                      </a:lnTo>
                      <a:lnTo>
                        <a:pt x="471" y="470"/>
                      </a:lnTo>
                      <a:lnTo>
                        <a:pt x="54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64" name="Rectangle 96"/>
              <p:cNvSpPr>
                <a:spLocks noChangeAspect="1"/>
              </p:cNvSpPr>
              <p:nvPr/>
            </p:nvSpPr>
            <p:spPr bwMode="auto">
              <a:xfrm>
                <a:off x="5695" y="6585"/>
                <a:ext cx="540" cy="315"/>
              </a:xfrm>
              <a:prstGeom prst="rect">
                <a:avLst/>
              </a:prstGeom>
              <a:gradFill rotWithShape="0">
                <a:gsLst>
                  <a:gs pos="0">
                    <a:srgbClr val="808080"/>
                  </a:gs>
                  <a:gs pos="50000">
                    <a:srgbClr val="C0C0C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01" name="Freeform 97"/>
          <p:cNvSpPr>
            <a:spLocks noChangeArrowheads="1"/>
          </p:cNvSpPr>
          <p:nvPr/>
        </p:nvSpPr>
        <p:spPr bwMode="auto">
          <a:xfrm>
            <a:off x="3599362" y="4125043"/>
            <a:ext cx="673100" cy="473075"/>
          </a:xfrm>
          <a:custGeom>
            <a:avLst/>
            <a:gdLst>
              <a:gd name="T0" fmla="*/ 2147483647 w 877"/>
              <a:gd name="T1" fmla="*/ 2147483647 h 461"/>
              <a:gd name="T2" fmla="*/ 2147483647 w 877"/>
              <a:gd name="T3" fmla="*/ 2147483647 h 461"/>
              <a:gd name="T4" fmla="*/ 2147483647 w 877"/>
              <a:gd name="T5" fmla="*/ 2147483647 h 461"/>
              <a:gd name="T6" fmla="*/ 2147483647 w 877"/>
              <a:gd name="T7" fmla="*/ 2147483647 h 461"/>
              <a:gd name="T8" fmla="*/ 2147483647 w 877"/>
              <a:gd name="T9" fmla="*/ 2147483647 h 461"/>
              <a:gd name="T10" fmla="*/ 2147483647 w 877"/>
              <a:gd name="T11" fmla="*/ 2147483647 h 461"/>
              <a:gd name="T12" fmla="*/ 0 w 877"/>
              <a:gd name="T13" fmla="*/ 2147483647 h 4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77"/>
              <a:gd name="T22" fmla="*/ 0 h 461"/>
              <a:gd name="T23" fmla="*/ 877 w 877"/>
              <a:gd name="T24" fmla="*/ 461 h 46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77" h="461">
                <a:moveTo>
                  <a:pt x="877" y="461"/>
                </a:moveTo>
                <a:cubicBezTo>
                  <a:pt x="865" y="426"/>
                  <a:pt x="866" y="413"/>
                  <a:pt x="834" y="392"/>
                </a:cubicBezTo>
                <a:cubicBezTo>
                  <a:pt x="807" y="350"/>
                  <a:pt x="768" y="329"/>
                  <a:pt x="731" y="298"/>
                </a:cubicBezTo>
                <a:cubicBezTo>
                  <a:pt x="707" y="278"/>
                  <a:pt x="702" y="265"/>
                  <a:pt x="671" y="255"/>
                </a:cubicBezTo>
                <a:cubicBezTo>
                  <a:pt x="643" y="227"/>
                  <a:pt x="633" y="198"/>
                  <a:pt x="593" y="186"/>
                </a:cubicBezTo>
                <a:cubicBezTo>
                  <a:pt x="536" y="148"/>
                  <a:pt x="497" y="104"/>
                  <a:pt x="430" y="83"/>
                </a:cubicBezTo>
                <a:cubicBezTo>
                  <a:pt x="302" y="0"/>
                  <a:pt x="143" y="14"/>
                  <a:pt x="0" y="14"/>
                </a:cubicBezTo>
              </a:path>
            </a:pathLst>
          </a:custGeom>
          <a:noFill/>
          <a:ln w="76200">
            <a:solidFill>
              <a:schemeClr val="accent5">
                <a:lumMod val="50000"/>
              </a:schemeClr>
            </a:solidFill>
            <a:miter lim="800000"/>
          </a:ln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Freeform 98"/>
          <p:cNvSpPr>
            <a:spLocks noChangeArrowheads="1"/>
          </p:cNvSpPr>
          <p:nvPr/>
        </p:nvSpPr>
        <p:spPr bwMode="auto">
          <a:xfrm>
            <a:off x="1376862" y="4174255"/>
            <a:ext cx="593725" cy="1628775"/>
          </a:xfrm>
          <a:custGeom>
            <a:avLst/>
            <a:gdLst>
              <a:gd name="T0" fmla="*/ 2147483647 w 773"/>
              <a:gd name="T1" fmla="*/ 0 h 1588"/>
              <a:gd name="T2" fmla="*/ 2147483647 w 773"/>
              <a:gd name="T3" fmla="*/ 2147483647 h 1588"/>
              <a:gd name="T4" fmla="*/ 2147483647 w 773"/>
              <a:gd name="T5" fmla="*/ 2147483647 h 1588"/>
              <a:gd name="T6" fmla="*/ 2147483647 w 773"/>
              <a:gd name="T7" fmla="*/ 2147483647 h 1588"/>
              <a:gd name="T8" fmla="*/ 2147483647 w 773"/>
              <a:gd name="T9" fmla="*/ 2147483647 h 1588"/>
              <a:gd name="T10" fmla="*/ 0 w 773"/>
              <a:gd name="T11" fmla="*/ 2147483647 h 1588"/>
              <a:gd name="T12" fmla="*/ 2147483647 w 773"/>
              <a:gd name="T13" fmla="*/ 2147483647 h 1588"/>
              <a:gd name="T14" fmla="*/ 2147483647 w 773"/>
              <a:gd name="T15" fmla="*/ 2147483647 h 1588"/>
              <a:gd name="T16" fmla="*/ 2147483647 w 773"/>
              <a:gd name="T17" fmla="*/ 2147483647 h 1588"/>
              <a:gd name="T18" fmla="*/ 2147483647 w 773"/>
              <a:gd name="T19" fmla="*/ 2147483647 h 1588"/>
              <a:gd name="T20" fmla="*/ 2147483647 w 773"/>
              <a:gd name="T21" fmla="*/ 2147483647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73"/>
              <a:gd name="T34" fmla="*/ 0 h 1588"/>
              <a:gd name="T35" fmla="*/ 773 w 773"/>
              <a:gd name="T36" fmla="*/ 1588 h 158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73" h="1588">
                <a:moveTo>
                  <a:pt x="773" y="0"/>
                </a:moveTo>
                <a:cubicBezTo>
                  <a:pt x="630" y="3"/>
                  <a:pt x="487" y="3"/>
                  <a:pt x="344" y="9"/>
                </a:cubicBezTo>
                <a:cubicBezTo>
                  <a:pt x="308" y="10"/>
                  <a:pt x="294" y="46"/>
                  <a:pt x="275" y="69"/>
                </a:cubicBezTo>
                <a:cubicBezTo>
                  <a:pt x="226" y="128"/>
                  <a:pt x="194" y="204"/>
                  <a:pt x="137" y="258"/>
                </a:cubicBezTo>
                <a:cubicBezTo>
                  <a:pt x="119" y="315"/>
                  <a:pt x="62" y="348"/>
                  <a:pt x="43" y="404"/>
                </a:cubicBezTo>
                <a:cubicBezTo>
                  <a:pt x="24" y="459"/>
                  <a:pt x="9" y="511"/>
                  <a:pt x="0" y="568"/>
                </a:cubicBezTo>
                <a:cubicBezTo>
                  <a:pt x="3" y="720"/>
                  <a:pt x="5" y="871"/>
                  <a:pt x="8" y="1023"/>
                </a:cubicBezTo>
                <a:cubicBezTo>
                  <a:pt x="15" y="1333"/>
                  <a:pt x="0" y="1299"/>
                  <a:pt x="69" y="1496"/>
                </a:cubicBezTo>
                <a:cubicBezTo>
                  <a:pt x="77" y="1518"/>
                  <a:pt x="114" y="1502"/>
                  <a:pt x="137" y="1505"/>
                </a:cubicBezTo>
                <a:cubicBezTo>
                  <a:pt x="184" y="1519"/>
                  <a:pt x="166" y="1537"/>
                  <a:pt x="197" y="1556"/>
                </a:cubicBezTo>
                <a:cubicBezTo>
                  <a:pt x="248" y="1588"/>
                  <a:pt x="325" y="1582"/>
                  <a:pt x="378" y="1582"/>
                </a:cubicBezTo>
              </a:path>
            </a:pathLst>
          </a:custGeom>
          <a:noFill/>
          <a:ln w="76200">
            <a:solidFill>
              <a:schemeClr val="accent5">
                <a:lumMod val="50000"/>
              </a:schemeClr>
            </a:solidFill>
            <a:miter lim="800000"/>
          </a:ln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Freeform 99"/>
          <p:cNvSpPr>
            <a:spLocks noChangeArrowheads="1"/>
          </p:cNvSpPr>
          <p:nvPr/>
        </p:nvSpPr>
        <p:spPr bwMode="auto">
          <a:xfrm>
            <a:off x="2573837" y="5923680"/>
            <a:ext cx="1495425" cy="234950"/>
          </a:xfrm>
          <a:custGeom>
            <a:avLst/>
            <a:gdLst>
              <a:gd name="T0" fmla="*/ 0 w 1178"/>
              <a:gd name="T1" fmla="*/ 0 h 190"/>
              <a:gd name="T2" fmla="*/ 2147483647 w 1178"/>
              <a:gd name="T3" fmla="*/ 2147483647 h 190"/>
              <a:gd name="T4" fmla="*/ 2147483647 w 1178"/>
              <a:gd name="T5" fmla="*/ 2147483647 h 190"/>
              <a:gd name="T6" fmla="*/ 2147483647 w 1178"/>
              <a:gd name="T7" fmla="*/ 2147483647 h 190"/>
              <a:gd name="T8" fmla="*/ 2147483647 w 1178"/>
              <a:gd name="T9" fmla="*/ 2147483647 h 190"/>
              <a:gd name="T10" fmla="*/ 2147483647 w 1178"/>
              <a:gd name="T11" fmla="*/ 2147483647 h 190"/>
              <a:gd name="T12" fmla="*/ 2147483647 w 1178"/>
              <a:gd name="T13" fmla="*/ 2147483647 h 190"/>
              <a:gd name="T14" fmla="*/ 2147483647 w 1178"/>
              <a:gd name="T15" fmla="*/ 2147483647 h 190"/>
              <a:gd name="T16" fmla="*/ 2147483647 w 1178"/>
              <a:gd name="T17" fmla="*/ 2147483647 h 190"/>
              <a:gd name="T18" fmla="*/ 2147483647 w 1178"/>
              <a:gd name="T19" fmla="*/ 2147483647 h 19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78"/>
              <a:gd name="T31" fmla="*/ 0 h 190"/>
              <a:gd name="T32" fmla="*/ 1178 w 1178"/>
              <a:gd name="T33" fmla="*/ 190 h 19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78" h="190">
                <a:moveTo>
                  <a:pt x="0" y="0"/>
                </a:moveTo>
                <a:cubicBezTo>
                  <a:pt x="65" y="21"/>
                  <a:pt x="128" y="48"/>
                  <a:pt x="189" y="77"/>
                </a:cubicBezTo>
                <a:cubicBezTo>
                  <a:pt x="210" y="87"/>
                  <a:pt x="227" y="104"/>
                  <a:pt x="249" y="112"/>
                </a:cubicBezTo>
                <a:cubicBezTo>
                  <a:pt x="279" y="124"/>
                  <a:pt x="313" y="122"/>
                  <a:pt x="344" y="129"/>
                </a:cubicBezTo>
                <a:cubicBezTo>
                  <a:pt x="401" y="142"/>
                  <a:pt x="459" y="157"/>
                  <a:pt x="516" y="172"/>
                </a:cubicBezTo>
                <a:cubicBezTo>
                  <a:pt x="571" y="170"/>
                  <a:pt x="841" y="190"/>
                  <a:pt x="946" y="138"/>
                </a:cubicBezTo>
                <a:cubicBezTo>
                  <a:pt x="992" y="115"/>
                  <a:pt x="1033" y="85"/>
                  <a:pt x="1083" y="69"/>
                </a:cubicBezTo>
                <a:cubicBezTo>
                  <a:pt x="1114" y="40"/>
                  <a:pt x="1093" y="55"/>
                  <a:pt x="1152" y="34"/>
                </a:cubicBezTo>
                <a:cubicBezTo>
                  <a:pt x="1161" y="31"/>
                  <a:pt x="1178" y="35"/>
                  <a:pt x="1178" y="26"/>
                </a:cubicBezTo>
                <a:cubicBezTo>
                  <a:pt x="1178" y="17"/>
                  <a:pt x="1161" y="26"/>
                  <a:pt x="1152" y="26"/>
                </a:cubicBezTo>
              </a:path>
            </a:pathLst>
          </a:custGeom>
          <a:noFill/>
          <a:ln w="76200">
            <a:solidFill>
              <a:schemeClr val="accent5">
                <a:lumMod val="50000"/>
              </a:schemeClr>
            </a:solidFill>
            <a:miter lim="800000"/>
          </a:ln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Freeform 100"/>
          <p:cNvSpPr>
            <a:spLocks noChangeArrowheads="1"/>
          </p:cNvSpPr>
          <p:nvPr/>
        </p:nvSpPr>
        <p:spPr bwMode="auto">
          <a:xfrm>
            <a:off x="4636000" y="4587005"/>
            <a:ext cx="455612" cy="1282700"/>
          </a:xfrm>
          <a:custGeom>
            <a:avLst/>
            <a:gdLst>
              <a:gd name="T0" fmla="*/ 2147483647 w 359"/>
              <a:gd name="T1" fmla="*/ 0 h 1032"/>
              <a:gd name="T2" fmla="*/ 2147483647 w 359"/>
              <a:gd name="T3" fmla="*/ 2147483647 h 1032"/>
              <a:gd name="T4" fmla="*/ 2147483647 w 359"/>
              <a:gd name="T5" fmla="*/ 2147483647 h 1032"/>
              <a:gd name="T6" fmla="*/ 2147483647 w 359"/>
              <a:gd name="T7" fmla="*/ 2147483647 h 1032"/>
              <a:gd name="T8" fmla="*/ 2147483647 w 359"/>
              <a:gd name="T9" fmla="*/ 2147483647 h 1032"/>
              <a:gd name="T10" fmla="*/ 2147483647 w 359"/>
              <a:gd name="T11" fmla="*/ 2147483647 h 1032"/>
              <a:gd name="T12" fmla="*/ 2147483647 w 359"/>
              <a:gd name="T13" fmla="*/ 2147483647 h 1032"/>
              <a:gd name="T14" fmla="*/ 2147483647 w 359"/>
              <a:gd name="T15" fmla="*/ 2147483647 h 1032"/>
              <a:gd name="T16" fmla="*/ 2147483647 w 359"/>
              <a:gd name="T17" fmla="*/ 2147483647 h 1032"/>
              <a:gd name="T18" fmla="*/ 2147483647 w 359"/>
              <a:gd name="T19" fmla="*/ 2147483647 h 1032"/>
              <a:gd name="T20" fmla="*/ 2147483647 w 359"/>
              <a:gd name="T21" fmla="*/ 2147483647 h 1032"/>
              <a:gd name="T22" fmla="*/ 2147483647 w 359"/>
              <a:gd name="T23" fmla="*/ 2147483647 h 103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59"/>
              <a:gd name="T37" fmla="*/ 0 h 1032"/>
              <a:gd name="T38" fmla="*/ 359 w 359"/>
              <a:gd name="T39" fmla="*/ 1032 h 103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59" h="1032">
                <a:moveTo>
                  <a:pt x="200" y="0"/>
                </a:moveTo>
                <a:cubicBezTo>
                  <a:pt x="216" y="88"/>
                  <a:pt x="191" y="9"/>
                  <a:pt x="234" y="61"/>
                </a:cubicBezTo>
                <a:cubicBezTo>
                  <a:pt x="242" y="71"/>
                  <a:pt x="244" y="84"/>
                  <a:pt x="251" y="95"/>
                </a:cubicBezTo>
                <a:cubicBezTo>
                  <a:pt x="267" y="119"/>
                  <a:pt x="303" y="164"/>
                  <a:pt x="303" y="164"/>
                </a:cubicBezTo>
                <a:cubicBezTo>
                  <a:pt x="319" y="213"/>
                  <a:pt x="339" y="261"/>
                  <a:pt x="354" y="310"/>
                </a:cubicBezTo>
                <a:cubicBezTo>
                  <a:pt x="350" y="368"/>
                  <a:pt x="359" y="453"/>
                  <a:pt x="311" y="499"/>
                </a:cubicBezTo>
                <a:cubicBezTo>
                  <a:pt x="300" y="534"/>
                  <a:pt x="285" y="539"/>
                  <a:pt x="251" y="551"/>
                </a:cubicBezTo>
                <a:cubicBezTo>
                  <a:pt x="241" y="566"/>
                  <a:pt x="226" y="578"/>
                  <a:pt x="217" y="594"/>
                </a:cubicBezTo>
                <a:cubicBezTo>
                  <a:pt x="192" y="635"/>
                  <a:pt x="201" y="714"/>
                  <a:pt x="174" y="748"/>
                </a:cubicBezTo>
                <a:cubicBezTo>
                  <a:pt x="168" y="756"/>
                  <a:pt x="156" y="758"/>
                  <a:pt x="148" y="765"/>
                </a:cubicBezTo>
                <a:cubicBezTo>
                  <a:pt x="116" y="791"/>
                  <a:pt x="112" y="821"/>
                  <a:pt x="71" y="834"/>
                </a:cubicBezTo>
                <a:cubicBezTo>
                  <a:pt x="0" y="880"/>
                  <a:pt x="11" y="954"/>
                  <a:pt x="11" y="1032"/>
                </a:cubicBezTo>
              </a:path>
            </a:pathLst>
          </a:custGeom>
          <a:noFill/>
          <a:ln w="76200">
            <a:solidFill>
              <a:schemeClr val="accent5">
                <a:lumMod val="50000"/>
              </a:schemeClr>
            </a:solidFill>
            <a:miter lim="800000"/>
          </a:ln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Text Box 102"/>
          <p:cNvSpPr txBox="1">
            <a:spLocks noChangeArrowheads="1"/>
          </p:cNvSpPr>
          <p:nvPr/>
        </p:nvSpPr>
        <p:spPr bwMode="auto">
          <a:xfrm>
            <a:off x="3778402" y="5183470"/>
            <a:ext cx="1187450" cy="1323439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800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en-US" altLang="zh-CN" sz="800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Text Box 103"/>
          <p:cNvSpPr txBox="1">
            <a:spLocks noChangeArrowheads="1"/>
          </p:cNvSpPr>
          <p:nvPr/>
        </p:nvSpPr>
        <p:spPr bwMode="auto">
          <a:xfrm>
            <a:off x="8651701" y="2969755"/>
            <a:ext cx="1187450" cy="1323439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80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en-US" altLang="zh-CN" sz="8000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文本框 13"/>
          <p:cNvSpPr txBox="1">
            <a:spLocks noChangeArrowheads="1"/>
          </p:cNvSpPr>
          <p:nvPr/>
        </p:nvSpPr>
        <p:spPr bwMode="auto">
          <a:xfrm>
            <a:off x="1730374" y="2106199"/>
            <a:ext cx="8221663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如果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没有闭合开关，或者导线没有连接好，即电路在某处断开，处在这种状态的电路叫做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断路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（又叫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开路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369536" y="110114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新课教学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5" grpId="1"/>
      <p:bldP spid="105" grpId="2"/>
      <p:bldP spid="105" grpId="3"/>
      <p:bldP spid="105" grpId="4"/>
      <p:bldP spid="10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3"/>
          <p:cNvSpPr txBox="1">
            <a:spLocks noChangeArrowheads="1"/>
          </p:cNvSpPr>
          <p:nvPr/>
        </p:nvSpPr>
        <p:spPr bwMode="auto">
          <a:xfrm>
            <a:off x="1265129" y="4897677"/>
            <a:ext cx="7099865" cy="1135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注意：发生短路时，会烧毁电源，甚至引起火灾。因此在用电时一定要避免短路。</a:t>
            </a:r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650760" y="1877817"/>
            <a:ext cx="8977312" cy="5810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短路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：直接用导线把电源或用电器两端连接起来的电路。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Group 5"/>
          <p:cNvGrpSpPr/>
          <p:nvPr/>
        </p:nvGrpSpPr>
        <p:grpSpPr bwMode="auto">
          <a:xfrm>
            <a:off x="1372905" y="3032952"/>
            <a:ext cx="3617913" cy="1279525"/>
            <a:chOff x="996" y="1358"/>
            <a:chExt cx="4086" cy="2463"/>
          </a:xfrm>
        </p:grpSpPr>
        <p:pic>
          <p:nvPicPr>
            <p:cNvPr id="10" name="Picture 6" descr="未标题-1 拷贝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1056" y="1358"/>
              <a:ext cx="1680" cy="1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7" descr="开关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52" y="1588"/>
              <a:ext cx="1630" cy="1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8" descr="电源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96" y="2954"/>
              <a:ext cx="2095" cy="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Freeform 10"/>
          <p:cNvSpPr>
            <a:spLocks noChangeArrowheads="1"/>
          </p:cNvSpPr>
          <p:nvPr/>
        </p:nvSpPr>
        <p:spPr bwMode="auto">
          <a:xfrm>
            <a:off x="2912780" y="3534602"/>
            <a:ext cx="1835150" cy="598487"/>
          </a:xfrm>
          <a:custGeom>
            <a:avLst/>
            <a:gdLst>
              <a:gd name="T0" fmla="*/ 0 w 2120"/>
              <a:gd name="T1" fmla="*/ 2147483647 h 1152"/>
              <a:gd name="T2" fmla="*/ 2147483647 w 2120"/>
              <a:gd name="T3" fmla="*/ 2147483647 h 1152"/>
              <a:gd name="T4" fmla="*/ 2147483647 w 2120"/>
              <a:gd name="T5" fmla="*/ 0 h 1152"/>
              <a:gd name="T6" fmla="*/ 0 60000 65536"/>
              <a:gd name="T7" fmla="*/ 0 60000 65536"/>
              <a:gd name="T8" fmla="*/ 0 60000 65536"/>
              <a:gd name="T9" fmla="*/ 0 w 2120"/>
              <a:gd name="T10" fmla="*/ 0 h 1152"/>
              <a:gd name="T11" fmla="*/ 2120 w 2120"/>
              <a:gd name="T12" fmla="*/ 1152 h 1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0" h="1152">
                <a:moveTo>
                  <a:pt x="0" y="1152"/>
                </a:moveTo>
                <a:cubicBezTo>
                  <a:pt x="716" y="984"/>
                  <a:pt x="1432" y="816"/>
                  <a:pt x="1776" y="624"/>
                </a:cubicBezTo>
                <a:cubicBezTo>
                  <a:pt x="2120" y="432"/>
                  <a:pt x="2016" y="104"/>
                  <a:pt x="2064" y="0"/>
                </a:cubicBezTo>
              </a:path>
            </a:pathLst>
          </a:custGeom>
          <a:noFill/>
          <a:ln w="63500" cap="sq">
            <a:solidFill>
              <a:schemeClr val="folHlink"/>
            </a:solidFill>
            <a:round/>
          </a:ln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11"/>
          <p:cNvSpPr>
            <a:spLocks noChangeArrowheads="1"/>
          </p:cNvSpPr>
          <p:nvPr/>
        </p:nvSpPr>
        <p:spPr bwMode="auto">
          <a:xfrm>
            <a:off x="2658780" y="3372677"/>
            <a:ext cx="1104900" cy="161925"/>
          </a:xfrm>
          <a:custGeom>
            <a:avLst/>
            <a:gdLst>
              <a:gd name="T0" fmla="*/ 2147483647 w 1248"/>
              <a:gd name="T1" fmla="*/ 2147483647 h 312"/>
              <a:gd name="T2" fmla="*/ 2147483647 w 1248"/>
              <a:gd name="T3" fmla="*/ 2147483647 h 312"/>
              <a:gd name="T4" fmla="*/ 0 w 1248"/>
              <a:gd name="T5" fmla="*/ 0 h 312"/>
              <a:gd name="T6" fmla="*/ 0 60000 65536"/>
              <a:gd name="T7" fmla="*/ 0 60000 65536"/>
              <a:gd name="T8" fmla="*/ 0 60000 65536"/>
              <a:gd name="T9" fmla="*/ 0 w 1248"/>
              <a:gd name="T10" fmla="*/ 0 h 312"/>
              <a:gd name="T11" fmla="*/ 1248 w 1248"/>
              <a:gd name="T12" fmla="*/ 312 h 3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8" h="312">
                <a:moveTo>
                  <a:pt x="1248" y="312"/>
                </a:moveTo>
                <a:cubicBezTo>
                  <a:pt x="928" y="219"/>
                  <a:pt x="592" y="130"/>
                  <a:pt x="384" y="78"/>
                </a:cubicBezTo>
                <a:cubicBezTo>
                  <a:pt x="176" y="26"/>
                  <a:pt x="80" y="16"/>
                  <a:pt x="0" y="0"/>
                </a:cubicBezTo>
              </a:path>
            </a:pathLst>
          </a:custGeom>
          <a:noFill/>
          <a:ln w="63500" cap="sq">
            <a:solidFill>
              <a:schemeClr val="folHlink"/>
            </a:solidFill>
            <a:round/>
          </a:ln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Freeform 12"/>
          <p:cNvSpPr>
            <a:spLocks noChangeArrowheads="1"/>
          </p:cNvSpPr>
          <p:nvPr/>
        </p:nvSpPr>
        <p:spPr bwMode="auto">
          <a:xfrm>
            <a:off x="1426880" y="3372677"/>
            <a:ext cx="1231900" cy="666750"/>
          </a:xfrm>
          <a:custGeom>
            <a:avLst/>
            <a:gdLst>
              <a:gd name="T0" fmla="*/ 2147483647 w 1174"/>
              <a:gd name="T1" fmla="*/ 0 h 1272"/>
              <a:gd name="T2" fmla="*/ 2147483647 w 1174"/>
              <a:gd name="T3" fmla="*/ 2147483647 h 1272"/>
              <a:gd name="T4" fmla="*/ 2147483647 w 1174"/>
              <a:gd name="T5" fmla="*/ 2147483647 h 1272"/>
              <a:gd name="T6" fmla="*/ 0 60000 65536"/>
              <a:gd name="T7" fmla="*/ 0 60000 65536"/>
              <a:gd name="T8" fmla="*/ 0 60000 65536"/>
              <a:gd name="T9" fmla="*/ 0 w 1174"/>
              <a:gd name="T10" fmla="*/ 0 h 1272"/>
              <a:gd name="T11" fmla="*/ 1174 w 1174"/>
              <a:gd name="T12" fmla="*/ 1272 h 1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74" h="1272">
                <a:moveTo>
                  <a:pt x="1174" y="0"/>
                </a:moveTo>
                <a:cubicBezTo>
                  <a:pt x="1010" y="100"/>
                  <a:pt x="362" y="388"/>
                  <a:pt x="181" y="600"/>
                </a:cubicBezTo>
                <a:cubicBezTo>
                  <a:pt x="0" y="812"/>
                  <a:pt x="37" y="1040"/>
                  <a:pt x="85" y="1272"/>
                </a:cubicBezTo>
              </a:path>
            </a:pathLst>
          </a:custGeom>
          <a:noFill/>
          <a:ln w="63500" cap="sq">
            <a:solidFill>
              <a:schemeClr val="folHlink"/>
            </a:solidFill>
            <a:round/>
          </a:ln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Group 13"/>
          <p:cNvGrpSpPr/>
          <p:nvPr/>
        </p:nvGrpSpPr>
        <p:grpSpPr bwMode="auto">
          <a:xfrm>
            <a:off x="3065637" y="3378570"/>
            <a:ext cx="263525" cy="149225"/>
            <a:chOff x="3168" y="2640"/>
            <a:chExt cx="816" cy="1440"/>
          </a:xfrm>
        </p:grpSpPr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H="1">
              <a:off x="3264" y="2640"/>
              <a:ext cx="528" cy="1440"/>
            </a:xfrm>
            <a:prstGeom prst="line">
              <a:avLst/>
            </a:prstGeom>
            <a:noFill/>
            <a:ln w="127000" cap="sq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3168" y="2736"/>
              <a:ext cx="816" cy="1344"/>
            </a:xfrm>
            <a:prstGeom prst="line">
              <a:avLst/>
            </a:prstGeom>
            <a:noFill/>
            <a:ln w="127000" cap="sq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9" name="xjhsy4" descr="w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65738" y="3926148"/>
            <a:ext cx="108267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xjhsy3"/>
          <p:cNvGrpSpPr>
            <a:grpSpLocks noChangeAspect="1"/>
          </p:cNvGrpSpPr>
          <p:nvPr/>
        </p:nvGrpSpPr>
        <p:grpSpPr bwMode="auto">
          <a:xfrm>
            <a:off x="8759326" y="3214948"/>
            <a:ext cx="873125" cy="403225"/>
            <a:chOff x="3844" y="3868"/>
            <a:chExt cx="3712" cy="1144"/>
          </a:xfrm>
        </p:grpSpPr>
        <p:grpSp>
          <p:nvGrpSpPr>
            <p:cNvPr id="21" name="Group 9"/>
            <p:cNvGrpSpPr>
              <a:grpSpLocks noChangeAspect="1"/>
            </p:cNvGrpSpPr>
            <p:nvPr/>
          </p:nvGrpSpPr>
          <p:grpSpPr bwMode="auto">
            <a:xfrm>
              <a:off x="3844" y="4435"/>
              <a:ext cx="3712" cy="577"/>
              <a:chOff x="3920" y="4213"/>
              <a:chExt cx="2493" cy="577"/>
            </a:xfrm>
          </p:grpSpPr>
          <p:sp>
            <p:nvSpPr>
              <p:cNvPr id="58" name="Freeform 10" descr="栎木"/>
              <p:cNvSpPr>
                <a:spLocks noChangeAspect="1"/>
              </p:cNvSpPr>
              <p:nvPr/>
            </p:nvSpPr>
            <p:spPr bwMode="auto">
              <a:xfrm flipV="1">
                <a:off x="3920" y="4677"/>
                <a:ext cx="2493" cy="113"/>
              </a:xfrm>
              <a:custGeom>
                <a:avLst/>
                <a:gdLst>
                  <a:gd name="T0" fmla="*/ 0 w 400"/>
                  <a:gd name="T1" fmla="*/ 0 h 400"/>
                  <a:gd name="T2" fmla="*/ 2147483647 w 400"/>
                  <a:gd name="T3" fmla="*/ 0 h 400"/>
                  <a:gd name="T4" fmla="*/ 2147483647 w 400"/>
                  <a:gd name="T5" fmla="*/ 0 h 400"/>
                  <a:gd name="T6" fmla="*/ 0 w 400"/>
                  <a:gd name="T7" fmla="*/ 0 h 400"/>
                  <a:gd name="T8" fmla="*/ 0 w 400"/>
                  <a:gd name="T9" fmla="*/ 0 h 4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0"/>
                  <a:gd name="T16" fmla="*/ 0 h 400"/>
                  <a:gd name="T17" fmla="*/ 400 w 400"/>
                  <a:gd name="T18" fmla="*/ 400 h 4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0" h="400">
                    <a:moveTo>
                      <a:pt x="0" y="0"/>
                    </a:moveTo>
                    <a:lnTo>
                      <a:pt x="400" y="0"/>
                    </a:lnTo>
                    <a:lnTo>
                      <a:pt x="400" y="400"/>
                    </a:lnTo>
                    <a:lnTo>
                      <a:pt x="0" y="4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miter lim="800000"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99"/>
                </a:extrusionClr>
              </a:sp3d>
            </p:spPr>
            <p:txBody>
              <a:bodyPr>
                <a:flatTx/>
              </a:bodyPr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AutoShape 11"/>
              <p:cNvSpPr>
                <a:spLocks noChangeAspect="1"/>
              </p:cNvSpPr>
              <p:nvPr/>
            </p:nvSpPr>
            <p:spPr bwMode="auto">
              <a:xfrm>
                <a:off x="6120" y="4217"/>
                <a:ext cx="213" cy="369"/>
              </a:xfrm>
              <a:prstGeom prst="flowChartMagneticDisk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AutoShape 12"/>
              <p:cNvSpPr>
                <a:spLocks noChangeAspect="1"/>
              </p:cNvSpPr>
              <p:nvPr/>
            </p:nvSpPr>
            <p:spPr bwMode="auto">
              <a:xfrm>
                <a:off x="4340" y="4213"/>
                <a:ext cx="213" cy="369"/>
              </a:xfrm>
              <a:prstGeom prst="flowChartMagneticDisk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2" name="Group 13"/>
            <p:cNvGrpSpPr>
              <a:grpSpLocks noChangeAspect="1"/>
            </p:cNvGrpSpPr>
            <p:nvPr/>
          </p:nvGrpSpPr>
          <p:grpSpPr bwMode="auto">
            <a:xfrm>
              <a:off x="5514" y="3868"/>
              <a:ext cx="540" cy="936"/>
              <a:chOff x="5695" y="5964"/>
              <a:chExt cx="540" cy="936"/>
            </a:xfrm>
          </p:grpSpPr>
          <p:grpSp>
            <p:nvGrpSpPr>
              <p:cNvPr id="23" name="Group 14"/>
              <p:cNvGrpSpPr>
                <a:grpSpLocks noChangeAspect="1"/>
              </p:cNvGrpSpPr>
              <p:nvPr/>
            </p:nvGrpSpPr>
            <p:grpSpPr bwMode="auto">
              <a:xfrm>
                <a:off x="5769" y="5964"/>
                <a:ext cx="402" cy="734"/>
                <a:chOff x="5770" y="1606"/>
                <a:chExt cx="2019" cy="3673"/>
              </a:xfrm>
            </p:grpSpPr>
            <p:grpSp>
              <p:nvGrpSpPr>
                <p:cNvPr id="25" name="Group 15"/>
                <p:cNvGrpSpPr>
                  <a:grpSpLocks noChangeAspect="1"/>
                </p:cNvGrpSpPr>
                <p:nvPr/>
              </p:nvGrpSpPr>
              <p:grpSpPr bwMode="auto">
                <a:xfrm>
                  <a:off x="6320" y="4418"/>
                  <a:ext cx="913" cy="861"/>
                  <a:chOff x="6320" y="4418"/>
                  <a:chExt cx="913" cy="861"/>
                </a:xfrm>
              </p:grpSpPr>
              <p:grpSp>
                <p:nvGrpSpPr>
                  <p:cNvPr id="41" name="Group 1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320" y="4418"/>
                    <a:ext cx="913" cy="861"/>
                    <a:chOff x="6320" y="4418"/>
                    <a:chExt cx="913" cy="861"/>
                  </a:xfrm>
                </p:grpSpPr>
                <p:grpSp>
                  <p:nvGrpSpPr>
                    <p:cNvPr id="47" name="Group 1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549" y="5081"/>
                      <a:ext cx="498" cy="198"/>
                      <a:chOff x="6549" y="5081"/>
                      <a:chExt cx="498" cy="198"/>
                    </a:xfrm>
                  </p:grpSpPr>
                  <p:sp>
                    <p:nvSpPr>
                      <p:cNvPr id="56" name="Freeform 1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549" y="5081"/>
                        <a:ext cx="498" cy="198"/>
                      </a:xfrm>
                      <a:custGeom>
                        <a:avLst/>
                        <a:gdLst>
                          <a:gd name="T0" fmla="*/ 0 w 498"/>
                          <a:gd name="T1" fmla="*/ 0 h 198"/>
                          <a:gd name="T2" fmla="*/ 101 w 498"/>
                          <a:gd name="T3" fmla="*/ 157 h 198"/>
                          <a:gd name="T4" fmla="*/ 110 w 498"/>
                          <a:gd name="T5" fmla="*/ 167 h 198"/>
                          <a:gd name="T6" fmla="*/ 121 w 498"/>
                          <a:gd name="T7" fmla="*/ 173 h 198"/>
                          <a:gd name="T8" fmla="*/ 136 w 498"/>
                          <a:gd name="T9" fmla="*/ 178 h 198"/>
                          <a:gd name="T10" fmla="*/ 153 w 498"/>
                          <a:gd name="T11" fmla="*/ 186 h 198"/>
                          <a:gd name="T12" fmla="*/ 174 w 498"/>
                          <a:gd name="T13" fmla="*/ 190 h 198"/>
                          <a:gd name="T14" fmla="*/ 188 w 498"/>
                          <a:gd name="T15" fmla="*/ 191 h 198"/>
                          <a:gd name="T16" fmla="*/ 205 w 498"/>
                          <a:gd name="T17" fmla="*/ 194 h 198"/>
                          <a:gd name="T18" fmla="*/ 222 w 498"/>
                          <a:gd name="T19" fmla="*/ 195 h 198"/>
                          <a:gd name="T20" fmla="*/ 243 w 498"/>
                          <a:gd name="T21" fmla="*/ 198 h 198"/>
                          <a:gd name="T22" fmla="*/ 257 w 498"/>
                          <a:gd name="T23" fmla="*/ 198 h 198"/>
                          <a:gd name="T24" fmla="*/ 278 w 498"/>
                          <a:gd name="T25" fmla="*/ 195 h 198"/>
                          <a:gd name="T26" fmla="*/ 295 w 498"/>
                          <a:gd name="T27" fmla="*/ 194 h 198"/>
                          <a:gd name="T28" fmla="*/ 315 w 498"/>
                          <a:gd name="T29" fmla="*/ 191 h 198"/>
                          <a:gd name="T30" fmla="*/ 332 w 498"/>
                          <a:gd name="T31" fmla="*/ 190 h 198"/>
                          <a:gd name="T32" fmla="*/ 349 w 498"/>
                          <a:gd name="T33" fmla="*/ 185 h 198"/>
                          <a:gd name="T34" fmla="*/ 366 w 498"/>
                          <a:gd name="T35" fmla="*/ 181 h 198"/>
                          <a:gd name="T36" fmla="*/ 380 w 498"/>
                          <a:gd name="T37" fmla="*/ 173 h 198"/>
                          <a:gd name="T38" fmla="*/ 392 w 498"/>
                          <a:gd name="T39" fmla="*/ 165 h 198"/>
                          <a:gd name="T40" fmla="*/ 397 w 498"/>
                          <a:gd name="T41" fmla="*/ 160 h 198"/>
                          <a:gd name="T42" fmla="*/ 405 w 498"/>
                          <a:gd name="T43" fmla="*/ 152 h 198"/>
                          <a:gd name="T44" fmla="*/ 498 w 498"/>
                          <a:gd name="T45" fmla="*/ 0 h 198"/>
                          <a:gd name="T46" fmla="*/ 0 w 498"/>
                          <a:gd name="T47" fmla="*/ 0 h 198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w 498"/>
                          <a:gd name="T73" fmla="*/ 0 h 198"/>
                          <a:gd name="T74" fmla="*/ 498 w 498"/>
                          <a:gd name="T75" fmla="*/ 198 h 198"/>
                        </a:gdLst>
                        <a:ahLst/>
                        <a:cxnLst>
                          <a:cxn ang="T48">
                            <a:pos x="T0" y="T1"/>
                          </a:cxn>
                          <a:cxn ang="T49">
                            <a:pos x="T2" y="T3"/>
                          </a:cxn>
                          <a:cxn ang="T50">
                            <a:pos x="T4" y="T5"/>
                          </a:cxn>
                          <a:cxn ang="T51">
                            <a:pos x="T6" y="T7"/>
                          </a:cxn>
                          <a:cxn ang="T52">
                            <a:pos x="T8" y="T9"/>
                          </a:cxn>
                          <a:cxn ang="T53">
                            <a:pos x="T10" y="T11"/>
                          </a:cxn>
                          <a:cxn ang="T54">
                            <a:pos x="T12" y="T13"/>
                          </a:cxn>
                          <a:cxn ang="T55">
                            <a:pos x="T14" y="T15"/>
                          </a:cxn>
                          <a:cxn ang="T56">
                            <a:pos x="T16" y="T17"/>
                          </a:cxn>
                          <a:cxn ang="T57">
                            <a:pos x="T18" y="T19"/>
                          </a:cxn>
                          <a:cxn ang="T58">
                            <a:pos x="T20" y="T21"/>
                          </a:cxn>
                          <a:cxn ang="T59">
                            <a:pos x="T22" y="T23"/>
                          </a:cxn>
                          <a:cxn ang="T60">
                            <a:pos x="T24" y="T25"/>
                          </a:cxn>
                          <a:cxn ang="T61">
                            <a:pos x="T26" y="T27"/>
                          </a:cxn>
                          <a:cxn ang="T62">
                            <a:pos x="T28" y="T29"/>
                          </a:cxn>
                          <a:cxn ang="T63">
                            <a:pos x="T30" y="T31"/>
                          </a:cxn>
                          <a:cxn ang="T64">
                            <a:pos x="T32" y="T33"/>
                          </a:cxn>
                          <a:cxn ang="T65">
                            <a:pos x="T34" y="T35"/>
                          </a:cxn>
                          <a:cxn ang="T66">
                            <a:pos x="T36" y="T37"/>
                          </a:cxn>
                          <a:cxn ang="T67">
                            <a:pos x="T38" y="T39"/>
                          </a:cxn>
                          <a:cxn ang="T68">
                            <a:pos x="T40" y="T41"/>
                          </a:cxn>
                          <a:cxn ang="T69">
                            <a:pos x="T42" y="T43"/>
                          </a:cxn>
                          <a:cxn ang="T70">
                            <a:pos x="T44" y="T45"/>
                          </a:cxn>
                          <a:cxn ang="T71">
                            <a:pos x="T46" y="T47"/>
                          </a:cxn>
                        </a:cxnLst>
                        <a:rect l="T72" t="T73" r="T74" b="T75"/>
                        <a:pathLst>
                          <a:path w="498" h="198">
                            <a:moveTo>
                              <a:pt x="0" y="0"/>
                            </a:moveTo>
                            <a:lnTo>
                              <a:pt x="101" y="157"/>
                            </a:lnTo>
                            <a:lnTo>
                              <a:pt x="110" y="167"/>
                            </a:lnTo>
                            <a:lnTo>
                              <a:pt x="121" y="173"/>
                            </a:lnTo>
                            <a:lnTo>
                              <a:pt x="136" y="178"/>
                            </a:lnTo>
                            <a:lnTo>
                              <a:pt x="153" y="186"/>
                            </a:lnTo>
                            <a:lnTo>
                              <a:pt x="174" y="190"/>
                            </a:lnTo>
                            <a:lnTo>
                              <a:pt x="188" y="191"/>
                            </a:lnTo>
                            <a:lnTo>
                              <a:pt x="205" y="194"/>
                            </a:lnTo>
                            <a:lnTo>
                              <a:pt x="222" y="195"/>
                            </a:lnTo>
                            <a:lnTo>
                              <a:pt x="243" y="198"/>
                            </a:lnTo>
                            <a:lnTo>
                              <a:pt x="257" y="198"/>
                            </a:lnTo>
                            <a:lnTo>
                              <a:pt x="278" y="195"/>
                            </a:lnTo>
                            <a:lnTo>
                              <a:pt x="295" y="194"/>
                            </a:lnTo>
                            <a:lnTo>
                              <a:pt x="315" y="191"/>
                            </a:lnTo>
                            <a:lnTo>
                              <a:pt x="332" y="190"/>
                            </a:lnTo>
                            <a:lnTo>
                              <a:pt x="349" y="185"/>
                            </a:lnTo>
                            <a:lnTo>
                              <a:pt x="366" y="181"/>
                            </a:lnTo>
                            <a:lnTo>
                              <a:pt x="380" y="173"/>
                            </a:lnTo>
                            <a:lnTo>
                              <a:pt x="392" y="165"/>
                            </a:lnTo>
                            <a:lnTo>
                              <a:pt x="397" y="160"/>
                            </a:lnTo>
                            <a:lnTo>
                              <a:pt x="405" y="152"/>
                            </a:lnTo>
                            <a:lnTo>
                              <a:pt x="498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/>
                      <a:lstStyle/>
                      <a:p>
                        <a:endParaRPr lang="zh-CN" altLang="en-US" sz="24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7" name="Freeform 1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627" y="5081"/>
                        <a:ext cx="222" cy="198"/>
                      </a:xfrm>
                      <a:custGeom>
                        <a:avLst/>
                        <a:gdLst>
                          <a:gd name="T0" fmla="*/ 0 w 222"/>
                          <a:gd name="T1" fmla="*/ 0 h 198"/>
                          <a:gd name="T2" fmla="*/ 62 w 222"/>
                          <a:gd name="T3" fmla="*/ 178 h 198"/>
                          <a:gd name="T4" fmla="*/ 75 w 222"/>
                          <a:gd name="T5" fmla="*/ 186 h 198"/>
                          <a:gd name="T6" fmla="*/ 96 w 222"/>
                          <a:gd name="T7" fmla="*/ 190 h 198"/>
                          <a:gd name="T8" fmla="*/ 110 w 222"/>
                          <a:gd name="T9" fmla="*/ 191 h 198"/>
                          <a:gd name="T10" fmla="*/ 127 w 222"/>
                          <a:gd name="T11" fmla="*/ 194 h 198"/>
                          <a:gd name="T12" fmla="*/ 144 w 222"/>
                          <a:gd name="T13" fmla="*/ 195 h 198"/>
                          <a:gd name="T14" fmla="*/ 165 w 222"/>
                          <a:gd name="T15" fmla="*/ 198 h 198"/>
                          <a:gd name="T16" fmla="*/ 179 w 222"/>
                          <a:gd name="T17" fmla="*/ 198 h 198"/>
                          <a:gd name="T18" fmla="*/ 200 w 222"/>
                          <a:gd name="T19" fmla="*/ 195 h 198"/>
                          <a:gd name="T20" fmla="*/ 222 w 222"/>
                          <a:gd name="T21" fmla="*/ 0 h 198"/>
                          <a:gd name="T22" fmla="*/ 0 w 222"/>
                          <a:gd name="T23" fmla="*/ 0 h 198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w 222"/>
                          <a:gd name="T37" fmla="*/ 0 h 198"/>
                          <a:gd name="T38" fmla="*/ 222 w 222"/>
                          <a:gd name="T39" fmla="*/ 198 h 198"/>
                        </a:gdLst>
                        <a:ahLst/>
                        <a:cxnLst>
                          <a:cxn ang="T24">
                            <a:pos x="T0" y="T1"/>
                          </a:cxn>
                          <a:cxn ang="T25">
                            <a:pos x="T2" y="T3"/>
                          </a:cxn>
                          <a:cxn ang="T26">
                            <a:pos x="T4" y="T5"/>
                          </a:cxn>
                          <a:cxn ang="T27">
                            <a:pos x="T6" y="T7"/>
                          </a:cxn>
                          <a:cxn ang="T28">
                            <a:pos x="T8" y="T9"/>
                          </a:cxn>
                          <a:cxn ang="T29">
                            <a:pos x="T10" y="T11"/>
                          </a:cxn>
                          <a:cxn ang="T30">
                            <a:pos x="T12" y="T13"/>
                          </a:cxn>
                          <a:cxn ang="T31">
                            <a:pos x="T14" y="T15"/>
                          </a:cxn>
                          <a:cxn ang="T32">
                            <a:pos x="T16" y="T17"/>
                          </a:cxn>
                          <a:cxn ang="T33">
                            <a:pos x="T18" y="T19"/>
                          </a:cxn>
                          <a:cxn ang="T34">
                            <a:pos x="T20" y="T21"/>
                          </a:cxn>
                          <a:cxn ang="T35">
                            <a:pos x="T22" y="T23"/>
                          </a:cxn>
                        </a:cxnLst>
                        <a:rect l="T36" t="T37" r="T38" b="T39"/>
                        <a:pathLst>
                          <a:path w="222" h="198">
                            <a:moveTo>
                              <a:pt x="0" y="0"/>
                            </a:moveTo>
                            <a:lnTo>
                              <a:pt x="62" y="178"/>
                            </a:lnTo>
                            <a:lnTo>
                              <a:pt x="75" y="186"/>
                            </a:lnTo>
                            <a:lnTo>
                              <a:pt x="96" y="190"/>
                            </a:lnTo>
                            <a:lnTo>
                              <a:pt x="110" y="191"/>
                            </a:lnTo>
                            <a:lnTo>
                              <a:pt x="127" y="194"/>
                            </a:lnTo>
                            <a:lnTo>
                              <a:pt x="144" y="195"/>
                            </a:lnTo>
                            <a:lnTo>
                              <a:pt x="165" y="198"/>
                            </a:lnTo>
                            <a:lnTo>
                              <a:pt x="179" y="198"/>
                            </a:lnTo>
                            <a:lnTo>
                              <a:pt x="200" y="195"/>
                            </a:lnTo>
                            <a:lnTo>
                              <a:pt x="222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404040"/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/>
                      <a:lstStyle/>
                      <a:p>
                        <a:endParaRPr lang="zh-CN" altLang="en-US" sz="24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48" name="Group 2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320" y="4418"/>
                      <a:ext cx="913" cy="718"/>
                      <a:chOff x="6320" y="4418"/>
                      <a:chExt cx="913" cy="718"/>
                    </a:xfrm>
                  </p:grpSpPr>
                  <p:sp>
                    <p:nvSpPr>
                      <p:cNvPr id="49" name="Freeform 2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320" y="4418"/>
                        <a:ext cx="913" cy="718"/>
                      </a:xfrm>
                      <a:custGeom>
                        <a:avLst/>
                        <a:gdLst>
                          <a:gd name="T0" fmla="*/ 21 w 913"/>
                          <a:gd name="T1" fmla="*/ 20 h 718"/>
                          <a:gd name="T2" fmla="*/ 25 w 913"/>
                          <a:gd name="T3" fmla="*/ 38 h 718"/>
                          <a:gd name="T4" fmla="*/ 23 w 913"/>
                          <a:gd name="T5" fmla="*/ 73 h 718"/>
                          <a:gd name="T6" fmla="*/ 12 w 913"/>
                          <a:gd name="T7" fmla="*/ 96 h 718"/>
                          <a:gd name="T8" fmla="*/ 6 w 913"/>
                          <a:gd name="T9" fmla="*/ 126 h 718"/>
                          <a:gd name="T10" fmla="*/ 17 w 913"/>
                          <a:gd name="T11" fmla="*/ 149 h 718"/>
                          <a:gd name="T12" fmla="*/ 34 w 913"/>
                          <a:gd name="T13" fmla="*/ 176 h 718"/>
                          <a:gd name="T14" fmla="*/ 30 w 913"/>
                          <a:gd name="T15" fmla="*/ 195 h 718"/>
                          <a:gd name="T16" fmla="*/ 13 w 913"/>
                          <a:gd name="T17" fmla="*/ 216 h 718"/>
                          <a:gd name="T18" fmla="*/ 6 w 913"/>
                          <a:gd name="T19" fmla="*/ 236 h 718"/>
                          <a:gd name="T20" fmla="*/ 19 w 913"/>
                          <a:gd name="T21" fmla="*/ 259 h 718"/>
                          <a:gd name="T22" fmla="*/ 30 w 913"/>
                          <a:gd name="T23" fmla="*/ 278 h 718"/>
                          <a:gd name="T24" fmla="*/ 30 w 913"/>
                          <a:gd name="T25" fmla="*/ 301 h 718"/>
                          <a:gd name="T26" fmla="*/ 12 w 913"/>
                          <a:gd name="T27" fmla="*/ 322 h 718"/>
                          <a:gd name="T28" fmla="*/ 0 w 913"/>
                          <a:gd name="T29" fmla="*/ 349 h 718"/>
                          <a:gd name="T30" fmla="*/ 13 w 913"/>
                          <a:gd name="T31" fmla="*/ 372 h 718"/>
                          <a:gd name="T32" fmla="*/ 33 w 913"/>
                          <a:gd name="T33" fmla="*/ 396 h 718"/>
                          <a:gd name="T34" fmla="*/ 33 w 913"/>
                          <a:gd name="T35" fmla="*/ 431 h 718"/>
                          <a:gd name="T36" fmla="*/ 19 w 913"/>
                          <a:gd name="T37" fmla="*/ 455 h 718"/>
                          <a:gd name="T38" fmla="*/ 21 w 913"/>
                          <a:gd name="T39" fmla="*/ 473 h 718"/>
                          <a:gd name="T40" fmla="*/ 42 w 913"/>
                          <a:gd name="T41" fmla="*/ 499 h 718"/>
                          <a:gd name="T42" fmla="*/ 107 w 913"/>
                          <a:gd name="T43" fmla="*/ 573 h 718"/>
                          <a:gd name="T44" fmla="*/ 166 w 913"/>
                          <a:gd name="T45" fmla="*/ 629 h 718"/>
                          <a:gd name="T46" fmla="*/ 217 w 913"/>
                          <a:gd name="T47" fmla="*/ 660 h 718"/>
                          <a:gd name="T48" fmla="*/ 313 w 913"/>
                          <a:gd name="T49" fmla="*/ 701 h 718"/>
                          <a:gd name="T50" fmla="*/ 401 w 913"/>
                          <a:gd name="T51" fmla="*/ 716 h 718"/>
                          <a:gd name="T52" fmla="*/ 523 w 913"/>
                          <a:gd name="T53" fmla="*/ 716 h 718"/>
                          <a:gd name="T54" fmla="*/ 625 w 913"/>
                          <a:gd name="T55" fmla="*/ 706 h 718"/>
                          <a:gd name="T56" fmla="*/ 697 w 913"/>
                          <a:gd name="T57" fmla="*/ 685 h 718"/>
                          <a:gd name="T58" fmla="*/ 744 w 913"/>
                          <a:gd name="T59" fmla="*/ 659 h 718"/>
                          <a:gd name="T60" fmla="*/ 778 w 913"/>
                          <a:gd name="T61" fmla="*/ 629 h 718"/>
                          <a:gd name="T62" fmla="*/ 874 w 913"/>
                          <a:gd name="T63" fmla="*/ 493 h 718"/>
                          <a:gd name="T64" fmla="*/ 894 w 913"/>
                          <a:gd name="T65" fmla="*/ 448 h 718"/>
                          <a:gd name="T66" fmla="*/ 895 w 913"/>
                          <a:gd name="T67" fmla="*/ 427 h 718"/>
                          <a:gd name="T68" fmla="*/ 882 w 913"/>
                          <a:gd name="T69" fmla="*/ 406 h 718"/>
                          <a:gd name="T70" fmla="*/ 882 w 913"/>
                          <a:gd name="T71" fmla="*/ 381 h 718"/>
                          <a:gd name="T72" fmla="*/ 894 w 913"/>
                          <a:gd name="T73" fmla="*/ 362 h 718"/>
                          <a:gd name="T74" fmla="*/ 908 w 913"/>
                          <a:gd name="T75" fmla="*/ 341 h 718"/>
                          <a:gd name="T76" fmla="*/ 912 w 913"/>
                          <a:gd name="T77" fmla="*/ 316 h 718"/>
                          <a:gd name="T78" fmla="*/ 900 w 913"/>
                          <a:gd name="T79" fmla="*/ 295 h 718"/>
                          <a:gd name="T80" fmla="*/ 886 w 913"/>
                          <a:gd name="T81" fmla="*/ 275 h 718"/>
                          <a:gd name="T82" fmla="*/ 886 w 913"/>
                          <a:gd name="T83" fmla="*/ 254 h 718"/>
                          <a:gd name="T84" fmla="*/ 904 w 913"/>
                          <a:gd name="T85" fmla="*/ 229 h 718"/>
                          <a:gd name="T86" fmla="*/ 908 w 913"/>
                          <a:gd name="T87" fmla="*/ 202 h 718"/>
                          <a:gd name="T88" fmla="*/ 894 w 913"/>
                          <a:gd name="T89" fmla="*/ 176 h 718"/>
                          <a:gd name="T90" fmla="*/ 886 w 913"/>
                          <a:gd name="T91" fmla="*/ 155 h 718"/>
                          <a:gd name="T92" fmla="*/ 895 w 913"/>
                          <a:gd name="T93" fmla="*/ 130 h 718"/>
                          <a:gd name="T94" fmla="*/ 908 w 913"/>
                          <a:gd name="T95" fmla="*/ 113 h 718"/>
                          <a:gd name="T96" fmla="*/ 913 w 913"/>
                          <a:gd name="T97" fmla="*/ 88 h 718"/>
                          <a:gd name="T98" fmla="*/ 903 w 913"/>
                          <a:gd name="T99" fmla="*/ 67 h 718"/>
                          <a:gd name="T100" fmla="*/ 890 w 913"/>
                          <a:gd name="T101" fmla="*/ 42 h 718"/>
                          <a:gd name="T102" fmla="*/ 894 w 913"/>
                          <a:gd name="T103" fmla="*/ 18 h 718"/>
                          <a:gd name="T104" fmla="*/ 26 w 913"/>
                          <a:gd name="T105" fmla="*/ 0 h 718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w 913"/>
                          <a:gd name="T160" fmla="*/ 0 h 718"/>
                          <a:gd name="T161" fmla="*/ 913 w 913"/>
                          <a:gd name="T162" fmla="*/ 718 h 718"/>
                        </a:gdLst>
                        <a:ahLst/>
                        <a:cxnLst>
                          <a:cxn ang="T106">
                            <a:pos x="T0" y="T1"/>
                          </a:cxn>
                          <a:cxn ang="T107">
                            <a:pos x="T2" y="T3"/>
                          </a:cxn>
                          <a:cxn ang="T108">
                            <a:pos x="T4" y="T5"/>
                          </a:cxn>
                          <a:cxn ang="T109">
                            <a:pos x="T6" y="T7"/>
                          </a:cxn>
                          <a:cxn ang="T110">
                            <a:pos x="T8" y="T9"/>
                          </a:cxn>
                          <a:cxn ang="T111">
                            <a:pos x="T10" y="T11"/>
                          </a:cxn>
                          <a:cxn ang="T112">
                            <a:pos x="T12" y="T13"/>
                          </a:cxn>
                          <a:cxn ang="T113">
                            <a:pos x="T14" y="T15"/>
                          </a:cxn>
                          <a:cxn ang="T114">
                            <a:pos x="T16" y="T17"/>
                          </a:cxn>
                          <a:cxn ang="T115">
                            <a:pos x="T18" y="T19"/>
                          </a:cxn>
                          <a:cxn ang="T116">
                            <a:pos x="T20" y="T21"/>
                          </a:cxn>
                          <a:cxn ang="T117">
                            <a:pos x="T22" y="T23"/>
                          </a:cxn>
                          <a:cxn ang="T118">
                            <a:pos x="T24" y="T25"/>
                          </a:cxn>
                          <a:cxn ang="T119">
                            <a:pos x="T26" y="T27"/>
                          </a:cxn>
                          <a:cxn ang="T120">
                            <a:pos x="T28" y="T29"/>
                          </a:cxn>
                          <a:cxn ang="T121">
                            <a:pos x="T30" y="T31"/>
                          </a:cxn>
                          <a:cxn ang="T122">
                            <a:pos x="T32" y="T33"/>
                          </a:cxn>
                          <a:cxn ang="T123">
                            <a:pos x="T34" y="T35"/>
                          </a:cxn>
                          <a:cxn ang="T124">
                            <a:pos x="T36" y="T37"/>
                          </a:cxn>
                          <a:cxn ang="T125">
                            <a:pos x="T38" y="T39"/>
                          </a:cxn>
                          <a:cxn ang="T126">
                            <a:pos x="T40" y="T41"/>
                          </a:cxn>
                          <a:cxn ang="T127">
                            <a:pos x="T42" y="T43"/>
                          </a:cxn>
                          <a:cxn ang="T128">
                            <a:pos x="T44" y="T45"/>
                          </a:cxn>
                          <a:cxn ang="T129">
                            <a:pos x="T46" y="T47"/>
                          </a:cxn>
                          <a:cxn ang="T130">
                            <a:pos x="T48" y="T49"/>
                          </a:cxn>
                          <a:cxn ang="T131">
                            <a:pos x="T50" y="T51"/>
                          </a:cxn>
                          <a:cxn ang="T132">
                            <a:pos x="T52" y="T53"/>
                          </a:cxn>
                          <a:cxn ang="T133">
                            <a:pos x="T54" y="T55"/>
                          </a:cxn>
                          <a:cxn ang="T134">
                            <a:pos x="T56" y="T57"/>
                          </a:cxn>
                          <a:cxn ang="T135">
                            <a:pos x="T58" y="T59"/>
                          </a:cxn>
                          <a:cxn ang="T136">
                            <a:pos x="T60" y="T61"/>
                          </a:cxn>
                          <a:cxn ang="T137">
                            <a:pos x="T62" y="T63"/>
                          </a:cxn>
                          <a:cxn ang="T138">
                            <a:pos x="T64" y="T65"/>
                          </a:cxn>
                          <a:cxn ang="T139">
                            <a:pos x="T66" y="T67"/>
                          </a:cxn>
                          <a:cxn ang="T140">
                            <a:pos x="T68" y="T69"/>
                          </a:cxn>
                          <a:cxn ang="T141">
                            <a:pos x="T70" y="T71"/>
                          </a:cxn>
                          <a:cxn ang="T142">
                            <a:pos x="T72" y="T73"/>
                          </a:cxn>
                          <a:cxn ang="T143">
                            <a:pos x="T74" y="T75"/>
                          </a:cxn>
                          <a:cxn ang="T144">
                            <a:pos x="T76" y="T77"/>
                          </a:cxn>
                          <a:cxn ang="T145">
                            <a:pos x="T78" y="T79"/>
                          </a:cxn>
                          <a:cxn ang="T146">
                            <a:pos x="T80" y="T81"/>
                          </a:cxn>
                          <a:cxn ang="T147">
                            <a:pos x="T82" y="T83"/>
                          </a:cxn>
                          <a:cxn ang="T148">
                            <a:pos x="T84" y="T85"/>
                          </a:cxn>
                          <a:cxn ang="T149">
                            <a:pos x="T86" y="T87"/>
                          </a:cxn>
                          <a:cxn ang="T150">
                            <a:pos x="T88" y="T89"/>
                          </a:cxn>
                          <a:cxn ang="T151">
                            <a:pos x="T90" y="T91"/>
                          </a:cxn>
                          <a:cxn ang="T152">
                            <a:pos x="T92" y="T93"/>
                          </a:cxn>
                          <a:cxn ang="T153">
                            <a:pos x="T94" y="T95"/>
                          </a:cxn>
                          <a:cxn ang="T154">
                            <a:pos x="T96" y="T97"/>
                          </a:cxn>
                          <a:cxn ang="T155">
                            <a:pos x="T98" y="T99"/>
                          </a:cxn>
                          <a:cxn ang="T156">
                            <a:pos x="T100" y="T101"/>
                          </a:cxn>
                          <a:cxn ang="T157">
                            <a:pos x="T102" y="T103"/>
                          </a:cxn>
                          <a:cxn ang="T158">
                            <a:pos x="T104" y="T105"/>
                          </a:cxn>
                        </a:cxnLst>
                        <a:rect l="T159" t="T160" r="T161" b="T162"/>
                        <a:pathLst>
                          <a:path w="913" h="718">
                            <a:moveTo>
                              <a:pt x="26" y="0"/>
                            </a:moveTo>
                            <a:lnTo>
                              <a:pt x="21" y="20"/>
                            </a:lnTo>
                            <a:lnTo>
                              <a:pt x="23" y="29"/>
                            </a:lnTo>
                            <a:lnTo>
                              <a:pt x="25" y="38"/>
                            </a:lnTo>
                            <a:lnTo>
                              <a:pt x="26" y="59"/>
                            </a:lnTo>
                            <a:lnTo>
                              <a:pt x="23" y="73"/>
                            </a:lnTo>
                            <a:lnTo>
                              <a:pt x="17" y="86"/>
                            </a:lnTo>
                            <a:lnTo>
                              <a:pt x="12" y="96"/>
                            </a:lnTo>
                            <a:lnTo>
                              <a:pt x="6" y="113"/>
                            </a:lnTo>
                            <a:lnTo>
                              <a:pt x="6" y="126"/>
                            </a:lnTo>
                            <a:lnTo>
                              <a:pt x="12" y="138"/>
                            </a:lnTo>
                            <a:lnTo>
                              <a:pt x="17" y="149"/>
                            </a:lnTo>
                            <a:lnTo>
                              <a:pt x="29" y="162"/>
                            </a:lnTo>
                            <a:lnTo>
                              <a:pt x="34" y="176"/>
                            </a:lnTo>
                            <a:lnTo>
                              <a:pt x="34" y="185"/>
                            </a:lnTo>
                            <a:lnTo>
                              <a:pt x="30" y="195"/>
                            </a:lnTo>
                            <a:lnTo>
                              <a:pt x="21" y="204"/>
                            </a:lnTo>
                            <a:lnTo>
                              <a:pt x="13" y="216"/>
                            </a:lnTo>
                            <a:lnTo>
                              <a:pt x="8" y="225"/>
                            </a:lnTo>
                            <a:lnTo>
                              <a:pt x="6" y="236"/>
                            </a:lnTo>
                            <a:lnTo>
                              <a:pt x="12" y="248"/>
                            </a:lnTo>
                            <a:lnTo>
                              <a:pt x="19" y="259"/>
                            </a:lnTo>
                            <a:lnTo>
                              <a:pt x="26" y="269"/>
                            </a:lnTo>
                            <a:lnTo>
                              <a:pt x="30" y="278"/>
                            </a:lnTo>
                            <a:lnTo>
                              <a:pt x="34" y="288"/>
                            </a:lnTo>
                            <a:lnTo>
                              <a:pt x="30" y="301"/>
                            </a:lnTo>
                            <a:lnTo>
                              <a:pt x="21" y="313"/>
                            </a:lnTo>
                            <a:lnTo>
                              <a:pt x="12" y="322"/>
                            </a:lnTo>
                            <a:lnTo>
                              <a:pt x="2" y="337"/>
                            </a:lnTo>
                            <a:lnTo>
                              <a:pt x="0" y="349"/>
                            </a:lnTo>
                            <a:lnTo>
                              <a:pt x="4" y="362"/>
                            </a:lnTo>
                            <a:lnTo>
                              <a:pt x="13" y="372"/>
                            </a:lnTo>
                            <a:lnTo>
                              <a:pt x="23" y="383"/>
                            </a:lnTo>
                            <a:lnTo>
                              <a:pt x="33" y="396"/>
                            </a:lnTo>
                            <a:lnTo>
                              <a:pt x="38" y="414"/>
                            </a:lnTo>
                            <a:lnTo>
                              <a:pt x="33" y="431"/>
                            </a:lnTo>
                            <a:lnTo>
                              <a:pt x="23" y="444"/>
                            </a:lnTo>
                            <a:lnTo>
                              <a:pt x="19" y="455"/>
                            </a:lnTo>
                            <a:lnTo>
                              <a:pt x="19" y="466"/>
                            </a:lnTo>
                            <a:lnTo>
                              <a:pt x="21" y="473"/>
                            </a:lnTo>
                            <a:lnTo>
                              <a:pt x="29" y="484"/>
                            </a:lnTo>
                            <a:lnTo>
                              <a:pt x="42" y="499"/>
                            </a:lnTo>
                            <a:lnTo>
                              <a:pt x="64" y="528"/>
                            </a:lnTo>
                            <a:lnTo>
                              <a:pt x="107" y="573"/>
                            </a:lnTo>
                            <a:lnTo>
                              <a:pt x="144" y="609"/>
                            </a:lnTo>
                            <a:lnTo>
                              <a:pt x="166" y="629"/>
                            </a:lnTo>
                            <a:lnTo>
                              <a:pt x="190" y="643"/>
                            </a:lnTo>
                            <a:lnTo>
                              <a:pt x="217" y="660"/>
                            </a:lnTo>
                            <a:lnTo>
                              <a:pt x="255" y="681"/>
                            </a:lnTo>
                            <a:lnTo>
                              <a:pt x="313" y="701"/>
                            </a:lnTo>
                            <a:lnTo>
                              <a:pt x="356" y="710"/>
                            </a:lnTo>
                            <a:lnTo>
                              <a:pt x="401" y="716"/>
                            </a:lnTo>
                            <a:lnTo>
                              <a:pt x="460" y="718"/>
                            </a:lnTo>
                            <a:lnTo>
                              <a:pt x="523" y="716"/>
                            </a:lnTo>
                            <a:lnTo>
                              <a:pt x="578" y="714"/>
                            </a:lnTo>
                            <a:lnTo>
                              <a:pt x="625" y="706"/>
                            </a:lnTo>
                            <a:lnTo>
                              <a:pt x="667" y="697"/>
                            </a:lnTo>
                            <a:lnTo>
                              <a:pt x="697" y="685"/>
                            </a:lnTo>
                            <a:lnTo>
                              <a:pt x="723" y="672"/>
                            </a:lnTo>
                            <a:lnTo>
                              <a:pt x="744" y="659"/>
                            </a:lnTo>
                            <a:lnTo>
                              <a:pt x="761" y="647"/>
                            </a:lnTo>
                            <a:lnTo>
                              <a:pt x="778" y="629"/>
                            </a:lnTo>
                            <a:lnTo>
                              <a:pt x="832" y="556"/>
                            </a:lnTo>
                            <a:lnTo>
                              <a:pt x="874" y="493"/>
                            </a:lnTo>
                            <a:lnTo>
                              <a:pt x="890" y="461"/>
                            </a:lnTo>
                            <a:lnTo>
                              <a:pt x="894" y="448"/>
                            </a:lnTo>
                            <a:lnTo>
                              <a:pt x="895" y="438"/>
                            </a:lnTo>
                            <a:lnTo>
                              <a:pt x="895" y="427"/>
                            </a:lnTo>
                            <a:lnTo>
                              <a:pt x="887" y="414"/>
                            </a:lnTo>
                            <a:lnTo>
                              <a:pt x="882" y="406"/>
                            </a:lnTo>
                            <a:lnTo>
                              <a:pt x="879" y="394"/>
                            </a:lnTo>
                            <a:lnTo>
                              <a:pt x="882" y="381"/>
                            </a:lnTo>
                            <a:lnTo>
                              <a:pt x="887" y="372"/>
                            </a:lnTo>
                            <a:lnTo>
                              <a:pt x="894" y="362"/>
                            </a:lnTo>
                            <a:lnTo>
                              <a:pt x="900" y="352"/>
                            </a:lnTo>
                            <a:lnTo>
                              <a:pt x="908" y="341"/>
                            </a:lnTo>
                            <a:lnTo>
                              <a:pt x="913" y="330"/>
                            </a:lnTo>
                            <a:lnTo>
                              <a:pt x="912" y="316"/>
                            </a:lnTo>
                            <a:lnTo>
                              <a:pt x="907" y="305"/>
                            </a:lnTo>
                            <a:lnTo>
                              <a:pt x="900" y="295"/>
                            </a:lnTo>
                            <a:lnTo>
                              <a:pt x="894" y="286"/>
                            </a:lnTo>
                            <a:lnTo>
                              <a:pt x="886" y="275"/>
                            </a:lnTo>
                            <a:lnTo>
                              <a:pt x="883" y="263"/>
                            </a:lnTo>
                            <a:lnTo>
                              <a:pt x="886" y="254"/>
                            </a:lnTo>
                            <a:lnTo>
                              <a:pt x="895" y="240"/>
                            </a:lnTo>
                            <a:lnTo>
                              <a:pt x="904" y="229"/>
                            </a:lnTo>
                            <a:lnTo>
                              <a:pt x="908" y="217"/>
                            </a:lnTo>
                            <a:lnTo>
                              <a:pt x="908" y="202"/>
                            </a:lnTo>
                            <a:lnTo>
                              <a:pt x="903" y="187"/>
                            </a:lnTo>
                            <a:lnTo>
                              <a:pt x="894" y="176"/>
                            </a:lnTo>
                            <a:lnTo>
                              <a:pt x="890" y="168"/>
                            </a:lnTo>
                            <a:lnTo>
                              <a:pt x="886" y="155"/>
                            </a:lnTo>
                            <a:lnTo>
                              <a:pt x="887" y="141"/>
                            </a:lnTo>
                            <a:lnTo>
                              <a:pt x="895" y="130"/>
                            </a:lnTo>
                            <a:lnTo>
                              <a:pt x="900" y="122"/>
                            </a:lnTo>
                            <a:lnTo>
                              <a:pt x="908" y="113"/>
                            </a:lnTo>
                            <a:lnTo>
                              <a:pt x="912" y="101"/>
                            </a:lnTo>
                            <a:lnTo>
                              <a:pt x="913" y="88"/>
                            </a:lnTo>
                            <a:lnTo>
                              <a:pt x="911" y="80"/>
                            </a:lnTo>
                            <a:lnTo>
                              <a:pt x="903" y="67"/>
                            </a:lnTo>
                            <a:lnTo>
                              <a:pt x="895" y="56"/>
                            </a:lnTo>
                            <a:lnTo>
                              <a:pt x="890" y="42"/>
                            </a:lnTo>
                            <a:lnTo>
                              <a:pt x="890" y="29"/>
                            </a:lnTo>
                            <a:lnTo>
                              <a:pt x="894" y="18"/>
                            </a:lnTo>
                            <a:lnTo>
                              <a:pt x="891" y="0"/>
                            </a:lnTo>
                            <a:lnTo>
                              <a:pt x="26" y="0"/>
                            </a:lnTo>
                            <a:close/>
                          </a:path>
                        </a:pathLst>
                      </a:custGeom>
                      <a:solidFill>
                        <a:srgbClr val="FFC080"/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/>
                      <a:lstStyle/>
                      <a:p>
                        <a:endParaRPr lang="zh-CN" altLang="en-US" sz="24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0" name="Freeform 2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326" y="4514"/>
                        <a:ext cx="113" cy="99"/>
                      </a:xfrm>
                      <a:custGeom>
                        <a:avLst/>
                        <a:gdLst>
                          <a:gd name="T0" fmla="*/ 6 w 113"/>
                          <a:gd name="T1" fmla="*/ 0 h 99"/>
                          <a:gd name="T2" fmla="*/ 13 w 113"/>
                          <a:gd name="T3" fmla="*/ 13 h 99"/>
                          <a:gd name="T4" fmla="*/ 24 w 113"/>
                          <a:gd name="T5" fmla="*/ 26 h 99"/>
                          <a:gd name="T6" fmla="*/ 44 w 113"/>
                          <a:gd name="T7" fmla="*/ 43 h 99"/>
                          <a:gd name="T8" fmla="*/ 68 w 113"/>
                          <a:gd name="T9" fmla="*/ 57 h 99"/>
                          <a:gd name="T10" fmla="*/ 91 w 113"/>
                          <a:gd name="T11" fmla="*/ 66 h 99"/>
                          <a:gd name="T12" fmla="*/ 113 w 113"/>
                          <a:gd name="T13" fmla="*/ 72 h 99"/>
                          <a:gd name="T14" fmla="*/ 104 w 113"/>
                          <a:gd name="T15" fmla="*/ 89 h 99"/>
                          <a:gd name="T16" fmla="*/ 75 w 113"/>
                          <a:gd name="T17" fmla="*/ 85 h 99"/>
                          <a:gd name="T18" fmla="*/ 44 w 113"/>
                          <a:gd name="T19" fmla="*/ 87 h 99"/>
                          <a:gd name="T20" fmla="*/ 24 w 113"/>
                          <a:gd name="T21" fmla="*/ 99 h 99"/>
                          <a:gd name="T22" fmla="*/ 28 w 113"/>
                          <a:gd name="T23" fmla="*/ 89 h 99"/>
                          <a:gd name="T24" fmla="*/ 27 w 113"/>
                          <a:gd name="T25" fmla="*/ 78 h 99"/>
                          <a:gd name="T26" fmla="*/ 20 w 113"/>
                          <a:gd name="T27" fmla="*/ 62 h 99"/>
                          <a:gd name="T28" fmla="*/ 11 w 113"/>
                          <a:gd name="T29" fmla="*/ 49 h 99"/>
                          <a:gd name="T30" fmla="*/ 2 w 113"/>
                          <a:gd name="T31" fmla="*/ 34 h 99"/>
                          <a:gd name="T32" fmla="*/ 0 w 113"/>
                          <a:gd name="T33" fmla="*/ 17 h 99"/>
                          <a:gd name="T34" fmla="*/ 6 w 113"/>
                          <a:gd name="T35" fmla="*/ 0 h 99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w 113"/>
                          <a:gd name="T55" fmla="*/ 0 h 99"/>
                          <a:gd name="T56" fmla="*/ 113 w 113"/>
                          <a:gd name="T57" fmla="*/ 99 h 99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T54" t="T55" r="T56" b="T57"/>
                        <a:pathLst>
                          <a:path w="113" h="99">
                            <a:moveTo>
                              <a:pt x="6" y="0"/>
                            </a:moveTo>
                            <a:lnTo>
                              <a:pt x="13" y="13"/>
                            </a:lnTo>
                            <a:lnTo>
                              <a:pt x="24" y="26"/>
                            </a:lnTo>
                            <a:lnTo>
                              <a:pt x="44" y="43"/>
                            </a:lnTo>
                            <a:lnTo>
                              <a:pt x="68" y="57"/>
                            </a:lnTo>
                            <a:lnTo>
                              <a:pt x="91" y="66"/>
                            </a:lnTo>
                            <a:lnTo>
                              <a:pt x="113" y="72"/>
                            </a:lnTo>
                            <a:lnTo>
                              <a:pt x="104" y="89"/>
                            </a:lnTo>
                            <a:lnTo>
                              <a:pt x="75" y="85"/>
                            </a:lnTo>
                            <a:lnTo>
                              <a:pt x="44" y="87"/>
                            </a:lnTo>
                            <a:lnTo>
                              <a:pt x="24" y="99"/>
                            </a:lnTo>
                            <a:lnTo>
                              <a:pt x="28" y="89"/>
                            </a:lnTo>
                            <a:lnTo>
                              <a:pt x="27" y="78"/>
                            </a:lnTo>
                            <a:lnTo>
                              <a:pt x="20" y="62"/>
                            </a:lnTo>
                            <a:lnTo>
                              <a:pt x="11" y="49"/>
                            </a:lnTo>
                            <a:lnTo>
                              <a:pt x="2" y="34"/>
                            </a:lnTo>
                            <a:lnTo>
                              <a:pt x="0" y="17"/>
                            </a:lnTo>
                            <a:lnTo>
                              <a:pt x="6" y="0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/>
                      <a:lstStyle/>
                      <a:p>
                        <a:endParaRPr lang="zh-CN" altLang="en-US" sz="24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1" name="Freeform 2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328" y="4637"/>
                        <a:ext cx="149" cy="84"/>
                      </a:xfrm>
                      <a:custGeom>
                        <a:avLst/>
                        <a:gdLst>
                          <a:gd name="T0" fmla="*/ 0 w 149"/>
                          <a:gd name="T1" fmla="*/ 10 h 84"/>
                          <a:gd name="T2" fmla="*/ 4 w 149"/>
                          <a:gd name="T3" fmla="*/ 0 h 84"/>
                          <a:gd name="T4" fmla="*/ 9 w 149"/>
                          <a:gd name="T5" fmla="*/ 10 h 84"/>
                          <a:gd name="T6" fmla="*/ 21 w 149"/>
                          <a:gd name="T7" fmla="*/ 15 h 84"/>
                          <a:gd name="T8" fmla="*/ 42 w 149"/>
                          <a:gd name="T9" fmla="*/ 25 h 84"/>
                          <a:gd name="T10" fmla="*/ 64 w 149"/>
                          <a:gd name="T11" fmla="*/ 31 h 84"/>
                          <a:gd name="T12" fmla="*/ 98 w 149"/>
                          <a:gd name="T13" fmla="*/ 38 h 84"/>
                          <a:gd name="T14" fmla="*/ 137 w 149"/>
                          <a:gd name="T15" fmla="*/ 44 h 84"/>
                          <a:gd name="T16" fmla="*/ 149 w 149"/>
                          <a:gd name="T17" fmla="*/ 80 h 84"/>
                          <a:gd name="T18" fmla="*/ 106 w 149"/>
                          <a:gd name="T19" fmla="*/ 69 h 84"/>
                          <a:gd name="T20" fmla="*/ 72 w 149"/>
                          <a:gd name="T21" fmla="*/ 65 h 84"/>
                          <a:gd name="T22" fmla="*/ 45 w 149"/>
                          <a:gd name="T23" fmla="*/ 71 h 84"/>
                          <a:gd name="T24" fmla="*/ 25 w 149"/>
                          <a:gd name="T25" fmla="*/ 84 h 84"/>
                          <a:gd name="T26" fmla="*/ 25 w 149"/>
                          <a:gd name="T27" fmla="*/ 73 h 84"/>
                          <a:gd name="T28" fmla="*/ 25 w 149"/>
                          <a:gd name="T29" fmla="*/ 63 h 84"/>
                          <a:gd name="T30" fmla="*/ 21 w 149"/>
                          <a:gd name="T31" fmla="*/ 52 h 84"/>
                          <a:gd name="T32" fmla="*/ 9 w 149"/>
                          <a:gd name="T33" fmla="*/ 36 h 84"/>
                          <a:gd name="T34" fmla="*/ 0 w 149"/>
                          <a:gd name="T35" fmla="*/ 23 h 84"/>
                          <a:gd name="T36" fmla="*/ 0 w 149"/>
                          <a:gd name="T37" fmla="*/ 10 h 84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w 149"/>
                          <a:gd name="T58" fmla="*/ 0 h 84"/>
                          <a:gd name="T59" fmla="*/ 149 w 149"/>
                          <a:gd name="T60" fmla="*/ 84 h 84"/>
                        </a:gdLst>
                        <a:ahLst/>
                        <a:cxnLst>
                          <a:cxn ang="T38">
                            <a:pos x="T0" y="T1"/>
                          </a:cxn>
                          <a:cxn ang="T39">
                            <a:pos x="T2" y="T3"/>
                          </a:cxn>
                          <a:cxn ang="T40">
                            <a:pos x="T4" y="T5"/>
                          </a:cxn>
                          <a:cxn ang="T41">
                            <a:pos x="T6" y="T7"/>
                          </a:cxn>
                          <a:cxn ang="T42">
                            <a:pos x="T8" y="T9"/>
                          </a:cxn>
                          <a:cxn ang="T43">
                            <a:pos x="T10" y="T11"/>
                          </a:cxn>
                          <a:cxn ang="T44">
                            <a:pos x="T12" y="T13"/>
                          </a:cxn>
                          <a:cxn ang="T45">
                            <a:pos x="T14" y="T15"/>
                          </a:cxn>
                          <a:cxn ang="T46">
                            <a:pos x="T16" y="T17"/>
                          </a:cxn>
                          <a:cxn ang="T47">
                            <a:pos x="T18" y="T19"/>
                          </a:cxn>
                          <a:cxn ang="T48">
                            <a:pos x="T20" y="T21"/>
                          </a:cxn>
                          <a:cxn ang="T49">
                            <a:pos x="T22" y="T23"/>
                          </a:cxn>
                          <a:cxn ang="T50">
                            <a:pos x="T24" y="T25"/>
                          </a:cxn>
                          <a:cxn ang="T51">
                            <a:pos x="T26" y="T27"/>
                          </a:cxn>
                          <a:cxn ang="T52">
                            <a:pos x="T28" y="T29"/>
                          </a:cxn>
                          <a:cxn ang="T53">
                            <a:pos x="T30" y="T31"/>
                          </a:cxn>
                          <a:cxn ang="T54">
                            <a:pos x="T32" y="T33"/>
                          </a:cxn>
                          <a:cxn ang="T55">
                            <a:pos x="T34" y="T35"/>
                          </a:cxn>
                          <a:cxn ang="T56">
                            <a:pos x="T36" y="T37"/>
                          </a:cxn>
                        </a:cxnLst>
                        <a:rect l="T57" t="T58" r="T59" b="T60"/>
                        <a:pathLst>
                          <a:path w="149" h="84">
                            <a:moveTo>
                              <a:pt x="0" y="10"/>
                            </a:moveTo>
                            <a:lnTo>
                              <a:pt x="4" y="0"/>
                            </a:lnTo>
                            <a:lnTo>
                              <a:pt x="9" y="10"/>
                            </a:lnTo>
                            <a:lnTo>
                              <a:pt x="21" y="15"/>
                            </a:lnTo>
                            <a:lnTo>
                              <a:pt x="42" y="25"/>
                            </a:lnTo>
                            <a:lnTo>
                              <a:pt x="64" y="31"/>
                            </a:lnTo>
                            <a:lnTo>
                              <a:pt x="98" y="38"/>
                            </a:lnTo>
                            <a:lnTo>
                              <a:pt x="137" y="44"/>
                            </a:lnTo>
                            <a:lnTo>
                              <a:pt x="149" y="80"/>
                            </a:lnTo>
                            <a:lnTo>
                              <a:pt x="106" y="69"/>
                            </a:lnTo>
                            <a:lnTo>
                              <a:pt x="72" y="65"/>
                            </a:lnTo>
                            <a:lnTo>
                              <a:pt x="45" y="71"/>
                            </a:lnTo>
                            <a:lnTo>
                              <a:pt x="25" y="84"/>
                            </a:lnTo>
                            <a:lnTo>
                              <a:pt x="25" y="73"/>
                            </a:lnTo>
                            <a:lnTo>
                              <a:pt x="25" y="63"/>
                            </a:lnTo>
                            <a:lnTo>
                              <a:pt x="21" y="52"/>
                            </a:lnTo>
                            <a:lnTo>
                              <a:pt x="9" y="36"/>
                            </a:lnTo>
                            <a:lnTo>
                              <a:pt x="0" y="23"/>
                            </a:lnTo>
                            <a:lnTo>
                              <a:pt x="0" y="10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/>
                      <a:lstStyle/>
                      <a:p>
                        <a:endParaRPr lang="zh-CN" altLang="en-US" sz="24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" name="Freeform 2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322" y="4742"/>
                        <a:ext cx="175" cy="104"/>
                      </a:xfrm>
                      <a:custGeom>
                        <a:avLst/>
                        <a:gdLst>
                          <a:gd name="T0" fmla="*/ 2 w 175"/>
                          <a:gd name="T1" fmla="*/ 13 h 104"/>
                          <a:gd name="T2" fmla="*/ 10 w 175"/>
                          <a:gd name="T3" fmla="*/ 0 h 104"/>
                          <a:gd name="T4" fmla="*/ 21 w 175"/>
                          <a:gd name="T5" fmla="*/ 17 h 104"/>
                          <a:gd name="T6" fmla="*/ 32 w 175"/>
                          <a:gd name="T7" fmla="*/ 25 h 104"/>
                          <a:gd name="T8" fmla="*/ 45 w 175"/>
                          <a:gd name="T9" fmla="*/ 34 h 104"/>
                          <a:gd name="T10" fmla="*/ 69 w 175"/>
                          <a:gd name="T11" fmla="*/ 42 h 104"/>
                          <a:gd name="T12" fmla="*/ 96 w 175"/>
                          <a:gd name="T13" fmla="*/ 49 h 104"/>
                          <a:gd name="T14" fmla="*/ 126 w 175"/>
                          <a:gd name="T15" fmla="*/ 59 h 104"/>
                          <a:gd name="T16" fmla="*/ 167 w 175"/>
                          <a:gd name="T17" fmla="*/ 72 h 104"/>
                          <a:gd name="T18" fmla="*/ 175 w 175"/>
                          <a:gd name="T19" fmla="*/ 104 h 104"/>
                          <a:gd name="T20" fmla="*/ 133 w 175"/>
                          <a:gd name="T21" fmla="*/ 87 h 104"/>
                          <a:gd name="T22" fmla="*/ 103 w 175"/>
                          <a:gd name="T23" fmla="*/ 76 h 104"/>
                          <a:gd name="T24" fmla="*/ 78 w 175"/>
                          <a:gd name="T25" fmla="*/ 72 h 104"/>
                          <a:gd name="T26" fmla="*/ 58 w 175"/>
                          <a:gd name="T27" fmla="*/ 72 h 104"/>
                          <a:gd name="T28" fmla="*/ 48 w 175"/>
                          <a:gd name="T29" fmla="*/ 80 h 104"/>
                          <a:gd name="T30" fmla="*/ 36 w 175"/>
                          <a:gd name="T31" fmla="*/ 91 h 104"/>
                          <a:gd name="T32" fmla="*/ 34 w 175"/>
                          <a:gd name="T33" fmla="*/ 78 h 104"/>
                          <a:gd name="T34" fmla="*/ 21 w 175"/>
                          <a:gd name="T35" fmla="*/ 59 h 104"/>
                          <a:gd name="T36" fmla="*/ 10 w 175"/>
                          <a:gd name="T37" fmla="*/ 45 h 104"/>
                          <a:gd name="T38" fmla="*/ 0 w 175"/>
                          <a:gd name="T39" fmla="*/ 31 h 104"/>
                          <a:gd name="T40" fmla="*/ 2 w 175"/>
                          <a:gd name="T41" fmla="*/ 13 h 104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w 175"/>
                          <a:gd name="T64" fmla="*/ 0 h 104"/>
                          <a:gd name="T65" fmla="*/ 175 w 175"/>
                          <a:gd name="T66" fmla="*/ 104 h 104"/>
                        </a:gdLst>
                        <a:ahLst/>
                        <a:cxnLst>
                          <a:cxn ang="T42">
                            <a:pos x="T0" y="T1"/>
                          </a:cxn>
                          <a:cxn ang="T43">
                            <a:pos x="T2" y="T3"/>
                          </a:cxn>
                          <a:cxn ang="T44">
                            <a:pos x="T4" y="T5"/>
                          </a:cxn>
                          <a:cxn ang="T45">
                            <a:pos x="T6" y="T7"/>
                          </a:cxn>
                          <a:cxn ang="T46">
                            <a:pos x="T8" y="T9"/>
                          </a:cxn>
                          <a:cxn ang="T47">
                            <a:pos x="T10" y="T11"/>
                          </a:cxn>
                          <a:cxn ang="T48">
                            <a:pos x="T12" y="T13"/>
                          </a:cxn>
                          <a:cxn ang="T49">
                            <a:pos x="T14" y="T15"/>
                          </a:cxn>
                          <a:cxn ang="T50">
                            <a:pos x="T16" y="T17"/>
                          </a:cxn>
                          <a:cxn ang="T51">
                            <a:pos x="T18" y="T19"/>
                          </a:cxn>
                          <a:cxn ang="T52">
                            <a:pos x="T20" y="T21"/>
                          </a:cxn>
                          <a:cxn ang="T53">
                            <a:pos x="T22" y="T23"/>
                          </a:cxn>
                          <a:cxn ang="T54">
                            <a:pos x="T24" y="T25"/>
                          </a:cxn>
                          <a:cxn ang="T55">
                            <a:pos x="T26" y="T27"/>
                          </a:cxn>
                          <a:cxn ang="T56">
                            <a:pos x="T28" y="T29"/>
                          </a:cxn>
                          <a:cxn ang="T57">
                            <a:pos x="T30" y="T31"/>
                          </a:cxn>
                          <a:cxn ang="T58">
                            <a:pos x="T32" y="T33"/>
                          </a:cxn>
                          <a:cxn ang="T59">
                            <a:pos x="T34" y="T35"/>
                          </a:cxn>
                          <a:cxn ang="T60">
                            <a:pos x="T36" y="T37"/>
                          </a:cxn>
                          <a:cxn ang="T61">
                            <a:pos x="T38" y="T39"/>
                          </a:cxn>
                          <a:cxn ang="T62">
                            <a:pos x="T40" y="T41"/>
                          </a:cxn>
                        </a:cxnLst>
                        <a:rect l="T63" t="T64" r="T65" b="T66"/>
                        <a:pathLst>
                          <a:path w="175" h="104">
                            <a:moveTo>
                              <a:pt x="2" y="13"/>
                            </a:moveTo>
                            <a:lnTo>
                              <a:pt x="10" y="0"/>
                            </a:lnTo>
                            <a:lnTo>
                              <a:pt x="21" y="17"/>
                            </a:lnTo>
                            <a:lnTo>
                              <a:pt x="32" y="25"/>
                            </a:lnTo>
                            <a:lnTo>
                              <a:pt x="45" y="34"/>
                            </a:lnTo>
                            <a:lnTo>
                              <a:pt x="69" y="42"/>
                            </a:lnTo>
                            <a:lnTo>
                              <a:pt x="96" y="49"/>
                            </a:lnTo>
                            <a:lnTo>
                              <a:pt x="126" y="59"/>
                            </a:lnTo>
                            <a:lnTo>
                              <a:pt x="167" y="72"/>
                            </a:lnTo>
                            <a:lnTo>
                              <a:pt x="175" y="104"/>
                            </a:lnTo>
                            <a:lnTo>
                              <a:pt x="133" y="87"/>
                            </a:lnTo>
                            <a:lnTo>
                              <a:pt x="103" y="76"/>
                            </a:lnTo>
                            <a:lnTo>
                              <a:pt x="78" y="72"/>
                            </a:lnTo>
                            <a:lnTo>
                              <a:pt x="58" y="72"/>
                            </a:lnTo>
                            <a:lnTo>
                              <a:pt x="48" y="80"/>
                            </a:lnTo>
                            <a:lnTo>
                              <a:pt x="36" y="91"/>
                            </a:lnTo>
                            <a:lnTo>
                              <a:pt x="34" y="78"/>
                            </a:lnTo>
                            <a:lnTo>
                              <a:pt x="21" y="59"/>
                            </a:lnTo>
                            <a:lnTo>
                              <a:pt x="10" y="45"/>
                            </a:lnTo>
                            <a:lnTo>
                              <a:pt x="0" y="31"/>
                            </a:lnTo>
                            <a:lnTo>
                              <a:pt x="2" y="13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/>
                      <a:lstStyle/>
                      <a:p>
                        <a:endParaRPr lang="zh-CN" altLang="en-US" sz="24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3" name="Freeform 2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341" y="4856"/>
                        <a:ext cx="208" cy="230"/>
                      </a:xfrm>
                      <a:custGeom>
                        <a:avLst/>
                        <a:gdLst>
                          <a:gd name="T0" fmla="*/ 2 w 208"/>
                          <a:gd name="T1" fmla="*/ 35 h 230"/>
                          <a:gd name="T2" fmla="*/ 0 w 208"/>
                          <a:gd name="T3" fmla="*/ 21 h 230"/>
                          <a:gd name="T4" fmla="*/ 0 w 208"/>
                          <a:gd name="T5" fmla="*/ 11 h 230"/>
                          <a:gd name="T6" fmla="*/ 8 w 208"/>
                          <a:gd name="T7" fmla="*/ 0 h 230"/>
                          <a:gd name="T8" fmla="*/ 22 w 208"/>
                          <a:gd name="T9" fmla="*/ 17 h 230"/>
                          <a:gd name="T10" fmla="*/ 47 w 208"/>
                          <a:gd name="T11" fmla="*/ 32 h 230"/>
                          <a:gd name="T12" fmla="*/ 72 w 208"/>
                          <a:gd name="T13" fmla="*/ 44 h 230"/>
                          <a:gd name="T14" fmla="*/ 106 w 208"/>
                          <a:gd name="T15" fmla="*/ 55 h 230"/>
                          <a:gd name="T16" fmla="*/ 156 w 208"/>
                          <a:gd name="T17" fmla="*/ 65 h 230"/>
                          <a:gd name="T18" fmla="*/ 166 w 208"/>
                          <a:gd name="T19" fmla="*/ 91 h 230"/>
                          <a:gd name="T20" fmla="*/ 140 w 208"/>
                          <a:gd name="T21" fmla="*/ 84 h 230"/>
                          <a:gd name="T22" fmla="*/ 114 w 208"/>
                          <a:gd name="T23" fmla="*/ 80 h 230"/>
                          <a:gd name="T24" fmla="*/ 101 w 208"/>
                          <a:gd name="T25" fmla="*/ 82 h 230"/>
                          <a:gd name="T26" fmla="*/ 97 w 208"/>
                          <a:gd name="T27" fmla="*/ 95 h 230"/>
                          <a:gd name="T28" fmla="*/ 105 w 208"/>
                          <a:gd name="T29" fmla="*/ 112 h 230"/>
                          <a:gd name="T30" fmla="*/ 115 w 208"/>
                          <a:gd name="T31" fmla="*/ 128 h 230"/>
                          <a:gd name="T32" fmla="*/ 136 w 208"/>
                          <a:gd name="T33" fmla="*/ 153 h 230"/>
                          <a:gd name="T34" fmla="*/ 166 w 208"/>
                          <a:gd name="T35" fmla="*/ 179 h 230"/>
                          <a:gd name="T36" fmla="*/ 208 w 208"/>
                          <a:gd name="T37" fmla="*/ 209 h 230"/>
                          <a:gd name="T38" fmla="*/ 208 w 208"/>
                          <a:gd name="T39" fmla="*/ 230 h 230"/>
                          <a:gd name="T40" fmla="*/ 190 w 208"/>
                          <a:gd name="T41" fmla="*/ 219 h 230"/>
                          <a:gd name="T42" fmla="*/ 166 w 208"/>
                          <a:gd name="T43" fmla="*/ 205 h 230"/>
                          <a:gd name="T44" fmla="*/ 132 w 208"/>
                          <a:gd name="T45" fmla="*/ 179 h 230"/>
                          <a:gd name="T46" fmla="*/ 105 w 208"/>
                          <a:gd name="T47" fmla="*/ 150 h 230"/>
                          <a:gd name="T48" fmla="*/ 80 w 208"/>
                          <a:gd name="T49" fmla="*/ 128 h 230"/>
                          <a:gd name="T50" fmla="*/ 56 w 208"/>
                          <a:gd name="T51" fmla="*/ 101 h 230"/>
                          <a:gd name="T52" fmla="*/ 36 w 208"/>
                          <a:gd name="T53" fmla="*/ 78 h 230"/>
                          <a:gd name="T54" fmla="*/ 15 w 208"/>
                          <a:gd name="T55" fmla="*/ 57 h 230"/>
                          <a:gd name="T56" fmla="*/ 2 w 208"/>
                          <a:gd name="T57" fmla="*/ 35 h 230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w 208"/>
                          <a:gd name="T88" fmla="*/ 0 h 230"/>
                          <a:gd name="T89" fmla="*/ 208 w 208"/>
                          <a:gd name="T90" fmla="*/ 230 h 230"/>
                        </a:gdLst>
                        <a:ahLst/>
                        <a:cxnLst>
                          <a:cxn ang="T58">
                            <a:pos x="T0" y="T1"/>
                          </a:cxn>
                          <a:cxn ang="T59">
                            <a:pos x="T2" y="T3"/>
                          </a:cxn>
                          <a:cxn ang="T60">
                            <a:pos x="T4" y="T5"/>
                          </a:cxn>
                          <a:cxn ang="T61">
                            <a:pos x="T6" y="T7"/>
                          </a:cxn>
                          <a:cxn ang="T62">
                            <a:pos x="T8" y="T9"/>
                          </a:cxn>
                          <a:cxn ang="T63">
                            <a:pos x="T10" y="T11"/>
                          </a:cxn>
                          <a:cxn ang="T64">
                            <a:pos x="T12" y="T13"/>
                          </a:cxn>
                          <a:cxn ang="T65">
                            <a:pos x="T14" y="T15"/>
                          </a:cxn>
                          <a:cxn ang="T66">
                            <a:pos x="T16" y="T17"/>
                          </a:cxn>
                          <a:cxn ang="T67">
                            <a:pos x="T18" y="T19"/>
                          </a:cxn>
                          <a:cxn ang="T68">
                            <a:pos x="T20" y="T21"/>
                          </a:cxn>
                          <a:cxn ang="T69">
                            <a:pos x="T22" y="T23"/>
                          </a:cxn>
                          <a:cxn ang="T70">
                            <a:pos x="T24" y="T25"/>
                          </a:cxn>
                          <a:cxn ang="T71">
                            <a:pos x="T26" y="T27"/>
                          </a:cxn>
                          <a:cxn ang="T72">
                            <a:pos x="T28" y="T29"/>
                          </a:cxn>
                          <a:cxn ang="T73">
                            <a:pos x="T30" y="T31"/>
                          </a:cxn>
                          <a:cxn ang="T74">
                            <a:pos x="T32" y="T33"/>
                          </a:cxn>
                          <a:cxn ang="T75">
                            <a:pos x="T34" y="T35"/>
                          </a:cxn>
                          <a:cxn ang="T76">
                            <a:pos x="T36" y="T37"/>
                          </a:cxn>
                          <a:cxn ang="T77">
                            <a:pos x="T38" y="T39"/>
                          </a:cxn>
                          <a:cxn ang="T78">
                            <a:pos x="T40" y="T41"/>
                          </a:cxn>
                          <a:cxn ang="T79">
                            <a:pos x="T42" y="T43"/>
                          </a:cxn>
                          <a:cxn ang="T80">
                            <a:pos x="T44" y="T45"/>
                          </a:cxn>
                          <a:cxn ang="T81">
                            <a:pos x="T46" y="T47"/>
                          </a:cxn>
                          <a:cxn ang="T82">
                            <a:pos x="T48" y="T49"/>
                          </a:cxn>
                          <a:cxn ang="T83">
                            <a:pos x="T50" y="T51"/>
                          </a:cxn>
                          <a:cxn ang="T84">
                            <a:pos x="T52" y="T53"/>
                          </a:cxn>
                          <a:cxn ang="T85">
                            <a:pos x="T54" y="T55"/>
                          </a:cxn>
                          <a:cxn ang="T86">
                            <a:pos x="T56" y="T57"/>
                          </a:cxn>
                        </a:cxnLst>
                        <a:rect l="T87" t="T88" r="T89" b="T90"/>
                        <a:pathLst>
                          <a:path w="208" h="230">
                            <a:moveTo>
                              <a:pt x="2" y="35"/>
                            </a:moveTo>
                            <a:lnTo>
                              <a:pt x="0" y="21"/>
                            </a:lnTo>
                            <a:lnTo>
                              <a:pt x="0" y="11"/>
                            </a:lnTo>
                            <a:lnTo>
                              <a:pt x="8" y="0"/>
                            </a:lnTo>
                            <a:lnTo>
                              <a:pt x="22" y="17"/>
                            </a:lnTo>
                            <a:lnTo>
                              <a:pt x="47" y="32"/>
                            </a:lnTo>
                            <a:lnTo>
                              <a:pt x="72" y="44"/>
                            </a:lnTo>
                            <a:lnTo>
                              <a:pt x="106" y="55"/>
                            </a:lnTo>
                            <a:lnTo>
                              <a:pt x="156" y="65"/>
                            </a:lnTo>
                            <a:lnTo>
                              <a:pt x="166" y="91"/>
                            </a:lnTo>
                            <a:lnTo>
                              <a:pt x="140" y="84"/>
                            </a:lnTo>
                            <a:lnTo>
                              <a:pt x="114" y="80"/>
                            </a:lnTo>
                            <a:lnTo>
                              <a:pt x="101" y="82"/>
                            </a:lnTo>
                            <a:lnTo>
                              <a:pt x="97" y="95"/>
                            </a:lnTo>
                            <a:lnTo>
                              <a:pt x="105" y="112"/>
                            </a:lnTo>
                            <a:lnTo>
                              <a:pt x="115" y="128"/>
                            </a:lnTo>
                            <a:lnTo>
                              <a:pt x="136" y="153"/>
                            </a:lnTo>
                            <a:lnTo>
                              <a:pt x="166" y="179"/>
                            </a:lnTo>
                            <a:lnTo>
                              <a:pt x="208" y="209"/>
                            </a:lnTo>
                            <a:lnTo>
                              <a:pt x="208" y="230"/>
                            </a:lnTo>
                            <a:lnTo>
                              <a:pt x="190" y="219"/>
                            </a:lnTo>
                            <a:lnTo>
                              <a:pt x="166" y="205"/>
                            </a:lnTo>
                            <a:lnTo>
                              <a:pt x="132" y="179"/>
                            </a:lnTo>
                            <a:lnTo>
                              <a:pt x="105" y="150"/>
                            </a:lnTo>
                            <a:lnTo>
                              <a:pt x="80" y="128"/>
                            </a:lnTo>
                            <a:lnTo>
                              <a:pt x="56" y="101"/>
                            </a:lnTo>
                            <a:lnTo>
                              <a:pt x="36" y="78"/>
                            </a:lnTo>
                            <a:lnTo>
                              <a:pt x="15" y="57"/>
                            </a:lnTo>
                            <a:lnTo>
                              <a:pt x="2" y="35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/>
                      <a:lstStyle/>
                      <a:p>
                        <a:endParaRPr lang="zh-CN" altLang="en-US" sz="24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4" name="Freeform 2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345" y="4443"/>
                        <a:ext cx="86" cy="69"/>
                      </a:xfrm>
                      <a:custGeom>
                        <a:avLst/>
                        <a:gdLst>
                          <a:gd name="T0" fmla="*/ 0 w 86"/>
                          <a:gd name="T1" fmla="*/ 0 h 69"/>
                          <a:gd name="T2" fmla="*/ 11 w 86"/>
                          <a:gd name="T3" fmla="*/ 10 h 69"/>
                          <a:gd name="T4" fmla="*/ 25 w 86"/>
                          <a:gd name="T5" fmla="*/ 21 h 69"/>
                          <a:gd name="T6" fmla="*/ 42 w 86"/>
                          <a:gd name="T7" fmla="*/ 33 h 69"/>
                          <a:gd name="T8" fmla="*/ 60 w 86"/>
                          <a:gd name="T9" fmla="*/ 44 h 69"/>
                          <a:gd name="T10" fmla="*/ 77 w 86"/>
                          <a:gd name="T11" fmla="*/ 54 h 69"/>
                          <a:gd name="T12" fmla="*/ 86 w 86"/>
                          <a:gd name="T13" fmla="*/ 61 h 69"/>
                          <a:gd name="T14" fmla="*/ 65 w 86"/>
                          <a:gd name="T15" fmla="*/ 69 h 69"/>
                          <a:gd name="T16" fmla="*/ 42 w 86"/>
                          <a:gd name="T17" fmla="*/ 61 h 69"/>
                          <a:gd name="T18" fmla="*/ 18 w 86"/>
                          <a:gd name="T19" fmla="*/ 52 h 69"/>
                          <a:gd name="T20" fmla="*/ 0 w 86"/>
                          <a:gd name="T21" fmla="*/ 42 h 69"/>
                          <a:gd name="T22" fmla="*/ 1 w 86"/>
                          <a:gd name="T23" fmla="*/ 33 h 69"/>
                          <a:gd name="T24" fmla="*/ 4 w 86"/>
                          <a:gd name="T25" fmla="*/ 17 h 69"/>
                          <a:gd name="T26" fmla="*/ 0 w 86"/>
                          <a:gd name="T27" fmla="*/ 0 h 69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w 86"/>
                          <a:gd name="T43" fmla="*/ 0 h 69"/>
                          <a:gd name="T44" fmla="*/ 86 w 86"/>
                          <a:gd name="T45" fmla="*/ 69 h 69"/>
                        </a:gdLst>
                        <a:ahLst/>
                        <a:cxnLst>
                          <a:cxn ang="T28">
                            <a:pos x="T0" y="T1"/>
                          </a:cxn>
                          <a:cxn ang="T29">
                            <a:pos x="T2" y="T3"/>
                          </a:cxn>
                          <a:cxn ang="T30">
                            <a:pos x="T4" y="T5"/>
                          </a:cxn>
                          <a:cxn ang="T31">
                            <a:pos x="T6" y="T7"/>
                          </a:cxn>
                          <a:cxn ang="T32">
                            <a:pos x="T8" y="T9"/>
                          </a:cxn>
                          <a:cxn ang="T33">
                            <a:pos x="T10" y="T11"/>
                          </a:cxn>
                          <a:cxn ang="T34">
                            <a:pos x="T12" y="T13"/>
                          </a:cxn>
                          <a:cxn ang="T35">
                            <a:pos x="T14" y="T15"/>
                          </a:cxn>
                          <a:cxn ang="T36">
                            <a:pos x="T16" y="T17"/>
                          </a:cxn>
                          <a:cxn ang="T37">
                            <a:pos x="T18" y="T19"/>
                          </a:cxn>
                          <a:cxn ang="T38">
                            <a:pos x="T20" y="T21"/>
                          </a:cxn>
                          <a:cxn ang="T39">
                            <a:pos x="T22" y="T23"/>
                          </a:cxn>
                          <a:cxn ang="T40">
                            <a:pos x="T24" y="T25"/>
                          </a:cxn>
                          <a:cxn ang="T41">
                            <a:pos x="T26" y="T27"/>
                          </a:cxn>
                        </a:cxnLst>
                        <a:rect l="T42" t="T43" r="T44" b="T45"/>
                        <a:pathLst>
                          <a:path w="86" h="69">
                            <a:moveTo>
                              <a:pt x="0" y="0"/>
                            </a:moveTo>
                            <a:lnTo>
                              <a:pt x="11" y="10"/>
                            </a:lnTo>
                            <a:lnTo>
                              <a:pt x="25" y="21"/>
                            </a:lnTo>
                            <a:lnTo>
                              <a:pt x="42" y="33"/>
                            </a:lnTo>
                            <a:lnTo>
                              <a:pt x="60" y="44"/>
                            </a:lnTo>
                            <a:lnTo>
                              <a:pt x="77" y="54"/>
                            </a:lnTo>
                            <a:lnTo>
                              <a:pt x="86" y="61"/>
                            </a:lnTo>
                            <a:lnTo>
                              <a:pt x="65" y="69"/>
                            </a:lnTo>
                            <a:lnTo>
                              <a:pt x="42" y="61"/>
                            </a:lnTo>
                            <a:lnTo>
                              <a:pt x="18" y="52"/>
                            </a:lnTo>
                            <a:lnTo>
                              <a:pt x="0" y="42"/>
                            </a:lnTo>
                            <a:lnTo>
                              <a:pt x="1" y="33"/>
                            </a:lnTo>
                            <a:lnTo>
                              <a:pt x="4" y="17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/>
                      <a:lstStyle/>
                      <a:p>
                        <a:endParaRPr lang="zh-CN" altLang="en-US" sz="24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5" name="Freeform 2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501" y="4426"/>
                        <a:ext cx="732" cy="689"/>
                      </a:xfrm>
                      <a:custGeom>
                        <a:avLst/>
                        <a:gdLst>
                          <a:gd name="T0" fmla="*/ 348 w 732"/>
                          <a:gd name="T1" fmla="*/ 158 h 689"/>
                          <a:gd name="T2" fmla="*/ 292 w 732"/>
                          <a:gd name="T3" fmla="*/ 181 h 689"/>
                          <a:gd name="T4" fmla="*/ 175 w 732"/>
                          <a:gd name="T5" fmla="*/ 200 h 689"/>
                          <a:gd name="T6" fmla="*/ 0 w 732"/>
                          <a:gd name="T7" fmla="*/ 209 h 689"/>
                          <a:gd name="T8" fmla="*/ 205 w 732"/>
                          <a:gd name="T9" fmla="*/ 244 h 689"/>
                          <a:gd name="T10" fmla="*/ 435 w 732"/>
                          <a:gd name="T11" fmla="*/ 225 h 689"/>
                          <a:gd name="T12" fmla="*/ 597 w 732"/>
                          <a:gd name="T13" fmla="*/ 177 h 689"/>
                          <a:gd name="T14" fmla="*/ 648 w 732"/>
                          <a:gd name="T15" fmla="*/ 169 h 689"/>
                          <a:gd name="T16" fmla="*/ 625 w 732"/>
                          <a:gd name="T17" fmla="*/ 208 h 689"/>
                          <a:gd name="T18" fmla="*/ 510 w 732"/>
                          <a:gd name="T19" fmla="*/ 263 h 689"/>
                          <a:gd name="T20" fmla="*/ 304 w 732"/>
                          <a:gd name="T21" fmla="*/ 308 h 689"/>
                          <a:gd name="T22" fmla="*/ 177 w 732"/>
                          <a:gd name="T23" fmla="*/ 352 h 689"/>
                          <a:gd name="T24" fmla="*/ 411 w 732"/>
                          <a:gd name="T25" fmla="*/ 347 h 689"/>
                          <a:gd name="T26" fmla="*/ 567 w 732"/>
                          <a:gd name="T27" fmla="*/ 308 h 689"/>
                          <a:gd name="T28" fmla="*/ 659 w 732"/>
                          <a:gd name="T29" fmla="*/ 276 h 689"/>
                          <a:gd name="T30" fmla="*/ 661 w 732"/>
                          <a:gd name="T31" fmla="*/ 299 h 689"/>
                          <a:gd name="T32" fmla="*/ 584 w 732"/>
                          <a:gd name="T33" fmla="*/ 354 h 689"/>
                          <a:gd name="T34" fmla="*/ 439 w 732"/>
                          <a:gd name="T35" fmla="*/ 407 h 689"/>
                          <a:gd name="T36" fmla="*/ 237 w 732"/>
                          <a:gd name="T37" fmla="*/ 444 h 689"/>
                          <a:gd name="T38" fmla="*/ 305 w 732"/>
                          <a:gd name="T39" fmla="*/ 466 h 689"/>
                          <a:gd name="T40" fmla="*/ 482 w 732"/>
                          <a:gd name="T41" fmla="*/ 458 h 689"/>
                          <a:gd name="T42" fmla="*/ 629 w 732"/>
                          <a:gd name="T43" fmla="*/ 413 h 689"/>
                          <a:gd name="T44" fmla="*/ 642 w 732"/>
                          <a:gd name="T45" fmla="*/ 430 h 689"/>
                          <a:gd name="T46" fmla="*/ 599 w 732"/>
                          <a:gd name="T47" fmla="*/ 474 h 689"/>
                          <a:gd name="T48" fmla="*/ 489 w 732"/>
                          <a:gd name="T49" fmla="*/ 521 h 689"/>
                          <a:gd name="T50" fmla="*/ 360 w 732"/>
                          <a:gd name="T51" fmla="*/ 542 h 689"/>
                          <a:gd name="T52" fmla="*/ 166 w 732"/>
                          <a:gd name="T53" fmla="*/ 546 h 689"/>
                          <a:gd name="T54" fmla="*/ 301 w 732"/>
                          <a:gd name="T55" fmla="*/ 579 h 689"/>
                          <a:gd name="T56" fmla="*/ 427 w 732"/>
                          <a:gd name="T57" fmla="*/ 580 h 689"/>
                          <a:gd name="T58" fmla="*/ 540 w 732"/>
                          <a:gd name="T59" fmla="*/ 562 h 689"/>
                          <a:gd name="T60" fmla="*/ 589 w 732"/>
                          <a:gd name="T61" fmla="*/ 565 h 689"/>
                          <a:gd name="T62" fmla="*/ 561 w 732"/>
                          <a:gd name="T63" fmla="*/ 597 h 689"/>
                          <a:gd name="T64" fmla="*/ 495 w 732"/>
                          <a:gd name="T65" fmla="*/ 622 h 689"/>
                          <a:gd name="T66" fmla="*/ 253 w 732"/>
                          <a:gd name="T67" fmla="*/ 649 h 689"/>
                          <a:gd name="T68" fmla="*/ 453 w 732"/>
                          <a:gd name="T69" fmla="*/ 663 h 689"/>
                          <a:gd name="T70" fmla="*/ 466 w 732"/>
                          <a:gd name="T71" fmla="*/ 687 h 689"/>
                          <a:gd name="T72" fmla="*/ 542 w 732"/>
                          <a:gd name="T73" fmla="*/ 664 h 689"/>
                          <a:gd name="T74" fmla="*/ 597 w 732"/>
                          <a:gd name="T75" fmla="*/ 621 h 689"/>
                          <a:gd name="T76" fmla="*/ 709 w 732"/>
                          <a:gd name="T77" fmla="*/ 453 h 689"/>
                          <a:gd name="T78" fmla="*/ 714 w 732"/>
                          <a:gd name="T79" fmla="*/ 419 h 689"/>
                          <a:gd name="T80" fmla="*/ 698 w 732"/>
                          <a:gd name="T81" fmla="*/ 386 h 689"/>
                          <a:gd name="T82" fmla="*/ 713 w 732"/>
                          <a:gd name="T83" fmla="*/ 354 h 689"/>
                          <a:gd name="T84" fmla="*/ 732 w 732"/>
                          <a:gd name="T85" fmla="*/ 322 h 689"/>
                          <a:gd name="T86" fmla="*/ 719 w 732"/>
                          <a:gd name="T87" fmla="*/ 287 h 689"/>
                          <a:gd name="T88" fmla="*/ 702 w 732"/>
                          <a:gd name="T89" fmla="*/ 255 h 689"/>
                          <a:gd name="T90" fmla="*/ 723 w 732"/>
                          <a:gd name="T91" fmla="*/ 221 h 689"/>
                          <a:gd name="T92" fmla="*/ 722 w 732"/>
                          <a:gd name="T93" fmla="*/ 179 h 689"/>
                          <a:gd name="T94" fmla="*/ 705 w 732"/>
                          <a:gd name="T95" fmla="*/ 147 h 689"/>
                          <a:gd name="T96" fmla="*/ 719 w 732"/>
                          <a:gd name="T97" fmla="*/ 114 h 689"/>
                          <a:gd name="T98" fmla="*/ 732 w 732"/>
                          <a:gd name="T99" fmla="*/ 80 h 689"/>
                          <a:gd name="T100" fmla="*/ 714 w 732"/>
                          <a:gd name="T101" fmla="*/ 48 h 689"/>
                          <a:gd name="T102" fmla="*/ 634 w 732"/>
                          <a:gd name="T103" fmla="*/ 50 h 689"/>
                          <a:gd name="T104" fmla="*/ 475 w 732"/>
                          <a:gd name="T105" fmla="*/ 105 h 689"/>
                          <a:gd name="T106" fmla="*/ 294 w 732"/>
                          <a:gd name="T107" fmla="*/ 135 h 689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w 732"/>
                          <a:gd name="T163" fmla="*/ 0 h 689"/>
                          <a:gd name="T164" fmla="*/ 732 w 732"/>
                          <a:gd name="T165" fmla="*/ 689 h 689"/>
                        </a:gdLst>
                        <a:ahLst/>
                        <a:cxnLst>
                          <a:cxn ang="T108">
                            <a:pos x="T0" y="T1"/>
                          </a:cxn>
                          <a:cxn ang="T109">
                            <a:pos x="T2" y="T3"/>
                          </a:cxn>
                          <a:cxn ang="T110">
                            <a:pos x="T4" y="T5"/>
                          </a:cxn>
                          <a:cxn ang="T111">
                            <a:pos x="T6" y="T7"/>
                          </a:cxn>
                          <a:cxn ang="T112">
                            <a:pos x="T8" y="T9"/>
                          </a:cxn>
                          <a:cxn ang="T113">
                            <a:pos x="T10" y="T11"/>
                          </a:cxn>
                          <a:cxn ang="T114">
                            <a:pos x="T12" y="T13"/>
                          </a:cxn>
                          <a:cxn ang="T115">
                            <a:pos x="T14" y="T15"/>
                          </a:cxn>
                          <a:cxn ang="T116">
                            <a:pos x="T16" y="T17"/>
                          </a:cxn>
                          <a:cxn ang="T117">
                            <a:pos x="T18" y="T19"/>
                          </a:cxn>
                          <a:cxn ang="T118">
                            <a:pos x="T20" y="T21"/>
                          </a:cxn>
                          <a:cxn ang="T119">
                            <a:pos x="T22" y="T23"/>
                          </a:cxn>
                          <a:cxn ang="T120">
                            <a:pos x="T24" y="T25"/>
                          </a:cxn>
                          <a:cxn ang="T121">
                            <a:pos x="T26" y="T27"/>
                          </a:cxn>
                          <a:cxn ang="T122">
                            <a:pos x="T28" y="T29"/>
                          </a:cxn>
                          <a:cxn ang="T123">
                            <a:pos x="T30" y="T31"/>
                          </a:cxn>
                          <a:cxn ang="T124">
                            <a:pos x="T32" y="T33"/>
                          </a:cxn>
                          <a:cxn ang="T125">
                            <a:pos x="T34" y="T35"/>
                          </a:cxn>
                          <a:cxn ang="T126">
                            <a:pos x="T36" y="T37"/>
                          </a:cxn>
                          <a:cxn ang="T127">
                            <a:pos x="T38" y="T39"/>
                          </a:cxn>
                          <a:cxn ang="T128">
                            <a:pos x="T40" y="T41"/>
                          </a:cxn>
                          <a:cxn ang="T129">
                            <a:pos x="T42" y="T43"/>
                          </a:cxn>
                          <a:cxn ang="T130">
                            <a:pos x="T44" y="T45"/>
                          </a:cxn>
                          <a:cxn ang="T131">
                            <a:pos x="T46" y="T47"/>
                          </a:cxn>
                          <a:cxn ang="T132">
                            <a:pos x="T48" y="T49"/>
                          </a:cxn>
                          <a:cxn ang="T133">
                            <a:pos x="T50" y="T51"/>
                          </a:cxn>
                          <a:cxn ang="T134">
                            <a:pos x="T52" y="T53"/>
                          </a:cxn>
                          <a:cxn ang="T135">
                            <a:pos x="T54" y="T55"/>
                          </a:cxn>
                          <a:cxn ang="T136">
                            <a:pos x="T56" y="T57"/>
                          </a:cxn>
                          <a:cxn ang="T137">
                            <a:pos x="T58" y="T59"/>
                          </a:cxn>
                          <a:cxn ang="T138">
                            <a:pos x="T60" y="T61"/>
                          </a:cxn>
                          <a:cxn ang="T139">
                            <a:pos x="T62" y="T63"/>
                          </a:cxn>
                          <a:cxn ang="T140">
                            <a:pos x="T64" y="T65"/>
                          </a:cxn>
                          <a:cxn ang="T141">
                            <a:pos x="T66" y="T67"/>
                          </a:cxn>
                          <a:cxn ang="T142">
                            <a:pos x="T68" y="T69"/>
                          </a:cxn>
                          <a:cxn ang="T143">
                            <a:pos x="T70" y="T71"/>
                          </a:cxn>
                          <a:cxn ang="T144">
                            <a:pos x="T72" y="T73"/>
                          </a:cxn>
                          <a:cxn ang="T145">
                            <a:pos x="T74" y="T75"/>
                          </a:cxn>
                          <a:cxn ang="T146">
                            <a:pos x="T76" y="T77"/>
                          </a:cxn>
                          <a:cxn ang="T147">
                            <a:pos x="T78" y="T79"/>
                          </a:cxn>
                          <a:cxn ang="T148">
                            <a:pos x="T80" y="T81"/>
                          </a:cxn>
                          <a:cxn ang="T149">
                            <a:pos x="T82" y="T83"/>
                          </a:cxn>
                          <a:cxn ang="T150">
                            <a:pos x="T84" y="T85"/>
                          </a:cxn>
                          <a:cxn ang="T151">
                            <a:pos x="T86" y="T87"/>
                          </a:cxn>
                          <a:cxn ang="T152">
                            <a:pos x="T88" y="T89"/>
                          </a:cxn>
                          <a:cxn ang="T153">
                            <a:pos x="T90" y="T91"/>
                          </a:cxn>
                          <a:cxn ang="T154">
                            <a:pos x="T92" y="T93"/>
                          </a:cxn>
                          <a:cxn ang="T155">
                            <a:pos x="T94" y="T95"/>
                          </a:cxn>
                          <a:cxn ang="T156">
                            <a:pos x="T96" y="T97"/>
                          </a:cxn>
                          <a:cxn ang="T157">
                            <a:pos x="T98" y="T99"/>
                          </a:cxn>
                          <a:cxn ang="T158">
                            <a:pos x="T100" y="T101"/>
                          </a:cxn>
                          <a:cxn ang="T159">
                            <a:pos x="T102" y="T103"/>
                          </a:cxn>
                          <a:cxn ang="T160">
                            <a:pos x="T104" y="T105"/>
                          </a:cxn>
                          <a:cxn ang="T161">
                            <a:pos x="T106" y="T107"/>
                          </a:cxn>
                        </a:cxnLst>
                        <a:rect l="T162" t="T163" r="T164" b="T165"/>
                        <a:pathLst>
                          <a:path w="732" h="689">
                            <a:moveTo>
                              <a:pt x="294" y="135"/>
                            </a:moveTo>
                            <a:lnTo>
                              <a:pt x="186" y="143"/>
                            </a:lnTo>
                            <a:lnTo>
                              <a:pt x="348" y="158"/>
                            </a:lnTo>
                            <a:lnTo>
                              <a:pt x="338" y="166"/>
                            </a:lnTo>
                            <a:lnTo>
                              <a:pt x="318" y="173"/>
                            </a:lnTo>
                            <a:lnTo>
                              <a:pt x="292" y="181"/>
                            </a:lnTo>
                            <a:lnTo>
                              <a:pt x="258" y="190"/>
                            </a:lnTo>
                            <a:lnTo>
                              <a:pt x="222" y="196"/>
                            </a:lnTo>
                            <a:lnTo>
                              <a:pt x="175" y="200"/>
                            </a:lnTo>
                            <a:lnTo>
                              <a:pt x="120" y="206"/>
                            </a:lnTo>
                            <a:lnTo>
                              <a:pt x="61" y="209"/>
                            </a:lnTo>
                            <a:lnTo>
                              <a:pt x="0" y="209"/>
                            </a:lnTo>
                            <a:lnTo>
                              <a:pt x="95" y="232"/>
                            </a:lnTo>
                            <a:lnTo>
                              <a:pt x="154" y="244"/>
                            </a:lnTo>
                            <a:lnTo>
                              <a:pt x="205" y="244"/>
                            </a:lnTo>
                            <a:lnTo>
                              <a:pt x="267" y="244"/>
                            </a:lnTo>
                            <a:lnTo>
                              <a:pt x="359" y="236"/>
                            </a:lnTo>
                            <a:lnTo>
                              <a:pt x="435" y="225"/>
                            </a:lnTo>
                            <a:lnTo>
                              <a:pt x="499" y="209"/>
                            </a:lnTo>
                            <a:lnTo>
                              <a:pt x="567" y="188"/>
                            </a:lnTo>
                            <a:lnTo>
                              <a:pt x="597" y="177"/>
                            </a:lnTo>
                            <a:lnTo>
                              <a:pt x="625" y="168"/>
                            </a:lnTo>
                            <a:lnTo>
                              <a:pt x="640" y="164"/>
                            </a:lnTo>
                            <a:lnTo>
                              <a:pt x="648" y="169"/>
                            </a:lnTo>
                            <a:lnTo>
                              <a:pt x="648" y="181"/>
                            </a:lnTo>
                            <a:lnTo>
                              <a:pt x="642" y="194"/>
                            </a:lnTo>
                            <a:lnTo>
                              <a:pt x="625" y="208"/>
                            </a:lnTo>
                            <a:lnTo>
                              <a:pt x="597" y="226"/>
                            </a:lnTo>
                            <a:lnTo>
                              <a:pt x="557" y="244"/>
                            </a:lnTo>
                            <a:lnTo>
                              <a:pt x="510" y="263"/>
                            </a:lnTo>
                            <a:lnTo>
                              <a:pt x="448" y="282"/>
                            </a:lnTo>
                            <a:lnTo>
                              <a:pt x="376" y="297"/>
                            </a:lnTo>
                            <a:lnTo>
                              <a:pt x="304" y="308"/>
                            </a:lnTo>
                            <a:lnTo>
                              <a:pt x="228" y="320"/>
                            </a:lnTo>
                            <a:lnTo>
                              <a:pt x="95" y="333"/>
                            </a:lnTo>
                            <a:lnTo>
                              <a:pt x="177" y="352"/>
                            </a:lnTo>
                            <a:lnTo>
                              <a:pt x="243" y="360"/>
                            </a:lnTo>
                            <a:lnTo>
                              <a:pt x="326" y="358"/>
                            </a:lnTo>
                            <a:lnTo>
                              <a:pt x="411" y="347"/>
                            </a:lnTo>
                            <a:lnTo>
                              <a:pt x="474" y="333"/>
                            </a:lnTo>
                            <a:lnTo>
                              <a:pt x="525" y="320"/>
                            </a:lnTo>
                            <a:lnTo>
                              <a:pt x="567" y="308"/>
                            </a:lnTo>
                            <a:lnTo>
                              <a:pt x="610" y="293"/>
                            </a:lnTo>
                            <a:lnTo>
                              <a:pt x="644" y="280"/>
                            </a:lnTo>
                            <a:lnTo>
                              <a:pt x="659" y="276"/>
                            </a:lnTo>
                            <a:lnTo>
                              <a:pt x="668" y="276"/>
                            </a:lnTo>
                            <a:lnTo>
                              <a:pt x="667" y="287"/>
                            </a:lnTo>
                            <a:lnTo>
                              <a:pt x="661" y="299"/>
                            </a:lnTo>
                            <a:lnTo>
                              <a:pt x="648" y="314"/>
                            </a:lnTo>
                            <a:lnTo>
                              <a:pt x="617" y="335"/>
                            </a:lnTo>
                            <a:lnTo>
                              <a:pt x="584" y="354"/>
                            </a:lnTo>
                            <a:lnTo>
                              <a:pt x="546" y="371"/>
                            </a:lnTo>
                            <a:lnTo>
                              <a:pt x="496" y="390"/>
                            </a:lnTo>
                            <a:lnTo>
                              <a:pt x="439" y="407"/>
                            </a:lnTo>
                            <a:lnTo>
                              <a:pt x="352" y="426"/>
                            </a:lnTo>
                            <a:lnTo>
                              <a:pt x="294" y="438"/>
                            </a:lnTo>
                            <a:lnTo>
                              <a:pt x="237" y="444"/>
                            </a:lnTo>
                            <a:lnTo>
                              <a:pt x="154" y="449"/>
                            </a:lnTo>
                            <a:lnTo>
                              <a:pt x="239" y="461"/>
                            </a:lnTo>
                            <a:lnTo>
                              <a:pt x="305" y="466"/>
                            </a:lnTo>
                            <a:lnTo>
                              <a:pt x="360" y="468"/>
                            </a:lnTo>
                            <a:lnTo>
                              <a:pt x="423" y="466"/>
                            </a:lnTo>
                            <a:lnTo>
                              <a:pt x="482" y="458"/>
                            </a:lnTo>
                            <a:lnTo>
                              <a:pt x="530" y="447"/>
                            </a:lnTo>
                            <a:lnTo>
                              <a:pt x="568" y="434"/>
                            </a:lnTo>
                            <a:lnTo>
                              <a:pt x="629" y="413"/>
                            </a:lnTo>
                            <a:lnTo>
                              <a:pt x="637" y="413"/>
                            </a:lnTo>
                            <a:lnTo>
                              <a:pt x="644" y="417"/>
                            </a:lnTo>
                            <a:lnTo>
                              <a:pt x="642" y="430"/>
                            </a:lnTo>
                            <a:lnTo>
                              <a:pt x="634" y="444"/>
                            </a:lnTo>
                            <a:lnTo>
                              <a:pt x="620" y="458"/>
                            </a:lnTo>
                            <a:lnTo>
                              <a:pt x="599" y="474"/>
                            </a:lnTo>
                            <a:lnTo>
                              <a:pt x="563" y="493"/>
                            </a:lnTo>
                            <a:lnTo>
                              <a:pt x="525" y="510"/>
                            </a:lnTo>
                            <a:lnTo>
                              <a:pt x="489" y="521"/>
                            </a:lnTo>
                            <a:lnTo>
                              <a:pt x="448" y="531"/>
                            </a:lnTo>
                            <a:lnTo>
                              <a:pt x="410" y="537"/>
                            </a:lnTo>
                            <a:lnTo>
                              <a:pt x="360" y="542"/>
                            </a:lnTo>
                            <a:lnTo>
                              <a:pt x="305" y="545"/>
                            </a:lnTo>
                            <a:lnTo>
                              <a:pt x="250" y="546"/>
                            </a:lnTo>
                            <a:lnTo>
                              <a:pt x="166" y="546"/>
                            </a:lnTo>
                            <a:lnTo>
                              <a:pt x="211" y="562"/>
                            </a:lnTo>
                            <a:lnTo>
                              <a:pt x="253" y="573"/>
                            </a:lnTo>
                            <a:lnTo>
                              <a:pt x="301" y="579"/>
                            </a:lnTo>
                            <a:lnTo>
                              <a:pt x="342" y="580"/>
                            </a:lnTo>
                            <a:lnTo>
                              <a:pt x="384" y="583"/>
                            </a:lnTo>
                            <a:lnTo>
                              <a:pt x="427" y="580"/>
                            </a:lnTo>
                            <a:lnTo>
                              <a:pt x="462" y="579"/>
                            </a:lnTo>
                            <a:lnTo>
                              <a:pt x="495" y="573"/>
                            </a:lnTo>
                            <a:lnTo>
                              <a:pt x="540" y="562"/>
                            </a:lnTo>
                            <a:lnTo>
                              <a:pt x="574" y="554"/>
                            </a:lnTo>
                            <a:lnTo>
                              <a:pt x="587" y="555"/>
                            </a:lnTo>
                            <a:lnTo>
                              <a:pt x="589" y="565"/>
                            </a:lnTo>
                            <a:lnTo>
                              <a:pt x="585" y="575"/>
                            </a:lnTo>
                            <a:lnTo>
                              <a:pt x="576" y="586"/>
                            </a:lnTo>
                            <a:lnTo>
                              <a:pt x="561" y="597"/>
                            </a:lnTo>
                            <a:lnTo>
                              <a:pt x="544" y="605"/>
                            </a:lnTo>
                            <a:lnTo>
                              <a:pt x="525" y="614"/>
                            </a:lnTo>
                            <a:lnTo>
                              <a:pt x="495" y="622"/>
                            </a:lnTo>
                            <a:lnTo>
                              <a:pt x="432" y="631"/>
                            </a:lnTo>
                            <a:lnTo>
                              <a:pt x="372" y="639"/>
                            </a:lnTo>
                            <a:lnTo>
                              <a:pt x="253" y="649"/>
                            </a:lnTo>
                            <a:lnTo>
                              <a:pt x="407" y="656"/>
                            </a:lnTo>
                            <a:lnTo>
                              <a:pt x="439" y="656"/>
                            </a:lnTo>
                            <a:lnTo>
                              <a:pt x="453" y="663"/>
                            </a:lnTo>
                            <a:lnTo>
                              <a:pt x="461" y="670"/>
                            </a:lnTo>
                            <a:lnTo>
                              <a:pt x="458" y="681"/>
                            </a:lnTo>
                            <a:lnTo>
                              <a:pt x="466" y="687"/>
                            </a:lnTo>
                            <a:lnTo>
                              <a:pt x="486" y="689"/>
                            </a:lnTo>
                            <a:lnTo>
                              <a:pt x="516" y="677"/>
                            </a:lnTo>
                            <a:lnTo>
                              <a:pt x="542" y="664"/>
                            </a:lnTo>
                            <a:lnTo>
                              <a:pt x="563" y="651"/>
                            </a:lnTo>
                            <a:lnTo>
                              <a:pt x="580" y="639"/>
                            </a:lnTo>
                            <a:lnTo>
                              <a:pt x="597" y="621"/>
                            </a:lnTo>
                            <a:lnTo>
                              <a:pt x="651" y="548"/>
                            </a:lnTo>
                            <a:lnTo>
                              <a:pt x="693" y="485"/>
                            </a:lnTo>
                            <a:lnTo>
                              <a:pt x="709" y="453"/>
                            </a:lnTo>
                            <a:lnTo>
                              <a:pt x="713" y="440"/>
                            </a:lnTo>
                            <a:lnTo>
                              <a:pt x="714" y="430"/>
                            </a:lnTo>
                            <a:lnTo>
                              <a:pt x="714" y="419"/>
                            </a:lnTo>
                            <a:lnTo>
                              <a:pt x="706" y="406"/>
                            </a:lnTo>
                            <a:lnTo>
                              <a:pt x="701" y="398"/>
                            </a:lnTo>
                            <a:lnTo>
                              <a:pt x="698" y="386"/>
                            </a:lnTo>
                            <a:lnTo>
                              <a:pt x="701" y="373"/>
                            </a:lnTo>
                            <a:lnTo>
                              <a:pt x="706" y="364"/>
                            </a:lnTo>
                            <a:lnTo>
                              <a:pt x="713" y="354"/>
                            </a:lnTo>
                            <a:lnTo>
                              <a:pt x="719" y="344"/>
                            </a:lnTo>
                            <a:lnTo>
                              <a:pt x="727" y="333"/>
                            </a:lnTo>
                            <a:lnTo>
                              <a:pt x="732" y="322"/>
                            </a:lnTo>
                            <a:lnTo>
                              <a:pt x="731" y="308"/>
                            </a:lnTo>
                            <a:lnTo>
                              <a:pt x="726" y="297"/>
                            </a:lnTo>
                            <a:lnTo>
                              <a:pt x="719" y="287"/>
                            </a:lnTo>
                            <a:lnTo>
                              <a:pt x="713" y="278"/>
                            </a:lnTo>
                            <a:lnTo>
                              <a:pt x="705" y="267"/>
                            </a:lnTo>
                            <a:lnTo>
                              <a:pt x="702" y="255"/>
                            </a:lnTo>
                            <a:lnTo>
                              <a:pt x="705" y="246"/>
                            </a:lnTo>
                            <a:lnTo>
                              <a:pt x="714" y="232"/>
                            </a:lnTo>
                            <a:lnTo>
                              <a:pt x="723" y="221"/>
                            </a:lnTo>
                            <a:lnTo>
                              <a:pt x="727" y="209"/>
                            </a:lnTo>
                            <a:lnTo>
                              <a:pt x="727" y="194"/>
                            </a:lnTo>
                            <a:lnTo>
                              <a:pt x="722" y="179"/>
                            </a:lnTo>
                            <a:lnTo>
                              <a:pt x="713" y="168"/>
                            </a:lnTo>
                            <a:lnTo>
                              <a:pt x="709" y="160"/>
                            </a:lnTo>
                            <a:lnTo>
                              <a:pt x="705" y="147"/>
                            </a:lnTo>
                            <a:lnTo>
                              <a:pt x="706" y="133"/>
                            </a:lnTo>
                            <a:lnTo>
                              <a:pt x="714" y="122"/>
                            </a:lnTo>
                            <a:lnTo>
                              <a:pt x="719" y="114"/>
                            </a:lnTo>
                            <a:lnTo>
                              <a:pt x="727" y="105"/>
                            </a:lnTo>
                            <a:lnTo>
                              <a:pt x="731" y="93"/>
                            </a:lnTo>
                            <a:lnTo>
                              <a:pt x="732" y="80"/>
                            </a:lnTo>
                            <a:lnTo>
                              <a:pt x="730" y="72"/>
                            </a:lnTo>
                            <a:lnTo>
                              <a:pt x="722" y="59"/>
                            </a:lnTo>
                            <a:lnTo>
                              <a:pt x="714" y="48"/>
                            </a:lnTo>
                            <a:lnTo>
                              <a:pt x="709" y="34"/>
                            </a:lnTo>
                            <a:lnTo>
                              <a:pt x="709" y="0"/>
                            </a:lnTo>
                            <a:lnTo>
                              <a:pt x="634" y="50"/>
                            </a:lnTo>
                            <a:lnTo>
                              <a:pt x="589" y="69"/>
                            </a:lnTo>
                            <a:lnTo>
                              <a:pt x="536" y="86"/>
                            </a:lnTo>
                            <a:lnTo>
                              <a:pt x="475" y="105"/>
                            </a:lnTo>
                            <a:lnTo>
                              <a:pt x="420" y="116"/>
                            </a:lnTo>
                            <a:lnTo>
                              <a:pt x="365" y="126"/>
                            </a:lnTo>
                            <a:lnTo>
                              <a:pt x="294" y="135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/>
                      <a:lstStyle/>
                      <a:p>
                        <a:endParaRPr lang="zh-CN" altLang="en-US" sz="24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42" name="Group 2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929" y="4535"/>
                    <a:ext cx="218" cy="436"/>
                    <a:chOff x="6929" y="4535"/>
                    <a:chExt cx="218" cy="436"/>
                  </a:xfrm>
                </p:grpSpPr>
                <p:sp>
                  <p:nvSpPr>
                    <p:cNvPr id="43" name="Freeform 2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971" y="4651"/>
                      <a:ext cx="167" cy="70"/>
                    </a:xfrm>
                    <a:custGeom>
                      <a:avLst/>
                      <a:gdLst>
                        <a:gd name="T0" fmla="*/ 167 w 167"/>
                        <a:gd name="T1" fmla="*/ 13 h 70"/>
                        <a:gd name="T2" fmla="*/ 151 w 167"/>
                        <a:gd name="T3" fmla="*/ 0 h 70"/>
                        <a:gd name="T4" fmla="*/ 100 w 167"/>
                        <a:gd name="T5" fmla="*/ 26 h 70"/>
                        <a:gd name="T6" fmla="*/ 49 w 167"/>
                        <a:gd name="T7" fmla="*/ 45 h 70"/>
                        <a:gd name="T8" fmla="*/ 0 w 167"/>
                        <a:gd name="T9" fmla="*/ 59 h 70"/>
                        <a:gd name="T10" fmla="*/ 9 w 167"/>
                        <a:gd name="T11" fmla="*/ 70 h 70"/>
                        <a:gd name="T12" fmla="*/ 43 w 167"/>
                        <a:gd name="T13" fmla="*/ 70 h 70"/>
                        <a:gd name="T14" fmla="*/ 89 w 167"/>
                        <a:gd name="T15" fmla="*/ 60 h 70"/>
                        <a:gd name="T16" fmla="*/ 130 w 167"/>
                        <a:gd name="T17" fmla="*/ 40 h 70"/>
                        <a:gd name="T18" fmla="*/ 167 w 167"/>
                        <a:gd name="T19" fmla="*/ 13 h 70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67"/>
                        <a:gd name="T31" fmla="*/ 0 h 70"/>
                        <a:gd name="T32" fmla="*/ 167 w 167"/>
                        <a:gd name="T33" fmla="*/ 70 h 70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67" h="70">
                          <a:moveTo>
                            <a:pt x="167" y="13"/>
                          </a:moveTo>
                          <a:lnTo>
                            <a:pt x="151" y="0"/>
                          </a:lnTo>
                          <a:lnTo>
                            <a:pt x="100" y="26"/>
                          </a:lnTo>
                          <a:lnTo>
                            <a:pt x="49" y="45"/>
                          </a:lnTo>
                          <a:lnTo>
                            <a:pt x="0" y="59"/>
                          </a:lnTo>
                          <a:lnTo>
                            <a:pt x="9" y="70"/>
                          </a:lnTo>
                          <a:lnTo>
                            <a:pt x="43" y="70"/>
                          </a:lnTo>
                          <a:lnTo>
                            <a:pt x="89" y="60"/>
                          </a:lnTo>
                          <a:lnTo>
                            <a:pt x="130" y="40"/>
                          </a:lnTo>
                          <a:lnTo>
                            <a:pt x="167" y="13"/>
                          </a:lnTo>
                          <a:close/>
                        </a:path>
                      </a:pathLst>
                    </a:custGeom>
                    <a:solidFill>
                      <a:srgbClr val="FFE0C0"/>
                    </a:solidFill>
                    <a:ln w="9525">
                      <a:noFill/>
                      <a:miter lim="800000"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4" name="Freeform 3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001" y="4763"/>
                      <a:ext cx="146" cy="78"/>
                    </a:xfrm>
                    <a:custGeom>
                      <a:avLst/>
                      <a:gdLst>
                        <a:gd name="T0" fmla="*/ 146 w 146"/>
                        <a:gd name="T1" fmla="*/ 15 h 78"/>
                        <a:gd name="T2" fmla="*/ 138 w 146"/>
                        <a:gd name="T3" fmla="*/ 0 h 78"/>
                        <a:gd name="T4" fmla="*/ 89 w 146"/>
                        <a:gd name="T5" fmla="*/ 34 h 78"/>
                        <a:gd name="T6" fmla="*/ 50 w 146"/>
                        <a:gd name="T7" fmla="*/ 51 h 78"/>
                        <a:gd name="T8" fmla="*/ 0 w 146"/>
                        <a:gd name="T9" fmla="*/ 66 h 78"/>
                        <a:gd name="T10" fmla="*/ 10 w 146"/>
                        <a:gd name="T11" fmla="*/ 78 h 78"/>
                        <a:gd name="T12" fmla="*/ 42 w 146"/>
                        <a:gd name="T13" fmla="*/ 78 h 78"/>
                        <a:gd name="T14" fmla="*/ 74 w 146"/>
                        <a:gd name="T15" fmla="*/ 69 h 78"/>
                        <a:gd name="T16" fmla="*/ 112 w 146"/>
                        <a:gd name="T17" fmla="*/ 45 h 78"/>
                        <a:gd name="T18" fmla="*/ 146 w 146"/>
                        <a:gd name="T19" fmla="*/ 15 h 78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46"/>
                        <a:gd name="T31" fmla="*/ 0 h 78"/>
                        <a:gd name="T32" fmla="*/ 146 w 146"/>
                        <a:gd name="T33" fmla="*/ 78 h 78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46" h="78">
                          <a:moveTo>
                            <a:pt x="146" y="15"/>
                          </a:moveTo>
                          <a:lnTo>
                            <a:pt x="138" y="0"/>
                          </a:lnTo>
                          <a:lnTo>
                            <a:pt x="89" y="34"/>
                          </a:lnTo>
                          <a:lnTo>
                            <a:pt x="50" y="51"/>
                          </a:lnTo>
                          <a:lnTo>
                            <a:pt x="0" y="66"/>
                          </a:lnTo>
                          <a:lnTo>
                            <a:pt x="10" y="78"/>
                          </a:lnTo>
                          <a:lnTo>
                            <a:pt x="42" y="78"/>
                          </a:lnTo>
                          <a:lnTo>
                            <a:pt x="74" y="69"/>
                          </a:lnTo>
                          <a:lnTo>
                            <a:pt x="112" y="45"/>
                          </a:lnTo>
                          <a:lnTo>
                            <a:pt x="146" y="15"/>
                          </a:lnTo>
                          <a:close/>
                        </a:path>
                      </a:pathLst>
                    </a:custGeom>
                    <a:solidFill>
                      <a:srgbClr val="FFE0C0"/>
                    </a:solidFill>
                    <a:ln w="9525">
                      <a:noFill/>
                      <a:miter lim="800000"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5" name="Freeform 3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992" y="4894"/>
                      <a:ext cx="149" cy="77"/>
                    </a:xfrm>
                    <a:custGeom>
                      <a:avLst/>
                      <a:gdLst>
                        <a:gd name="T0" fmla="*/ 149 w 149"/>
                        <a:gd name="T1" fmla="*/ 11 h 77"/>
                        <a:gd name="T2" fmla="*/ 138 w 149"/>
                        <a:gd name="T3" fmla="*/ 0 h 77"/>
                        <a:gd name="T4" fmla="*/ 93 w 149"/>
                        <a:gd name="T5" fmla="*/ 31 h 77"/>
                        <a:gd name="T6" fmla="*/ 49 w 149"/>
                        <a:gd name="T7" fmla="*/ 49 h 77"/>
                        <a:gd name="T8" fmla="*/ 0 w 149"/>
                        <a:gd name="T9" fmla="*/ 63 h 77"/>
                        <a:gd name="T10" fmla="*/ 9 w 149"/>
                        <a:gd name="T11" fmla="*/ 77 h 77"/>
                        <a:gd name="T12" fmla="*/ 42 w 149"/>
                        <a:gd name="T13" fmla="*/ 74 h 77"/>
                        <a:gd name="T14" fmla="*/ 81 w 149"/>
                        <a:gd name="T15" fmla="*/ 65 h 77"/>
                        <a:gd name="T16" fmla="*/ 121 w 149"/>
                        <a:gd name="T17" fmla="*/ 40 h 77"/>
                        <a:gd name="T18" fmla="*/ 149 w 149"/>
                        <a:gd name="T19" fmla="*/ 11 h 77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49"/>
                        <a:gd name="T31" fmla="*/ 0 h 77"/>
                        <a:gd name="T32" fmla="*/ 149 w 149"/>
                        <a:gd name="T33" fmla="*/ 77 h 77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49" h="77">
                          <a:moveTo>
                            <a:pt x="149" y="11"/>
                          </a:moveTo>
                          <a:lnTo>
                            <a:pt x="138" y="0"/>
                          </a:lnTo>
                          <a:lnTo>
                            <a:pt x="93" y="31"/>
                          </a:lnTo>
                          <a:lnTo>
                            <a:pt x="49" y="49"/>
                          </a:lnTo>
                          <a:lnTo>
                            <a:pt x="0" y="63"/>
                          </a:lnTo>
                          <a:lnTo>
                            <a:pt x="9" y="77"/>
                          </a:lnTo>
                          <a:lnTo>
                            <a:pt x="42" y="74"/>
                          </a:lnTo>
                          <a:lnTo>
                            <a:pt x="81" y="65"/>
                          </a:lnTo>
                          <a:lnTo>
                            <a:pt x="121" y="40"/>
                          </a:lnTo>
                          <a:lnTo>
                            <a:pt x="149" y="11"/>
                          </a:lnTo>
                          <a:close/>
                        </a:path>
                      </a:pathLst>
                    </a:custGeom>
                    <a:solidFill>
                      <a:srgbClr val="FFE0C0"/>
                    </a:solidFill>
                    <a:ln w="9525">
                      <a:noFill/>
                      <a:miter lim="800000"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6" name="Freeform 3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929" y="4535"/>
                      <a:ext cx="171" cy="68"/>
                    </a:xfrm>
                    <a:custGeom>
                      <a:avLst/>
                      <a:gdLst>
                        <a:gd name="T0" fmla="*/ 171 w 171"/>
                        <a:gd name="T1" fmla="*/ 13 h 68"/>
                        <a:gd name="T2" fmla="*/ 154 w 171"/>
                        <a:gd name="T3" fmla="*/ 0 h 68"/>
                        <a:gd name="T4" fmla="*/ 97 w 171"/>
                        <a:gd name="T5" fmla="*/ 26 h 68"/>
                        <a:gd name="T6" fmla="*/ 50 w 171"/>
                        <a:gd name="T7" fmla="*/ 41 h 68"/>
                        <a:gd name="T8" fmla="*/ 0 w 171"/>
                        <a:gd name="T9" fmla="*/ 55 h 68"/>
                        <a:gd name="T10" fmla="*/ 11 w 171"/>
                        <a:gd name="T11" fmla="*/ 68 h 68"/>
                        <a:gd name="T12" fmla="*/ 42 w 171"/>
                        <a:gd name="T13" fmla="*/ 66 h 68"/>
                        <a:gd name="T14" fmla="*/ 82 w 171"/>
                        <a:gd name="T15" fmla="*/ 57 h 68"/>
                        <a:gd name="T16" fmla="*/ 127 w 171"/>
                        <a:gd name="T17" fmla="*/ 40 h 68"/>
                        <a:gd name="T18" fmla="*/ 171 w 171"/>
                        <a:gd name="T19" fmla="*/ 13 h 68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71"/>
                        <a:gd name="T31" fmla="*/ 0 h 68"/>
                        <a:gd name="T32" fmla="*/ 171 w 171"/>
                        <a:gd name="T33" fmla="*/ 68 h 68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71" h="68">
                          <a:moveTo>
                            <a:pt x="171" y="13"/>
                          </a:moveTo>
                          <a:lnTo>
                            <a:pt x="154" y="0"/>
                          </a:lnTo>
                          <a:lnTo>
                            <a:pt x="97" y="26"/>
                          </a:lnTo>
                          <a:lnTo>
                            <a:pt x="50" y="41"/>
                          </a:lnTo>
                          <a:lnTo>
                            <a:pt x="0" y="55"/>
                          </a:lnTo>
                          <a:lnTo>
                            <a:pt x="11" y="68"/>
                          </a:lnTo>
                          <a:lnTo>
                            <a:pt x="42" y="66"/>
                          </a:lnTo>
                          <a:lnTo>
                            <a:pt x="82" y="57"/>
                          </a:lnTo>
                          <a:lnTo>
                            <a:pt x="127" y="40"/>
                          </a:lnTo>
                          <a:lnTo>
                            <a:pt x="171" y="13"/>
                          </a:lnTo>
                          <a:close/>
                        </a:path>
                      </a:pathLst>
                    </a:custGeom>
                    <a:solidFill>
                      <a:srgbClr val="FFE0C0"/>
                    </a:solidFill>
                    <a:ln w="9525">
                      <a:noFill/>
                      <a:miter lim="800000"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</p:grpSp>
            <p:sp>
              <p:nvSpPr>
                <p:cNvPr id="26" name="Freeform 33"/>
                <p:cNvSpPr>
                  <a:spLocks noChangeAspect="1"/>
                </p:cNvSpPr>
                <p:nvPr/>
              </p:nvSpPr>
              <p:spPr bwMode="auto">
                <a:xfrm>
                  <a:off x="5770" y="1606"/>
                  <a:ext cx="2019" cy="2908"/>
                </a:xfrm>
                <a:custGeom>
                  <a:avLst/>
                  <a:gdLst>
                    <a:gd name="T0" fmla="*/ 1445 w 2019"/>
                    <a:gd name="T1" fmla="*/ 2807 h 2908"/>
                    <a:gd name="T2" fmla="*/ 1463 w 2019"/>
                    <a:gd name="T3" fmla="*/ 2784 h 2908"/>
                    <a:gd name="T4" fmla="*/ 1471 w 2019"/>
                    <a:gd name="T5" fmla="*/ 2765 h 2908"/>
                    <a:gd name="T6" fmla="*/ 1484 w 2019"/>
                    <a:gd name="T7" fmla="*/ 2698 h 2908"/>
                    <a:gd name="T8" fmla="*/ 1563 w 2019"/>
                    <a:gd name="T9" fmla="*/ 2229 h 2908"/>
                    <a:gd name="T10" fmla="*/ 1619 w 2019"/>
                    <a:gd name="T11" fmla="*/ 2062 h 2908"/>
                    <a:gd name="T12" fmla="*/ 1672 w 2019"/>
                    <a:gd name="T13" fmla="*/ 1943 h 2908"/>
                    <a:gd name="T14" fmla="*/ 1773 w 2019"/>
                    <a:gd name="T15" fmla="*/ 1766 h 2908"/>
                    <a:gd name="T16" fmla="*/ 1879 w 2019"/>
                    <a:gd name="T17" fmla="*/ 1590 h 2908"/>
                    <a:gd name="T18" fmla="*/ 1952 w 2019"/>
                    <a:gd name="T19" fmla="*/ 1429 h 2908"/>
                    <a:gd name="T20" fmla="*/ 1995 w 2019"/>
                    <a:gd name="T21" fmla="*/ 1267 h 2908"/>
                    <a:gd name="T22" fmla="*/ 2019 w 2019"/>
                    <a:gd name="T23" fmla="*/ 1062 h 2908"/>
                    <a:gd name="T24" fmla="*/ 2003 w 2019"/>
                    <a:gd name="T25" fmla="*/ 873 h 2908"/>
                    <a:gd name="T26" fmla="*/ 1960 w 2019"/>
                    <a:gd name="T27" fmla="*/ 694 h 2908"/>
                    <a:gd name="T28" fmla="*/ 1888 w 2019"/>
                    <a:gd name="T29" fmla="*/ 529 h 2908"/>
                    <a:gd name="T30" fmla="*/ 1765 w 2019"/>
                    <a:gd name="T31" fmla="*/ 354 h 2908"/>
                    <a:gd name="T32" fmla="*/ 1636 w 2019"/>
                    <a:gd name="T33" fmla="*/ 232 h 2908"/>
                    <a:gd name="T34" fmla="*/ 1471 w 2019"/>
                    <a:gd name="T35" fmla="*/ 120 h 2908"/>
                    <a:gd name="T36" fmla="*/ 1277 w 2019"/>
                    <a:gd name="T37" fmla="*/ 40 h 2908"/>
                    <a:gd name="T38" fmla="*/ 1115 w 2019"/>
                    <a:gd name="T39" fmla="*/ 6 h 2908"/>
                    <a:gd name="T40" fmla="*/ 936 w 2019"/>
                    <a:gd name="T41" fmla="*/ 0 h 2908"/>
                    <a:gd name="T42" fmla="*/ 782 w 2019"/>
                    <a:gd name="T43" fmla="*/ 28 h 2908"/>
                    <a:gd name="T44" fmla="*/ 630 w 2019"/>
                    <a:gd name="T45" fmla="*/ 78 h 2908"/>
                    <a:gd name="T46" fmla="*/ 501 w 2019"/>
                    <a:gd name="T47" fmla="*/ 145 h 2908"/>
                    <a:gd name="T48" fmla="*/ 365 w 2019"/>
                    <a:gd name="T49" fmla="*/ 242 h 2908"/>
                    <a:gd name="T50" fmla="*/ 242 w 2019"/>
                    <a:gd name="T51" fmla="*/ 360 h 2908"/>
                    <a:gd name="T52" fmla="*/ 140 w 2019"/>
                    <a:gd name="T53" fmla="*/ 495 h 2908"/>
                    <a:gd name="T54" fmla="*/ 53 w 2019"/>
                    <a:gd name="T55" fmla="*/ 685 h 2908"/>
                    <a:gd name="T56" fmla="*/ 7 w 2019"/>
                    <a:gd name="T57" fmla="*/ 879 h 2908"/>
                    <a:gd name="T58" fmla="*/ 0 w 2019"/>
                    <a:gd name="T59" fmla="*/ 1052 h 2908"/>
                    <a:gd name="T60" fmla="*/ 14 w 2019"/>
                    <a:gd name="T61" fmla="*/ 1239 h 2908"/>
                    <a:gd name="T62" fmla="*/ 62 w 2019"/>
                    <a:gd name="T63" fmla="*/ 1427 h 2908"/>
                    <a:gd name="T64" fmla="*/ 144 w 2019"/>
                    <a:gd name="T65" fmla="*/ 1602 h 2908"/>
                    <a:gd name="T66" fmla="*/ 239 w 2019"/>
                    <a:gd name="T67" fmla="*/ 1770 h 2908"/>
                    <a:gd name="T68" fmla="*/ 370 w 2019"/>
                    <a:gd name="T69" fmla="*/ 2007 h 2908"/>
                    <a:gd name="T70" fmla="*/ 429 w 2019"/>
                    <a:gd name="T71" fmla="*/ 2138 h 2908"/>
                    <a:gd name="T72" fmla="*/ 469 w 2019"/>
                    <a:gd name="T73" fmla="*/ 2292 h 2908"/>
                    <a:gd name="T74" fmla="*/ 501 w 2019"/>
                    <a:gd name="T75" fmla="*/ 2506 h 2908"/>
                    <a:gd name="T76" fmla="*/ 526 w 2019"/>
                    <a:gd name="T77" fmla="*/ 2693 h 2908"/>
                    <a:gd name="T78" fmla="*/ 543 w 2019"/>
                    <a:gd name="T79" fmla="*/ 2767 h 2908"/>
                    <a:gd name="T80" fmla="*/ 552 w 2019"/>
                    <a:gd name="T81" fmla="*/ 2784 h 2908"/>
                    <a:gd name="T82" fmla="*/ 576 w 2019"/>
                    <a:gd name="T83" fmla="*/ 2812 h 2908"/>
                    <a:gd name="T84" fmla="*/ 635 w 2019"/>
                    <a:gd name="T85" fmla="*/ 2847 h 2908"/>
                    <a:gd name="T86" fmla="*/ 703 w 2019"/>
                    <a:gd name="T87" fmla="*/ 2870 h 2908"/>
                    <a:gd name="T88" fmla="*/ 778 w 2019"/>
                    <a:gd name="T89" fmla="*/ 2889 h 2908"/>
                    <a:gd name="T90" fmla="*/ 857 w 2019"/>
                    <a:gd name="T91" fmla="*/ 2900 h 2908"/>
                    <a:gd name="T92" fmla="*/ 934 w 2019"/>
                    <a:gd name="T93" fmla="*/ 2906 h 2908"/>
                    <a:gd name="T94" fmla="*/ 1006 w 2019"/>
                    <a:gd name="T95" fmla="*/ 2908 h 2908"/>
                    <a:gd name="T96" fmla="*/ 1086 w 2019"/>
                    <a:gd name="T97" fmla="*/ 2906 h 2908"/>
                    <a:gd name="T98" fmla="*/ 1166 w 2019"/>
                    <a:gd name="T99" fmla="*/ 2900 h 2908"/>
                    <a:gd name="T100" fmla="*/ 1241 w 2019"/>
                    <a:gd name="T101" fmla="*/ 2887 h 2908"/>
                    <a:gd name="T102" fmla="*/ 1309 w 2019"/>
                    <a:gd name="T103" fmla="*/ 2871 h 2908"/>
                    <a:gd name="T104" fmla="*/ 1375 w 2019"/>
                    <a:gd name="T105" fmla="*/ 2849 h 290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019"/>
                    <a:gd name="T160" fmla="*/ 0 h 2908"/>
                    <a:gd name="T161" fmla="*/ 2019 w 2019"/>
                    <a:gd name="T162" fmla="*/ 2908 h 290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019" h="2908">
                      <a:moveTo>
                        <a:pt x="1415" y="2830"/>
                      </a:moveTo>
                      <a:lnTo>
                        <a:pt x="1432" y="2818"/>
                      </a:lnTo>
                      <a:lnTo>
                        <a:pt x="1445" y="2807"/>
                      </a:lnTo>
                      <a:lnTo>
                        <a:pt x="1453" y="2799"/>
                      </a:lnTo>
                      <a:lnTo>
                        <a:pt x="1458" y="2790"/>
                      </a:lnTo>
                      <a:lnTo>
                        <a:pt x="1463" y="2784"/>
                      </a:lnTo>
                      <a:lnTo>
                        <a:pt x="1466" y="2778"/>
                      </a:lnTo>
                      <a:lnTo>
                        <a:pt x="1470" y="2773"/>
                      </a:lnTo>
                      <a:lnTo>
                        <a:pt x="1471" y="2765"/>
                      </a:lnTo>
                      <a:lnTo>
                        <a:pt x="1474" y="2756"/>
                      </a:lnTo>
                      <a:lnTo>
                        <a:pt x="1475" y="2744"/>
                      </a:lnTo>
                      <a:lnTo>
                        <a:pt x="1484" y="2698"/>
                      </a:lnTo>
                      <a:lnTo>
                        <a:pt x="1543" y="2322"/>
                      </a:lnTo>
                      <a:lnTo>
                        <a:pt x="1554" y="2268"/>
                      </a:lnTo>
                      <a:lnTo>
                        <a:pt x="1563" y="2229"/>
                      </a:lnTo>
                      <a:lnTo>
                        <a:pt x="1577" y="2175"/>
                      </a:lnTo>
                      <a:lnTo>
                        <a:pt x="1598" y="2115"/>
                      </a:lnTo>
                      <a:lnTo>
                        <a:pt x="1619" y="2062"/>
                      </a:lnTo>
                      <a:lnTo>
                        <a:pt x="1638" y="2018"/>
                      </a:lnTo>
                      <a:lnTo>
                        <a:pt x="1655" y="1980"/>
                      </a:lnTo>
                      <a:lnTo>
                        <a:pt x="1672" y="1943"/>
                      </a:lnTo>
                      <a:lnTo>
                        <a:pt x="1706" y="1880"/>
                      </a:lnTo>
                      <a:lnTo>
                        <a:pt x="1740" y="1821"/>
                      </a:lnTo>
                      <a:lnTo>
                        <a:pt x="1773" y="1766"/>
                      </a:lnTo>
                      <a:lnTo>
                        <a:pt x="1799" y="1724"/>
                      </a:lnTo>
                      <a:lnTo>
                        <a:pt x="1846" y="1645"/>
                      </a:lnTo>
                      <a:lnTo>
                        <a:pt x="1879" y="1590"/>
                      </a:lnTo>
                      <a:lnTo>
                        <a:pt x="1905" y="1544"/>
                      </a:lnTo>
                      <a:lnTo>
                        <a:pt x="1927" y="1492"/>
                      </a:lnTo>
                      <a:lnTo>
                        <a:pt x="1952" y="1429"/>
                      </a:lnTo>
                      <a:lnTo>
                        <a:pt x="1969" y="1374"/>
                      </a:lnTo>
                      <a:lnTo>
                        <a:pt x="1985" y="1316"/>
                      </a:lnTo>
                      <a:lnTo>
                        <a:pt x="1995" y="1267"/>
                      </a:lnTo>
                      <a:lnTo>
                        <a:pt x="2007" y="1212"/>
                      </a:lnTo>
                      <a:lnTo>
                        <a:pt x="2015" y="1142"/>
                      </a:lnTo>
                      <a:lnTo>
                        <a:pt x="2019" y="1062"/>
                      </a:lnTo>
                      <a:lnTo>
                        <a:pt x="2019" y="987"/>
                      </a:lnTo>
                      <a:lnTo>
                        <a:pt x="2012" y="928"/>
                      </a:lnTo>
                      <a:lnTo>
                        <a:pt x="2003" y="873"/>
                      </a:lnTo>
                      <a:lnTo>
                        <a:pt x="1994" y="824"/>
                      </a:lnTo>
                      <a:lnTo>
                        <a:pt x="1978" y="759"/>
                      </a:lnTo>
                      <a:lnTo>
                        <a:pt x="1960" y="694"/>
                      </a:lnTo>
                      <a:lnTo>
                        <a:pt x="1940" y="634"/>
                      </a:lnTo>
                      <a:lnTo>
                        <a:pt x="1917" y="578"/>
                      </a:lnTo>
                      <a:lnTo>
                        <a:pt x="1888" y="529"/>
                      </a:lnTo>
                      <a:lnTo>
                        <a:pt x="1850" y="466"/>
                      </a:lnTo>
                      <a:lnTo>
                        <a:pt x="1807" y="403"/>
                      </a:lnTo>
                      <a:lnTo>
                        <a:pt x="1765" y="354"/>
                      </a:lnTo>
                      <a:lnTo>
                        <a:pt x="1727" y="312"/>
                      </a:lnTo>
                      <a:lnTo>
                        <a:pt x="1683" y="272"/>
                      </a:lnTo>
                      <a:lnTo>
                        <a:pt x="1636" y="232"/>
                      </a:lnTo>
                      <a:lnTo>
                        <a:pt x="1590" y="196"/>
                      </a:lnTo>
                      <a:lnTo>
                        <a:pt x="1535" y="159"/>
                      </a:lnTo>
                      <a:lnTo>
                        <a:pt x="1471" y="120"/>
                      </a:lnTo>
                      <a:lnTo>
                        <a:pt x="1411" y="90"/>
                      </a:lnTo>
                      <a:lnTo>
                        <a:pt x="1341" y="61"/>
                      </a:lnTo>
                      <a:lnTo>
                        <a:pt x="1277" y="40"/>
                      </a:lnTo>
                      <a:lnTo>
                        <a:pt x="1224" y="27"/>
                      </a:lnTo>
                      <a:lnTo>
                        <a:pt x="1167" y="14"/>
                      </a:lnTo>
                      <a:lnTo>
                        <a:pt x="1115" y="6"/>
                      </a:lnTo>
                      <a:lnTo>
                        <a:pt x="1053" y="0"/>
                      </a:lnTo>
                      <a:lnTo>
                        <a:pt x="997" y="0"/>
                      </a:lnTo>
                      <a:lnTo>
                        <a:pt x="936" y="0"/>
                      </a:lnTo>
                      <a:lnTo>
                        <a:pt x="885" y="6"/>
                      </a:lnTo>
                      <a:lnTo>
                        <a:pt x="826" y="19"/>
                      </a:lnTo>
                      <a:lnTo>
                        <a:pt x="782" y="28"/>
                      </a:lnTo>
                      <a:lnTo>
                        <a:pt x="727" y="44"/>
                      </a:lnTo>
                      <a:lnTo>
                        <a:pt x="676" y="59"/>
                      </a:lnTo>
                      <a:lnTo>
                        <a:pt x="630" y="78"/>
                      </a:lnTo>
                      <a:lnTo>
                        <a:pt x="586" y="97"/>
                      </a:lnTo>
                      <a:lnTo>
                        <a:pt x="541" y="121"/>
                      </a:lnTo>
                      <a:lnTo>
                        <a:pt x="501" y="145"/>
                      </a:lnTo>
                      <a:lnTo>
                        <a:pt x="456" y="175"/>
                      </a:lnTo>
                      <a:lnTo>
                        <a:pt x="408" y="209"/>
                      </a:lnTo>
                      <a:lnTo>
                        <a:pt x="365" y="242"/>
                      </a:lnTo>
                      <a:lnTo>
                        <a:pt x="326" y="277"/>
                      </a:lnTo>
                      <a:lnTo>
                        <a:pt x="284" y="316"/>
                      </a:lnTo>
                      <a:lnTo>
                        <a:pt x="242" y="360"/>
                      </a:lnTo>
                      <a:lnTo>
                        <a:pt x="206" y="402"/>
                      </a:lnTo>
                      <a:lnTo>
                        <a:pt x="175" y="441"/>
                      </a:lnTo>
                      <a:lnTo>
                        <a:pt x="140" y="495"/>
                      </a:lnTo>
                      <a:lnTo>
                        <a:pt x="106" y="554"/>
                      </a:lnTo>
                      <a:lnTo>
                        <a:pt x="75" y="620"/>
                      </a:lnTo>
                      <a:lnTo>
                        <a:pt x="53" y="685"/>
                      </a:lnTo>
                      <a:lnTo>
                        <a:pt x="34" y="752"/>
                      </a:lnTo>
                      <a:lnTo>
                        <a:pt x="17" y="818"/>
                      </a:lnTo>
                      <a:lnTo>
                        <a:pt x="7" y="879"/>
                      </a:lnTo>
                      <a:lnTo>
                        <a:pt x="0" y="940"/>
                      </a:lnTo>
                      <a:lnTo>
                        <a:pt x="0" y="999"/>
                      </a:lnTo>
                      <a:lnTo>
                        <a:pt x="0" y="1052"/>
                      </a:lnTo>
                      <a:lnTo>
                        <a:pt x="0" y="1115"/>
                      </a:lnTo>
                      <a:lnTo>
                        <a:pt x="3" y="1170"/>
                      </a:lnTo>
                      <a:lnTo>
                        <a:pt x="14" y="1239"/>
                      </a:lnTo>
                      <a:lnTo>
                        <a:pt x="24" y="1299"/>
                      </a:lnTo>
                      <a:lnTo>
                        <a:pt x="40" y="1358"/>
                      </a:lnTo>
                      <a:lnTo>
                        <a:pt x="62" y="1427"/>
                      </a:lnTo>
                      <a:lnTo>
                        <a:pt x="87" y="1488"/>
                      </a:lnTo>
                      <a:lnTo>
                        <a:pt x="113" y="1542"/>
                      </a:lnTo>
                      <a:lnTo>
                        <a:pt x="144" y="1602"/>
                      </a:lnTo>
                      <a:lnTo>
                        <a:pt x="178" y="1660"/>
                      </a:lnTo>
                      <a:lnTo>
                        <a:pt x="208" y="1715"/>
                      </a:lnTo>
                      <a:lnTo>
                        <a:pt x="239" y="1770"/>
                      </a:lnTo>
                      <a:lnTo>
                        <a:pt x="272" y="1830"/>
                      </a:lnTo>
                      <a:lnTo>
                        <a:pt x="323" y="1917"/>
                      </a:lnTo>
                      <a:lnTo>
                        <a:pt x="370" y="2007"/>
                      </a:lnTo>
                      <a:lnTo>
                        <a:pt x="398" y="2053"/>
                      </a:lnTo>
                      <a:lnTo>
                        <a:pt x="412" y="2091"/>
                      </a:lnTo>
                      <a:lnTo>
                        <a:pt x="429" y="2138"/>
                      </a:lnTo>
                      <a:lnTo>
                        <a:pt x="445" y="2192"/>
                      </a:lnTo>
                      <a:lnTo>
                        <a:pt x="458" y="2239"/>
                      </a:lnTo>
                      <a:lnTo>
                        <a:pt x="469" y="2292"/>
                      </a:lnTo>
                      <a:lnTo>
                        <a:pt x="479" y="2365"/>
                      </a:lnTo>
                      <a:lnTo>
                        <a:pt x="492" y="2444"/>
                      </a:lnTo>
                      <a:lnTo>
                        <a:pt x="501" y="2506"/>
                      </a:lnTo>
                      <a:lnTo>
                        <a:pt x="511" y="2586"/>
                      </a:lnTo>
                      <a:lnTo>
                        <a:pt x="518" y="2643"/>
                      </a:lnTo>
                      <a:lnTo>
                        <a:pt x="526" y="2693"/>
                      </a:lnTo>
                      <a:lnTo>
                        <a:pt x="537" y="2742"/>
                      </a:lnTo>
                      <a:lnTo>
                        <a:pt x="541" y="2756"/>
                      </a:lnTo>
                      <a:lnTo>
                        <a:pt x="543" y="2767"/>
                      </a:lnTo>
                      <a:lnTo>
                        <a:pt x="545" y="2773"/>
                      </a:lnTo>
                      <a:lnTo>
                        <a:pt x="546" y="2778"/>
                      </a:lnTo>
                      <a:lnTo>
                        <a:pt x="552" y="2784"/>
                      </a:lnTo>
                      <a:lnTo>
                        <a:pt x="558" y="2794"/>
                      </a:lnTo>
                      <a:lnTo>
                        <a:pt x="567" y="2803"/>
                      </a:lnTo>
                      <a:lnTo>
                        <a:pt x="576" y="2812"/>
                      </a:lnTo>
                      <a:lnTo>
                        <a:pt x="592" y="2824"/>
                      </a:lnTo>
                      <a:lnTo>
                        <a:pt x="610" y="2833"/>
                      </a:lnTo>
                      <a:lnTo>
                        <a:pt x="635" y="2847"/>
                      </a:lnTo>
                      <a:lnTo>
                        <a:pt x="657" y="2856"/>
                      </a:lnTo>
                      <a:lnTo>
                        <a:pt x="681" y="2864"/>
                      </a:lnTo>
                      <a:lnTo>
                        <a:pt x="703" y="2870"/>
                      </a:lnTo>
                      <a:lnTo>
                        <a:pt x="723" y="2875"/>
                      </a:lnTo>
                      <a:lnTo>
                        <a:pt x="753" y="2883"/>
                      </a:lnTo>
                      <a:lnTo>
                        <a:pt x="778" y="2889"/>
                      </a:lnTo>
                      <a:lnTo>
                        <a:pt x="802" y="2892"/>
                      </a:lnTo>
                      <a:lnTo>
                        <a:pt x="829" y="2896"/>
                      </a:lnTo>
                      <a:lnTo>
                        <a:pt x="857" y="2900"/>
                      </a:lnTo>
                      <a:lnTo>
                        <a:pt x="883" y="2902"/>
                      </a:lnTo>
                      <a:lnTo>
                        <a:pt x="906" y="2904"/>
                      </a:lnTo>
                      <a:lnTo>
                        <a:pt x="934" y="2906"/>
                      </a:lnTo>
                      <a:lnTo>
                        <a:pt x="959" y="2908"/>
                      </a:lnTo>
                      <a:lnTo>
                        <a:pt x="984" y="2908"/>
                      </a:lnTo>
                      <a:lnTo>
                        <a:pt x="1006" y="2908"/>
                      </a:lnTo>
                      <a:lnTo>
                        <a:pt x="1031" y="2908"/>
                      </a:lnTo>
                      <a:lnTo>
                        <a:pt x="1061" y="2908"/>
                      </a:lnTo>
                      <a:lnTo>
                        <a:pt x="1086" y="2906"/>
                      </a:lnTo>
                      <a:lnTo>
                        <a:pt x="1108" y="2906"/>
                      </a:lnTo>
                      <a:lnTo>
                        <a:pt x="1134" y="2902"/>
                      </a:lnTo>
                      <a:lnTo>
                        <a:pt x="1166" y="2900"/>
                      </a:lnTo>
                      <a:lnTo>
                        <a:pt x="1188" y="2896"/>
                      </a:lnTo>
                      <a:lnTo>
                        <a:pt x="1217" y="2892"/>
                      </a:lnTo>
                      <a:lnTo>
                        <a:pt x="1241" y="2887"/>
                      </a:lnTo>
                      <a:lnTo>
                        <a:pt x="1265" y="2883"/>
                      </a:lnTo>
                      <a:lnTo>
                        <a:pt x="1288" y="2877"/>
                      </a:lnTo>
                      <a:lnTo>
                        <a:pt x="1309" y="2871"/>
                      </a:lnTo>
                      <a:lnTo>
                        <a:pt x="1334" y="2864"/>
                      </a:lnTo>
                      <a:lnTo>
                        <a:pt x="1354" y="2856"/>
                      </a:lnTo>
                      <a:lnTo>
                        <a:pt x="1375" y="2849"/>
                      </a:lnTo>
                      <a:lnTo>
                        <a:pt x="1395" y="2839"/>
                      </a:lnTo>
                      <a:lnTo>
                        <a:pt x="1415" y="283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6350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" name="Oval 34"/>
                <p:cNvSpPr>
                  <a:spLocks noChangeAspect="1"/>
                </p:cNvSpPr>
                <p:nvPr/>
              </p:nvSpPr>
              <p:spPr bwMode="auto">
                <a:xfrm>
                  <a:off x="6337" y="4185"/>
                  <a:ext cx="886" cy="296"/>
                </a:xfrm>
                <a:prstGeom prst="ellipse">
                  <a:avLst/>
                </a:prstGeom>
                <a:solidFill>
                  <a:srgbClr val="A0A0A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" name="Freeform 35"/>
                <p:cNvSpPr>
                  <a:spLocks noChangeAspect="1"/>
                </p:cNvSpPr>
                <p:nvPr/>
              </p:nvSpPr>
              <p:spPr bwMode="auto">
                <a:xfrm>
                  <a:off x="7261" y="1899"/>
                  <a:ext cx="338" cy="432"/>
                </a:xfrm>
                <a:custGeom>
                  <a:avLst/>
                  <a:gdLst>
                    <a:gd name="T0" fmla="*/ 0 w 338"/>
                    <a:gd name="T1" fmla="*/ 0 h 432"/>
                    <a:gd name="T2" fmla="*/ 90 w 338"/>
                    <a:gd name="T3" fmla="*/ 46 h 432"/>
                    <a:gd name="T4" fmla="*/ 172 w 338"/>
                    <a:gd name="T5" fmla="*/ 97 h 432"/>
                    <a:gd name="T6" fmla="*/ 234 w 338"/>
                    <a:gd name="T7" fmla="*/ 148 h 432"/>
                    <a:gd name="T8" fmla="*/ 275 w 338"/>
                    <a:gd name="T9" fmla="*/ 203 h 432"/>
                    <a:gd name="T10" fmla="*/ 304 w 338"/>
                    <a:gd name="T11" fmla="*/ 259 h 432"/>
                    <a:gd name="T12" fmla="*/ 325 w 338"/>
                    <a:gd name="T13" fmla="*/ 308 h 432"/>
                    <a:gd name="T14" fmla="*/ 338 w 338"/>
                    <a:gd name="T15" fmla="*/ 358 h 432"/>
                    <a:gd name="T16" fmla="*/ 219 w 338"/>
                    <a:gd name="T17" fmla="*/ 432 h 432"/>
                    <a:gd name="T18" fmla="*/ 208 w 338"/>
                    <a:gd name="T19" fmla="*/ 362 h 432"/>
                    <a:gd name="T20" fmla="*/ 189 w 338"/>
                    <a:gd name="T21" fmla="*/ 287 h 432"/>
                    <a:gd name="T22" fmla="*/ 161 w 338"/>
                    <a:gd name="T23" fmla="*/ 209 h 432"/>
                    <a:gd name="T24" fmla="*/ 124 w 338"/>
                    <a:gd name="T25" fmla="*/ 144 h 432"/>
                    <a:gd name="T26" fmla="*/ 73 w 338"/>
                    <a:gd name="T27" fmla="*/ 78 h 432"/>
                    <a:gd name="T28" fmla="*/ 0 w 338"/>
                    <a:gd name="T29" fmla="*/ 0 h 4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38"/>
                    <a:gd name="T46" fmla="*/ 0 h 432"/>
                    <a:gd name="T47" fmla="*/ 338 w 338"/>
                    <a:gd name="T48" fmla="*/ 432 h 43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38" h="432">
                      <a:moveTo>
                        <a:pt x="0" y="0"/>
                      </a:moveTo>
                      <a:lnTo>
                        <a:pt x="90" y="46"/>
                      </a:lnTo>
                      <a:lnTo>
                        <a:pt x="172" y="97"/>
                      </a:lnTo>
                      <a:lnTo>
                        <a:pt x="234" y="148"/>
                      </a:lnTo>
                      <a:lnTo>
                        <a:pt x="275" y="203"/>
                      </a:lnTo>
                      <a:lnTo>
                        <a:pt x="304" y="259"/>
                      </a:lnTo>
                      <a:lnTo>
                        <a:pt x="325" y="308"/>
                      </a:lnTo>
                      <a:lnTo>
                        <a:pt x="338" y="358"/>
                      </a:lnTo>
                      <a:lnTo>
                        <a:pt x="219" y="432"/>
                      </a:lnTo>
                      <a:lnTo>
                        <a:pt x="208" y="362"/>
                      </a:lnTo>
                      <a:lnTo>
                        <a:pt x="189" y="287"/>
                      </a:lnTo>
                      <a:lnTo>
                        <a:pt x="161" y="209"/>
                      </a:lnTo>
                      <a:lnTo>
                        <a:pt x="124" y="144"/>
                      </a:lnTo>
                      <a:lnTo>
                        <a:pt x="73" y="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29" name="Group 36"/>
                <p:cNvGrpSpPr>
                  <a:grpSpLocks noChangeAspect="1"/>
                </p:cNvGrpSpPr>
                <p:nvPr/>
              </p:nvGrpSpPr>
              <p:grpSpPr bwMode="auto">
                <a:xfrm>
                  <a:off x="6498" y="2481"/>
                  <a:ext cx="562" cy="1806"/>
                  <a:chOff x="6498" y="2481"/>
                  <a:chExt cx="562" cy="1806"/>
                </a:xfrm>
              </p:grpSpPr>
              <p:sp>
                <p:nvSpPr>
                  <p:cNvPr id="31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6604" y="3234"/>
                    <a:ext cx="345" cy="1053"/>
                  </a:xfrm>
                  <a:custGeom>
                    <a:avLst/>
                    <a:gdLst>
                      <a:gd name="T0" fmla="*/ 0 w 345"/>
                      <a:gd name="T1" fmla="*/ 80 h 1053"/>
                      <a:gd name="T2" fmla="*/ 6 w 345"/>
                      <a:gd name="T3" fmla="*/ 252 h 1053"/>
                      <a:gd name="T4" fmla="*/ 23 w 345"/>
                      <a:gd name="T5" fmla="*/ 274 h 1053"/>
                      <a:gd name="T6" fmla="*/ 17 w 345"/>
                      <a:gd name="T7" fmla="*/ 975 h 1053"/>
                      <a:gd name="T8" fmla="*/ 40 w 345"/>
                      <a:gd name="T9" fmla="*/ 1053 h 1053"/>
                      <a:gd name="T10" fmla="*/ 98 w 345"/>
                      <a:gd name="T11" fmla="*/ 1053 h 1053"/>
                      <a:gd name="T12" fmla="*/ 146 w 345"/>
                      <a:gd name="T13" fmla="*/ 1015 h 1053"/>
                      <a:gd name="T14" fmla="*/ 201 w 345"/>
                      <a:gd name="T15" fmla="*/ 1015 h 1053"/>
                      <a:gd name="T16" fmla="*/ 245 w 345"/>
                      <a:gd name="T17" fmla="*/ 1053 h 1053"/>
                      <a:gd name="T18" fmla="*/ 307 w 345"/>
                      <a:gd name="T19" fmla="*/ 1053 h 1053"/>
                      <a:gd name="T20" fmla="*/ 328 w 345"/>
                      <a:gd name="T21" fmla="*/ 975 h 1053"/>
                      <a:gd name="T22" fmla="*/ 317 w 345"/>
                      <a:gd name="T23" fmla="*/ 274 h 1053"/>
                      <a:gd name="T24" fmla="*/ 333 w 345"/>
                      <a:gd name="T25" fmla="*/ 252 h 1053"/>
                      <a:gd name="T26" fmla="*/ 345 w 345"/>
                      <a:gd name="T27" fmla="*/ 80 h 1053"/>
                      <a:gd name="T28" fmla="*/ 269 w 345"/>
                      <a:gd name="T29" fmla="*/ 17 h 1053"/>
                      <a:gd name="T30" fmla="*/ 231 w 345"/>
                      <a:gd name="T31" fmla="*/ 17 h 1053"/>
                      <a:gd name="T32" fmla="*/ 210 w 345"/>
                      <a:gd name="T33" fmla="*/ 0 h 1053"/>
                      <a:gd name="T34" fmla="*/ 123 w 345"/>
                      <a:gd name="T35" fmla="*/ 0 h 1053"/>
                      <a:gd name="T36" fmla="*/ 104 w 345"/>
                      <a:gd name="T37" fmla="*/ 17 h 1053"/>
                      <a:gd name="T38" fmla="*/ 72 w 345"/>
                      <a:gd name="T39" fmla="*/ 17 h 1053"/>
                      <a:gd name="T40" fmla="*/ 0 w 345"/>
                      <a:gd name="T41" fmla="*/ 80 h 1053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345"/>
                      <a:gd name="T64" fmla="*/ 0 h 1053"/>
                      <a:gd name="T65" fmla="*/ 345 w 345"/>
                      <a:gd name="T66" fmla="*/ 1053 h 1053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345" h="1053">
                        <a:moveTo>
                          <a:pt x="0" y="80"/>
                        </a:moveTo>
                        <a:lnTo>
                          <a:pt x="6" y="252"/>
                        </a:lnTo>
                        <a:lnTo>
                          <a:pt x="23" y="274"/>
                        </a:lnTo>
                        <a:lnTo>
                          <a:pt x="17" y="975"/>
                        </a:lnTo>
                        <a:lnTo>
                          <a:pt x="40" y="1053"/>
                        </a:lnTo>
                        <a:lnTo>
                          <a:pt x="98" y="1053"/>
                        </a:lnTo>
                        <a:lnTo>
                          <a:pt x="146" y="1015"/>
                        </a:lnTo>
                        <a:lnTo>
                          <a:pt x="201" y="1015"/>
                        </a:lnTo>
                        <a:lnTo>
                          <a:pt x="245" y="1053"/>
                        </a:lnTo>
                        <a:lnTo>
                          <a:pt x="307" y="1053"/>
                        </a:lnTo>
                        <a:lnTo>
                          <a:pt x="328" y="975"/>
                        </a:lnTo>
                        <a:lnTo>
                          <a:pt x="317" y="274"/>
                        </a:lnTo>
                        <a:lnTo>
                          <a:pt x="333" y="252"/>
                        </a:lnTo>
                        <a:lnTo>
                          <a:pt x="345" y="80"/>
                        </a:lnTo>
                        <a:lnTo>
                          <a:pt x="269" y="17"/>
                        </a:lnTo>
                        <a:lnTo>
                          <a:pt x="231" y="17"/>
                        </a:lnTo>
                        <a:lnTo>
                          <a:pt x="210" y="0"/>
                        </a:lnTo>
                        <a:lnTo>
                          <a:pt x="123" y="0"/>
                        </a:lnTo>
                        <a:lnTo>
                          <a:pt x="104" y="17"/>
                        </a:lnTo>
                        <a:lnTo>
                          <a:pt x="72" y="17"/>
                        </a:lnTo>
                        <a:lnTo>
                          <a:pt x="0" y="8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2" name="Oval 38"/>
                  <p:cNvSpPr>
                    <a:spLocks noChangeAspect="1"/>
                  </p:cNvSpPr>
                  <p:nvPr/>
                </p:nvSpPr>
                <p:spPr bwMode="auto">
                  <a:xfrm>
                    <a:off x="6781" y="3267"/>
                    <a:ext cx="45" cy="72"/>
                  </a:xfrm>
                  <a:prstGeom prst="ellipse">
                    <a:avLst/>
                  </a:prstGeom>
                  <a:solidFill>
                    <a:srgbClr val="E0E0E0"/>
                  </a:solidFill>
                  <a:ln w="9525">
                    <a:noFill/>
                    <a:round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grpSp>
                <p:nvGrpSpPr>
                  <p:cNvPr id="33" name="Group 3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498" y="2481"/>
                    <a:ext cx="562" cy="828"/>
                    <a:chOff x="6498" y="2481"/>
                    <a:chExt cx="562" cy="828"/>
                  </a:xfrm>
                </p:grpSpPr>
                <p:sp>
                  <p:nvSpPr>
                    <p:cNvPr id="39" name="Oval 4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531" y="2481"/>
                      <a:ext cx="514" cy="28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0" name="Freeform 4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98" y="2610"/>
                      <a:ext cx="562" cy="699"/>
                    </a:xfrm>
                    <a:custGeom>
                      <a:avLst/>
                      <a:gdLst>
                        <a:gd name="T0" fmla="*/ 358 w 562"/>
                        <a:gd name="T1" fmla="*/ 699 h 699"/>
                        <a:gd name="T2" fmla="*/ 562 w 562"/>
                        <a:gd name="T3" fmla="*/ 69 h 699"/>
                        <a:gd name="T4" fmla="*/ 526 w 562"/>
                        <a:gd name="T5" fmla="*/ 56 h 699"/>
                        <a:gd name="T6" fmla="*/ 485 w 562"/>
                        <a:gd name="T7" fmla="*/ 38 h 699"/>
                        <a:gd name="T8" fmla="*/ 431 w 562"/>
                        <a:gd name="T9" fmla="*/ 24 h 699"/>
                        <a:gd name="T10" fmla="*/ 384 w 562"/>
                        <a:gd name="T11" fmla="*/ 12 h 699"/>
                        <a:gd name="T12" fmla="*/ 342 w 562"/>
                        <a:gd name="T13" fmla="*/ 4 h 699"/>
                        <a:gd name="T14" fmla="*/ 297 w 562"/>
                        <a:gd name="T15" fmla="*/ 0 h 699"/>
                        <a:gd name="T16" fmla="*/ 248 w 562"/>
                        <a:gd name="T17" fmla="*/ 3 h 699"/>
                        <a:gd name="T18" fmla="*/ 185 w 562"/>
                        <a:gd name="T19" fmla="*/ 10 h 699"/>
                        <a:gd name="T20" fmla="*/ 132 w 562"/>
                        <a:gd name="T21" fmla="*/ 24 h 699"/>
                        <a:gd name="T22" fmla="*/ 80 w 562"/>
                        <a:gd name="T23" fmla="*/ 38 h 699"/>
                        <a:gd name="T24" fmla="*/ 34 w 562"/>
                        <a:gd name="T25" fmla="*/ 58 h 699"/>
                        <a:gd name="T26" fmla="*/ 0 w 562"/>
                        <a:gd name="T27" fmla="*/ 76 h 699"/>
                        <a:gd name="T28" fmla="*/ 197 w 562"/>
                        <a:gd name="T29" fmla="*/ 699 h 69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562"/>
                        <a:gd name="T46" fmla="*/ 0 h 699"/>
                        <a:gd name="T47" fmla="*/ 562 w 562"/>
                        <a:gd name="T48" fmla="*/ 699 h 69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562" h="699">
                          <a:moveTo>
                            <a:pt x="358" y="699"/>
                          </a:moveTo>
                          <a:lnTo>
                            <a:pt x="562" y="69"/>
                          </a:lnTo>
                          <a:lnTo>
                            <a:pt x="526" y="56"/>
                          </a:lnTo>
                          <a:lnTo>
                            <a:pt x="485" y="38"/>
                          </a:lnTo>
                          <a:lnTo>
                            <a:pt x="431" y="24"/>
                          </a:lnTo>
                          <a:lnTo>
                            <a:pt x="384" y="12"/>
                          </a:lnTo>
                          <a:lnTo>
                            <a:pt x="342" y="4"/>
                          </a:lnTo>
                          <a:lnTo>
                            <a:pt x="297" y="0"/>
                          </a:lnTo>
                          <a:lnTo>
                            <a:pt x="248" y="3"/>
                          </a:lnTo>
                          <a:lnTo>
                            <a:pt x="185" y="10"/>
                          </a:lnTo>
                          <a:lnTo>
                            <a:pt x="132" y="24"/>
                          </a:lnTo>
                          <a:lnTo>
                            <a:pt x="80" y="38"/>
                          </a:lnTo>
                          <a:lnTo>
                            <a:pt x="34" y="58"/>
                          </a:lnTo>
                          <a:lnTo>
                            <a:pt x="0" y="76"/>
                          </a:lnTo>
                          <a:lnTo>
                            <a:pt x="197" y="699"/>
                          </a:lnTo>
                        </a:path>
                      </a:pathLst>
                    </a:custGeom>
                    <a:noFill/>
                    <a:ln w="6350">
                      <a:noFill/>
                      <a:miter lim="800000"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34" name="Group 4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676" y="3385"/>
                    <a:ext cx="193" cy="804"/>
                    <a:chOff x="6676" y="3385"/>
                    <a:chExt cx="193" cy="804"/>
                  </a:xfrm>
                </p:grpSpPr>
                <p:sp>
                  <p:nvSpPr>
                    <p:cNvPr id="35" name="Line 4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708" y="3406"/>
                      <a:ext cx="1" cy="783"/>
                    </a:xfrm>
                    <a:prstGeom prst="line">
                      <a:avLst/>
                    </a:prstGeom>
                    <a:noFill/>
                    <a:ln w="6350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6" name="Line 44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6836" y="3406"/>
                      <a:ext cx="4" cy="779"/>
                    </a:xfrm>
                    <a:prstGeom prst="line">
                      <a:avLst/>
                    </a:prstGeom>
                    <a:noFill/>
                    <a:ln w="6350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7" name="Line 45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6866" y="3385"/>
                      <a:ext cx="3" cy="780"/>
                    </a:xfrm>
                    <a:prstGeom prst="line">
                      <a:avLst/>
                    </a:prstGeom>
                    <a:noFill/>
                    <a:ln w="6350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8" name="Line 46"/>
                    <p:cNvSpPr>
                      <a:spLocks noChangeAspect="1"/>
                    </p:cNvSpPr>
                    <p:nvPr/>
                  </p:nvSpPr>
                  <p:spPr bwMode="auto">
                    <a:xfrm flipH="1" flipV="1">
                      <a:off x="6676" y="3385"/>
                      <a:ext cx="2" cy="780"/>
                    </a:xfrm>
                    <a:prstGeom prst="line">
                      <a:avLst/>
                    </a:prstGeom>
                    <a:noFill/>
                    <a:ln w="6350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</p:grpSp>
            <p:sp>
              <p:nvSpPr>
                <p:cNvPr id="30" name="Freeform 47"/>
                <p:cNvSpPr>
                  <a:spLocks noChangeAspect="1"/>
                </p:cNvSpPr>
                <p:nvPr/>
              </p:nvSpPr>
              <p:spPr bwMode="auto">
                <a:xfrm>
                  <a:off x="6740" y="3766"/>
                  <a:ext cx="546" cy="681"/>
                </a:xfrm>
                <a:custGeom>
                  <a:avLst/>
                  <a:gdLst>
                    <a:gd name="T0" fmla="*/ 546 w 546"/>
                    <a:gd name="T1" fmla="*/ 0 h 681"/>
                    <a:gd name="T2" fmla="*/ 523 w 546"/>
                    <a:gd name="T3" fmla="*/ 20 h 681"/>
                    <a:gd name="T4" fmla="*/ 432 w 546"/>
                    <a:gd name="T5" fmla="*/ 441 h 681"/>
                    <a:gd name="T6" fmla="*/ 415 w 546"/>
                    <a:gd name="T7" fmla="*/ 483 h 681"/>
                    <a:gd name="T8" fmla="*/ 388 w 546"/>
                    <a:gd name="T9" fmla="*/ 518 h 681"/>
                    <a:gd name="T10" fmla="*/ 347 w 546"/>
                    <a:gd name="T11" fmla="*/ 550 h 681"/>
                    <a:gd name="T12" fmla="*/ 307 w 546"/>
                    <a:gd name="T13" fmla="*/ 575 h 681"/>
                    <a:gd name="T14" fmla="*/ 262 w 546"/>
                    <a:gd name="T15" fmla="*/ 598 h 681"/>
                    <a:gd name="T16" fmla="*/ 215 w 546"/>
                    <a:gd name="T17" fmla="*/ 618 h 681"/>
                    <a:gd name="T18" fmla="*/ 163 w 546"/>
                    <a:gd name="T19" fmla="*/ 637 h 681"/>
                    <a:gd name="T20" fmla="*/ 119 w 546"/>
                    <a:gd name="T21" fmla="*/ 647 h 681"/>
                    <a:gd name="T22" fmla="*/ 65 w 546"/>
                    <a:gd name="T23" fmla="*/ 656 h 681"/>
                    <a:gd name="T24" fmla="*/ 0 w 546"/>
                    <a:gd name="T25" fmla="*/ 652 h 681"/>
                    <a:gd name="T26" fmla="*/ 10 w 546"/>
                    <a:gd name="T27" fmla="*/ 677 h 681"/>
                    <a:gd name="T28" fmla="*/ 55 w 546"/>
                    <a:gd name="T29" fmla="*/ 681 h 681"/>
                    <a:gd name="T30" fmla="*/ 86 w 546"/>
                    <a:gd name="T31" fmla="*/ 681 h 681"/>
                    <a:gd name="T32" fmla="*/ 134 w 546"/>
                    <a:gd name="T33" fmla="*/ 677 h 681"/>
                    <a:gd name="T34" fmla="*/ 173 w 546"/>
                    <a:gd name="T35" fmla="*/ 674 h 681"/>
                    <a:gd name="T36" fmla="*/ 227 w 546"/>
                    <a:gd name="T37" fmla="*/ 665 h 681"/>
                    <a:gd name="T38" fmla="*/ 269 w 546"/>
                    <a:gd name="T39" fmla="*/ 657 h 681"/>
                    <a:gd name="T40" fmla="*/ 316 w 546"/>
                    <a:gd name="T41" fmla="*/ 643 h 681"/>
                    <a:gd name="T42" fmla="*/ 343 w 546"/>
                    <a:gd name="T43" fmla="*/ 635 h 681"/>
                    <a:gd name="T44" fmla="*/ 384 w 546"/>
                    <a:gd name="T45" fmla="*/ 618 h 681"/>
                    <a:gd name="T46" fmla="*/ 427 w 546"/>
                    <a:gd name="T47" fmla="*/ 590 h 681"/>
                    <a:gd name="T48" fmla="*/ 440 w 546"/>
                    <a:gd name="T49" fmla="*/ 575 h 681"/>
                    <a:gd name="T50" fmla="*/ 452 w 546"/>
                    <a:gd name="T51" fmla="*/ 554 h 681"/>
                    <a:gd name="T52" fmla="*/ 462 w 546"/>
                    <a:gd name="T53" fmla="*/ 512 h 681"/>
                    <a:gd name="T54" fmla="*/ 471 w 546"/>
                    <a:gd name="T55" fmla="*/ 470 h 681"/>
                    <a:gd name="T56" fmla="*/ 546 w 546"/>
                    <a:gd name="T57" fmla="*/ 0 h 68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46"/>
                    <a:gd name="T88" fmla="*/ 0 h 681"/>
                    <a:gd name="T89" fmla="*/ 546 w 546"/>
                    <a:gd name="T90" fmla="*/ 681 h 681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46" h="681">
                      <a:moveTo>
                        <a:pt x="546" y="0"/>
                      </a:moveTo>
                      <a:lnTo>
                        <a:pt x="523" y="20"/>
                      </a:lnTo>
                      <a:lnTo>
                        <a:pt x="432" y="441"/>
                      </a:lnTo>
                      <a:lnTo>
                        <a:pt x="415" y="483"/>
                      </a:lnTo>
                      <a:lnTo>
                        <a:pt x="388" y="518"/>
                      </a:lnTo>
                      <a:lnTo>
                        <a:pt x="347" y="550"/>
                      </a:lnTo>
                      <a:lnTo>
                        <a:pt x="307" y="575"/>
                      </a:lnTo>
                      <a:lnTo>
                        <a:pt x="262" y="598"/>
                      </a:lnTo>
                      <a:lnTo>
                        <a:pt x="215" y="618"/>
                      </a:lnTo>
                      <a:lnTo>
                        <a:pt x="163" y="637"/>
                      </a:lnTo>
                      <a:lnTo>
                        <a:pt x="119" y="647"/>
                      </a:lnTo>
                      <a:lnTo>
                        <a:pt x="65" y="656"/>
                      </a:lnTo>
                      <a:lnTo>
                        <a:pt x="0" y="652"/>
                      </a:lnTo>
                      <a:lnTo>
                        <a:pt x="10" y="677"/>
                      </a:lnTo>
                      <a:lnTo>
                        <a:pt x="55" y="681"/>
                      </a:lnTo>
                      <a:lnTo>
                        <a:pt x="86" y="681"/>
                      </a:lnTo>
                      <a:lnTo>
                        <a:pt x="134" y="677"/>
                      </a:lnTo>
                      <a:lnTo>
                        <a:pt x="173" y="674"/>
                      </a:lnTo>
                      <a:lnTo>
                        <a:pt x="227" y="665"/>
                      </a:lnTo>
                      <a:lnTo>
                        <a:pt x="269" y="657"/>
                      </a:lnTo>
                      <a:lnTo>
                        <a:pt x="316" y="643"/>
                      </a:lnTo>
                      <a:lnTo>
                        <a:pt x="343" y="635"/>
                      </a:lnTo>
                      <a:lnTo>
                        <a:pt x="384" y="618"/>
                      </a:lnTo>
                      <a:lnTo>
                        <a:pt x="427" y="590"/>
                      </a:lnTo>
                      <a:lnTo>
                        <a:pt x="440" y="575"/>
                      </a:lnTo>
                      <a:lnTo>
                        <a:pt x="452" y="554"/>
                      </a:lnTo>
                      <a:lnTo>
                        <a:pt x="462" y="512"/>
                      </a:lnTo>
                      <a:lnTo>
                        <a:pt x="471" y="470"/>
                      </a:lnTo>
                      <a:lnTo>
                        <a:pt x="54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4" name="Rectangle 48"/>
              <p:cNvSpPr>
                <a:spLocks noChangeAspect="1"/>
              </p:cNvSpPr>
              <p:nvPr/>
            </p:nvSpPr>
            <p:spPr bwMode="auto">
              <a:xfrm>
                <a:off x="5695" y="6585"/>
                <a:ext cx="540" cy="315"/>
              </a:xfrm>
              <a:prstGeom prst="rect">
                <a:avLst/>
              </a:prstGeom>
              <a:gradFill rotWithShape="0">
                <a:gsLst>
                  <a:gs pos="0">
                    <a:srgbClr val="808080"/>
                  </a:gs>
                  <a:gs pos="50000">
                    <a:srgbClr val="C0C0C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1" name="Group 49"/>
          <p:cNvGrpSpPr/>
          <p:nvPr/>
        </p:nvGrpSpPr>
        <p:grpSpPr bwMode="auto">
          <a:xfrm>
            <a:off x="10227763" y="3275273"/>
            <a:ext cx="558800" cy="546100"/>
            <a:chOff x="4013" y="890"/>
            <a:chExt cx="1111" cy="624"/>
          </a:xfrm>
        </p:grpSpPr>
        <p:sp>
          <p:nvSpPr>
            <p:cNvPr id="62" name="AutoShape 50"/>
            <p:cNvSpPr>
              <a:spLocks noChangeArrowheads="1"/>
            </p:cNvSpPr>
            <p:nvPr/>
          </p:nvSpPr>
          <p:spPr bwMode="auto">
            <a:xfrm>
              <a:off x="4014" y="1275"/>
              <a:ext cx="1097" cy="174"/>
            </a:xfrm>
            <a:prstGeom prst="parallelogram">
              <a:avLst>
                <a:gd name="adj" fmla="val 157615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3" name="Group 51"/>
            <p:cNvGrpSpPr/>
            <p:nvPr/>
          </p:nvGrpSpPr>
          <p:grpSpPr bwMode="auto">
            <a:xfrm>
              <a:off x="4013" y="890"/>
              <a:ext cx="1111" cy="624"/>
              <a:chOff x="4014" y="890"/>
              <a:chExt cx="1111" cy="624"/>
            </a:xfrm>
          </p:grpSpPr>
          <p:grpSp>
            <p:nvGrpSpPr>
              <p:cNvPr id="64" name="Group 52"/>
              <p:cNvGrpSpPr/>
              <p:nvPr/>
            </p:nvGrpSpPr>
            <p:grpSpPr bwMode="auto">
              <a:xfrm rot="1936516">
                <a:off x="4354" y="890"/>
                <a:ext cx="509" cy="250"/>
                <a:chOff x="4309" y="527"/>
                <a:chExt cx="509" cy="250"/>
              </a:xfrm>
            </p:grpSpPr>
            <p:sp>
              <p:nvSpPr>
                <p:cNvPr id="71" name="AutoShape 53"/>
                <p:cNvSpPr>
                  <a:spLocks noChangeArrowheads="1"/>
                </p:cNvSpPr>
                <p:nvPr/>
              </p:nvSpPr>
              <p:spPr bwMode="auto">
                <a:xfrm rot="3179038">
                  <a:off x="4506" y="489"/>
                  <a:ext cx="91" cy="48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6600"/>
                </a:solidFill>
                <a:ln w="190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2" name="AutoShape 54"/>
                <p:cNvSpPr>
                  <a:spLocks noChangeArrowheads="1"/>
                </p:cNvSpPr>
                <p:nvPr/>
              </p:nvSpPr>
              <p:spPr bwMode="auto">
                <a:xfrm rot="3179038">
                  <a:off x="4735" y="509"/>
                  <a:ext cx="65" cy="10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 w="190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65" name="Freeform 55"/>
              <p:cNvSpPr>
                <a:spLocks noChangeArrowheads="1"/>
              </p:cNvSpPr>
              <p:nvPr/>
            </p:nvSpPr>
            <p:spPr bwMode="auto">
              <a:xfrm>
                <a:off x="4014" y="1448"/>
                <a:ext cx="826" cy="66"/>
              </a:xfrm>
              <a:custGeom>
                <a:avLst/>
                <a:gdLst>
                  <a:gd name="T0" fmla="*/ 0 w 1440"/>
                  <a:gd name="T1" fmla="*/ 0 h 255"/>
                  <a:gd name="T2" fmla="*/ 0 w 1440"/>
                  <a:gd name="T3" fmla="*/ 0 h 255"/>
                  <a:gd name="T4" fmla="*/ 3 w 1440"/>
                  <a:gd name="T5" fmla="*/ 0 h 255"/>
                  <a:gd name="T6" fmla="*/ 3 w 1440"/>
                  <a:gd name="T7" fmla="*/ 0 h 2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255"/>
                  <a:gd name="T14" fmla="*/ 1440 w 1440"/>
                  <a:gd name="T15" fmla="*/ 255 h 2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255">
                    <a:moveTo>
                      <a:pt x="0" y="45"/>
                    </a:moveTo>
                    <a:lnTo>
                      <a:pt x="0" y="255"/>
                    </a:lnTo>
                    <a:lnTo>
                      <a:pt x="1440" y="255"/>
                    </a:lnTo>
                    <a:lnTo>
                      <a:pt x="1440" y="0"/>
                    </a:lnTo>
                  </a:path>
                </a:pathLst>
              </a:custGeom>
              <a:solidFill>
                <a:srgbClr val="FFFF00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Freeform 56"/>
              <p:cNvSpPr>
                <a:spLocks noChangeArrowheads="1"/>
              </p:cNvSpPr>
              <p:nvPr/>
            </p:nvSpPr>
            <p:spPr bwMode="auto">
              <a:xfrm>
                <a:off x="4840" y="1274"/>
                <a:ext cx="285" cy="240"/>
              </a:xfrm>
              <a:custGeom>
                <a:avLst/>
                <a:gdLst>
                  <a:gd name="T0" fmla="*/ 1 w 496"/>
                  <a:gd name="T1" fmla="*/ 0 h 495"/>
                  <a:gd name="T2" fmla="*/ 1 w 496"/>
                  <a:gd name="T3" fmla="*/ 0 h 495"/>
                  <a:gd name="T4" fmla="*/ 0 w 496"/>
                  <a:gd name="T5" fmla="*/ 0 h 495"/>
                  <a:gd name="T6" fmla="*/ 0 60000 65536"/>
                  <a:gd name="T7" fmla="*/ 0 60000 65536"/>
                  <a:gd name="T8" fmla="*/ 0 60000 65536"/>
                  <a:gd name="T9" fmla="*/ 0 w 496"/>
                  <a:gd name="T10" fmla="*/ 0 h 495"/>
                  <a:gd name="T11" fmla="*/ 496 w 496"/>
                  <a:gd name="T12" fmla="*/ 495 h 4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6" h="495">
                    <a:moveTo>
                      <a:pt x="481" y="0"/>
                    </a:moveTo>
                    <a:lnTo>
                      <a:pt x="496" y="150"/>
                    </a:lnTo>
                    <a:lnTo>
                      <a:pt x="0" y="495"/>
                    </a:lnTo>
                  </a:path>
                </a:pathLst>
              </a:custGeom>
              <a:solidFill>
                <a:srgbClr val="FFFF00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AutoShape 57"/>
              <p:cNvSpPr>
                <a:spLocks noChangeArrowheads="1"/>
              </p:cNvSpPr>
              <p:nvPr/>
            </p:nvSpPr>
            <p:spPr bwMode="auto">
              <a:xfrm>
                <a:off x="4342" y="1068"/>
                <a:ext cx="103" cy="29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AutoShape 58"/>
              <p:cNvSpPr>
                <a:spLocks noChangeArrowheads="1"/>
              </p:cNvSpPr>
              <p:nvPr/>
            </p:nvSpPr>
            <p:spPr bwMode="auto">
              <a:xfrm>
                <a:off x="4649" y="1071"/>
                <a:ext cx="104" cy="299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AutoShape 59"/>
              <p:cNvSpPr>
                <a:spLocks noChangeArrowheads="1"/>
              </p:cNvSpPr>
              <p:nvPr/>
            </p:nvSpPr>
            <p:spPr bwMode="auto">
              <a:xfrm rot="-151939">
                <a:off x="4206" y="1293"/>
                <a:ext cx="77" cy="85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AutoShape 60"/>
              <p:cNvSpPr>
                <a:spLocks noChangeArrowheads="1"/>
              </p:cNvSpPr>
              <p:nvPr/>
            </p:nvSpPr>
            <p:spPr bwMode="auto">
              <a:xfrm rot="-151939">
                <a:off x="4852" y="1293"/>
                <a:ext cx="77" cy="85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73" name="Freeform 61"/>
          <p:cNvSpPr>
            <a:spLocks noChangeArrowheads="1"/>
          </p:cNvSpPr>
          <p:nvPr/>
        </p:nvSpPr>
        <p:spPr bwMode="auto">
          <a:xfrm>
            <a:off x="8891088" y="3434023"/>
            <a:ext cx="549275" cy="930275"/>
          </a:xfrm>
          <a:custGeom>
            <a:avLst/>
            <a:gdLst>
              <a:gd name="T0" fmla="*/ 2147483647 w 1089"/>
              <a:gd name="T1" fmla="*/ 2147483647 h 1481"/>
              <a:gd name="T2" fmla="*/ 2147483647 w 1089"/>
              <a:gd name="T3" fmla="*/ 2147483647 h 1481"/>
              <a:gd name="T4" fmla="*/ 2147483647 w 1089"/>
              <a:gd name="T5" fmla="*/ 2147483647 h 1481"/>
              <a:gd name="T6" fmla="*/ 2147483647 w 1089"/>
              <a:gd name="T7" fmla="*/ 0 h 1481"/>
              <a:gd name="T8" fmla="*/ 0 60000 65536"/>
              <a:gd name="T9" fmla="*/ 0 60000 65536"/>
              <a:gd name="T10" fmla="*/ 0 60000 65536"/>
              <a:gd name="T11" fmla="*/ 0 60000 65536"/>
              <a:gd name="T12" fmla="*/ 0 w 1089"/>
              <a:gd name="T13" fmla="*/ 0 h 1481"/>
              <a:gd name="T14" fmla="*/ 1089 w 1089"/>
              <a:gd name="T15" fmla="*/ 1481 h 14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9" h="1481">
                <a:moveTo>
                  <a:pt x="1089" y="1406"/>
                </a:moveTo>
                <a:cubicBezTo>
                  <a:pt x="792" y="1443"/>
                  <a:pt x="496" y="1481"/>
                  <a:pt x="318" y="1383"/>
                </a:cubicBezTo>
                <a:cubicBezTo>
                  <a:pt x="140" y="1285"/>
                  <a:pt x="46" y="1046"/>
                  <a:pt x="23" y="816"/>
                </a:cubicBezTo>
                <a:cubicBezTo>
                  <a:pt x="0" y="586"/>
                  <a:pt x="91" y="293"/>
                  <a:pt x="182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Freeform 62"/>
          <p:cNvSpPr>
            <a:spLocks noChangeArrowheads="1"/>
          </p:cNvSpPr>
          <p:nvPr/>
        </p:nvSpPr>
        <p:spPr bwMode="auto">
          <a:xfrm>
            <a:off x="9534026" y="3341948"/>
            <a:ext cx="788987" cy="322263"/>
          </a:xfrm>
          <a:custGeom>
            <a:avLst/>
            <a:gdLst>
              <a:gd name="T0" fmla="*/ 0 w 1565"/>
              <a:gd name="T1" fmla="*/ 2147483647 h 370"/>
              <a:gd name="T2" fmla="*/ 2147483647 w 1565"/>
              <a:gd name="T3" fmla="*/ 2147483647 h 370"/>
              <a:gd name="T4" fmla="*/ 2147483647 w 1565"/>
              <a:gd name="T5" fmla="*/ 2147483647 h 370"/>
              <a:gd name="T6" fmla="*/ 2147483647 w 1565"/>
              <a:gd name="T7" fmla="*/ 2147483647 h 370"/>
              <a:gd name="T8" fmla="*/ 0 60000 65536"/>
              <a:gd name="T9" fmla="*/ 0 60000 65536"/>
              <a:gd name="T10" fmla="*/ 0 60000 65536"/>
              <a:gd name="T11" fmla="*/ 0 60000 65536"/>
              <a:gd name="T12" fmla="*/ 0 w 1565"/>
              <a:gd name="T13" fmla="*/ 0 h 370"/>
              <a:gd name="T14" fmla="*/ 1565 w 1565"/>
              <a:gd name="T15" fmla="*/ 370 h 3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65" h="370">
                <a:moveTo>
                  <a:pt x="0" y="98"/>
                </a:moveTo>
                <a:cubicBezTo>
                  <a:pt x="158" y="49"/>
                  <a:pt x="317" y="0"/>
                  <a:pt x="476" y="30"/>
                </a:cubicBezTo>
                <a:cubicBezTo>
                  <a:pt x="635" y="60"/>
                  <a:pt x="772" y="222"/>
                  <a:pt x="953" y="279"/>
                </a:cubicBezTo>
                <a:cubicBezTo>
                  <a:pt x="1134" y="336"/>
                  <a:pt x="1349" y="353"/>
                  <a:pt x="1565" y="37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Freeform 63"/>
          <p:cNvSpPr>
            <a:spLocks noChangeArrowheads="1"/>
          </p:cNvSpPr>
          <p:nvPr/>
        </p:nvSpPr>
        <p:spPr bwMode="auto">
          <a:xfrm>
            <a:off x="9967413" y="3640398"/>
            <a:ext cx="762000" cy="723900"/>
          </a:xfrm>
          <a:custGeom>
            <a:avLst/>
            <a:gdLst>
              <a:gd name="T0" fmla="*/ 0 w 1750"/>
              <a:gd name="T1" fmla="*/ 2147483647 h 1206"/>
              <a:gd name="T2" fmla="*/ 2147483647 w 1750"/>
              <a:gd name="T3" fmla="*/ 2147483647 h 1206"/>
              <a:gd name="T4" fmla="*/ 2147483647 w 1750"/>
              <a:gd name="T5" fmla="*/ 2147483647 h 1206"/>
              <a:gd name="T6" fmla="*/ 2147483647 w 1750"/>
              <a:gd name="T7" fmla="*/ 2147483647 h 1206"/>
              <a:gd name="T8" fmla="*/ 2147483647 w 1750"/>
              <a:gd name="T9" fmla="*/ 0 h 12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0"/>
              <a:gd name="T16" fmla="*/ 0 h 1206"/>
              <a:gd name="T17" fmla="*/ 1750 w 1750"/>
              <a:gd name="T18" fmla="*/ 1206 h 12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0" h="1206">
                <a:moveTo>
                  <a:pt x="0" y="1157"/>
                </a:moveTo>
                <a:cubicBezTo>
                  <a:pt x="230" y="1181"/>
                  <a:pt x="461" y="1206"/>
                  <a:pt x="726" y="1157"/>
                </a:cubicBezTo>
                <a:cubicBezTo>
                  <a:pt x="991" y="1108"/>
                  <a:pt x="1426" y="960"/>
                  <a:pt x="1588" y="862"/>
                </a:cubicBezTo>
                <a:cubicBezTo>
                  <a:pt x="1750" y="764"/>
                  <a:pt x="1697" y="711"/>
                  <a:pt x="1701" y="567"/>
                </a:cubicBezTo>
                <a:cubicBezTo>
                  <a:pt x="1705" y="423"/>
                  <a:pt x="1658" y="211"/>
                  <a:pt x="1611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Freeform 64"/>
          <p:cNvSpPr>
            <a:spLocks noChangeArrowheads="1"/>
          </p:cNvSpPr>
          <p:nvPr/>
        </p:nvSpPr>
        <p:spPr bwMode="auto">
          <a:xfrm>
            <a:off x="8984751" y="3491173"/>
            <a:ext cx="582612" cy="434975"/>
          </a:xfrm>
          <a:custGeom>
            <a:avLst/>
            <a:gdLst>
              <a:gd name="T0" fmla="*/ 2147483647 w 1154"/>
              <a:gd name="T1" fmla="*/ 0 h 499"/>
              <a:gd name="T2" fmla="*/ 2147483647 w 1154"/>
              <a:gd name="T3" fmla="*/ 2147483647 h 499"/>
              <a:gd name="T4" fmla="*/ 2147483647 w 1154"/>
              <a:gd name="T5" fmla="*/ 2147483647 h 499"/>
              <a:gd name="T6" fmla="*/ 2147483647 w 1154"/>
              <a:gd name="T7" fmla="*/ 2147483647 h 499"/>
              <a:gd name="T8" fmla="*/ 2147483647 w 1154"/>
              <a:gd name="T9" fmla="*/ 0 h 4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4"/>
              <a:gd name="T16" fmla="*/ 0 h 499"/>
              <a:gd name="T17" fmla="*/ 1154 w 1154"/>
              <a:gd name="T18" fmla="*/ 499 h 4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4" h="499">
                <a:moveTo>
                  <a:pt x="1" y="0"/>
                </a:moveTo>
                <a:cubicBezTo>
                  <a:pt x="0" y="153"/>
                  <a:pt x="0" y="307"/>
                  <a:pt x="91" y="386"/>
                </a:cubicBezTo>
                <a:cubicBezTo>
                  <a:pt x="182" y="465"/>
                  <a:pt x="382" y="499"/>
                  <a:pt x="545" y="476"/>
                </a:cubicBezTo>
                <a:cubicBezTo>
                  <a:pt x="708" y="453"/>
                  <a:pt x="980" y="329"/>
                  <a:pt x="1067" y="250"/>
                </a:cubicBezTo>
                <a:cubicBezTo>
                  <a:pt x="1154" y="171"/>
                  <a:pt x="1067" y="42"/>
                  <a:pt x="1067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</a:ln>
        </p:spPr>
        <p:txBody>
          <a:bodyPr wrap="none" anchor="ctr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7" name="Group 65"/>
          <p:cNvGrpSpPr/>
          <p:nvPr/>
        </p:nvGrpSpPr>
        <p:grpSpPr bwMode="auto">
          <a:xfrm flipH="1">
            <a:off x="9184776" y="3757873"/>
            <a:ext cx="168275" cy="282575"/>
            <a:chOff x="1814" y="1389"/>
            <a:chExt cx="408" cy="521"/>
          </a:xfrm>
        </p:grpSpPr>
        <p:sp>
          <p:nvSpPr>
            <p:cNvPr id="78" name="Line 66"/>
            <p:cNvSpPr>
              <a:spLocks noChangeShapeType="1"/>
            </p:cNvSpPr>
            <p:nvPr/>
          </p:nvSpPr>
          <p:spPr bwMode="auto">
            <a:xfrm>
              <a:off x="1927" y="1389"/>
              <a:ext cx="227" cy="52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Line 67"/>
            <p:cNvSpPr>
              <a:spLocks noChangeShapeType="1"/>
            </p:cNvSpPr>
            <p:nvPr/>
          </p:nvSpPr>
          <p:spPr bwMode="auto">
            <a:xfrm flipV="1">
              <a:off x="1814" y="1412"/>
              <a:ext cx="408" cy="43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0" name="Group 68"/>
          <p:cNvGrpSpPr/>
          <p:nvPr/>
        </p:nvGrpSpPr>
        <p:grpSpPr bwMode="auto">
          <a:xfrm>
            <a:off x="9129213" y="3089536"/>
            <a:ext cx="204788" cy="288925"/>
            <a:chOff x="7109" y="2034"/>
            <a:chExt cx="1784" cy="1613"/>
          </a:xfrm>
        </p:grpSpPr>
        <p:sp>
          <p:nvSpPr>
            <p:cNvPr id="81" name="Line 69"/>
            <p:cNvSpPr>
              <a:spLocks noChangeAspect="1"/>
            </p:cNvSpPr>
            <p:nvPr/>
          </p:nvSpPr>
          <p:spPr bwMode="auto">
            <a:xfrm flipV="1">
              <a:off x="8003" y="2034"/>
              <a:ext cx="0" cy="20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Line 70"/>
            <p:cNvSpPr>
              <a:spLocks noChangeAspect="1"/>
            </p:cNvSpPr>
            <p:nvPr/>
          </p:nvSpPr>
          <p:spPr bwMode="auto">
            <a:xfrm flipV="1">
              <a:off x="8406" y="2205"/>
              <a:ext cx="121" cy="1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Line 71"/>
            <p:cNvSpPr>
              <a:spLocks noChangeAspect="1"/>
            </p:cNvSpPr>
            <p:nvPr/>
          </p:nvSpPr>
          <p:spPr bwMode="auto">
            <a:xfrm flipV="1">
              <a:off x="8655" y="2651"/>
              <a:ext cx="196" cy="6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Line 72"/>
            <p:cNvSpPr>
              <a:spLocks noChangeAspect="1"/>
            </p:cNvSpPr>
            <p:nvPr/>
          </p:nvSpPr>
          <p:spPr bwMode="auto">
            <a:xfrm>
              <a:off x="8655" y="3138"/>
              <a:ext cx="196" cy="6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Line 73"/>
            <p:cNvSpPr>
              <a:spLocks noChangeAspect="1"/>
            </p:cNvSpPr>
            <p:nvPr/>
          </p:nvSpPr>
          <p:spPr bwMode="auto">
            <a:xfrm>
              <a:off x="8406" y="3481"/>
              <a:ext cx="121" cy="1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Line 74"/>
            <p:cNvSpPr>
              <a:spLocks noChangeAspect="1"/>
            </p:cNvSpPr>
            <p:nvPr/>
          </p:nvSpPr>
          <p:spPr bwMode="auto">
            <a:xfrm flipH="1">
              <a:off x="7478" y="3481"/>
              <a:ext cx="121" cy="1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Line 75"/>
            <p:cNvSpPr>
              <a:spLocks noChangeAspect="1"/>
            </p:cNvSpPr>
            <p:nvPr/>
          </p:nvSpPr>
          <p:spPr bwMode="auto">
            <a:xfrm flipH="1">
              <a:off x="7154" y="3138"/>
              <a:ext cx="196" cy="6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Line 76"/>
            <p:cNvSpPr>
              <a:spLocks noChangeAspect="1"/>
            </p:cNvSpPr>
            <p:nvPr/>
          </p:nvSpPr>
          <p:spPr bwMode="auto">
            <a:xfrm flipH="1" flipV="1">
              <a:off x="7154" y="2651"/>
              <a:ext cx="196" cy="6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Line 77"/>
            <p:cNvSpPr>
              <a:spLocks noChangeAspect="1"/>
            </p:cNvSpPr>
            <p:nvPr/>
          </p:nvSpPr>
          <p:spPr bwMode="auto">
            <a:xfrm flipH="1" flipV="1">
              <a:off x="7478" y="2205"/>
              <a:ext cx="121" cy="1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Line 78"/>
            <p:cNvSpPr>
              <a:spLocks noChangeAspect="1"/>
            </p:cNvSpPr>
            <p:nvPr/>
          </p:nvSpPr>
          <p:spPr bwMode="auto">
            <a:xfrm rot="5400000" flipV="1">
              <a:off x="8790" y="2825"/>
              <a:ext cx="0" cy="20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Line 79"/>
            <p:cNvSpPr>
              <a:spLocks noChangeAspect="1"/>
            </p:cNvSpPr>
            <p:nvPr/>
          </p:nvSpPr>
          <p:spPr bwMode="auto">
            <a:xfrm rot="5400000" flipV="1">
              <a:off x="8578" y="3308"/>
              <a:ext cx="121" cy="1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Line 80"/>
            <p:cNvSpPr>
              <a:spLocks noChangeAspect="1"/>
            </p:cNvSpPr>
            <p:nvPr/>
          </p:nvSpPr>
          <p:spPr bwMode="auto">
            <a:xfrm rot="5400000">
              <a:off x="7302" y="3308"/>
              <a:ext cx="121" cy="1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Line 81"/>
            <p:cNvSpPr>
              <a:spLocks noChangeAspect="1"/>
            </p:cNvSpPr>
            <p:nvPr/>
          </p:nvSpPr>
          <p:spPr bwMode="auto">
            <a:xfrm rot="5400000" flipH="1">
              <a:off x="7212" y="2825"/>
              <a:ext cx="0" cy="20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Line 82"/>
            <p:cNvSpPr>
              <a:spLocks noChangeAspect="1"/>
            </p:cNvSpPr>
            <p:nvPr/>
          </p:nvSpPr>
          <p:spPr bwMode="auto">
            <a:xfrm rot="5400000" flipH="1">
              <a:off x="7302" y="2380"/>
              <a:ext cx="121" cy="1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Line 83"/>
            <p:cNvSpPr>
              <a:spLocks noChangeAspect="1"/>
            </p:cNvSpPr>
            <p:nvPr/>
          </p:nvSpPr>
          <p:spPr bwMode="auto">
            <a:xfrm rot="5400000" flipH="1">
              <a:off x="7658" y="2145"/>
              <a:ext cx="196" cy="6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Line 84"/>
            <p:cNvSpPr>
              <a:spLocks noChangeAspect="1"/>
            </p:cNvSpPr>
            <p:nvPr/>
          </p:nvSpPr>
          <p:spPr bwMode="auto">
            <a:xfrm rot="5400000" flipH="1" flipV="1">
              <a:off x="8145" y="2145"/>
              <a:ext cx="196" cy="6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Line 85"/>
            <p:cNvSpPr>
              <a:spLocks noChangeAspect="1"/>
            </p:cNvSpPr>
            <p:nvPr/>
          </p:nvSpPr>
          <p:spPr bwMode="auto">
            <a:xfrm rot="5400000" flipH="1" flipV="1">
              <a:off x="8578" y="2380"/>
              <a:ext cx="121" cy="1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8" name="组合 91138"/>
          <p:cNvGrpSpPr/>
          <p:nvPr/>
        </p:nvGrpSpPr>
        <p:grpSpPr bwMode="auto">
          <a:xfrm>
            <a:off x="5112294" y="2805873"/>
            <a:ext cx="3313112" cy="1871662"/>
            <a:chOff x="1008" y="1248"/>
            <a:chExt cx="3232" cy="2500"/>
          </a:xfrm>
        </p:grpSpPr>
        <p:sp>
          <p:nvSpPr>
            <p:cNvPr id="99" name="上弧形箭头 91139"/>
            <p:cNvSpPr>
              <a:spLocks noChangeArrowheads="1"/>
            </p:cNvSpPr>
            <p:nvPr/>
          </p:nvSpPr>
          <p:spPr bwMode="auto">
            <a:xfrm rot="3623372">
              <a:off x="2592" y="2448"/>
              <a:ext cx="288" cy="480"/>
            </a:xfrm>
            <a:prstGeom prst="curvedDownArrow">
              <a:avLst>
                <a:gd name="adj1" fmla="val 20000"/>
                <a:gd name="adj2" fmla="val 40000"/>
                <a:gd name="adj3" fmla="val 5555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0" name="组合 91140"/>
            <p:cNvGrpSpPr/>
            <p:nvPr/>
          </p:nvGrpSpPr>
          <p:grpSpPr bwMode="auto">
            <a:xfrm>
              <a:off x="1008" y="1248"/>
              <a:ext cx="3232" cy="2500"/>
              <a:chOff x="1328" y="1235"/>
              <a:chExt cx="3232" cy="2500"/>
            </a:xfrm>
          </p:grpSpPr>
          <p:pic>
            <p:nvPicPr>
              <p:cNvPr id="101" name="图片 91141" descr="va1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28" y="1235"/>
                <a:ext cx="2832" cy="1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" name="图片 91142" descr="vak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76" y="2352"/>
                <a:ext cx="1776" cy="1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" name="任意多边形 91143"/>
              <p:cNvSpPr>
                <a:spLocks noChangeArrowheads="1"/>
              </p:cNvSpPr>
              <p:nvPr/>
            </p:nvSpPr>
            <p:spPr bwMode="auto">
              <a:xfrm>
                <a:off x="3072" y="1744"/>
                <a:ext cx="1464" cy="1520"/>
              </a:xfrm>
              <a:custGeom>
                <a:avLst/>
                <a:gdLst>
                  <a:gd name="T0" fmla="*/ 0 w 1464"/>
                  <a:gd name="T1" fmla="*/ 0 h 1520"/>
                  <a:gd name="T2" fmla="*/ 1464 w 1464"/>
                  <a:gd name="T3" fmla="*/ 1520 h 1520"/>
                </a:gdLst>
                <a:ahLst/>
                <a:cxnLst/>
                <a:rect l="T0" t="T1" r="T2" b="T3"/>
                <a:pathLst>
                  <a:path w="1464" h="1520">
                    <a:moveTo>
                      <a:pt x="960" y="128"/>
                    </a:moveTo>
                    <a:cubicBezTo>
                      <a:pt x="1212" y="64"/>
                      <a:pt x="1464" y="0"/>
                      <a:pt x="1440" y="176"/>
                    </a:cubicBezTo>
                    <a:cubicBezTo>
                      <a:pt x="1416" y="352"/>
                      <a:pt x="1056" y="960"/>
                      <a:pt x="816" y="1184"/>
                    </a:cubicBezTo>
                    <a:cubicBezTo>
                      <a:pt x="576" y="1408"/>
                      <a:pt x="136" y="1464"/>
                      <a:pt x="0" y="152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miter lim="800000"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" name="任意多边形 91144"/>
              <p:cNvSpPr>
                <a:spLocks noChangeArrowheads="1"/>
              </p:cNvSpPr>
              <p:nvPr/>
            </p:nvSpPr>
            <p:spPr bwMode="auto">
              <a:xfrm>
                <a:off x="1328" y="1680"/>
                <a:ext cx="928" cy="1536"/>
              </a:xfrm>
              <a:custGeom>
                <a:avLst/>
                <a:gdLst>
                  <a:gd name="T0" fmla="*/ 0 w 928"/>
                  <a:gd name="T1" fmla="*/ 0 h 1536"/>
                  <a:gd name="T2" fmla="*/ 928 w 928"/>
                  <a:gd name="T3" fmla="*/ 1536 h 1536"/>
                </a:gdLst>
                <a:ahLst/>
                <a:cxnLst/>
                <a:rect l="T0" t="T1" r="T2" b="T3"/>
                <a:pathLst>
                  <a:path w="928" h="1536">
                    <a:moveTo>
                      <a:pt x="880" y="0"/>
                    </a:moveTo>
                    <a:cubicBezTo>
                      <a:pt x="456" y="12"/>
                      <a:pt x="32" y="24"/>
                      <a:pt x="16" y="240"/>
                    </a:cubicBezTo>
                    <a:cubicBezTo>
                      <a:pt x="0" y="456"/>
                      <a:pt x="640" y="1080"/>
                      <a:pt x="784" y="1296"/>
                    </a:cubicBezTo>
                    <a:cubicBezTo>
                      <a:pt x="928" y="1512"/>
                      <a:pt x="864" y="1496"/>
                      <a:pt x="880" y="153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05" name="组合 91166"/>
          <p:cNvGrpSpPr/>
          <p:nvPr/>
        </p:nvGrpSpPr>
        <p:grpSpPr bwMode="auto">
          <a:xfrm>
            <a:off x="6361069" y="3634418"/>
            <a:ext cx="638175" cy="339725"/>
            <a:chOff x="3016" y="1933"/>
            <a:chExt cx="2313" cy="1919"/>
          </a:xfrm>
        </p:grpSpPr>
        <p:sp>
          <p:nvSpPr>
            <p:cNvPr id="106" name="直接连接符 91167"/>
            <p:cNvSpPr>
              <a:spLocks noChangeShapeType="1"/>
            </p:cNvSpPr>
            <p:nvPr/>
          </p:nvSpPr>
          <p:spPr bwMode="auto">
            <a:xfrm>
              <a:off x="3061" y="1933"/>
              <a:ext cx="2268" cy="1905"/>
            </a:xfrm>
            <a:prstGeom prst="line">
              <a:avLst/>
            </a:prstGeom>
            <a:noFill/>
            <a:ln w="889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直接连接符 91168"/>
            <p:cNvSpPr>
              <a:spLocks noChangeShapeType="1"/>
            </p:cNvSpPr>
            <p:nvPr/>
          </p:nvSpPr>
          <p:spPr bwMode="auto">
            <a:xfrm flipV="1">
              <a:off x="3016" y="1947"/>
              <a:ext cx="2268" cy="1905"/>
            </a:xfrm>
            <a:prstGeom prst="line">
              <a:avLst/>
            </a:prstGeom>
            <a:noFill/>
            <a:ln w="889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08" name="Picture 16" descr="火灾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08469" y="4861164"/>
            <a:ext cx="2111375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" name="矩形 108"/>
          <p:cNvSpPr/>
          <p:nvPr/>
        </p:nvSpPr>
        <p:spPr>
          <a:xfrm>
            <a:off x="2685168" y="921633"/>
            <a:ext cx="413067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73E87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通路、断路和短路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文本框 13"/>
          <p:cNvSpPr txBox="1"/>
          <p:nvPr/>
        </p:nvSpPr>
        <p:spPr>
          <a:xfrm>
            <a:off x="1912584" y="1486607"/>
            <a:ext cx="14944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、短路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369536" y="110114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新课教学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73" grpId="0" animBg="1"/>
      <p:bldP spid="74" grpId="0" animBg="1"/>
      <p:bldP spid="75" grpId="0" animBg="1"/>
      <p:bldP spid="7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85168" y="921633"/>
            <a:ext cx="21874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三、电路图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38571" y="1421095"/>
            <a:ext cx="8726487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165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zh-CN" altLang="en-US" sz="24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电路图：</a:t>
            </a:r>
            <a:r>
              <a:rPr kumimoji="1" lang="zh-CN" altLang="en-US" sz="2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我们常把规定的符号表示电路中的元件，把这些符号用代表导线的线段连接起来，就可以表示由实物组成的电路，这种图就叫作电路图</a:t>
            </a:r>
            <a:endParaRPr kumimoji="1" lang="zh-CN" altLang="en-US" sz="24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3652186" y="2782344"/>
            <a:ext cx="49688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电路中一些常见元件的符号</a:t>
            </a:r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表格 6"/>
          <p:cNvGraphicFramePr/>
          <p:nvPr/>
        </p:nvGraphicFramePr>
        <p:xfrm>
          <a:off x="2070513" y="3571984"/>
          <a:ext cx="7424216" cy="26158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3779"/>
                <a:gridCol w="1338329"/>
                <a:gridCol w="2695545"/>
                <a:gridCol w="1016563"/>
              </a:tblGrid>
              <a:tr h="4806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/>
                        <a:t>            </a:t>
                      </a:r>
                      <a:r>
                        <a:rPr lang="zh-CN" altLang="en-US" dirty="0"/>
                        <a:t>实物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    </a:t>
                      </a:r>
                      <a:r>
                        <a:rPr lang="zh-CN" altLang="en-US"/>
                        <a:t>符号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               </a:t>
                      </a:r>
                      <a:r>
                        <a:rPr lang="zh-CN" altLang="en-US"/>
                        <a:t>实物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   </a:t>
                      </a:r>
                      <a:r>
                        <a:rPr lang="zh-CN" altLang="en-US"/>
                        <a:t>符号</a:t>
                      </a:r>
                      <a:endParaRPr lang="zh-CN" altLang="en-US"/>
                    </a:p>
                  </a:txBody>
                  <a:tcPr/>
                </a:tc>
              </a:tr>
              <a:tr h="64811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电灯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电池、电池组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49523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电铃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电动机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49596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单刀单掷开关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交叉不连接导线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49596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单刀单掷开关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交叉连接导线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图片 7" descr="8K}`J{PVT`BYKT90((_2$)T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689763" y="4103796"/>
            <a:ext cx="493768" cy="508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 descr="BV1JW4F}ZWFKG$]IUTY4$QK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9763" y="4768631"/>
            <a:ext cx="563262" cy="37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 descr="Y{~0KC@OVA`OA2`ZO4FY@LA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1476" y="5272238"/>
            <a:ext cx="638241" cy="358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 descr="{QZN`BGB`4Q)%P8G%W99){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9250" y="4192696"/>
            <a:ext cx="449877" cy="40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 descr="`AAB8IYKF%%E)L)%[YS%]NO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69666" y="4825434"/>
            <a:ext cx="515713" cy="29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12" descr="5[S@K]WIO~T9`1C@1MDZ`TA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94302" y="5309817"/>
            <a:ext cx="581550" cy="30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13" descr="5K_H$`25(E1]3`7FI2K$J)U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9913" y="4103795"/>
            <a:ext cx="669331" cy="39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 descr="Z[GTN{43Y5UO`6VNVV)H42K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43665" y="4773569"/>
            <a:ext cx="811975" cy="316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6" descr="T9_]9N86T_~430@U~9DA0QD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56577" y="5344569"/>
            <a:ext cx="437078" cy="30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17" descr=")DOB}I_]~5ZKGX]V~V{3J{K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96587" y="5847828"/>
            <a:ext cx="517541" cy="30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图片 18" descr="UG$`AA}8W[O5B3W1UU2VV_B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740557" y="4108038"/>
            <a:ext cx="515714" cy="47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9" descr="7PIAELZ6$RA$$L7Z1CB@)SI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822759" y="4743058"/>
            <a:ext cx="384042" cy="4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20" descr="`2WBN9I_F6}[8%R_WP`6P$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69479" y="5309817"/>
            <a:ext cx="399573" cy="31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21" descr="`2WBN9I_F6}[8%R_WP`6P$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95226" y="5800898"/>
            <a:ext cx="311196" cy="34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2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779380" y="5873923"/>
            <a:ext cx="568749" cy="26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图片 23" descr="IMJAUU1U[`GN7YQW7{(C[`5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680036" y="5800897"/>
            <a:ext cx="877809" cy="37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矩形 23"/>
          <p:cNvSpPr/>
          <p:nvPr/>
        </p:nvSpPr>
        <p:spPr>
          <a:xfrm>
            <a:off x="369536" y="110114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新课教学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1"/>
          <a:srcRect l="7915" t="8800" r="11401" b="11813"/>
          <a:stretch>
            <a:fillRect/>
          </a:stretch>
        </p:blipFill>
        <p:spPr bwMode="auto">
          <a:xfrm>
            <a:off x="1185407" y="1682402"/>
            <a:ext cx="364490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4421035" y="4058195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Group 8"/>
          <p:cNvGrpSpPr/>
          <p:nvPr/>
        </p:nvGrpSpPr>
        <p:grpSpPr bwMode="auto">
          <a:xfrm>
            <a:off x="2836710" y="3813720"/>
            <a:ext cx="73025" cy="512762"/>
            <a:chOff x="3696" y="2042"/>
            <a:chExt cx="46" cy="272"/>
          </a:xfrm>
        </p:grpSpPr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3696" y="2115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3742" y="2042"/>
              <a:ext cx="0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Line 11"/>
          <p:cNvSpPr>
            <a:spLocks noChangeShapeType="1"/>
          </p:cNvSpPr>
          <p:nvPr/>
        </p:nvSpPr>
        <p:spPr bwMode="auto">
          <a:xfrm flipH="1" flipV="1">
            <a:off x="2908148" y="4072482"/>
            <a:ext cx="1512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Group 17"/>
          <p:cNvGrpSpPr/>
          <p:nvPr/>
        </p:nvGrpSpPr>
        <p:grpSpPr bwMode="auto">
          <a:xfrm>
            <a:off x="4133698" y="4605882"/>
            <a:ext cx="576262" cy="542925"/>
            <a:chOff x="2160" y="10488"/>
            <a:chExt cx="720" cy="720"/>
          </a:xfrm>
        </p:grpSpPr>
        <p:sp>
          <p:nvSpPr>
            <p:cNvPr id="11" name="Oval 18"/>
            <p:cNvSpPr>
              <a:spLocks noChangeArrowheads="1"/>
            </p:cNvSpPr>
            <p:nvPr/>
          </p:nvSpPr>
          <p:spPr bwMode="auto">
            <a:xfrm>
              <a:off x="2160" y="10488"/>
              <a:ext cx="720" cy="7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2" name="Group 19"/>
            <p:cNvGrpSpPr/>
            <p:nvPr/>
          </p:nvGrpSpPr>
          <p:grpSpPr bwMode="auto">
            <a:xfrm>
              <a:off x="2282" y="10573"/>
              <a:ext cx="454" cy="544"/>
              <a:chOff x="3600" y="10488"/>
              <a:chExt cx="720" cy="780"/>
            </a:xfrm>
          </p:grpSpPr>
          <p:sp>
            <p:nvSpPr>
              <p:cNvPr id="13" name="Line 20"/>
              <p:cNvSpPr>
                <a:spLocks noChangeShapeType="1"/>
              </p:cNvSpPr>
              <p:nvPr/>
            </p:nvSpPr>
            <p:spPr bwMode="auto">
              <a:xfrm flipH="1">
                <a:off x="3600" y="10488"/>
                <a:ext cx="720" cy="7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Line 21"/>
              <p:cNvSpPr>
                <a:spLocks noChangeShapeType="1"/>
              </p:cNvSpPr>
              <p:nvPr/>
            </p:nvSpPr>
            <p:spPr bwMode="auto">
              <a:xfrm>
                <a:off x="3600" y="10488"/>
                <a:ext cx="720" cy="7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5" name="Line 17"/>
          <p:cNvSpPr>
            <a:spLocks noChangeShapeType="1"/>
          </p:cNvSpPr>
          <p:nvPr/>
        </p:nvSpPr>
        <p:spPr bwMode="auto">
          <a:xfrm flipH="1" flipV="1">
            <a:off x="965048" y="5742532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Group 18"/>
          <p:cNvGrpSpPr/>
          <p:nvPr/>
        </p:nvGrpSpPr>
        <p:grpSpPr bwMode="auto">
          <a:xfrm>
            <a:off x="1900085" y="5483770"/>
            <a:ext cx="1223963" cy="255587"/>
            <a:chOff x="4287" y="3067"/>
            <a:chExt cx="816" cy="136"/>
          </a:xfrm>
        </p:grpSpPr>
        <p:sp>
          <p:nvSpPr>
            <p:cNvPr id="17" name="Line 19"/>
            <p:cNvSpPr>
              <a:spLocks noChangeShapeType="1"/>
            </p:cNvSpPr>
            <p:nvPr/>
          </p:nvSpPr>
          <p:spPr bwMode="auto">
            <a:xfrm flipH="1" flipV="1">
              <a:off x="4287" y="3203"/>
              <a:ext cx="31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 flipV="1">
              <a:off x="4604" y="3067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 flipH="1" flipV="1">
              <a:off x="4785" y="3203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Line 22"/>
          <p:cNvSpPr>
            <a:spLocks noChangeShapeType="1"/>
          </p:cNvSpPr>
          <p:nvPr/>
        </p:nvSpPr>
        <p:spPr bwMode="auto">
          <a:xfrm>
            <a:off x="938234" y="4074244"/>
            <a:ext cx="14288" cy="1646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 flipH="1" flipV="1">
            <a:off x="934885" y="4086770"/>
            <a:ext cx="1901825" cy="14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 flipH="1" flipV="1">
            <a:off x="3124048" y="5742532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4421035" y="5167857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18"/>
          <p:cNvSpPr txBox="1"/>
          <p:nvPr/>
        </p:nvSpPr>
        <p:spPr>
          <a:xfrm>
            <a:off x="6303137" y="1129562"/>
            <a:ext cx="31540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总结：</a:t>
            </a:r>
            <a:endParaRPr lang="en-US" altLang="zh-CN" sz="24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电路图的画法要求</a:t>
            </a:r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19"/>
          <p:cNvSpPr txBox="1"/>
          <p:nvPr/>
        </p:nvSpPr>
        <p:spPr>
          <a:xfrm>
            <a:off x="6135948" y="2148758"/>
            <a:ext cx="5364162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、使用统一规定的符号；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、各电路元件分布要均匀；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、尽量避免连线交叉；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、连线要横平竖直，尽量使电路图简洁美观；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en-US" sz="24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按顺序从正极依次画到负极，或从负极依次画到正极</a:t>
            </a:r>
            <a:r>
              <a:rPr lang="en-US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26"/>
          <p:cNvSpPr txBox="1">
            <a:spLocks noChangeArrowheads="1"/>
          </p:cNvSpPr>
          <p:nvPr/>
        </p:nvSpPr>
        <p:spPr bwMode="auto">
          <a:xfrm>
            <a:off x="3053568" y="3242632"/>
            <a:ext cx="180816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实物图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27"/>
          <p:cNvSpPr txBox="1">
            <a:spLocks noChangeArrowheads="1"/>
          </p:cNvSpPr>
          <p:nvPr/>
        </p:nvSpPr>
        <p:spPr bwMode="auto">
          <a:xfrm>
            <a:off x="1900085" y="6002882"/>
            <a:ext cx="158591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电路图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69535" y="1101141"/>
            <a:ext cx="1415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例题讲解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5" grpId="0" animBg="1"/>
      <p:bldP spid="20" grpId="0" animBg="1"/>
      <p:bldP spid="21" grpId="0" animBg="1"/>
      <p:bldP spid="22" grpId="0" animBg="1"/>
      <p:bldP spid="23" grpId="0" animBg="1"/>
      <p:bldP spid="30" grpId="0"/>
      <p:bldP spid="31" grpId="0"/>
      <p:bldP spid="35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048105" y="3364439"/>
          <a:ext cx="2223924" cy="161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位图图像" r:id="rId1" imgW="2143125" imgH="1552575" progId="PBrush">
                  <p:embed/>
                </p:oleObj>
              </mc:Choice>
              <mc:Fallback>
                <p:oleObj name="位图图像" r:id="rId1" imgW="2143125" imgH="1552575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8105" y="3364439"/>
                        <a:ext cx="2223924" cy="1610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8890442" y="3230828"/>
          <a:ext cx="2101241" cy="160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位图图像" r:id="rId3" imgW="1543050" imgH="1181100" progId="PBrush">
                  <p:embed/>
                </p:oleObj>
              </mc:Choice>
              <mc:Fallback>
                <p:oleObj name="位图图像" r:id="rId3" imgW="1543050" imgH="1181100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442" y="3230828"/>
                        <a:ext cx="2101241" cy="160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6196302" y="3295546"/>
          <a:ext cx="2352016" cy="1591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位图图像" r:id="rId5" imgW="1914525" imgH="1295400" progId="PBrush">
                  <p:embed/>
                </p:oleObj>
              </mc:Choice>
              <mc:Fallback>
                <p:oleObj name="位图图像" r:id="rId5" imgW="1914525" imgH="1295400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6302" y="3295546"/>
                        <a:ext cx="2352016" cy="15918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907177" y="2199518"/>
            <a:ext cx="70104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kumimoji="1" lang="zh-CN" altLang="en-US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判断</a:t>
            </a:r>
            <a:r>
              <a:rPr kumimoji="1"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下列</a:t>
            </a:r>
            <a:r>
              <a:rPr kumimoji="1" lang="zh-CN" altLang="en-US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电路图或所示电路连接有</a:t>
            </a:r>
            <a:r>
              <a:rPr kumimoji="1"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何</a:t>
            </a:r>
            <a:r>
              <a:rPr kumimoji="1" lang="zh-CN" altLang="en-US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缺点。</a:t>
            </a:r>
            <a:endParaRPr kumimoji="1"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16985" y="3290326"/>
            <a:ext cx="2271291" cy="1659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369536" y="110114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练习巩固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6" descr="C:\Documents and Settings\zhanglijuan\桌面\dianlu1.tif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36197" y="1880057"/>
            <a:ext cx="5214937" cy="4210050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Text Box 137"/>
          <p:cNvSpPr txBox="1">
            <a:spLocks noChangeArrowheads="1"/>
          </p:cNvSpPr>
          <p:nvPr/>
        </p:nvSpPr>
        <p:spPr bwMode="auto">
          <a:xfrm>
            <a:off x="5792243" y="3598101"/>
            <a:ext cx="762000" cy="692150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lIns="96741" tIns="48370" rIns="96741" bIns="48370"/>
          <a:lstStyle/>
          <a:p>
            <a:pPr defTabSz="968375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Ｌ</a:t>
            </a:r>
            <a:r>
              <a:rPr lang="en-US" altLang="zh-CN" sz="24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en-US" altLang="zh-CN" sz="2400" baseline="-25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Text Box 93"/>
          <p:cNvSpPr txBox="1">
            <a:spLocks noChangeArrowheads="1"/>
          </p:cNvSpPr>
          <p:nvPr/>
        </p:nvSpPr>
        <p:spPr bwMode="auto">
          <a:xfrm>
            <a:off x="3907467" y="4219184"/>
            <a:ext cx="962025" cy="692150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lIns="96741" tIns="48370" rIns="96741" bIns="48370"/>
          <a:lstStyle/>
          <a:p>
            <a:pPr defTabSz="968375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Ｌ</a:t>
            </a:r>
            <a:r>
              <a:rPr lang="en-US" altLang="zh-CN" sz="24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en-US" altLang="zh-CN" sz="2400" baseline="-25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3698309" y="2718257"/>
            <a:ext cx="746125" cy="563562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lIns="96741" tIns="48370" rIns="96741" bIns="48370"/>
          <a:lstStyle/>
          <a:p>
            <a:pPr defTabSz="968375"/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Rectangle 204"/>
          <p:cNvSpPr>
            <a:spLocks noChangeArrowheads="1"/>
          </p:cNvSpPr>
          <p:nvPr/>
        </p:nvSpPr>
        <p:spPr bwMode="auto">
          <a:xfrm>
            <a:off x="2479109" y="1048207"/>
            <a:ext cx="6159500" cy="467017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lIns="96741" tIns="48370" rIns="96741" bIns="48370" anchor="ctr">
            <a:spAutoFit/>
          </a:bodyPr>
          <a:lstStyle/>
          <a:p>
            <a:pPr defTabSz="968375"/>
            <a:r>
              <a:rPr lang="en-US" altLang="zh-CN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、根据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实物图画出电路图。</a:t>
            </a:r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0" name="组合 224"/>
          <p:cNvGrpSpPr/>
          <p:nvPr/>
        </p:nvGrpSpPr>
        <p:grpSpPr bwMode="auto">
          <a:xfrm>
            <a:off x="6895990" y="1656024"/>
            <a:ext cx="3836989" cy="3476679"/>
            <a:chOff x="1127125" y="4082856"/>
            <a:chExt cx="3625307" cy="3286025"/>
          </a:xfrm>
        </p:grpSpPr>
        <p:sp>
          <p:nvSpPr>
            <p:cNvPr id="11" name="Text Box 213"/>
            <p:cNvSpPr txBox="1">
              <a:spLocks noChangeArrowheads="1"/>
            </p:cNvSpPr>
            <p:nvPr/>
          </p:nvSpPr>
          <p:spPr bwMode="auto">
            <a:xfrm>
              <a:off x="1127125" y="4082856"/>
              <a:ext cx="184654" cy="4414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6741" tIns="48370" rIns="96741" bIns="48370">
              <a:spAutoFit/>
            </a:bodyPr>
            <a:lstStyle/>
            <a:p>
              <a:pPr defTabSz="968375"/>
              <a:endPara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2" name="组合 223"/>
            <p:cNvGrpSpPr/>
            <p:nvPr/>
          </p:nvGrpSpPr>
          <p:grpSpPr bwMode="auto">
            <a:xfrm>
              <a:off x="2592192" y="4973348"/>
              <a:ext cx="2160240" cy="2395533"/>
              <a:chOff x="2592189" y="3744147"/>
              <a:chExt cx="2881313" cy="2395533"/>
            </a:xfrm>
          </p:grpSpPr>
          <p:sp>
            <p:nvSpPr>
              <p:cNvPr id="13" name="Line 22"/>
              <p:cNvSpPr>
                <a:spLocks noChangeAspect="1" noChangeShapeType="1"/>
              </p:cNvSpPr>
              <p:nvPr/>
            </p:nvSpPr>
            <p:spPr bwMode="auto">
              <a:xfrm>
                <a:off x="3568733" y="5909549"/>
                <a:ext cx="93632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AutoShape 21"/>
              <p:cNvSpPr>
                <a:spLocks noChangeAspect="1" noChangeArrowheads="1"/>
              </p:cNvSpPr>
              <p:nvPr/>
            </p:nvSpPr>
            <p:spPr bwMode="auto">
              <a:xfrm>
                <a:off x="3072657" y="5648812"/>
                <a:ext cx="498842" cy="490868"/>
              </a:xfrm>
              <a:prstGeom prst="flowChartSummingJunction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</p:spPr>
            <p:txBody>
              <a:bodyPr lIns="96762" tIns="48381" rIns="96762" bIns="48381"/>
              <a:lstStyle/>
              <a:p>
                <a:pPr defTabSz="968375"/>
                <a:endParaRPr lang="zh-CN" altLang="zh-CN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5" name="Group 15"/>
              <p:cNvGrpSpPr>
                <a:grpSpLocks noChangeAspect="1"/>
              </p:cNvGrpSpPr>
              <p:nvPr/>
            </p:nvGrpSpPr>
            <p:grpSpPr bwMode="auto">
              <a:xfrm rot="5400000">
                <a:off x="3940596" y="3706333"/>
                <a:ext cx="612036" cy="687664"/>
                <a:chOff x="3457" y="3860"/>
                <a:chExt cx="450" cy="506"/>
              </a:xfrm>
            </p:grpSpPr>
            <p:grpSp>
              <p:nvGrpSpPr>
                <p:cNvPr id="26" name="Group 18"/>
                <p:cNvGrpSpPr>
                  <a:grpSpLocks noChangeAspect="1"/>
                </p:cNvGrpSpPr>
                <p:nvPr/>
              </p:nvGrpSpPr>
              <p:grpSpPr bwMode="auto">
                <a:xfrm>
                  <a:off x="3457" y="4267"/>
                  <a:ext cx="450" cy="99"/>
                  <a:chOff x="3457" y="4267"/>
                  <a:chExt cx="450" cy="99"/>
                </a:xfrm>
              </p:grpSpPr>
              <p:sp>
                <p:nvSpPr>
                  <p:cNvPr id="28" name="Line 2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457" y="4267"/>
                    <a:ext cx="45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9" name="Line 1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572" y="4366"/>
                    <a:ext cx="24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27" name="Line 16"/>
                <p:cNvSpPr>
                  <a:spLocks noChangeAspect="1" noChangeShapeType="1"/>
                </p:cNvSpPr>
                <p:nvPr/>
              </p:nvSpPr>
              <p:spPr bwMode="auto">
                <a:xfrm>
                  <a:off x="3685" y="3860"/>
                  <a:ext cx="0" cy="407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6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4513164" y="5648812"/>
                <a:ext cx="498842" cy="490868"/>
              </a:xfrm>
              <a:prstGeom prst="flowChartSummingJunction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</p:spPr>
            <p:txBody>
              <a:bodyPr lIns="96762" tIns="48381" rIns="96762" bIns="48381"/>
              <a:lstStyle/>
              <a:p>
                <a:pPr defTabSz="968375"/>
                <a:endParaRPr lang="zh-CN" altLang="zh-CN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Line 10"/>
              <p:cNvSpPr>
                <a:spLocks noChangeAspect="1" noChangeShapeType="1"/>
              </p:cNvSpPr>
              <p:nvPr/>
            </p:nvSpPr>
            <p:spPr bwMode="auto">
              <a:xfrm flipH="1">
                <a:off x="2592189" y="4053133"/>
                <a:ext cx="1307093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Line 9"/>
              <p:cNvSpPr>
                <a:spLocks noChangeAspect="1" noChangeShapeType="1"/>
              </p:cNvSpPr>
              <p:nvPr/>
            </p:nvSpPr>
            <p:spPr bwMode="auto">
              <a:xfrm>
                <a:off x="2592488" y="4053132"/>
                <a:ext cx="0" cy="1872645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Line 8"/>
              <p:cNvSpPr>
                <a:spLocks noChangeAspect="1" noChangeShapeType="1"/>
              </p:cNvSpPr>
              <p:nvPr/>
            </p:nvSpPr>
            <p:spPr bwMode="auto">
              <a:xfrm flipH="1">
                <a:off x="2592189" y="5901598"/>
                <a:ext cx="468161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Line 7"/>
              <p:cNvSpPr>
                <a:spLocks noChangeAspect="1" noChangeShapeType="1"/>
              </p:cNvSpPr>
              <p:nvPr/>
            </p:nvSpPr>
            <p:spPr bwMode="auto">
              <a:xfrm>
                <a:off x="5469501" y="4044154"/>
                <a:ext cx="0" cy="1872768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Line 6"/>
              <p:cNvSpPr>
                <a:spLocks noChangeAspect="1" noChangeShapeType="1"/>
              </p:cNvSpPr>
              <p:nvPr/>
            </p:nvSpPr>
            <p:spPr bwMode="auto">
              <a:xfrm flipH="1">
                <a:off x="4993333" y="4053133"/>
                <a:ext cx="480169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Line 5"/>
              <p:cNvSpPr>
                <a:spLocks noChangeAspect="1" noChangeShapeType="1"/>
              </p:cNvSpPr>
              <p:nvPr/>
            </p:nvSpPr>
            <p:spPr bwMode="auto">
              <a:xfrm flipH="1">
                <a:off x="5003969" y="5916997"/>
                <a:ext cx="468161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3" name="组合 22"/>
              <p:cNvGrpSpPr/>
              <p:nvPr/>
            </p:nvGrpSpPr>
            <p:grpSpPr bwMode="auto">
              <a:xfrm>
                <a:off x="4592934" y="3970517"/>
                <a:ext cx="360551" cy="111780"/>
                <a:chOff x="2058591" y="4517725"/>
                <a:chExt cx="360427" cy="111780"/>
              </a:xfrm>
            </p:grpSpPr>
            <p:sp>
              <p:nvSpPr>
                <p:cNvPr id="24" name="Line 1041"/>
                <p:cNvSpPr>
                  <a:spLocks noChangeAspect="1" noChangeShapeType="1"/>
                </p:cNvSpPr>
                <p:nvPr/>
              </p:nvSpPr>
              <p:spPr bwMode="auto">
                <a:xfrm rot="20189025" flipV="1">
                  <a:off x="2102939" y="4517725"/>
                  <a:ext cx="316079" cy="9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5" name="Oval 1042"/>
                <p:cNvSpPr>
                  <a:spLocks noChangeAspect="1" noChangeArrowheads="1"/>
                </p:cNvSpPr>
                <p:nvPr/>
              </p:nvSpPr>
              <p:spPr bwMode="auto">
                <a:xfrm>
                  <a:off x="2058591" y="4562074"/>
                  <a:ext cx="71645" cy="67431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</p:spPr>
              <p:txBody>
                <a:bodyPr lIns="96762" tIns="48381" rIns="96762" bIns="48381"/>
                <a:lstStyle/>
                <a:p>
                  <a:pPr defTabSz="968375"/>
                  <a:endParaRPr lang="zh-CN" altLang="zh-CN" sz="2400" baseline="-250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sp>
        <p:nvSpPr>
          <p:cNvPr id="30" name="矩形 29"/>
          <p:cNvSpPr/>
          <p:nvPr/>
        </p:nvSpPr>
        <p:spPr>
          <a:xfrm>
            <a:off x="369536" y="110114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练习巩固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3986670" y="4429821"/>
            <a:ext cx="0" cy="1803400"/>
          </a:xfrm>
          <a:prstGeom prst="line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defTabSz="6851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96375" y="2147636"/>
            <a:ext cx="781208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kumimoji="1" lang="en-US" altLang="zh-CN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1" lang="zh-CN" altLang="en-US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、如下</a:t>
            </a:r>
            <a:r>
              <a:rPr kumimoji="1"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图电路中，开关</a:t>
            </a:r>
            <a:r>
              <a:rPr kumimoji="1"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kumimoji="1"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闭合后，小灯泡</a:t>
            </a:r>
            <a:r>
              <a:rPr kumimoji="1"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kumimoji="1" lang="en-US" altLang="zh-CN" sz="24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1"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kumimoji="1" lang="en-US" altLang="zh-CN" sz="24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1"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都能发光的是（    ）</a:t>
            </a:r>
            <a:endParaRPr kumimoji="1"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4"/>
          <p:cNvSpPr txBox="1">
            <a:spLocks noChangeArrowheads="1"/>
          </p:cNvSpPr>
          <p:nvPr/>
        </p:nvSpPr>
        <p:spPr bwMode="auto">
          <a:xfrm>
            <a:off x="3604419" y="2522634"/>
            <a:ext cx="63023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307105" y="3268171"/>
            <a:ext cx="7423562" cy="21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369536" y="110114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练习巩固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639034" y="1352573"/>
            <a:ext cx="592137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D6B9B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1BED5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3C2C6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3C2C6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3C2C6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3C2C6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3C2C6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通过这节课的学习，你有什么收获？</a:t>
            </a:r>
            <a:endParaRPr kumimoji="1" lang="zh-CN" altLang="en-US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8" name="Group 5"/>
          <p:cNvGrpSpPr/>
          <p:nvPr/>
        </p:nvGrpSpPr>
        <p:grpSpPr bwMode="auto">
          <a:xfrm>
            <a:off x="2021540" y="2432703"/>
            <a:ext cx="2657475" cy="2468563"/>
            <a:chOff x="0" y="0"/>
            <a:chExt cx="1674" cy="1555"/>
          </a:xfrm>
        </p:grpSpPr>
        <p:pic>
          <p:nvPicPr>
            <p:cNvPr id="9" name="单圆角矩形 2"/>
            <p:cNvPicPr>
              <a:picLocks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0" y="0"/>
              <a:ext cx="1674" cy="1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16" y="66"/>
              <a:ext cx="937" cy="14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zh-CN" altLang="en-US" sz="2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电路的组成及其作用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Group 8"/>
          <p:cNvGrpSpPr/>
          <p:nvPr/>
        </p:nvGrpSpPr>
        <p:grpSpPr bwMode="auto">
          <a:xfrm>
            <a:off x="4972702" y="2361266"/>
            <a:ext cx="2000250" cy="2468562"/>
            <a:chOff x="0" y="0"/>
            <a:chExt cx="1152" cy="1555"/>
          </a:xfrm>
        </p:grpSpPr>
        <p:pic>
          <p:nvPicPr>
            <p:cNvPr id="12" name="单圆角矩形 3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152" cy="1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92" y="77"/>
              <a:ext cx="937" cy="14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zh-CN" altLang="en-US" sz="2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通路、断路和短路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Group 11"/>
          <p:cNvGrpSpPr/>
          <p:nvPr/>
        </p:nvGrpSpPr>
        <p:grpSpPr bwMode="auto">
          <a:xfrm>
            <a:off x="7106476" y="2378706"/>
            <a:ext cx="3038475" cy="2470150"/>
            <a:chOff x="0" y="0"/>
            <a:chExt cx="1682" cy="1556"/>
          </a:xfrm>
        </p:grpSpPr>
        <p:pic>
          <p:nvPicPr>
            <p:cNvPr id="15" name="单圆角矩形 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682" cy="1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597" y="65"/>
              <a:ext cx="937" cy="14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zh-CN" altLang="en-US" sz="2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电路图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Group 14"/>
          <p:cNvGrpSpPr/>
          <p:nvPr/>
        </p:nvGrpSpPr>
        <p:grpSpPr bwMode="auto">
          <a:xfrm>
            <a:off x="4180540" y="3008966"/>
            <a:ext cx="615950" cy="1322387"/>
            <a:chOff x="0" y="0"/>
            <a:chExt cx="388" cy="833"/>
          </a:xfrm>
        </p:grpSpPr>
        <p:pic>
          <p:nvPicPr>
            <p:cNvPr id="18" name="燕尾形 5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388" cy="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39" y="23"/>
              <a:ext cx="315" cy="7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Group 17"/>
          <p:cNvGrpSpPr/>
          <p:nvPr/>
        </p:nvGrpSpPr>
        <p:grpSpPr bwMode="auto">
          <a:xfrm>
            <a:off x="7211077" y="2901016"/>
            <a:ext cx="614363" cy="1328737"/>
            <a:chOff x="0" y="0"/>
            <a:chExt cx="387" cy="837"/>
          </a:xfrm>
        </p:grpSpPr>
        <p:pic>
          <p:nvPicPr>
            <p:cNvPr id="21" name="燕尾形 6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387" cy="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36" y="24"/>
              <a:ext cx="315" cy="7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369536" y="110114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684206" y="2042089"/>
            <a:ext cx="7551175" cy="267765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</a:ln>
          <a:effectLst>
            <a:innerShdw blurRad="292100" dist="101600" dir="2700000">
              <a:prstClr val="black">
                <a:alpha val="50000"/>
              </a:prstClr>
            </a:innerShdw>
          </a:effectLst>
        </p:spPr>
        <p:txBody>
          <a:bodyPr wrap="squar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1.P</a:t>
            </a:r>
            <a:r>
              <a:rPr lang="en-US" altLang="zh-CN" sz="2800" baseline="-25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37-38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课后阅读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en-US" altLang="zh-CN" sz="2800" baseline="-25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38-39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“新型开关”，了解不同开关的功能作用</a:t>
            </a:r>
            <a:endParaRPr lang="en-US" altLang="zh-CN" sz="2800" baseline="-25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9535" y="1101141"/>
            <a:ext cx="1415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作业布置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480028" y="1562806"/>
            <a:ext cx="64135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2400" cap="small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观察下面图片，感受光带来的视觉美感。</a:t>
            </a:r>
            <a:endParaRPr kumimoji="1" lang="zh-CN" altLang="en-US" sz="2400" cap="small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69536" y="2291468"/>
            <a:ext cx="3665537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9412" y="2280180"/>
            <a:ext cx="3506788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74473" y="5384095"/>
            <a:ext cx="76517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2400" cap="small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夜景美在</a:t>
            </a:r>
            <a:r>
              <a:rPr kumimoji="1" lang="zh-CN" altLang="en-US" sz="2400" cap="small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灯光</a:t>
            </a:r>
            <a:r>
              <a:rPr kumimoji="1" lang="zh-CN" altLang="en-US" sz="2400" cap="small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效果，你想知道</a:t>
            </a:r>
            <a:r>
              <a:rPr kumimoji="1" lang="zh-CN" altLang="en-US" sz="2400" cap="small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电路</a:t>
            </a:r>
            <a:r>
              <a:rPr kumimoji="1" lang="zh-CN" altLang="en-US" sz="2400" cap="small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是怎样组成的吗？</a:t>
            </a:r>
            <a:endParaRPr kumimoji="1" lang="zh-CN" altLang="en-US" sz="2400" cap="small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3" descr="nibo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9223" y="2253191"/>
            <a:ext cx="3708871" cy="278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369536" y="110114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导入新课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774774" y="5180013"/>
            <a:ext cx="7160796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2400" cap="small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讨论与思考：电路</a:t>
            </a:r>
            <a:r>
              <a:rPr kumimoji="1" lang="zh-CN" altLang="en-US" sz="2400" cap="small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由哪些部分组成，它们在电路中各起什么作用？</a:t>
            </a:r>
            <a:endParaRPr kumimoji="1" lang="zh-CN" altLang="en-US" sz="2400" cap="small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34"/>
          <p:cNvSpPr>
            <a:spLocks noChangeArrowheads="1"/>
          </p:cNvSpPr>
          <p:nvPr/>
        </p:nvSpPr>
        <p:spPr bwMode="auto">
          <a:xfrm>
            <a:off x="2515131" y="922339"/>
            <a:ext cx="2892247" cy="51077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一、电路的组成</a:t>
            </a:r>
            <a:endParaRPr kumimoji="1"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8254118" y="4761795"/>
            <a:ext cx="1039812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66094" y="2571927"/>
            <a:ext cx="5724525" cy="214312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</p:pic>
      <p:sp>
        <p:nvSpPr>
          <p:cNvPr id="13" name="椭圆形标注 12"/>
          <p:cNvSpPr/>
          <p:nvPr/>
        </p:nvSpPr>
        <p:spPr bwMode="auto">
          <a:xfrm>
            <a:off x="4368800" y="2144889"/>
            <a:ext cx="2404533" cy="417689"/>
          </a:xfrm>
          <a:prstGeom prst="wedgeEllipseCallout">
            <a:avLst>
              <a:gd name="adj1" fmla="val -52758"/>
              <a:gd name="adj2" fmla="val 105743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电源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形标注 13"/>
          <p:cNvSpPr/>
          <p:nvPr/>
        </p:nvSpPr>
        <p:spPr bwMode="auto">
          <a:xfrm>
            <a:off x="6987822" y="2269067"/>
            <a:ext cx="2404533" cy="417689"/>
          </a:xfrm>
          <a:prstGeom prst="wedgeEllipseCallout">
            <a:avLst>
              <a:gd name="adj1" fmla="val -52758"/>
              <a:gd name="adj2" fmla="val 105743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用电器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形标注 14"/>
          <p:cNvSpPr/>
          <p:nvPr/>
        </p:nvSpPr>
        <p:spPr bwMode="auto">
          <a:xfrm>
            <a:off x="4312356" y="4447823"/>
            <a:ext cx="2404533" cy="417689"/>
          </a:xfrm>
          <a:prstGeom prst="wedgeEllipseCallout">
            <a:avLst>
              <a:gd name="adj1" fmla="val -47124"/>
              <a:gd name="adj2" fmla="val -102365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开关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形标注 15"/>
          <p:cNvSpPr/>
          <p:nvPr/>
        </p:nvSpPr>
        <p:spPr bwMode="auto">
          <a:xfrm>
            <a:off x="7123289" y="4109156"/>
            <a:ext cx="2404533" cy="417689"/>
          </a:xfrm>
          <a:prstGeom prst="wedgeEllipseCallout">
            <a:avLst>
              <a:gd name="adj1" fmla="val -47124"/>
              <a:gd name="adj2" fmla="val -102365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导线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3"/>
          <p:cNvSpPr txBox="1"/>
          <p:nvPr/>
        </p:nvSpPr>
        <p:spPr>
          <a:xfrm>
            <a:off x="2409297" y="1396297"/>
            <a:ext cx="31222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、电路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的基本组成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69536" y="110114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观察思考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3"/>
          <p:cNvSpPr txBox="1"/>
          <p:nvPr/>
        </p:nvSpPr>
        <p:spPr>
          <a:xfrm>
            <a:off x="1801997" y="1959113"/>
            <a:ext cx="43483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、电路组成元件及其作用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34"/>
          <p:cNvSpPr>
            <a:spLocks noChangeArrowheads="1"/>
          </p:cNvSpPr>
          <p:nvPr/>
        </p:nvSpPr>
        <p:spPr bwMode="auto">
          <a:xfrm>
            <a:off x="2399268" y="1394845"/>
            <a:ext cx="2881877" cy="71508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一、电路的组成</a:t>
            </a:r>
            <a:endParaRPr kumimoji="1"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785308" y="2371510"/>
            <a:ext cx="1915393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）电源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"/>
          <p:cNvSpPr txBox="1"/>
          <p:nvPr/>
        </p:nvSpPr>
        <p:spPr>
          <a:xfrm>
            <a:off x="1046487" y="2975437"/>
            <a:ext cx="339303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定义：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能够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向用电器提供电能的装置。如：生活中常见的电池、生产中常用的发电机等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 descr="T[7_BXLCX8H608K}BH@A3$P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445663" y="3017841"/>
            <a:ext cx="6738503" cy="2929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369536" y="110114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新课教学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34"/>
          <p:cNvSpPr>
            <a:spLocks noChangeArrowheads="1"/>
          </p:cNvSpPr>
          <p:nvPr/>
        </p:nvSpPr>
        <p:spPr bwMode="auto">
          <a:xfrm>
            <a:off x="2505324" y="1331772"/>
            <a:ext cx="2892247" cy="51077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一、电路的组成</a:t>
            </a:r>
            <a:endParaRPr kumimoji="1"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702929" y="2229415"/>
            <a:ext cx="1922285" cy="5810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）电源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1"/>
          <p:cNvSpPr txBox="1"/>
          <p:nvPr/>
        </p:nvSpPr>
        <p:spPr>
          <a:xfrm>
            <a:off x="1631667" y="2889990"/>
            <a:ext cx="70622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分类：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电源有直流和交流两种，一般都有两个极。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1"/>
          <p:cNvSpPr txBox="1"/>
          <p:nvPr/>
        </p:nvSpPr>
        <p:spPr>
          <a:xfrm>
            <a:off x="1631667" y="3363793"/>
            <a:ext cx="686617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2400" dirty="0" smtClean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直流电源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有正极和负极，符号为“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”和“－”。</a:t>
            </a:r>
            <a:r>
              <a:rPr kumimoji="1"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用电器在接入电路时应考虑电源极性，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使用时用电器上标有“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”的位置与电源正极相连，标有“－”的位置与电源的负极相连。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400" dirty="0" smtClean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交流电源</a:t>
            </a:r>
            <a:r>
              <a:rPr kumimoji="1"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也有两极，但不分正负。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693925" y="2371145"/>
            <a:ext cx="2564446" cy="1437217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9561" y="3923417"/>
            <a:ext cx="34099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文本框 13"/>
          <p:cNvSpPr txBox="1"/>
          <p:nvPr/>
        </p:nvSpPr>
        <p:spPr>
          <a:xfrm>
            <a:off x="1902777" y="1896040"/>
            <a:ext cx="43640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、电路组成元件及其作用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69536" y="110114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新课教学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3"/>
          <p:cNvSpPr txBox="1">
            <a:spLocks noChangeArrowheads="1"/>
          </p:cNvSpPr>
          <p:nvPr/>
        </p:nvSpPr>
        <p:spPr bwMode="auto">
          <a:xfrm>
            <a:off x="1077209" y="2084916"/>
            <a:ext cx="192563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）用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电器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939802" y="2367491"/>
            <a:ext cx="2729088" cy="28623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能够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把电能转化为其他形式的能得装置。比如：电灯、电炉、电视机、电动机等。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357511" y="2053947"/>
            <a:ext cx="6231467" cy="4210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圆角矩形 34"/>
          <p:cNvSpPr>
            <a:spLocks noChangeArrowheads="1"/>
          </p:cNvSpPr>
          <p:nvPr/>
        </p:nvSpPr>
        <p:spPr bwMode="auto">
          <a:xfrm>
            <a:off x="2605442" y="899761"/>
            <a:ext cx="2892247" cy="51077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一、电路的组成</a:t>
            </a:r>
            <a:endParaRPr kumimoji="1"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2"/>
          <p:cNvSpPr txBox="1">
            <a:spLocks noChangeArrowheads="1"/>
          </p:cNvSpPr>
          <p:nvPr/>
        </p:nvSpPr>
        <p:spPr bwMode="auto">
          <a:xfrm>
            <a:off x="905580" y="5281261"/>
            <a:ext cx="3237442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小灯泡：把电能转化为内能和光能</a:t>
            </a:r>
            <a:r>
              <a:rPr lang="zh-CN" altLang="en-US" sz="20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。你能说一下另一种用电器的能量转化吗？</a:t>
            </a:r>
            <a:endParaRPr lang="zh-CN" altLang="en-US" sz="2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3"/>
          <p:cNvSpPr txBox="1"/>
          <p:nvPr/>
        </p:nvSpPr>
        <p:spPr>
          <a:xfrm>
            <a:off x="1912584" y="1486607"/>
            <a:ext cx="43640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、电路组成元件及其作用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9536" y="110114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新课教学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661936" y="2115961"/>
            <a:ext cx="551779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）开关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控制电路通断的装置。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7776635" y="5068535"/>
            <a:ext cx="14157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常用开关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 descr="3EO@QXN2OO(JMTJ5]_%$~UV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579838" y="2467503"/>
            <a:ext cx="4937529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9213" y="2861380"/>
            <a:ext cx="14001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8203" y="2889074"/>
            <a:ext cx="17430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本框 7"/>
          <p:cNvSpPr txBox="1"/>
          <p:nvPr/>
        </p:nvSpPr>
        <p:spPr>
          <a:xfrm>
            <a:off x="1362429" y="4306359"/>
            <a:ext cx="11888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单刀单掷开关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框 11"/>
          <p:cNvSpPr txBox="1"/>
          <p:nvPr/>
        </p:nvSpPr>
        <p:spPr>
          <a:xfrm>
            <a:off x="3537127" y="4328937"/>
            <a:ext cx="11703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单刀双掷开关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圆角矩形 34"/>
          <p:cNvSpPr>
            <a:spLocks noChangeArrowheads="1"/>
          </p:cNvSpPr>
          <p:nvPr/>
        </p:nvSpPr>
        <p:spPr bwMode="auto">
          <a:xfrm>
            <a:off x="2605442" y="899761"/>
            <a:ext cx="2892247" cy="51077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一、电路的组成</a:t>
            </a:r>
            <a:endParaRPr kumimoji="1"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994078" y="5392385"/>
            <a:ext cx="51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开关</a:t>
            </a:r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在连入电路时应该是断开的，在确认电路连接无误后，再闭合开关</a:t>
            </a:r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2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文本框 13"/>
          <p:cNvSpPr txBox="1"/>
          <p:nvPr/>
        </p:nvSpPr>
        <p:spPr>
          <a:xfrm>
            <a:off x="1912584" y="1486607"/>
            <a:ext cx="43640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、电路组成元件及其作用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69536" y="110114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新课教学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"/>
          <p:cNvSpPr txBox="1"/>
          <p:nvPr/>
        </p:nvSpPr>
        <p:spPr>
          <a:xfrm>
            <a:off x="1135945" y="3442934"/>
            <a:ext cx="5164137" cy="11350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作用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在电路中把用电器、电源和开关连接起来的导线。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13367" y="4575879"/>
            <a:ext cx="755967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结构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通常都由绝缘外皮和金属内芯组成，内芯的材料通常是铜或铝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2" name="Picture 9"/>
          <p:cNvPicPr>
            <a:picLocks noChangeAspect="1"/>
          </p:cNvPicPr>
          <p:nvPr/>
        </p:nvPicPr>
        <p:blipFill>
          <a:blip r:embed="rId1"/>
          <a:srcRect l="7915" t="8800" r="11401" b="11813"/>
          <a:stretch>
            <a:fillRect/>
          </a:stretch>
        </p:blipFill>
        <p:spPr bwMode="auto">
          <a:xfrm>
            <a:off x="8260469" y="2547760"/>
            <a:ext cx="2778125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文本框 3"/>
          <p:cNvSpPr txBox="1">
            <a:spLocks noChangeArrowheads="1"/>
          </p:cNvSpPr>
          <p:nvPr/>
        </p:nvSpPr>
        <p:spPr bwMode="auto">
          <a:xfrm>
            <a:off x="1616604" y="2779006"/>
            <a:ext cx="171344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）导线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 34"/>
          <p:cNvSpPr>
            <a:spLocks noChangeArrowheads="1"/>
          </p:cNvSpPr>
          <p:nvPr/>
        </p:nvSpPr>
        <p:spPr bwMode="auto">
          <a:xfrm>
            <a:off x="2560110" y="1562806"/>
            <a:ext cx="2892247" cy="51077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一、电路的组成</a:t>
            </a:r>
            <a:endParaRPr kumimoji="1"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3"/>
          <p:cNvSpPr txBox="1"/>
          <p:nvPr/>
        </p:nvSpPr>
        <p:spPr>
          <a:xfrm>
            <a:off x="1867252" y="2149652"/>
            <a:ext cx="43640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、电路组成元件及其作用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69536" y="110114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新课教学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2917180" y="1890624"/>
            <a:ext cx="413067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73E87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通路、断路和短路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6"/>
          <p:cNvSpPr>
            <a:spLocks noChangeArrowheads="1"/>
          </p:cNvSpPr>
          <p:nvPr/>
        </p:nvSpPr>
        <p:spPr bwMode="auto">
          <a:xfrm>
            <a:off x="3473159" y="5489132"/>
            <a:ext cx="439014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你能描述为什么会这样吗？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8"/>
          <p:cNvSpPr txBox="1">
            <a:spLocks noChangeArrowheads="1"/>
          </p:cNvSpPr>
          <p:nvPr/>
        </p:nvSpPr>
        <p:spPr bwMode="auto">
          <a:xfrm>
            <a:off x="7607537" y="4849900"/>
            <a:ext cx="88794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断路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29" descr="ccwl9page4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148" t="12009" r="52724" b="78171"/>
          <a:stretch>
            <a:fillRect/>
          </a:stretch>
        </p:blipFill>
        <p:spPr bwMode="auto">
          <a:xfrm>
            <a:off x="2683290" y="2715947"/>
            <a:ext cx="2968832" cy="222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5" descr="ccwl9page4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258" t="12315" r="14244" b="76558"/>
          <a:stretch>
            <a:fillRect/>
          </a:stretch>
        </p:blipFill>
        <p:spPr bwMode="auto">
          <a:xfrm>
            <a:off x="6300848" y="2646801"/>
            <a:ext cx="3394075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文本框 8"/>
          <p:cNvSpPr txBox="1">
            <a:spLocks noChangeArrowheads="1"/>
          </p:cNvSpPr>
          <p:nvPr/>
        </p:nvSpPr>
        <p:spPr bwMode="auto">
          <a:xfrm>
            <a:off x="3667715" y="4906344"/>
            <a:ext cx="80891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通路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9536" y="110114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新课教学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5" grpId="1"/>
      <p:bldP spid="18" grpId="0"/>
      <p:bldP spid="18" grpId="1"/>
    </p:bld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1297</Words>
  <Application>WPS 演示</Application>
  <PresentationFormat>宽屏</PresentationFormat>
  <Paragraphs>213</Paragraphs>
  <Slides>20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20</vt:i4>
      </vt:variant>
    </vt:vector>
  </HeadingPairs>
  <TitlesOfParts>
    <vt:vector size="38" baseType="lpstr">
      <vt:lpstr>Arial</vt:lpstr>
      <vt:lpstr>宋体</vt:lpstr>
      <vt:lpstr>Wingdings</vt:lpstr>
      <vt:lpstr>Calibri Light</vt:lpstr>
      <vt:lpstr>Calibri</vt:lpstr>
      <vt:lpstr>微软雅黑</vt:lpstr>
      <vt:lpstr>黑体</vt:lpstr>
      <vt:lpstr>Times New Roman</vt:lpstr>
      <vt:lpstr/>
      <vt:lpstr>Arial Unicode MS</vt:lpstr>
      <vt:lpstr>Franklin Gothic Book</vt:lpstr>
      <vt:lpstr>Wingdings 2</vt:lpstr>
      <vt:lpstr>RomanS</vt:lpstr>
      <vt:lpstr>Wingdings</vt:lpstr>
      <vt:lpstr>Office 主题</vt:lpstr>
      <vt:lpstr>PBrush</vt:lpstr>
      <vt:lpstr>PBrush</vt:lpstr>
      <vt:lpstr>PBrush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陈志磊</dc:creator>
  <cp:lastModifiedBy>Administrator</cp:lastModifiedBy>
  <cp:revision>449</cp:revision>
  <dcterms:created xsi:type="dcterms:W3CDTF">2013-07-01T03:05:00Z</dcterms:created>
  <dcterms:modified xsi:type="dcterms:W3CDTF">2018-05-01T10:52:04Z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