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8"/>
    <p:sldId id="282" r:id="rId29"/>
    <p:sldId id="283" r:id="rId30"/>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ln>
            <a:miter lim="800000"/>
          </a:ln>
        </p:spPr>
        <p:txBody>
          <a:bodyPr wrap="square" numCol="1" anchorCtr="0" compatLnSpc="1"/>
          <a:lstStyle/>
          <a:p>
            <a:fld id="{5B04FED0-EAD9-4CBB-808F-007CABD63EC9}" type="slidenum">
              <a:rPr lang="en-US" altLang="zh-CN"/>
            </a:fld>
            <a:endParaRPr lang="en-US" altLang="zh-CN"/>
          </a:p>
        </p:txBody>
      </p:sp>
      <p:sp>
        <p:nvSpPr>
          <p:cNvPr id="27651" name="Rectangle 2"/>
          <p:cNvSpPr>
            <a:spLocks noGrp="1" noRot="1" noChangeAspect="1" noChangeArrowheads="1" noTextEdit="1"/>
          </p:cNvSpPr>
          <p:nvPr>
            <p:ph type="sldImg"/>
          </p:nvPr>
        </p:nvSpPr>
        <p:spPr bwMode="auto">
          <a:solidFill>
            <a:srgbClr val="FFFFFF"/>
          </a:solidFill>
          <a:ln>
            <a:solidFill>
              <a:srgbClr val="000000"/>
            </a:solidFill>
            <a:miter lim="800000"/>
          </a:ln>
        </p:spPr>
      </p:sp>
      <p:sp>
        <p:nvSpPr>
          <p:cNvPr id="2765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ln>
        </p:spPr>
        <p:txBody>
          <a:bodyPr wrap="square" numCol="1" anchor="t" anchorCtr="0" compatLnSpc="1"/>
          <a:lstStyle/>
          <a:p>
            <a:pPr>
              <a:spcBef>
                <a:spcPct val="0"/>
              </a:spcBef>
            </a:pPr>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ln>
        </p:spPr>
      </p:sp>
      <p:sp>
        <p:nvSpPr>
          <p:cNvPr id="29699"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29700" name="灯片编号占位符 3"/>
          <p:cNvSpPr>
            <a:spLocks noGrp="1"/>
          </p:cNvSpPr>
          <p:nvPr>
            <p:ph type="sldNum" sz="quarter" idx="5"/>
          </p:nvPr>
        </p:nvSpPr>
        <p:spPr bwMode="auto">
          <a:noFill/>
          <a:ln>
            <a:miter lim="800000"/>
          </a:ln>
        </p:spPr>
        <p:txBody>
          <a:bodyPr wrap="square" numCol="1" anchorCtr="0" compatLnSpc="1"/>
          <a:lstStyle/>
          <a:p>
            <a:fld id="{E2671418-D7E9-42DE-ACFD-4219358C5076}"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2" name="任意多边形 1"/>
          <p:cNvSpPr/>
          <p:nvPr/>
        </p:nvSpPr>
        <p:spPr>
          <a:xfrm rot="2734300">
            <a:off x="-521330" y="714579"/>
            <a:ext cx="13432082" cy="5235322"/>
          </a:xfrm>
          <a:custGeom>
            <a:avLst/>
            <a:gdLst>
              <a:gd name="connsiteX0" fmla="*/ 0 w 13432082"/>
              <a:gd name="connsiteY0" fmla="*/ 4708845 h 5235322"/>
              <a:gd name="connsiteX1" fmla="*/ 4615806 w 13432082"/>
              <a:gd name="connsiteY1" fmla="*/ 0 h 5235322"/>
              <a:gd name="connsiteX2" fmla="*/ 12612970 w 13432082"/>
              <a:gd name="connsiteY2" fmla="*/ 0 h 5235322"/>
              <a:gd name="connsiteX3" fmla="*/ 13432082 w 13432082"/>
              <a:gd name="connsiteY3" fmla="*/ 802927 h 5235322"/>
              <a:gd name="connsiteX4" fmla="*/ 9087265 w 13432082"/>
              <a:gd name="connsiteY4" fmla="*/ 5235322 h 5235322"/>
              <a:gd name="connsiteX5" fmla="*/ 537088 w 13432082"/>
              <a:gd name="connsiteY5" fmla="*/ 5235321 h 523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32082" h="5235322">
                <a:moveTo>
                  <a:pt x="0" y="4708845"/>
                </a:moveTo>
                <a:lnTo>
                  <a:pt x="4615806" y="0"/>
                </a:lnTo>
                <a:lnTo>
                  <a:pt x="12612970" y="0"/>
                </a:lnTo>
                <a:lnTo>
                  <a:pt x="13432082" y="802927"/>
                </a:lnTo>
                <a:lnTo>
                  <a:pt x="9087265" y="5235322"/>
                </a:lnTo>
                <a:lnTo>
                  <a:pt x="537088" y="5235321"/>
                </a:lnTo>
                <a:close/>
              </a:path>
            </a:pathLst>
          </a:custGeom>
          <a:gradFill flip="none" rotWithShape="1">
            <a:gsLst>
              <a:gs pos="0">
                <a:srgbClr val="7D4178">
                  <a:alpha val="77000"/>
                </a:srgbClr>
              </a:gs>
              <a:gs pos="45000">
                <a:srgbClr val="AB4A70">
                  <a:alpha val="68000"/>
                </a:srgbClr>
              </a:gs>
              <a:gs pos="100000">
                <a:srgbClr val="C54F71">
                  <a:alpha val="68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8" name="矩形 17"/>
          <p:cNvSpPr/>
          <p:nvPr/>
        </p:nvSpPr>
        <p:spPr>
          <a:xfrm>
            <a:off x="0" y="2019300"/>
            <a:ext cx="12192000" cy="2194846"/>
          </a:xfrm>
          <a:prstGeom prst="rect">
            <a:avLst/>
          </a:prstGeom>
          <a:gradFill flip="none" rotWithShape="1">
            <a:gsLst>
              <a:gs pos="0">
                <a:srgbClr val="7D4178">
                  <a:alpha val="77000"/>
                </a:srgbClr>
              </a:gs>
              <a:gs pos="45000">
                <a:srgbClr val="AB4A70">
                  <a:alpha val="68000"/>
                </a:srgbClr>
              </a:gs>
              <a:gs pos="100000">
                <a:srgbClr val="C54F71">
                  <a:alpha val="68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96424" y="4342728"/>
            <a:ext cx="5525366" cy="212379"/>
            <a:chOff x="196424" y="4342728"/>
            <a:chExt cx="5525366" cy="212379"/>
          </a:xfrm>
        </p:grpSpPr>
        <p:sp>
          <p:nvSpPr>
            <p:cNvPr id="24" name="矩形 23"/>
            <p:cNvSpPr/>
            <p:nvPr/>
          </p:nvSpPr>
          <p:spPr>
            <a:xfrm>
              <a:off x="196424" y="4342728"/>
              <a:ext cx="212379" cy="212379"/>
            </a:xfrm>
            <a:prstGeom prst="rect">
              <a:avLst/>
            </a:prstGeom>
            <a:ln w="12700" cap="rnd">
              <a:solidFill>
                <a:srgbClr val="AB4A70">
                  <a:alpha val="32000"/>
                </a:srgbClr>
              </a:solidFill>
              <a:roun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5" name="直接箭头连接符 24"/>
            <p:cNvCxnSpPr/>
            <p:nvPr/>
          </p:nvCxnSpPr>
          <p:spPr>
            <a:xfrm>
              <a:off x="314278" y="4449963"/>
              <a:ext cx="5407512" cy="0"/>
            </a:xfrm>
            <a:prstGeom prst="straightConnector1">
              <a:avLst/>
            </a:prstGeom>
            <a:ln w="12700" cap="rnd">
              <a:solidFill>
                <a:srgbClr val="AB4A70">
                  <a:alpha val="32000"/>
                </a:srgbClr>
              </a:solidFill>
              <a:round/>
              <a:tailEnd type="triangle"/>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10800000">
            <a:off x="8420100" y="1745118"/>
            <a:ext cx="3687918" cy="212379"/>
            <a:chOff x="196424" y="4342728"/>
            <a:chExt cx="3687918" cy="212379"/>
          </a:xfrm>
        </p:grpSpPr>
        <p:sp>
          <p:nvSpPr>
            <p:cNvPr id="27" name="矩形 26"/>
            <p:cNvSpPr/>
            <p:nvPr/>
          </p:nvSpPr>
          <p:spPr>
            <a:xfrm>
              <a:off x="196424" y="4342728"/>
              <a:ext cx="212379" cy="212379"/>
            </a:xfrm>
            <a:prstGeom prst="rect">
              <a:avLst/>
            </a:prstGeom>
            <a:ln w="12700" cap="rnd">
              <a:solidFill>
                <a:srgbClr val="AB4A70">
                  <a:alpha val="32000"/>
                </a:srgbClr>
              </a:solidFill>
              <a:roun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8" name="直接箭头连接符 27"/>
            <p:cNvCxnSpPr/>
            <p:nvPr/>
          </p:nvCxnSpPr>
          <p:spPr>
            <a:xfrm rot="10800000" flipH="1">
              <a:off x="314278" y="4440910"/>
              <a:ext cx="3570064" cy="0"/>
            </a:xfrm>
            <a:prstGeom prst="straightConnector1">
              <a:avLst/>
            </a:prstGeom>
            <a:ln w="12700" cap="rnd">
              <a:solidFill>
                <a:srgbClr val="AB4A70">
                  <a:alpha val="32000"/>
                </a:srgbClr>
              </a:solidFill>
              <a:round/>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609600" y="6356351"/>
            <a:ext cx="2844800" cy="365125"/>
          </a:xfrm>
          <a:prstGeom prst="rect">
            <a:avLst/>
          </a:prstGeom>
        </p:spPr>
        <p:txBody>
          <a:bodyPr/>
          <a:lstStyle>
            <a:lvl1pPr>
              <a:defRPr/>
            </a:lvl1pPr>
          </a:lstStyle>
          <a:p>
            <a:fld id="{82F288E0-7875-42C4-84C8-98DBBD3BF4D2}" type="datetimeFigureOut">
              <a:rPr lang="zh-CN" altLang="en-US" smtClean="0"/>
            </a:fld>
            <a:endParaRPr lang="zh-CN" altLang="en-US"/>
          </a:p>
        </p:txBody>
      </p:sp>
      <p:sp>
        <p:nvSpPr>
          <p:cNvPr id="3" name="页脚占位符 4"/>
          <p:cNvSpPr>
            <a:spLocks noGrp="1" noChangeArrowheads="1"/>
          </p:cNvSpPr>
          <p:nvPr>
            <p:ph type="ftr" sz="quarter" idx="11"/>
          </p:nvPr>
        </p:nvSpPr>
        <p:spPr>
          <a:xfrm>
            <a:off x="4165600" y="6356351"/>
            <a:ext cx="3860800" cy="365125"/>
          </a:xfrm>
          <a:prstGeom prst="rect">
            <a:avLst/>
          </a:prstGeom>
        </p:spPr>
        <p:txBody>
          <a:bodyPr/>
          <a:lstStyle>
            <a:lvl1pPr>
              <a:defRPr/>
            </a:lvl1pPr>
          </a:lstStyle>
          <a:p>
            <a:endParaRPr lang="zh-CN" altLang="en-US"/>
          </a:p>
        </p:txBody>
      </p:sp>
      <p:sp>
        <p:nvSpPr>
          <p:cNvPr id="4" name="灯片编号占位符 5"/>
          <p:cNvSpPr>
            <a:spLocks noGrp="1" noChangeArrowheads="1"/>
          </p:cNvSpPr>
          <p:nvPr>
            <p:ph type="sldNum" sz="quarter" idx="12"/>
          </p:nvPr>
        </p:nvSpPr>
        <p:spPr>
          <a:xfrm>
            <a:off x="8737600" y="6356351"/>
            <a:ext cx="2844800" cy="365125"/>
          </a:xfrm>
          <a:prstGeom prst="rect">
            <a:avLst/>
          </a:prstGeom>
        </p:spPr>
        <p:txBody>
          <a:bodyPr/>
          <a:lstStyle>
            <a:lvl1pPr>
              <a:defRPr/>
            </a:lvl1pPr>
          </a:lstStyle>
          <a:p>
            <a:fld id="{7D9BB5D0-35E4-459D-AEF3-FE4D7C45CC19}" type="slidenum">
              <a:rPr lang="zh-CN" altLang="en-US" smtClean="0"/>
            </a:fld>
            <a:endParaRPr lang="zh-CN" altLang="en-US"/>
          </a:p>
        </p:txBody>
      </p:sp>
    </p:spTree>
  </p:cSld>
  <p:clrMapOvr>
    <a:masterClrMapping/>
  </p:clrMapOvr>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jpe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7.jpe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9.jpeg"/><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9.jpeg"/><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404495" y="0"/>
            <a:ext cx="1224280" cy="1371600"/>
          </a:xfrm>
          <a:prstGeom prst="rect">
            <a:avLst/>
          </a:prstGeom>
          <a:gradFill flip="none" rotWithShape="1">
            <a:gsLst>
              <a:gs pos="0">
                <a:srgbClr val="7D4178"/>
              </a:gs>
              <a:gs pos="19000">
                <a:srgbClr val="AB4A70"/>
              </a:gs>
              <a:gs pos="100000">
                <a:srgbClr val="C54F7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0121" y="124531"/>
            <a:ext cx="773028" cy="773028"/>
          </a:xfrm>
          <a:prstGeom prst="rect">
            <a:avLst/>
          </a:prstGeom>
        </p:spPr>
      </p:pic>
      <p:sp>
        <p:nvSpPr>
          <p:cNvPr id="23" name="文本框 22"/>
          <p:cNvSpPr txBox="1"/>
          <p:nvPr/>
        </p:nvSpPr>
        <p:spPr>
          <a:xfrm>
            <a:off x="630195" y="913432"/>
            <a:ext cx="784895" cy="338554"/>
          </a:xfrm>
          <a:prstGeom prst="rect">
            <a:avLst/>
          </a:prstGeom>
          <a:noFill/>
        </p:spPr>
        <p:txBody>
          <a:bodyPr wrap="none" rtlCol="0">
            <a:spAutoFit/>
          </a:bodyPr>
          <a:lstStyle/>
          <a:p>
            <a:pPr algn="ctr"/>
            <a:r>
              <a:rPr lang="en-US" altLang="zh-CN" sz="1600" b="1" dirty="0" smtClean="0">
                <a:solidFill>
                  <a:schemeClr val="bg1"/>
                </a:solidFill>
                <a:latin typeface="+mj-ea"/>
                <a:ea typeface="+mj-ea"/>
              </a:rPr>
              <a:t>LOGO</a:t>
            </a:r>
            <a:endParaRPr lang="zh-CN" altLang="en-US" sz="1600" b="1" dirty="0">
              <a:solidFill>
                <a:schemeClr val="bg1"/>
              </a:solidFill>
              <a:latin typeface="+mj-ea"/>
              <a:ea typeface="+mj-ea"/>
            </a:endParaRPr>
          </a:p>
        </p:txBody>
      </p:sp>
      <p:grpSp>
        <p:nvGrpSpPr>
          <p:cNvPr id="2" name="组合 1"/>
          <p:cNvGrpSpPr/>
          <p:nvPr/>
        </p:nvGrpSpPr>
        <p:grpSpPr>
          <a:xfrm>
            <a:off x="3702447" y="1108758"/>
            <a:ext cx="4801314" cy="4022388"/>
            <a:chOff x="3702447" y="1108758"/>
            <a:chExt cx="4801314" cy="4022388"/>
          </a:xfrm>
        </p:grpSpPr>
        <p:sp>
          <p:nvSpPr>
            <p:cNvPr id="10" name="任意多边形 9"/>
            <p:cNvSpPr/>
            <p:nvPr/>
          </p:nvSpPr>
          <p:spPr>
            <a:xfrm rot="2700000" flipH="1">
              <a:off x="4434162" y="1118361"/>
              <a:ext cx="3337881" cy="3318675"/>
            </a:xfrm>
            <a:custGeom>
              <a:avLst/>
              <a:gdLst>
                <a:gd name="connsiteX0" fmla="*/ 3530600 w 3530600"/>
                <a:gd name="connsiteY0" fmla="*/ 1765300 h 3530600"/>
                <a:gd name="connsiteX1" fmla="*/ 3530600 w 3530600"/>
                <a:gd name="connsiteY1" fmla="*/ 0 h 3530600"/>
                <a:gd name="connsiteX2" fmla="*/ 1765300 w 3530600"/>
                <a:gd name="connsiteY2" fmla="*/ 0 h 3530600"/>
                <a:gd name="connsiteX3" fmla="*/ 0 w 3530600"/>
                <a:gd name="connsiteY3" fmla="*/ 1765300 h 3530600"/>
                <a:gd name="connsiteX4" fmla="*/ 0 w 3530600"/>
                <a:gd name="connsiteY4" fmla="*/ 3530600 h 3530600"/>
                <a:gd name="connsiteX5" fmla="*/ 1765300 w 3530600"/>
                <a:gd name="connsiteY5" fmla="*/ 3530600 h 3530600"/>
                <a:gd name="connsiteX0-1" fmla="*/ 3530600 w 3530600"/>
                <a:gd name="connsiteY0-2" fmla="*/ 1966884 h 3732184"/>
                <a:gd name="connsiteX1-3" fmla="*/ 3530600 w 3530600"/>
                <a:gd name="connsiteY1-4" fmla="*/ 201584 h 3732184"/>
                <a:gd name="connsiteX2-5" fmla="*/ 1563717 w 3530600"/>
                <a:gd name="connsiteY2-6" fmla="*/ 0 h 3732184"/>
                <a:gd name="connsiteX3-7" fmla="*/ 0 w 3530600"/>
                <a:gd name="connsiteY3-8" fmla="*/ 1966884 h 3732184"/>
                <a:gd name="connsiteX4-9" fmla="*/ 0 w 3530600"/>
                <a:gd name="connsiteY4-10" fmla="*/ 3732184 h 3732184"/>
                <a:gd name="connsiteX5-11" fmla="*/ 1765300 w 3530600"/>
                <a:gd name="connsiteY5-12" fmla="*/ 3732184 h 3732184"/>
                <a:gd name="connsiteX6" fmla="*/ 3530600 w 3530600"/>
                <a:gd name="connsiteY6" fmla="*/ 1966884 h 3732184"/>
                <a:gd name="connsiteX0-13" fmla="*/ 3753783 w 3753783"/>
                <a:gd name="connsiteY0-14" fmla="*/ 2204465 h 3732184"/>
                <a:gd name="connsiteX1-15" fmla="*/ 3530600 w 3753783"/>
                <a:gd name="connsiteY1-16" fmla="*/ 201584 h 3732184"/>
                <a:gd name="connsiteX2-17" fmla="*/ 1563717 w 3753783"/>
                <a:gd name="connsiteY2-18" fmla="*/ 0 h 3732184"/>
                <a:gd name="connsiteX3-19" fmla="*/ 0 w 3753783"/>
                <a:gd name="connsiteY3-20" fmla="*/ 1966884 h 3732184"/>
                <a:gd name="connsiteX4-21" fmla="*/ 0 w 3753783"/>
                <a:gd name="connsiteY4-22" fmla="*/ 3732184 h 3732184"/>
                <a:gd name="connsiteX5-23" fmla="*/ 1765300 w 3753783"/>
                <a:gd name="connsiteY5-24" fmla="*/ 3732184 h 3732184"/>
                <a:gd name="connsiteX6-25" fmla="*/ 3753783 w 3753783"/>
                <a:gd name="connsiteY6-26" fmla="*/ 2204465 h 37321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3753783" h="3732184">
                  <a:moveTo>
                    <a:pt x="3753783" y="2204465"/>
                  </a:moveTo>
                  <a:lnTo>
                    <a:pt x="3530600" y="201584"/>
                  </a:lnTo>
                  <a:lnTo>
                    <a:pt x="1563717" y="0"/>
                  </a:lnTo>
                  <a:lnTo>
                    <a:pt x="0" y="1966884"/>
                  </a:lnTo>
                  <a:lnTo>
                    <a:pt x="0" y="3732184"/>
                  </a:lnTo>
                  <a:lnTo>
                    <a:pt x="1765300" y="3732184"/>
                  </a:lnTo>
                  <a:lnTo>
                    <a:pt x="3753783" y="2204465"/>
                  </a:lnTo>
                  <a:close/>
                </a:path>
              </a:pathLst>
            </a:custGeom>
            <a:noFill/>
            <a:ln>
              <a:solidFill>
                <a:srgbClr val="7D41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4906245" y="3271838"/>
              <a:ext cx="2393714" cy="461962"/>
            </a:xfrm>
            <a:custGeom>
              <a:avLst/>
              <a:gdLst>
                <a:gd name="connsiteX0" fmla="*/ 0 w 2267508"/>
                <a:gd name="connsiteY0" fmla="*/ 0 h 457200"/>
                <a:gd name="connsiteX1" fmla="*/ 2267508 w 2267508"/>
                <a:gd name="connsiteY1" fmla="*/ 0 h 457200"/>
                <a:gd name="connsiteX2" fmla="*/ 2267508 w 2267508"/>
                <a:gd name="connsiteY2" fmla="*/ 457200 h 457200"/>
                <a:gd name="connsiteX3" fmla="*/ 0 w 2267508"/>
                <a:gd name="connsiteY3" fmla="*/ 457200 h 457200"/>
                <a:gd name="connsiteX4" fmla="*/ 0 w 2267508"/>
                <a:gd name="connsiteY4" fmla="*/ 0 h 457200"/>
                <a:gd name="connsiteX0-1" fmla="*/ 0 w 2331802"/>
                <a:gd name="connsiteY0-2" fmla="*/ 0 h 461962"/>
                <a:gd name="connsiteX1-3" fmla="*/ 2331802 w 2331802"/>
                <a:gd name="connsiteY1-4" fmla="*/ 4762 h 461962"/>
                <a:gd name="connsiteX2-5" fmla="*/ 2331802 w 2331802"/>
                <a:gd name="connsiteY2-6" fmla="*/ 461962 h 461962"/>
                <a:gd name="connsiteX3-7" fmla="*/ 64294 w 2331802"/>
                <a:gd name="connsiteY3-8" fmla="*/ 461962 h 461962"/>
                <a:gd name="connsiteX4-9" fmla="*/ 0 w 2331802"/>
                <a:gd name="connsiteY4-10" fmla="*/ 0 h 461962"/>
                <a:gd name="connsiteX0-11" fmla="*/ 0 w 2331802"/>
                <a:gd name="connsiteY0-12" fmla="*/ 0 h 461962"/>
                <a:gd name="connsiteX1-13" fmla="*/ 2331802 w 2331802"/>
                <a:gd name="connsiteY1-14" fmla="*/ 4762 h 461962"/>
                <a:gd name="connsiteX2-15" fmla="*/ 2331802 w 2331802"/>
                <a:gd name="connsiteY2-16" fmla="*/ 461962 h 461962"/>
                <a:gd name="connsiteX3-17" fmla="*/ 59531 w 2331802"/>
                <a:gd name="connsiteY3-18" fmla="*/ 461962 h 461962"/>
                <a:gd name="connsiteX4-19" fmla="*/ 0 w 2331802"/>
                <a:gd name="connsiteY4-20" fmla="*/ 0 h 461962"/>
                <a:gd name="connsiteX0-21" fmla="*/ 0 w 2393714"/>
                <a:gd name="connsiteY0-22" fmla="*/ 0 h 461962"/>
                <a:gd name="connsiteX1-23" fmla="*/ 2393714 w 2393714"/>
                <a:gd name="connsiteY1-24" fmla="*/ 4762 h 461962"/>
                <a:gd name="connsiteX2-25" fmla="*/ 2331802 w 2393714"/>
                <a:gd name="connsiteY2-26" fmla="*/ 461962 h 461962"/>
                <a:gd name="connsiteX3-27" fmla="*/ 59531 w 2393714"/>
                <a:gd name="connsiteY3-28" fmla="*/ 461962 h 461962"/>
                <a:gd name="connsiteX4-29" fmla="*/ 0 w 2393714"/>
                <a:gd name="connsiteY4-30" fmla="*/ 0 h 461962"/>
                <a:gd name="connsiteX0-31" fmla="*/ 0 w 2393714"/>
                <a:gd name="connsiteY0-32" fmla="*/ 0 h 461962"/>
                <a:gd name="connsiteX1-33" fmla="*/ 2393714 w 2393714"/>
                <a:gd name="connsiteY1-34" fmla="*/ 4762 h 461962"/>
                <a:gd name="connsiteX2-35" fmla="*/ 2341327 w 2393714"/>
                <a:gd name="connsiteY2-36" fmla="*/ 461962 h 461962"/>
                <a:gd name="connsiteX3-37" fmla="*/ 59531 w 2393714"/>
                <a:gd name="connsiteY3-38" fmla="*/ 461962 h 461962"/>
                <a:gd name="connsiteX4-39" fmla="*/ 0 w 2393714"/>
                <a:gd name="connsiteY4-40" fmla="*/ 0 h 4619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93714" h="461962">
                  <a:moveTo>
                    <a:pt x="0" y="0"/>
                  </a:moveTo>
                  <a:lnTo>
                    <a:pt x="2393714" y="4762"/>
                  </a:lnTo>
                  <a:lnTo>
                    <a:pt x="2341327" y="461962"/>
                  </a:lnTo>
                  <a:lnTo>
                    <a:pt x="59531" y="461962"/>
                  </a:lnTo>
                  <a:lnTo>
                    <a:pt x="0" y="0"/>
                  </a:lnTo>
                  <a:close/>
                </a:path>
              </a:pathLst>
            </a:custGeom>
            <a:solidFill>
              <a:srgbClr val="7D4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87440" y="3266801"/>
              <a:ext cx="1723549" cy="461665"/>
            </a:xfrm>
            <a:prstGeom prst="rect">
              <a:avLst/>
            </a:prstGeom>
            <a:noFill/>
          </p:spPr>
          <p:txBody>
            <a:bodyPr wrap="none" rtlCol="0">
              <a:spAutoFit/>
            </a:bodyPr>
            <a:lstStyle/>
            <a:p>
              <a:r>
                <a:rPr lang="zh-CN" altLang="en-US" sz="2400" dirty="0" smtClean="0">
                  <a:solidFill>
                    <a:schemeClr val="bg1"/>
                  </a:solidFill>
                  <a:latin typeface="+mj-ea"/>
                  <a:ea typeface="+mj-ea"/>
                </a:rPr>
                <a:t>实验说课稿</a:t>
              </a:r>
              <a:endParaRPr lang="zh-CN" altLang="en-US" sz="2400" dirty="0">
                <a:solidFill>
                  <a:schemeClr val="bg1"/>
                </a:solidFill>
                <a:latin typeface="+mj-ea"/>
                <a:ea typeface="+mj-ea"/>
              </a:endParaRPr>
            </a:p>
          </p:txBody>
        </p:sp>
        <p:sp useBgFill="1">
          <p:nvSpPr>
            <p:cNvPr id="5" name="文本框 4"/>
            <p:cNvSpPr txBox="1"/>
            <p:nvPr/>
          </p:nvSpPr>
          <p:spPr>
            <a:xfrm>
              <a:off x="3702447" y="2000643"/>
              <a:ext cx="4801314" cy="707886"/>
            </a:xfrm>
            <a:prstGeom prst="rect">
              <a:avLst/>
            </a:prstGeom>
          </p:spPr>
          <p:txBody>
            <a:bodyPr wrap="none" rtlCol="0">
              <a:spAutoFit/>
            </a:bodyPr>
            <a:lstStyle/>
            <a:p>
              <a:pPr algn="ctr"/>
              <a:r>
                <a:rPr lang="zh-CN" altLang="en-US" sz="4000" b="1" dirty="0" smtClean="0">
                  <a:latin typeface="+mj-ea"/>
                  <a:ea typeface="+mj-ea"/>
                </a:rPr>
                <a:t>探究物体的浮沉条件</a:t>
              </a:r>
              <a:endParaRPr lang="zh-CN" altLang="en-US" sz="4000" b="1" dirty="0">
                <a:latin typeface="+mj-ea"/>
                <a:ea typeface="+mj-ea"/>
              </a:endParaRPr>
            </a:p>
          </p:txBody>
        </p:sp>
        <p:cxnSp>
          <p:nvCxnSpPr>
            <p:cNvPr id="15" name="直接连接符 14"/>
            <p:cNvCxnSpPr>
              <a:stCxn id="10" idx="4"/>
            </p:cNvCxnSpPr>
            <p:nvPr/>
          </p:nvCxnSpPr>
          <p:spPr>
            <a:xfrm flipH="1" flipV="1">
              <a:off x="6103102" y="4284922"/>
              <a:ext cx="6791" cy="846224"/>
            </a:xfrm>
            <a:prstGeom prst="line">
              <a:avLst/>
            </a:prstGeom>
            <a:ln w="12700" cap="rnd">
              <a:solidFill>
                <a:srgbClr val="7D4178"/>
              </a:solidFill>
              <a:round/>
              <a:tailEnd type="none" w="sm" len="sm"/>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6065116" y="4266331"/>
              <a:ext cx="75971" cy="75971"/>
            </a:xfrm>
            <a:prstGeom prst="ellipse">
              <a:avLst/>
            </a:prstGeom>
            <a:solidFill>
              <a:srgbClr val="7D4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11"/>
            <p:cNvSpPr>
              <a:spLocks noEditPoints="1"/>
            </p:cNvSpPr>
            <p:nvPr/>
          </p:nvSpPr>
          <p:spPr bwMode="auto">
            <a:xfrm>
              <a:off x="5633526" y="1192181"/>
              <a:ext cx="952734" cy="545478"/>
            </a:xfrm>
            <a:custGeom>
              <a:avLst/>
              <a:gdLst>
                <a:gd name="T0" fmla="*/ 2804 w 3043"/>
                <a:gd name="T1" fmla="*/ 712 h 1741"/>
                <a:gd name="T2" fmla="*/ 2804 w 3043"/>
                <a:gd name="T3" fmla="*/ 1190 h 1741"/>
                <a:gd name="T4" fmla="*/ 2903 w 3043"/>
                <a:gd name="T5" fmla="*/ 1291 h 1741"/>
                <a:gd name="T6" fmla="*/ 2696 w 3043"/>
                <a:gd name="T7" fmla="*/ 1509 h 1741"/>
                <a:gd name="T8" fmla="*/ 2485 w 3043"/>
                <a:gd name="T9" fmla="*/ 1297 h 1741"/>
                <a:gd name="T10" fmla="*/ 2629 w 3043"/>
                <a:gd name="T11" fmla="*/ 1165 h 1741"/>
                <a:gd name="T12" fmla="*/ 2629 w 3043"/>
                <a:gd name="T13" fmla="*/ 787 h 1741"/>
                <a:gd name="T14" fmla="*/ 1686 w 3043"/>
                <a:gd name="T15" fmla="*/ 1183 h 1741"/>
                <a:gd name="T16" fmla="*/ 1318 w 3043"/>
                <a:gd name="T17" fmla="*/ 1193 h 1741"/>
                <a:gd name="T18" fmla="*/ 226 w 3043"/>
                <a:gd name="T19" fmla="*/ 752 h 1741"/>
                <a:gd name="T20" fmla="*/ 229 w 3043"/>
                <a:gd name="T21" fmla="*/ 498 h 1741"/>
                <a:gd name="T22" fmla="*/ 1286 w 3043"/>
                <a:gd name="T23" fmla="*/ 98 h 1741"/>
                <a:gd name="T24" fmla="*/ 1666 w 3043"/>
                <a:gd name="T25" fmla="*/ 73 h 1741"/>
                <a:gd name="T26" fmla="*/ 2791 w 3043"/>
                <a:gd name="T27" fmla="*/ 520 h 1741"/>
                <a:gd name="T28" fmla="*/ 2804 w 3043"/>
                <a:gd name="T29" fmla="*/ 712 h 1741"/>
                <a:gd name="T30" fmla="*/ 2804 w 3043"/>
                <a:gd name="T31" fmla="*/ 712 h 1741"/>
                <a:gd name="T32" fmla="*/ 2804 w 3043"/>
                <a:gd name="T33" fmla="*/ 712 h 1741"/>
                <a:gd name="T34" fmla="*/ 1716 w 3043"/>
                <a:gd name="T35" fmla="*/ 1372 h 1741"/>
                <a:gd name="T36" fmla="*/ 2280 w 3043"/>
                <a:gd name="T37" fmla="*/ 1114 h 1741"/>
                <a:gd name="T38" fmla="*/ 2280 w 3043"/>
                <a:gd name="T39" fmla="*/ 1440 h 1741"/>
                <a:gd name="T40" fmla="*/ 1505 w 3043"/>
                <a:gd name="T41" fmla="*/ 1741 h 1741"/>
                <a:gd name="T42" fmla="*/ 685 w 3043"/>
                <a:gd name="T43" fmla="*/ 1440 h 1741"/>
                <a:gd name="T44" fmla="*/ 685 w 3043"/>
                <a:gd name="T45" fmla="*/ 1165 h 1741"/>
                <a:gd name="T46" fmla="*/ 1269 w 3043"/>
                <a:gd name="T47" fmla="*/ 1372 h 1741"/>
                <a:gd name="T48" fmla="*/ 1716 w 3043"/>
                <a:gd name="T49" fmla="*/ 1372 h 1741"/>
                <a:gd name="T50" fmla="*/ 1716 w 3043"/>
                <a:gd name="T51" fmla="*/ 1372 h 1741"/>
                <a:gd name="T52" fmla="*/ 1716 w 3043"/>
                <a:gd name="T53" fmla="*/ 1372 h 1741"/>
                <a:gd name="T54" fmla="*/ 1716 w 3043"/>
                <a:gd name="T55" fmla="*/ 1372 h 1741"/>
                <a:gd name="T56" fmla="*/ 1716 w 3043"/>
                <a:gd name="T57" fmla="*/ 1372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43" h="1741">
                  <a:moveTo>
                    <a:pt x="2804" y="712"/>
                  </a:moveTo>
                  <a:cubicBezTo>
                    <a:pt x="2804" y="1190"/>
                    <a:pt x="2804" y="1190"/>
                    <a:pt x="2804" y="1190"/>
                  </a:cubicBezTo>
                  <a:cubicBezTo>
                    <a:pt x="2903" y="1291"/>
                    <a:pt x="2903" y="1291"/>
                    <a:pt x="2903" y="1291"/>
                  </a:cubicBezTo>
                  <a:cubicBezTo>
                    <a:pt x="2696" y="1509"/>
                    <a:pt x="2696" y="1509"/>
                    <a:pt x="2696" y="1509"/>
                  </a:cubicBezTo>
                  <a:cubicBezTo>
                    <a:pt x="2485" y="1297"/>
                    <a:pt x="2485" y="1297"/>
                    <a:pt x="2485" y="1297"/>
                  </a:cubicBezTo>
                  <a:cubicBezTo>
                    <a:pt x="2629" y="1165"/>
                    <a:pt x="2629" y="1165"/>
                    <a:pt x="2629" y="1165"/>
                  </a:cubicBezTo>
                  <a:cubicBezTo>
                    <a:pt x="2629" y="787"/>
                    <a:pt x="2629" y="787"/>
                    <a:pt x="2629" y="787"/>
                  </a:cubicBezTo>
                  <a:cubicBezTo>
                    <a:pt x="2018" y="1042"/>
                    <a:pt x="1822" y="1121"/>
                    <a:pt x="1686" y="1183"/>
                  </a:cubicBezTo>
                  <a:cubicBezTo>
                    <a:pt x="1551" y="1245"/>
                    <a:pt x="1453" y="1244"/>
                    <a:pt x="1318" y="1193"/>
                  </a:cubicBezTo>
                  <a:cubicBezTo>
                    <a:pt x="1184" y="1142"/>
                    <a:pt x="544" y="906"/>
                    <a:pt x="226" y="752"/>
                  </a:cubicBezTo>
                  <a:cubicBezTo>
                    <a:pt x="14" y="650"/>
                    <a:pt x="0" y="585"/>
                    <a:pt x="229" y="498"/>
                  </a:cubicBezTo>
                  <a:cubicBezTo>
                    <a:pt x="529" y="383"/>
                    <a:pt x="1024" y="199"/>
                    <a:pt x="1286" y="98"/>
                  </a:cubicBezTo>
                  <a:cubicBezTo>
                    <a:pt x="1441" y="35"/>
                    <a:pt x="1523" y="0"/>
                    <a:pt x="1666" y="73"/>
                  </a:cubicBezTo>
                  <a:cubicBezTo>
                    <a:pt x="1920" y="179"/>
                    <a:pt x="2502" y="399"/>
                    <a:pt x="2791" y="520"/>
                  </a:cubicBezTo>
                  <a:cubicBezTo>
                    <a:pt x="3043" y="631"/>
                    <a:pt x="2874" y="667"/>
                    <a:pt x="2804" y="712"/>
                  </a:cubicBezTo>
                  <a:cubicBezTo>
                    <a:pt x="2804" y="712"/>
                    <a:pt x="2804" y="712"/>
                    <a:pt x="2804" y="712"/>
                  </a:cubicBezTo>
                  <a:cubicBezTo>
                    <a:pt x="2804" y="712"/>
                    <a:pt x="2804" y="712"/>
                    <a:pt x="2804" y="712"/>
                  </a:cubicBezTo>
                  <a:close/>
                  <a:moveTo>
                    <a:pt x="1716" y="1372"/>
                  </a:moveTo>
                  <a:cubicBezTo>
                    <a:pt x="1864" y="1311"/>
                    <a:pt x="2063" y="1209"/>
                    <a:pt x="2280" y="1114"/>
                  </a:cubicBezTo>
                  <a:cubicBezTo>
                    <a:pt x="2280" y="1440"/>
                    <a:pt x="2280" y="1440"/>
                    <a:pt x="2280" y="1440"/>
                  </a:cubicBezTo>
                  <a:cubicBezTo>
                    <a:pt x="2280" y="1440"/>
                    <a:pt x="1999" y="1741"/>
                    <a:pt x="1505" y="1741"/>
                  </a:cubicBezTo>
                  <a:cubicBezTo>
                    <a:pt x="973" y="1741"/>
                    <a:pt x="685" y="1440"/>
                    <a:pt x="685" y="1440"/>
                  </a:cubicBezTo>
                  <a:cubicBezTo>
                    <a:pt x="685" y="1165"/>
                    <a:pt x="685" y="1165"/>
                    <a:pt x="685" y="1165"/>
                  </a:cubicBezTo>
                  <a:cubicBezTo>
                    <a:pt x="853" y="1234"/>
                    <a:pt x="1041" y="1293"/>
                    <a:pt x="1269" y="1372"/>
                  </a:cubicBezTo>
                  <a:cubicBezTo>
                    <a:pt x="1410" y="1423"/>
                    <a:pt x="1588" y="1440"/>
                    <a:pt x="1716" y="1372"/>
                  </a:cubicBezTo>
                  <a:cubicBezTo>
                    <a:pt x="1716" y="1372"/>
                    <a:pt x="1716" y="1372"/>
                    <a:pt x="1716" y="1372"/>
                  </a:cubicBezTo>
                  <a:cubicBezTo>
                    <a:pt x="1716" y="1372"/>
                    <a:pt x="1716" y="1372"/>
                    <a:pt x="1716" y="1372"/>
                  </a:cubicBezTo>
                  <a:close/>
                  <a:moveTo>
                    <a:pt x="1716" y="1372"/>
                  </a:moveTo>
                  <a:cubicBezTo>
                    <a:pt x="1716" y="1372"/>
                    <a:pt x="1716" y="1372"/>
                    <a:pt x="1716" y="1372"/>
                  </a:cubicBezTo>
                </a:path>
              </a:pathLst>
            </a:custGeom>
            <a:solidFill>
              <a:schemeClr val="tx2">
                <a:lumMod val="50000"/>
              </a:schemeClr>
            </a:solidFill>
            <a:ln>
              <a:noFill/>
            </a:ln>
          </p:spPr>
          <p:txBody>
            <a:bodyPr vert="horz" wrap="square" lIns="91440" tIns="45720" rIns="91440" bIns="45720" numCol="1" anchor="t" anchorCtr="0" compatLnSpc="1"/>
            <a:lstStyle/>
            <a:p>
              <a:endParaRPr lang="zh-CN" altLang="en-US" dirty="0"/>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 name="矩形 51"/>
          <p:cNvSpPr/>
          <p:nvPr/>
        </p:nvSpPr>
        <p:spPr>
          <a:xfrm>
            <a:off x="5052964" y="2777425"/>
            <a:ext cx="3214736" cy="830997"/>
          </a:xfrm>
          <a:prstGeom prst="rect">
            <a:avLst/>
          </a:prstGeom>
        </p:spPr>
        <p:txBody>
          <a:bodyPr wrap="square" anchor="ctr">
            <a:spAutoFit/>
          </a:bodyPr>
          <a:lstStyle/>
          <a:p>
            <a:r>
              <a:rPr lang="zh-CN" altLang="en-US" sz="4800" b="1" dirty="0" smtClean="0">
                <a:latin typeface="+mj-ea"/>
                <a:ea typeface="+mj-ea"/>
                <a:cs typeface="微软雅黑"/>
              </a:rPr>
              <a:t>实验方法</a:t>
            </a:r>
            <a:endParaRPr lang="zh-CN" altLang="en-US" sz="4800" b="1" dirty="0">
              <a:latin typeface="+mj-ea"/>
              <a:ea typeface="+mj-ea"/>
              <a:cs typeface="微软雅黑"/>
            </a:endParaRPr>
          </a:p>
        </p:txBody>
      </p:sp>
      <p:sp>
        <p:nvSpPr>
          <p:cNvPr id="50" name="矩形 49"/>
          <p:cNvSpPr/>
          <p:nvPr/>
        </p:nvSpPr>
        <p:spPr>
          <a:xfrm>
            <a:off x="3587483" y="2777425"/>
            <a:ext cx="1370449" cy="830997"/>
          </a:xfrm>
          <a:prstGeom prst="rect">
            <a:avLst/>
          </a:prstGeom>
        </p:spPr>
        <p:txBody>
          <a:bodyPr wrap="square" anchor="ctr">
            <a:spAutoFit/>
          </a:bodyPr>
          <a:lstStyle/>
          <a:p>
            <a:pPr algn="ctr"/>
            <a:r>
              <a:rPr lang="en-US" altLang="zh-CN" sz="4800" dirty="0" smtClean="0">
                <a:latin typeface="+mj-ea"/>
                <a:ea typeface="+mj-ea"/>
                <a:cs typeface="微软雅黑"/>
              </a:rPr>
              <a:t>04</a:t>
            </a:r>
            <a:endParaRPr lang="en-US" altLang="zh-CN" sz="4800" dirty="0">
              <a:latin typeface="+mj-ea"/>
              <a:ea typeface="+mj-ea"/>
              <a:cs typeface="微软雅黑"/>
            </a:endParaRPr>
          </a:p>
        </p:txBody>
      </p:sp>
      <p:cxnSp>
        <p:nvCxnSpPr>
          <p:cNvPr id="51" name="直接连接符 50"/>
          <p:cNvCxnSpPr/>
          <p:nvPr/>
        </p:nvCxnSpPr>
        <p:spPr>
          <a:xfrm>
            <a:off x="4885308" y="2819820"/>
            <a:ext cx="0" cy="746206"/>
          </a:xfrm>
          <a:prstGeom prst="line">
            <a:avLst/>
          </a:prstGeom>
          <a:ln w="12700" cap="rnd">
            <a:solidFill>
              <a:schemeClr val="bg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16673512" y="-1217142"/>
            <a:ext cx="13763704" cy="6863417"/>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4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采用学生探究和教师演示实验法、讲授法和学生小组</a:t>
            </a:r>
            <a:endParaRPr kumimoji="0" lang="en-US" altLang="zh-CN" sz="4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4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合作实验探究相结合的教学方法。</a:t>
            </a:r>
            <a:endParaRPr kumimoji="0" lang="en-US" altLang="zh-CN" sz="4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lang="en-US" altLang="zh-CN" sz="4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4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实验是本节课的知识载体，根据学生已有的概念设计</a:t>
            </a:r>
            <a:endParaRPr kumimoji="0" lang="en-US" altLang="zh-CN" sz="4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4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一些演示实验来纠正学生的认知错误，在探讨物体的沉</a:t>
            </a:r>
            <a:endParaRPr kumimoji="0" lang="en-US" altLang="zh-CN" sz="4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4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浮条件的过程中又通过实验演示帮助学生建立正确的知</a:t>
            </a:r>
            <a:endParaRPr kumimoji="0" lang="en-US" altLang="zh-CN" sz="4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4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识。</a:t>
            </a:r>
            <a:r>
              <a:rPr kumimoji="0" lang="zh-CN" altLang="en-US" sz="4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 </a:t>
            </a:r>
            <a:endParaRPr kumimoji="0" lang="zh-CN" altLang="en-US" sz="4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4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       建议学生重视知识的构建过程，学会观察实验现象，分</a:t>
            </a:r>
            <a:endParaRPr kumimoji="0" lang="en-US" altLang="zh-CN" sz="4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4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析归纳规律，并懂得把规律应用到具体问题分析中来。</a:t>
            </a:r>
            <a:endParaRPr kumimoji="0" lang="en-US" altLang="zh-CN" sz="4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4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建议学生大胆提出问题，积极地思考通过解决一个又一</a:t>
            </a:r>
            <a:endParaRPr kumimoji="0" lang="en-US" altLang="zh-CN" sz="4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4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个问题的过程中建立正确的认识。</a:t>
            </a:r>
            <a:r>
              <a:rPr kumimoji="0" lang="zh-CN" altLang="en-US" sz="4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 </a:t>
            </a:r>
            <a:endParaRPr kumimoji="0" lang="zh-CN" altLang="en-US" sz="4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32772" name="Rectangle 4"/>
          <p:cNvSpPr>
            <a:spLocks noChangeArrowheads="1"/>
          </p:cNvSpPr>
          <p:nvPr/>
        </p:nvSpPr>
        <p:spPr bwMode="auto">
          <a:xfrm>
            <a:off x="0" y="0"/>
            <a:ext cx="12367488" cy="6247864"/>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4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zh-CN" sz="4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采用学生探究和教师演示实验法、讲授法和学生</a:t>
            </a:r>
            <a:endParaRPr kumimoji="0" lang="en-US" altLang="zh-CN" sz="4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4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小组合作实验探究相结合的教学方法。</a:t>
            </a:r>
            <a:endParaRPr kumimoji="0" lang="en-US" altLang="zh-CN" sz="4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4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实验是本节课的知识载体，根据学生已有的概念设计</a:t>
            </a:r>
            <a:endParaRPr kumimoji="0" lang="en-US" altLang="zh-CN" sz="4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4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一些演示实验来纠正学生的认知错误，在探讨物体的</a:t>
            </a:r>
            <a:endParaRPr kumimoji="0" lang="en-US" altLang="zh-CN" sz="4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4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沉浮条件的过程中又通过实验演示帮助学生建立正确</a:t>
            </a:r>
            <a:endParaRPr kumimoji="0" lang="en-US" altLang="zh-CN" sz="4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4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的知识。</a:t>
            </a:r>
            <a:r>
              <a:rPr kumimoji="0" lang="zh-CN" altLang="en-US" sz="40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 </a:t>
            </a:r>
            <a:endParaRPr kumimoji="0" lang="zh-CN" altLang="en-US" sz="4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4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   </a:t>
            </a:r>
            <a:r>
              <a:rPr kumimoji="0" lang="zh-CN" altLang="en-US" sz="4000" b="0" i="0" u="none" strike="noStrike" cap="none" normalizeH="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     </a:t>
            </a:r>
            <a:r>
              <a:rPr kumimoji="0" lang="zh-CN" altLang="en-US" sz="4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建议学生重视知识的构建过程，学会观察实验现</a:t>
            </a:r>
            <a:endParaRPr kumimoji="0" lang="en-US" altLang="zh-CN" sz="4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4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象，分析归纳规律，并懂得把规律应用到具体问题分</a:t>
            </a:r>
            <a:endParaRPr kumimoji="0" lang="en-US" altLang="zh-CN" sz="4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4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析中来。建议学生大胆提出问题，积极地思考通过解</a:t>
            </a:r>
            <a:endParaRPr kumimoji="0" lang="en-US" altLang="zh-CN" sz="4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4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决一个又一个问题的过程中建立正确的认识。</a:t>
            </a:r>
            <a:r>
              <a:rPr kumimoji="0" lang="zh-CN" altLang="en-US" sz="4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 </a:t>
            </a:r>
            <a:endParaRPr kumimoji="0" lang="zh-CN" altLang="en-US" sz="4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 name="矩形 51"/>
          <p:cNvSpPr/>
          <p:nvPr/>
        </p:nvSpPr>
        <p:spPr>
          <a:xfrm>
            <a:off x="5052964" y="2777425"/>
            <a:ext cx="3214736" cy="830997"/>
          </a:xfrm>
          <a:prstGeom prst="rect">
            <a:avLst/>
          </a:prstGeom>
        </p:spPr>
        <p:txBody>
          <a:bodyPr wrap="square" anchor="ctr">
            <a:spAutoFit/>
          </a:bodyPr>
          <a:lstStyle/>
          <a:p>
            <a:r>
              <a:rPr lang="zh-CN" altLang="en-US" sz="4800" b="1" dirty="0" smtClean="0">
                <a:latin typeface="+mj-ea"/>
                <a:ea typeface="+mj-ea"/>
                <a:cs typeface="微软雅黑"/>
              </a:rPr>
              <a:t>实验过</a:t>
            </a:r>
            <a:r>
              <a:rPr lang="zh-CN" altLang="en-US" sz="4800" b="1" dirty="0">
                <a:latin typeface="+mj-ea"/>
                <a:ea typeface="+mj-ea"/>
                <a:cs typeface="微软雅黑"/>
              </a:rPr>
              <a:t>程</a:t>
            </a:r>
            <a:endParaRPr lang="zh-CN" altLang="en-US" sz="4800" b="1" dirty="0">
              <a:latin typeface="+mj-ea"/>
              <a:ea typeface="+mj-ea"/>
              <a:cs typeface="微软雅黑"/>
            </a:endParaRPr>
          </a:p>
        </p:txBody>
      </p:sp>
      <p:sp>
        <p:nvSpPr>
          <p:cNvPr id="50" name="矩形 49"/>
          <p:cNvSpPr/>
          <p:nvPr/>
        </p:nvSpPr>
        <p:spPr>
          <a:xfrm>
            <a:off x="3587483" y="2777425"/>
            <a:ext cx="1370449" cy="830997"/>
          </a:xfrm>
          <a:prstGeom prst="rect">
            <a:avLst/>
          </a:prstGeom>
        </p:spPr>
        <p:txBody>
          <a:bodyPr wrap="square" anchor="ctr">
            <a:spAutoFit/>
          </a:bodyPr>
          <a:lstStyle/>
          <a:p>
            <a:pPr algn="ctr"/>
            <a:r>
              <a:rPr lang="en-US" altLang="zh-CN" sz="4800" dirty="0" smtClean="0">
                <a:latin typeface="+mj-ea"/>
                <a:ea typeface="+mj-ea"/>
                <a:cs typeface="微软雅黑"/>
              </a:rPr>
              <a:t>05</a:t>
            </a:r>
            <a:endParaRPr lang="en-US" altLang="zh-CN" sz="4800" dirty="0">
              <a:latin typeface="+mj-ea"/>
              <a:ea typeface="+mj-ea"/>
              <a:cs typeface="微软雅黑"/>
            </a:endParaRPr>
          </a:p>
        </p:txBody>
      </p:sp>
      <p:cxnSp>
        <p:nvCxnSpPr>
          <p:cNvPr id="51" name="直接连接符 50"/>
          <p:cNvCxnSpPr/>
          <p:nvPr/>
        </p:nvCxnSpPr>
        <p:spPr>
          <a:xfrm>
            <a:off x="4885308" y="2819820"/>
            <a:ext cx="0" cy="746206"/>
          </a:xfrm>
          <a:prstGeom prst="line">
            <a:avLst/>
          </a:prstGeom>
          <a:ln w="12700" cap="rnd">
            <a:solidFill>
              <a:schemeClr val="bg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2"/>
          <p:cNvGrpSpPr/>
          <p:nvPr/>
        </p:nvGrpSpPr>
        <p:grpSpPr>
          <a:xfrm>
            <a:off x="5289550" y="-340867"/>
            <a:ext cx="3291742" cy="1077218"/>
            <a:chOff x="5289550" y="-340867"/>
            <a:chExt cx="1612901" cy="1077218"/>
          </a:xfrm>
        </p:grpSpPr>
        <p:sp>
          <p:nvSpPr>
            <p:cNvPr id="14" name="矩形 13"/>
            <p:cNvSpPr/>
            <p:nvPr/>
          </p:nvSpPr>
          <p:spPr>
            <a:xfrm>
              <a:off x="5289550" y="0"/>
              <a:ext cx="1612901" cy="382408"/>
            </a:xfrm>
            <a:prstGeom prst="rect">
              <a:avLst/>
            </a:prstGeom>
            <a:solidFill>
              <a:srgbClr val="AB4A70"/>
            </a:solidFill>
            <a:ln>
              <a:solidFill>
                <a:srgbClr val="AB4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endParaRPr>
            </a:p>
          </p:txBody>
        </p:sp>
        <p:grpSp>
          <p:nvGrpSpPr>
            <p:cNvPr id="3" name="组合 16"/>
            <p:cNvGrpSpPr/>
            <p:nvPr/>
          </p:nvGrpSpPr>
          <p:grpSpPr>
            <a:xfrm>
              <a:off x="5289550" y="-340867"/>
              <a:ext cx="1612901" cy="1077218"/>
              <a:chOff x="4991099" y="-298543"/>
              <a:chExt cx="1612901" cy="1077218"/>
            </a:xfrm>
          </p:grpSpPr>
          <p:sp>
            <p:nvSpPr>
              <p:cNvPr id="12" name="矩形 11"/>
              <p:cNvSpPr/>
              <p:nvPr/>
            </p:nvSpPr>
            <p:spPr>
              <a:xfrm>
                <a:off x="5521023" y="-298543"/>
                <a:ext cx="1082977" cy="1077218"/>
              </a:xfrm>
              <a:prstGeom prst="rect">
                <a:avLst/>
              </a:prstGeom>
            </p:spPr>
            <p:txBody>
              <a:bodyPr wrap="square" anchor="ctr">
                <a:spAutoFit/>
              </a:bodyPr>
              <a:lstStyle/>
              <a:p>
                <a:r>
                  <a:rPr lang="zh-CN" altLang="en-US" sz="3200" dirty="0" smtClean="0">
                    <a:solidFill>
                      <a:schemeClr val="bg1"/>
                    </a:solidFill>
                    <a:latin typeface="+mj-ea"/>
                    <a:ea typeface="+mj-ea"/>
                    <a:cs typeface="微软雅黑"/>
                  </a:rPr>
                  <a:t>实验过</a:t>
                </a:r>
                <a:r>
                  <a:rPr lang="zh-CN" altLang="en-US" sz="3200" dirty="0">
                    <a:solidFill>
                      <a:schemeClr val="bg1"/>
                    </a:solidFill>
                    <a:latin typeface="+mj-ea"/>
                    <a:ea typeface="+mj-ea"/>
                    <a:cs typeface="微软雅黑"/>
                  </a:rPr>
                  <a:t>程</a:t>
                </a:r>
                <a:endParaRPr lang="zh-CN" altLang="en-US" sz="3200" dirty="0">
                  <a:solidFill>
                    <a:schemeClr val="bg1"/>
                  </a:solidFill>
                  <a:latin typeface="+mj-ea"/>
                  <a:ea typeface="+mj-ea"/>
                  <a:cs typeface="微软雅黑"/>
                </a:endParaRPr>
              </a:p>
            </p:txBody>
          </p:sp>
          <p:sp>
            <p:nvSpPr>
              <p:cNvPr id="10" name="矩形 9"/>
              <p:cNvSpPr/>
              <p:nvPr/>
            </p:nvSpPr>
            <p:spPr>
              <a:xfrm>
                <a:off x="4991099" y="-298543"/>
                <a:ext cx="471535" cy="1077218"/>
              </a:xfrm>
              <a:prstGeom prst="rect">
                <a:avLst/>
              </a:prstGeom>
            </p:spPr>
            <p:txBody>
              <a:bodyPr wrap="square" anchor="ctr">
                <a:spAutoFit/>
              </a:bodyPr>
              <a:lstStyle/>
              <a:p>
                <a:pPr algn="ctr"/>
                <a:r>
                  <a:rPr lang="en-US" altLang="zh-CN" sz="3200" dirty="0" smtClean="0">
                    <a:solidFill>
                      <a:schemeClr val="bg1"/>
                    </a:solidFill>
                    <a:latin typeface="+mj-ea"/>
                    <a:ea typeface="+mj-ea"/>
                    <a:cs typeface="微软雅黑"/>
                  </a:rPr>
                  <a:t>05</a:t>
                </a:r>
                <a:endParaRPr lang="en-US" altLang="zh-CN" sz="3200" dirty="0">
                  <a:solidFill>
                    <a:schemeClr val="bg1"/>
                  </a:solidFill>
                  <a:latin typeface="+mj-ea"/>
                  <a:ea typeface="+mj-ea"/>
                  <a:cs typeface="微软雅黑"/>
                </a:endParaRPr>
              </a:p>
            </p:txBody>
          </p:sp>
          <p:cxnSp>
            <p:nvCxnSpPr>
              <p:cNvPr id="11" name="直接连接符 10"/>
              <p:cNvCxnSpPr/>
              <p:nvPr/>
            </p:nvCxnSpPr>
            <p:spPr>
              <a:xfrm>
                <a:off x="5482026" y="96066"/>
                <a:ext cx="0" cy="288000"/>
              </a:xfrm>
              <a:prstGeom prst="line">
                <a:avLst/>
              </a:prstGeom>
              <a:ln w="12700" cap="rnd">
                <a:solidFill>
                  <a:schemeClr val="bg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grpSp>
      </p:grpSp>
      <p:cxnSp>
        <p:nvCxnSpPr>
          <p:cNvPr id="5" name="直接连接符 4"/>
          <p:cNvCxnSpPr/>
          <p:nvPr/>
        </p:nvCxnSpPr>
        <p:spPr>
          <a:xfrm>
            <a:off x="1420536" y="6275123"/>
            <a:ext cx="2007384" cy="24077"/>
          </a:xfrm>
          <a:prstGeom prst="line">
            <a:avLst/>
          </a:prstGeom>
          <a:ln w="12700" cap="rnd">
            <a:solidFill>
              <a:srgbClr val="536275">
                <a:alpha val="99000"/>
              </a:srgbClr>
            </a:solidFill>
            <a:round/>
            <a:headEnd type="oval" w="lg" len="lg"/>
            <a:tailEnd type="none" w="sm" len="sm"/>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427920" y="4646069"/>
            <a:ext cx="0" cy="1656000"/>
          </a:xfrm>
          <a:prstGeom prst="line">
            <a:avLst/>
          </a:prstGeom>
          <a:ln w="12700" cap="rnd">
            <a:solidFill>
              <a:srgbClr val="536275">
                <a:alpha val="99000"/>
              </a:srgbClr>
            </a:solidFill>
            <a:round/>
            <a:tailEnd type="none" w="sm" len="sm"/>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3427920" y="4644414"/>
            <a:ext cx="2715857" cy="32575"/>
          </a:xfrm>
          <a:prstGeom prst="line">
            <a:avLst/>
          </a:prstGeom>
          <a:ln w="12700" cap="rnd">
            <a:solidFill>
              <a:srgbClr val="536275">
                <a:alpha val="99000"/>
              </a:srgbClr>
            </a:solidFill>
            <a:round/>
            <a:tailEnd type="none" w="sm" len="sm"/>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6143777" y="3011009"/>
            <a:ext cx="0" cy="1656000"/>
          </a:xfrm>
          <a:prstGeom prst="line">
            <a:avLst/>
          </a:prstGeom>
          <a:ln w="12700" cap="rnd">
            <a:solidFill>
              <a:srgbClr val="536275">
                <a:alpha val="99000"/>
              </a:srgbClr>
            </a:solidFill>
            <a:round/>
            <a:tailEnd type="none" w="sm" len="sm"/>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6143777" y="3009354"/>
            <a:ext cx="2715857" cy="32575"/>
          </a:xfrm>
          <a:prstGeom prst="line">
            <a:avLst/>
          </a:prstGeom>
          <a:ln w="12700" cap="rnd">
            <a:solidFill>
              <a:srgbClr val="536275">
                <a:alpha val="99000"/>
              </a:srgbClr>
            </a:solidFill>
            <a:round/>
            <a:tailEnd type="none" w="sm" len="sm"/>
          </a:ln>
        </p:spPr>
        <p:style>
          <a:lnRef idx="1">
            <a:schemeClr val="accent1"/>
          </a:lnRef>
          <a:fillRef idx="0">
            <a:schemeClr val="accent1"/>
          </a:fillRef>
          <a:effectRef idx="0">
            <a:schemeClr val="accent1"/>
          </a:effectRef>
          <a:fontRef idx="minor">
            <a:schemeClr val="tx1"/>
          </a:fontRef>
        </p:style>
      </p:cxnSp>
      <p:grpSp>
        <p:nvGrpSpPr>
          <p:cNvPr id="6" name="组合 69"/>
          <p:cNvGrpSpPr/>
          <p:nvPr/>
        </p:nvGrpSpPr>
        <p:grpSpPr>
          <a:xfrm>
            <a:off x="3856735" y="4785777"/>
            <a:ext cx="1249683" cy="400110"/>
            <a:chOff x="5934075" y="1860541"/>
            <a:chExt cx="1249683" cy="400110"/>
          </a:xfrm>
        </p:grpSpPr>
        <p:sp>
          <p:nvSpPr>
            <p:cNvPr id="74" name="椭圆 73"/>
            <p:cNvSpPr/>
            <p:nvPr/>
          </p:nvSpPr>
          <p:spPr>
            <a:xfrm>
              <a:off x="5934075" y="2136828"/>
              <a:ext cx="120650" cy="120650"/>
            </a:xfrm>
            <a:prstGeom prst="ellipse">
              <a:avLst/>
            </a:prstGeom>
            <a:solidFill>
              <a:srgbClr val="AB4A7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6229651" y="1860541"/>
              <a:ext cx="954107" cy="400110"/>
            </a:xfrm>
            <a:prstGeom prst="rect">
              <a:avLst/>
            </a:prstGeom>
          </p:spPr>
          <p:txBody>
            <a:bodyPr wrap="none">
              <a:spAutoFit/>
            </a:bodyPr>
            <a:lstStyle/>
            <a:p>
              <a:pPr defTabSz="1218565">
                <a:defRPr/>
              </a:pPr>
              <a:r>
                <a:rPr lang="zh-CN" altLang="en-US" sz="2000" b="1" kern="0" dirty="0" smtClean="0">
                  <a:ea typeface="微软雅黑" charset="0"/>
                </a:rPr>
                <a:t>步骤二</a:t>
              </a:r>
              <a:endParaRPr lang="en-US" altLang="zh-CN" sz="2000" b="1" kern="0" dirty="0">
                <a:ea typeface="微软雅黑" charset="0"/>
              </a:endParaRPr>
            </a:p>
          </p:txBody>
        </p:sp>
      </p:grpSp>
      <p:cxnSp>
        <p:nvCxnSpPr>
          <p:cNvPr id="86" name="直接连接符 85"/>
          <p:cNvCxnSpPr/>
          <p:nvPr/>
        </p:nvCxnSpPr>
        <p:spPr>
          <a:xfrm>
            <a:off x="8859634" y="1422419"/>
            <a:ext cx="0" cy="1656000"/>
          </a:xfrm>
          <a:prstGeom prst="line">
            <a:avLst/>
          </a:prstGeom>
          <a:ln w="12700" cap="rnd">
            <a:solidFill>
              <a:srgbClr val="536275">
                <a:alpha val="99000"/>
              </a:srgbClr>
            </a:solidFill>
            <a:round/>
            <a:tailEnd type="none" w="sm" len="sm"/>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8859634" y="1420764"/>
            <a:ext cx="2715857" cy="32575"/>
          </a:xfrm>
          <a:prstGeom prst="line">
            <a:avLst/>
          </a:prstGeom>
          <a:ln w="12700" cap="rnd">
            <a:solidFill>
              <a:srgbClr val="536275">
                <a:alpha val="99000"/>
              </a:srgbClr>
            </a:solidFill>
            <a:round/>
            <a:tailEnd type="triangle" w="lg" len="lg"/>
          </a:ln>
        </p:spPr>
        <p:style>
          <a:lnRef idx="1">
            <a:schemeClr val="accent1"/>
          </a:lnRef>
          <a:fillRef idx="0">
            <a:schemeClr val="accent1"/>
          </a:fillRef>
          <a:effectRef idx="0">
            <a:schemeClr val="accent1"/>
          </a:effectRef>
          <a:fontRef idx="minor">
            <a:schemeClr val="tx1"/>
          </a:fontRef>
        </p:style>
      </p:cxnSp>
      <p:grpSp>
        <p:nvGrpSpPr>
          <p:cNvPr id="7" name="组合 87"/>
          <p:cNvGrpSpPr/>
          <p:nvPr/>
        </p:nvGrpSpPr>
        <p:grpSpPr>
          <a:xfrm>
            <a:off x="6727337" y="3197187"/>
            <a:ext cx="1249683" cy="400110"/>
            <a:chOff x="5934075" y="1860541"/>
            <a:chExt cx="1249683" cy="400110"/>
          </a:xfrm>
        </p:grpSpPr>
        <p:sp>
          <p:nvSpPr>
            <p:cNvPr id="89" name="椭圆 88"/>
            <p:cNvSpPr/>
            <p:nvPr/>
          </p:nvSpPr>
          <p:spPr>
            <a:xfrm>
              <a:off x="5934075" y="2136828"/>
              <a:ext cx="120650" cy="120650"/>
            </a:xfrm>
            <a:prstGeom prst="ellipse">
              <a:avLst/>
            </a:prstGeom>
            <a:solidFill>
              <a:srgbClr val="AB4A7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6229651" y="1860541"/>
              <a:ext cx="954107" cy="400110"/>
            </a:xfrm>
            <a:prstGeom prst="rect">
              <a:avLst/>
            </a:prstGeom>
          </p:spPr>
          <p:txBody>
            <a:bodyPr wrap="none">
              <a:spAutoFit/>
            </a:bodyPr>
            <a:lstStyle/>
            <a:p>
              <a:pPr defTabSz="1218565">
                <a:defRPr/>
              </a:pPr>
              <a:r>
                <a:rPr lang="zh-CN" altLang="en-US" sz="2000" b="1" kern="0" dirty="0" smtClean="0">
                  <a:ea typeface="微软雅黑" charset="0"/>
                </a:rPr>
                <a:t>步骤三</a:t>
              </a:r>
              <a:endParaRPr lang="en-US" altLang="zh-CN" sz="2000" b="1" kern="0" dirty="0">
                <a:ea typeface="微软雅黑" charset="0"/>
              </a:endParaRPr>
            </a:p>
          </p:txBody>
        </p:sp>
      </p:grpSp>
      <p:sp>
        <p:nvSpPr>
          <p:cNvPr id="28" name="右箭头 27"/>
          <p:cNvSpPr/>
          <p:nvPr/>
        </p:nvSpPr>
        <p:spPr>
          <a:xfrm rot="19500137">
            <a:off x="414955" y="2513087"/>
            <a:ext cx="5877424" cy="1046731"/>
          </a:xfrm>
          <a:custGeom>
            <a:avLst/>
            <a:gdLst>
              <a:gd name="connsiteX0" fmla="*/ 0 w 6825124"/>
              <a:gd name="connsiteY0" fmla="*/ 277640 h 1110560"/>
              <a:gd name="connsiteX1" fmla="*/ 5525769 w 6825124"/>
              <a:gd name="connsiteY1" fmla="*/ 277640 h 1110560"/>
              <a:gd name="connsiteX2" fmla="*/ 5525769 w 6825124"/>
              <a:gd name="connsiteY2" fmla="*/ 0 h 1110560"/>
              <a:gd name="connsiteX3" fmla="*/ 6825124 w 6825124"/>
              <a:gd name="connsiteY3" fmla="*/ 555280 h 1110560"/>
              <a:gd name="connsiteX4" fmla="*/ 5525769 w 6825124"/>
              <a:gd name="connsiteY4" fmla="*/ 1110560 h 1110560"/>
              <a:gd name="connsiteX5" fmla="*/ 5525769 w 6825124"/>
              <a:gd name="connsiteY5" fmla="*/ 832920 h 1110560"/>
              <a:gd name="connsiteX6" fmla="*/ 0 w 6825124"/>
              <a:gd name="connsiteY6" fmla="*/ 832920 h 1110560"/>
              <a:gd name="connsiteX7" fmla="*/ 0 w 6825124"/>
              <a:gd name="connsiteY7" fmla="*/ 277640 h 1110560"/>
              <a:gd name="connsiteX0-1" fmla="*/ 0 w 6825124"/>
              <a:gd name="connsiteY0-2" fmla="*/ 277640 h 1110560"/>
              <a:gd name="connsiteX1-3" fmla="*/ 5525769 w 6825124"/>
              <a:gd name="connsiteY1-4" fmla="*/ 277640 h 1110560"/>
              <a:gd name="connsiteX2-5" fmla="*/ 5525769 w 6825124"/>
              <a:gd name="connsiteY2-6" fmla="*/ 0 h 1110560"/>
              <a:gd name="connsiteX3-7" fmla="*/ 6825124 w 6825124"/>
              <a:gd name="connsiteY3-8" fmla="*/ 555280 h 1110560"/>
              <a:gd name="connsiteX4-9" fmla="*/ 5525769 w 6825124"/>
              <a:gd name="connsiteY4-10" fmla="*/ 1110560 h 1110560"/>
              <a:gd name="connsiteX5-11" fmla="*/ 5525769 w 6825124"/>
              <a:gd name="connsiteY5-12" fmla="*/ 832920 h 1110560"/>
              <a:gd name="connsiteX6-13" fmla="*/ 0 w 6825124"/>
              <a:gd name="connsiteY6-14" fmla="*/ 277640 h 1110560"/>
              <a:gd name="connsiteX0-15" fmla="*/ 0 w 6812661"/>
              <a:gd name="connsiteY0-16" fmla="*/ 503414 h 1110560"/>
              <a:gd name="connsiteX1-17" fmla="*/ 5513306 w 6812661"/>
              <a:gd name="connsiteY1-18" fmla="*/ 277640 h 1110560"/>
              <a:gd name="connsiteX2-19" fmla="*/ 5513306 w 6812661"/>
              <a:gd name="connsiteY2-20" fmla="*/ 0 h 1110560"/>
              <a:gd name="connsiteX3-21" fmla="*/ 6812661 w 6812661"/>
              <a:gd name="connsiteY3-22" fmla="*/ 555280 h 1110560"/>
              <a:gd name="connsiteX4-23" fmla="*/ 5513306 w 6812661"/>
              <a:gd name="connsiteY4-24" fmla="*/ 1110560 h 1110560"/>
              <a:gd name="connsiteX5-25" fmla="*/ 5513306 w 6812661"/>
              <a:gd name="connsiteY5-26" fmla="*/ 832920 h 1110560"/>
              <a:gd name="connsiteX6-27" fmla="*/ 0 w 6812661"/>
              <a:gd name="connsiteY6-28" fmla="*/ 503414 h 1110560"/>
              <a:gd name="connsiteX0-29" fmla="*/ 0 w 6812661"/>
              <a:gd name="connsiteY0-30" fmla="*/ 503414 h 1110560"/>
              <a:gd name="connsiteX1-31" fmla="*/ 5513306 w 6812661"/>
              <a:gd name="connsiteY1-32" fmla="*/ 277640 h 1110560"/>
              <a:gd name="connsiteX2-33" fmla="*/ 5513306 w 6812661"/>
              <a:gd name="connsiteY2-34" fmla="*/ 0 h 1110560"/>
              <a:gd name="connsiteX3-35" fmla="*/ 6812661 w 6812661"/>
              <a:gd name="connsiteY3-36" fmla="*/ 555280 h 1110560"/>
              <a:gd name="connsiteX4-37" fmla="*/ 5513306 w 6812661"/>
              <a:gd name="connsiteY4-38" fmla="*/ 1110560 h 1110560"/>
              <a:gd name="connsiteX5-39" fmla="*/ 5513306 w 6812661"/>
              <a:gd name="connsiteY5-40" fmla="*/ 832920 h 1110560"/>
              <a:gd name="connsiteX6-41" fmla="*/ 0 w 6812661"/>
              <a:gd name="connsiteY6-42" fmla="*/ 503414 h 1110560"/>
              <a:gd name="connsiteX0-43" fmla="*/ 0 w 6812661"/>
              <a:gd name="connsiteY0-44" fmla="*/ 503414 h 1110560"/>
              <a:gd name="connsiteX1-45" fmla="*/ 5513306 w 6812661"/>
              <a:gd name="connsiteY1-46" fmla="*/ 277640 h 1110560"/>
              <a:gd name="connsiteX2-47" fmla="*/ 5513306 w 6812661"/>
              <a:gd name="connsiteY2-48" fmla="*/ 0 h 1110560"/>
              <a:gd name="connsiteX3-49" fmla="*/ 6812661 w 6812661"/>
              <a:gd name="connsiteY3-50" fmla="*/ 555280 h 1110560"/>
              <a:gd name="connsiteX4-51" fmla="*/ 5513306 w 6812661"/>
              <a:gd name="connsiteY4-52" fmla="*/ 1110560 h 1110560"/>
              <a:gd name="connsiteX5-53" fmla="*/ 5513306 w 6812661"/>
              <a:gd name="connsiteY5-54" fmla="*/ 832920 h 1110560"/>
              <a:gd name="connsiteX6-55" fmla="*/ 0 w 6812661"/>
              <a:gd name="connsiteY6-56" fmla="*/ 503414 h 1110560"/>
              <a:gd name="connsiteX0-57" fmla="*/ 0 w 6812661"/>
              <a:gd name="connsiteY0-58" fmla="*/ 503414 h 1110560"/>
              <a:gd name="connsiteX1-59" fmla="*/ 5513306 w 6812661"/>
              <a:gd name="connsiteY1-60" fmla="*/ 277640 h 1110560"/>
              <a:gd name="connsiteX2-61" fmla="*/ 5513306 w 6812661"/>
              <a:gd name="connsiteY2-62" fmla="*/ 0 h 1110560"/>
              <a:gd name="connsiteX3-63" fmla="*/ 6812661 w 6812661"/>
              <a:gd name="connsiteY3-64" fmla="*/ 555280 h 1110560"/>
              <a:gd name="connsiteX4-65" fmla="*/ 5513306 w 6812661"/>
              <a:gd name="connsiteY4-66" fmla="*/ 1110560 h 1110560"/>
              <a:gd name="connsiteX5-67" fmla="*/ 5513306 w 6812661"/>
              <a:gd name="connsiteY5-68" fmla="*/ 832920 h 1110560"/>
              <a:gd name="connsiteX6-69" fmla="*/ 0 w 6812661"/>
              <a:gd name="connsiteY6-70" fmla="*/ 503414 h 1110560"/>
              <a:gd name="connsiteX0-71" fmla="*/ 0 w 6812661"/>
              <a:gd name="connsiteY0-72" fmla="*/ 503414 h 1110560"/>
              <a:gd name="connsiteX1-73" fmla="*/ 5513306 w 6812661"/>
              <a:gd name="connsiteY1-74" fmla="*/ 277640 h 1110560"/>
              <a:gd name="connsiteX2-75" fmla="*/ 5513306 w 6812661"/>
              <a:gd name="connsiteY2-76" fmla="*/ 0 h 1110560"/>
              <a:gd name="connsiteX3-77" fmla="*/ 6812661 w 6812661"/>
              <a:gd name="connsiteY3-78" fmla="*/ 555280 h 1110560"/>
              <a:gd name="connsiteX4-79" fmla="*/ 5513306 w 6812661"/>
              <a:gd name="connsiteY4-80" fmla="*/ 1110560 h 1110560"/>
              <a:gd name="connsiteX5-81" fmla="*/ 5513306 w 6812661"/>
              <a:gd name="connsiteY5-82" fmla="*/ 832920 h 1110560"/>
              <a:gd name="connsiteX6-83" fmla="*/ 0 w 6812661"/>
              <a:gd name="connsiteY6-84" fmla="*/ 503414 h 1110560"/>
              <a:gd name="connsiteX0-85" fmla="*/ 0 w 6846029"/>
              <a:gd name="connsiteY0-86" fmla="*/ 503414 h 1110560"/>
              <a:gd name="connsiteX1-87" fmla="*/ 5513306 w 6846029"/>
              <a:gd name="connsiteY1-88" fmla="*/ 277640 h 1110560"/>
              <a:gd name="connsiteX2-89" fmla="*/ 5513306 w 6846029"/>
              <a:gd name="connsiteY2-90" fmla="*/ 0 h 1110560"/>
              <a:gd name="connsiteX3-91" fmla="*/ 6846029 w 6846029"/>
              <a:gd name="connsiteY3-92" fmla="*/ 633901 h 1110560"/>
              <a:gd name="connsiteX4-93" fmla="*/ 5513306 w 6846029"/>
              <a:gd name="connsiteY4-94" fmla="*/ 1110560 h 1110560"/>
              <a:gd name="connsiteX5-95" fmla="*/ 5513306 w 6846029"/>
              <a:gd name="connsiteY5-96" fmla="*/ 832920 h 1110560"/>
              <a:gd name="connsiteX6-97" fmla="*/ 0 w 6846029"/>
              <a:gd name="connsiteY6-98" fmla="*/ 503414 h 1110560"/>
              <a:gd name="connsiteX0-99" fmla="*/ 0 w 6846029"/>
              <a:gd name="connsiteY0-100" fmla="*/ 503414 h 1110560"/>
              <a:gd name="connsiteX1-101" fmla="*/ 5664602 w 6846029"/>
              <a:gd name="connsiteY1-102" fmla="*/ 361466 h 1110560"/>
              <a:gd name="connsiteX2-103" fmla="*/ 5513306 w 6846029"/>
              <a:gd name="connsiteY2-104" fmla="*/ 0 h 1110560"/>
              <a:gd name="connsiteX3-105" fmla="*/ 6846029 w 6846029"/>
              <a:gd name="connsiteY3-106" fmla="*/ 633901 h 1110560"/>
              <a:gd name="connsiteX4-107" fmla="*/ 5513306 w 6846029"/>
              <a:gd name="connsiteY4-108" fmla="*/ 1110560 h 1110560"/>
              <a:gd name="connsiteX5-109" fmla="*/ 5513306 w 6846029"/>
              <a:gd name="connsiteY5-110" fmla="*/ 832920 h 1110560"/>
              <a:gd name="connsiteX6-111" fmla="*/ 0 w 6846029"/>
              <a:gd name="connsiteY6-112" fmla="*/ 503414 h 1110560"/>
              <a:gd name="connsiteX0-113" fmla="*/ 0 w 6846029"/>
              <a:gd name="connsiteY0-114" fmla="*/ 503414 h 1110560"/>
              <a:gd name="connsiteX1-115" fmla="*/ 5664602 w 6846029"/>
              <a:gd name="connsiteY1-116" fmla="*/ 361466 h 1110560"/>
              <a:gd name="connsiteX2-117" fmla="*/ 5513306 w 6846029"/>
              <a:gd name="connsiteY2-118" fmla="*/ 0 h 1110560"/>
              <a:gd name="connsiteX3-119" fmla="*/ 6846029 w 6846029"/>
              <a:gd name="connsiteY3-120" fmla="*/ 633901 h 1110560"/>
              <a:gd name="connsiteX4-121" fmla="*/ 5513306 w 6846029"/>
              <a:gd name="connsiteY4-122" fmla="*/ 1110560 h 1110560"/>
              <a:gd name="connsiteX5-123" fmla="*/ 5513306 w 6846029"/>
              <a:gd name="connsiteY5-124" fmla="*/ 832920 h 1110560"/>
              <a:gd name="connsiteX6-125" fmla="*/ 0 w 6846029"/>
              <a:gd name="connsiteY6-126" fmla="*/ 503414 h 1110560"/>
              <a:gd name="connsiteX0-127" fmla="*/ 0 w 6846029"/>
              <a:gd name="connsiteY0-128" fmla="*/ 503414 h 1110560"/>
              <a:gd name="connsiteX1-129" fmla="*/ 5664602 w 6846029"/>
              <a:gd name="connsiteY1-130" fmla="*/ 361466 h 1110560"/>
              <a:gd name="connsiteX2-131" fmla="*/ 5513306 w 6846029"/>
              <a:gd name="connsiteY2-132" fmla="*/ 0 h 1110560"/>
              <a:gd name="connsiteX3-133" fmla="*/ 6846029 w 6846029"/>
              <a:gd name="connsiteY3-134" fmla="*/ 633901 h 1110560"/>
              <a:gd name="connsiteX4-135" fmla="*/ 5513306 w 6846029"/>
              <a:gd name="connsiteY4-136" fmla="*/ 1110560 h 1110560"/>
              <a:gd name="connsiteX5-137" fmla="*/ 5649047 w 6846029"/>
              <a:gd name="connsiteY5-138" fmla="*/ 717972 h 1110560"/>
              <a:gd name="connsiteX6-139" fmla="*/ 0 w 6846029"/>
              <a:gd name="connsiteY6-140" fmla="*/ 503414 h 1110560"/>
              <a:gd name="connsiteX0-141" fmla="*/ 0 w 6846029"/>
              <a:gd name="connsiteY0-142" fmla="*/ 503414 h 1110560"/>
              <a:gd name="connsiteX1-143" fmla="*/ 5664602 w 6846029"/>
              <a:gd name="connsiteY1-144" fmla="*/ 361466 h 1110560"/>
              <a:gd name="connsiteX2-145" fmla="*/ 5513306 w 6846029"/>
              <a:gd name="connsiteY2-146" fmla="*/ 0 h 1110560"/>
              <a:gd name="connsiteX3-147" fmla="*/ 6846029 w 6846029"/>
              <a:gd name="connsiteY3-148" fmla="*/ 633901 h 1110560"/>
              <a:gd name="connsiteX4-149" fmla="*/ 5513306 w 6846029"/>
              <a:gd name="connsiteY4-150" fmla="*/ 1110560 h 1110560"/>
              <a:gd name="connsiteX5-151" fmla="*/ 5649047 w 6846029"/>
              <a:gd name="connsiteY5-152" fmla="*/ 717972 h 1110560"/>
              <a:gd name="connsiteX6-153" fmla="*/ 0 w 6846029"/>
              <a:gd name="connsiteY6-154" fmla="*/ 503414 h 1110560"/>
              <a:gd name="connsiteX0-155" fmla="*/ 0 w 6608706"/>
              <a:gd name="connsiteY0-156" fmla="*/ 669575 h 1110560"/>
              <a:gd name="connsiteX1-157" fmla="*/ 5427279 w 6608706"/>
              <a:gd name="connsiteY1-158" fmla="*/ 361466 h 1110560"/>
              <a:gd name="connsiteX2-159" fmla="*/ 5275983 w 6608706"/>
              <a:gd name="connsiteY2-160" fmla="*/ 0 h 1110560"/>
              <a:gd name="connsiteX3-161" fmla="*/ 6608706 w 6608706"/>
              <a:gd name="connsiteY3-162" fmla="*/ 633901 h 1110560"/>
              <a:gd name="connsiteX4-163" fmla="*/ 5275983 w 6608706"/>
              <a:gd name="connsiteY4-164" fmla="*/ 1110560 h 1110560"/>
              <a:gd name="connsiteX5-165" fmla="*/ 5411724 w 6608706"/>
              <a:gd name="connsiteY5-166" fmla="*/ 717972 h 1110560"/>
              <a:gd name="connsiteX6-167" fmla="*/ 0 w 6608706"/>
              <a:gd name="connsiteY6-168" fmla="*/ 669575 h 1110560"/>
              <a:gd name="connsiteX0-169" fmla="*/ 0 w 6608706"/>
              <a:gd name="connsiteY0-170" fmla="*/ 695406 h 1136391"/>
              <a:gd name="connsiteX1-171" fmla="*/ 5427279 w 6608706"/>
              <a:gd name="connsiteY1-172" fmla="*/ 387297 h 1136391"/>
              <a:gd name="connsiteX2-173" fmla="*/ 5275983 w 6608706"/>
              <a:gd name="connsiteY2-174" fmla="*/ 25831 h 1136391"/>
              <a:gd name="connsiteX3-175" fmla="*/ 6608706 w 6608706"/>
              <a:gd name="connsiteY3-176" fmla="*/ 659732 h 1136391"/>
              <a:gd name="connsiteX4-177" fmla="*/ 5275983 w 6608706"/>
              <a:gd name="connsiteY4-178" fmla="*/ 1136391 h 1136391"/>
              <a:gd name="connsiteX5-179" fmla="*/ 5411724 w 6608706"/>
              <a:gd name="connsiteY5-180" fmla="*/ 743803 h 1136391"/>
              <a:gd name="connsiteX6-181" fmla="*/ 0 w 6608706"/>
              <a:gd name="connsiteY6-182" fmla="*/ 695406 h 1136391"/>
              <a:gd name="connsiteX0-183" fmla="*/ 0 w 6608706"/>
              <a:gd name="connsiteY0-184" fmla="*/ 726491 h 1167476"/>
              <a:gd name="connsiteX1-185" fmla="*/ 5427279 w 6608706"/>
              <a:gd name="connsiteY1-186" fmla="*/ 418382 h 1167476"/>
              <a:gd name="connsiteX2-187" fmla="*/ 5275983 w 6608706"/>
              <a:gd name="connsiteY2-188" fmla="*/ 56916 h 1167476"/>
              <a:gd name="connsiteX3-189" fmla="*/ 6608706 w 6608706"/>
              <a:gd name="connsiteY3-190" fmla="*/ 690817 h 1167476"/>
              <a:gd name="connsiteX4-191" fmla="*/ 5275983 w 6608706"/>
              <a:gd name="connsiteY4-192" fmla="*/ 1167476 h 1167476"/>
              <a:gd name="connsiteX5-193" fmla="*/ 5411724 w 6608706"/>
              <a:gd name="connsiteY5-194" fmla="*/ 774888 h 1167476"/>
              <a:gd name="connsiteX6-195" fmla="*/ 0 w 6608706"/>
              <a:gd name="connsiteY6-196" fmla="*/ 726491 h 1167476"/>
              <a:gd name="connsiteX0-197" fmla="*/ 0 w 6608706"/>
              <a:gd name="connsiteY0-198" fmla="*/ 669575 h 1110560"/>
              <a:gd name="connsiteX1-199" fmla="*/ 5427279 w 6608706"/>
              <a:gd name="connsiteY1-200" fmla="*/ 361466 h 1110560"/>
              <a:gd name="connsiteX2-201" fmla="*/ 5275983 w 6608706"/>
              <a:gd name="connsiteY2-202" fmla="*/ 0 h 1110560"/>
              <a:gd name="connsiteX3-203" fmla="*/ 6608706 w 6608706"/>
              <a:gd name="connsiteY3-204" fmla="*/ 633901 h 1110560"/>
              <a:gd name="connsiteX4-205" fmla="*/ 5275983 w 6608706"/>
              <a:gd name="connsiteY4-206" fmla="*/ 1110560 h 1110560"/>
              <a:gd name="connsiteX5-207" fmla="*/ 5411724 w 6608706"/>
              <a:gd name="connsiteY5-208" fmla="*/ 717972 h 1110560"/>
              <a:gd name="connsiteX6-209" fmla="*/ 0 w 6608706"/>
              <a:gd name="connsiteY6-210" fmla="*/ 669575 h 1110560"/>
              <a:gd name="connsiteX0-211" fmla="*/ 0 w 6608706"/>
              <a:gd name="connsiteY0-212" fmla="*/ 669575 h 1110560"/>
              <a:gd name="connsiteX1-213" fmla="*/ 5427279 w 6608706"/>
              <a:gd name="connsiteY1-214" fmla="*/ 361466 h 1110560"/>
              <a:gd name="connsiteX2-215" fmla="*/ 5275983 w 6608706"/>
              <a:gd name="connsiteY2-216" fmla="*/ 0 h 1110560"/>
              <a:gd name="connsiteX3-217" fmla="*/ 6608706 w 6608706"/>
              <a:gd name="connsiteY3-218" fmla="*/ 633901 h 1110560"/>
              <a:gd name="connsiteX4-219" fmla="*/ 5275983 w 6608706"/>
              <a:gd name="connsiteY4-220" fmla="*/ 1110560 h 1110560"/>
              <a:gd name="connsiteX5-221" fmla="*/ 5411724 w 6608706"/>
              <a:gd name="connsiteY5-222" fmla="*/ 717972 h 1110560"/>
              <a:gd name="connsiteX6-223" fmla="*/ 0 w 6608706"/>
              <a:gd name="connsiteY6-224" fmla="*/ 669575 h 1110560"/>
              <a:gd name="connsiteX0-225" fmla="*/ 0 w 6608706"/>
              <a:gd name="connsiteY0-226" fmla="*/ 669575 h 1110560"/>
              <a:gd name="connsiteX1-227" fmla="*/ 5381302 w 6608706"/>
              <a:gd name="connsiteY1-228" fmla="*/ 285067 h 1110560"/>
              <a:gd name="connsiteX2-229" fmla="*/ 5275983 w 6608706"/>
              <a:gd name="connsiteY2-230" fmla="*/ 0 h 1110560"/>
              <a:gd name="connsiteX3-231" fmla="*/ 6608706 w 6608706"/>
              <a:gd name="connsiteY3-232" fmla="*/ 633901 h 1110560"/>
              <a:gd name="connsiteX4-233" fmla="*/ 5275983 w 6608706"/>
              <a:gd name="connsiteY4-234" fmla="*/ 1110560 h 1110560"/>
              <a:gd name="connsiteX5-235" fmla="*/ 5411724 w 6608706"/>
              <a:gd name="connsiteY5-236" fmla="*/ 717972 h 1110560"/>
              <a:gd name="connsiteX6-237" fmla="*/ 0 w 6608706"/>
              <a:gd name="connsiteY6-238" fmla="*/ 669575 h 1110560"/>
              <a:gd name="connsiteX0-239" fmla="*/ 0 w 6608706"/>
              <a:gd name="connsiteY0-240" fmla="*/ 669575 h 1110560"/>
              <a:gd name="connsiteX1-241" fmla="*/ 5381302 w 6608706"/>
              <a:gd name="connsiteY1-242" fmla="*/ 285067 h 1110560"/>
              <a:gd name="connsiteX2-243" fmla="*/ 5275983 w 6608706"/>
              <a:gd name="connsiteY2-244" fmla="*/ 0 h 1110560"/>
              <a:gd name="connsiteX3-245" fmla="*/ 6608706 w 6608706"/>
              <a:gd name="connsiteY3-246" fmla="*/ 633901 h 1110560"/>
              <a:gd name="connsiteX4-247" fmla="*/ 5275983 w 6608706"/>
              <a:gd name="connsiteY4-248" fmla="*/ 1110560 h 1110560"/>
              <a:gd name="connsiteX5-249" fmla="*/ 5372407 w 6608706"/>
              <a:gd name="connsiteY5-250" fmla="*/ 789911 h 1110560"/>
              <a:gd name="connsiteX6-251" fmla="*/ 0 w 6608706"/>
              <a:gd name="connsiteY6-252" fmla="*/ 669575 h 1110560"/>
              <a:gd name="connsiteX0-253" fmla="*/ 0 w 6608706"/>
              <a:gd name="connsiteY0-254" fmla="*/ 669575 h 1110560"/>
              <a:gd name="connsiteX1-255" fmla="*/ 5381302 w 6608706"/>
              <a:gd name="connsiteY1-256" fmla="*/ 285067 h 1110560"/>
              <a:gd name="connsiteX2-257" fmla="*/ 5275983 w 6608706"/>
              <a:gd name="connsiteY2-258" fmla="*/ 0 h 1110560"/>
              <a:gd name="connsiteX3-259" fmla="*/ 6608706 w 6608706"/>
              <a:gd name="connsiteY3-260" fmla="*/ 633901 h 1110560"/>
              <a:gd name="connsiteX4-261" fmla="*/ 5275983 w 6608706"/>
              <a:gd name="connsiteY4-262" fmla="*/ 1110560 h 1110560"/>
              <a:gd name="connsiteX5-263" fmla="*/ 5372407 w 6608706"/>
              <a:gd name="connsiteY5-264" fmla="*/ 789911 h 1110560"/>
              <a:gd name="connsiteX6-265" fmla="*/ 0 w 6608706"/>
              <a:gd name="connsiteY6-266" fmla="*/ 669575 h 1110560"/>
              <a:gd name="connsiteX0-267" fmla="*/ 0 w 6608706"/>
              <a:gd name="connsiteY0-268" fmla="*/ 731948 h 1172933"/>
              <a:gd name="connsiteX1-269" fmla="*/ 5381302 w 6608706"/>
              <a:gd name="connsiteY1-270" fmla="*/ 347440 h 1172933"/>
              <a:gd name="connsiteX2-271" fmla="*/ 5275983 w 6608706"/>
              <a:gd name="connsiteY2-272" fmla="*/ 62373 h 1172933"/>
              <a:gd name="connsiteX3-273" fmla="*/ 6608706 w 6608706"/>
              <a:gd name="connsiteY3-274" fmla="*/ 696274 h 1172933"/>
              <a:gd name="connsiteX4-275" fmla="*/ 5275983 w 6608706"/>
              <a:gd name="connsiteY4-276" fmla="*/ 1172933 h 1172933"/>
              <a:gd name="connsiteX5-277" fmla="*/ 5372407 w 6608706"/>
              <a:gd name="connsiteY5-278" fmla="*/ 852284 h 1172933"/>
              <a:gd name="connsiteX6-279" fmla="*/ 0 w 6608706"/>
              <a:gd name="connsiteY6-280" fmla="*/ 731948 h 1172933"/>
              <a:gd name="connsiteX0-281" fmla="*/ 0 w 6237854"/>
              <a:gd name="connsiteY0-282" fmla="*/ 686648 h 1199540"/>
              <a:gd name="connsiteX1-283" fmla="*/ 5010450 w 6237854"/>
              <a:gd name="connsiteY1-284" fmla="*/ 374047 h 1199540"/>
              <a:gd name="connsiteX2-285" fmla="*/ 4905131 w 6237854"/>
              <a:gd name="connsiteY2-286" fmla="*/ 88980 h 1199540"/>
              <a:gd name="connsiteX3-287" fmla="*/ 6237854 w 6237854"/>
              <a:gd name="connsiteY3-288" fmla="*/ 722881 h 1199540"/>
              <a:gd name="connsiteX4-289" fmla="*/ 4905131 w 6237854"/>
              <a:gd name="connsiteY4-290" fmla="*/ 1199540 h 1199540"/>
              <a:gd name="connsiteX5-291" fmla="*/ 5001555 w 6237854"/>
              <a:gd name="connsiteY5-292" fmla="*/ 878891 h 1199540"/>
              <a:gd name="connsiteX6-293" fmla="*/ 0 w 6237854"/>
              <a:gd name="connsiteY6-294" fmla="*/ 686648 h 1199540"/>
              <a:gd name="connsiteX0-295" fmla="*/ 0 w 6237854"/>
              <a:gd name="connsiteY0-296" fmla="*/ 664591 h 1177483"/>
              <a:gd name="connsiteX1-297" fmla="*/ 5010450 w 6237854"/>
              <a:gd name="connsiteY1-298" fmla="*/ 351990 h 1177483"/>
              <a:gd name="connsiteX2-299" fmla="*/ 4905131 w 6237854"/>
              <a:gd name="connsiteY2-300" fmla="*/ 66923 h 1177483"/>
              <a:gd name="connsiteX3-301" fmla="*/ 6237854 w 6237854"/>
              <a:gd name="connsiteY3-302" fmla="*/ 700824 h 1177483"/>
              <a:gd name="connsiteX4-303" fmla="*/ 4905131 w 6237854"/>
              <a:gd name="connsiteY4-304" fmla="*/ 1177483 h 1177483"/>
              <a:gd name="connsiteX5-305" fmla="*/ 5001555 w 6237854"/>
              <a:gd name="connsiteY5-306" fmla="*/ 856834 h 1177483"/>
              <a:gd name="connsiteX6-307" fmla="*/ 0 w 6237854"/>
              <a:gd name="connsiteY6-308" fmla="*/ 664591 h 1177483"/>
              <a:gd name="connsiteX0-309" fmla="*/ 0 w 6237854"/>
              <a:gd name="connsiteY0-310" fmla="*/ 690146 h 1203038"/>
              <a:gd name="connsiteX1-311" fmla="*/ 5010450 w 6237854"/>
              <a:gd name="connsiteY1-312" fmla="*/ 377545 h 1203038"/>
              <a:gd name="connsiteX2-313" fmla="*/ 4905131 w 6237854"/>
              <a:gd name="connsiteY2-314" fmla="*/ 92478 h 1203038"/>
              <a:gd name="connsiteX3-315" fmla="*/ 6237854 w 6237854"/>
              <a:gd name="connsiteY3-316" fmla="*/ 726379 h 1203038"/>
              <a:gd name="connsiteX4-317" fmla="*/ 4905131 w 6237854"/>
              <a:gd name="connsiteY4-318" fmla="*/ 1203038 h 1203038"/>
              <a:gd name="connsiteX5-319" fmla="*/ 5001555 w 6237854"/>
              <a:gd name="connsiteY5-320" fmla="*/ 882389 h 1203038"/>
              <a:gd name="connsiteX6-321" fmla="*/ 0 w 6237854"/>
              <a:gd name="connsiteY6-322" fmla="*/ 690146 h 1203038"/>
              <a:gd name="connsiteX0-323" fmla="*/ 0 w 6237854"/>
              <a:gd name="connsiteY0-324" fmla="*/ 690146 h 1203038"/>
              <a:gd name="connsiteX1-325" fmla="*/ 5010450 w 6237854"/>
              <a:gd name="connsiteY1-326" fmla="*/ 377545 h 1203038"/>
              <a:gd name="connsiteX2-327" fmla="*/ 4905131 w 6237854"/>
              <a:gd name="connsiteY2-328" fmla="*/ 92478 h 1203038"/>
              <a:gd name="connsiteX3-329" fmla="*/ 6237854 w 6237854"/>
              <a:gd name="connsiteY3-330" fmla="*/ 726379 h 1203038"/>
              <a:gd name="connsiteX4-331" fmla="*/ 4905131 w 6237854"/>
              <a:gd name="connsiteY4-332" fmla="*/ 1203038 h 1203038"/>
              <a:gd name="connsiteX5-333" fmla="*/ 5001555 w 6237854"/>
              <a:gd name="connsiteY5-334" fmla="*/ 882389 h 1203038"/>
              <a:gd name="connsiteX6-335" fmla="*/ 0 w 6237854"/>
              <a:gd name="connsiteY6-336" fmla="*/ 690146 h 1203038"/>
              <a:gd name="connsiteX0-337" fmla="*/ 0 w 6194079"/>
              <a:gd name="connsiteY0-338" fmla="*/ 690146 h 1203038"/>
              <a:gd name="connsiteX1-339" fmla="*/ 5010450 w 6194079"/>
              <a:gd name="connsiteY1-340" fmla="*/ 377545 h 1203038"/>
              <a:gd name="connsiteX2-341" fmla="*/ 4905131 w 6194079"/>
              <a:gd name="connsiteY2-342" fmla="*/ 92478 h 1203038"/>
              <a:gd name="connsiteX3-343" fmla="*/ 6194079 w 6194079"/>
              <a:gd name="connsiteY3-344" fmla="*/ 883613 h 1203038"/>
              <a:gd name="connsiteX4-345" fmla="*/ 4905131 w 6194079"/>
              <a:gd name="connsiteY4-346" fmla="*/ 1203038 h 1203038"/>
              <a:gd name="connsiteX5-347" fmla="*/ 5001555 w 6194079"/>
              <a:gd name="connsiteY5-348" fmla="*/ 882389 h 1203038"/>
              <a:gd name="connsiteX6-349" fmla="*/ 0 w 6194079"/>
              <a:gd name="connsiteY6-350" fmla="*/ 690146 h 1203038"/>
              <a:gd name="connsiteX0-351" fmla="*/ 0 w 6194079"/>
              <a:gd name="connsiteY0-352" fmla="*/ 690146 h 1203038"/>
              <a:gd name="connsiteX1-353" fmla="*/ 5010450 w 6194079"/>
              <a:gd name="connsiteY1-354" fmla="*/ 377545 h 1203038"/>
              <a:gd name="connsiteX2-355" fmla="*/ 4905131 w 6194079"/>
              <a:gd name="connsiteY2-356" fmla="*/ 92478 h 1203038"/>
              <a:gd name="connsiteX3-357" fmla="*/ 6194079 w 6194079"/>
              <a:gd name="connsiteY3-358" fmla="*/ 883613 h 1203038"/>
              <a:gd name="connsiteX4-359" fmla="*/ 4905131 w 6194079"/>
              <a:gd name="connsiteY4-360" fmla="*/ 1203038 h 1203038"/>
              <a:gd name="connsiteX5-361" fmla="*/ 5044574 w 6194079"/>
              <a:gd name="connsiteY5-362" fmla="*/ 868301 h 1203038"/>
              <a:gd name="connsiteX6-363" fmla="*/ 0 w 6194079"/>
              <a:gd name="connsiteY6-364" fmla="*/ 690146 h 1203038"/>
              <a:gd name="connsiteX0-365" fmla="*/ 0 w 6194079"/>
              <a:gd name="connsiteY0-366" fmla="*/ 690146 h 1176330"/>
              <a:gd name="connsiteX1-367" fmla="*/ 5010450 w 6194079"/>
              <a:gd name="connsiteY1-368" fmla="*/ 377545 h 1176330"/>
              <a:gd name="connsiteX2-369" fmla="*/ 4905131 w 6194079"/>
              <a:gd name="connsiteY2-370" fmla="*/ 92478 h 1176330"/>
              <a:gd name="connsiteX3-371" fmla="*/ 6194079 w 6194079"/>
              <a:gd name="connsiteY3-372" fmla="*/ 883613 h 1176330"/>
              <a:gd name="connsiteX4-373" fmla="*/ 4835414 w 6194079"/>
              <a:gd name="connsiteY4-374" fmla="*/ 1176330 h 1176330"/>
              <a:gd name="connsiteX5-375" fmla="*/ 5044574 w 6194079"/>
              <a:gd name="connsiteY5-376" fmla="*/ 868301 h 1176330"/>
              <a:gd name="connsiteX6-377" fmla="*/ 0 w 6194079"/>
              <a:gd name="connsiteY6-378" fmla="*/ 690146 h 1176330"/>
              <a:gd name="connsiteX0-379" fmla="*/ 0 w 6209646"/>
              <a:gd name="connsiteY0-380" fmla="*/ 690146 h 1176330"/>
              <a:gd name="connsiteX1-381" fmla="*/ 5010450 w 6209646"/>
              <a:gd name="connsiteY1-382" fmla="*/ 377545 h 1176330"/>
              <a:gd name="connsiteX2-383" fmla="*/ 4905131 w 6209646"/>
              <a:gd name="connsiteY2-384" fmla="*/ 92478 h 1176330"/>
              <a:gd name="connsiteX3-385" fmla="*/ 6209646 w 6209646"/>
              <a:gd name="connsiteY3-386" fmla="*/ 971875 h 1176330"/>
              <a:gd name="connsiteX4-387" fmla="*/ 4835414 w 6209646"/>
              <a:gd name="connsiteY4-388" fmla="*/ 1176330 h 1176330"/>
              <a:gd name="connsiteX5-389" fmla="*/ 5044574 w 6209646"/>
              <a:gd name="connsiteY5-390" fmla="*/ 868301 h 1176330"/>
              <a:gd name="connsiteX6-391" fmla="*/ 0 w 6209646"/>
              <a:gd name="connsiteY6-392" fmla="*/ 690146 h 1176330"/>
              <a:gd name="connsiteX0-393" fmla="*/ 0 w 6145867"/>
              <a:gd name="connsiteY0-394" fmla="*/ 731873 h 1151299"/>
              <a:gd name="connsiteX1-395" fmla="*/ 4946671 w 6145867"/>
              <a:gd name="connsiteY1-396" fmla="*/ 352514 h 1151299"/>
              <a:gd name="connsiteX2-397" fmla="*/ 4841352 w 6145867"/>
              <a:gd name="connsiteY2-398" fmla="*/ 67447 h 1151299"/>
              <a:gd name="connsiteX3-399" fmla="*/ 6145867 w 6145867"/>
              <a:gd name="connsiteY3-400" fmla="*/ 946844 h 1151299"/>
              <a:gd name="connsiteX4-401" fmla="*/ 4771635 w 6145867"/>
              <a:gd name="connsiteY4-402" fmla="*/ 1151299 h 1151299"/>
              <a:gd name="connsiteX5-403" fmla="*/ 4980795 w 6145867"/>
              <a:gd name="connsiteY5-404" fmla="*/ 843270 h 1151299"/>
              <a:gd name="connsiteX6-405" fmla="*/ 0 w 6145867"/>
              <a:gd name="connsiteY6-406" fmla="*/ 731873 h 1151299"/>
              <a:gd name="connsiteX0-407" fmla="*/ 0 w 6145867"/>
              <a:gd name="connsiteY0-408" fmla="*/ 870964 h 1290390"/>
              <a:gd name="connsiteX1-409" fmla="*/ 4946671 w 6145867"/>
              <a:gd name="connsiteY1-410" fmla="*/ 491605 h 1290390"/>
              <a:gd name="connsiteX2-411" fmla="*/ 4841352 w 6145867"/>
              <a:gd name="connsiteY2-412" fmla="*/ 206538 h 1290390"/>
              <a:gd name="connsiteX3-413" fmla="*/ 6145867 w 6145867"/>
              <a:gd name="connsiteY3-414" fmla="*/ 1085935 h 1290390"/>
              <a:gd name="connsiteX4-415" fmla="*/ 4771635 w 6145867"/>
              <a:gd name="connsiteY4-416" fmla="*/ 1290390 h 1290390"/>
              <a:gd name="connsiteX5-417" fmla="*/ 4980795 w 6145867"/>
              <a:gd name="connsiteY5-418" fmla="*/ 982361 h 1290390"/>
              <a:gd name="connsiteX6-419" fmla="*/ 0 w 6145867"/>
              <a:gd name="connsiteY6-420" fmla="*/ 870964 h 1290390"/>
              <a:gd name="connsiteX0-421" fmla="*/ 0 w 6145867"/>
              <a:gd name="connsiteY0-422" fmla="*/ 962315 h 1381741"/>
              <a:gd name="connsiteX1-423" fmla="*/ 4946671 w 6145867"/>
              <a:gd name="connsiteY1-424" fmla="*/ 582956 h 1381741"/>
              <a:gd name="connsiteX2-425" fmla="*/ 4841352 w 6145867"/>
              <a:gd name="connsiteY2-426" fmla="*/ 297889 h 1381741"/>
              <a:gd name="connsiteX3-427" fmla="*/ 6145867 w 6145867"/>
              <a:gd name="connsiteY3-428" fmla="*/ 1177286 h 1381741"/>
              <a:gd name="connsiteX4-429" fmla="*/ 4771635 w 6145867"/>
              <a:gd name="connsiteY4-430" fmla="*/ 1381741 h 1381741"/>
              <a:gd name="connsiteX5-431" fmla="*/ 4980795 w 6145867"/>
              <a:gd name="connsiteY5-432" fmla="*/ 1073712 h 1381741"/>
              <a:gd name="connsiteX6-433" fmla="*/ 0 w 6145867"/>
              <a:gd name="connsiteY6-434" fmla="*/ 962315 h 1381741"/>
              <a:gd name="connsiteX0-435" fmla="*/ 0 w 6145867"/>
              <a:gd name="connsiteY0-436" fmla="*/ 962315 h 1381741"/>
              <a:gd name="connsiteX1-437" fmla="*/ 4946671 w 6145867"/>
              <a:gd name="connsiteY1-438" fmla="*/ 582956 h 1381741"/>
              <a:gd name="connsiteX2-439" fmla="*/ 4841352 w 6145867"/>
              <a:gd name="connsiteY2-440" fmla="*/ 297889 h 1381741"/>
              <a:gd name="connsiteX3-441" fmla="*/ 6145867 w 6145867"/>
              <a:gd name="connsiteY3-442" fmla="*/ 1177286 h 1381741"/>
              <a:gd name="connsiteX4-443" fmla="*/ 4771635 w 6145867"/>
              <a:gd name="connsiteY4-444" fmla="*/ 1381741 h 1381741"/>
              <a:gd name="connsiteX5-445" fmla="*/ 4980795 w 6145867"/>
              <a:gd name="connsiteY5-446" fmla="*/ 1073712 h 1381741"/>
              <a:gd name="connsiteX6-447" fmla="*/ 0 w 6145867"/>
              <a:gd name="connsiteY6-448" fmla="*/ 962315 h 1381741"/>
              <a:gd name="connsiteX0-449" fmla="*/ 0 w 6145867"/>
              <a:gd name="connsiteY0-450" fmla="*/ 962315 h 1381741"/>
              <a:gd name="connsiteX1-451" fmla="*/ 4946671 w 6145867"/>
              <a:gd name="connsiteY1-452" fmla="*/ 582956 h 1381741"/>
              <a:gd name="connsiteX2-453" fmla="*/ 4841352 w 6145867"/>
              <a:gd name="connsiteY2-454" fmla="*/ 297889 h 1381741"/>
              <a:gd name="connsiteX3-455" fmla="*/ 6145867 w 6145867"/>
              <a:gd name="connsiteY3-456" fmla="*/ 1177286 h 1381741"/>
              <a:gd name="connsiteX4-457" fmla="*/ 4771635 w 6145867"/>
              <a:gd name="connsiteY4-458" fmla="*/ 1381741 h 1381741"/>
              <a:gd name="connsiteX5-459" fmla="*/ 4980795 w 6145867"/>
              <a:gd name="connsiteY5-460" fmla="*/ 1073712 h 1381741"/>
              <a:gd name="connsiteX6-461" fmla="*/ 0 w 6145867"/>
              <a:gd name="connsiteY6-462" fmla="*/ 962315 h 1381741"/>
              <a:gd name="connsiteX0-463" fmla="*/ 0 w 6145867"/>
              <a:gd name="connsiteY0-464" fmla="*/ 962315 h 1381741"/>
              <a:gd name="connsiteX1-465" fmla="*/ 4946671 w 6145867"/>
              <a:gd name="connsiteY1-466" fmla="*/ 582956 h 1381741"/>
              <a:gd name="connsiteX2-467" fmla="*/ 4841352 w 6145867"/>
              <a:gd name="connsiteY2-468" fmla="*/ 297889 h 1381741"/>
              <a:gd name="connsiteX3-469" fmla="*/ 6145867 w 6145867"/>
              <a:gd name="connsiteY3-470" fmla="*/ 1177286 h 1381741"/>
              <a:gd name="connsiteX4-471" fmla="*/ 4771635 w 6145867"/>
              <a:gd name="connsiteY4-472" fmla="*/ 1381741 h 1381741"/>
              <a:gd name="connsiteX5-473" fmla="*/ 4980795 w 6145867"/>
              <a:gd name="connsiteY5-474" fmla="*/ 1073712 h 1381741"/>
              <a:gd name="connsiteX6-475" fmla="*/ 0 w 6145867"/>
              <a:gd name="connsiteY6-476" fmla="*/ 962315 h 1381741"/>
              <a:gd name="connsiteX0-477" fmla="*/ 0 w 6145867"/>
              <a:gd name="connsiteY0-478" fmla="*/ 837485 h 1256911"/>
              <a:gd name="connsiteX1-479" fmla="*/ 4946671 w 6145867"/>
              <a:gd name="connsiteY1-480" fmla="*/ 458126 h 1256911"/>
              <a:gd name="connsiteX2-481" fmla="*/ 4841352 w 6145867"/>
              <a:gd name="connsiteY2-482" fmla="*/ 173059 h 1256911"/>
              <a:gd name="connsiteX3-483" fmla="*/ 6145867 w 6145867"/>
              <a:gd name="connsiteY3-484" fmla="*/ 1052456 h 1256911"/>
              <a:gd name="connsiteX4-485" fmla="*/ 4771635 w 6145867"/>
              <a:gd name="connsiteY4-486" fmla="*/ 1256911 h 1256911"/>
              <a:gd name="connsiteX5-487" fmla="*/ 4980795 w 6145867"/>
              <a:gd name="connsiteY5-488" fmla="*/ 948882 h 1256911"/>
              <a:gd name="connsiteX6-489" fmla="*/ 0 w 6145867"/>
              <a:gd name="connsiteY6-490" fmla="*/ 837485 h 1256911"/>
              <a:gd name="connsiteX0-491" fmla="*/ 0 w 6145867"/>
              <a:gd name="connsiteY0-492" fmla="*/ 732757 h 1152183"/>
              <a:gd name="connsiteX1-493" fmla="*/ 4946671 w 6145867"/>
              <a:gd name="connsiteY1-494" fmla="*/ 353398 h 1152183"/>
              <a:gd name="connsiteX2-495" fmla="*/ 4841352 w 6145867"/>
              <a:gd name="connsiteY2-496" fmla="*/ 68331 h 1152183"/>
              <a:gd name="connsiteX3-497" fmla="*/ 6145867 w 6145867"/>
              <a:gd name="connsiteY3-498" fmla="*/ 947728 h 1152183"/>
              <a:gd name="connsiteX4-499" fmla="*/ 4771635 w 6145867"/>
              <a:gd name="connsiteY4-500" fmla="*/ 1152183 h 1152183"/>
              <a:gd name="connsiteX5-501" fmla="*/ 4980795 w 6145867"/>
              <a:gd name="connsiteY5-502" fmla="*/ 844154 h 1152183"/>
              <a:gd name="connsiteX6-503" fmla="*/ 0 w 6145867"/>
              <a:gd name="connsiteY6-504" fmla="*/ 732757 h 1152183"/>
              <a:gd name="connsiteX0-505" fmla="*/ 0 w 6145855"/>
              <a:gd name="connsiteY0-506" fmla="*/ 671118 h 1201055"/>
              <a:gd name="connsiteX1-507" fmla="*/ 4946659 w 6145855"/>
              <a:gd name="connsiteY1-508" fmla="*/ 402270 h 1201055"/>
              <a:gd name="connsiteX2-509" fmla="*/ 4841340 w 6145855"/>
              <a:gd name="connsiteY2-510" fmla="*/ 117203 h 1201055"/>
              <a:gd name="connsiteX3-511" fmla="*/ 6145855 w 6145855"/>
              <a:gd name="connsiteY3-512" fmla="*/ 996600 h 1201055"/>
              <a:gd name="connsiteX4-513" fmla="*/ 4771623 w 6145855"/>
              <a:gd name="connsiteY4-514" fmla="*/ 1201055 h 1201055"/>
              <a:gd name="connsiteX5-515" fmla="*/ 4980783 w 6145855"/>
              <a:gd name="connsiteY5-516" fmla="*/ 893026 h 1201055"/>
              <a:gd name="connsiteX6-517" fmla="*/ 0 w 6145855"/>
              <a:gd name="connsiteY6-518" fmla="*/ 671118 h 1201055"/>
              <a:gd name="connsiteX0-519" fmla="*/ 0 w 6145855"/>
              <a:gd name="connsiteY0-520" fmla="*/ 671118 h 1201055"/>
              <a:gd name="connsiteX1-521" fmla="*/ 4946659 w 6145855"/>
              <a:gd name="connsiteY1-522" fmla="*/ 402270 h 1201055"/>
              <a:gd name="connsiteX2-523" fmla="*/ 4841340 w 6145855"/>
              <a:gd name="connsiteY2-524" fmla="*/ 117203 h 1201055"/>
              <a:gd name="connsiteX3-525" fmla="*/ 6145855 w 6145855"/>
              <a:gd name="connsiteY3-526" fmla="*/ 996600 h 1201055"/>
              <a:gd name="connsiteX4-527" fmla="*/ 4771623 w 6145855"/>
              <a:gd name="connsiteY4-528" fmla="*/ 1201055 h 1201055"/>
              <a:gd name="connsiteX5-529" fmla="*/ 4980783 w 6145855"/>
              <a:gd name="connsiteY5-530" fmla="*/ 893026 h 1201055"/>
              <a:gd name="connsiteX6-531" fmla="*/ 0 w 6145855"/>
              <a:gd name="connsiteY6-532" fmla="*/ 671118 h 1201055"/>
              <a:gd name="connsiteX0-533" fmla="*/ 0 w 6145855"/>
              <a:gd name="connsiteY0-534" fmla="*/ 596066 h 1126003"/>
              <a:gd name="connsiteX1-535" fmla="*/ 4946659 w 6145855"/>
              <a:gd name="connsiteY1-536" fmla="*/ 327218 h 1126003"/>
              <a:gd name="connsiteX2-537" fmla="*/ 4841340 w 6145855"/>
              <a:gd name="connsiteY2-538" fmla="*/ 42151 h 1126003"/>
              <a:gd name="connsiteX3-539" fmla="*/ 6145855 w 6145855"/>
              <a:gd name="connsiteY3-540" fmla="*/ 921548 h 1126003"/>
              <a:gd name="connsiteX4-541" fmla="*/ 4771623 w 6145855"/>
              <a:gd name="connsiteY4-542" fmla="*/ 1126003 h 1126003"/>
              <a:gd name="connsiteX5-543" fmla="*/ 4980783 w 6145855"/>
              <a:gd name="connsiteY5-544" fmla="*/ 817974 h 1126003"/>
              <a:gd name="connsiteX6-545" fmla="*/ 0 w 6145855"/>
              <a:gd name="connsiteY6-546" fmla="*/ 596066 h 1126003"/>
              <a:gd name="connsiteX0-547" fmla="*/ 0 w 6145855"/>
              <a:gd name="connsiteY0-548" fmla="*/ 561357 h 1091294"/>
              <a:gd name="connsiteX1-549" fmla="*/ 4946659 w 6145855"/>
              <a:gd name="connsiteY1-550" fmla="*/ 292509 h 1091294"/>
              <a:gd name="connsiteX2-551" fmla="*/ 4841340 w 6145855"/>
              <a:gd name="connsiteY2-552" fmla="*/ 7442 h 1091294"/>
              <a:gd name="connsiteX3-553" fmla="*/ 6145855 w 6145855"/>
              <a:gd name="connsiteY3-554" fmla="*/ 886839 h 1091294"/>
              <a:gd name="connsiteX4-555" fmla="*/ 4771623 w 6145855"/>
              <a:gd name="connsiteY4-556" fmla="*/ 1091294 h 1091294"/>
              <a:gd name="connsiteX5-557" fmla="*/ 4980783 w 6145855"/>
              <a:gd name="connsiteY5-558" fmla="*/ 783265 h 1091294"/>
              <a:gd name="connsiteX6-559" fmla="*/ 0 w 6145855"/>
              <a:gd name="connsiteY6-560" fmla="*/ 561357 h 1091294"/>
              <a:gd name="connsiteX0-561" fmla="*/ 0 w 6145855"/>
              <a:gd name="connsiteY0-562" fmla="*/ 582619 h 1112556"/>
              <a:gd name="connsiteX1-563" fmla="*/ 4946659 w 6145855"/>
              <a:gd name="connsiteY1-564" fmla="*/ 313771 h 1112556"/>
              <a:gd name="connsiteX2-565" fmla="*/ 4841340 w 6145855"/>
              <a:gd name="connsiteY2-566" fmla="*/ 28704 h 1112556"/>
              <a:gd name="connsiteX3-567" fmla="*/ 6145855 w 6145855"/>
              <a:gd name="connsiteY3-568" fmla="*/ 908101 h 1112556"/>
              <a:gd name="connsiteX4-569" fmla="*/ 4771623 w 6145855"/>
              <a:gd name="connsiteY4-570" fmla="*/ 1112556 h 1112556"/>
              <a:gd name="connsiteX5-571" fmla="*/ 4980783 w 6145855"/>
              <a:gd name="connsiteY5-572" fmla="*/ 804527 h 1112556"/>
              <a:gd name="connsiteX6-573" fmla="*/ 0 w 6145855"/>
              <a:gd name="connsiteY6-574" fmla="*/ 582619 h 1112556"/>
              <a:gd name="connsiteX0-575" fmla="*/ 0 w 6145855"/>
              <a:gd name="connsiteY0-576" fmla="*/ 582619 h 1112556"/>
              <a:gd name="connsiteX1-577" fmla="*/ 4946659 w 6145855"/>
              <a:gd name="connsiteY1-578" fmla="*/ 313771 h 1112556"/>
              <a:gd name="connsiteX2-579" fmla="*/ 4841340 w 6145855"/>
              <a:gd name="connsiteY2-580" fmla="*/ 28704 h 1112556"/>
              <a:gd name="connsiteX3-581" fmla="*/ 6145855 w 6145855"/>
              <a:gd name="connsiteY3-582" fmla="*/ 908101 h 1112556"/>
              <a:gd name="connsiteX4-583" fmla="*/ 4771623 w 6145855"/>
              <a:gd name="connsiteY4-584" fmla="*/ 1112556 h 1112556"/>
              <a:gd name="connsiteX5-585" fmla="*/ 4980783 w 6145855"/>
              <a:gd name="connsiteY5-586" fmla="*/ 804527 h 1112556"/>
              <a:gd name="connsiteX6-587" fmla="*/ 0 w 6145855"/>
              <a:gd name="connsiteY6-588" fmla="*/ 582619 h 1112556"/>
              <a:gd name="connsiteX0-589" fmla="*/ 0 w 6145855"/>
              <a:gd name="connsiteY0-590" fmla="*/ 582619 h 1112556"/>
              <a:gd name="connsiteX1-591" fmla="*/ 4946659 w 6145855"/>
              <a:gd name="connsiteY1-592" fmla="*/ 313771 h 1112556"/>
              <a:gd name="connsiteX2-593" fmla="*/ 4939243 w 6145855"/>
              <a:gd name="connsiteY2-594" fmla="*/ 30939 h 1112556"/>
              <a:gd name="connsiteX3-595" fmla="*/ 6145855 w 6145855"/>
              <a:gd name="connsiteY3-596" fmla="*/ 908101 h 1112556"/>
              <a:gd name="connsiteX4-597" fmla="*/ 4771623 w 6145855"/>
              <a:gd name="connsiteY4-598" fmla="*/ 1112556 h 1112556"/>
              <a:gd name="connsiteX5-599" fmla="*/ 4980783 w 6145855"/>
              <a:gd name="connsiteY5-600" fmla="*/ 804527 h 1112556"/>
              <a:gd name="connsiteX6-601" fmla="*/ 0 w 6145855"/>
              <a:gd name="connsiteY6-602" fmla="*/ 582619 h 1112556"/>
              <a:gd name="connsiteX0-603" fmla="*/ 0 w 6145855"/>
              <a:gd name="connsiteY0-604" fmla="*/ 551680 h 1081617"/>
              <a:gd name="connsiteX1-605" fmla="*/ 5020823 w 6145855"/>
              <a:gd name="connsiteY1-606" fmla="*/ 334758 h 1081617"/>
              <a:gd name="connsiteX2-607" fmla="*/ 4939243 w 6145855"/>
              <a:gd name="connsiteY2-608" fmla="*/ 0 h 1081617"/>
              <a:gd name="connsiteX3-609" fmla="*/ 6145855 w 6145855"/>
              <a:gd name="connsiteY3-610" fmla="*/ 877162 h 1081617"/>
              <a:gd name="connsiteX4-611" fmla="*/ 4771623 w 6145855"/>
              <a:gd name="connsiteY4-612" fmla="*/ 1081617 h 1081617"/>
              <a:gd name="connsiteX5-613" fmla="*/ 4980783 w 6145855"/>
              <a:gd name="connsiteY5-614" fmla="*/ 773588 h 1081617"/>
              <a:gd name="connsiteX6-615" fmla="*/ 0 w 6145855"/>
              <a:gd name="connsiteY6-616" fmla="*/ 551680 h 1081617"/>
              <a:gd name="connsiteX0-617" fmla="*/ 0 w 6145855"/>
              <a:gd name="connsiteY0-618" fmla="*/ 551680 h 1081617"/>
              <a:gd name="connsiteX1-619" fmla="*/ 5020823 w 6145855"/>
              <a:gd name="connsiteY1-620" fmla="*/ 334758 h 1081617"/>
              <a:gd name="connsiteX2-621" fmla="*/ 4939243 w 6145855"/>
              <a:gd name="connsiteY2-622" fmla="*/ 0 h 1081617"/>
              <a:gd name="connsiteX3-623" fmla="*/ 6145855 w 6145855"/>
              <a:gd name="connsiteY3-624" fmla="*/ 877162 h 1081617"/>
              <a:gd name="connsiteX4-625" fmla="*/ 4771623 w 6145855"/>
              <a:gd name="connsiteY4-626" fmla="*/ 1081617 h 1081617"/>
              <a:gd name="connsiteX5-627" fmla="*/ 4925900 w 6145855"/>
              <a:gd name="connsiteY5-628" fmla="*/ 757266 h 1081617"/>
              <a:gd name="connsiteX6-629" fmla="*/ 0 w 6145855"/>
              <a:gd name="connsiteY6-630" fmla="*/ 551680 h 1081617"/>
              <a:gd name="connsiteX0-631" fmla="*/ 0 w 6145855"/>
              <a:gd name="connsiteY0-632" fmla="*/ 551680 h 1051940"/>
              <a:gd name="connsiteX1-633" fmla="*/ 5020823 w 6145855"/>
              <a:gd name="connsiteY1-634" fmla="*/ 334758 h 1051940"/>
              <a:gd name="connsiteX2-635" fmla="*/ 4939243 w 6145855"/>
              <a:gd name="connsiteY2-636" fmla="*/ 0 h 1051940"/>
              <a:gd name="connsiteX3-637" fmla="*/ 6145855 w 6145855"/>
              <a:gd name="connsiteY3-638" fmla="*/ 877162 h 1051940"/>
              <a:gd name="connsiteX4-639" fmla="*/ 4681882 w 6145855"/>
              <a:gd name="connsiteY4-640" fmla="*/ 1051940 h 1051940"/>
              <a:gd name="connsiteX5-641" fmla="*/ 4925900 w 6145855"/>
              <a:gd name="connsiteY5-642" fmla="*/ 757266 h 1051940"/>
              <a:gd name="connsiteX6-643" fmla="*/ 0 w 6145855"/>
              <a:gd name="connsiteY6-644" fmla="*/ 551680 h 1051940"/>
              <a:gd name="connsiteX0-645" fmla="*/ 0 w 6104314"/>
              <a:gd name="connsiteY0-646" fmla="*/ 551680 h 1051940"/>
              <a:gd name="connsiteX1-647" fmla="*/ 5020823 w 6104314"/>
              <a:gd name="connsiteY1-648" fmla="*/ 334758 h 1051940"/>
              <a:gd name="connsiteX2-649" fmla="*/ 4939243 w 6104314"/>
              <a:gd name="connsiteY2-650" fmla="*/ 0 h 1051940"/>
              <a:gd name="connsiteX3-651" fmla="*/ 6104314 w 6104314"/>
              <a:gd name="connsiteY3-652" fmla="*/ 936494 h 1051940"/>
              <a:gd name="connsiteX4-653" fmla="*/ 4681882 w 6104314"/>
              <a:gd name="connsiteY4-654" fmla="*/ 1051940 h 1051940"/>
              <a:gd name="connsiteX5-655" fmla="*/ 4925900 w 6104314"/>
              <a:gd name="connsiteY5-656" fmla="*/ 757266 h 1051940"/>
              <a:gd name="connsiteX6-657" fmla="*/ 0 w 6104314"/>
              <a:gd name="connsiteY6-658" fmla="*/ 551680 h 1051940"/>
              <a:gd name="connsiteX0-659" fmla="*/ 0 w 6081331"/>
              <a:gd name="connsiteY0-660" fmla="*/ 551680 h 1051940"/>
              <a:gd name="connsiteX1-661" fmla="*/ 5020823 w 6081331"/>
              <a:gd name="connsiteY1-662" fmla="*/ 334758 h 1051940"/>
              <a:gd name="connsiteX2-663" fmla="*/ 4939243 w 6081331"/>
              <a:gd name="connsiteY2-664" fmla="*/ 0 h 1051940"/>
              <a:gd name="connsiteX3-665" fmla="*/ 6081331 w 6081331"/>
              <a:gd name="connsiteY3-666" fmla="*/ 843038 h 1051940"/>
              <a:gd name="connsiteX4-667" fmla="*/ 4681882 w 6081331"/>
              <a:gd name="connsiteY4-668" fmla="*/ 1051940 h 1051940"/>
              <a:gd name="connsiteX5-669" fmla="*/ 4925900 w 6081331"/>
              <a:gd name="connsiteY5-670" fmla="*/ 757266 h 1051940"/>
              <a:gd name="connsiteX6-671" fmla="*/ 0 w 6081331"/>
              <a:gd name="connsiteY6-672" fmla="*/ 551680 h 1051940"/>
              <a:gd name="connsiteX0-673" fmla="*/ 0 w 6010595"/>
              <a:gd name="connsiteY0-674" fmla="*/ 694225 h 1051940"/>
              <a:gd name="connsiteX1-675" fmla="*/ 4950087 w 6010595"/>
              <a:gd name="connsiteY1-676" fmla="*/ 334758 h 1051940"/>
              <a:gd name="connsiteX2-677" fmla="*/ 4868507 w 6010595"/>
              <a:gd name="connsiteY2-678" fmla="*/ 0 h 1051940"/>
              <a:gd name="connsiteX3-679" fmla="*/ 6010595 w 6010595"/>
              <a:gd name="connsiteY3-680" fmla="*/ 843038 h 1051940"/>
              <a:gd name="connsiteX4-681" fmla="*/ 4611146 w 6010595"/>
              <a:gd name="connsiteY4-682" fmla="*/ 1051940 h 1051940"/>
              <a:gd name="connsiteX5-683" fmla="*/ 4855164 w 6010595"/>
              <a:gd name="connsiteY5-684" fmla="*/ 757266 h 1051940"/>
              <a:gd name="connsiteX6-685" fmla="*/ 0 w 6010595"/>
              <a:gd name="connsiteY6-686" fmla="*/ 694225 h 1051940"/>
              <a:gd name="connsiteX0-687" fmla="*/ 0 w 6010595"/>
              <a:gd name="connsiteY0-688" fmla="*/ 694225 h 1051940"/>
              <a:gd name="connsiteX1-689" fmla="*/ 4950087 w 6010595"/>
              <a:gd name="connsiteY1-690" fmla="*/ 334758 h 1051940"/>
              <a:gd name="connsiteX2-691" fmla="*/ 4868507 w 6010595"/>
              <a:gd name="connsiteY2-692" fmla="*/ 0 h 1051940"/>
              <a:gd name="connsiteX3-693" fmla="*/ 6010595 w 6010595"/>
              <a:gd name="connsiteY3-694" fmla="*/ 843038 h 1051940"/>
              <a:gd name="connsiteX4-695" fmla="*/ 4611146 w 6010595"/>
              <a:gd name="connsiteY4-696" fmla="*/ 1051940 h 1051940"/>
              <a:gd name="connsiteX5-697" fmla="*/ 4855164 w 6010595"/>
              <a:gd name="connsiteY5-698" fmla="*/ 757266 h 1051940"/>
              <a:gd name="connsiteX6-699" fmla="*/ 0 w 6010595"/>
              <a:gd name="connsiteY6-700" fmla="*/ 694225 h 1051940"/>
              <a:gd name="connsiteX0-701" fmla="*/ 0 w 6010595"/>
              <a:gd name="connsiteY0-702" fmla="*/ 694225 h 1051940"/>
              <a:gd name="connsiteX1-703" fmla="*/ 4950087 w 6010595"/>
              <a:gd name="connsiteY1-704" fmla="*/ 334758 h 1051940"/>
              <a:gd name="connsiteX2-705" fmla="*/ 4868507 w 6010595"/>
              <a:gd name="connsiteY2-706" fmla="*/ 0 h 1051940"/>
              <a:gd name="connsiteX3-707" fmla="*/ 6010595 w 6010595"/>
              <a:gd name="connsiteY3-708" fmla="*/ 843038 h 1051940"/>
              <a:gd name="connsiteX4-709" fmla="*/ 4611146 w 6010595"/>
              <a:gd name="connsiteY4-710" fmla="*/ 1051940 h 1051940"/>
              <a:gd name="connsiteX5-711" fmla="*/ 4855164 w 6010595"/>
              <a:gd name="connsiteY5-712" fmla="*/ 757266 h 1051940"/>
              <a:gd name="connsiteX6-713" fmla="*/ 0 w 6010595"/>
              <a:gd name="connsiteY6-714" fmla="*/ 694225 h 1051940"/>
              <a:gd name="connsiteX0-715" fmla="*/ 0 w 5877424"/>
              <a:gd name="connsiteY0-716" fmla="*/ 725451 h 1051940"/>
              <a:gd name="connsiteX1-717" fmla="*/ 4816916 w 5877424"/>
              <a:gd name="connsiteY1-718" fmla="*/ 334758 h 1051940"/>
              <a:gd name="connsiteX2-719" fmla="*/ 4735336 w 5877424"/>
              <a:gd name="connsiteY2-720" fmla="*/ 0 h 1051940"/>
              <a:gd name="connsiteX3-721" fmla="*/ 5877424 w 5877424"/>
              <a:gd name="connsiteY3-722" fmla="*/ 843038 h 1051940"/>
              <a:gd name="connsiteX4-723" fmla="*/ 4477975 w 5877424"/>
              <a:gd name="connsiteY4-724" fmla="*/ 1051940 h 1051940"/>
              <a:gd name="connsiteX5-725" fmla="*/ 4721993 w 5877424"/>
              <a:gd name="connsiteY5-726" fmla="*/ 757266 h 1051940"/>
              <a:gd name="connsiteX6-727" fmla="*/ 0 w 5877424"/>
              <a:gd name="connsiteY6-728" fmla="*/ 725451 h 1051940"/>
              <a:gd name="connsiteX0-729" fmla="*/ 0 w 5877424"/>
              <a:gd name="connsiteY0-730" fmla="*/ 725451 h 1051940"/>
              <a:gd name="connsiteX1-731" fmla="*/ 4816916 w 5877424"/>
              <a:gd name="connsiteY1-732" fmla="*/ 334758 h 1051940"/>
              <a:gd name="connsiteX2-733" fmla="*/ 4735336 w 5877424"/>
              <a:gd name="connsiteY2-734" fmla="*/ 0 h 1051940"/>
              <a:gd name="connsiteX3-735" fmla="*/ 5877424 w 5877424"/>
              <a:gd name="connsiteY3-736" fmla="*/ 843038 h 1051940"/>
              <a:gd name="connsiteX4-737" fmla="*/ 4477975 w 5877424"/>
              <a:gd name="connsiteY4-738" fmla="*/ 1051940 h 1051940"/>
              <a:gd name="connsiteX5-739" fmla="*/ 4721993 w 5877424"/>
              <a:gd name="connsiteY5-740" fmla="*/ 757266 h 1051940"/>
              <a:gd name="connsiteX6-741" fmla="*/ 0 w 5877424"/>
              <a:gd name="connsiteY6-742" fmla="*/ 725451 h 1051940"/>
              <a:gd name="connsiteX0-743" fmla="*/ 0 w 5877424"/>
              <a:gd name="connsiteY0-744" fmla="*/ 725451 h 1051940"/>
              <a:gd name="connsiteX1-745" fmla="*/ 4816916 w 5877424"/>
              <a:gd name="connsiteY1-746" fmla="*/ 334758 h 1051940"/>
              <a:gd name="connsiteX2-747" fmla="*/ 4735336 w 5877424"/>
              <a:gd name="connsiteY2-748" fmla="*/ 0 h 1051940"/>
              <a:gd name="connsiteX3-749" fmla="*/ 5877424 w 5877424"/>
              <a:gd name="connsiteY3-750" fmla="*/ 843038 h 1051940"/>
              <a:gd name="connsiteX4-751" fmla="*/ 4477975 w 5877424"/>
              <a:gd name="connsiteY4-752" fmla="*/ 1051940 h 1051940"/>
              <a:gd name="connsiteX5-753" fmla="*/ 4721993 w 5877424"/>
              <a:gd name="connsiteY5-754" fmla="*/ 757266 h 1051940"/>
              <a:gd name="connsiteX6-755" fmla="*/ 0 w 5877424"/>
              <a:gd name="connsiteY6-756" fmla="*/ 725451 h 1051940"/>
              <a:gd name="connsiteX0-757" fmla="*/ 0 w 5877424"/>
              <a:gd name="connsiteY0-758" fmla="*/ 725451 h 1051940"/>
              <a:gd name="connsiteX1-759" fmla="*/ 4816916 w 5877424"/>
              <a:gd name="connsiteY1-760" fmla="*/ 334758 h 1051940"/>
              <a:gd name="connsiteX2-761" fmla="*/ 4735336 w 5877424"/>
              <a:gd name="connsiteY2-762" fmla="*/ 0 h 1051940"/>
              <a:gd name="connsiteX3-763" fmla="*/ 5877424 w 5877424"/>
              <a:gd name="connsiteY3-764" fmla="*/ 843038 h 1051940"/>
              <a:gd name="connsiteX4-765" fmla="*/ 4477975 w 5877424"/>
              <a:gd name="connsiteY4-766" fmla="*/ 1051940 h 1051940"/>
              <a:gd name="connsiteX5-767" fmla="*/ 4721993 w 5877424"/>
              <a:gd name="connsiteY5-768" fmla="*/ 757266 h 1051940"/>
              <a:gd name="connsiteX6-769" fmla="*/ 0 w 5877424"/>
              <a:gd name="connsiteY6-770" fmla="*/ 725451 h 1051940"/>
              <a:gd name="connsiteX0-771" fmla="*/ 0 w 5877424"/>
              <a:gd name="connsiteY0-772" fmla="*/ 725451 h 1051940"/>
              <a:gd name="connsiteX1-773" fmla="*/ 4816916 w 5877424"/>
              <a:gd name="connsiteY1-774" fmla="*/ 334758 h 1051940"/>
              <a:gd name="connsiteX2-775" fmla="*/ 4735336 w 5877424"/>
              <a:gd name="connsiteY2-776" fmla="*/ 0 h 1051940"/>
              <a:gd name="connsiteX3-777" fmla="*/ 5877424 w 5877424"/>
              <a:gd name="connsiteY3-778" fmla="*/ 843038 h 1051940"/>
              <a:gd name="connsiteX4-779" fmla="*/ 4477975 w 5877424"/>
              <a:gd name="connsiteY4-780" fmla="*/ 1051940 h 1051940"/>
              <a:gd name="connsiteX5-781" fmla="*/ 4721993 w 5877424"/>
              <a:gd name="connsiteY5-782" fmla="*/ 757266 h 1051940"/>
              <a:gd name="connsiteX6-783" fmla="*/ 0 w 5877424"/>
              <a:gd name="connsiteY6-784" fmla="*/ 725451 h 1051940"/>
              <a:gd name="connsiteX0-785" fmla="*/ 0 w 5877424"/>
              <a:gd name="connsiteY0-786" fmla="*/ 720242 h 1046731"/>
              <a:gd name="connsiteX1-787" fmla="*/ 4816916 w 5877424"/>
              <a:gd name="connsiteY1-788" fmla="*/ 329549 h 1046731"/>
              <a:gd name="connsiteX2-789" fmla="*/ 4809205 w 5877424"/>
              <a:gd name="connsiteY2-790" fmla="*/ 0 h 1046731"/>
              <a:gd name="connsiteX3-791" fmla="*/ 5877424 w 5877424"/>
              <a:gd name="connsiteY3-792" fmla="*/ 837829 h 1046731"/>
              <a:gd name="connsiteX4-793" fmla="*/ 4477975 w 5877424"/>
              <a:gd name="connsiteY4-794" fmla="*/ 1046731 h 1046731"/>
              <a:gd name="connsiteX5-795" fmla="*/ 4721993 w 5877424"/>
              <a:gd name="connsiteY5-796" fmla="*/ 752057 h 1046731"/>
              <a:gd name="connsiteX6-797" fmla="*/ 0 w 5877424"/>
              <a:gd name="connsiteY6-798" fmla="*/ 720242 h 1046731"/>
              <a:gd name="connsiteX0-799" fmla="*/ 0 w 5877424"/>
              <a:gd name="connsiteY0-800" fmla="*/ 720242 h 1046731"/>
              <a:gd name="connsiteX1-801" fmla="*/ 4893905 w 5877424"/>
              <a:gd name="connsiteY1-802" fmla="*/ 352446 h 1046731"/>
              <a:gd name="connsiteX2-803" fmla="*/ 4809205 w 5877424"/>
              <a:gd name="connsiteY2-804" fmla="*/ 0 h 1046731"/>
              <a:gd name="connsiteX3-805" fmla="*/ 5877424 w 5877424"/>
              <a:gd name="connsiteY3-806" fmla="*/ 837829 h 1046731"/>
              <a:gd name="connsiteX4-807" fmla="*/ 4477975 w 5877424"/>
              <a:gd name="connsiteY4-808" fmla="*/ 1046731 h 1046731"/>
              <a:gd name="connsiteX5-809" fmla="*/ 4721993 w 5877424"/>
              <a:gd name="connsiteY5-810" fmla="*/ 752057 h 1046731"/>
              <a:gd name="connsiteX6-811" fmla="*/ 0 w 5877424"/>
              <a:gd name="connsiteY6-812" fmla="*/ 720242 h 1046731"/>
              <a:gd name="connsiteX0-813" fmla="*/ 0 w 5877424"/>
              <a:gd name="connsiteY0-814" fmla="*/ 720242 h 1046731"/>
              <a:gd name="connsiteX1-815" fmla="*/ 4893905 w 5877424"/>
              <a:gd name="connsiteY1-816" fmla="*/ 352446 h 1046731"/>
              <a:gd name="connsiteX2-817" fmla="*/ 4809205 w 5877424"/>
              <a:gd name="connsiteY2-818" fmla="*/ 0 h 1046731"/>
              <a:gd name="connsiteX3-819" fmla="*/ 5877424 w 5877424"/>
              <a:gd name="connsiteY3-820" fmla="*/ 837829 h 1046731"/>
              <a:gd name="connsiteX4-821" fmla="*/ 4477975 w 5877424"/>
              <a:gd name="connsiteY4-822" fmla="*/ 1046731 h 1046731"/>
              <a:gd name="connsiteX5-823" fmla="*/ 4721993 w 5877424"/>
              <a:gd name="connsiteY5-824" fmla="*/ 752057 h 1046731"/>
              <a:gd name="connsiteX6-825" fmla="*/ 0 w 5877424"/>
              <a:gd name="connsiteY6-826" fmla="*/ 720242 h 10467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877424" h="1046731">
                <a:moveTo>
                  <a:pt x="0" y="720242"/>
                </a:moveTo>
                <a:cubicBezTo>
                  <a:pt x="832834" y="237170"/>
                  <a:pt x="2662355" y="-146402"/>
                  <a:pt x="4893905" y="352446"/>
                </a:cubicBezTo>
                <a:lnTo>
                  <a:pt x="4809205" y="0"/>
                </a:lnTo>
                <a:cubicBezTo>
                  <a:pt x="5165278" y="279276"/>
                  <a:pt x="5550487" y="516939"/>
                  <a:pt x="5877424" y="837829"/>
                </a:cubicBezTo>
                <a:lnTo>
                  <a:pt x="4477975" y="1046731"/>
                </a:lnTo>
                <a:lnTo>
                  <a:pt x="4721993" y="752057"/>
                </a:lnTo>
                <a:cubicBezTo>
                  <a:pt x="3037032" y="439756"/>
                  <a:pt x="2240935" y="428981"/>
                  <a:pt x="0" y="720242"/>
                </a:cubicBezTo>
                <a:close/>
              </a:path>
            </a:pathLst>
          </a:custGeom>
          <a:gradFill flip="none" rotWithShape="1">
            <a:gsLst>
              <a:gs pos="25000">
                <a:srgbClr val="7D4178">
                  <a:alpha val="77000"/>
                </a:srgbClr>
              </a:gs>
              <a:gs pos="60000">
                <a:srgbClr val="AB4A70">
                  <a:alpha val="68000"/>
                </a:srgbClr>
              </a:gs>
              <a:gs pos="100000">
                <a:srgbClr val="C54F71">
                  <a:alpha val="68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87"/>
          <p:cNvGrpSpPr/>
          <p:nvPr/>
        </p:nvGrpSpPr>
        <p:grpSpPr>
          <a:xfrm>
            <a:off x="9468192" y="1534855"/>
            <a:ext cx="1249683" cy="400110"/>
            <a:chOff x="5934075" y="1860541"/>
            <a:chExt cx="1249683" cy="400110"/>
          </a:xfrm>
        </p:grpSpPr>
        <p:sp>
          <p:nvSpPr>
            <p:cNvPr id="32" name="椭圆 31"/>
            <p:cNvSpPr/>
            <p:nvPr/>
          </p:nvSpPr>
          <p:spPr>
            <a:xfrm>
              <a:off x="5934075" y="2136828"/>
              <a:ext cx="120650" cy="120650"/>
            </a:xfrm>
            <a:prstGeom prst="ellipse">
              <a:avLst/>
            </a:prstGeom>
            <a:solidFill>
              <a:srgbClr val="AB4A7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229651" y="1860541"/>
              <a:ext cx="954107" cy="400110"/>
            </a:xfrm>
            <a:prstGeom prst="rect">
              <a:avLst/>
            </a:prstGeom>
          </p:spPr>
          <p:txBody>
            <a:bodyPr wrap="none">
              <a:spAutoFit/>
            </a:bodyPr>
            <a:lstStyle/>
            <a:p>
              <a:pPr defTabSz="1218565">
                <a:defRPr/>
              </a:pPr>
              <a:r>
                <a:rPr lang="zh-CN" altLang="en-US" sz="2000" b="1" kern="0" dirty="0" smtClean="0">
                  <a:ea typeface="微软雅黑" charset="0"/>
                </a:rPr>
                <a:t>步骤四</a:t>
              </a:r>
              <a:endParaRPr lang="en-US" altLang="zh-CN" sz="2000" b="1" kern="0" dirty="0">
                <a:ea typeface="微软雅黑" charset="0"/>
              </a:endParaRPr>
            </a:p>
          </p:txBody>
        </p:sp>
      </p:grpSp>
      <p:grpSp>
        <p:nvGrpSpPr>
          <p:cNvPr id="34" name="组合 69"/>
          <p:cNvGrpSpPr/>
          <p:nvPr/>
        </p:nvGrpSpPr>
        <p:grpSpPr>
          <a:xfrm>
            <a:off x="1716101" y="6260540"/>
            <a:ext cx="1249683" cy="400110"/>
            <a:chOff x="5934075" y="1860541"/>
            <a:chExt cx="1249683" cy="400110"/>
          </a:xfrm>
        </p:grpSpPr>
        <p:sp>
          <p:nvSpPr>
            <p:cNvPr id="35" name="椭圆 34"/>
            <p:cNvSpPr/>
            <p:nvPr/>
          </p:nvSpPr>
          <p:spPr>
            <a:xfrm>
              <a:off x="5934075" y="2136828"/>
              <a:ext cx="120650" cy="120650"/>
            </a:xfrm>
            <a:prstGeom prst="ellipse">
              <a:avLst/>
            </a:prstGeom>
            <a:solidFill>
              <a:srgbClr val="AB4A7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229651" y="1860541"/>
              <a:ext cx="954107" cy="400110"/>
            </a:xfrm>
            <a:prstGeom prst="rect">
              <a:avLst/>
            </a:prstGeom>
          </p:spPr>
          <p:txBody>
            <a:bodyPr wrap="none">
              <a:spAutoFit/>
            </a:bodyPr>
            <a:lstStyle/>
            <a:p>
              <a:pPr defTabSz="1218565">
                <a:defRPr/>
              </a:pPr>
              <a:r>
                <a:rPr lang="zh-CN" altLang="en-US" sz="2000" b="1" kern="0" dirty="0" smtClean="0">
                  <a:ea typeface="微软雅黑" charset="0"/>
                </a:rPr>
                <a:t>步骤一</a:t>
              </a:r>
              <a:endParaRPr lang="en-US" altLang="zh-CN" sz="2000" b="1" kern="0" dirty="0">
                <a:ea typeface="微软雅黑" charset="0"/>
              </a:endParaRPr>
            </a:p>
          </p:txBody>
        </p:sp>
      </p:grpSp>
      <p:sp>
        <p:nvSpPr>
          <p:cNvPr id="37" name="TextBox 36"/>
          <p:cNvSpPr txBox="1"/>
          <p:nvPr/>
        </p:nvSpPr>
        <p:spPr>
          <a:xfrm>
            <a:off x="1533378" y="5753686"/>
            <a:ext cx="1885071" cy="584775"/>
          </a:xfrm>
          <a:prstGeom prst="rect">
            <a:avLst/>
          </a:prstGeom>
          <a:noFill/>
        </p:spPr>
        <p:txBody>
          <a:bodyPr wrap="square" rtlCol="0">
            <a:spAutoFit/>
          </a:bodyPr>
          <a:lstStyle/>
          <a:p>
            <a:r>
              <a:rPr lang="zh-CN" altLang="en-US" sz="3200" dirty="0" smtClean="0"/>
              <a:t>引入</a:t>
            </a:r>
            <a:endParaRPr lang="zh-CN" altLang="en-US" sz="3200" dirty="0"/>
          </a:p>
        </p:txBody>
      </p:sp>
      <p:sp>
        <p:nvSpPr>
          <p:cNvPr id="38" name="TextBox 37"/>
          <p:cNvSpPr txBox="1"/>
          <p:nvPr/>
        </p:nvSpPr>
        <p:spPr>
          <a:xfrm>
            <a:off x="3559127" y="4037428"/>
            <a:ext cx="2855741" cy="646331"/>
          </a:xfrm>
          <a:prstGeom prst="rect">
            <a:avLst/>
          </a:prstGeom>
          <a:noFill/>
        </p:spPr>
        <p:txBody>
          <a:bodyPr wrap="square" rtlCol="0">
            <a:spAutoFit/>
          </a:bodyPr>
          <a:lstStyle/>
          <a:p>
            <a:r>
              <a:rPr lang="zh-CN" altLang="en-US" sz="3600" dirty="0" smtClean="0"/>
              <a:t>实验探究</a:t>
            </a:r>
            <a:endParaRPr lang="zh-CN" altLang="en-US" sz="3600" dirty="0"/>
          </a:p>
        </p:txBody>
      </p:sp>
      <p:sp>
        <p:nvSpPr>
          <p:cNvPr id="40" name="TextBox 39"/>
          <p:cNvSpPr txBox="1"/>
          <p:nvPr/>
        </p:nvSpPr>
        <p:spPr>
          <a:xfrm>
            <a:off x="6569612" y="2447778"/>
            <a:ext cx="2124221" cy="584775"/>
          </a:xfrm>
          <a:prstGeom prst="rect">
            <a:avLst/>
          </a:prstGeom>
          <a:noFill/>
        </p:spPr>
        <p:txBody>
          <a:bodyPr wrap="square" rtlCol="0">
            <a:spAutoFit/>
          </a:bodyPr>
          <a:lstStyle/>
          <a:p>
            <a:r>
              <a:rPr lang="zh-CN" altLang="en-US" sz="3200" dirty="0" smtClean="0"/>
              <a:t>合作交流</a:t>
            </a:r>
            <a:endParaRPr lang="zh-CN" altLang="en-US" sz="3200" dirty="0"/>
          </a:p>
        </p:txBody>
      </p:sp>
      <p:sp>
        <p:nvSpPr>
          <p:cNvPr id="42" name="TextBox 41"/>
          <p:cNvSpPr txBox="1"/>
          <p:nvPr/>
        </p:nvSpPr>
        <p:spPr>
          <a:xfrm>
            <a:off x="9031458" y="956603"/>
            <a:ext cx="2489981" cy="584775"/>
          </a:xfrm>
          <a:prstGeom prst="rect">
            <a:avLst/>
          </a:prstGeom>
          <a:noFill/>
        </p:spPr>
        <p:txBody>
          <a:bodyPr wrap="square" rtlCol="0">
            <a:spAutoFit/>
          </a:bodyPr>
          <a:lstStyle/>
          <a:p>
            <a:r>
              <a:rPr lang="zh-CN" altLang="en-US" sz="3200" dirty="0" smtClean="0"/>
              <a:t>得出结论</a:t>
            </a:r>
            <a:endParaRPr lang="zh-CN" altLang="en-US" sz="32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4" descr="IMG_0543"/>
          <p:cNvPicPr>
            <a:picLocks noChangeAspect="1" noChangeArrowheads="1"/>
          </p:cNvPicPr>
          <p:nvPr/>
        </p:nvPicPr>
        <p:blipFill>
          <a:blip r:embed="rId1" cstate="print"/>
          <a:srcRect/>
          <a:stretch>
            <a:fillRect/>
          </a:stretch>
        </p:blipFill>
        <p:spPr bwMode="auto">
          <a:xfrm>
            <a:off x="1" y="1484313"/>
            <a:ext cx="6000751" cy="3382962"/>
          </a:xfrm>
          <a:prstGeom prst="rect">
            <a:avLst/>
          </a:prstGeom>
          <a:noFill/>
          <a:ln w="9525">
            <a:noFill/>
            <a:miter lim="800000"/>
            <a:headEnd/>
            <a:tailEnd/>
          </a:ln>
        </p:spPr>
      </p:pic>
      <p:pic>
        <p:nvPicPr>
          <p:cNvPr id="6147" name="Picture 5" descr="IMG_0542"/>
          <p:cNvPicPr>
            <a:picLocks noChangeAspect="1" noChangeArrowheads="1"/>
          </p:cNvPicPr>
          <p:nvPr/>
        </p:nvPicPr>
        <p:blipFill>
          <a:blip r:embed="rId2" cstate="print"/>
          <a:srcRect/>
          <a:stretch>
            <a:fillRect/>
          </a:stretch>
        </p:blipFill>
        <p:spPr bwMode="auto">
          <a:xfrm>
            <a:off x="6000751" y="1484313"/>
            <a:ext cx="6191249" cy="3384550"/>
          </a:xfrm>
          <a:prstGeom prst="rect">
            <a:avLst/>
          </a:prstGeom>
          <a:noFill/>
          <a:ln w="9525">
            <a:noFill/>
            <a:miter lim="800000"/>
            <a:headEnd/>
            <a:tailEnd/>
          </a:ln>
        </p:spPr>
      </p:pic>
      <p:sp>
        <p:nvSpPr>
          <p:cNvPr id="7172" name="矩形 6"/>
          <p:cNvSpPr>
            <a:spLocks noChangeArrowheads="1"/>
          </p:cNvSpPr>
          <p:nvPr/>
        </p:nvSpPr>
        <p:spPr bwMode="auto">
          <a:xfrm>
            <a:off x="814918" y="260350"/>
            <a:ext cx="3456516" cy="585788"/>
          </a:xfrm>
          <a:prstGeom prst="rect">
            <a:avLst/>
          </a:prstGeom>
          <a:noFill/>
          <a:ln w="9525">
            <a:noFill/>
            <a:miter lim="800000"/>
          </a:ln>
        </p:spPr>
        <p:txBody>
          <a:bodyPr>
            <a:spAutoFit/>
          </a:bodyPr>
          <a:lstStyle/>
          <a:p>
            <a:r>
              <a:rPr lang="zh-CN" altLang="en-US" sz="3200" b="1" dirty="0"/>
              <a:t>做做想想</a:t>
            </a:r>
            <a:endParaRPr lang="zh-CN" altLang="en-US" sz="3200" dirty="0"/>
          </a:p>
        </p:txBody>
      </p:sp>
      <p:sp>
        <p:nvSpPr>
          <p:cNvPr id="6149" name="矩形 7"/>
          <p:cNvSpPr>
            <a:spLocks noChangeArrowheads="1"/>
          </p:cNvSpPr>
          <p:nvPr/>
        </p:nvSpPr>
        <p:spPr bwMode="auto">
          <a:xfrm>
            <a:off x="1102784" y="836614"/>
            <a:ext cx="9793816" cy="523875"/>
          </a:xfrm>
          <a:prstGeom prst="rect">
            <a:avLst/>
          </a:prstGeom>
          <a:noFill/>
          <a:ln w="9525">
            <a:noFill/>
            <a:miter lim="800000"/>
          </a:ln>
        </p:spPr>
        <p:txBody>
          <a:bodyPr>
            <a:spAutoFit/>
          </a:bodyPr>
          <a:lstStyle/>
          <a:p>
            <a:r>
              <a:rPr lang="zh-CN" altLang="en-US" sz="2800" b="1"/>
              <a:t>请同学们把你带来的小物品放入水中观察</a:t>
            </a:r>
            <a:endParaRPr lang="zh-CN" altLang="en-US" sz="2800" b="1"/>
          </a:p>
        </p:txBody>
      </p:sp>
      <p:sp>
        <p:nvSpPr>
          <p:cNvPr id="6150" name="矩形 8"/>
          <p:cNvSpPr>
            <a:spLocks noChangeArrowheads="1"/>
          </p:cNvSpPr>
          <p:nvPr/>
        </p:nvSpPr>
        <p:spPr bwMode="auto">
          <a:xfrm>
            <a:off x="1295400" y="5084764"/>
            <a:ext cx="5183717" cy="523875"/>
          </a:xfrm>
          <a:prstGeom prst="rect">
            <a:avLst/>
          </a:prstGeom>
          <a:noFill/>
          <a:ln w="9525">
            <a:noFill/>
            <a:miter lim="800000"/>
          </a:ln>
        </p:spPr>
        <p:txBody>
          <a:bodyPr>
            <a:spAutoFit/>
          </a:bodyPr>
          <a:lstStyle/>
          <a:p>
            <a:r>
              <a:rPr lang="zh-CN" altLang="en-US" sz="2800" b="1">
                <a:solidFill>
                  <a:srgbClr val="FF0000"/>
                </a:solidFill>
              </a:rPr>
              <a:t>你发现了什么？</a:t>
            </a:r>
            <a:endParaRPr lang="zh-CN" altLang="en-US" sz="2800" b="1">
              <a:solidFill>
                <a:srgbClr val="FF0000"/>
              </a:solidFill>
            </a:endParaRPr>
          </a:p>
        </p:txBody>
      </p:sp>
      <p:sp>
        <p:nvSpPr>
          <p:cNvPr id="6151" name="矩形 9"/>
          <p:cNvSpPr>
            <a:spLocks noChangeArrowheads="1"/>
          </p:cNvSpPr>
          <p:nvPr/>
        </p:nvSpPr>
        <p:spPr bwMode="auto">
          <a:xfrm>
            <a:off x="334434" y="5732464"/>
            <a:ext cx="11330517" cy="523875"/>
          </a:xfrm>
          <a:prstGeom prst="rect">
            <a:avLst/>
          </a:prstGeom>
          <a:noFill/>
          <a:ln w="9525">
            <a:noFill/>
            <a:miter lim="800000"/>
          </a:ln>
        </p:spPr>
        <p:txBody>
          <a:bodyPr>
            <a:spAutoFit/>
          </a:bodyPr>
          <a:lstStyle/>
          <a:p>
            <a:r>
              <a:rPr lang="zh-CN" altLang="en-US" sz="2800" b="1"/>
              <a:t>有些物体上浮到水面，而有些物体下 沉到水底</a:t>
            </a:r>
            <a:endParaRPr lang="zh-CN" altLang="en-US" sz="2800" b="1"/>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 calcmode="lin" valueType="num">
                                      <p:cBhvr additive="base">
                                        <p:cTn id="7" dur="500" fill="hold"/>
                                        <p:tgtEl>
                                          <p:spTgt spid="61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 calcmode="lin" valueType="num">
                                      <p:cBhvr>
                                        <p:cTn id="17" dur="500" fill="hold"/>
                                        <p:tgtEl>
                                          <p:spTgt spid="6147"/>
                                        </p:tgtEl>
                                        <p:attrNameLst>
                                          <p:attrName>ppt_w</p:attrName>
                                        </p:attrNameLst>
                                      </p:cBhvr>
                                      <p:tavLst>
                                        <p:tav tm="0">
                                          <p:val>
                                            <p:fltVal val="0"/>
                                          </p:val>
                                        </p:tav>
                                        <p:tav tm="100000">
                                          <p:val>
                                            <p:strVal val="#ppt_w"/>
                                          </p:val>
                                        </p:tav>
                                      </p:tavLst>
                                    </p:anim>
                                    <p:anim calcmode="lin" valueType="num">
                                      <p:cBhvr>
                                        <p:cTn id="18" dur="500" fill="hold"/>
                                        <p:tgtEl>
                                          <p:spTgt spid="6147"/>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150">
                                            <p:txEl>
                                              <p:pRg st="0" end="0"/>
                                            </p:txEl>
                                          </p:spTgt>
                                        </p:tgtEl>
                                        <p:attrNameLst>
                                          <p:attrName>style.visibility</p:attrName>
                                        </p:attrNameLst>
                                      </p:cBhvr>
                                      <p:to>
                                        <p:strVal val="visible"/>
                                      </p:to>
                                    </p:set>
                                    <p:anim calcmode="lin" valueType="num">
                                      <p:cBhvr additive="base">
                                        <p:cTn id="23" dur="500" fill="hold"/>
                                        <p:tgtEl>
                                          <p:spTgt spid="615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151">
                                            <p:txEl>
                                              <p:pRg st="0" end="0"/>
                                            </p:txEl>
                                          </p:spTgt>
                                        </p:tgtEl>
                                        <p:attrNameLst>
                                          <p:attrName>style.visibility</p:attrName>
                                        </p:attrNameLst>
                                      </p:cBhvr>
                                      <p:to>
                                        <p:strVal val="visible"/>
                                      </p:to>
                                    </p:set>
                                    <p:anim calcmode="lin" valueType="num">
                                      <p:cBhvr additive="base">
                                        <p:cTn id="29" dur="500" fill="hold"/>
                                        <p:tgtEl>
                                          <p:spTgt spid="6151">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1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矩形 14"/>
          <p:cNvSpPr>
            <a:spLocks noChangeArrowheads="1"/>
          </p:cNvSpPr>
          <p:nvPr/>
        </p:nvSpPr>
        <p:spPr bwMode="auto">
          <a:xfrm>
            <a:off x="95251" y="549275"/>
            <a:ext cx="12528549" cy="522288"/>
          </a:xfrm>
          <a:prstGeom prst="rect">
            <a:avLst/>
          </a:prstGeom>
          <a:noFill/>
          <a:ln w="9525">
            <a:noFill/>
            <a:miter lim="800000"/>
          </a:ln>
        </p:spPr>
        <p:txBody>
          <a:bodyPr>
            <a:spAutoFit/>
          </a:bodyPr>
          <a:lstStyle/>
          <a:p>
            <a:r>
              <a:rPr lang="zh-CN" altLang="en-US" sz="2800" b="1" dirty="0"/>
              <a:t> 点拨： 这些物体都受到了浮力，也都受到重力的作用。</a:t>
            </a:r>
            <a:endParaRPr lang="zh-CN" altLang="en-US" sz="2800" b="1" dirty="0"/>
          </a:p>
        </p:txBody>
      </p:sp>
      <p:sp>
        <p:nvSpPr>
          <p:cNvPr id="7173" name="矩形 18"/>
          <p:cNvSpPr>
            <a:spLocks noChangeArrowheads="1"/>
          </p:cNvSpPr>
          <p:nvPr/>
        </p:nvSpPr>
        <p:spPr bwMode="auto">
          <a:xfrm>
            <a:off x="619656" y="1422400"/>
            <a:ext cx="4993217" cy="4955203"/>
          </a:xfrm>
          <a:prstGeom prst="rect">
            <a:avLst/>
          </a:prstGeom>
          <a:noFill/>
          <a:ln w="9525">
            <a:noFill/>
            <a:miter lim="800000"/>
          </a:ln>
        </p:spPr>
        <p:txBody>
          <a:bodyPr>
            <a:spAutoFit/>
          </a:bodyPr>
          <a:lstStyle/>
          <a:p>
            <a:r>
              <a:rPr lang="zh-CN" altLang="en-US" sz="3200" b="1" dirty="0">
                <a:solidFill>
                  <a:srgbClr val="FF0000"/>
                </a:solidFill>
              </a:rPr>
              <a:t>   </a:t>
            </a:r>
            <a:r>
              <a:rPr lang="zh-CN" altLang="en-US" sz="3200" b="1" dirty="0"/>
              <a:t> </a:t>
            </a:r>
            <a:r>
              <a:rPr lang="zh-CN" altLang="en-US" sz="3200" b="1" dirty="0" smtClean="0"/>
              <a:t>演示实验</a:t>
            </a:r>
            <a:endParaRPr lang="en-US" altLang="zh-CN" sz="3200" b="1" dirty="0" smtClean="0"/>
          </a:p>
          <a:p>
            <a:endParaRPr lang="en-US" altLang="zh-CN" sz="3200" b="1" dirty="0" smtClean="0"/>
          </a:p>
          <a:p>
            <a:r>
              <a:rPr lang="zh-CN" altLang="en-US" sz="3200" b="1" dirty="0" smtClean="0"/>
              <a:t>三个等体积的装了不同液体的气球，在水中出现了漂浮、悬浮、下沉，三种状态。</a:t>
            </a:r>
            <a:endParaRPr lang="en-US" altLang="zh-CN" sz="3200" b="1" dirty="0" smtClean="0"/>
          </a:p>
          <a:p>
            <a:endParaRPr lang="en-US" altLang="zh-CN" sz="3200" b="1" dirty="0" smtClean="0"/>
          </a:p>
          <a:p>
            <a:r>
              <a:rPr lang="zh-CN" altLang="en-US" sz="3200" b="1" dirty="0" smtClean="0"/>
              <a:t>小球的体积相同，都在水中，怎么会出现三种现象</a:t>
            </a:r>
            <a:endParaRPr lang="en-US" altLang="zh-CN" sz="3200" b="1" dirty="0" smtClean="0"/>
          </a:p>
          <a:p>
            <a:endParaRPr lang="zh-CN" altLang="en-US" sz="2800" dirty="0"/>
          </a:p>
        </p:txBody>
      </p:sp>
      <p:pic>
        <p:nvPicPr>
          <p:cNvPr id="12291" name="Picture 3" descr="C:\Users\Administrator\Desktop\1.jpg"/>
          <p:cNvPicPr>
            <a:picLocks noChangeAspect="1" noChangeArrowheads="1"/>
          </p:cNvPicPr>
          <p:nvPr/>
        </p:nvPicPr>
        <p:blipFill>
          <a:blip r:embed="rId1" cstate="print"/>
          <a:srcRect/>
          <a:stretch>
            <a:fillRect/>
          </a:stretch>
        </p:blipFill>
        <p:spPr bwMode="auto">
          <a:xfrm>
            <a:off x="7043738" y="1445725"/>
            <a:ext cx="5148262" cy="5412275"/>
          </a:xfrm>
          <a:prstGeom prst="rect">
            <a:avLst/>
          </a:prstGeom>
          <a:noFill/>
        </p:spPr>
      </p:pic>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 calcmode="lin" valueType="num">
                                      <p:cBhvr additive="base">
                                        <p:cTn id="7" dur="500" fill="hold"/>
                                        <p:tgtEl>
                                          <p:spTgt spid="71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3">
                                            <p:txEl>
                                              <p:pRg st="0" end="0"/>
                                            </p:txEl>
                                          </p:spTgt>
                                        </p:tgtEl>
                                        <p:attrNameLst>
                                          <p:attrName>style.visibility</p:attrName>
                                        </p:attrNameLst>
                                      </p:cBhvr>
                                      <p:to>
                                        <p:strVal val="visible"/>
                                      </p:to>
                                    </p:set>
                                    <p:anim calcmode="lin" valueType="num">
                                      <p:cBhvr additive="base">
                                        <p:cTn id="13" dur="500" fill="hold"/>
                                        <p:tgtEl>
                                          <p:spTgt spid="717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3">
                                            <p:txEl>
                                              <p:pRg st="2" end="2"/>
                                            </p:txEl>
                                          </p:spTgt>
                                        </p:tgtEl>
                                        <p:attrNameLst>
                                          <p:attrName>style.visibility</p:attrName>
                                        </p:attrNameLst>
                                      </p:cBhvr>
                                      <p:to>
                                        <p:strVal val="visible"/>
                                      </p:to>
                                    </p:set>
                                    <p:anim calcmode="lin" valueType="num">
                                      <p:cBhvr additive="base">
                                        <p:cTn id="19" dur="500" fill="hold"/>
                                        <p:tgtEl>
                                          <p:spTgt spid="717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3">
                                            <p:txEl>
                                              <p:pRg st="4" end="4"/>
                                            </p:txEl>
                                          </p:spTgt>
                                        </p:tgtEl>
                                        <p:attrNameLst>
                                          <p:attrName>style.visibility</p:attrName>
                                        </p:attrNameLst>
                                      </p:cBhvr>
                                      <p:to>
                                        <p:strVal val="visible"/>
                                      </p:to>
                                    </p:set>
                                    <p:anim calcmode="lin" valueType="num">
                                      <p:cBhvr additive="base">
                                        <p:cTn id="25" dur="500" fill="hold"/>
                                        <p:tgtEl>
                                          <p:spTgt spid="717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矩形 14"/>
          <p:cNvSpPr>
            <a:spLocks noChangeArrowheads="1"/>
          </p:cNvSpPr>
          <p:nvPr/>
        </p:nvSpPr>
        <p:spPr bwMode="auto">
          <a:xfrm>
            <a:off x="0" y="1849437"/>
            <a:ext cx="12528549" cy="522288"/>
          </a:xfrm>
          <a:prstGeom prst="rect">
            <a:avLst/>
          </a:prstGeom>
          <a:noFill/>
          <a:ln w="9525">
            <a:noFill/>
            <a:miter lim="800000"/>
          </a:ln>
        </p:spPr>
        <p:txBody>
          <a:bodyPr>
            <a:spAutoFit/>
          </a:bodyPr>
          <a:lstStyle/>
          <a:p>
            <a:r>
              <a:rPr lang="zh-CN" altLang="en-US" sz="2800" b="1" dirty="0" smtClean="0"/>
              <a:t>提出问题：</a:t>
            </a:r>
            <a:r>
              <a:rPr lang="en-US" altLang="zh-CN" sz="2800" b="1" dirty="0" smtClean="0"/>
              <a:t>1.</a:t>
            </a:r>
            <a:r>
              <a:rPr lang="zh-CN" altLang="en-US" sz="2800" b="1" dirty="0" smtClean="0"/>
              <a:t>怎样可以控制浮沉子的浮沉？</a:t>
            </a:r>
            <a:endParaRPr lang="zh-CN" altLang="en-US" sz="2800" b="1" dirty="0"/>
          </a:p>
        </p:txBody>
      </p:sp>
      <p:sp>
        <p:nvSpPr>
          <p:cNvPr id="7171" name="矩形 15"/>
          <p:cNvSpPr>
            <a:spLocks noChangeArrowheads="1"/>
          </p:cNvSpPr>
          <p:nvPr/>
        </p:nvSpPr>
        <p:spPr bwMode="auto">
          <a:xfrm>
            <a:off x="667281" y="2894013"/>
            <a:ext cx="5183716" cy="1384995"/>
          </a:xfrm>
          <a:prstGeom prst="rect">
            <a:avLst/>
          </a:prstGeom>
          <a:noFill/>
          <a:ln w="9525">
            <a:noFill/>
            <a:miter lim="800000"/>
          </a:ln>
        </p:spPr>
        <p:txBody>
          <a:bodyPr>
            <a:spAutoFit/>
          </a:bodyPr>
          <a:lstStyle/>
          <a:p>
            <a:r>
              <a:rPr lang="zh-CN" altLang="en-US" sz="2800" b="1" dirty="0"/>
              <a:t>    </a:t>
            </a:r>
            <a:r>
              <a:rPr lang="en-US" altLang="zh-CN" sz="2800" b="1" dirty="0" smtClean="0"/>
              <a:t>2.</a:t>
            </a:r>
            <a:r>
              <a:rPr lang="zh-CN" altLang="en-US" sz="2800" b="1" dirty="0" smtClean="0"/>
              <a:t>  思考浮沉子上</a:t>
            </a:r>
            <a:r>
              <a:rPr lang="zh-CN" altLang="en-US" sz="2800" b="1" dirty="0"/>
              <a:t>浮或下沉时，</a:t>
            </a:r>
            <a:r>
              <a:rPr lang="zh-CN" altLang="en-US" sz="2800" b="1" dirty="0">
                <a:solidFill>
                  <a:srgbClr val="FF0000"/>
                </a:solidFill>
              </a:rPr>
              <a:t>浮力</a:t>
            </a:r>
            <a:r>
              <a:rPr lang="zh-CN" altLang="en-US" sz="2800" b="1" dirty="0"/>
              <a:t>和</a:t>
            </a:r>
            <a:r>
              <a:rPr lang="zh-CN" altLang="en-US" sz="2800" b="1" dirty="0">
                <a:solidFill>
                  <a:srgbClr val="FF0000"/>
                </a:solidFill>
              </a:rPr>
              <a:t>重力</a:t>
            </a:r>
            <a:r>
              <a:rPr lang="zh-CN" altLang="en-US" sz="2800" b="1" dirty="0"/>
              <a:t>的大小有什么关系？</a:t>
            </a:r>
            <a:endParaRPr lang="zh-CN" altLang="en-US" sz="2800" b="1" dirty="0"/>
          </a:p>
        </p:txBody>
      </p:sp>
      <p:pic>
        <p:nvPicPr>
          <p:cNvPr id="49154" name="Picture 2" descr="http://img2.zxxk.com/2015-8/ZXXKCOM201508201110453762962.png"/>
          <p:cNvPicPr>
            <a:picLocks noChangeAspect="1" noChangeArrowheads="1"/>
          </p:cNvPicPr>
          <p:nvPr/>
        </p:nvPicPr>
        <p:blipFill>
          <a:blip r:embed="rId1" cstate="print"/>
          <a:srcRect/>
          <a:stretch>
            <a:fillRect/>
          </a:stretch>
        </p:blipFill>
        <p:spPr bwMode="auto">
          <a:xfrm>
            <a:off x="6477000" y="3659188"/>
            <a:ext cx="5715000" cy="2838450"/>
          </a:xfrm>
          <a:prstGeom prst="rect">
            <a:avLst/>
          </a:prstGeom>
          <a:noFill/>
        </p:spPr>
      </p:pic>
      <p:sp>
        <p:nvSpPr>
          <p:cNvPr id="9" name="TextBox 8"/>
          <p:cNvSpPr txBox="1"/>
          <p:nvPr/>
        </p:nvSpPr>
        <p:spPr>
          <a:xfrm>
            <a:off x="914399" y="800100"/>
            <a:ext cx="4500563" cy="1077218"/>
          </a:xfrm>
          <a:prstGeom prst="rect">
            <a:avLst/>
          </a:prstGeom>
          <a:noFill/>
        </p:spPr>
        <p:txBody>
          <a:bodyPr wrap="square" rtlCol="0">
            <a:spAutoFit/>
          </a:bodyPr>
          <a:lstStyle/>
          <a:p>
            <a:r>
              <a:rPr lang="zh-CN" altLang="en-US" sz="3200" dirty="0" smtClean="0"/>
              <a:t>想想做做  动手制作浮沉子   </a:t>
            </a:r>
            <a:endParaRPr lang="zh-CN" altLang="en-US" sz="3200"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170">
                                            <p:txEl>
                                              <p:pRg st="0" end="0"/>
                                            </p:txEl>
                                          </p:spTgt>
                                        </p:tgtEl>
                                        <p:attrNameLst>
                                          <p:attrName>style.visibility</p:attrName>
                                        </p:attrNameLst>
                                      </p:cBhvr>
                                      <p:to>
                                        <p:strVal val="visible"/>
                                      </p:to>
                                    </p:set>
                                    <p:anim calcmode="lin" valueType="num">
                                      <p:cBhvr additive="base">
                                        <p:cTn id="14" dur="500" fill="hold"/>
                                        <p:tgtEl>
                                          <p:spTgt spid="717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1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1">
                                            <p:txEl>
                                              <p:pRg st="0" end="0"/>
                                            </p:txEl>
                                          </p:spTgt>
                                        </p:tgtEl>
                                        <p:attrNameLst>
                                          <p:attrName>style.visibility</p:attrName>
                                        </p:attrNameLst>
                                      </p:cBhvr>
                                      <p:to>
                                        <p:strVal val="visible"/>
                                      </p:to>
                                    </p:set>
                                    <p:anim calcmode="lin" valueType="num">
                                      <p:cBhvr additive="base">
                                        <p:cTn id="20"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6" name="矩形 10"/>
          <p:cNvSpPr>
            <a:spLocks noChangeArrowheads="1"/>
          </p:cNvSpPr>
          <p:nvPr/>
        </p:nvSpPr>
        <p:spPr bwMode="auto">
          <a:xfrm>
            <a:off x="814918" y="1412875"/>
            <a:ext cx="9215967" cy="584200"/>
          </a:xfrm>
          <a:prstGeom prst="rect">
            <a:avLst/>
          </a:prstGeom>
          <a:noFill/>
          <a:ln w="9525">
            <a:noFill/>
            <a:miter lim="800000"/>
          </a:ln>
        </p:spPr>
        <p:txBody>
          <a:bodyPr>
            <a:spAutoFit/>
          </a:bodyPr>
          <a:lstStyle/>
          <a:p>
            <a:r>
              <a:rPr lang="zh-CN" altLang="en-US" sz="3200" b="1">
                <a:solidFill>
                  <a:srgbClr val="FF0000"/>
                </a:solidFill>
              </a:rPr>
              <a:t>活动：让鸡蛋像潜艇一样浮沉</a:t>
            </a:r>
            <a:endParaRPr lang="zh-CN" altLang="en-US" sz="3200">
              <a:solidFill>
                <a:srgbClr val="FF0000"/>
              </a:solidFill>
            </a:endParaRPr>
          </a:p>
        </p:txBody>
      </p:sp>
      <p:pic>
        <p:nvPicPr>
          <p:cNvPr id="8197" name="Picture 21" descr="20070310124714316"/>
          <p:cNvPicPr>
            <a:picLocks noChangeAspect="1" noChangeArrowheads="1"/>
          </p:cNvPicPr>
          <p:nvPr/>
        </p:nvPicPr>
        <p:blipFill>
          <a:blip r:embed="rId1" cstate="print"/>
          <a:srcRect/>
          <a:stretch>
            <a:fillRect/>
          </a:stretch>
        </p:blipFill>
        <p:spPr bwMode="auto">
          <a:xfrm>
            <a:off x="1" y="2636838"/>
            <a:ext cx="5422900" cy="3860800"/>
          </a:xfrm>
          <a:prstGeom prst="rect">
            <a:avLst/>
          </a:prstGeom>
          <a:noFill/>
          <a:ln w="9525">
            <a:noFill/>
            <a:miter lim="800000"/>
            <a:headEnd/>
            <a:tailEnd/>
          </a:ln>
        </p:spPr>
      </p:pic>
      <p:sp>
        <p:nvSpPr>
          <p:cNvPr id="8198" name="矩形 15"/>
          <p:cNvSpPr>
            <a:spLocks noChangeArrowheads="1"/>
          </p:cNvSpPr>
          <p:nvPr/>
        </p:nvSpPr>
        <p:spPr bwMode="auto">
          <a:xfrm>
            <a:off x="1295400" y="1989139"/>
            <a:ext cx="8449733" cy="523875"/>
          </a:xfrm>
          <a:prstGeom prst="rect">
            <a:avLst/>
          </a:prstGeom>
          <a:noFill/>
          <a:ln w="9525">
            <a:noFill/>
            <a:miter lim="800000"/>
          </a:ln>
        </p:spPr>
        <p:txBody>
          <a:bodyPr>
            <a:spAutoFit/>
          </a:bodyPr>
          <a:lstStyle/>
          <a:p>
            <a:r>
              <a:rPr lang="zh-CN" altLang="en-US" sz="2800" b="1"/>
              <a:t> 把一个鸡蛋轻轻地放入浓盐水中</a:t>
            </a:r>
            <a:endParaRPr lang="zh-CN" altLang="en-US" sz="2800"/>
          </a:p>
        </p:txBody>
      </p:sp>
      <p:pic>
        <p:nvPicPr>
          <p:cNvPr id="8199" name="图片 7" descr="沉浮状态11"/>
          <p:cNvPicPr>
            <a:picLocks noChangeAspect="1" noChangeArrowheads="1"/>
          </p:cNvPicPr>
          <p:nvPr/>
        </p:nvPicPr>
        <p:blipFill>
          <a:blip r:embed="rId2" cstate="print"/>
          <a:srcRect/>
          <a:stretch>
            <a:fillRect/>
          </a:stretch>
        </p:blipFill>
        <p:spPr bwMode="auto">
          <a:xfrm>
            <a:off x="7056967" y="2565400"/>
            <a:ext cx="4510617" cy="3500438"/>
          </a:xfrm>
          <a:prstGeom prst="rect">
            <a:avLst/>
          </a:prstGeom>
          <a:noFill/>
          <a:ln w="9525">
            <a:noFill/>
            <a:miter lim="800000"/>
            <a:headEnd/>
            <a:tailEnd/>
          </a:ln>
        </p:spPr>
      </p:pic>
      <p:sp>
        <p:nvSpPr>
          <p:cNvPr id="8200" name="矩形 17"/>
          <p:cNvSpPr>
            <a:spLocks noChangeArrowheads="1"/>
          </p:cNvSpPr>
          <p:nvPr/>
        </p:nvSpPr>
        <p:spPr bwMode="auto">
          <a:xfrm>
            <a:off x="6864352" y="6021388"/>
            <a:ext cx="5327649" cy="584200"/>
          </a:xfrm>
          <a:prstGeom prst="rect">
            <a:avLst/>
          </a:prstGeom>
          <a:noFill/>
          <a:ln w="9525">
            <a:noFill/>
            <a:miter lim="800000"/>
          </a:ln>
        </p:spPr>
        <p:txBody>
          <a:bodyPr>
            <a:spAutoFit/>
          </a:bodyPr>
          <a:lstStyle/>
          <a:p>
            <a:r>
              <a:rPr lang="zh-CN" altLang="en-US" sz="3200" b="1">
                <a:latin typeface="宋体" panose="02010600030101010101" pitchFamily="2" charset="-122"/>
              </a:rPr>
              <a:t>现象①</a:t>
            </a:r>
            <a:r>
              <a:rPr lang="en-US" altLang="zh-CN" sz="3200" b="1">
                <a:latin typeface="宋体" panose="02010600030101010101" pitchFamily="2" charset="-122"/>
              </a:rPr>
              <a:t>——</a:t>
            </a:r>
            <a:r>
              <a:rPr lang="zh-CN" altLang="en-US" sz="3200" b="1">
                <a:solidFill>
                  <a:srgbClr val="FF0000"/>
                </a:solidFill>
                <a:latin typeface="宋体" panose="02010600030101010101" pitchFamily="2" charset="-122"/>
              </a:rPr>
              <a:t>漂浮</a:t>
            </a:r>
            <a:endParaRPr lang="zh-CN" altLang="en-US" sz="3200" b="1">
              <a:solidFill>
                <a:srgbClr val="FF0000"/>
              </a:solidFill>
              <a:latin typeface="宋体" panose="02010600030101010101" pitchFamily="2" charset="-122"/>
            </a:endParaRPr>
          </a:p>
        </p:txBody>
      </p:sp>
      <p:sp>
        <p:nvSpPr>
          <p:cNvPr id="8201" name="Line 20"/>
          <p:cNvSpPr>
            <a:spLocks noChangeShapeType="1"/>
          </p:cNvSpPr>
          <p:nvPr/>
        </p:nvSpPr>
        <p:spPr bwMode="auto">
          <a:xfrm rot="5324176" flipV="1">
            <a:off x="6335449" y="3347244"/>
            <a:ext cx="1588" cy="1631951"/>
          </a:xfrm>
          <a:prstGeom prst="line">
            <a:avLst/>
          </a:prstGeom>
          <a:noFill/>
          <a:ln w="120650">
            <a:solidFill>
              <a:srgbClr val="FF3300"/>
            </a:solidFill>
            <a:round/>
            <a:tailEnd type="triangle" w="med" len="lg"/>
          </a:ln>
        </p:spPr>
        <p:txBody>
          <a:bodyPr wrap="none" anchor="ctr"/>
          <a:lstStyle/>
          <a:p>
            <a:endParaRPr lang="zh-CN" alt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additive="base">
                                        <p:cTn id="7" dur="5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8">
                                            <p:txEl>
                                              <p:pRg st="0" end="0"/>
                                            </p:txEl>
                                          </p:spTgt>
                                        </p:tgtEl>
                                        <p:attrNameLst>
                                          <p:attrName>style.visibility</p:attrName>
                                        </p:attrNameLst>
                                      </p:cBhvr>
                                      <p:to>
                                        <p:strVal val="visible"/>
                                      </p:to>
                                    </p:set>
                                    <p:anim calcmode="lin" valueType="num">
                                      <p:cBhvr additive="base">
                                        <p:cTn id="13" dur="500" fill="hold"/>
                                        <p:tgtEl>
                                          <p:spTgt spid="819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197"/>
                                        </p:tgtEl>
                                        <p:attrNameLst>
                                          <p:attrName>style.visibility</p:attrName>
                                        </p:attrNameLst>
                                      </p:cBhvr>
                                      <p:to>
                                        <p:strVal val="visible"/>
                                      </p:to>
                                    </p:set>
                                    <p:anim calcmode="lin" valueType="num">
                                      <p:cBhvr>
                                        <p:cTn id="19" dur="500" fill="hold"/>
                                        <p:tgtEl>
                                          <p:spTgt spid="8197"/>
                                        </p:tgtEl>
                                        <p:attrNameLst>
                                          <p:attrName>ppt_w</p:attrName>
                                        </p:attrNameLst>
                                      </p:cBhvr>
                                      <p:tavLst>
                                        <p:tav tm="0">
                                          <p:val>
                                            <p:fltVal val="0"/>
                                          </p:val>
                                        </p:tav>
                                        <p:tav tm="100000">
                                          <p:val>
                                            <p:strVal val="#ppt_w"/>
                                          </p:val>
                                        </p:tav>
                                      </p:tavLst>
                                    </p:anim>
                                    <p:anim calcmode="lin" valueType="num">
                                      <p:cBhvr>
                                        <p:cTn id="20" dur="500" fill="hold"/>
                                        <p:tgtEl>
                                          <p:spTgt spid="8197"/>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8197"/>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201"/>
                                        </p:tgtEl>
                                        <p:attrNameLst>
                                          <p:attrName>style.visibility</p:attrName>
                                        </p:attrNameLst>
                                      </p:cBhvr>
                                      <p:to>
                                        <p:strVal val="visible"/>
                                      </p:to>
                                    </p:set>
                                    <p:anim calcmode="lin" valueType="num">
                                      <p:cBhvr additive="base">
                                        <p:cTn id="25" dur="500" fill="hold"/>
                                        <p:tgtEl>
                                          <p:spTgt spid="8201"/>
                                        </p:tgtEl>
                                        <p:attrNameLst>
                                          <p:attrName>ppt_x</p:attrName>
                                        </p:attrNameLst>
                                      </p:cBhvr>
                                      <p:tavLst>
                                        <p:tav tm="0">
                                          <p:val>
                                            <p:strVal val="#ppt_x"/>
                                          </p:val>
                                        </p:tav>
                                        <p:tav tm="100000">
                                          <p:val>
                                            <p:strVal val="#ppt_x"/>
                                          </p:val>
                                        </p:tav>
                                      </p:tavLst>
                                    </p:anim>
                                    <p:anim calcmode="lin" valueType="num">
                                      <p:cBhvr additive="base">
                                        <p:cTn id="26"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9"/>
                                        </p:tgtEl>
                                        <p:attrNameLst>
                                          <p:attrName>style.visibility</p:attrName>
                                        </p:attrNameLst>
                                      </p:cBhvr>
                                      <p:to>
                                        <p:strVal val="visible"/>
                                      </p:to>
                                    </p:set>
                                    <p:anim calcmode="lin" valueType="num">
                                      <p:cBhvr additive="base">
                                        <p:cTn id="31" dur="500" fill="hold"/>
                                        <p:tgtEl>
                                          <p:spTgt spid="8199"/>
                                        </p:tgtEl>
                                        <p:attrNameLst>
                                          <p:attrName>ppt_x</p:attrName>
                                        </p:attrNameLst>
                                      </p:cBhvr>
                                      <p:tavLst>
                                        <p:tav tm="0">
                                          <p:val>
                                            <p:strVal val="#ppt_x"/>
                                          </p:val>
                                        </p:tav>
                                        <p:tav tm="100000">
                                          <p:val>
                                            <p:strVal val="#ppt_x"/>
                                          </p:val>
                                        </p:tav>
                                      </p:tavLst>
                                    </p:anim>
                                    <p:anim calcmode="lin" valueType="num">
                                      <p:cBhvr additive="base">
                                        <p:cTn id="32"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200">
                                            <p:txEl>
                                              <p:pRg st="0" end="0"/>
                                            </p:txEl>
                                          </p:spTgt>
                                        </p:tgtEl>
                                        <p:attrNameLst>
                                          <p:attrName>style.visibility</p:attrName>
                                        </p:attrNameLst>
                                      </p:cBhvr>
                                      <p:to>
                                        <p:strVal val="visible"/>
                                      </p:to>
                                    </p:set>
                                    <p:anim calcmode="lin" valueType="num">
                                      <p:cBhvr additive="base">
                                        <p:cTn id="37" dur="500" fill="hold"/>
                                        <p:tgtEl>
                                          <p:spTgt spid="820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20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9218" name="Picture 13" descr="沉浮状态21"/>
          <p:cNvPicPr>
            <a:picLocks noChangeAspect="1" noChangeArrowheads="1"/>
          </p:cNvPicPr>
          <p:nvPr/>
        </p:nvPicPr>
        <p:blipFill>
          <a:blip r:embed="rId1" cstate="print"/>
          <a:srcRect t="2597" b="3896"/>
          <a:stretch>
            <a:fillRect/>
          </a:stretch>
        </p:blipFill>
        <p:spPr bwMode="auto">
          <a:xfrm>
            <a:off x="569385" y="1342536"/>
            <a:ext cx="3757298" cy="3285735"/>
          </a:xfrm>
          <a:prstGeom prst="rect">
            <a:avLst/>
          </a:prstGeom>
          <a:noFill/>
          <a:ln w="9525">
            <a:noFill/>
            <a:miter lim="800000"/>
            <a:headEnd/>
            <a:tailEnd/>
          </a:ln>
        </p:spPr>
      </p:pic>
      <p:sp>
        <p:nvSpPr>
          <p:cNvPr id="10243" name="矩形 12"/>
          <p:cNvSpPr>
            <a:spLocks noChangeArrowheads="1"/>
          </p:cNvSpPr>
          <p:nvPr/>
        </p:nvSpPr>
        <p:spPr bwMode="auto">
          <a:xfrm>
            <a:off x="719667" y="333375"/>
            <a:ext cx="11472333" cy="584200"/>
          </a:xfrm>
          <a:prstGeom prst="rect">
            <a:avLst/>
          </a:prstGeom>
          <a:noFill/>
          <a:ln w="9525">
            <a:noFill/>
            <a:miter lim="800000"/>
          </a:ln>
        </p:spPr>
        <p:txBody>
          <a:bodyPr>
            <a:spAutoFit/>
          </a:bodyPr>
          <a:lstStyle/>
          <a:p>
            <a:r>
              <a:rPr lang="zh-CN" altLang="en-US" sz="3200" b="1"/>
              <a:t>将清水缓缓倒入浓盐水中，并轻轻地搅拌。</a:t>
            </a:r>
            <a:endParaRPr lang="zh-CN" altLang="en-US" sz="3200" b="1"/>
          </a:p>
        </p:txBody>
      </p:sp>
      <p:sp>
        <p:nvSpPr>
          <p:cNvPr id="9220" name="矩形 5"/>
          <p:cNvSpPr>
            <a:spLocks noChangeArrowheads="1"/>
          </p:cNvSpPr>
          <p:nvPr/>
        </p:nvSpPr>
        <p:spPr bwMode="auto">
          <a:xfrm>
            <a:off x="0" y="4844000"/>
            <a:ext cx="7008283" cy="584200"/>
          </a:xfrm>
          <a:prstGeom prst="rect">
            <a:avLst/>
          </a:prstGeom>
          <a:noFill/>
          <a:ln w="9525">
            <a:noFill/>
            <a:miter lim="800000"/>
          </a:ln>
        </p:spPr>
        <p:txBody>
          <a:bodyPr>
            <a:spAutoFit/>
          </a:bodyPr>
          <a:lstStyle/>
          <a:p>
            <a:r>
              <a:rPr lang="zh-CN" altLang="en-US" sz="3200" b="1" dirty="0">
                <a:latin typeface="宋体" panose="02010600030101010101" pitchFamily="2" charset="-122"/>
              </a:rPr>
              <a:t>现象②</a:t>
            </a:r>
            <a:r>
              <a:rPr lang="en-US" altLang="zh-CN" sz="3200" b="1" dirty="0">
                <a:latin typeface="宋体" panose="02010600030101010101" pitchFamily="2" charset="-122"/>
              </a:rPr>
              <a:t>——</a:t>
            </a:r>
            <a:r>
              <a:rPr lang="zh-CN" altLang="en-US" sz="3200" b="1" dirty="0">
                <a:solidFill>
                  <a:srgbClr val="FF0000"/>
                </a:solidFill>
                <a:latin typeface="宋体" panose="02010600030101010101" pitchFamily="2" charset="-122"/>
              </a:rPr>
              <a:t>悬浮</a:t>
            </a:r>
            <a:endParaRPr lang="zh-CN" altLang="en-US" sz="3200" b="1" dirty="0">
              <a:solidFill>
                <a:srgbClr val="FF0000"/>
              </a:solidFill>
              <a:latin typeface="宋体" panose="02010600030101010101" pitchFamily="2" charset="-122"/>
            </a:endParaRPr>
          </a:p>
        </p:txBody>
      </p:sp>
      <p:pic>
        <p:nvPicPr>
          <p:cNvPr id="5" name="Picture 6" descr="沉浮状态31"/>
          <p:cNvPicPr>
            <a:picLocks noChangeAspect="1" noChangeArrowheads="1"/>
          </p:cNvPicPr>
          <p:nvPr/>
        </p:nvPicPr>
        <p:blipFill>
          <a:blip r:embed="rId2" cstate="print"/>
          <a:srcRect t="1987" b="2649"/>
          <a:stretch>
            <a:fillRect/>
          </a:stretch>
        </p:blipFill>
        <p:spPr bwMode="auto">
          <a:xfrm>
            <a:off x="5720734" y="1312516"/>
            <a:ext cx="3737591" cy="3222062"/>
          </a:xfrm>
          <a:prstGeom prst="rect">
            <a:avLst/>
          </a:prstGeom>
          <a:noFill/>
          <a:ln w="9525">
            <a:noFill/>
            <a:miter lim="800000"/>
            <a:headEnd/>
            <a:tailEnd/>
          </a:ln>
        </p:spPr>
      </p:pic>
      <p:sp>
        <p:nvSpPr>
          <p:cNvPr id="6" name="矩形 3"/>
          <p:cNvSpPr>
            <a:spLocks noChangeArrowheads="1"/>
          </p:cNvSpPr>
          <p:nvPr/>
        </p:nvSpPr>
        <p:spPr bwMode="auto">
          <a:xfrm>
            <a:off x="5625486" y="5307333"/>
            <a:ext cx="6252588" cy="584775"/>
          </a:xfrm>
          <a:prstGeom prst="rect">
            <a:avLst/>
          </a:prstGeom>
          <a:noFill/>
          <a:ln w="9525">
            <a:noFill/>
            <a:miter lim="800000"/>
          </a:ln>
        </p:spPr>
        <p:txBody>
          <a:bodyPr wrap="square">
            <a:spAutoFit/>
          </a:bodyPr>
          <a:lstStyle/>
          <a:p>
            <a:r>
              <a:rPr lang="zh-CN" altLang="en-US" sz="3200" b="1">
                <a:latin typeface="宋体" panose="02010600030101010101" pitchFamily="2" charset="-122"/>
              </a:rPr>
              <a:t>现象③</a:t>
            </a:r>
            <a:r>
              <a:rPr lang="en-US" altLang="zh-CN" sz="3200" b="1">
                <a:latin typeface="宋体" panose="02010600030101010101" pitchFamily="2" charset="-122"/>
              </a:rPr>
              <a:t>——</a:t>
            </a:r>
            <a:r>
              <a:rPr lang="zh-CN" altLang="en-US" sz="3200" b="1">
                <a:solidFill>
                  <a:srgbClr val="FF0000"/>
                </a:solidFill>
                <a:latin typeface="宋体" panose="02010600030101010101" pitchFamily="2" charset="-122"/>
              </a:rPr>
              <a:t>下沉</a:t>
            </a:r>
            <a:endParaRPr lang="zh-CN" altLang="en-US" sz="3200" b="1">
              <a:solidFill>
                <a:srgbClr val="FF0000"/>
              </a:solidFill>
              <a:latin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0">
                                            <p:txEl>
                                              <p:pRg st="0" end="0"/>
                                            </p:txEl>
                                          </p:spTgt>
                                        </p:tgtEl>
                                        <p:attrNameLst>
                                          <p:attrName>style.visibility</p:attrName>
                                        </p:attrNameLst>
                                      </p:cBhvr>
                                      <p:to>
                                        <p:strVal val="visible"/>
                                      </p:to>
                                    </p:set>
                                    <p:anim calcmode="lin" valueType="num">
                                      <p:cBhvr additive="base">
                                        <p:cTn id="13"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图片 7" descr="沉浮状态11"/>
          <p:cNvPicPr>
            <a:picLocks noChangeAspect="1" noChangeArrowheads="1"/>
          </p:cNvPicPr>
          <p:nvPr/>
        </p:nvPicPr>
        <p:blipFill>
          <a:blip r:embed="rId1" cstate="print"/>
          <a:srcRect/>
          <a:stretch>
            <a:fillRect/>
          </a:stretch>
        </p:blipFill>
        <p:spPr bwMode="auto">
          <a:xfrm>
            <a:off x="7056967" y="1341438"/>
            <a:ext cx="3934884" cy="4008437"/>
          </a:xfrm>
          <a:prstGeom prst="rect">
            <a:avLst/>
          </a:prstGeom>
          <a:noFill/>
          <a:ln w="9525">
            <a:noFill/>
            <a:miter lim="800000"/>
            <a:headEnd/>
            <a:tailEnd/>
          </a:ln>
        </p:spPr>
      </p:pic>
      <p:sp>
        <p:nvSpPr>
          <p:cNvPr id="11267" name="矩形 7"/>
          <p:cNvSpPr>
            <a:spLocks noChangeArrowheads="1"/>
          </p:cNvSpPr>
          <p:nvPr/>
        </p:nvSpPr>
        <p:spPr bwMode="auto">
          <a:xfrm>
            <a:off x="3695701" y="5732463"/>
            <a:ext cx="5856817" cy="584200"/>
          </a:xfrm>
          <a:prstGeom prst="rect">
            <a:avLst/>
          </a:prstGeom>
          <a:noFill/>
          <a:ln w="9525">
            <a:noFill/>
            <a:miter lim="800000"/>
          </a:ln>
        </p:spPr>
        <p:txBody>
          <a:bodyPr>
            <a:spAutoFit/>
          </a:bodyPr>
          <a:lstStyle/>
          <a:p>
            <a:r>
              <a:rPr lang="zh-CN" altLang="en-US" sz="3200" b="1">
                <a:latin typeface="宋体" panose="02010600030101010101" pitchFamily="2" charset="-122"/>
              </a:rPr>
              <a:t>现象④</a:t>
            </a:r>
            <a:r>
              <a:rPr lang="en-US" altLang="zh-CN" sz="3200" b="1">
                <a:latin typeface="宋体" panose="02010600030101010101" pitchFamily="2" charset="-122"/>
              </a:rPr>
              <a:t>——</a:t>
            </a:r>
            <a:r>
              <a:rPr lang="zh-CN" altLang="en-US" sz="3200" b="1">
                <a:solidFill>
                  <a:srgbClr val="FF0000"/>
                </a:solidFill>
                <a:latin typeface="宋体" panose="02010600030101010101" pitchFamily="2" charset="-122"/>
              </a:rPr>
              <a:t>上浮</a:t>
            </a:r>
            <a:endParaRPr lang="zh-CN" altLang="en-US" sz="3200" b="1">
              <a:solidFill>
                <a:srgbClr val="FF0000"/>
              </a:solidFill>
              <a:latin typeface="宋体" panose="02010600030101010101" pitchFamily="2" charset="-122"/>
            </a:endParaRPr>
          </a:p>
        </p:txBody>
      </p:sp>
      <p:pic>
        <p:nvPicPr>
          <p:cNvPr id="11268" name="Picture 6" descr="沉浮状态31"/>
          <p:cNvPicPr>
            <a:picLocks noChangeAspect="1" noChangeArrowheads="1"/>
          </p:cNvPicPr>
          <p:nvPr/>
        </p:nvPicPr>
        <p:blipFill>
          <a:blip r:embed="rId2" cstate="print"/>
          <a:srcRect t="1987" b="2649"/>
          <a:stretch>
            <a:fillRect/>
          </a:stretch>
        </p:blipFill>
        <p:spPr bwMode="auto">
          <a:xfrm>
            <a:off x="1200152" y="1412875"/>
            <a:ext cx="3839633" cy="4032250"/>
          </a:xfrm>
          <a:prstGeom prst="rect">
            <a:avLst/>
          </a:prstGeom>
          <a:noFill/>
          <a:ln w="9525">
            <a:noFill/>
            <a:miter lim="800000"/>
            <a:headEnd/>
            <a:tailEnd/>
          </a:ln>
        </p:spPr>
      </p:pic>
      <p:sp>
        <p:nvSpPr>
          <p:cNvPr id="11269" name="Line 20"/>
          <p:cNvSpPr>
            <a:spLocks noChangeShapeType="1"/>
          </p:cNvSpPr>
          <p:nvPr/>
        </p:nvSpPr>
        <p:spPr bwMode="auto">
          <a:xfrm rot="5324176" flipV="1">
            <a:off x="6142831" y="2410620"/>
            <a:ext cx="1588" cy="1631949"/>
          </a:xfrm>
          <a:prstGeom prst="line">
            <a:avLst/>
          </a:prstGeom>
          <a:noFill/>
          <a:ln w="120650">
            <a:solidFill>
              <a:srgbClr val="FF3300"/>
            </a:solidFill>
            <a:round/>
            <a:tailEnd type="triangle" w="med" len="lg"/>
          </a:ln>
        </p:spPr>
        <p:txBody>
          <a:bodyPr wrap="none" anchor="ctr"/>
          <a:lstStyle/>
          <a:p>
            <a:endParaRPr lang="zh-CN" altLang="en-US"/>
          </a:p>
        </p:txBody>
      </p:sp>
      <p:sp>
        <p:nvSpPr>
          <p:cNvPr id="12294" name="矩形 9"/>
          <p:cNvSpPr>
            <a:spLocks noChangeArrowheads="1"/>
          </p:cNvSpPr>
          <p:nvPr/>
        </p:nvSpPr>
        <p:spPr bwMode="auto">
          <a:xfrm>
            <a:off x="1102785" y="549275"/>
            <a:ext cx="10274300" cy="585788"/>
          </a:xfrm>
          <a:prstGeom prst="rect">
            <a:avLst/>
          </a:prstGeom>
          <a:noFill/>
          <a:ln w="9525">
            <a:noFill/>
            <a:miter lim="800000"/>
          </a:ln>
        </p:spPr>
        <p:txBody>
          <a:bodyPr>
            <a:spAutoFit/>
          </a:bodyPr>
          <a:lstStyle/>
          <a:p>
            <a:r>
              <a:rPr lang="zh-CN" altLang="en-US" sz="3200" b="1"/>
              <a:t>再加入适量的盐粒，并轻轻地搅拌。</a:t>
            </a:r>
            <a:endParaRPr lang="zh-CN" altLang="en-US" sz="3200" b="1"/>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ppt_x"/>
                                          </p:val>
                                        </p:tav>
                                        <p:tav tm="100000">
                                          <p:val>
                                            <p:strVal val="#ppt_x"/>
                                          </p:val>
                                        </p:tav>
                                      </p:tavLst>
                                    </p:anim>
                                    <p:anim calcmode="lin" valueType="num">
                                      <p:cBhvr additive="base">
                                        <p:cTn id="8"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9"/>
                                        </p:tgtEl>
                                        <p:attrNameLst>
                                          <p:attrName>style.visibility</p:attrName>
                                        </p:attrNameLst>
                                      </p:cBhvr>
                                      <p:to>
                                        <p:strVal val="visible"/>
                                      </p:to>
                                    </p:set>
                                    <p:anim calcmode="lin" valueType="num">
                                      <p:cBhvr additive="base">
                                        <p:cTn id="13" dur="500" fill="hold"/>
                                        <p:tgtEl>
                                          <p:spTgt spid="11269"/>
                                        </p:tgtEl>
                                        <p:attrNameLst>
                                          <p:attrName>ppt_x</p:attrName>
                                        </p:attrNameLst>
                                      </p:cBhvr>
                                      <p:tavLst>
                                        <p:tav tm="0">
                                          <p:val>
                                            <p:strVal val="#ppt_x"/>
                                          </p:val>
                                        </p:tav>
                                        <p:tav tm="100000">
                                          <p:val>
                                            <p:strVal val="#ppt_x"/>
                                          </p:val>
                                        </p:tav>
                                      </p:tavLst>
                                    </p:anim>
                                    <p:anim calcmode="lin" valueType="num">
                                      <p:cBhvr additive="base">
                                        <p:cTn id="14"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6"/>
                                        </p:tgtEl>
                                        <p:attrNameLst>
                                          <p:attrName>style.visibility</p:attrName>
                                        </p:attrNameLst>
                                      </p:cBhvr>
                                      <p:to>
                                        <p:strVal val="visible"/>
                                      </p:to>
                                    </p:set>
                                    <p:anim calcmode="lin" valueType="num">
                                      <p:cBhvr additive="base">
                                        <p:cTn id="19" dur="500" fill="hold"/>
                                        <p:tgtEl>
                                          <p:spTgt spid="11266"/>
                                        </p:tgtEl>
                                        <p:attrNameLst>
                                          <p:attrName>ppt_x</p:attrName>
                                        </p:attrNameLst>
                                      </p:cBhvr>
                                      <p:tavLst>
                                        <p:tav tm="0">
                                          <p:val>
                                            <p:strVal val="#ppt_x"/>
                                          </p:val>
                                        </p:tav>
                                        <p:tav tm="100000">
                                          <p:val>
                                            <p:strVal val="#ppt_x"/>
                                          </p:val>
                                        </p:tav>
                                      </p:tavLst>
                                    </p:anim>
                                    <p:anim calcmode="lin" valueType="num">
                                      <p:cBhvr additive="base">
                                        <p:cTn id="20"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7">
                                            <p:txEl>
                                              <p:pRg st="0" end="0"/>
                                            </p:txEl>
                                          </p:spTgt>
                                        </p:tgtEl>
                                        <p:attrNameLst>
                                          <p:attrName>style.visibility</p:attrName>
                                        </p:attrNameLst>
                                      </p:cBhvr>
                                      <p:to>
                                        <p:strVal val="visible"/>
                                      </p:to>
                                    </p:set>
                                    <p:anim calcmode="lin" valueType="num">
                                      <p:cBhvr additive="base">
                                        <p:cTn id="25"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矩形 23"/>
          <p:cNvSpPr/>
          <p:nvPr/>
        </p:nvSpPr>
        <p:spPr>
          <a:xfrm>
            <a:off x="9715864" y="138303"/>
            <a:ext cx="2319132" cy="923330"/>
          </a:xfrm>
          <a:prstGeom prst="rect">
            <a:avLst/>
          </a:prstGeom>
          <a:noFill/>
        </p:spPr>
        <p:txBody>
          <a:bodyPr wrap="square" anchor="ctr">
            <a:spAutoFit/>
          </a:bodyPr>
          <a:lstStyle/>
          <a:p>
            <a:pPr algn="ctr"/>
            <a:r>
              <a:rPr lang="zh-CN" altLang="en-US" sz="5400" b="1" dirty="0" smtClean="0">
                <a:solidFill>
                  <a:srgbClr val="7D4178"/>
                </a:solidFill>
                <a:latin typeface="+mj-ea"/>
                <a:ea typeface="+mj-ea"/>
                <a:cs typeface="微软雅黑"/>
              </a:rPr>
              <a:t>目录</a:t>
            </a:r>
            <a:endParaRPr lang="en-US" altLang="zh-CN" sz="5400" b="1" dirty="0">
              <a:solidFill>
                <a:srgbClr val="7D4178"/>
              </a:solidFill>
              <a:latin typeface="+mj-ea"/>
              <a:ea typeface="+mj-ea"/>
              <a:cs typeface="微软雅黑"/>
            </a:endParaRPr>
          </a:p>
        </p:txBody>
      </p:sp>
      <p:sp>
        <p:nvSpPr>
          <p:cNvPr id="26" name="矩形 25"/>
          <p:cNvSpPr/>
          <p:nvPr/>
        </p:nvSpPr>
        <p:spPr>
          <a:xfrm>
            <a:off x="298786" y="6221374"/>
            <a:ext cx="1179354" cy="307777"/>
          </a:xfrm>
          <a:prstGeom prst="rect">
            <a:avLst/>
          </a:prstGeom>
        </p:spPr>
        <p:txBody>
          <a:bodyPr wrap="square">
            <a:spAutoFit/>
          </a:bodyPr>
          <a:lstStyle/>
          <a:p>
            <a:pPr lvl="0" algn="ctr"/>
            <a:r>
              <a:rPr kumimoji="1" lang="en-US" altLang="zh-CN" sz="1400" dirty="0" smtClean="0">
                <a:solidFill>
                  <a:schemeClr val="tx1">
                    <a:lumMod val="85000"/>
                    <a:lumOff val="15000"/>
                  </a:schemeClr>
                </a:solidFill>
                <a:latin typeface="微软雅黑" charset="-122"/>
                <a:ea typeface="微软雅黑" charset="-122"/>
              </a:rPr>
              <a:t>CONTENT</a:t>
            </a:r>
            <a:endParaRPr kumimoji="1" lang="zh-CN" altLang="en-US" sz="1400" dirty="0">
              <a:solidFill>
                <a:schemeClr val="tx1">
                  <a:lumMod val="85000"/>
                  <a:lumOff val="15000"/>
                </a:schemeClr>
              </a:solidFill>
              <a:latin typeface="微软雅黑" charset="-122"/>
              <a:ea typeface="微软雅黑" charset="-122"/>
            </a:endParaRPr>
          </a:p>
        </p:txBody>
      </p:sp>
      <p:grpSp>
        <p:nvGrpSpPr>
          <p:cNvPr id="58" name="组合 57"/>
          <p:cNvGrpSpPr/>
          <p:nvPr/>
        </p:nvGrpSpPr>
        <p:grpSpPr>
          <a:xfrm>
            <a:off x="6383883" y="676416"/>
            <a:ext cx="5009712" cy="5016313"/>
            <a:chOff x="5431535" y="947360"/>
            <a:chExt cx="5009712" cy="5016313"/>
          </a:xfrm>
        </p:grpSpPr>
        <p:cxnSp>
          <p:nvCxnSpPr>
            <p:cNvPr id="18" name="直接箭头连接符 17"/>
            <p:cNvCxnSpPr/>
            <p:nvPr/>
          </p:nvCxnSpPr>
          <p:spPr>
            <a:xfrm>
              <a:off x="5600700" y="1123126"/>
              <a:ext cx="4840547" cy="4840547"/>
            </a:xfrm>
            <a:prstGeom prst="straightConnector1">
              <a:avLst/>
            </a:prstGeom>
            <a:ln w="12700" cap="rnd">
              <a:solidFill>
                <a:schemeClr val="bg1">
                  <a:alpha val="32000"/>
                </a:schemeClr>
              </a:solidFill>
              <a:round/>
              <a:tailEnd type="triangle"/>
            </a:ln>
          </p:spPr>
          <p:style>
            <a:lnRef idx="1">
              <a:schemeClr val="accent1"/>
            </a:lnRef>
            <a:fillRef idx="0">
              <a:schemeClr val="accent1"/>
            </a:fillRef>
            <a:effectRef idx="0">
              <a:schemeClr val="accent1"/>
            </a:effectRef>
            <a:fontRef idx="minor">
              <a:schemeClr val="tx1"/>
            </a:fontRef>
          </p:style>
        </p:cxnSp>
        <p:sp>
          <p:nvSpPr>
            <p:cNvPr id="57" name="正五边形 56"/>
            <p:cNvSpPr/>
            <p:nvPr/>
          </p:nvSpPr>
          <p:spPr>
            <a:xfrm rot="1800000">
              <a:off x="5431535" y="947360"/>
              <a:ext cx="338330" cy="322219"/>
            </a:xfrm>
            <a:prstGeom prst="pentagon">
              <a:avLst/>
            </a:prstGeom>
            <a:noFill/>
            <a:ln>
              <a:solidFill>
                <a:schemeClr val="bg1">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1645606" y="229167"/>
            <a:ext cx="3105934" cy="923330"/>
            <a:chOff x="2075666" y="885342"/>
            <a:chExt cx="3105934" cy="923330"/>
          </a:xfrm>
        </p:grpSpPr>
        <p:sp>
          <p:nvSpPr>
            <p:cNvPr id="9" name="矩形 8"/>
            <p:cNvSpPr/>
            <p:nvPr/>
          </p:nvSpPr>
          <p:spPr>
            <a:xfrm>
              <a:off x="3262528" y="942647"/>
              <a:ext cx="1919072" cy="584775"/>
            </a:xfrm>
            <a:prstGeom prst="rect">
              <a:avLst/>
            </a:prstGeom>
          </p:spPr>
          <p:txBody>
            <a:bodyPr wrap="square" anchor="ctr">
              <a:spAutoFit/>
            </a:bodyPr>
            <a:lstStyle/>
            <a:p>
              <a:r>
                <a:rPr lang="zh-CN" altLang="en-US" sz="3200" dirty="0" smtClean="0"/>
                <a:t>教材分析</a:t>
              </a:r>
              <a:endParaRPr lang="en-US" altLang="zh-CN" sz="3200" b="1" dirty="0">
                <a:latin typeface="+mj-ea"/>
                <a:ea typeface="+mj-ea"/>
                <a:cs typeface="微软雅黑"/>
              </a:endParaRPr>
            </a:p>
          </p:txBody>
        </p:sp>
        <p:sp>
          <p:nvSpPr>
            <p:cNvPr id="28" name="矩形 27"/>
            <p:cNvSpPr/>
            <p:nvPr/>
          </p:nvSpPr>
          <p:spPr>
            <a:xfrm>
              <a:off x="2075666" y="885342"/>
              <a:ext cx="1370449" cy="923330"/>
            </a:xfrm>
            <a:prstGeom prst="rect">
              <a:avLst/>
            </a:prstGeom>
          </p:spPr>
          <p:txBody>
            <a:bodyPr wrap="square" anchor="ctr">
              <a:spAutoFit/>
            </a:bodyPr>
            <a:lstStyle/>
            <a:p>
              <a:pPr algn="ctr"/>
              <a:r>
                <a:rPr lang="en-US" altLang="zh-CN" sz="5400" dirty="0" smtClean="0">
                  <a:latin typeface="+mj-ea"/>
                  <a:ea typeface="+mj-ea"/>
                  <a:cs typeface="微软雅黑"/>
                </a:rPr>
                <a:t>01</a:t>
              </a:r>
              <a:endParaRPr lang="en-US" altLang="zh-CN" sz="5400" dirty="0">
                <a:latin typeface="+mj-ea"/>
                <a:ea typeface="+mj-ea"/>
                <a:cs typeface="微软雅黑"/>
              </a:endParaRPr>
            </a:p>
          </p:txBody>
        </p:sp>
        <p:cxnSp>
          <p:nvCxnSpPr>
            <p:cNvPr id="64" name="直接连接符 63"/>
            <p:cNvCxnSpPr/>
            <p:nvPr/>
          </p:nvCxnSpPr>
          <p:spPr>
            <a:xfrm>
              <a:off x="3249828" y="1005007"/>
              <a:ext cx="0" cy="684000"/>
            </a:xfrm>
            <a:prstGeom prst="line">
              <a:avLst/>
            </a:prstGeom>
            <a:ln w="12700" cap="rnd">
              <a:solidFill>
                <a:schemeClr val="bg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a:off x="3120967" y="1408868"/>
            <a:ext cx="3091103" cy="923330"/>
            <a:chOff x="3237128" y="1915999"/>
            <a:chExt cx="3091103" cy="923330"/>
          </a:xfrm>
        </p:grpSpPr>
        <p:sp>
          <p:nvSpPr>
            <p:cNvPr id="8" name="矩形 7"/>
            <p:cNvSpPr/>
            <p:nvPr/>
          </p:nvSpPr>
          <p:spPr>
            <a:xfrm>
              <a:off x="4409159" y="1986004"/>
              <a:ext cx="1919072" cy="584775"/>
            </a:xfrm>
            <a:prstGeom prst="rect">
              <a:avLst/>
            </a:prstGeom>
          </p:spPr>
          <p:txBody>
            <a:bodyPr wrap="square" anchor="ctr">
              <a:spAutoFit/>
            </a:bodyPr>
            <a:lstStyle/>
            <a:p>
              <a:r>
                <a:rPr lang="zh-CN" altLang="en-US" sz="3200" b="1" dirty="0" smtClean="0">
                  <a:latin typeface="+mj-ea"/>
                  <a:ea typeface="+mj-ea"/>
                  <a:cs typeface="微软雅黑"/>
                </a:rPr>
                <a:t>学情分析</a:t>
              </a:r>
              <a:endParaRPr lang="en-US" altLang="zh-CN" sz="3200" b="1" dirty="0">
                <a:latin typeface="+mj-ea"/>
                <a:ea typeface="+mj-ea"/>
                <a:cs typeface="微软雅黑"/>
              </a:endParaRPr>
            </a:p>
          </p:txBody>
        </p:sp>
        <p:sp>
          <p:nvSpPr>
            <p:cNvPr id="59" name="矩形 58"/>
            <p:cNvSpPr/>
            <p:nvPr/>
          </p:nvSpPr>
          <p:spPr>
            <a:xfrm>
              <a:off x="3237128" y="1915999"/>
              <a:ext cx="1370449" cy="923330"/>
            </a:xfrm>
            <a:prstGeom prst="rect">
              <a:avLst/>
            </a:prstGeom>
          </p:spPr>
          <p:txBody>
            <a:bodyPr wrap="square" anchor="ctr">
              <a:spAutoFit/>
            </a:bodyPr>
            <a:lstStyle/>
            <a:p>
              <a:pPr algn="ctr"/>
              <a:r>
                <a:rPr lang="en-US" altLang="zh-CN" sz="5400" dirty="0" smtClean="0">
                  <a:latin typeface="+mj-ea"/>
                  <a:ea typeface="+mj-ea"/>
                  <a:cs typeface="微软雅黑"/>
                </a:rPr>
                <a:t>02</a:t>
              </a:r>
              <a:endParaRPr lang="en-US" altLang="zh-CN" sz="5400" dirty="0">
                <a:latin typeface="+mj-ea"/>
                <a:ea typeface="+mj-ea"/>
                <a:cs typeface="微软雅黑"/>
              </a:endParaRPr>
            </a:p>
          </p:txBody>
        </p:sp>
        <p:cxnSp>
          <p:nvCxnSpPr>
            <p:cNvPr id="66" name="直接连接符 65"/>
            <p:cNvCxnSpPr/>
            <p:nvPr/>
          </p:nvCxnSpPr>
          <p:spPr>
            <a:xfrm>
              <a:off x="4407787" y="2035664"/>
              <a:ext cx="0" cy="684000"/>
            </a:xfrm>
            <a:prstGeom prst="line">
              <a:avLst/>
            </a:prstGeom>
            <a:ln w="12700" cap="rnd">
              <a:solidFill>
                <a:schemeClr val="bg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grpSp>
      <p:grpSp>
        <p:nvGrpSpPr>
          <p:cNvPr id="72" name="组合 71"/>
          <p:cNvGrpSpPr/>
          <p:nvPr/>
        </p:nvGrpSpPr>
        <p:grpSpPr>
          <a:xfrm>
            <a:off x="4285469" y="2506681"/>
            <a:ext cx="3145438" cy="923330"/>
            <a:chOff x="4374334" y="3136398"/>
            <a:chExt cx="3145438" cy="923330"/>
          </a:xfrm>
        </p:grpSpPr>
        <p:sp>
          <p:nvSpPr>
            <p:cNvPr id="10" name="矩形 9"/>
            <p:cNvSpPr/>
            <p:nvPr/>
          </p:nvSpPr>
          <p:spPr>
            <a:xfrm>
              <a:off x="5600700" y="3202200"/>
              <a:ext cx="1919072" cy="584775"/>
            </a:xfrm>
            <a:prstGeom prst="rect">
              <a:avLst/>
            </a:prstGeom>
          </p:spPr>
          <p:txBody>
            <a:bodyPr wrap="square" anchor="ctr">
              <a:spAutoFit/>
            </a:bodyPr>
            <a:lstStyle/>
            <a:p>
              <a:r>
                <a:rPr lang="zh-CN" altLang="en-US" sz="3200" b="1" dirty="0" smtClean="0">
                  <a:latin typeface="+mj-ea"/>
                  <a:ea typeface="+mj-ea"/>
                  <a:cs typeface="微软雅黑"/>
                </a:rPr>
                <a:t>实验目标</a:t>
              </a:r>
              <a:endParaRPr lang="en-US" altLang="zh-CN" sz="3200" b="1" dirty="0">
                <a:latin typeface="+mj-ea"/>
                <a:ea typeface="+mj-ea"/>
                <a:cs typeface="微软雅黑"/>
              </a:endParaRPr>
            </a:p>
          </p:txBody>
        </p:sp>
        <p:sp>
          <p:nvSpPr>
            <p:cNvPr id="60" name="矩形 59"/>
            <p:cNvSpPr/>
            <p:nvPr/>
          </p:nvSpPr>
          <p:spPr>
            <a:xfrm>
              <a:off x="4374334" y="3136398"/>
              <a:ext cx="1370449" cy="923330"/>
            </a:xfrm>
            <a:prstGeom prst="rect">
              <a:avLst/>
            </a:prstGeom>
          </p:spPr>
          <p:txBody>
            <a:bodyPr wrap="square" anchor="ctr">
              <a:spAutoFit/>
            </a:bodyPr>
            <a:lstStyle/>
            <a:p>
              <a:pPr algn="ctr"/>
              <a:r>
                <a:rPr lang="en-US" altLang="zh-CN" sz="5400" dirty="0" smtClean="0">
                  <a:latin typeface="+mj-ea"/>
                  <a:ea typeface="+mj-ea"/>
                  <a:cs typeface="微软雅黑"/>
                </a:rPr>
                <a:t>03</a:t>
              </a:r>
              <a:endParaRPr lang="en-US" altLang="zh-CN" sz="5400" dirty="0">
                <a:latin typeface="+mj-ea"/>
                <a:ea typeface="+mj-ea"/>
                <a:cs typeface="微软雅黑"/>
              </a:endParaRPr>
            </a:p>
          </p:txBody>
        </p:sp>
        <p:cxnSp>
          <p:nvCxnSpPr>
            <p:cNvPr id="67" name="直接连接符 66"/>
            <p:cNvCxnSpPr/>
            <p:nvPr/>
          </p:nvCxnSpPr>
          <p:spPr>
            <a:xfrm>
              <a:off x="5562600" y="3256063"/>
              <a:ext cx="0" cy="684000"/>
            </a:xfrm>
            <a:prstGeom prst="line">
              <a:avLst/>
            </a:prstGeom>
            <a:ln w="12700" cap="rnd">
              <a:solidFill>
                <a:schemeClr val="bg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5062685" y="3754619"/>
            <a:ext cx="3224384" cy="923330"/>
            <a:chOff x="5056016" y="4253472"/>
            <a:chExt cx="3224384" cy="923330"/>
          </a:xfrm>
        </p:grpSpPr>
        <p:sp>
          <p:nvSpPr>
            <p:cNvPr id="11" name="矩形 10"/>
            <p:cNvSpPr/>
            <p:nvPr/>
          </p:nvSpPr>
          <p:spPr>
            <a:xfrm>
              <a:off x="6361328" y="4336177"/>
              <a:ext cx="1919072" cy="584775"/>
            </a:xfrm>
            <a:prstGeom prst="rect">
              <a:avLst/>
            </a:prstGeom>
          </p:spPr>
          <p:txBody>
            <a:bodyPr wrap="square" anchor="ctr">
              <a:spAutoFit/>
            </a:bodyPr>
            <a:lstStyle/>
            <a:p>
              <a:r>
                <a:rPr lang="zh-CN" altLang="en-US" sz="3200" b="1" dirty="0" smtClean="0">
                  <a:latin typeface="+mj-ea"/>
                  <a:ea typeface="+mj-ea"/>
                  <a:cs typeface="微软雅黑"/>
                </a:rPr>
                <a:t>实验内容</a:t>
              </a:r>
              <a:endParaRPr lang="zh-CN" altLang="en-US" sz="3200" b="1" dirty="0" smtClean="0">
                <a:latin typeface="+mj-ea"/>
                <a:ea typeface="+mj-ea"/>
                <a:cs typeface="微软雅黑"/>
              </a:endParaRPr>
            </a:p>
          </p:txBody>
        </p:sp>
        <p:sp>
          <p:nvSpPr>
            <p:cNvPr id="61" name="矩形 60"/>
            <p:cNvSpPr/>
            <p:nvPr/>
          </p:nvSpPr>
          <p:spPr>
            <a:xfrm>
              <a:off x="5056016" y="4253472"/>
              <a:ext cx="1370449" cy="923330"/>
            </a:xfrm>
            <a:prstGeom prst="rect">
              <a:avLst/>
            </a:prstGeom>
          </p:spPr>
          <p:txBody>
            <a:bodyPr wrap="square" anchor="ctr">
              <a:spAutoFit/>
            </a:bodyPr>
            <a:lstStyle/>
            <a:p>
              <a:pPr algn="ctr"/>
              <a:r>
                <a:rPr lang="en-US" altLang="zh-CN" sz="5400" dirty="0" smtClean="0">
                  <a:latin typeface="+mj-ea"/>
                  <a:ea typeface="+mj-ea"/>
                  <a:cs typeface="微软雅黑"/>
                </a:rPr>
                <a:t>04</a:t>
              </a:r>
              <a:endParaRPr lang="en-US" altLang="zh-CN" sz="5400" dirty="0">
                <a:latin typeface="+mj-ea"/>
                <a:ea typeface="+mj-ea"/>
                <a:cs typeface="微软雅黑"/>
              </a:endParaRPr>
            </a:p>
          </p:txBody>
        </p:sp>
        <p:cxnSp>
          <p:nvCxnSpPr>
            <p:cNvPr id="68" name="直接连接符 67"/>
            <p:cNvCxnSpPr/>
            <p:nvPr/>
          </p:nvCxnSpPr>
          <p:spPr>
            <a:xfrm>
              <a:off x="6305675" y="4373137"/>
              <a:ext cx="0" cy="684000"/>
            </a:xfrm>
            <a:prstGeom prst="line">
              <a:avLst/>
            </a:prstGeom>
            <a:ln w="12700" cap="rnd">
              <a:solidFill>
                <a:schemeClr val="bg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nvGrpSpPr>
        <p:grpSpPr>
          <a:xfrm>
            <a:off x="6216810" y="4599734"/>
            <a:ext cx="4182784" cy="1080496"/>
            <a:chOff x="6305675" y="5174022"/>
            <a:chExt cx="3133169" cy="1080496"/>
          </a:xfrm>
        </p:grpSpPr>
        <p:sp>
          <p:nvSpPr>
            <p:cNvPr id="12" name="矩形 11"/>
            <p:cNvSpPr/>
            <p:nvPr/>
          </p:nvSpPr>
          <p:spPr>
            <a:xfrm>
              <a:off x="7519772" y="5174022"/>
              <a:ext cx="1919072" cy="1077218"/>
            </a:xfrm>
            <a:prstGeom prst="rect">
              <a:avLst/>
            </a:prstGeom>
          </p:spPr>
          <p:txBody>
            <a:bodyPr wrap="square" anchor="ctr">
              <a:spAutoFit/>
            </a:bodyPr>
            <a:lstStyle/>
            <a:p>
              <a:r>
                <a:rPr lang="zh-CN" altLang="en-US" sz="3200" b="1" dirty="0" smtClean="0">
                  <a:latin typeface="+mj-ea"/>
                  <a:ea typeface="+mj-ea"/>
                  <a:cs typeface="微软雅黑"/>
                </a:rPr>
                <a:t>实验教学过程</a:t>
              </a:r>
              <a:endParaRPr lang="zh-CN" altLang="en-US" sz="3200" b="1" dirty="0" smtClean="0">
                <a:latin typeface="+mj-ea"/>
                <a:ea typeface="+mj-ea"/>
                <a:cs typeface="微软雅黑"/>
              </a:endParaRPr>
            </a:p>
          </p:txBody>
        </p:sp>
        <p:sp>
          <p:nvSpPr>
            <p:cNvPr id="62" name="矩形 61"/>
            <p:cNvSpPr/>
            <p:nvPr/>
          </p:nvSpPr>
          <p:spPr>
            <a:xfrm>
              <a:off x="6305675" y="5331188"/>
              <a:ext cx="1370449" cy="923330"/>
            </a:xfrm>
            <a:prstGeom prst="rect">
              <a:avLst/>
            </a:prstGeom>
          </p:spPr>
          <p:txBody>
            <a:bodyPr wrap="square" anchor="ctr">
              <a:spAutoFit/>
            </a:bodyPr>
            <a:lstStyle/>
            <a:p>
              <a:pPr algn="ctr"/>
              <a:r>
                <a:rPr lang="en-US" altLang="zh-CN" sz="5400" dirty="0" smtClean="0">
                  <a:latin typeface="+mj-ea"/>
                  <a:ea typeface="+mj-ea"/>
                  <a:cs typeface="微软雅黑"/>
                </a:rPr>
                <a:t>05</a:t>
              </a:r>
              <a:endParaRPr lang="en-US" altLang="zh-CN" sz="5400" dirty="0">
                <a:latin typeface="+mj-ea"/>
                <a:ea typeface="+mj-ea"/>
                <a:cs typeface="微软雅黑"/>
              </a:endParaRPr>
            </a:p>
          </p:txBody>
        </p:sp>
        <p:cxnSp>
          <p:nvCxnSpPr>
            <p:cNvPr id="69" name="直接连接符 68"/>
            <p:cNvCxnSpPr/>
            <p:nvPr/>
          </p:nvCxnSpPr>
          <p:spPr>
            <a:xfrm>
              <a:off x="7494372" y="5481464"/>
              <a:ext cx="0" cy="684000"/>
            </a:xfrm>
            <a:prstGeom prst="line">
              <a:avLst/>
            </a:prstGeom>
            <a:ln w="12700" cap="rnd">
              <a:solidFill>
                <a:schemeClr val="bg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grpSp>
      <p:cxnSp>
        <p:nvCxnSpPr>
          <p:cNvPr id="76" name="直接箭头连接符 75"/>
          <p:cNvCxnSpPr/>
          <p:nvPr/>
        </p:nvCxnSpPr>
        <p:spPr>
          <a:xfrm>
            <a:off x="-17144" y="1117313"/>
            <a:ext cx="4840547" cy="4840547"/>
          </a:xfrm>
          <a:prstGeom prst="straightConnector1">
            <a:avLst/>
          </a:prstGeom>
          <a:ln w="12700" cap="rnd">
            <a:solidFill>
              <a:srgbClr val="536275">
                <a:alpha val="50000"/>
              </a:srgbClr>
            </a:solidFill>
            <a:round/>
            <a:tailEnd type="triangle"/>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570345" y="5627101"/>
            <a:ext cx="644997" cy="476209"/>
            <a:chOff x="865188" y="-431800"/>
            <a:chExt cx="10458451" cy="7721600"/>
          </a:xfrm>
          <a:solidFill>
            <a:schemeClr val="tx2">
              <a:lumMod val="50000"/>
            </a:schemeClr>
          </a:solidFill>
        </p:grpSpPr>
        <p:sp>
          <p:nvSpPr>
            <p:cNvPr id="40" name="Freeform 26"/>
            <p:cNvSpPr>
              <a:spLocks noEditPoints="1"/>
            </p:cNvSpPr>
            <p:nvPr/>
          </p:nvSpPr>
          <p:spPr bwMode="auto">
            <a:xfrm>
              <a:off x="3613151" y="-431800"/>
              <a:ext cx="7710488" cy="1123950"/>
            </a:xfrm>
            <a:custGeom>
              <a:avLst/>
              <a:gdLst>
                <a:gd name="T0" fmla="*/ 2054 w 2054"/>
                <a:gd name="T1" fmla="*/ 260 h 299"/>
                <a:gd name="T2" fmla="*/ 2015 w 2054"/>
                <a:gd name="T3" fmla="*/ 299 h 299"/>
                <a:gd name="T4" fmla="*/ 39 w 2054"/>
                <a:gd name="T5" fmla="*/ 299 h 299"/>
                <a:gd name="T6" fmla="*/ 0 w 2054"/>
                <a:gd name="T7" fmla="*/ 260 h 299"/>
                <a:gd name="T8" fmla="*/ 0 w 2054"/>
                <a:gd name="T9" fmla="*/ 39 h 299"/>
                <a:gd name="T10" fmla="*/ 39 w 2054"/>
                <a:gd name="T11" fmla="*/ 0 h 299"/>
                <a:gd name="T12" fmla="*/ 2015 w 2054"/>
                <a:gd name="T13" fmla="*/ 0 h 299"/>
                <a:gd name="T14" fmla="*/ 2054 w 2054"/>
                <a:gd name="T15" fmla="*/ 39 h 299"/>
                <a:gd name="T16" fmla="*/ 2054 w 2054"/>
                <a:gd name="T17" fmla="*/ 260 h 299"/>
                <a:gd name="T18" fmla="*/ 2054 w 2054"/>
                <a:gd name="T19" fmla="*/ 260 h 299"/>
                <a:gd name="T20" fmla="*/ 2054 w 2054"/>
                <a:gd name="T21" fmla="*/ 26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4" h="299">
                  <a:moveTo>
                    <a:pt x="2054" y="260"/>
                  </a:moveTo>
                  <a:cubicBezTo>
                    <a:pt x="2054" y="281"/>
                    <a:pt x="2036" y="299"/>
                    <a:pt x="2015" y="299"/>
                  </a:cubicBezTo>
                  <a:cubicBezTo>
                    <a:pt x="39" y="299"/>
                    <a:pt x="39" y="299"/>
                    <a:pt x="39" y="299"/>
                  </a:cubicBezTo>
                  <a:cubicBezTo>
                    <a:pt x="17" y="299"/>
                    <a:pt x="0" y="281"/>
                    <a:pt x="0" y="260"/>
                  </a:cubicBezTo>
                  <a:cubicBezTo>
                    <a:pt x="0" y="39"/>
                    <a:pt x="0" y="39"/>
                    <a:pt x="0" y="39"/>
                  </a:cubicBezTo>
                  <a:cubicBezTo>
                    <a:pt x="0" y="18"/>
                    <a:pt x="17" y="0"/>
                    <a:pt x="39" y="0"/>
                  </a:cubicBezTo>
                  <a:cubicBezTo>
                    <a:pt x="2015" y="0"/>
                    <a:pt x="2015" y="0"/>
                    <a:pt x="2015" y="0"/>
                  </a:cubicBezTo>
                  <a:cubicBezTo>
                    <a:pt x="2036" y="0"/>
                    <a:pt x="2054" y="18"/>
                    <a:pt x="2054" y="39"/>
                  </a:cubicBezTo>
                  <a:cubicBezTo>
                    <a:pt x="2054" y="260"/>
                    <a:pt x="2054" y="260"/>
                    <a:pt x="2054" y="260"/>
                  </a:cubicBezTo>
                  <a:close/>
                  <a:moveTo>
                    <a:pt x="2054" y="260"/>
                  </a:moveTo>
                  <a:cubicBezTo>
                    <a:pt x="2054" y="260"/>
                    <a:pt x="2054" y="260"/>
                    <a:pt x="2054" y="26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p:cNvSpPr>
              <a:spLocks noEditPoints="1"/>
            </p:cNvSpPr>
            <p:nvPr/>
          </p:nvSpPr>
          <p:spPr bwMode="auto">
            <a:xfrm>
              <a:off x="3613151" y="2873375"/>
              <a:ext cx="7710488" cy="1122363"/>
            </a:xfrm>
            <a:custGeom>
              <a:avLst/>
              <a:gdLst>
                <a:gd name="T0" fmla="*/ 2054 w 2054"/>
                <a:gd name="T1" fmla="*/ 260 h 299"/>
                <a:gd name="T2" fmla="*/ 2015 w 2054"/>
                <a:gd name="T3" fmla="*/ 299 h 299"/>
                <a:gd name="T4" fmla="*/ 39 w 2054"/>
                <a:gd name="T5" fmla="*/ 299 h 299"/>
                <a:gd name="T6" fmla="*/ 0 w 2054"/>
                <a:gd name="T7" fmla="*/ 260 h 299"/>
                <a:gd name="T8" fmla="*/ 0 w 2054"/>
                <a:gd name="T9" fmla="*/ 39 h 299"/>
                <a:gd name="T10" fmla="*/ 39 w 2054"/>
                <a:gd name="T11" fmla="*/ 0 h 299"/>
                <a:gd name="T12" fmla="*/ 2015 w 2054"/>
                <a:gd name="T13" fmla="*/ 0 h 299"/>
                <a:gd name="T14" fmla="*/ 2054 w 2054"/>
                <a:gd name="T15" fmla="*/ 39 h 299"/>
                <a:gd name="T16" fmla="*/ 2054 w 2054"/>
                <a:gd name="T17" fmla="*/ 260 h 299"/>
                <a:gd name="T18" fmla="*/ 2054 w 2054"/>
                <a:gd name="T19" fmla="*/ 260 h 299"/>
                <a:gd name="T20" fmla="*/ 2054 w 2054"/>
                <a:gd name="T21" fmla="*/ 26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4" h="299">
                  <a:moveTo>
                    <a:pt x="2054" y="260"/>
                  </a:moveTo>
                  <a:cubicBezTo>
                    <a:pt x="2054" y="281"/>
                    <a:pt x="2036" y="299"/>
                    <a:pt x="2015" y="299"/>
                  </a:cubicBezTo>
                  <a:cubicBezTo>
                    <a:pt x="39" y="299"/>
                    <a:pt x="39" y="299"/>
                    <a:pt x="39" y="299"/>
                  </a:cubicBezTo>
                  <a:cubicBezTo>
                    <a:pt x="17" y="299"/>
                    <a:pt x="0" y="281"/>
                    <a:pt x="0" y="260"/>
                  </a:cubicBezTo>
                  <a:cubicBezTo>
                    <a:pt x="0" y="39"/>
                    <a:pt x="0" y="39"/>
                    <a:pt x="0" y="39"/>
                  </a:cubicBezTo>
                  <a:cubicBezTo>
                    <a:pt x="0" y="17"/>
                    <a:pt x="17" y="0"/>
                    <a:pt x="39" y="0"/>
                  </a:cubicBezTo>
                  <a:cubicBezTo>
                    <a:pt x="2015" y="0"/>
                    <a:pt x="2015" y="0"/>
                    <a:pt x="2015" y="0"/>
                  </a:cubicBezTo>
                  <a:cubicBezTo>
                    <a:pt x="2036" y="0"/>
                    <a:pt x="2054" y="17"/>
                    <a:pt x="2054" y="39"/>
                  </a:cubicBezTo>
                  <a:cubicBezTo>
                    <a:pt x="2054" y="260"/>
                    <a:pt x="2054" y="260"/>
                    <a:pt x="2054" y="260"/>
                  </a:cubicBezTo>
                  <a:close/>
                  <a:moveTo>
                    <a:pt x="2054" y="260"/>
                  </a:moveTo>
                  <a:cubicBezTo>
                    <a:pt x="2054" y="260"/>
                    <a:pt x="2054" y="260"/>
                    <a:pt x="2054" y="26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p:cNvSpPr>
              <a:spLocks noEditPoints="1"/>
            </p:cNvSpPr>
            <p:nvPr/>
          </p:nvSpPr>
          <p:spPr bwMode="auto">
            <a:xfrm>
              <a:off x="3613151" y="6165850"/>
              <a:ext cx="7710488" cy="1123950"/>
            </a:xfrm>
            <a:custGeom>
              <a:avLst/>
              <a:gdLst>
                <a:gd name="T0" fmla="*/ 2054 w 2054"/>
                <a:gd name="T1" fmla="*/ 260 h 299"/>
                <a:gd name="T2" fmla="*/ 2015 w 2054"/>
                <a:gd name="T3" fmla="*/ 299 h 299"/>
                <a:gd name="T4" fmla="*/ 39 w 2054"/>
                <a:gd name="T5" fmla="*/ 299 h 299"/>
                <a:gd name="T6" fmla="*/ 0 w 2054"/>
                <a:gd name="T7" fmla="*/ 260 h 299"/>
                <a:gd name="T8" fmla="*/ 0 w 2054"/>
                <a:gd name="T9" fmla="*/ 40 h 299"/>
                <a:gd name="T10" fmla="*/ 39 w 2054"/>
                <a:gd name="T11" fmla="*/ 0 h 299"/>
                <a:gd name="T12" fmla="*/ 2015 w 2054"/>
                <a:gd name="T13" fmla="*/ 0 h 299"/>
                <a:gd name="T14" fmla="*/ 2054 w 2054"/>
                <a:gd name="T15" fmla="*/ 40 h 299"/>
                <a:gd name="T16" fmla="*/ 2054 w 2054"/>
                <a:gd name="T17" fmla="*/ 260 h 299"/>
                <a:gd name="T18" fmla="*/ 2054 w 2054"/>
                <a:gd name="T19" fmla="*/ 260 h 299"/>
                <a:gd name="T20" fmla="*/ 2054 w 2054"/>
                <a:gd name="T21" fmla="*/ 26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4" h="299">
                  <a:moveTo>
                    <a:pt x="2054" y="260"/>
                  </a:moveTo>
                  <a:cubicBezTo>
                    <a:pt x="2054" y="282"/>
                    <a:pt x="2036" y="299"/>
                    <a:pt x="2015" y="299"/>
                  </a:cubicBezTo>
                  <a:cubicBezTo>
                    <a:pt x="39" y="299"/>
                    <a:pt x="39" y="299"/>
                    <a:pt x="39" y="299"/>
                  </a:cubicBezTo>
                  <a:cubicBezTo>
                    <a:pt x="17" y="299"/>
                    <a:pt x="0" y="282"/>
                    <a:pt x="0" y="260"/>
                  </a:cubicBezTo>
                  <a:cubicBezTo>
                    <a:pt x="0" y="40"/>
                    <a:pt x="0" y="40"/>
                    <a:pt x="0" y="40"/>
                  </a:cubicBezTo>
                  <a:cubicBezTo>
                    <a:pt x="0" y="18"/>
                    <a:pt x="17" y="0"/>
                    <a:pt x="39" y="0"/>
                  </a:cubicBezTo>
                  <a:cubicBezTo>
                    <a:pt x="2015" y="0"/>
                    <a:pt x="2015" y="0"/>
                    <a:pt x="2015" y="0"/>
                  </a:cubicBezTo>
                  <a:cubicBezTo>
                    <a:pt x="2036" y="0"/>
                    <a:pt x="2054" y="18"/>
                    <a:pt x="2054" y="40"/>
                  </a:cubicBezTo>
                  <a:cubicBezTo>
                    <a:pt x="2054" y="260"/>
                    <a:pt x="2054" y="260"/>
                    <a:pt x="2054" y="260"/>
                  </a:cubicBezTo>
                  <a:close/>
                  <a:moveTo>
                    <a:pt x="2054" y="260"/>
                  </a:moveTo>
                  <a:cubicBezTo>
                    <a:pt x="2054" y="260"/>
                    <a:pt x="2054" y="260"/>
                    <a:pt x="2054" y="26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p:cNvSpPr>
              <a:spLocks noEditPoints="1"/>
            </p:cNvSpPr>
            <p:nvPr/>
          </p:nvSpPr>
          <p:spPr bwMode="auto">
            <a:xfrm>
              <a:off x="865188" y="2881313"/>
              <a:ext cx="1108075" cy="1106488"/>
            </a:xfrm>
            <a:custGeom>
              <a:avLst/>
              <a:gdLst>
                <a:gd name="T0" fmla="*/ 295 w 295"/>
                <a:gd name="T1" fmla="*/ 255 h 295"/>
                <a:gd name="T2" fmla="*/ 255 w 295"/>
                <a:gd name="T3" fmla="*/ 295 h 295"/>
                <a:gd name="T4" fmla="*/ 39 w 295"/>
                <a:gd name="T5" fmla="*/ 295 h 295"/>
                <a:gd name="T6" fmla="*/ 0 w 295"/>
                <a:gd name="T7" fmla="*/ 255 h 295"/>
                <a:gd name="T8" fmla="*/ 0 w 295"/>
                <a:gd name="T9" fmla="*/ 39 h 295"/>
                <a:gd name="T10" fmla="*/ 39 w 295"/>
                <a:gd name="T11" fmla="*/ 0 h 295"/>
                <a:gd name="T12" fmla="*/ 255 w 295"/>
                <a:gd name="T13" fmla="*/ 0 h 295"/>
                <a:gd name="T14" fmla="*/ 295 w 295"/>
                <a:gd name="T15" fmla="*/ 39 h 295"/>
                <a:gd name="T16" fmla="*/ 295 w 295"/>
                <a:gd name="T17" fmla="*/ 255 h 295"/>
                <a:gd name="T18" fmla="*/ 295 w 295"/>
                <a:gd name="T19" fmla="*/ 255 h 295"/>
                <a:gd name="T20" fmla="*/ 295 w 295"/>
                <a:gd name="T21" fmla="*/ 25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295">
                  <a:moveTo>
                    <a:pt x="295" y="255"/>
                  </a:moveTo>
                  <a:cubicBezTo>
                    <a:pt x="295" y="277"/>
                    <a:pt x="277" y="295"/>
                    <a:pt x="255" y="295"/>
                  </a:cubicBezTo>
                  <a:cubicBezTo>
                    <a:pt x="39" y="295"/>
                    <a:pt x="39" y="295"/>
                    <a:pt x="39" y="295"/>
                  </a:cubicBezTo>
                  <a:cubicBezTo>
                    <a:pt x="18" y="295"/>
                    <a:pt x="0" y="277"/>
                    <a:pt x="0" y="255"/>
                  </a:cubicBezTo>
                  <a:cubicBezTo>
                    <a:pt x="0" y="39"/>
                    <a:pt x="0" y="39"/>
                    <a:pt x="0" y="39"/>
                  </a:cubicBezTo>
                  <a:cubicBezTo>
                    <a:pt x="0" y="18"/>
                    <a:pt x="18" y="0"/>
                    <a:pt x="39" y="0"/>
                  </a:cubicBezTo>
                  <a:cubicBezTo>
                    <a:pt x="255" y="0"/>
                    <a:pt x="255" y="0"/>
                    <a:pt x="255" y="0"/>
                  </a:cubicBezTo>
                  <a:cubicBezTo>
                    <a:pt x="277" y="0"/>
                    <a:pt x="295" y="18"/>
                    <a:pt x="295" y="39"/>
                  </a:cubicBezTo>
                  <a:cubicBezTo>
                    <a:pt x="295" y="255"/>
                    <a:pt x="295" y="255"/>
                    <a:pt x="295" y="255"/>
                  </a:cubicBezTo>
                  <a:close/>
                  <a:moveTo>
                    <a:pt x="295" y="255"/>
                  </a:moveTo>
                  <a:cubicBezTo>
                    <a:pt x="295" y="255"/>
                    <a:pt x="295" y="255"/>
                    <a:pt x="295" y="25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p:cNvSpPr>
              <a:spLocks noEditPoints="1"/>
            </p:cNvSpPr>
            <p:nvPr/>
          </p:nvSpPr>
          <p:spPr bwMode="auto">
            <a:xfrm>
              <a:off x="865188" y="6176963"/>
              <a:ext cx="1108075" cy="1104900"/>
            </a:xfrm>
            <a:custGeom>
              <a:avLst/>
              <a:gdLst>
                <a:gd name="T0" fmla="*/ 295 w 295"/>
                <a:gd name="T1" fmla="*/ 255 h 294"/>
                <a:gd name="T2" fmla="*/ 255 w 295"/>
                <a:gd name="T3" fmla="*/ 294 h 294"/>
                <a:gd name="T4" fmla="*/ 39 w 295"/>
                <a:gd name="T5" fmla="*/ 294 h 294"/>
                <a:gd name="T6" fmla="*/ 0 w 295"/>
                <a:gd name="T7" fmla="*/ 255 h 294"/>
                <a:gd name="T8" fmla="*/ 0 w 295"/>
                <a:gd name="T9" fmla="*/ 39 h 294"/>
                <a:gd name="T10" fmla="*/ 39 w 295"/>
                <a:gd name="T11" fmla="*/ 0 h 294"/>
                <a:gd name="T12" fmla="*/ 255 w 295"/>
                <a:gd name="T13" fmla="*/ 0 h 294"/>
                <a:gd name="T14" fmla="*/ 295 w 295"/>
                <a:gd name="T15" fmla="*/ 39 h 294"/>
                <a:gd name="T16" fmla="*/ 295 w 295"/>
                <a:gd name="T17" fmla="*/ 255 h 294"/>
                <a:gd name="T18" fmla="*/ 295 w 295"/>
                <a:gd name="T19" fmla="*/ 255 h 294"/>
                <a:gd name="T20" fmla="*/ 295 w 295"/>
                <a:gd name="T21" fmla="*/ 25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294">
                  <a:moveTo>
                    <a:pt x="295" y="255"/>
                  </a:moveTo>
                  <a:cubicBezTo>
                    <a:pt x="295" y="277"/>
                    <a:pt x="277" y="294"/>
                    <a:pt x="255" y="294"/>
                  </a:cubicBezTo>
                  <a:cubicBezTo>
                    <a:pt x="39" y="294"/>
                    <a:pt x="39" y="294"/>
                    <a:pt x="39" y="294"/>
                  </a:cubicBezTo>
                  <a:cubicBezTo>
                    <a:pt x="18" y="294"/>
                    <a:pt x="0" y="277"/>
                    <a:pt x="0" y="255"/>
                  </a:cubicBezTo>
                  <a:cubicBezTo>
                    <a:pt x="0" y="39"/>
                    <a:pt x="0" y="39"/>
                    <a:pt x="0" y="39"/>
                  </a:cubicBezTo>
                  <a:cubicBezTo>
                    <a:pt x="0" y="17"/>
                    <a:pt x="18" y="0"/>
                    <a:pt x="39" y="0"/>
                  </a:cubicBezTo>
                  <a:cubicBezTo>
                    <a:pt x="255" y="0"/>
                    <a:pt x="255" y="0"/>
                    <a:pt x="255" y="0"/>
                  </a:cubicBezTo>
                  <a:cubicBezTo>
                    <a:pt x="277" y="0"/>
                    <a:pt x="295" y="17"/>
                    <a:pt x="295" y="39"/>
                  </a:cubicBezTo>
                  <a:cubicBezTo>
                    <a:pt x="295" y="255"/>
                    <a:pt x="295" y="255"/>
                    <a:pt x="295" y="255"/>
                  </a:cubicBezTo>
                  <a:close/>
                  <a:moveTo>
                    <a:pt x="295" y="255"/>
                  </a:moveTo>
                  <a:cubicBezTo>
                    <a:pt x="295" y="255"/>
                    <a:pt x="295" y="255"/>
                    <a:pt x="295" y="25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p:cNvSpPr>
              <a:spLocks noEditPoints="1"/>
            </p:cNvSpPr>
            <p:nvPr/>
          </p:nvSpPr>
          <p:spPr bwMode="auto">
            <a:xfrm>
              <a:off x="865188" y="-423863"/>
              <a:ext cx="1108075" cy="1108075"/>
            </a:xfrm>
            <a:custGeom>
              <a:avLst/>
              <a:gdLst>
                <a:gd name="T0" fmla="*/ 295 w 295"/>
                <a:gd name="T1" fmla="*/ 256 h 295"/>
                <a:gd name="T2" fmla="*/ 255 w 295"/>
                <a:gd name="T3" fmla="*/ 295 h 295"/>
                <a:gd name="T4" fmla="*/ 39 w 295"/>
                <a:gd name="T5" fmla="*/ 295 h 295"/>
                <a:gd name="T6" fmla="*/ 0 w 295"/>
                <a:gd name="T7" fmla="*/ 256 h 295"/>
                <a:gd name="T8" fmla="*/ 0 w 295"/>
                <a:gd name="T9" fmla="*/ 39 h 295"/>
                <a:gd name="T10" fmla="*/ 39 w 295"/>
                <a:gd name="T11" fmla="*/ 0 h 295"/>
                <a:gd name="T12" fmla="*/ 255 w 295"/>
                <a:gd name="T13" fmla="*/ 0 h 295"/>
                <a:gd name="T14" fmla="*/ 295 w 295"/>
                <a:gd name="T15" fmla="*/ 39 h 295"/>
                <a:gd name="T16" fmla="*/ 295 w 295"/>
                <a:gd name="T17" fmla="*/ 256 h 295"/>
                <a:gd name="T18" fmla="*/ 295 w 295"/>
                <a:gd name="T19" fmla="*/ 256 h 295"/>
                <a:gd name="T20" fmla="*/ 295 w 295"/>
                <a:gd name="T21" fmla="*/ 25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295">
                  <a:moveTo>
                    <a:pt x="295" y="256"/>
                  </a:moveTo>
                  <a:cubicBezTo>
                    <a:pt x="295" y="277"/>
                    <a:pt x="277" y="295"/>
                    <a:pt x="255" y="295"/>
                  </a:cubicBezTo>
                  <a:cubicBezTo>
                    <a:pt x="39" y="295"/>
                    <a:pt x="39" y="295"/>
                    <a:pt x="39" y="295"/>
                  </a:cubicBezTo>
                  <a:cubicBezTo>
                    <a:pt x="18" y="295"/>
                    <a:pt x="0" y="277"/>
                    <a:pt x="0" y="256"/>
                  </a:cubicBezTo>
                  <a:cubicBezTo>
                    <a:pt x="0" y="39"/>
                    <a:pt x="0" y="39"/>
                    <a:pt x="0" y="39"/>
                  </a:cubicBezTo>
                  <a:cubicBezTo>
                    <a:pt x="0" y="18"/>
                    <a:pt x="18" y="0"/>
                    <a:pt x="39" y="0"/>
                  </a:cubicBezTo>
                  <a:cubicBezTo>
                    <a:pt x="255" y="0"/>
                    <a:pt x="255" y="0"/>
                    <a:pt x="255" y="0"/>
                  </a:cubicBezTo>
                  <a:cubicBezTo>
                    <a:pt x="277" y="0"/>
                    <a:pt x="295" y="18"/>
                    <a:pt x="295" y="39"/>
                  </a:cubicBezTo>
                  <a:cubicBezTo>
                    <a:pt x="295" y="256"/>
                    <a:pt x="295" y="256"/>
                    <a:pt x="295" y="256"/>
                  </a:cubicBezTo>
                  <a:close/>
                  <a:moveTo>
                    <a:pt x="295" y="256"/>
                  </a:moveTo>
                  <a:cubicBezTo>
                    <a:pt x="295" y="256"/>
                    <a:pt x="295" y="256"/>
                    <a:pt x="295" y="25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ppt_x"/>
                                          </p:val>
                                        </p:tav>
                                        <p:tav tm="100000">
                                          <p:val>
                                            <p:strVal val="#ppt_x"/>
                                          </p:val>
                                        </p:tav>
                                      </p:tavLst>
                                    </p:anim>
                                    <p:anim calcmode="lin" valueType="num">
                                      <p:cBhvr additive="base">
                                        <p:cTn id="14"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additive="base">
                                        <p:cTn id="19" dur="500" fill="hold"/>
                                        <p:tgtEl>
                                          <p:spTgt spid="72"/>
                                        </p:tgtEl>
                                        <p:attrNameLst>
                                          <p:attrName>ppt_x</p:attrName>
                                        </p:attrNameLst>
                                      </p:cBhvr>
                                      <p:tavLst>
                                        <p:tav tm="0">
                                          <p:val>
                                            <p:strVal val="#ppt_x"/>
                                          </p:val>
                                        </p:tav>
                                        <p:tav tm="100000">
                                          <p:val>
                                            <p:strVal val="#ppt_x"/>
                                          </p:val>
                                        </p:tav>
                                      </p:tavLst>
                                    </p:anim>
                                    <p:anim calcmode="lin" valueType="num">
                                      <p:cBhvr additive="base">
                                        <p:cTn id="20"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cBhvr additive="base">
                                        <p:cTn id="25" dur="500" fill="hold"/>
                                        <p:tgtEl>
                                          <p:spTgt spid="73"/>
                                        </p:tgtEl>
                                        <p:attrNameLst>
                                          <p:attrName>ppt_x</p:attrName>
                                        </p:attrNameLst>
                                      </p:cBhvr>
                                      <p:tavLst>
                                        <p:tav tm="0">
                                          <p:val>
                                            <p:strVal val="#ppt_x"/>
                                          </p:val>
                                        </p:tav>
                                        <p:tav tm="100000">
                                          <p:val>
                                            <p:strVal val="#ppt_x"/>
                                          </p:val>
                                        </p:tav>
                                      </p:tavLst>
                                    </p:anim>
                                    <p:anim calcmode="lin" valueType="num">
                                      <p:cBhvr additive="base">
                                        <p:cTn id="26"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ppt_x"/>
                                          </p:val>
                                        </p:tav>
                                        <p:tav tm="100000">
                                          <p:val>
                                            <p:strVal val="#ppt_x"/>
                                          </p:val>
                                        </p:tav>
                                      </p:tavLst>
                                    </p:anim>
                                    <p:anim calcmode="lin" valueType="num">
                                      <p:cBhvr additive="base">
                                        <p:cTn id="3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矩形 30"/>
          <p:cNvSpPr>
            <a:spLocks noChangeArrowheads="1"/>
          </p:cNvSpPr>
          <p:nvPr/>
        </p:nvSpPr>
        <p:spPr bwMode="auto">
          <a:xfrm>
            <a:off x="624418" y="260350"/>
            <a:ext cx="4415367" cy="585788"/>
          </a:xfrm>
          <a:prstGeom prst="rect">
            <a:avLst/>
          </a:prstGeom>
          <a:noFill/>
          <a:ln w="9525">
            <a:noFill/>
            <a:miter lim="800000"/>
          </a:ln>
        </p:spPr>
        <p:txBody>
          <a:bodyPr>
            <a:spAutoFit/>
          </a:bodyPr>
          <a:lstStyle/>
          <a:p>
            <a:r>
              <a:rPr lang="zh-CN" altLang="en-US" sz="3200" b="1">
                <a:solidFill>
                  <a:srgbClr val="FF0000"/>
                </a:solidFill>
                <a:latin typeface="宋体" panose="02010600030101010101" pitchFamily="2" charset="-122"/>
              </a:rPr>
              <a:t>交流与合作</a:t>
            </a:r>
            <a:endParaRPr lang="zh-CN" altLang="en-US" sz="3200">
              <a:solidFill>
                <a:srgbClr val="FF0000"/>
              </a:solidFill>
              <a:latin typeface="宋体" panose="02010600030101010101" pitchFamily="2" charset="-122"/>
            </a:endParaRPr>
          </a:p>
        </p:txBody>
      </p:sp>
      <p:pic>
        <p:nvPicPr>
          <p:cNvPr id="14339" name="Picture 3" descr="沉浮状态11"/>
          <p:cNvPicPr>
            <a:picLocks noChangeAspect="1" noChangeArrowheads="1"/>
          </p:cNvPicPr>
          <p:nvPr/>
        </p:nvPicPr>
        <p:blipFill>
          <a:blip r:embed="rId1" cstate="print"/>
          <a:srcRect/>
          <a:stretch>
            <a:fillRect/>
          </a:stretch>
        </p:blipFill>
        <p:spPr bwMode="auto">
          <a:xfrm>
            <a:off x="383117" y="2601914"/>
            <a:ext cx="2783416" cy="3563937"/>
          </a:xfrm>
          <a:prstGeom prst="rect">
            <a:avLst/>
          </a:prstGeom>
          <a:noFill/>
          <a:ln w="9525">
            <a:noFill/>
            <a:miter lim="800000"/>
            <a:headEnd/>
            <a:tailEnd/>
          </a:ln>
        </p:spPr>
      </p:pic>
      <p:sp>
        <p:nvSpPr>
          <p:cNvPr id="14340" name="矩形 32"/>
          <p:cNvSpPr>
            <a:spLocks noChangeArrowheads="1"/>
          </p:cNvSpPr>
          <p:nvPr/>
        </p:nvSpPr>
        <p:spPr bwMode="auto">
          <a:xfrm>
            <a:off x="527051" y="908051"/>
            <a:ext cx="10320867" cy="523875"/>
          </a:xfrm>
          <a:prstGeom prst="rect">
            <a:avLst/>
          </a:prstGeom>
          <a:noFill/>
          <a:ln w="9525">
            <a:noFill/>
            <a:miter lim="800000"/>
          </a:ln>
        </p:spPr>
        <p:txBody>
          <a:bodyPr>
            <a:spAutoFit/>
          </a:bodyPr>
          <a:lstStyle/>
          <a:p>
            <a:r>
              <a:rPr lang="zh-CN" altLang="en-US" sz="2800" b="1">
                <a:latin typeface="宋体" panose="02010600030101010101" pitchFamily="2" charset="-122"/>
              </a:rPr>
              <a:t>（</a:t>
            </a:r>
            <a:r>
              <a:rPr lang="en-US" altLang="zh-CN" sz="2800" b="1">
                <a:latin typeface="宋体" panose="02010600030101010101" pitchFamily="2" charset="-122"/>
              </a:rPr>
              <a:t>1</a:t>
            </a:r>
            <a:r>
              <a:rPr lang="zh-CN" altLang="en-US" sz="2800" b="1">
                <a:latin typeface="宋体" panose="02010600030101010101" pitchFamily="2" charset="-122"/>
              </a:rPr>
              <a:t>）鸡蛋在盐水中受到哪两个力的作用？</a:t>
            </a:r>
            <a:endParaRPr lang="zh-CN" altLang="en-US" sz="2800"/>
          </a:p>
        </p:txBody>
      </p:sp>
      <p:pic>
        <p:nvPicPr>
          <p:cNvPr id="14341" name="Picture 4" descr="沉浮状态21"/>
          <p:cNvPicPr>
            <a:picLocks noChangeAspect="1" noChangeArrowheads="1"/>
          </p:cNvPicPr>
          <p:nvPr/>
        </p:nvPicPr>
        <p:blipFill>
          <a:blip r:embed="rId2" cstate="print"/>
          <a:srcRect t="2597" b="3896"/>
          <a:stretch>
            <a:fillRect/>
          </a:stretch>
        </p:blipFill>
        <p:spPr bwMode="auto">
          <a:xfrm>
            <a:off x="3695701" y="2601914"/>
            <a:ext cx="2400300" cy="3565525"/>
          </a:xfrm>
          <a:prstGeom prst="rect">
            <a:avLst/>
          </a:prstGeom>
          <a:noFill/>
          <a:ln w="9525">
            <a:noFill/>
            <a:miter lim="800000"/>
            <a:headEnd/>
            <a:tailEnd/>
          </a:ln>
        </p:spPr>
      </p:pic>
      <p:pic>
        <p:nvPicPr>
          <p:cNvPr id="14342" name="Picture 5" descr="沉浮状态31"/>
          <p:cNvPicPr>
            <a:picLocks noChangeAspect="1" noChangeArrowheads="1"/>
          </p:cNvPicPr>
          <p:nvPr/>
        </p:nvPicPr>
        <p:blipFill>
          <a:blip r:embed="rId3" cstate="print"/>
          <a:srcRect t="1987" b="2649"/>
          <a:stretch>
            <a:fillRect/>
          </a:stretch>
        </p:blipFill>
        <p:spPr bwMode="auto">
          <a:xfrm>
            <a:off x="6481234" y="2241550"/>
            <a:ext cx="2258484" cy="3563938"/>
          </a:xfrm>
          <a:prstGeom prst="rect">
            <a:avLst/>
          </a:prstGeom>
          <a:noFill/>
          <a:ln w="9525">
            <a:noFill/>
            <a:miter lim="800000"/>
            <a:headEnd/>
            <a:tailEnd/>
          </a:ln>
        </p:spPr>
      </p:pic>
      <p:sp>
        <p:nvSpPr>
          <p:cNvPr id="14343" name="矩形 35"/>
          <p:cNvSpPr>
            <a:spLocks noChangeArrowheads="1"/>
          </p:cNvSpPr>
          <p:nvPr/>
        </p:nvSpPr>
        <p:spPr bwMode="auto">
          <a:xfrm>
            <a:off x="334434" y="1484314"/>
            <a:ext cx="11472333" cy="523875"/>
          </a:xfrm>
          <a:prstGeom prst="rect">
            <a:avLst/>
          </a:prstGeom>
          <a:noFill/>
          <a:ln w="9525">
            <a:noFill/>
            <a:miter lim="800000"/>
          </a:ln>
        </p:spPr>
        <p:txBody>
          <a:bodyPr>
            <a:spAutoFit/>
          </a:bodyPr>
          <a:lstStyle/>
          <a:p>
            <a:r>
              <a:rPr lang="zh-CN" altLang="en-US" sz="2800" b="1">
                <a:latin typeface="宋体" panose="02010600030101010101" pitchFamily="2" charset="-122"/>
              </a:rPr>
              <a:t>（</a:t>
            </a:r>
            <a:r>
              <a:rPr lang="en-US" altLang="zh-CN" sz="2800" b="1">
                <a:latin typeface="宋体" panose="02010600030101010101" pitchFamily="2" charset="-122"/>
              </a:rPr>
              <a:t>2</a:t>
            </a:r>
            <a:r>
              <a:rPr lang="zh-CN" altLang="en-US" sz="2800" b="1">
                <a:latin typeface="宋体" panose="02010600030101010101" pitchFamily="2" charset="-122"/>
              </a:rPr>
              <a:t>）鸡蛋处于不同状态是由于哪个力发生了变化？</a:t>
            </a:r>
            <a:endParaRPr lang="zh-CN" altLang="en-US" sz="2800"/>
          </a:p>
        </p:txBody>
      </p:sp>
      <p:sp>
        <p:nvSpPr>
          <p:cNvPr id="14344" name="矩形 36"/>
          <p:cNvSpPr>
            <a:spLocks noChangeArrowheads="1"/>
          </p:cNvSpPr>
          <p:nvPr/>
        </p:nvSpPr>
        <p:spPr bwMode="auto">
          <a:xfrm>
            <a:off x="912285" y="1952626"/>
            <a:ext cx="2400300" cy="523875"/>
          </a:xfrm>
          <a:prstGeom prst="rect">
            <a:avLst/>
          </a:prstGeom>
          <a:noFill/>
          <a:ln w="9525">
            <a:noFill/>
            <a:miter lim="800000"/>
          </a:ln>
        </p:spPr>
        <p:txBody>
          <a:bodyPr>
            <a:spAutoFit/>
          </a:bodyPr>
          <a:lstStyle/>
          <a:p>
            <a:r>
              <a:rPr lang="zh-CN" altLang="en-US" sz="2800" b="1">
                <a:solidFill>
                  <a:srgbClr val="FF0000"/>
                </a:solidFill>
                <a:latin typeface="宋体" panose="02010600030101010101" pitchFamily="2" charset="-122"/>
              </a:rPr>
              <a:t>漂浮时</a:t>
            </a:r>
            <a:endParaRPr lang="zh-CN" altLang="en-US" sz="2800">
              <a:solidFill>
                <a:srgbClr val="FF0000"/>
              </a:solidFill>
              <a:latin typeface="宋体" panose="02010600030101010101" pitchFamily="2" charset="-122"/>
            </a:endParaRPr>
          </a:p>
        </p:txBody>
      </p:sp>
      <p:sp>
        <p:nvSpPr>
          <p:cNvPr id="14345" name="Oval 15"/>
          <p:cNvSpPr>
            <a:spLocks noChangeArrowheads="1"/>
          </p:cNvSpPr>
          <p:nvPr/>
        </p:nvSpPr>
        <p:spPr bwMode="auto">
          <a:xfrm flipH="1">
            <a:off x="1631951" y="3384550"/>
            <a:ext cx="287867" cy="215900"/>
          </a:xfrm>
          <a:prstGeom prst="ellipse">
            <a:avLst/>
          </a:prstGeom>
          <a:solidFill>
            <a:srgbClr val="0000FF"/>
          </a:solidFill>
          <a:ln w="3175">
            <a:solidFill>
              <a:schemeClr val="bg2"/>
            </a:solidFill>
            <a:round/>
          </a:ln>
        </p:spPr>
        <p:txBody>
          <a:bodyPr rot="10800000" wrap="none" anchor="ctr"/>
          <a:lstStyle/>
          <a:p>
            <a:pPr algn="ctr"/>
            <a:endParaRPr lang="zh-CN" altLang="en-US" sz="2400">
              <a:solidFill>
                <a:schemeClr val="bg2"/>
              </a:solidFill>
              <a:latin typeface="Times New Roman" panose="02020603050405020304" pitchFamily="18" charset="0"/>
            </a:endParaRPr>
          </a:p>
        </p:txBody>
      </p:sp>
      <p:sp>
        <p:nvSpPr>
          <p:cNvPr id="14346" name="Line 5"/>
          <p:cNvSpPr>
            <a:spLocks noChangeShapeType="1"/>
          </p:cNvSpPr>
          <p:nvPr/>
        </p:nvSpPr>
        <p:spPr bwMode="auto">
          <a:xfrm flipH="1">
            <a:off x="1822451" y="3536951"/>
            <a:ext cx="2116" cy="1152525"/>
          </a:xfrm>
          <a:prstGeom prst="line">
            <a:avLst/>
          </a:prstGeom>
          <a:noFill/>
          <a:ln w="76200">
            <a:solidFill>
              <a:srgbClr val="FF0000"/>
            </a:solidFill>
            <a:round/>
            <a:tailEnd type="triangle" w="med" len="med"/>
          </a:ln>
        </p:spPr>
        <p:txBody>
          <a:bodyPr wrap="none"/>
          <a:lstStyle/>
          <a:p>
            <a:endParaRPr lang="zh-CN" altLang="en-US"/>
          </a:p>
        </p:txBody>
      </p:sp>
      <p:sp>
        <p:nvSpPr>
          <p:cNvPr id="14347" name="Text Box 6"/>
          <p:cNvSpPr txBox="1">
            <a:spLocks noChangeArrowheads="1"/>
          </p:cNvSpPr>
          <p:nvPr/>
        </p:nvSpPr>
        <p:spPr bwMode="auto">
          <a:xfrm>
            <a:off x="1919818" y="4186238"/>
            <a:ext cx="960967" cy="584200"/>
          </a:xfrm>
          <a:prstGeom prst="rect">
            <a:avLst/>
          </a:prstGeom>
          <a:noFill/>
          <a:ln w="9525">
            <a:noFill/>
            <a:miter lim="800000"/>
          </a:ln>
        </p:spPr>
        <p:txBody>
          <a:bodyPr>
            <a:spAutoFit/>
          </a:bodyPr>
          <a:lstStyle/>
          <a:p>
            <a:pPr>
              <a:spcBef>
                <a:spcPct val="50000"/>
              </a:spcBef>
            </a:pPr>
            <a:r>
              <a:rPr lang="zh-CN" altLang="en-US" sz="3200" b="1">
                <a:latin typeface="Times New Roman" panose="02020603050405020304" pitchFamily="18" charset="0"/>
              </a:rPr>
              <a:t>Ｇ</a:t>
            </a:r>
            <a:endParaRPr lang="zh-CN" altLang="en-US" sz="3200" b="1">
              <a:latin typeface="Times New Roman" panose="02020603050405020304" pitchFamily="18" charset="0"/>
            </a:endParaRPr>
          </a:p>
        </p:txBody>
      </p:sp>
      <p:sp>
        <p:nvSpPr>
          <p:cNvPr id="14348" name="Text Box 7"/>
          <p:cNvSpPr txBox="1">
            <a:spLocks noChangeArrowheads="1"/>
          </p:cNvSpPr>
          <p:nvPr/>
        </p:nvSpPr>
        <p:spPr bwMode="auto">
          <a:xfrm>
            <a:off x="2015068" y="2422525"/>
            <a:ext cx="1248833" cy="585788"/>
          </a:xfrm>
          <a:prstGeom prst="rect">
            <a:avLst/>
          </a:prstGeom>
          <a:noFill/>
          <a:ln w="9525">
            <a:noFill/>
            <a:miter lim="800000"/>
          </a:ln>
        </p:spPr>
        <p:txBody>
          <a:bodyPr>
            <a:spAutoFit/>
          </a:bodyPr>
          <a:lstStyle/>
          <a:p>
            <a:pPr>
              <a:spcBef>
                <a:spcPct val="50000"/>
              </a:spcBef>
            </a:pPr>
            <a:r>
              <a:rPr lang="en-US" altLang="zh-CN" sz="3200" b="1">
                <a:solidFill>
                  <a:srgbClr val="FF0000"/>
                </a:solidFill>
                <a:latin typeface="Times New Roman" panose="02020603050405020304" pitchFamily="18" charset="0"/>
                <a:ea typeface="黑体" panose="02010600030101010101" charset="-122"/>
              </a:rPr>
              <a:t>F</a:t>
            </a:r>
            <a:r>
              <a:rPr lang="zh-CN" altLang="en-US" sz="3200" b="1" baseline="-25000">
                <a:solidFill>
                  <a:srgbClr val="FF0000"/>
                </a:solidFill>
                <a:latin typeface="Times New Roman" panose="02020603050405020304" pitchFamily="18" charset="0"/>
                <a:ea typeface="黑体" panose="02010600030101010101" charset="-122"/>
              </a:rPr>
              <a:t>浮</a:t>
            </a:r>
            <a:endParaRPr lang="zh-CN" altLang="en-US" sz="3200" b="1" baseline="-25000">
              <a:solidFill>
                <a:srgbClr val="FF0000"/>
              </a:solidFill>
              <a:latin typeface="Times New Roman" panose="02020603050405020304" pitchFamily="18" charset="0"/>
              <a:ea typeface="黑体" panose="02010600030101010101" charset="-122"/>
            </a:endParaRPr>
          </a:p>
        </p:txBody>
      </p:sp>
      <p:sp>
        <p:nvSpPr>
          <p:cNvPr id="14349" name="Line 9"/>
          <p:cNvSpPr>
            <a:spLocks noChangeShapeType="1"/>
          </p:cNvSpPr>
          <p:nvPr/>
        </p:nvSpPr>
        <p:spPr bwMode="auto">
          <a:xfrm flipV="1">
            <a:off x="1775884" y="2276476"/>
            <a:ext cx="0" cy="1152525"/>
          </a:xfrm>
          <a:prstGeom prst="line">
            <a:avLst/>
          </a:prstGeom>
          <a:noFill/>
          <a:ln w="76200">
            <a:solidFill>
              <a:srgbClr val="FF00FF"/>
            </a:solidFill>
            <a:round/>
            <a:tailEnd type="triangle" w="med" len="med"/>
          </a:ln>
        </p:spPr>
        <p:txBody>
          <a:bodyPr wrap="none"/>
          <a:lstStyle/>
          <a:p>
            <a:endParaRPr lang="zh-CN" altLang="en-US"/>
          </a:p>
        </p:txBody>
      </p:sp>
      <p:sp>
        <p:nvSpPr>
          <p:cNvPr id="14350" name="矩形 42"/>
          <p:cNvSpPr>
            <a:spLocks noChangeArrowheads="1"/>
          </p:cNvSpPr>
          <p:nvPr/>
        </p:nvSpPr>
        <p:spPr bwMode="auto">
          <a:xfrm>
            <a:off x="3983567" y="2025651"/>
            <a:ext cx="2207684" cy="523875"/>
          </a:xfrm>
          <a:prstGeom prst="rect">
            <a:avLst/>
          </a:prstGeom>
          <a:noFill/>
          <a:ln w="9525">
            <a:noFill/>
            <a:miter lim="800000"/>
          </a:ln>
        </p:spPr>
        <p:txBody>
          <a:bodyPr>
            <a:spAutoFit/>
          </a:bodyPr>
          <a:lstStyle/>
          <a:p>
            <a:r>
              <a:rPr lang="zh-CN" altLang="en-US" sz="2800" b="1">
                <a:solidFill>
                  <a:srgbClr val="FF0000"/>
                </a:solidFill>
                <a:latin typeface="宋体" panose="02010600030101010101" pitchFamily="2" charset="-122"/>
              </a:rPr>
              <a:t>悬浮时</a:t>
            </a:r>
            <a:endParaRPr lang="zh-CN" altLang="en-US" sz="2800">
              <a:solidFill>
                <a:srgbClr val="FF0000"/>
              </a:solidFill>
              <a:latin typeface="宋体" panose="02010600030101010101" pitchFamily="2" charset="-122"/>
            </a:endParaRPr>
          </a:p>
        </p:txBody>
      </p:sp>
      <p:sp>
        <p:nvSpPr>
          <p:cNvPr id="14351" name="Oval 15"/>
          <p:cNvSpPr>
            <a:spLocks noChangeArrowheads="1"/>
          </p:cNvSpPr>
          <p:nvPr/>
        </p:nvSpPr>
        <p:spPr bwMode="auto">
          <a:xfrm flipV="1">
            <a:off x="5039785" y="4833938"/>
            <a:ext cx="190500" cy="144462"/>
          </a:xfrm>
          <a:prstGeom prst="ellipse">
            <a:avLst/>
          </a:prstGeom>
          <a:solidFill>
            <a:srgbClr val="0000FF"/>
          </a:solidFill>
          <a:ln w="3175">
            <a:solidFill>
              <a:schemeClr val="bg2"/>
            </a:solidFill>
            <a:round/>
          </a:ln>
        </p:spPr>
        <p:txBody>
          <a:bodyPr rot="10800000" wrap="none" anchor="ctr"/>
          <a:lstStyle/>
          <a:p>
            <a:pPr algn="ctr"/>
            <a:endParaRPr lang="zh-CN" altLang="en-US" sz="2400">
              <a:solidFill>
                <a:schemeClr val="bg2"/>
              </a:solidFill>
              <a:latin typeface="Times New Roman" panose="02020603050405020304" pitchFamily="18" charset="0"/>
            </a:endParaRPr>
          </a:p>
        </p:txBody>
      </p:sp>
      <p:sp>
        <p:nvSpPr>
          <p:cNvPr id="14352" name="矩形 44"/>
          <p:cNvSpPr>
            <a:spLocks noChangeArrowheads="1"/>
          </p:cNvSpPr>
          <p:nvPr/>
        </p:nvSpPr>
        <p:spPr bwMode="auto">
          <a:xfrm>
            <a:off x="5327651" y="5699125"/>
            <a:ext cx="596638" cy="584775"/>
          </a:xfrm>
          <a:prstGeom prst="rect">
            <a:avLst/>
          </a:prstGeom>
          <a:noFill/>
          <a:ln w="9525">
            <a:noFill/>
            <a:miter lim="800000"/>
          </a:ln>
        </p:spPr>
        <p:txBody>
          <a:bodyPr wrap="none">
            <a:spAutoFit/>
          </a:bodyPr>
          <a:lstStyle/>
          <a:p>
            <a:pPr>
              <a:spcBef>
                <a:spcPct val="50000"/>
              </a:spcBef>
            </a:pPr>
            <a:r>
              <a:rPr lang="zh-CN" altLang="en-US" sz="3200" b="1">
                <a:latin typeface="Times New Roman" panose="02020603050405020304" pitchFamily="18" charset="0"/>
              </a:rPr>
              <a:t>Ｇ</a:t>
            </a:r>
            <a:endParaRPr lang="zh-CN" altLang="en-US" sz="3200" b="1">
              <a:latin typeface="Times New Roman" panose="02020603050405020304" pitchFamily="18" charset="0"/>
            </a:endParaRPr>
          </a:p>
        </p:txBody>
      </p:sp>
      <p:sp>
        <p:nvSpPr>
          <p:cNvPr id="14353" name="Line 5"/>
          <p:cNvSpPr>
            <a:spLocks noChangeShapeType="1"/>
          </p:cNvSpPr>
          <p:nvPr/>
        </p:nvSpPr>
        <p:spPr bwMode="auto">
          <a:xfrm>
            <a:off x="5135033" y="4978401"/>
            <a:ext cx="0" cy="1152525"/>
          </a:xfrm>
          <a:prstGeom prst="line">
            <a:avLst/>
          </a:prstGeom>
          <a:noFill/>
          <a:ln w="76200">
            <a:solidFill>
              <a:srgbClr val="FF0000"/>
            </a:solidFill>
            <a:round/>
            <a:tailEnd type="triangle" w="med" len="med"/>
          </a:ln>
        </p:spPr>
        <p:txBody>
          <a:bodyPr wrap="none"/>
          <a:lstStyle/>
          <a:p>
            <a:endParaRPr lang="zh-CN" altLang="en-US"/>
          </a:p>
        </p:txBody>
      </p:sp>
      <p:sp>
        <p:nvSpPr>
          <p:cNvPr id="14354" name="Line 9"/>
          <p:cNvSpPr>
            <a:spLocks noChangeShapeType="1"/>
          </p:cNvSpPr>
          <p:nvPr/>
        </p:nvSpPr>
        <p:spPr bwMode="auto">
          <a:xfrm flipV="1">
            <a:off x="5135033" y="3825875"/>
            <a:ext cx="0" cy="1081088"/>
          </a:xfrm>
          <a:prstGeom prst="line">
            <a:avLst/>
          </a:prstGeom>
          <a:noFill/>
          <a:ln w="76200">
            <a:solidFill>
              <a:srgbClr val="FF00FF"/>
            </a:solidFill>
            <a:round/>
            <a:tailEnd type="triangle" w="med" len="med"/>
          </a:ln>
        </p:spPr>
        <p:txBody>
          <a:bodyPr wrap="none"/>
          <a:lstStyle/>
          <a:p>
            <a:endParaRPr lang="zh-CN" altLang="en-US"/>
          </a:p>
        </p:txBody>
      </p:sp>
      <p:sp>
        <p:nvSpPr>
          <p:cNvPr id="14355" name="Text Box 7"/>
          <p:cNvSpPr txBox="1">
            <a:spLocks noChangeArrowheads="1"/>
          </p:cNvSpPr>
          <p:nvPr/>
        </p:nvSpPr>
        <p:spPr bwMode="auto">
          <a:xfrm>
            <a:off x="5135034" y="3609975"/>
            <a:ext cx="1056217" cy="585788"/>
          </a:xfrm>
          <a:prstGeom prst="rect">
            <a:avLst/>
          </a:prstGeom>
          <a:noFill/>
          <a:ln w="9525">
            <a:noFill/>
            <a:miter lim="800000"/>
          </a:ln>
        </p:spPr>
        <p:txBody>
          <a:bodyPr>
            <a:spAutoFit/>
          </a:bodyPr>
          <a:lstStyle/>
          <a:p>
            <a:pPr>
              <a:spcBef>
                <a:spcPct val="50000"/>
              </a:spcBef>
            </a:pPr>
            <a:r>
              <a:rPr lang="en-US" altLang="zh-CN" sz="3200" b="1">
                <a:solidFill>
                  <a:srgbClr val="FF0000"/>
                </a:solidFill>
                <a:latin typeface="Times New Roman" panose="02020603050405020304" pitchFamily="18" charset="0"/>
                <a:ea typeface="黑体" panose="02010600030101010101" charset="-122"/>
              </a:rPr>
              <a:t>F</a:t>
            </a:r>
            <a:r>
              <a:rPr lang="zh-CN" altLang="en-US" sz="3200" b="1" baseline="-25000">
                <a:solidFill>
                  <a:srgbClr val="FF0000"/>
                </a:solidFill>
                <a:latin typeface="Times New Roman" panose="02020603050405020304" pitchFamily="18" charset="0"/>
                <a:ea typeface="黑体" panose="02010600030101010101" charset="-122"/>
              </a:rPr>
              <a:t>浮</a:t>
            </a:r>
            <a:endParaRPr lang="zh-CN" altLang="en-US" sz="3200" b="1" baseline="-25000">
              <a:solidFill>
                <a:srgbClr val="FF0000"/>
              </a:solidFill>
              <a:latin typeface="Times New Roman" panose="02020603050405020304" pitchFamily="18" charset="0"/>
              <a:ea typeface="黑体" panose="02010600030101010101" charset="-122"/>
            </a:endParaRPr>
          </a:p>
        </p:txBody>
      </p:sp>
      <p:sp>
        <p:nvSpPr>
          <p:cNvPr id="14356" name="Oval 15"/>
          <p:cNvSpPr>
            <a:spLocks noChangeArrowheads="1"/>
          </p:cNvSpPr>
          <p:nvPr/>
        </p:nvSpPr>
        <p:spPr bwMode="auto">
          <a:xfrm flipV="1">
            <a:off x="7344833" y="4760914"/>
            <a:ext cx="287867" cy="217487"/>
          </a:xfrm>
          <a:prstGeom prst="ellipse">
            <a:avLst/>
          </a:prstGeom>
          <a:solidFill>
            <a:srgbClr val="0000FF"/>
          </a:solidFill>
          <a:ln w="3175">
            <a:solidFill>
              <a:schemeClr val="bg2"/>
            </a:solidFill>
            <a:round/>
          </a:ln>
        </p:spPr>
        <p:txBody>
          <a:bodyPr rot="10800000" wrap="none" anchor="ctr"/>
          <a:lstStyle/>
          <a:p>
            <a:pPr algn="ctr"/>
            <a:endParaRPr lang="zh-CN" altLang="en-US" sz="2400">
              <a:solidFill>
                <a:schemeClr val="bg2"/>
              </a:solidFill>
              <a:latin typeface="Times New Roman" panose="02020603050405020304" pitchFamily="18" charset="0"/>
            </a:endParaRPr>
          </a:p>
        </p:txBody>
      </p:sp>
      <p:sp>
        <p:nvSpPr>
          <p:cNvPr id="14357" name="矩形 50"/>
          <p:cNvSpPr>
            <a:spLocks noChangeArrowheads="1"/>
          </p:cNvSpPr>
          <p:nvPr/>
        </p:nvSpPr>
        <p:spPr bwMode="auto">
          <a:xfrm>
            <a:off x="6673851" y="2312989"/>
            <a:ext cx="1266693" cy="523220"/>
          </a:xfrm>
          <a:prstGeom prst="rect">
            <a:avLst/>
          </a:prstGeom>
          <a:noFill/>
          <a:ln w="9525">
            <a:noFill/>
            <a:miter lim="800000"/>
          </a:ln>
        </p:spPr>
        <p:txBody>
          <a:bodyPr wrap="none">
            <a:spAutoFit/>
          </a:bodyPr>
          <a:lstStyle/>
          <a:p>
            <a:r>
              <a:rPr lang="zh-CN" altLang="en-US" sz="2800" b="1">
                <a:solidFill>
                  <a:srgbClr val="FF0000"/>
                </a:solidFill>
                <a:latin typeface="宋体" panose="02010600030101010101" pitchFamily="2" charset="-122"/>
              </a:rPr>
              <a:t>上浮时</a:t>
            </a:r>
            <a:endParaRPr lang="zh-CN" altLang="en-US" sz="2800">
              <a:solidFill>
                <a:srgbClr val="FF0000"/>
              </a:solidFill>
              <a:latin typeface="宋体" panose="02010600030101010101" pitchFamily="2" charset="-122"/>
            </a:endParaRPr>
          </a:p>
        </p:txBody>
      </p:sp>
      <p:sp>
        <p:nvSpPr>
          <p:cNvPr id="14358" name="Line 5"/>
          <p:cNvSpPr>
            <a:spLocks noChangeShapeType="1"/>
          </p:cNvSpPr>
          <p:nvPr/>
        </p:nvSpPr>
        <p:spPr bwMode="auto">
          <a:xfrm flipH="1">
            <a:off x="7440084" y="4833939"/>
            <a:ext cx="0" cy="1152525"/>
          </a:xfrm>
          <a:prstGeom prst="line">
            <a:avLst/>
          </a:prstGeom>
          <a:noFill/>
          <a:ln w="76200">
            <a:solidFill>
              <a:srgbClr val="FF0000"/>
            </a:solidFill>
            <a:round/>
            <a:tailEnd type="triangle" w="med" len="med"/>
          </a:ln>
        </p:spPr>
        <p:txBody>
          <a:bodyPr wrap="none"/>
          <a:lstStyle/>
          <a:p>
            <a:endParaRPr lang="zh-CN" altLang="en-US"/>
          </a:p>
        </p:txBody>
      </p:sp>
      <p:sp>
        <p:nvSpPr>
          <p:cNvPr id="14359" name="矩形 52"/>
          <p:cNvSpPr>
            <a:spLocks noChangeArrowheads="1"/>
          </p:cNvSpPr>
          <p:nvPr/>
        </p:nvSpPr>
        <p:spPr bwMode="auto">
          <a:xfrm>
            <a:off x="7730067" y="5697539"/>
            <a:ext cx="596638" cy="584775"/>
          </a:xfrm>
          <a:prstGeom prst="rect">
            <a:avLst/>
          </a:prstGeom>
          <a:noFill/>
          <a:ln w="9525">
            <a:noFill/>
            <a:miter lim="800000"/>
          </a:ln>
        </p:spPr>
        <p:txBody>
          <a:bodyPr wrap="none">
            <a:spAutoFit/>
          </a:bodyPr>
          <a:lstStyle/>
          <a:p>
            <a:pPr>
              <a:spcBef>
                <a:spcPct val="50000"/>
              </a:spcBef>
            </a:pPr>
            <a:r>
              <a:rPr lang="zh-CN" altLang="en-US" sz="3200" b="1">
                <a:latin typeface="Times New Roman" panose="02020603050405020304" pitchFamily="18" charset="0"/>
              </a:rPr>
              <a:t>Ｇ</a:t>
            </a:r>
            <a:endParaRPr lang="zh-CN" altLang="en-US" sz="3200" b="1">
              <a:latin typeface="Times New Roman" panose="02020603050405020304" pitchFamily="18" charset="0"/>
            </a:endParaRPr>
          </a:p>
        </p:txBody>
      </p:sp>
      <p:sp>
        <p:nvSpPr>
          <p:cNvPr id="14360" name="Text Box 7"/>
          <p:cNvSpPr txBox="1">
            <a:spLocks noChangeArrowheads="1"/>
          </p:cNvSpPr>
          <p:nvPr/>
        </p:nvSpPr>
        <p:spPr bwMode="auto">
          <a:xfrm>
            <a:off x="7537451" y="3105150"/>
            <a:ext cx="1344083" cy="585788"/>
          </a:xfrm>
          <a:prstGeom prst="rect">
            <a:avLst/>
          </a:prstGeom>
          <a:noFill/>
          <a:ln w="9525">
            <a:noFill/>
            <a:miter lim="800000"/>
          </a:ln>
        </p:spPr>
        <p:txBody>
          <a:bodyPr>
            <a:spAutoFit/>
          </a:bodyPr>
          <a:lstStyle/>
          <a:p>
            <a:pPr>
              <a:spcBef>
                <a:spcPct val="50000"/>
              </a:spcBef>
            </a:pPr>
            <a:r>
              <a:rPr lang="en-US" altLang="zh-CN" sz="3200" b="1">
                <a:solidFill>
                  <a:srgbClr val="FF0000"/>
                </a:solidFill>
                <a:latin typeface="Times New Roman" panose="02020603050405020304" pitchFamily="18" charset="0"/>
                <a:ea typeface="黑体" panose="02010600030101010101" charset="-122"/>
              </a:rPr>
              <a:t>F</a:t>
            </a:r>
            <a:r>
              <a:rPr lang="zh-CN" altLang="en-US" sz="3200" b="1" baseline="-25000">
                <a:solidFill>
                  <a:srgbClr val="FF0000"/>
                </a:solidFill>
                <a:latin typeface="Times New Roman" panose="02020603050405020304" pitchFamily="18" charset="0"/>
                <a:ea typeface="黑体" panose="02010600030101010101" charset="-122"/>
              </a:rPr>
              <a:t>浮</a:t>
            </a:r>
            <a:endParaRPr lang="zh-CN" altLang="en-US" sz="3200" b="1" baseline="-25000">
              <a:solidFill>
                <a:srgbClr val="FF0000"/>
              </a:solidFill>
              <a:latin typeface="Times New Roman" panose="02020603050405020304" pitchFamily="18" charset="0"/>
              <a:ea typeface="黑体" panose="02010600030101010101" charset="-122"/>
            </a:endParaRPr>
          </a:p>
        </p:txBody>
      </p:sp>
      <p:sp>
        <p:nvSpPr>
          <p:cNvPr id="14361" name="Line 9"/>
          <p:cNvSpPr>
            <a:spLocks noChangeShapeType="1"/>
          </p:cNvSpPr>
          <p:nvPr/>
        </p:nvSpPr>
        <p:spPr bwMode="auto">
          <a:xfrm flipV="1">
            <a:off x="7440084" y="3321051"/>
            <a:ext cx="0" cy="1584325"/>
          </a:xfrm>
          <a:prstGeom prst="line">
            <a:avLst/>
          </a:prstGeom>
          <a:noFill/>
          <a:ln w="76200">
            <a:solidFill>
              <a:srgbClr val="FF00FF"/>
            </a:solidFill>
            <a:round/>
            <a:tailEnd type="triangle" w="med" len="med"/>
          </a:ln>
        </p:spPr>
        <p:txBody>
          <a:bodyPr wrap="none"/>
          <a:lstStyle/>
          <a:p>
            <a:endParaRPr lang="zh-CN" altLang="en-US"/>
          </a:p>
        </p:txBody>
      </p:sp>
      <p:sp>
        <p:nvSpPr>
          <p:cNvPr id="14362" name="矩形 56"/>
          <p:cNvSpPr>
            <a:spLocks noChangeArrowheads="1"/>
          </p:cNvSpPr>
          <p:nvPr/>
        </p:nvSpPr>
        <p:spPr bwMode="auto">
          <a:xfrm>
            <a:off x="1007534" y="6057900"/>
            <a:ext cx="2495551" cy="584200"/>
          </a:xfrm>
          <a:prstGeom prst="rect">
            <a:avLst/>
          </a:prstGeom>
          <a:noFill/>
          <a:ln w="9525">
            <a:noFill/>
            <a:miter lim="800000"/>
          </a:ln>
        </p:spPr>
        <p:txBody>
          <a:bodyPr>
            <a:spAutoFit/>
          </a:bodyPr>
          <a:lstStyle/>
          <a:p>
            <a:pPr>
              <a:defRPr/>
            </a:pPr>
            <a:r>
              <a:rPr lang="en-US" sz="3200" b="1">
                <a:solidFill>
                  <a:srgbClr val="FF0000"/>
                </a:solidFill>
                <a:effectLst>
                  <a:outerShdw blurRad="38100" dist="38100" dir="2700000" algn="tl">
                    <a:srgbClr val="C0C0C0"/>
                  </a:outerShdw>
                </a:effectLst>
                <a:latin typeface="黑体" panose="02010600030101010101" charset="-122"/>
                <a:ea typeface="黑体" panose="02010600030101010101" charset="-122"/>
              </a:rPr>
              <a:t>F</a:t>
            </a:r>
            <a:r>
              <a:rPr lang="zh-CN" altLang="en-US" sz="3200" b="1" baseline="-25000">
                <a:solidFill>
                  <a:srgbClr val="FF0000"/>
                </a:solidFill>
                <a:effectLst>
                  <a:outerShdw blurRad="38100" dist="38100" dir="2700000" algn="tl">
                    <a:srgbClr val="C0C0C0"/>
                  </a:outerShdw>
                </a:effectLst>
                <a:latin typeface="黑体" panose="02010600030101010101" charset="-122"/>
                <a:ea typeface="黑体" panose="02010600030101010101" charset="-122"/>
              </a:rPr>
              <a:t>浮</a:t>
            </a:r>
            <a:r>
              <a:rPr lang="en-US" sz="3200" b="1">
                <a:solidFill>
                  <a:srgbClr val="FF0000"/>
                </a:solidFill>
                <a:effectLst>
                  <a:outerShdw blurRad="38100" dist="38100" dir="2700000" algn="tl">
                    <a:srgbClr val="C0C0C0"/>
                  </a:outerShdw>
                </a:effectLst>
                <a:latin typeface="黑体" panose="02010600030101010101" charset="-122"/>
                <a:ea typeface="黑体" panose="02010600030101010101" charset="-122"/>
              </a:rPr>
              <a:t>=G</a:t>
            </a:r>
            <a:endParaRPr lang="zh-CN" altLang="en-US" sz="3200" b="1">
              <a:solidFill>
                <a:srgbClr val="FF0000"/>
              </a:solidFill>
              <a:effectLst>
                <a:outerShdw blurRad="38100" dist="38100" dir="2700000" algn="tl">
                  <a:srgbClr val="C0C0C0"/>
                </a:outerShdw>
              </a:effectLst>
              <a:latin typeface="黑体" panose="02010600030101010101" charset="-122"/>
              <a:ea typeface="黑体" panose="02010600030101010101" charset="-122"/>
            </a:endParaRPr>
          </a:p>
        </p:txBody>
      </p:sp>
      <p:sp>
        <p:nvSpPr>
          <p:cNvPr id="14363" name="矩形 57"/>
          <p:cNvSpPr>
            <a:spLocks noChangeArrowheads="1"/>
          </p:cNvSpPr>
          <p:nvPr/>
        </p:nvSpPr>
        <p:spPr bwMode="auto">
          <a:xfrm>
            <a:off x="3983567" y="6021388"/>
            <a:ext cx="2015067" cy="584200"/>
          </a:xfrm>
          <a:prstGeom prst="rect">
            <a:avLst/>
          </a:prstGeom>
          <a:noFill/>
          <a:ln w="9525">
            <a:noFill/>
            <a:miter lim="800000"/>
          </a:ln>
        </p:spPr>
        <p:txBody>
          <a:bodyPr>
            <a:spAutoFit/>
          </a:bodyPr>
          <a:lstStyle/>
          <a:p>
            <a:pPr>
              <a:defRPr/>
            </a:pPr>
            <a:r>
              <a:rPr lang="en-US" sz="3200" b="1">
                <a:solidFill>
                  <a:srgbClr val="FF0000"/>
                </a:solidFill>
                <a:effectLst>
                  <a:outerShdw blurRad="38100" dist="38100" dir="2700000" algn="tl">
                    <a:srgbClr val="C0C0C0"/>
                  </a:outerShdw>
                </a:effectLst>
                <a:latin typeface="黑体" panose="02010600030101010101" charset="-122"/>
                <a:ea typeface="黑体" panose="02010600030101010101" charset="-122"/>
              </a:rPr>
              <a:t>F</a:t>
            </a:r>
            <a:r>
              <a:rPr lang="zh-CN" altLang="en-US" sz="3200" b="1" baseline="-25000">
                <a:solidFill>
                  <a:srgbClr val="FF0000"/>
                </a:solidFill>
                <a:effectLst>
                  <a:outerShdw blurRad="38100" dist="38100" dir="2700000" algn="tl">
                    <a:srgbClr val="C0C0C0"/>
                  </a:outerShdw>
                </a:effectLst>
                <a:latin typeface="黑体" panose="02010600030101010101" charset="-122"/>
                <a:ea typeface="黑体" panose="02010600030101010101" charset="-122"/>
              </a:rPr>
              <a:t>浮</a:t>
            </a:r>
            <a:r>
              <a:rPr lang="en-US" sz="3200" b="1">
                <a:solidFill>
                  <a:srgbClr val="FF0000"/>
                </a:solidFill>
                <a:effectLst>
                  <a:outerShdw blurRad="38100" dist="38100" dir="2700000" algn="tl">
                    <a:srgbClr val="C0C0C0"/>
                  </a:outerShdw>
                </a:effectLst>
                <a:latin typeface="黑体" panose="02010600030101010101" charset="-122"/>
                <a:ea typeface="黑体" panose="02010600030101010101" charset="-122"/>
              </a:rPr>
              <a:t>=G</a:t>
            </a:r>
            <a:endParaRPr lang="zh-CN" altLang="en-US" sz="3200" b="1">
              <a:solidFill>
                <a:srgbClr val="FF0000"/>
              </a:solidFill>
              <a:effectLst>
                <a:outerShdw blurRad="38100" dist="38100" dir="2700000" algn="tl">
                  <a:srgbClr val="C0C0C0"/>
                </a:outerShdw>
              </a:effectLst>
              <a:latin typeface="黑体" panose="02010600030101010101" charset="-122"/>
              <a:ea typeface="黑体" panose="02010600030101010101" charset="-122"/>
            </a:endParaRPr>
          </a:p>
        </p:txBody>
      </p:sp>
      <p:sp>
        <p:nvSpPr>
          <p:cNvPr id="14364" name="矩形 58"/>
          <p:cNvSpPr>
            <a:spLocks noChangeArrowheads="1"/>
          </p:cNvSpPr>
          <p:nvPr/>
        </p:nvSpPr>
        <p:spPr bwMode="auto">
          <a:xfrm>
            <a:off x="9647768" y="5986463"/>
            <a:ext cx="2112433" cy="584200"/>
          </a:xfrm>
          <a:prstGeom prst="rect">
            <a:avLst/>
          </a:prstGeom>
          <a:noFill/>
          <a:ln w="9525">
            <a:noFill/>
            <a:miter lim="800000"/>
          </a:ln>
        </p:spPr>
        <p:txBody>
          <a:bodyPr>
            <a:spAutoFit/>
          </a:bodyPr>
          <a:lstStyle/>
          <a:p>
            <a:pPr>
              <a:defRPr/>
            </a:pPr>
            <a:r>
              <a:rPr lang="en-US" sz="3200" b="1">
                <a:solidFill>
                  <a:srgbClr val="FF0000"/>
                </a:solidFill>
                <a:effectLst>
                  <a:outerShdw blurRad="38100" dist="38100" dir="2700000" algn="tl">
                    <a:srgbClr val="C0C0C0"/>
                  </a:outerShdw>
                </a:effectLst>
                <a:latin typeface="黑体" panose="02010600030101010101" charset="-122"/>
                <a:ea typeface="黑体" panose="02010600030101010101" charset="-122"/>
              </a:rPr>
              <a:t>F</a:t>
            </a:r>
            <a:r>
              <a:rPr lang="zh-CN" altLang="en-US" sz="3200" b="1" baseline="-25000">
                <a:solidFill>
                  <a:srgbClr val="FF0000"/>
                </a:solidFill>
                <a:effectLst>
                  <a:outerShdw blurRad="38100" dist="38100" dir="2700000" algn="tl">
                    <a:srgbClr val="C0C0C0"/>
                  </a:outerShdw>
                </a:effectLst>
                <a:latin typeface="黑体" panose="02010600030101010101" charset="-122"/>
                <a:ea typeface="黑体" panose="02010600030101010101" charset="-122"/>
              </a:rPr>
              <a:t>浮</a:t>
            </a:r>
            <a:r>
              <a:rPr lang="en-US" sz="3200" b="1">
                <a:solidFill>
                  <a:srgbClr val="FF0000"/>
                </a:solidFill>
                <a:effectLst>
                  <a:outerShdw blurRad="38100" dist="38100" dir="2700000" algn="tl">
                    <a:srgbClr val="C0C0C0"/>
                  </a:outerShdw>
                </a:effectLst>
                <a:latin typeface="黑体" panose="02010600030101010101" charset="-122"/>
                <a:ea typeface="黑体" panose="02010600030101010101" charset="-122"/>
              </a:rPr>
              <a:t>&lt;G</a:t>
            </a:r>
            <a:endParaRPr lang="zh-CN" altLang="en-US" sz="3200" b="1">
              <a:solidFill>
                <a:srgbClr val="FF0000"/>
              </a:solidFill>
              <a:effectLst>
                <a:outerShdw blurRad="38100" dist="38100" dir="2700000" algn="tl">
                  <a:srgbClr val="C0C0C0"/>
                </a:outerShdw>
              </a:effectLst>
              <a:latin typeface="黑体" panose="02010600030101010101" charset="-122"/>
              <a:ea typeface="黑体" panose="02010600030101010101" charset="-122"/>
            </a:endParaRPr>
          </a:p>
        </p:txBody>
      </p:sp>
      <p:sp>
        <p:nvSpPr>
          <p:cNvPr id="14365" name="矩形 28"/>
          <p:cNvSpPr>
            <a:spLocks noChangeArrowheads="1"/>
          </p:cNvSpPr>
          <p:nvPr/>
        </p:nvSpPr>
        <p:spPr bwMode="auto">
          <a:xfrm>
            <a:off x="6769100" y="6057900"/>
            <a:ext cx="2015067" cy="584200"/>
          </a:xfrm>
          <a:prstGeom prst="rect">
            <a:avLst/>
          </a:prstGeom>
          <a:noFill/>
          <a:ln w="9525">
            <a:noFill/>
            <a:miter lim="800000"/>
          </a:ln>
        </p:spPr>
        <p:txBody>
          <a:bodyPr>
            <a:spAutoFit/>
          </a:bodyPr>
          <a:lstStyle/>
          <a:p>
            <a:pPr>
              <a:defRPr/>
            </a:pPr>
            <a:r>
              <a:rPr lang="en-US" sz="3200" b="1">
                <a:solidFill>
                  <a:srgbClr val="FF0000"/>
                </a:solidFill>
                <a:effectLst>
                  <a:outerShdw blurRad="38100" dist="38100" dir="2700000" algn="tl">
                    <a:srgbClr val="C0C0C0"/>
                  </a:outerShdw>
                </a:effectLst>
                <a:latin typeface="黑体" panose="02010600030101010101" charset="-122"/>
                <a:ea typeface="黑体" panose="02010600030101010101" charset="-122"/>
              </a:rPr>
              <a:t>F</a:t>
            </a:r>
            <a:r>
              <a:rPr lang="zh-CN" altLang="en-US" sz="3200" b="1" baseline="-25000">
                <a:solidFill>
                  <a:srgbClr val="FF0000"/>
                </a:solidFill>
                <a:effectLst>
                  <a:outerShdw blurRad="38100" dist="38100" dir="2700000" algn="tl">
                    <a:srgbClr val="C0C0C0"/>
                  </a:outerShdw>
                </a:effectLst>
                <a:latin typeface="黑体" panose="02010600030101010101" charset="-122"/>
                <a:ea typeface="黑体" panose="02010600030101010101" charset="-122"/>
              </a:rPr>
              <a:t>浮</a:t>
            </a:r>
            <a:r>
              <a:rPr lang="en-US" sz="3200" b="1">
                <a:solidFill>
                  <a:srgbClr val="FF0000"/>
                </a:solidFill>
                <a:effectLst>
                  <a:outerShdw blurRad="38100" dist="38100" dir="2700000" algn="tl">
                    <a:srgbClr val="C0C0C0"/>
                  </a:outerShdw>
                </a:effectLst>
                <a:latin typeface="黑体" panose="02010600030101010101" charset="-122"/>
                <a:ea typeface="黑体" panose="02010600030101010101" charset="-122"/>
              </a:rPr>
              <a:t>&gt;G</a:t>
            </a:r>
            <a:endParaRPr lang="zh-CN" altLang="en-US" sz="3200"/>
          </a:p>
        </p:txBody>
      </p:sp>
      <p:pic>
        <p:nvPicPr>
          <p:cNvPr id="14366" name="Picture 3" descr="沉浮状态11"/>
          <p:cNvPicPr>
            <a:picLocks noChangeAspect="1" noChangeArrowheads="1"/>
          </p:cNvPicPr>
          <p:nvPr/>
        </p:nvPicPr>
        <p:blipFill>
          <a:blip r:embed="rId1" cstate="print"/>
          <a:srcRect/>
          <a:stretch>
            <a:fillRect/>
          </a:stretch>
        </p:blipFill>
        <p:spPr bwMode="auto">
          <a:xfrm>
            <a:off x="8976784" y="2241550"/>
            <a:ext cx="2783416" cy="3563938"/>
          </a:xfrm>
          <a:prstGeom prst="rect">
            <a:avLst/>
          </a:prstGeom>
          <a:noFill/>
          <a:ln w="9525">
            <a:noFill/>
            <a:miter lim="800000"/>
            <a:headEnd/>
            <a:tailEnd/>
          </a:ln>
        </p:spPr>
      </p:pic>
      <p:sp>
        <p:nvSpPr>
          <p:cNvPr id="14367" name="Line 9"/>
          <p:cNvSpPr>
            <a:spLocks noChangeShapeType="1"/>
          </p:cNvSpPr>
          <p:nvPr/>
        </p:nvSpPr>
        <p:spPr bwMode="auto">
          <a:xfrm flipH="1" flipV="1">
            <a:off x="10416117" y="2241551"/>
            <a:ext cx="0" cy="936625"/>
          </a:xfrm>
          <a:prstGeom prst="line">
            <a:avLst/>
          </a:prstGeom>
          <a:noFill/>
          <a:ln w="76200">
            <a:solidFill>
              <a:srgbClr val="FF00FF"/>
            </a:solidFill>
            <a:round/>
            <a:tailEnd type="triangle" w="med" len="med"/>
          </a:ln>
        </p:spPr>
        <p:txBody>
          <a:bodyPr wrap="none"/>
          <a:lstStyle/>
          <a:p>
            <a:endParaRPr lang="zh-CN" altLang="en-US"/>
          </a:p>
        </p:txBody>
      </p:sp>
      <p:sp>
        <p:nvSpPr>
          <p:cNvPr id="14368" name="Line 5"/>
          <p:cNvSpPr>
            <a:spLocks noChangeShapeType="1"/>
          </p:cNvSpPr>
          <p:nvPr/>
        </p:nvSpPr>
        <p:spPr bwMode="auto">
          <a:xfrm flipH="1">
            <a:off x="10416118" y="3178176"/>
            <a:ext cx="2116" cy="1152525"/>
          </a:xfrm>
          <a:prstGeom prst="line">
            <a:avLst/>
          </a:prstGeom>
          <a:noFill/>
          <a:ln w="76200">
            <a:solidFill>
              <a:srgbClr val="FF0000"/>
            </a:solidFill>
            <a:round/>
            <a:tailEnd type="triangle" w="med" len="med"/>
          </a:ln>
        </p:spPr>
        <p:txBody>
          <a:bodyPr wrap="none"/>
          <a:lstStyle/>
          <a:p>
            <a:endParaRPr lang="zh-CN" altLang="en-US"/>
          </a:p>
        </p:txBody>
      </p:sp>
      <p:sp>
        <p:nvSpPr>
          <p:cNvPr id="14369" name="Oval 15"/>
          <p:cNvSpPr>
            <a:spLocks noChangeArrowheads="1"/>
          </p:cNvSpPr>
          <p:nvPr/>
        </p:nvSpPr>
        <p:spPr bwMode="auto">
          <a:xfrm flipH="1">
            <a:off x="10225617" y="3033713"/>
            <a:ext cx="287867" cy="215900"/>
          </a:xfrm>
          <a:prstGeom prst="ellipse">
            <a:avLst/>
          </a:prstGeom>
          <a:solidFill>
            <a:srgbClr val="0000FF"/>
          </a:solidFill>
          <a:ln w="3175">
            <a:solidFill>
              <a:schemeClr val="bg2"/>
            </a:solidFill>
            <a:round/>
          </a:ln>
        </p:spPr>
        <p:txBody>
          <a:bodyPr rot="10800000" wrap="none" anchor="ctr"/>
          <a:lstStyle/>
          <a:p>
            <a:pPr algn="ctr"/>
            <a:endParaRPr lang="zh-CN" altLang="en-US" sz="2400">
              <a:solidFill>
                <a:schemeClr val="bg2"/>
              </a:solidFill>
              <a:latin typeface="Times New Roman" panose="02020603050405020304" pitchFamily="18" charset="0"/>
            </a:endParaRPr>
          </a:p>
        </p:txBody>
      </p:sp>
      <p:sp>
        <p:nvSpPr>
          <p:cNvPr id="14370" name="矩形 59"/>
          <p:cNvSpPr>
            <a:spLocks noChangeArrowheads="1"/>
          </p:cNvSpPr>
          <p:nvPr/>
        </p:nvSpPr>
        <p:spPr bwMode="auto">
          <a:xfrm>
            <a:off x="9552517" y="5084764"/>
            <a:ext cx="1919816" cy="523875"/>
          </a:xfrm>
          <a:prstGeom prst="rect">
            <a:avLst/>
          </a:prstGeom>
          <a:noFill/>
          <a:ln w="9525">
            <a:noFill/>
            <a:miter lim="800000"/>
          </a:ln>
        </p:spPr>
        <p:txBody>
          <a:bodyPr>
            <a:spAutoFit/>
          </a:bodyPr>
          <a:lstStyle/>
          <a:p>
            <a:r>
              <a:rPr lang="zh-CN" altLang="en-US" sz="2800" b="1">
                <a:solidFill>
                  <a:srgbClr val="FF0000"/>
                </a:solidFill>
                <a:latin typeface="宋体" panose="02010600030101010101" pitchFamily="2" charset="-122"/>
              </a:rPr>
              <a:t>下沉时</a:t>
            </a:r>
            <a:endParaRPr lang="zh-CN" altLang="en-US" sz="2800">
              <a:solidFill>
                <a:srgbClr val="FF0000"/>
              </a:solidFill>
              <a:latin typeface="宋体" panose="02010600030101010101" pitchFamily="2" charset="-122"/>
            </a:endParaRPr>
          </a:p>
        </p:txBody>
      </p:sp>
      <p:sp>
        <p:nvSpPr>
          <p:cNvPr id="14371" name="矩形 60"/>
          <p:cNvSpPr>
            <a:spLocks noChangeArrowheads="1"/>
          </p:cNvSpPr>
          <p:nvPr/>
        </p:nvSpPr>
        <p:spPr bwMode="auto">
          <a:xfrm>
            <a:off x="10608734" y="2097089"/>
            <a:ext cx="1200151" cy="585787"/>
          </a:xfrm>
          <a:prstGeom prst="rect">
            <a:avLst/>
          </a:prstGeom>
          <a:noFill/>
          <a:ln w="9525">
            <a:noFill/>
            <a:miter lim="800000"/>
          </a:ln>
        </p:spPr>
        <p:txBody>
          <a:bodyPr>
            <a:spAutoFit/>
          </a:bodyPr>
          <a:lstStyle/>
          <a:p>
            <a:pPr>
              <a:spcBef>
                <a:spcPct val="50000"/>
              </a:spcBef>
            </a:pPr>
            <a:r>
              <a:rPr lang="en-US" altLang="zh-CN" sz="3200" b="1">
                <a:solidFill>
                  <a:srgbClr val="FF0000"/>
                </a:solidFill>
                <a:latin typeface="Times New Roman" panose="02020603050405020304" pitchFamily="18" charset="0"/>
                <a:ea typeface="黑体" panose="02010600030101010101" charset="-122"/>
              </a:rPr>
              <a:t>F</a:t>
            </a:r>
            <a:r>
              <a:rPr lang="zh-CN" altLang="en-US" sz="3200" b="1" baseline="-25000">
                <a:solidFill>
                  <a:srgbClr val="FF0000"/>
                </a:solidFill>
                <a:latin typeface="Times New Roman" panose="02020603050405020304" pitchFamily="18" charset="0"/>
                <a:ea typeface="黑体" panose="02010600030101010101" charset="-122"/>
              </a:rPr>
              <a:t>浮</a:t>
            </a:r>
            <a:endParaRPr lang="zh-CN" altLang="en-US" sz="3200" b="1" baseline="-25000">
              <a:solidFill>
                <a:srgbClr val="FF0000"/>
              </a:solidFill>
              <a:latin typeface="Times New Roman" panose="02020603050405020304" pitchFamily="18" charset="0"/>
              <a:ea typeface="黑体" panose="02010600030101010101" charset="-122"/>
            </a:endParaRPr>
          </a:p>
        </p:txBody>
      </p:sp>
      <p:sp>
        <p:nvSpPr>
          <p:cNvPr id="14372" name="矩形 61"/>
          <p:cNvSpPr>
            <a:spLocks noChangeArrowheads="1"/>
          </p:cNvSpPr>
          <p:nvPr/>
        </p:nvSpPr>
        <p:spPr bwMode="auto">
          <a:xfrm>
            <a:off x="10608733" y="3970338"/>
            <a:ext cx="596638" cy="584775"/>
          </a:xfrm>
          <a:prstGeom prst="rect">
            <a:avLst/>
          </a:prstGeom>
          <a:noFill/>
          <a:ln w="9525">
            <a:noFill/>
            <a:miter lim="800000"/>
          </a:ln>
        </p:spPr>
        <p:txBody>
          <a:bodyPr wrap="none">
            <a:spAutoFit/>
          </a:bodyPr>
          <a:lstStyle/>
          <a:p>
            <a:pPr>
              <a:spcBef>
                <a:spcPct val="50000"/>
              </a:spcBef>
            </a:pPr>
            <a:r>
              <a:rPr lang="zh-CN" altLang="en-US" sz="3200" b="1">
                <a:latin typeface="Times New Roman" panose="02020603050405020304" pitchFamily="18" charset="0"/>
              </a:rPr>
              <a:t>Ｇ</a:t>
            </a:r>
            <a:endParaRPr lang="zh-CN" altLang="en-US" sz="3200" b="1">
              <a:latin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additive="base">
                                        <p:cTn id="7" dur="5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gtEl>
                                        <p:attrNameLst>
                                          <p:attrName>style.visibility</p:attrName>
                                        </p:attrNameLst>
                                      </p:cBhvr>
                                      <p:to>
                                        <p:strVal val="visible"/>
                                      </p:to>
                                    </p:set>
                                    <p:anim calcmode="lin" valueType="num">
                                      <p:cBhvr additive="base">
                                        <p:cTn id="13" dur="500" fill="hold"/>
                                        <p:tgtEl>
                                          <p:spTgt spid="14339"/>
                                        </p:tgtEl>
                                        <p:attrNameLst>
                                          <p:attrName>ppt_x</p:attrName>
                                        </p:attrNameLst>
                                      </p:cBhvr>
                                      <p:tavLst>
                                        <p:tav tm="0">
                                          <p:val>
                                            <p:strVal val="#ppt_x"/>
                                          </p:val>
                                        </p:tav>
                                        <p:tav tm="100000">
                                          <p:val>
                                            <p:strVal val="#ppt_x"/>
                                          </p:val>
                                        </p:tav>
                                      </p:tavLst>
                                    </p:anim>
                                    <p:anim calcmode="lin" valueType="num">
                                      <p:cBhvr additive="base">
                                        <p:cTn id="14" dur="500" fill="hold"/>
                                        <p:tgtEl>
                                          <p:spTgt spid="1433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344"/>
                                        </p:tgtEl>
                                        <p:attrNameLst>
                                          <p:attrName>style.visibility</p:attrName>
                                        </p:attrNameLst>
                                      </p:cBhvr>
                                      <p:to>
                                        <p:strVal val="visible"/>
                                      </p:to>
                                    </p:set>
                                    <p:anim calcmode="lin" valueType="num">
                                      <p:cBhvr additive="base">
                                        <p:cTn id="17" dur="500" fill="hold"/>
                                        <p:tgtEl>
                                          <p:spTgt spid="14344"/>
                                        </p:tgtEl>
                                        <p:attrNameLst>
                                          <p:attrName>ppt_x</p:attrName>
                                        </p:attrNameLst>
                                      </p:cBhvr>
                                      <p:tavLst>
                                        <p:tav tm="0">
                                          <p:val>
                                            <p:strVal val="#ppt_x"/>
                                          </p:val>
                                        </p:tav>
                                        <p:tav tm="100000">
                                          <p:val>
                                            <p:strVal val="#ppt_x"/>
                                          </p:val>
                                        </p:tav>
                                      </p:tavLst>
                                    </p:anim>
                                    <p:anim calcmode="lin" valueType="num">
                                      <p:cBhvr additive="base">
                                        <p:cTn id="18"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345"/>
                                        </p:tgtEl>
                                        <p:attrNameLst>
                                          <p:attrName>style.visibility</p:attrName>
                                        </p:attrNameLst>
                                      </p:cBhvr>
                                      <p:to>
                                        <p:strVal val="visible"/>
                                      </p:to>
                                    </p:set>
                                    <p:anim calcmode="lin" valueType="num">
                                      <p:cBhvr additive="base">
                                        <p:cTn id="23" dur="500" fill="hold"/>
                                        <p:tgtEl>
                                          <p:spTgt spid="14345"/>
                                        </p:tgtEl>
                                        <p:attrNameLst>
                                          <p:attrName>ppt_x</p:attrName>
                                        </p:attrNameLst>
                                      </p:cBhvr>
                                      <p:tavLst>
                                        <p:tav tm="0">
                                          <p:val>
                                            <p:strVal val="#ppt_x"/>
                                          </p:val>
                                        </p:tav>
                                        <p:tav tm="100000">
                                          <p:val>
                                            <p:strVal val="#ppt_x"/>
                                          </p:val>
                                        </p:tav>
                                      </p:tavLst>
                                    </p:anim>
                                    <p:anim calcmode="lin" valueType="num">
                                      <p:cBhvr additive="base">
                                        <p:cTn id="24" dur="500" fill="hold"/>
                                        <p:tgtEl>
                                          <p:spTgt spid="1434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346"/>
                                        </p:tgtEl>
                                        <p:attrNameLst>
                                          <p:attrName>style.visibility</p:attrName>
                                        </p:attrNameLst>
                                      </p:cBhvr>
                                      <p:to>
                                        <p:strVal val="visible"/>
                                      </p:to>
                                    </p:set>
                                    <p:anim calcmode="lin" valueType="num">
                                      <p:cBhvr additive="base">
                                        <p:cTn id="29" dur="500" fill="hold"/>
                                        <p:tgtEl>
                                          <p:spTgt spid="14346"/>
                                        </p:tgtEl>
                                        <p:attrNameLst>
                                          <p:attrName>ppt_x</p:attrName>
                                        </p:attrNameLst>
                                      </p:cBhvr>
                                      <p:tavLst>
                                        <p:tav tm="0">
                                          <p:val>
                                            <p:strVal val="#ppt_x"/>
                                          </p:val>
                                        </p:tav>
                                        <p:tav tm="100000">
                                          <p:val>
                                            <p:strVal val="#ppt_x"/>
                                          </p:val>
                                        </p:tav>
                                      </p:tavLst>
                                    </p:anim>
                                    <p:anim calcmode="lin" valueType="num">
                                      <p:cBhvr additive="base">
                                        <p:cTn id="30" dur="500" fill="hold"/>
                                        <p:tgtEl>
                                          <p:spTgt spid="1434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347"/>
                                        </p:tgtEl>
                                        <p:attrNameLst>
                                          <p:attrName>style.visibility</p:attrName>
                                        </p:attrNameLst>
                                      </p:cBhvr>
                                      <p:to>
                                        <p:strVal val="visible"/>
                                      </p:to>
                                    </p:set>
                                    <p:anim calcmode="lin" valueType="num">
                                      <p:cBhvr additive="base">
                                        <p:cTn id="33" dur="500" fill="hold"/>
                                        <p:tgtEl>
                                          <p:spTgt spid="14347"/>
                                        </p:tgtEl>
                                        <p:attrNameLst>
                                          <p:attrName>ppt_x</p:attrName>
                                        </p:attrNameLst>
                                      </p:cBhvr>
                                      <p:tavLst>
                                        <p:tav tm="0">
                                          <p:val>
                                            <p:strVal val="#ppt_x"/>
                                          </p:val>
                                        </p:tav>
                                        <p:tav tm="100000">
                                          <p:val>
                                            <p:strVal val="#ppt_x"/>
                                          </p:val>
                                        </p:tav>
                                      </p:tavLst>
                                    </p:anim>
                                    <p:anim calcmode="lin" valueType="num">
                                      <p:cBhvr additive="base">
                                        <p:cTn id="34" dur="500" fill="hold"/>
                                        <p:tgtEl>
                                          <p:spTgt spid="1434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348"/>
                                        </p:tgtEl>
                                        <p:attrNameLst>
                                          <p:attrName>style.visibility</p:attrName>
                                        </p:attrNameLst>
                                      </p:cBhvr>
                                      <p:to>
                                        <p:strVal val="visible"/>
                                      </p:to>
                                    </p:set>
                                    <p:anim calcmode="lin" valueType="num">
                                      <p:cBhvr additive="base">
                                        <p:cTn id="39" dur="500" fill="hold"/>
                                        <p:tgtEl>
                                          <p:spTgt spid="14348"/>
                                        </p:tgtEl>
                                        <p:attrNameLst>
                                          <p:attrName>ppt_x</p:attrName>
                                        </p:attrNameLst>
                                      </p:cBhvr>
                                      <p:tavLst>
                                        <p:tav tm="0">
                                          <p:val>
                                            <p:strVal val="#ppt_x"/>
                                          </p:val>
                                        </p:tav>
                                        <p:tav tm="100000">
                                          <p:val>
                                            <p:strVal val="#ppt_x"/>
                                          </p:val>
                                        </p:tav>
                                      </p:tavLst>
                                    </p:anim>
                                    <p:anim calcmode="lin" valueType="num">
                                      <p:cBhvr additive="base">
                                        <p:cTn id="40" dur="500" fill="hold"/>
                                        <p:tgtEl>
                                          <p:spTgt spid="1434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349"/>
                                        </p:tgtEl>
                                        <p:attrNameLst>
                                          <p:attrName>style.visibility</p:attrName>
                                        </p:attrNameLst>
                                      </p:cBhvr>
                                      <p:to>
                                        <p:strVal val="visible"/>
                                      </p:to>
                                    </p:set>
                                    <p:anim calcmode="lin" valueType="num">
                                      <p:cBhvr additive="base">
                                        <p:cTn id="43" dur="500" fill="hold"/>
                                        <p:tgtEl>
                                          <p:spTgt spid="14349"/>
                                        </p:tgtEl>
                                        <p:attrNameLst>
                                          <p:attrName>ppt_x</p:attrName>
                                        </p:attrNameLst>
                                      </p:cBhvr>
                                      <p:tavLst>
                                        <p:tav tm="0">
                                          <p:val>
                                            <p:strVal val="#ppt_x"/>
                                          </p:val>
                                        </p:tav>
                                        <p:tav tm="100000">
                                          <p:val>
                                            <p:strVal val="#ppt_x"/>
                                          </p:val>
                                        </p:tav>
                                      </p:tavLst>
                                    </p:anim>
                                    <p:anim calcmode="lin" valueType="num">
                                      <p:cBhvr additive="base">
                                        <p:cTn id="44" dur="500" fill="hold"/>
                                        <p:tgtEl>
                                          <p:spTgt spid="1434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341"/>
                                        </p:tgtEl>
                                        <p:attrNameLst>
                                          <p:attrName>style.visibility</p:attrName>
                                        </p:attrNameLst>
                                      </p:cBhvr>
                                      <p:to>
                                        <p:strVal val="visible"/>
                                      </p:to>
                                    </p:set>
                                    <p:anim calcmode="lin" valueType="num">
                                      <p:cBhvr additive="base">
                                        <p:cTn id="49" dur="500" fill="hold"/>
                                        <p:tgtEl>
                                          <p:spTgt spid="14341"/>
                                        </p:tgtEl>
                                        <p:attrNameLst>
                                          <p:attrName>ppt_x</p:attrName>
                                        </p:attrNameLst>
                                      </p:cBhvr>
                                      <p:tavLst>
                                        <p:tav tm="0">
                                          <p:val>
                                            <p:strVal val="#ppt_x"/>
                                          </p:val>
                                        </p:tav>
                                        <p:tav tm="100000">
                                          <p:val>
                                            <p:strVal val="#ppt_x"/>
                                          </p:val>
                                        </p:tav>
                                      </p:tavLst>
                                    </p:anim>
                                    <p:anim calcmode="lin" valueType="num">
                                      <p:cBhvr additive="base">
                                        <p:cTn id="50" dur="500" fill="hold"/>
                                        <p:tgtEl>
                                          <p:spTgt spid="1434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4350"/>
                                        </p:tgtEl>
                                        <p:attrNameLst>
                                          <p:attrName>style.visibility</p:attrName>
                                        </p:attrNameLst>
                                      </p:cBhvr>
                                      <p:to>
                                        <p:strVal val="visible"/>
                                      </p:to>
                                    </p:set>
                                    <p:anim calcmode="lin" valueType="num">
                                      <p:cBhvr additive="base">
                                        <p:cTn id="53" dur="500" fill="hold"/>
                                        <p:tgtEl>
                                          <p:spTgt spid="14350"/>
                                        </p:tgtEl>
                                        <p:attrNameLst>
                                          <p:attrName>ppt_x</p:attrName>
                                        </p:attrNameLst>
                                      </p:cBhvr>
                                      <p:tavLst>
                                        <p:tav tm="0">
                                          <p:val>
                                            <p:strVal val="#ppt_x"/>
                                          </p:val>
                                        </p:tav>
                                        <p:tav tm="100000">
                                          <p:val>
                                            <p:strVal val="#ppt_x"/>
                                          </p:val>
                                        </p:tav>
                                      </p:tavLst>
                                    </p:anim>
                                    <p:anim calcmode="lin" valueType="num">
                                      <p:cBhvr additive="base">
                                        <p:cTn id="54" dur="500" fill="hold"/>
                                        <p:tgtEl>
                                          <p:spTgt spid="1435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351"/>
                                        </p:tgtEl>
                                        <p:attrNameLst>
                                          <p:attrName>style.visibility</p:attrName>
                                        </p:attrNameLst>
                                      </p:cBhvr>
                                      <p:to>
                                        <p:strVal val="visible"/>
                                      </p:to>
                                    </p:set>
                                    <p:anim calcmode="lin" valueType="num">
                                      <p:cBhvr additive="base">
                                        <p:cTn id="59" dur="500" fill="hold"/>
                                        <p:tgtEl>
                                          <p:spTgt spid="14351"/>
                                        </p:tgtEl>
                                        <p:attrNameLst>
                                          <p:attrName>ppt_x</p:attrName>
                                        </p:attrNameLst>
                                      </p:cBhvr>
                                      <p:tavLst>
                                        <p:tav tm="0">
                                          <p:val>
                                            <p:strVal val="#ppt_x"/>
                                          </p:val>
                                        </p:tav>
                                        <p:tav tm="100000">
                                          <p:val>
                                            <p:strVal val="#ppt_x"/>
                                          </p:val>
                                        </p:tav>
                                      </p:tavLst>
                                    </p:anim>
                                    <p:anim calcmode="lin" valueType="num">
                                      <p:cBhvr additive="base">
                                        <p:cTn id="60" dur="500" fill="hold"/>
                                        <p:tgtEl>
                                          <p:spTgt spid="1435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4352"/>
                                        </p:tgtEl>
                                        <p:attrNameLst>
                                          <p:attrName>style.visibility</p:attrName>
                                        </p:attrNameLst>
                                      </p:cBhvr>
                                      <p:to>
                                        <p:strVal val="visible"/>
                                      </p:to>
                                    </p:set>
                                    <p:anim calcmode="lin" valueType="num">
                                      <p:cBhvr additive="base">
                                        <p:cTn id="65" dur="500" fill="hold"/>
                                        <p:tgtEl>
                                          <p:spTgt spid="14352"/>
                                        </p:tgtEl>
                                        <p:attrNameLst>
                                          <p:attrName>ppt_x</p:attrName>
                                        </p:attrNameLst>
                                      </p:cBhvr>
                                      <p:tavLst>
                                        <p:tav tm="0">
                                          <p:val>
                                            <p:strVal val="#ppt_x"/>
                                          </p:val>
                                        </p:tav>
                                        <p:tav tm="100000">
                                          <p:val>
                                            <p:strVal val="#ppt_x"/>
                                          </p:val>
                                        </p:tav>
                                      </p:tavLst>
                                    </p:anim>
                                    <p:anim calcmode="lin" valueType="num">
                                      <p:cBhvr additive="base">
                                        <p:cTn id="66" dur="500" fill="hold"/>
                                        <p:tgtEl>
                                          <p:spTgt spid="1435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4353"/>
                                        </p:tgtEl>
                                        <p:attrNameLst>
                                          <p:attrName>style.visibility</p:attrName>
                                        </p:attrNameLst>
                                      </p:cBhvr>
                                      <p:to>
                                        <p:strVal val="visible"/>
                                      </p:to>
                                    </p:set>
                                    <p:anim calcmode="lin" valueType="num">
                                      <p:cBhvr additive="base">
                                        <p:cTn id="69" dur="500" fill="hold"/>
                                        <p:tgtEl>
                                          <p:spTgt spid="14353"/>
                                        </p:tgtEl>
                                        <p:attrNameLst>
                                          <p:attrName>ppt_x</p:attrName>
                                        </p:attrNameLst>
                                      </p:cBhvr>
                                      <p:tavLst>
                                        <p:tav tm="0">
                                          <p:val>
                                            <p:strVal val="#ppt_x"/>
                                          </p:val>
                                        </p:tav>
                                        <p:tav tm="100000">
                                          <p:val>
                                            <p:strVal val="#ppt_x"/>
                                          </p:val>
                                        </p:tav>
                                      </p:tavLst>
                                    </p:anim>
                                    <p:anim calcmode="lin" valueType="num">
                                      <p:cBhvr additive="base">
                                        <p:cTn id="70" dur="500" fill="hold"/>
                                        <p:tgtEl>
                                          <p:spTgt spid="1435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4354"/>
                                        </p:tgtEl>
                                        <p:attrNameLst>
                                          <p:attrName>style.visibility</p:attrName>
                                        </p:attrNameLst>
                                      </p:cBhvr>
                                      <p:to>
                                        <p:strVal val="visible"/>
                                      </p:to>
                                    </p:set>
                                    <p:anim calcmode="lin" valueType="num">
                                      <p:cBhvr additive="base">
                                        <p:cTn id="75" dur="500" fill="hold"/>
                                        <p:tgtEl>
                                          <p:spTgt spid="14354"/>
                                        </p:tgtEl>
                                        <p:attrNameLst>
                                          <p:attrName>ppt_x</p:attrName>
                                        </p:attrNameLst>
                                      </p:cBhvr>
                                      <p:tavLst>
                                        <p:tav tm="0">
                                          <p:val>
                                            <p:strVal val="#ppt_x"/>
                                          </p:val>
                                        </p:tav>
                                        <p:tav tm="100000">
                                          <p:val>
                                            <p:strVal val="#ppt_x"/>
                                          </p:val>
                                        </p:tav>
                                      </p:tavLst>
                                    </p:anim>
                                    <p:anim calcmode="lin" valueType="num">
                                      <p:cBhvr additive="base">
                                        <p:cTn id="76" dur="500" fill="hold"/>
                                        <p:tgtEl>
                                          <p:spTgt spid="1435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355"/>
                                        </p:tgtEl>
                                        <p:attrNameLst>
                                          <p:attrName>style.visibility</p:attrName>
                                        </p:attrNameLst>
                                      </p:cBhvr>
                                      <p:to>
                                        <p:strVal val="visible"/>
                                      </p:to>
                                    </p:set>
                                    <p:anim calcmode="lin" valueType="num">
                                      <p:cBhvr additive="base">
                                        <p:cTn id="79" dur="500" fill="hold"/>
                                        <p:tgtEl>
                                          <p:spTgt spid="14355"/>
                                        </p:tgtEl>
                                        <p:attrNameLst>
                                          <p:attrName>ppt_x</p:attrName>
                                        </p:attrNameLst>
                                      </p:cBhvr>
                                      <p:tavLst>
                                        <p:tav tm="0">
                                          <p:val>
                                            <p:strVal val="#ppt_x"/>
                                          </p:val>
                                        </p:tav>
                                        <p:tav tm="100000">
                                          <p:val>
                                            <p:strVal val="#ppt_x"/>
                                          </p:val>
                                        </p:tav>
                                      </p:tavLst>
                                    </p:anim>
                                    <p:anim calcmode="lin" valueType="num">
                                      <p:cBhvr additive="base">
                                        <p:cTn id="80" dur="500" fill="hold"/>
                                        <p:tgtEl>
                                          <p:spTgt spid="1435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4342"/>
                                        </p:tgtEl>
                                        <p:attrNameLst>
                                          <p:attrName>style.visibility</p:attrName>
                                        </p:attrNameLst>
                                      </p:cBhvr>
                                      <p:to>
                                        <p:strVal val="visible"/>
                                      </p:to>
                                    </p:set>
                                    <p:anim calcmode="lin" valueType="num">
                                      <p:cBhvr additive="base">
                                        <p:cTn id="85" dur="500" fill="hold"/>
                                        <p:tgtEl>
                                          <p:spTgt spid="14342"/>
                                        </p:tgtEl>
                                        <p:attrNameLst>
                                          <p:attrName>ppt_x</p:attrName>
                                        </p:attrNameLst>
                                      </p:cBhvr>
                                      <p:tavLst>
                                        <p:tav tm="0">
                                          <p:val>
                                            <p:strVal val="#ppt_x"/>
                                          </p:val>
                                        </p:tav>
                                        <p:tav tm="100000">
                                          <p:val>
                                            <p:strVal val="#ppt_x"/>
                                          </p:val>
                                        </p:tav>
                                      </p:tavLst>
                                    </p:anim>
                                    <p:anim calcmode="lin" valueType="num">
                                      <p:cBhvr additive="base">
                                        <p:cTn id="86" dur="500" fill="hold"/>
                                        <p:tgtEl>
                                          <p:spTgt spid="14342"/>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4357"/>
                                        </p:tgtEl>
                                        <p:attrNameLst>
                                          <p:attrName>style.visibility</p:attrName>
                                        </p:attrNameLst>
                                      </p:cBhvr>
                                      <p:to>
                                        <p:strVal val="visible"/>
                                      </p:to>
                                    </p:set>
                                    <p:anim calcmode="lin" valueType="num">
                                      <p:cBhvr additive="base">
                                        <p:cTn id="89" dur="500" fill="hold"/>
                                        <p:tgtEl>
                                          <p:spTgt spid="14357"/>
                                        </p:tgtEl>
                                        <p:attrNameLst>
                                          <p:attrName>ppt_x</p:attrName>
                                        </p:attrNameLst>
                                      </p:cBhvr>
                                      <p:tavLst>
                                        <p:tav tm="0">
                                          <p:val>
                                            <p:strVal val="#ppt_x"/>
                                          </p:val>
                                        </p:tav>
                                        <p:tav tm="100000">
                                          <p:val>
                                            <p:strVal val="#ppt_x"/>
                                          </p:val>
                                        </p:tav>
                                      </p:tavLst>
                                    </p:anim>
                                    <p:anim calcmode="lin" valueType="num">
                                      <p:cBhvr additive="base">
                                        <p:cTn id="90" dur="500" fill="hold"/>
                                        <p:tgtEl>
                                          <p:spTgt spid="14357"/>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4356"/>
                                        </p:tgtEl>
                                        <p:attrNameLst>
                                          <p:attrName>style.visibility</p:attrName>
                                        </p:attrNameLst>
                                      </p:cBhvr>
                                      <p:to>
                                        <p:strVal val="visible"/>
                                      </p:to>
                                    </p:set>
                                    <p:anim calcmode="lin" valueType="num">
                                      <p:cBhvr additive="base">
                                        <p:cTn id="95" dur="500" fill="hold"/>
                                        <p:tgtEl>
                                          <p:spTgt spid="14356"/>
                                        </p:tgtEl>
                                        <p:attrNameLst>
                                          <p:attrName>ppt_x</p:attrName>
                                        </p:attrNameLst>
                                      </p:cBhvr>
                                      <p:tavLst>
                                        <p:tav tm="0">
                                          <p:val>
                                            <p:strVal val="#ppt_x"/>
                                          </p:val>
                                        </p:tav>
                                        <p:tav tm="100000">
                                          <p:val>
                                            <p:strVal val="#ppt_x"/>
                                          </p:val>
                                        </p:tav>
                                      </p:tavLst>
                                    </p:anim>
                                    <p:anim calcmode="lin" valueType="num">
                                      <p:cBhvr additive="base">
                                        <p:cTn id="96" dur="500" fill="hold"/>
                                        <p:tgtEl>
                                          <p:spTgt spid="14356"/>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4358"/>
                                        </p:tgtEl>
                                        <p:attrNameLst>
                                          <p:attrName>style.visibility</p:attrName>
                                        </p:attrNameLst>
                                      </p:cBhvr>
                                      <p:to>
                                        <p:strVal val="visible"/>
                                      </p:to>
                                    </p:set>
                                    <p:anim calcmode="lin" valueType="num">
                                      <p:cBhvr additive="base">
                                        <p:cTn id="101" dur="500" fill="hold"/>
                                        <p:tgtEl>
                                          <p:spTgt spid="14358"/>
                                        </p:tgtEl>
                                        <p:attrNameLst>
                                          <p:attrName>ppt_x</p:attrName>
                                        </p:attrNameLst>
                                      </p:cBhvr>
                                      <p:tavLst>
                                        <p:tav tm="0">
                                          <p:val>
                                            <p:strVal val="#ppt_x"/>
                                          </p:val>
                                        </p:tav>
                                        <p:tav tm="100000">
                                          <p:val>
                                            <p:strVal val="#ppt_x"/>
                                          </p:val>
                                        </p:tav>
                                      </p:tavLst>
                                    </p:anim>
                                    <p:anim calcmode="lin" valueType="num">
                                      <p:cBhvr additive="base">
                                        <p:cTn id="102" dur="500" fill="hold"/>
                                        <p:tgtEl>
                                          <p:spTgt spid="14358"/>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4359"/>
                                        </p:tgtEl>
                                        <p:attrNameLst>
                                          <p:attrName>style.visibility</p:attrName>
                                        </p:attrNameLst>
                                      </p:cBhvr>
                                      <p:to>
                                        <p:strVal val="visible"/>
                                      </p:to>
                                    </p:set>
                                    <p:anim calcmode="lin" valueType="num">
                                      <p:cBhvr additive="base">
                                        <p:cTn id="105" dur="500" fill="hold"/>
                                        <p:tgtEl>
                                          <p:spTgt spid="14359"/>
                                        </p:tgtEl>
                                        <p:attrNameLst>
                                          <p:attrName>ppt_x</p:attrName>
                                        </p:attrNameLst>
                                      </p:cBhvr>
                                      <p:tavLst>
                                        <p:tav tm="0">
                                          <p:val>
                                            <p:strVal val="#ppt_x"/>
                                          </p:val>
                                        </p:tav>
                                        <p:tav tm="100000">
                                          <p:val>
                                            <p:strVal val="#ppt_x"/>
                                          </p:val>
                                        </p:tav>
                                      </p:tavLst>
                                    </p:anim>
                                    <p:anim calcmode="lin" valueType="num">
                                      <p:cBhvr additive="base">
                                        <p:cTn id="106" dur="500" fill="hold"/>
                                        <p:tgtEl>
                                          <p:spTgt spid="14359"/>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4360"/>
                                        </p:tgtEl>
                                        <p:attrNameLst>
                                          <p:attrName>style.visibility</p:attrName>
                                        </p:attrNameLst>
                                      </p:cBhvr>
                                      <p:to>
                                        <p:strVal val="visible"/>
                                      </p:to>
                                    </p:set>
                                    <p:anim calcmode="lin" valueType="num">
                                      <p:cBhvr additive="base">
                                        <p:cTn id="111" dur="500" fill="hold"/>
                                        <p:tgtEl>
                                          <p:spTgt spid="14360"/>
                                        </p:tgtEl>
                                        <p:attrNameLst>
                                          <p:attrName>ppt_x</p:attrName>
                                        </p:attrNameLst>
                                      </p:cBhvr>
                                      <p:tavLst>
                                        <p:tav tm="0">
                                          <p:val>
                                            <p:strVal val="#ppt_x"/>
                                          </p:val>
                                        </p:tav>
                                        <p:tav tm="100000">
                                          <p:val>
                                            <p:strVal val="#ppt_x"/>
                                          </p:val>
                                        </p:tav>
                                      </p:tavLst>
                                    </p:anim>
                                    <p:anim calcmode="lin" valueType="num">
                                      <p:cBhvr additive="base">
                                        <p:cTn id="112" dur="500" fill="hold"/>
                                        <p:tgtEl>
                                          <p:spTgt spid="1436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61"/>
                                        </p:tgtEl>
                                        <p:attrNameLst>
                                          <p:attrName>style.visibility</p:attrName>
                                        </p:attrNameLst>
                                      </p:cBhvr>
                                      <p:to>
                                        <p:strVal val="visible"/>
                                      </p:to>
                                    </p:set>
                                    <p:anim calcmode="lin" valueType="num">
                                      <p:cBhvr additive="base">
                                        <p:cTn id="115" dur="500" fill="hold"/>
                                        <p:tgtEl>
                                          <p:spTgt spid="14361"/>
                                        </p:tgtEl>
                                        <p:attrNameLst>
                                          <p:attrName>ppt_x</p:attrName>
                                        </p:attrNameLst>
                                      </p:cBhvr>
                                      <p:tavLst>
                                        <p:tav tm="0">
                                          <p:val>
                                            <p:strVal val="#ppt_x"/>
                                          </p:val>
                                        </p:tav>
                                        <p:tav tm="100000">
                                          <p:val>
                                            <p:strVal val="#ppt_x"/>
                                          </p:val>
                                        </p:tav>
                                      </p:tavLst>
                                    </p:anim>
                                    <p:anim calcmode="lin" valueType="num">
                                      <p:cBhvr additive="base">
                                        <p:cTn id="116" dur="500" fill="hold"/>
                                        <p:tgtEl>
                                          <p:spTgt spid="14361"/>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14366"/>
                                        </p:tgtEl>
                                        <p:attrNameLst>
                                          <p:attrName>style.visibility</p:attrName>
                                        </p:attrNameLst>
                                      </p:cBhvr>
                                      <p:to>
                                        <p:strVal val="visible"/>
                                      </p:to>
                                    </p:set>
                                    <p:anim calcmode="lin" valueType="num">
                                      <p:cBhvr additive="base">
                                        <p:cTn id="121" dur="500" fill="hold"/>
                                        <p:tgtEl>
                                          <p:spTgt spid="14366"/>
                                        </p:tgtEl>
                                        <p:attrNameLst>
                                          <p:attrName>ppt_x</p:attrName>
                                        </p:attrNameLst>
                                      </p:cBhvr>
                                      <p:tavLst>
                                        <p:tav tm="0">
                                          <p:val>
                                            <p:strVal val="#ppt_x"/>
                                          </p:val>
                                        </p:tav>
                                        <p:tav tm="100000">
                                          <p:val>
                                            <p:strVal val="#ppt_x"/>
                                          </p:val>
                                        </p:tav>
                                      </p:tavLst>
                                    </p:anim>
                                    <p:anim calcmode="lin" valueType="num">
                                      <p:cBhvr additive="base">
                                        <p:cTn id="122" dur="500" fill="hold"/>
                                        <p:tgtEl>
                                          <p:spTgt spid="14366"/>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14370"/>
                                        </p:tgtEl>
                                        <p:attrNameLst>
                                          <p:attrName>style.visibility</p:attrName>
                                        </p:attrNameLst>
                                      </p:cBhvr>
                                      <p:to>
                                        <p:strVal val="visible"/>
                                      </p:to>
                                    </p:set>
                                    <p:anim calcmode="lin" valueType="num">
                                      <p:cBhvr additive="base">
                                        <p:cTn id="125" dur="500" fill="hold"/>
                                        <p:tgtEl>
                                          <p:spTgt spid="14370"/>
                                        </p:tgtEl>
                                        <p:attrNameLst>
                                          <p:attrName>ppt_x</p:attrName>
                                        </p:attrNameLst>
                                      </p:cBhvr>
                                      <p:tavLst>
                                        <p:tav tm="0">
                                          <p:val>
                                            <p:strVal val="#ppt_x"/>
                                          </p:val>
                                        </p:tav>
                                        <p:tav tm="100000">
                                          <p:val>
                                            <p:strVal val="#ppt_x"/>
                                          </p:val>
                                        </p:tav>
                                      </p:tavLst>
                                    </p:anim>
                                    <p:anim calcmode="lin" valueType="num">
                                      <p:cBhvr additive="base">
                                        <p:cTn id="126" dur="500" fill="hold"/>
                                        <p:tgtEl>
                                          <p:spTgt spid="14370"/>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14369"/>
                                        </p:tgtEl>
                                        <p:attrNameLst>
                                          <p:attrName>style.visibility</p:attrName>
                                        </p:attrNameLst>
                                      </p:cBhvr>
                                      <p:to>
                                        <p:strVal val="visible"/>
                                      </p:to>
                                    </p:set>
                                    <p:anim calcmode="lin" valueType="num">
                                      <p:cBhvr additive="base">
                                        <p:cTn id="131" dur="500" fill="hold"/>
                                        <p:tgtEl>
                                          <p:spTgt spid="14369"/>
                                        </p:tgtEl>
                                        <p:attrNameLst>
                                          <p:attrName>ppt_x</p:attrName>
                                        </p:attrNameLst>
                                      </p:cBhvr>
                                      <p:tavLst>
                                        <p:tav tm="0">
                                          <p:val>
                                            <p:strVal val="#ppt_x"/>
                                          </p:val>
                                        </p:tav>
                                        <p:tav tm="100000">
                                          <p:val>
                                            <p:strVal val="#ppt_x"/>
                                          </p:val>
                                        </p:tav>
                                      </p:tavLst>
                                    </p:anim>
                                    <p:anim calcmode="lin" valueType="num">
                                      <p:cBhvr additive="base">
                                        <p:cTn id="132" dur="500" fill="hold"/>
                                        <p:tgtEl>
                                          <p:spTgt spid="14369"/>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14368"/>
                                        </p:tgtEl>
                                        <p:attrNameLst>
                                          <p:attrName>style.visibility</p:attrName>
                                        </p:attrNameLst>
                                      </p:cBhvr>
                                      <p:to>
                                        <p:strVal val="visible"/>
                                      </p:to>
                                    </p:set>
                                    <p:anim calcmode="lin" valueType="num">
                                      <p:cBhvr additive="base">
                                        <p:cTn id="137" dur="500" fill="hold"/>
                                        <p:tgtEl>
                                          <p:spTgt spid="14368"/>
                                        </p:tgtEl>
                                        <p:attrNameLst>
                                          <p:attrName>ppt_x</p:attrName>
                                        </p:attrNameLst>
                                      </p:cBhvr>
                                      <p:tavLst>
                                        <p:tav tm="0">
                                          <p:val>
                                            <p:strVal val="#ppt_x"/>
                                          </p:val>
                                        </p:tav>
                                        <p:tav tm="100000">
                                          <p:val>
                                            <p:strVal val="#ppt_x"/>
                                          </p:val>
                                        </p:tav>
                                      </p:tavLst>
                                    </p:anim>
                                    <p:anim calcmode="lin" valueType="num">
                                      <p:cBhvr additive="base">
                                        <p:cTn id="138" dur="500" fill="hold"/>
                                        <p:tgtEl>
                                          <p:spTgt spid="14368"/>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14372"/>
                                        </p:tgtEl>
                                        <p:attrNameLst>
                                          <p:attrName>style.visibility</p:attrName>
                                        </p:attrNameLst>
                                      </p:cBhvr>
                                      <p:to>
                                        <p:strVal val="visible"/>
                                      </p:to>
                                    </p:set>
                                    <p:anim calcmode="lin" valueType="num">
                                      <p:cBhvr additive="base">
                                        <p:cTn id="141" dur="500" fill="hold"/>
                                        <p:tgtEl>
                                          <p:spTgt spid="14372"/>
                                        </p:tgtEl>
                                        <p:attrNameLst>
                                          <p:attrName>ppt_x</p:attrName>
                                        </p:attrNameLst>
                                      </p:cBhvr>
                                      <p:tavLst>
                                        <p:tav tm="0">
                                          <p:val>
                                            <p:strVal val="#ppt_x"/>
                                          </p:val>
                                        </p:tav>
                                        <p:tav tm="100000">
                                          <p:val>
                                            <p:strVal val="#ppt_x"/>
                                          </p:val>
                                        </p:tav>
                                      </p:tavLst>
                                    </p:anim>
                                    <p:anim calcmode="lin" valueType="num">
                                      <p:cBhvr additive="base">
                                        <p:cTn id="142" dur="500" fill="hold"/>
                                        <p:tgtEl>
                                          <p:spTgt spid="14372"/>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14367"/>
                                        </p:tgtEl>
                                        <p:attrNameLst>
                                          <p:attrName>style.visibility</p:attrName>
                                        </p:attrNameLst>
                                      </p:cBhvr>
                                      <p:to>
                                        <p:strVal val="visible"/>
                                      </p:to>
                                    </p:set>
                                    <p:anim calcmode="lin" valueType="num">
                                      <p:cBhvr additive="base">
                                        <p:cTn id="147" dur="500" fill="hold"/>
                                        <p:tgtEl>
                                          <p:spTgt spid="14367"/>
                                        </p:tgtEl>
                                        <p:attrNameLst>
                                          <p:attrName>ppt_x</p:attrName>
                                        </p:attrNameLst>
                                      </p:cBhvr>
                                      <p:tavLst>
                                        <p:tav tm="0">
                                          <p:val>
                                            <p:strVal val="#ppt_x"/>
                                          </p:val>
                                        </p:tav>
                                        <p:tav tm="100000">
                                          <p:val>
                                            <p:strVal val="#ppt_x"/>
                                          </p:val>
                                        </p:tav>
                                      </p:tavLst>
                                    </p:anim>
                                    <p:anim calcmode="lin" valueType="num">
                                      <p:cBhvr additive="base">
                                        <p:cTn id="148" dur="500" fill="hold"/>
                                        <p:tgtEl>
                                          <p:spTgt spid="14367"/>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4371"/>
                                        </p:tgtEl>
                                        <p:attrNameLst>
                                          <p:attrName>style.visibility</p:attrName>
                                        </p:attrNameLst>
                                      </p:cBhvr>
                                      <p:to>
                                        <p:strVal val="visible"/>
                                      </p:to>
                                    </p:set>
                                    <p:anim calcmode="lin" valueType="num">
                                      <p:cBhvr additive="base">
                                        <p:cTn id="151" dur="500" fill="hold"/>
                                        <p:tgtEl>
                                          <p:spTgt spid="14371"/>
                                        </p:tgtEl>
                                        <p:attrNameLst>
                                          <p:attrName>ppt_x</p:attrName>
                                        </p:attrNameLst>
                                      </p:cBhvr>
                                      <p:tavLst>
                                        <p:tav tm="0">
                                          <p:val>
                                            <p:strVal val="#ppt_x"/>
                                          </p:val>
                                        </p:tav>
                                        <p:tav tm="100000">
                                          <p:val>
                                            <p:strVal val="#ppt_x"/>
                                          </p:val>
                                        </p:tav>
                                      </p:tavLst>
                                    </p:anim>
                                    <p:anim calcmode="lin" valueType="num">
                                      <p:cBhvr additive="base">
                                        <p:cTn id="152" dur="500" fill="hold"/>
                                        <p:tgtEl>
                                          <p:spTgt spid="14371"/>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14343">
                                            <p:txEl>
                                              <p:pRg st="0" end="0"/>
                                            </p:txEl>
                                          </p:spTgt>
                                        </p:tgtEl>
                                        <p:attrNameLst>
                                          <p:attrName>style.visibility</p:attrName>
                                        </p:attrNameLst>
                                      </p:cBhvr>
                                      <p:to>
                                        <p:strVal val="visible"/>
                                      </p:to>
                                    </p:set>
                                    <p:anim calcmode="lin" valueType="num">
                                      <p:cBhvr additive="base">
                                        <p:cTn id="157" dur="500" fill="hold"/>
                                        <p:tgtEl>
                                          <p:spTgt spid="14343">
                                            <p:txEl>
                                              <p:pRg st="0" end="0"/>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143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14362">
                                            <p:txEl>
                                              <p:pRg st="0" end="0"/>
                                            </p:txEl>
                                          </p:spTgt>
                                        </p:tgtEl>
                                        <p:attrNameLst>
                                          <p:attrName>style.visibility</p:attrName>
                                        </p:attrNameLst>
                                      </p:cBhvr>
                                      <p:to>
                                        <p:strVal val="visible"/>
                                      </p:to>
                                    </p:set>
                                    <p:anim calcmode="lin" valueType="num">
                                      <p:cBhvr additive="base">
                                        <p:cTn id="163" dur="500" fill="hold"/>
                                        <p:tgtEl>
                                          <p:spTgt spid="14362">
                                            <p:txEl>
                                              <p:pRg st="0" end="0"/>
                                            </p:txEl>
                                          </p:spTgt>
                                        </p:tgtEl>
                                        <p:attrNameLst>
                                          <p:attrName>ppt_x</p:attrName>
                                        </p:attrNameLst>
                                      </p:cBhvr>
                                      <p:tavLst>
                                        <p:tav tm="0">
                                          <p:val>
                                            <p:strVal val="#ppt_x"/>
                                          </p:val>
                                        </p:tav>
                                        <p:tav tm="100000">
                                          <p:val>
                                            <p:strVal val="#ppt_x"/>
                                          </p:val>
                                        </p:tav>
                                      </p:tavLst>
                                    </p:anim>
                                    <p:anim calcmode="lin" valueType="num">
                                      <p:cBhvr additive="base">
                                        <p:cTn id="164" dur="500" fill="hold"/>
                                        <p:tgtEl>
                                          <p:spTgt spid="14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nodeType="clickEffect">
                                  <p:stCondLst>
                                    <p:cond delay="0"/>
                                  </p:stCondLst>
                                  <p:childTnLst>
                                    <p:set>
                                      <p:cBhvr>
                                        <p:cTn id="168" dur="1" fill="hold">
                                          <p:stCondLst>
                                            <p:cond delay="0"/>
                                          </p:stCondLst>
                                        </p:cTn>
                                        <p:tgtEl>
                                          <p:spTgt spid="14363">
                                            <p:txEl>
                                              <p:pRg st="0" end="0"/>
                                            </p:txEl>
                                          </p:spTgt>
                                        </p:tgtEl>
                                        <p:attrNameLst>
                                          <p:attrName>style.visibility</p:attrName>
                                        </p:attrNameLst>
                                      </p:cBhvr>
                                      <p:to>
                                        <p:strVal val="visible"/>
                                      </p:to>
                                    </p:set>
                                    <p:anim calcmode="lin" valueType="num">
                                      <p:cBhvr additive="base">
                                        <p:cTn id="169" dur="500" fill="hold"/>
                                        <p:tgtEl>
                                          <p:spTgt spid="14363">
                                            <p:txEl>
                                              <p:pRg st="0" end="0"/>
                                            </p:txEl>
                                          </p:spTgt>
                                        </p:tgtEl>
                                        <p:attrNameLst>
                                          <p:attrName>ppt_x</p:attrName>
                                        </p:attrNameLst>
                                      </p:cBhvr>
                                      <p:tavLst>
                                        <p:tav tm="0">
                                          <p:val>
                                            <p:strVal val="#ppt_x"/>
                                          </p:val>
                                        </p:tav>
                                        <p:tav tm="100000">
                                          <p:val>
                                            <p:strVal val="#ppt_x"/>
                                          </p:val>
                                        </p:tav>
                                      </p:tavLst>
                                    </p:anim>
                                    <p:anim calcmode="lin" valueType="num">
                                      <p:cBhvr additive="base">
                                        <p:cTn id="170" dur="500" fill="hold"/>
                                        <p:tgtEl>
                                          <p:spTgt spid="14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nodeType="clickEffect">
                                  <p:stCondLst>
                                    <p:cond delay="0"/>
                                  </p:stCondLst>
                                  <p:childTnLst>
                                    <p:set>
                                      <p:cBhvr>
                                        <p:cTn id="174" dur="1" fill="hold">
                                          <p:stCondLst>
                                            <p:cond delay="0"/>
                                          </p:stCondLst>
                                        </p:cTn>
                                        <p:tgtEl>
                                          <p:spTgt spid="14365">
                                            <p:txEl>
                                              <p:pRg st="0" end="0"/>
                                            </p:txEl>
                                          </p:spTgt>
                                        </p:tgtEl>
                                        <p:attrNameLst>
                                          <p:attrName>style.visibility</p:attrName>
                                        </p:attrNameLst>
                                      </p:cBhvr>
                                      <p:to>
                                        <p:strVal val="visible"/>
                                      </p:to>
                                    </p:set>
                                    <p:anim calcmode="lin" valueType="num">
                                      <p:cBhvr additive="base">
                                        <p:cTn id="175" dur="500" fill="hold"/>
                                        <p:tgtEl>
                                          <p:spTgt spid="14365">
                                            <p:txEl>
                                              <p:pRg st="0" end="0"/>
                                            </p:txEl>
                                          </p:spTgt>
                                        </p:tgtEl>
                                        <p:attrNameLst>
                                          <p:attrName>ppt_x</p:attrName>
                                        </p:attrNameLst>
                                      </p:cBhvr>
                                      <p:tavLst>
                                        <p:tav tm="0">
                                          <p:val>
                                            <p:strVal val="#ppt_x"/>
                                          </p:val>
                                        </p:tav>
                                        <p:tav tm="100000">
                                          <p:val>
                                            <p:strVal val="#ppt_x"/>
                                          </p:val>
                                        </p:tav>
                                      </p:tavLst>
                                    </p:anim>
                                    <p:anim calcmode="lin" valueType="num">
                                      <p:cBhvr additive="base">
                                        <p:cTn id="176" dur="500" fill="hold"/>
                                        <p:tgtEl>
                                          <p:spTgt spid="143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nodeType="clickEffect">
                                  <p:stCondLst>
                                    <p:cond delay="0"/>
                                  </p:stCondLst>
                                  <p:childTnLst>
                                    <p:set>
                                      <p:cBhvr>
                                        <p:cTn id="180" dur="1" fill="hold">
                                          <p:stCondLst>
                                            <p:cond delay="0"/>
                                          </p:stCondLst>
                                        </p:cTn>
                                        <p:tgtEl>
                                          <p:spTgt spid="14364">
                                            <p:txEl>
                                              <p:pRg st="0" end="0"/>
                                            </p:txEl>
                                          </p:spTgt>
                                        </p:tgtEl>
                                        <p:attrNameLst>
                                          <p:attrName>style.visibility</p:attrName>
                                        </p:attrNameLst>
                                      </p:cBhvr>
                                      <p:to>
                                        <p:strVal val="visible"/>
                                      </p:to>
                                    </p:set>
                                    <p:anim calcmode="lin" valueType="num">
                                      <p:cBhvr additive="base">
                                        <p:cTn id="181" dur="500" fill="hold"/>
                                        <p:tgtEl>
                                          <p:spTgt spid="14364">
                                            <p:txEl>
                                              <p:pRg st="0" end="0"/>
                                            </p:txEl>
                                          </p:spTgt>
                                        </p:tgtEl>
                                        <p:attrNameLst>
                                          <p:attrName>ppt_x</p:attrName>
                                        </p:attrNameLst>
                                      </p:cBhvr>
                                      <p:tavLst>
                                        <p:tav tm="0">
                                          <p:val>
                                            <p:strVal val="#ppt_x"/>
                                          </p:val>
                                        </p:tav>
                                        <p:tav tm="100000">
                                          <p:val>
                                            <p:strVal val="#ppt_x"/>
                                          </p:val>
                                        </p:tav>
                                      </p:tavLst>
                                    </p:anim>
                                    <p:anim calcmode="lin" valueType="num">
                                      <p:cBhvr additive="base">
                                        <p:cTn id="182" dur="500" fill="hold"/>
                                        <p:tgtEl>
                                          <p:spTgt spid="1436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utoUpdateAnimBg="0"/>
      <p:bldP spid="14345" grpId="0" bldLvl="0" animBg="1" autoUpdateAnimBg="0"/>
      <p:bldP spid="14346" grpId="0" bldLvl="0" animBg="1"/>
      <p:bldP spid="14347" grpId="0" autoUpdateAnimBg="0"/>
      <p:bldP spid="14348" grpId="0" autoUpdateAnimBg="0"/>
      <p:bldP spid="14349" grpId="0" bldLvl="0" animBg="1"/>
      <p:bldP spid="14350" grpId="0" autoUpdateAnimBg="0"/>
      <p:bldP spid="14351" grpId="0" bldLvl="0" animBg="1" autoUpdateAnimBg="0"/>
      <p:bldP spid="14352" grpId="0" autoUpdateAnimBg="0"/>
      <p:bldP spid="14353" grpId="0" bldLvl="0" animBg="1"/>
      <p:bldP spid="14354" grpId="0" bldLvl="0" animBg="1"/>
      <p:bldP spid="14355" grpId="0" autoUpdateAnimBg="0"/>
      <p:bldP spid="14356" grpId="0" bldLvl="0" animBg="1" autoUpdateAnimBg="0"/>
      <p:bldP spid="14357" grpId="0" autoUpdateAnimBg="0"/>
      <p:bldP spid="14358" grpId="0" bldLvl="0" animBg="1"/>
      <p:bldP spid="14359" grpId="0" autoUpdateAnimBg="0"/>
      <p:bldP spid="14360" grpId="0" autoUpdateAnimBg="0"/>
      <p:bldP spid="14361" grpId="0" bldLvl="0" animBg="1"/>
      <p:bldP spid="14367" grpId="0" bldLvl="0" animBg="1"/>
      <p:bldP spid="14368" grpId="0" bldLvl="0" animBg="1"/>
      <p:bldP spid="14369" grpId="0" bldLvl="0" animBg="1" autoUpdateAnimBg="0"/>
      <p:bldP spid="14370" grpId="0" autoUpdateAnimBg="0"/>
      <p:bldP spid="14371" grpId="0" autoUpdateAnimBg="0"/>
      <p:bldP spid="1437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矩形 5"/>
          <p:cNvSpPr>
            <a:spLocks noChangeArrowheads="1"/>
          </p:cNvSpPr>
          <p:nvPr/>
        </p:nvSpPr>
        <p:spPr bwMode="auto">
          <a:xfrm>
            <a:off x="1295401" y="333375"/>
            <a:ext cx="3263900" cy="584200"/>
          </a:xfrm>
          <a:prstGeom prst="rect">
            <a:avLst/>
          </a:prstGeom>
          <a:noFill/>
          <a:ln w="9525">
            <a:noFill/>
            <a:miter lim="800000"/>
          </a:ln>
        </p:spPr>
        <p:txBody>
          <a:bodyPr>
            <a:spAutoFit/>
          </a:bodyPr>
          <a:lstStyle/>
          <a:p>
            <a:r>
              <a:rPr lang="zh-CN" altLang="en-US" sz="3200" b="1" dirty="0">
                <a:latin typeface="宋体" panose="02010600030101010101" pitchFamily="2" charset="-122"/>
              </a:rPr>
              <a:t>归纳总结</a:t>
            </a:r>
            <a:endParaRPr lang="zh-CN" altLang="en-US" sz="3200" dirty="0"/>
          </a:p>
        </p:txBody>
      </p:sp>
      <p:sp>
        <p:nvSpPr>
          <p:cNvPr id="15363" name="矩形 6"/>
          <p:cNvSpPr>
            <a:spLocks noChangeArrowheads="1"/>
          </p:cNvSpPr>
          <p:nvPr/>
        </p:nvSpPr>
        <p:spPr bwMode="auto">
          <a:xfrm>
            <a:off x="431800" y="1052514"/>
            <a:ext cx="11472333" cy="954087"/>
          </a:xfrm>
          <a:prstGeom prst="rect">
            <a:avLst/>
          </a:prstGeom>
          <a:noFill/>
          <a:ln w="9525">
            <a:noFill/>
            <a:miter lim="800000"/>
          </a:ln>
        </p:spPr>
        <p:txBody>
          <a:bodyPr>
            <a:spAutoFit/>
          </a:bodyPr>
          <a:lstStyle/>
          <a:p>
            <a:r>
              <a:rPr lang="zh-CN" altLang="en-US" sz="2800" b="1"/>
              <a:t>       浸在液体中的物体，其浮或沉取决于它所受到的</a:t>
            </a:r>
            <a:r>
              <a:rPr lang="zh-CN" altLang="en-US" sz="2800" b="1">
                <a:solidFill>
                  <a:srgbClr val="FF0000"/>
                </a:solidFill>
              </a:rPr>
              <a:t>浮力</a:t>
            </a:r>
            <a:r>
              <a:rPr lang="zh-CN" altLang="en-US" sz="2800" b="1"/>
              <a:t>和</a:t>
            </a:r>
            <a:r>
              <a:rPr lang="zh-CN" altLang="en-US" sz="2800" b="1">
                <a:solidFill>
                  <a:srgbClr val="FF0000"/>
                </a:solidFill>
              </a:rPr>
              <a:t>重力</a:t>
            </a:r>
            <a:r>
              <a:rPr lang="zh-CN" altLang="en-US" sz="2800" b="1"/>
              <a:t>的大小。</a:t>
            </a:r>
            <a:endParaRPr lang="zh-CN" altLang="en-US" sz="2800" b="1"/>
          </a:p>
        </p:txBody>
      </p:sp>
      <p:sp>
        <p:nvSpPr>
          <p:cNvPr id="15364" name="矩形 8"/>
          <p:cNvSpPr>
            <a:spLocks noChangeArrowheads="1"/>
          </p:cNvSpPr>
          <p:nvPr/>
        </p:nvSpPr>
        <p:spPr bwMode="auto">
          <a:xfrm>
            <a:off x="1295401" y="2060575"/>
            <a:ext cx="5281084" cy="584200"/>
          </a:xfrm>
          <a:prstGeom prst="rect">
            <a:avLst/>
          </a:prstGeom>
          <a:noFill/>
          <a:ln w="9525">
            <a:noFill/>
            <a:miter lim="800000"/>
          </a:ln>
        </p:spPr>
        <p:txBody>
          <a:bodyPr>
            <a:spAutoFit/>
          </a:bodyPr>
          <a:lstStyle/>
          <a:p>
            <a:r>
              <a:rPr lang="zh-CN" altLang="en-US" sz="3200" b="1" dirty="0"/>
              <a:t>物体的浮沉条件</a:t>
            </a:r>
            <a:endParaRPr lang="zh-CN" altLang="en-US" sz="3200" b="1" dirty="0"/>
          </a:p>
        </p:txBody>
      </p:sp>
      <p:sp>
        <p:nvSpPr>
          <p:cNvPr id="15365" name="矩形 11"/>
          <p:cNvSpPr>
            <a:spLocks noChangeArrowheads="1"/>
          </p:cNvSpPr>
          <p:nvPr/>
        </p:nvSpPr>
        <p:spPr bwMode="auto">
          <a:xfrm>
            <a:off x="1390652" y="2636839"/>
            <a:ext cx="6913033" cy="522287"/>
          </a:xfrm>
          <a:prstGeom prst="rect">
            <a:avLst/>
          </a:prstGeom>
          <a:noFill/>
          <a:ln w="9525">
            <a:noFill/>
            <a:miter lim="800000"/>
          </a:ln>
        </p:spPr>
        <p:txBody>
          <a:bodyPr>
            <a:spAutoFit/>
          </a:bodyPr>
          <a:lstStyle/>
          <a:p>
            <a:pPr>
              <a:defRPr/>
            </a:pPr>
            <a:r>
              <a:rPr lang="zh-CN" altLang="en-US" sz="2800" b="1" dirty="0"/>
              <a:t>①当</a:t>
            </a:r>
            <a:r>
              <a:rPr lang="en-US" sz="2800" b="1" dirty="0">
                <a:effectLst>
                  <a:outerShdw blurRad="38100" dist="38100" dir="2700000" algn="tl">
                    <a:srgbClr val="C0C0C0"/>
                  </a:outerShdw>
                </a:effectLst>
                <a:latin typeface="黑体" panose="02010600030101010101" charset="-122"/>
                <a:ea typeface="黑体" panose="02010600030101010101" charset="-122"/>
              </a:rPr>
              <a:t>F</a:t>
            </a:r>
            <a:r>
              <a:rPr lang="zh-CN" altLang="en-US" sz="2800" b="1" baseline="-25000" dirty="0">
                <a:effectLst>
                  <a:outerShdw blurRad="38100" dist="38100" dir="2700000" algn="tl">
                    <a:srgbClr val="C0C0C0"/>
                  </a:outerShdw>
                </a:effectLst>
                <a:latin typeface="黑体" panose="02010600030101010101" charset="-122"/>
                <a:ea typeface="黑体" panose="02010600030101010101" charset="-122"/>
              </a:rPr>
              <a:t>浮</a:t>
            </a:r>
            <a:r>
              <a:rPr lang="en-US" sz="2800" b="1" dirty="0">
                <a:effectLst>
                  <a:outerShdw blurRad="38100" dist="38100" dir="2700000" algn="tl">
                    <a:srgbClr val="C0C0C0"/>
                  </a:outerShdw>
                </a:effectLst>
                <a:latin typeface="黑体" panose="02010600030101010101" charset="-122"/>
                <a:ea typeface="黑体" panose="02010600030101010101" charset="-122"/>
              </a:rPr>
              <a:t>&gt;G</a:t>
            </a:r>
            <a:r>
              <a:rPr lang="zh-CN" altLang="en-US" sz="2800" b="1" dirty="0"/>
              <a:t>时，物体上浮；</a:t>
            </a:r>
            <a:endParaRPr lang="zh-CN" altLang="en-US" sz="2800" b="1" dirty="0"/>
          </a:p>
        </p:txBody>
      </p:sp>
      <p:sp>
        <p:nvSpPr>
          <p:cNvPr id="15366" name="矩形 12"/>
          <p:cNvSpPr>
            <a:spLocks noChangeArrowheads="1"/>
          </p:cNvSpPr>
          <p:nvPr/>
        </p:nvSpPr>
        <p:spPr bwMode="auto">
          <a:xfrm>
            <a:off x="1295400" y="3213101"/>
            <a:ext cx="7188200" cy="523875"/>
          </a:xfrm>
          <a:prstGeom prst="rect">
            <a:avLst/>
          </a:prstGeom>
          <a:noFill/>
          <a:ln w="9525">
            <a:noFill/>
            <a:miter lim="800000"/>
          </a:ln>
        </p:spPr>
        <p:txBody>
          <a:bodyPr>
            <a:spAutoFit/>
          </a:bodyPr>
          <a:lstStyle/>
          <a:p>
            <a:pPr>
              <a:defRPr/>
            </a:pPr>
            <a:r>
              <a:rPr lang="zh-CN" altLang="en-US" sz="2800" b="1" dirty="0"/>
              <a:t>②当</a:t>
            </a:r>
            <a:r>
              <a:rPr lang="en-US" sz="2800" b="1" dirty="0">
                <a:effectLst>
                  <a:outerShdw blurRad="38100" dist="38100" dir="2700000" algn="tl">
                    <a:srgbClr val="C0C0C0"/>
                  </a:outerShdw>
                </a:effectLst>
                <a:latin typeface="黑体" panose="02010600030101010101" charset="-122"/>
                <a:ea typeface="黑体" panose="02010600030101010101" charset="-122"/>
              </a:rPr>
              <a:t>F</a:t>
            </a:r>
            <a:r>
              <a:rPr lang="zh-CN" altLang="en-US" sz="2800" b="1" baseline="-25000" dirty="0">
                <a:effectLst>
                  <a:outerShdw blurRad="38100" dist="38100" dir="2700000" algn="tl">
                    <a:srgbClr val="C0C0C0"/>
                  </a:outerShdw>
                </a:effectLst>
                <a:latin typeface="黑体" panose="02010600030101010101" charset="-122"/>
                <a:ea typeface="黑体" panose="02010600030101010101" charset="-122"/>
              </a:rPr>
              <a:t>浮</a:t>
            </a:r>
            <a:r>
              <a:rPr lang="en-US" sz="2800" b="1" dirty="0">
                <a:effectLst>
                  <a:outerShdw blurRad="38100" dist="38100" dir="2700000" algn="tl">
                    <a:srgbClr val="C0C0C0"/>
                  </a:outerShdw>
                </a:effectLst>
                <a:latin typeface="黑体" panose="02010600030101010101" charset="-122"/>
                <a:ea typeface="黑体" panose="02010600030101010101" charset="-122"/>
              </a:rPr>
              <a:t>&lt;G</a:t>
            </a:r>
            <a:r>
              <a:rPr lang="zh-CN" altLang="en-US" sz="2800" b="1" dirty="0"/>
              <a:t>时，物体下沉；</a:t>
            </a:r>
            <a:endParaRPr lang="zh-CN" altLang="en-US" sz="2800" b="1" dirty="0"/>
          </a:p>
        </p:txBody>
      </p:sp>
      <p:sp>
        <p:nvSpPr>
          <p:cNvPr id="15367" name="矩形 13"/>
          <p:cNvSpPr>
            <a:spLocks noChangeArrowheads="1"/>
          </p:cNvSpPr>
          <p:nvPr/>
        </p:nvSpPr>
        <p:spPr bwMode="auto">
          <a:xfrm>
            <a:off x="1200151" y="3789364"/>
            <a:ext cx="10703983" cy="523875"/>
          </a:xfrm>
          <a:prstGeom prst="rect">
            <a:avLst/>
          </a:prstGeom>
          <a:noFill/>
          <a:ln w="9525">
            <a:noFill/>
            <a:miter lim="800000"/>
          </a:ln>
        </p:spPr>
        <p:txBody>
          <a:bodyPr>
            <a:spAutoFit/>
          </a:bodyPr>
          <a:lstStyle/>
          <a:p>
            <a:pPr>
              <a:defRPr/>
            </a:pPr>
            <a:r>
              <a:rPr lang="zh-CN" altLang="en-US" sz="2800" b="1" dirty="0"/>
              <a:t>③当</a:t>
            </a:r>
            <a:r>
              <a:rPr lang="en-US" sz="2800" b="1" dirty="0">
                <a:effectLst>
                  <a:outerShdw blurRad="38100" dist="38100" dir="2700000" algn="tl">
                    <a:srgbClr val="C0C0C0"/>
                  </a:outerShdw>
                </a:effectLst>
                <a:latin typeface="黑体" panose="02010600030101010101" charset="-122"/>
                <a:ea typeface="黑体" panose="02010600030101010101" charset="-122"/>
              </a:rPr>
              <a:t>F</a:t>
            </a:r>
            <a:r>
              <a:rPr lang="zh-CN" altLang="en-US" sz="2800" b="1" baseline="-25000" dirty="0">
                <a:effectLst>
                  <a:outerShdw blurRad="38100" dist="38100" dir="2700000" algn="tl">
                    <a:srgbClr val="C0C0C0"/>
                  </a:outerShdw>
                </a:effectLst>
                <a:latin typeface="黑体" panose="02010600030101010101" charset="-122"/>
                <a:ea typeface="黑体" panose="02010600030101010101" charset="-122"/>
              </a:rPr>
              <a:t>浮</a:t>
            </a:r>
            <a:r>
              <a:rPr lang="en-US" sz="2800" b="1" dirty="0">
                <a:effectLst>
                  <a:outerShdw blurRad="38100" dist="38100" dir="2700000" algn="tl">
                    <a:srgbClr val="C0C0C0"/>
                  </a:outerShdw>
                </a:effectLst>
                <a:latin typeface="黑体" panose="02010600030101010101" charset="-122"/>
                <a:ea typeface="黑体" panose="02010600030101010101" charset="-122"/>
              </a:rPr>
              <a:t>=G</a:t>
            </a:r>
            <a:r>
              <a:rPr lang="zh-CN" altLang="en-US" sz="2800" b="1" dirty="0"/>
              <a:t>时，物体处于悬浮或者漂浮的状态。</a:t>
            </a:r>
            <a:endParaRPr lang="zh-CN" altLang="en-US" sz="2800" b="1" dirty="0"/>
          </a:p>
        </p:txBody>
      </p:sp>
      <p:sp>
        <p:nvSpPr>
          <p:cNvPr id="15368" name="矩形 32"/>
          <p:cNvSpPr>
            <a:spLocks noChangeArrowheads="1"/>
          </p:cNvSpPr>
          <p:nvPr/>
        </p:nvSpPr>
        <p:spPr bwMode="auto">
          <a:xfrm>
            <a:off x="1007533" y="4437064"/>
            <a:ext cx="9889067" cy="522287"/>
          </a:xfrm>
          <a:prstGeom prst="rect">
            <a:avLst/>
          </a:prstGeom>
          <a:noFill/>
          <a:ln w="9525">
            <a:noFill/>
            <a:miter lim="800000"/>
          </a:ln>
        </p:spPr>
        <p:txBody>
          <a:bodyPr>
            <a:spAutoFit/>
          </a:bodyPr>
          <a:lstStyle/>
          <a:p>
            <a:r>
              <a:rPr lang="zh-CN" altLang="en-US" sz="2800" b="1" dirty="0"/>
              <a:t>因为物体处于悬浮或者漂浮的状态时，</a:t>
            </a:r>
            <a:r>
              <a:rPr lang="en-US" altLang="zh-CN" sz="2800" b="1" dirty="0">
                <a:latin typeface="宋体" panose="02010600030101010101" pitchFamily="2" charset="-122"/>
              </a:rPr>
              <a:t>F</a:t>
            </a:r>
            <a:r>
              <a:rPr lang="zh-CN" altLang="en-US" sz="2800" b="1" baseline="-25000" dirty="0">
                <a:latin typeface="宋体" panose="02010600030101010101" pitchFamily="2" charset="-122"/>
              </a:rPr>
              <a:t>浮</a:t>
            </a:r>
            <a:r>
              <a:rPr lang="en-US" altLang="zh-CN" sz="2800" b="1" dirty="0">
                <a:latin typeface="宋体" panose="02010600030101010101" pitchFamily="2" charset="-122"/>
              </a:rPr>
              <a:t>=G</a:t>
            </a:r>
            <a:endParaRPr lang="zh-CN" altLang="en-US" sz="2800"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4">
                                            <p:txEl>
                                              <p:pRg st="0" end="0"/>
                                            </p:txEl>
                                          </p:spTgt>
                                        </p:tgtEl>
                                        <p:attrNameLst>
                                          <p:attrName>style.visibility</p:attrName>
                                        </p:attrNameLst>
                                      </p:cBhvr>
                                      <p:to>
                                        <p:strVal val="visible"/>
                                      </p:to>
                                    </p:set>
                                    <p:anim calcmode="lin" valueType="num">
                                      <p:cBhvr additive="base">
                                        <p:cTn id="13" dur="500" fill="hold"/>
                                        <p:tgtEl>
                                          <p:spTgt spid="1536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5">
                                            <p:txEl>
                                              <p:pRg st="0" end="0"/>
                                            </p:txEl>
                                          </p:spTgt>
                                        </p:tgtEl>
                                        <p:attrNameLst>
                                          <p:attrName>style.visibility</p:attrName>
                                        </p:attrNameLst>
                                      </p:cBhvr>
                                      <p:to>
                                        <p:strVal val="visible"/>
                                      </p:to>
                                    </p:set>
                                    <p:anim calcmode="lin" valueType="num">
                                      <p:cBhvr additive="base">
                                        <p:cTn id="19" dur="500" fill="hold"/>
                                        <p:tgtEl>
                                          <p:spTgt spid="1536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6">
                                            <p:txEl>
                                              <p:pRg st="0" end="0"/>
                                            </p:txEl>
                                          </p:spTgt>
                                        </p:tgtEl>
                                        <p:attrNameLst>
                                          <p:attrName>style.visibility</p:attrName>
                                        </p:attrNameLst>
                                      </p:cBhvr>
                                      <p:to>
                                        <p:strVal val="visible"/>
                                      </p:to>
                                    </p:set>
                                    <p:anim calcmode="lin" valueType="num">
                                      <p:cBhvr additive="base">
                                        <p:cTn id="25" dur="500" fill="hold"/>
                                        <p:tgtEl>
                                          <p:spTgt spid="1536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367">
                                            <p:txEl>
                                              <p:pRg st="0" end="0"/>
                                            </p:txEl>
                                          </p:spTgt>
                                        </p:tgtEl>
                                        <p:attrNameLst>
                                          <p:attrName>style.visibility</p:attrName>
                                        </p:attrNameLst>
                                      </p:cBhvr>
                                      <p:to>
                                        <p:strVal val="visible"/>
                                      </p:to>
                                    </p:set>
                                    <p:anim calcmode="lin" valueType="num">
                                      <p:cBhvr additive="base">
                                        <p:cTn id="31" dur="500" fill="hold"/>
                                        <p:tgtEl>
                                          <p:spTgt spid="1536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368">
                                            <p:txEl>
                                              <p:pRg st="0" end="0"/>
                                            </p:txEl>
                                          </p:spTgt>
                                        </p:tgtEl>
                                        <p:attrNameLst>
                                          <p:attrName>style.visibility</p:attrName>
                                        </p:attrNameLst>
                                      </p:cBhvr>
                                      <p:to>
                                        <p:strVal val="visible"/>
                                      </p:to>
                                    </p:set>
                                    <p:anim calcmode="lin" valueType="num">
                                      <p:cBhvr additive="base">
                                        <p:cTn id="37" dur="500" fill="hold"/>
                                        <p:tgtEl>
                                          <p:spTgt spid="1536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3" descr="迷你实验2"/>
          <p:cNvPicPr>
            <a:picLocks noChangeAspect="1" noChangeArrowheads="1"/>
          </p:cNvPicPr>
          <p:nvPr/>
        </p:nvPicPr>
        <p:blipFill>
          <a:blip r:embed="rId1" cstate="print"/>
          <a:srcRect/>
          <a:stretch>
            <a:fillRect/>
          </a:stretch>
        </p:blipFill>
        <p:spPr bwMode="auto">
          <a:xfrm>
            <a:off x="6720418" y="3644900"/>
            <a:ext cx="5471583" cy="3213100"/>
          </a:xfrm>
          <a:prstGeom prst="rect">
            <a:avLst/>
          </a:prstGeom>
          <a:noFill/>
          <a:ln w="57150" cmpd="sng">
            <a:solidFill>
              <a:srgbClr val="339966"/>
            </a:solidFill>
            <a:miter lim="800000"/>
            <a:headEnd/>
            <a:tailEnd/>
          </a:ln>
          <a:effectLst>
            <a:outerShdw dist="107763" dir="2700000" algn="ctr" rotWithShape="0">
              <a:srgbClr val="808080">
                <a:alpha val="50000"/>
              </a:srgbClr>
            </a:outerShdw>
          </a:effectLst>
        </p:spPr>
      </p:pic>
      <p:sp>
        <p:nvSpPr>
          <p:cNvPr id="20483" name="Text Box 4"/>
          <p:cNvSpPr txBox="1">
            <a:spLocks noChangeArrowheads="1"/>
          </p:cNvSpPr>
          <p:nvPr/>
        </p:nvSpPr>
        <p:spPr bwMode="auto">
          <a:xfrm>
            <a:off x="431801" y="908051"/>
            <a:ext cx="7584017" cy="830263"/>
          </a:xfrm>
          <a:prstGeom prst="rect">
            <a:avLst/>
          </a:prstGeom>
          <a:noFill/>
          <a:ln w="9525">
            <a:noFill/>
            <a:miter lim="800000"/>
          </a:ln>
        </p:spPr>
        <p:txBody>
          <a:bodyPr>
            <a:spAutoFit/>
          </a:bodyPr>
          <a:lstStyle/>
          <a:p>
            <a:pPr>
              <a:spcBef>
                <a:spcPct val="50000"/>
              </a:spcBef>
            </a:pPr>
            <a:r>
              <a:rPr lang="zh-CN" altLang="en-US" sz="2400" b="1">
                <a:latin typeface="宋体" panose="02010600030101010101" pitchFamily="2" charset="-122"/>
              </a:rPr>
              <a:t>    ①将糖浆、水以及油注入高玻璃杯，由于密度不同，液体分成三层。</a:t>
            </a:r>
            <a:endParaRPr lang="en-US" sz="2400" b="1">
              <a:latin typeface="宋体" panose="02010600030101010101" pitchFamily="2" charset="-122"/>
            </a:endParaRPr>
          </a:p>
        </p:txBody>
      </p:sp>
      <p:sp>
        <p:nvSpPr>
          <p:cNvPr id="20484" name="Text Box 5"/>
          <p:cNvSpPr txBox="1">
            <a:spLocks noChangeArrowheads="1"/>
          </p:cNvSpPr>
          <p:nvPr/>
        </p:nvSpPr>
        <p:spPr bwMode="auto">
          <a:xfrm>
            <a:off x="527051" y="1773239"/>
            <a:ext cx="7874000" cy="830997"/>
          </a:xfrm>
          <a:prstGeom prst="rect">
            <a:avLst/>
          </a:prstGeom>
          <a:noFill/>
          <a:ln w="9525">
            <a:noFill/>
            <a:miter lim="800000"/>
          </a:ln>
        </p:spPr>
        <p:txBody>
          <a:bodyPr>
            <a:spAutoFit/>
          </a:bodyPr>
          <a:lstStyle/>
          <a:p>
            <a:pPr>
              <a:spcBef>
                <a:spcPct val="50000"/>
              </a:spcBef>
            </a:pPr>
            <a:r>
              <a:rPr lang="zh-CN" altLang="en-US" sz="2400" b="1">
                <a:latin typeface="宋体" panose="02010600030101010101" pitchFamily="2" charset="-122"/>
              </a:rPr>
              <a:t>    ②把橡皮、蜡块、瓶塞及鸡蛋等放入杯中，观察这些东西分别位于哪一层液面上？</a:t>
            </a:r>
            <a:endParaRPr lang="en-US" sz="2400" b="1">
              <a:latin typeface="宋体" panose="02010600030101010101" pitchFamily="2" charset="-122"/>
            </a:endParaRPr>
          </a:p>
        </p:txBody>
      </p:sp>
      <p:pic>
        <p:nvPicPr>
          <p:cNvPr id="20485" name="Picture 6" descr="鸡尾酒1"/>
          <p:cNvPicPr>
            <a:picLocks noChangeAspect="1" noChangeArrowheads="1"/>
          </p:cNvPicPr>
          <p:nvPr/>
        </p:nvPicPr>
        <p:blipFill>
          <a:blip r:embed="rId2" cstate="print"/>
          <a:srcRect/>
          <a:stretch>
            <a:fillRect/>
          </a:stretch>
        </p:blipFill>
        <p:spPr bwMode="auto">
          <a:xfrm>
            <a:off x="1871133" y="2924176"/>
            <a:ext cx="4301067" cy="2087563"/>
          </a:xfrm>
          <a:prstGeom prst="rect">
            <a:avLst/>
          </a:prstGeom>
          <a:noFill/>
          <a:ln w="57150" cmpd="sng">
            <a:solidFill>
              <a:srgbClr val="339966"/>
            </a:solidFill>
            <a:miter lim="800000"/>
            <a:headEnd/>
            <a:tailEnd/>
          </a:ln>
          <a:effectLst>
            <a:outerShdw dist="107763" dir="2700000" algn="ctr" rotWithShape="0">
              <a:srgbClr val="808080">
                <a:alpha val="50000"/>
              </a:srgbClr>
            </a:outerShdw>
          </a:effectLst>
        </p:spPr>
      </p:pic>
      <p:pic>
        <p:nvPicPr>
          <p:cNvPr id="20486" name="Picture 7" descr="鸡尾酒2"/>
          <p:cNvPicPr>
            <a:picLocks noChangeAspect="1" noChangeArrowheads="1"/>
          </p:cNvPicPr>
          <p:nvPr/>
        </p:nvPicPr>
        <p:blipFill>
          <a:blip r:embed="rId3" cstate="print"/>
          <a:srcRect/>
          <a:stretch>
            <a:fillRect/>
          </a:stretch>
        </p:blipFill>
        <p:spPr bwMode="auto">
          <a:xfrm>
            <a:off x="8879418" y="1"/>
            <a:ext cx="3312583" cy="3573463"/>
          </a:xfrm>
          <a:prstGeom prst="rect">
            <a:avLst/>
          </a:prstGeom>
          <a:noFill/>
          <a:ln w="57150" cmpd="sng">
            <a:solidFill>
              <a:srgbClr val="339966"/>
            </a:solidFill>
            <a:miter lim="800000"/>
            <a:headEnd/>
            <a:tailEnd/>
          </a:ln>
          <a:effectLst>
            <a:outerShdw dist="107763" dir="2700000" algn="ctr" rotWithShape="0">
              <a:srgbClr val="808080">
                <a:alpha val="50000"/>
              </a:srgbClr>
            </a:outerShdw>
          </a:effectLst>
        </p:spPr>
      </p:pic>
      <p:sp>
        <p:nvSpPr>
          <p:cNvPr id="20487" name="Text Box 8"/>
          <p:cNvSpPr txBox="1">
            <a:spLocks noChangeArrowheads="1"/>
          </p:cNvSpPr>
          <p:nvPr/>
        </p:nvSpPr>
        <p:spPr bwMode="auto">
          <a:xfrm>
            <a:off x="431800" y="5157788"/>
            <a:ext cx="5952067" cy="954107"/>
          </a:xfrm>
          <a:prstGeom prst="rect">
            <a:avLst/>
          </a:prstGeom>
          <a:noFill/>
          <a:ln w="9525">
            <a:noFill/>
            <a:miter lim="800000"/>
          </a:ln>
        </p:spPr>
        <p:txBody>
          <a:bodyPr>
            <a:spAutoFit/>
          </a:bodyPr>
          <a:lstStyle/>
          <a:p>
            <a:pPr>
              <a:spcBef>
                <a:spcPct val="50000"/>
              </a:spcBef>
            </a:pPr>
            <a:r>
              <a:rPr lang="en-US" altLang="zh-CN" sz="2800" b="1">
                <a:solidFill>
                  <a:srgbClr val="FF0000"/>
                </a:solidFill>
                <a:latin typeface="宋体" panose="02010600030101010101" pitchFamily="2" charset="-122"/>
              </a:rPr>
              <a:t>   ——</a:t>
            </a:r>
            <a:r>
              <a:rPr lang="zh-CN" altLang="en-US" sz="2800" b="1">
                <a:solidFill>
                  <a:srgbClr val="FF0000"/>
                </a:solidFill>
                <a:latin typeface="宋体" panose="02010600030101010101" pitchFamily="2" charset="-122"/>
              </a:rPr>
              <a:t>物体的密度小，就漂浮在上层，密度最大的就沉到最下层。</a:t>
            </a:r>
            <a:endParaRPr lang="en-US" sz="2800" b="1">
              <a:solidFill>
                <a:srgbClr val="FF0000"/>
              </a:solidFill>
              <a:latin typeface="宋体" panose="02010600030101010101" pitchFamily="2" charset="-122"/>
            </a:endParaRPr>
          </a:p>
        </p:txBody>
      </p:sp>
      <p:sp>
        <p:nvSpPr>
          <p:cNvPr id="21512" name="矩形 8"/>
          <p:cNvSpPr>
            <a:spLocks noChangeArrowheads="1"/>
          </p:cNvSpPr>
          <p:nvPr/>
        </p:nvSpPr>
        <p:spPr bwMode="auto">
          <a:xfrm>
            <a:off x="912285" y="260351"/>
            <a:ext cx="4127500" cy="646113"/>
          </a:xfrm>
          <a:prstGeom prst="rect">
            <a:avLst/>
          </a:prstGeom>
          <a:noFill/>
          <a:ln w="9525">
            <a:noFill/>
            <a:miter lim="800000"/>
          </a:ln>
        </p:spPr>
        <p:txBody>
          <a:bodyPr>
            <a:spAutoFit/>
          </a:bodyPr>
          <a:lstStyle/>
          <a:p>
            <a:r>
              <a:rPr lang="zh-CN" altLang="en-US" sz="3600" b="1">
                <a:solidFill>
                  <a:srgbClr val="FF0000"/>
                </a:solidFill>
              </a:rPr>
              <a:t>做做想想</a:t>
            </a:r>
            <a:endParaRPr lang="zh-CN" altLang="en-US" sz="3600">
              <a:solidFill>
                <a:srgbClr val="FF0000"/>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ppt_w</p:attrName>
                                        </p:attrNameLst>
                                      </p:cBhvr>
                                      <p:tavLst>
                                        <p:tav tm="0">
                                          <p:val>
                                            <p:strVal val="#ppt_w*0.70"/>
                                          </p:val>
                                        </p:tav>
                                        <p:tav tm="100000">
                                          <p:val>
                                            <p:strVal val="#ppt_w"/>
                                          </p:val>
                                        </p:tav>
                                      </p:tavLst>
                                    </p:anim>
                                    <p:anim calcmode="lin" valueType="num">
                                      <p:cBhvr>
                                        <p:cTn id="8" dur="1000" fill="hold"/>
                                        <p:tgtEl>
                                          <p:spTgt spid="20482"/>
                                        </p:tgtEl>
                                        <p:attrNameLst>
                                          <p:attrName>ppt_h</p:attrName>
                                        </p:attrNameLst>
                                      </p:cBhvr>
                                      <p:tavLst>
                                        <p:tav tm="0">
                                          <p:val>
                                            <p:strVal val="#ppt_h"/>
                                          </p:val>
                                        </p:tav>
                                        <p:tav tm="100000">
                                          <p:val>
                                            <p:strVal val="#ppt_h"/>
                                          </p:val>
                                        </p:tav>
                                      </p:tavLst>
                                    </p:anim>
                                    <p:animEffect transition="in" filter="fade">
                                      <p:cBhvr>
                                        <p:cTn id="9" dur="10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485"/>
                                        </p:tgtEl>
                                        <p:attrNameLst>
                                          <p:attrName>style.visibility</p:attrName>
                                        </p:attrNameLst>
                                      </p:cBhvr>
                                      <p:to>
                                        <p:strVal val="visible"/>
                                      </p:to>
                                    </p:set>
                                    <p:animEffect transition="in" filter="fade">
                                      <p:cBhvr>
                                        <p:cTn id="14" dur="2000"/>
                                        <p:tgtEl>
                                          <p:spTgt spid="2048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20483"/>
                                        </p:tgtEl>
                                        <p:attrNameLst>
                                          <p:attrName>style.visibility</p:attrName>
                                        </p:attrNameLst>
                                      </p:cBhvr>
                                      <p:to>
                                        <p:strVal val="visible"/>
                                      </p:to>
                                    </p:set>
                                    <p:animEffect transition="in" filter="barn(outVertical)">
                                      <p:cBhvr>
                                        <p:cTn id="19" dur="500"/>
                                        <p:tgtEl>
                                          <p:spTgt spid="20483"/>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20486"/>
                                        </p:tgtEl>
                                        <p:attrNameLst>
                                          <p:attrName>style.visibility</p:attrName>
                                        </p:attrNameLst>
                                      </p:cBhvr>
                                      <p:to>
                                        <p:strVal val="visible"/>
                                      </p:to>
                                    </p:set>
                                    <p:animEffect transition="in" filter="diamond(in)">
                                      <p:cBhvr>
                                        <p:cTn id="24" dur="2000"/>
                                        <p:tgtEl>
                                          <p:spTgt spid="2048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20484"/>
                                        </p:tgtEl>
                                        <p:attrNameLst>
                                          <p:attrName>style.visibility</p:attrName>
                                        </p:attrNameLst>
                                      </p:cBhvr>
                                      <p:to>
                                        <p:strVal val="visible"/>
                                      </p:to>
                                    </p:set>
                                    <p:animEffect transition="in" filter="barn(outVertical)">
                                      <p:cBhvr>
                                        <p:cTn id="29" dur="500"/>
                                        <p:tgtEl>
                                          <p:spTgt spid="2048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barn(outVertical)">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4" grpId="0" autoUpdateAnimBg="0"/>
      <p:bldP spid="2048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descr="C:\Users\Administrator\Desktop\1.jpg"/>
          <p:cNvPicPr>
            <a:picLocks noChangeAspect="1" noChangeArrowheads="1"/>
          </p:cNvPicPr>
          <p:nvPr/>
        </p:nvPicPr>
        <p:blipFill>
          <a:blip r:embed="rId1" cstate="print"/>
          <a:srcRect/>
          <a:stretch>
            <a:fillRect/>
          </a:stretch>
        </p:blipFill>
        <p:spPr bwMode="auto">
          <a:xfrm>
            <a:off x="3662655" y="1009406"/>
            <a:ext cx="5148262" cy="5412275"/>
          </a:xfrm>
          <a:prstGeom prst="rect">
            <a:avLst/>
          </a:prstGeom>
          <a:noFill/>
        </p:spPr>
      </p:pic>
      <p:cxnSp>
        <p:nvCxnSpPr>
          <p:cNvPr id="4" name="直接连接符 3"/>
          <p:cNvCxnSpPr/>
          <p:nvPr/>
        </p:nvCxnSpPr>
        <p:spPr>
          <a:xfrm flipH="1" flipV="1">
            <a:off x="2317651" y="1811655"/>
            <a:ext cx="3573194" cy="126609"/>
          </a:xfrm>
          <a:prstGeom prst="line">
            <a:avLst/>
          </a:prstGeom>
          <a:ln w="12700" cap="rnd">
            <a:solidFill>
              <a:schemeClr val="bg1"/>
            </a:solidFill>
            <a:round/>
            <a:tailEnd type="none" w="sm" len="sm"/>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5795889" y="3601329"/>
            <a:ext cx="3967089" cy="42203"/>
          </a:xfrm>
          <a:prstGeom prst="line">
            <a:avLst/>
          </a:prstGeom>
          <a:ln w="12700" cap="rnd">
            <a:solidFill>
              <a:schemeClr val="bg1"/>
            </a:solidFill>
            <a:round/>
            <a:tailEnd type="none" w="sm" len="sm"/>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2479211" y="4838407"/>
            <a:ext cx="3235570" cy="0"/>
          </a:xfrm>
          <a:prstGeom prst="line">
            <a:avLst/>
          </a:prstGeom>
          <a:ln w="12700" cap="rnd">
            <a:solidFill>
              <a:schemeClr val="bg1"/>
            </a:solidFill>
            <a:round/>
            <a:tailEnd type="none" w="sm" len="sm"/>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0" y="1246723"/>
            <a:ext cx="3775393" cy="523220"/>
          </a:xfrm>
          <a:prstGeom prst="rect">
            <a:avLst/>
          </a:prstGeom>
        </p:spPr>
        <p:txBody>
          <a:bodyPr wrap="none">
            <a:spAutoFit/>
          </a:bodyPr>
          <a:lstStyle/>
          <a:p>
            <a:r>
              <a:rPr lang="zh-CN" altLang="en-US" sz="2800" dirty="0" smtClean="0">
                <a:ea typeface="黑体" panose="02010600030101010101" charset="-122"/>
              </a:rPr>
              <a:t>物体密度小于液体密度</a:t>
            </a:r>
            <a:endParaRPr lang="zh-CN" altLang="en-US" sz="2800" dirty="0"/>
          </a:p>
        </p:txBody>
      </p:sp>
      <p:sp>
        <p:nvSpPr>
          <p:cNvPr id="10" name="矩形 9"/>
          <p:cNvSpPr/>
          <p:nvPr/>
        </p:nvSpPr>
        <p:spPr>
          <a:xfrm>
            <a:off x="0" y="4987409"/>
            <a:ext cx="3775393" cy="523220"/>
          </a:xfrm>
          <a:prstGeom prst="rect">
            <a:avLst/>
          </a:prstGeom>
        </p:spPr>
        <p:txBody>
          <a:bodyPr wrap="none">
            <a:spAutoFit/>
          </a:bodyPr>
          <a:lstStyle/>
          <a:p>
            <a:r>
              <a:rPr lang="zh-CN" altLang="en-US" sz="2800" dirty="0" smtClean="0">
                <a:ea typeface="黑体" panose="02010600030101010101" charset="-122"/>
              </a:rPr>
              <a:t>物体密度大于液体密度</a:t>
            </a:r>
            <a:endParaRPr lang="zh-CN" altLang="en-US" sz="2800" dirty="0"/>
          </a:p>
        </p:txBody>
      </p:sp>
      <p:sp>
        <p:nvSpPr>
          <p:cNvPr id="11" name="矩形 10"/>
          <p:cNvSpPr/>
          <p:nvPr/>
        </p:nvSpPr>
        <p:spPr>
          <a:xfrm>
            <a:off x="8692842" y="3701534"/>
            <a:ext cx="3262432" cy="461665"/>
          </a:xfrm>
          <a:prstGeom prst="rect">
            <a:avLst/>
          </a:prstGeom>
        </p:spPr>
        <p:txBody>
          <a:bodyPr wrap="none">
            <a:spAutoFit/>
          </a:bodyPr>
          <a:lstStyle/>
          <a:p>
            <a:r>
              <a:rPr lang="zh-CN" altLang="en-US" sz="2400" dirty="0" smtClean="0">
                <a:ea typeface="黑体" panose="02010600030101010101" charset="-122"/>
              </a:rPr>
              <a:t>物体密度等于液体密度</a:t>
            </a:r>
            <a:endParaRPr lang="zh-CN" altLang="en-US" sz="2400"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grpId="0" nodeType="clickEffect">
                                  <p:stCondLst>
                                    <p:cond delay="0"/>
                                  </p:stCondLst>
                                  <p:iterate type="lt">
                                    <p:tmPct val="50000"/>
                                  </p:iterate>
                                  <p:childTnLst>
                                    <p:set>
                                      <p:cBhvr>
                                        <p:cTn id="20" dur="1" fill="hold">
                                          <p:stCondLst>
                                            <p:cond delay="0"/>
                                          </p:stCondLst>
                                        </p:cTn>
                                        <p:tgtEl>
                                          <p:spTgt spid="10"/>
                                        </p:tgtEl>
                                        <p:attrNameLst>
                                          <p:attrName>style.visibility</p:attrName>
                                        </p:attrNameLst>
                                      </p:cBhvr>
                                      <p:to>
                                        <p:strVal val="visible"/>
                                      </p:to>
                                    </p:set>
                                    <p:set>
                                      <p:cBhvr>
                                        <p:cTn id="21" dur="455" fill="hold">
                                          <p:stCondLst>
                                            <p:cond delay="0"/>
                                          </p:stCondLst>
                                        </p:cTn>
                                        <p:tgtEl>
                                          <p:spTgt spid="10"/>
                                        </p:tgtEl>
                                        <p:attrNameLst>
                                          <p:attrName>style.rotation</p:attrName>
                                        </p:attrNameLst>
                                      </p:cBhvr>
                                      <p:to>
                                        <p:strVal val="-45.0"/>
                                      </p:to>
                                    </p:set>
                                    <p:anim calcmode="lin" valueType="num">
                                      <p:cBhvr>
                                        <p:cTn id="22"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 name="文本框 4"/>
          <p:cNvSpPr txBox="1">
            <a:spLocks noChangeArrowheads="1"/>
          </p:cNvSpPr>
          <p:nvPr/>
        </p:nvSpPr>
        <p:spPr bwMode="auto">
          <a:xfrm>
            <a:off x="1238251" y="1143000"/>
            <a:ext cx="10096500" cy="769938"/>
          </a:xfrm>
          <a:prstGeom prst="rect">
            <a:avLst/>
          </a:prstGeom>
          <a:noFill/>
          <a:ln w="9525">
            <a:noFill/>
            <a:miter lim="800000"/>
          </a:ln>
        </p:spPr>
        <p:txBody>
          <a:bodyPr>
            <a:spAutoFit/>
          </a:bodyPr>
          <a:lstStyle/>
          <a:p>
            <a:r>
              <a:rPr lang="zh-CN" altLang="en-US" sz="4400" dirty="0" smtClean="0">
                <a:latin typeface="Times New Roman" panose="02020603050405020304" pitchFamily="18" charset="0"/>
                <a:ea typeface="黑体" panose="02010600030101010101" charset="-122"/>
                <a:cs typeface="Times New Roman" panose="02020603050405020304" pitchFamily="18" charset="0"/>
              </a:rPr>
              <a:t>怎样用</a:t>
            </a:r>
            <a:r>
              <a:rPr lang="zh-CN" altLang="en-US" sz="4400" dirty="0">
                <a:latin typeface="Times New Roman" panose="02020603050405020304" pitchFamily="18" charset="0"/>
                <a:ea typeface="黑体" panose="02010600030101010101" charset="-122"/>
                <a:cs typeface="Times New Roman" panose="02020603050405020304" pitchFamily="18" charset="0"/>
              </a:rPr>
              <a:t>密度描述物体的浮沉条</a:t>
            </a:r>
            <a:r>
              <a:rPr lang="zh-CN" altLang="en-US" sz="4400" dirty="0" smtClean="0">
                <a:latin typeface="Times New Roman" panose="02020603050405020304" pitchFamily="18" charset="0"/>
                <a:ea typeface="黑体" panose="02010600030101010101" charset="-122"/>
                <a:cs typeface="Times New Roman" panose="02020603050405020304" pitchFamily="18" charset="0"/>
              </a:rPr>
              <a:t>件？</a:t>
            </a:r>
            <a:endParaRPr lang="en-US" altLang="zh-CN" sz="4400" u="sng" dirty="0">
              <a:latin typeface="Times New Roman" panose="02020603050405020304" pitchFamily="18" charset="0"/>
              <a:ea typeface="黑体" panose="02010600030101010101" charset="-122"/>
              <a:cs typeface="Times New Roman" panose="02020603050405020304" pitchFamily="18" charset="0"/>
            </a:endParaRPr>
          </a:p>
        </p:txBody>
      </p:sp>
      <p:sp>
        <p:nvSpPr>
          <p:cNvPr id="15" name="文本框 4"/>
          <p:cNvSpPr txBox="1">
            <a:spLocks noChangeArrowheads="1"/>
          </p:cNvSpPr>
          <p:nvPr/>
        </p:nvSpPr>
        <p:spPr bwMode="auto">
          <a:xfrm>
            <a:off x="762000" y="2571750"/>
            <a:ext cx="10854267" cy="2585323"/>
          </a:xfrm>
          <a:prstGeom prst="rect">
            <a:avLst/>
          </a:prstGeom>
          <a:noFill/>
          <a:ln w="9525">
            <a:noFill/>
            <a:miter lim="800000"/>
          </a:ln>
        </p:spPr>
        <p:txBody>
          <a:bodyPr>
            <a:spAutoFit/>
          </a:bodyPr>
          <a:lstStyle/>
          <a:p>
            <a:pPr>
              <a:lnSpc>
                <a:spcPct val="150000"/>
              </a:lnSpc>
            </a:pPr>
            <a:r>
              <a:rPr kumimoji="1" lang="en-US" altLang="zh-CN" sz="3600" b="1" dirty="0" smtClean="0">
                <a:latin typeface="Times New Roman" panose="02020603050405020304" pitchFamily="18" charset="0"/>
              </a:rPr>
              <a:t>ρ</a:t>
            </a:r>
            <a:r>
              <a:rPr kumimoji="1" lang="zh-CN" altLang="en-US" sz="3600" b="1" dirty="0" smtClean="0">
                <a:latin typeface="Times New Roman" panose="02020603050405020304" pitchFamily="18" charset="0"/>
              </a:rPr>
              <a:t>物   </a:t>
            </a:r>
            <a:r>
              <a:rPr kumimoji="1" lang="en-US" altLang="zh-CN" sz="3600" b="1" dirty="0" smtClean="0">
                <a:latin typeface="Times New Roman" panose="02020603050405020304" pitchFamily="18" charset="0"/>
              </a:rPr>
              <a:t>&lt;    ρ </a:t>
            </a:r>
            <a:r>
              <a:rPr kumimoji="1" lang="zh-CN" altLang="en-US" sz="3600" b="1" dirty="0" smtClean="0">
                <a:latin typeface="Times New Roman" panose="02020603050405020304" pitchFamily="18" charset="0"/>
              </a:rPr>
              <a:t>液</a:t>
            </a:r>
            <a:r>
              <a:rPr lang="zh-CN" altLang="en-US" sz="3600" dirty="0" smtClean="0">
                <a:ea typeface="黑体" panose="02010600030101010101" charset="-122"/>
              </a:rPr>
              <a:t>，</a:t>
            </a:r>
            <a:r>
              <a:rPr lang="zh-CN" altLang="en-US" sz="3600" dirty="0">
                <a:ea typeface="黑体" panose="02010600030101010101" charset="-122"/>
              </a:rPr>
              <a:t>物体上浮</a:t>
            </a:r>
            <a:endParaRPr lang="en-US" altLang="zh-CN" sz="3600" dirty="0">
              <a:ea typeface="黑体" panose="02010600030101010101" charset="-122"/>
            </a:endParaRPr>
          </a:p>
          <a:p>
            <a:pPr>
              <a:lnSpc>
                <a:spcPct val="150000"/>
              </a:lnSpc>
            </a:pPr>
            <a:r>
              <a:rPr kumimoji="1" lang="en-US" altLang="zh-CN" sz="3600" b="1" dirty="0" smtClean="0">
                <a:latin typeface="Times New Roman" panose="02020603050405020304" pitchFamily="18" charset="0"/>
              </a:rPr>
              <a:t>ρ</a:t>
            </a:r>
            <a:r>
              <a:rPr kumimoji="1" lang="zh-CN" altLang="en-US" sz="3600" b="1" dirty="0" smtClean="0">
                <a:latin typeface="Times New Roman" panose="02020603050405020304" pitchFamily="18" charset="0"/>
              </a:rPr>
              <a:t>物   </a:t>
            </a:r>
            <a:r>
              <a:rPr kumimoji="1" lang="en-US" altLang="zh-CN" sz="3600" b="1" dirty="0" smtClean="0">
                <a:latin typeface="Times New Roman" panose="02020603050405020304" pitchFamily="18" charset="0"/>
              </a:rPr>
              <a:t>=   ρ </a:t>
            </a:r>
            <a:r>
              <a:rPr kumimoji="1" lang="zh-CN" altLang="en-US" sz="3600" b="1" dirty="0" smtClean="0">
                <a:latin typeface="Times New Roman" panose="02020603050405020304" pitchFamily="18" charset="0"/>
              </a:rPr>
              <a:t>液</a:t>
            </a:r>
            <a:r>
              <a:rPr lang="zh-CN" altLang="en-US" sz="3600" dirty="0" smtClean="0">
                <a:ea typeface="黑体" panose="02010600030101010101" charset="-122"/>
              </a:rPr>
              <a:t>，</a:t>
            </a:r>
            <a:r>
              <a:rPr lang="zh-CN" altLang="en-US" sz="3600" dirty="0">
                <a:ea typeface="黑体" panose="02010600030101010101" charset="-122"/>
              </a:rPr>
              <a:t>物体悬</a:t>
            </a:r>
            <a:r>
              <a:rPr lang="zh-CN" altLang="en-US" sz="3600" dirty="0" smtClean="0">
                <a:ea typeface="黑体" panose="02010600030101010101" charset="-122"/>
              </a:rPr>
              <a:t>浮</a:t>
            </a:r>
            <a:endParaRPr lang="en-US" altLang="zh-CN" sz="3600" dirty="0">
              <a:ea typeface="黑体" panose="02010600030101010101" charset="-122"/>
            </a:endParaRPr>
          </a:p>
          <a:p>
            <a:pPr>
              <a:lnSpc>
                <a:spcPct val="150000"/>
              </a:lnSpc>
            </a:pPr>
            <a:r>
              <a:rPr kumimoji="1" lang="en-US" altLang="zh-CN" sz="3600" b="1" dirty="0" smtClean="0">
                <a:latin typeface="Times New Roman" panose="02020603050405020304" pitchFamily="18" charset="0"/>
              </a:rPr>
              <a:t>ρ</a:t>
            </a:r>
            <a:r>
              <a:rPr kumimoji="1" lang="zh-CN" altLang="en-US" sz="3600" b="1" dirty="0" smtClean="0">
                <a:latin typeface="Times New Roman" panose="02020603050405020304" pitchFamily="18" charset="0"/>
              </a:rPr>
              <a:t>物   </a:t>
            </a:r>
            <a:r>
              <a:rPr kumimoji="1" lang="en-US" altLang="zh-CN" sz="3600" b="1" dirty="0" smtClean="0">
                <a:latin typeface="Times New Roman" panose="02020603050405020304" pitchFamily="18" charset="0"/>
              </a:rPr>
              <a:t>&gt;  ρ </a:t>
            </a:r>
            <a:r>
              <a:rPr kumimoji="1" lang="zh-CN" altLang="en-US" sz="3600" b="1" dirty="0" smtClean="0">
                <a:latin typeface="Times New Roman" panose="02020603050405020304" pitchFamily="18" charset="0"/>
              </a:rPr>
              <a:t>液</a:t>
            </a:r>
            <a:r>
              <a:rPr lang="zh-CN" altLang="en-US" sz="3600" dirty="0" smtClean="0">
                <a:ea typeface="黑体" panose="02010600030101010101" charset="-122"/>
              </a:rPr>
              <a:t>，</a:t>
            </a:r>
            <a:r>
              <a:rPr lang="zh-CN" altLang="en-US" sz="3600" dirty="0">
                <a:ea typeface="黑体" panose="02010600030101010101" charset="-122"/>
              </a:rPr>
              <a:t>物体下沉</a:t>
            </a:r>
            <a:endParaRPr lang="en-US" altLang="zh-CN" sz="3600" dirty="0">
              <a:ea typeface="黑体" panose="02010600030101010101" charset="-122"/>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1843" name="Text Box 3"/>
          <p:cNvSpPr txBox="1">
            <a:spLocks noChangeArrowheads="1"/>
          </p:cNvSpPr>
          <p:nvPr/>
        </p:nvSpPr>
        <p:spPr bwMode="auto">
          <a:xfrm>
            <a:off x="1026746" y="1880799"/>
            <a:ext cx="9601200" cy="1428083"/>
          </a:xfrm>
          <a:prstGeom prst="rect">
            <a:avLst/>
          </a:prstGeom>
          <a:noFill/>
          <a:ln w="9525">
            <a:noFill/>
            <a:miter lim="800000"/>
          </a:ln>
        </p:spPr>
        <p:txBody>
          <a:bodyPr>
            <a:spAutoFit/>
          </a:bodyPr>
          <a:lstStyle/>
          <a:p>
            <a:pPr>
              <a:lnSpc>
                <a:spcPct val="130000"/>
              </a:lnSpc>
              <a:spcBef>
                <a:spcPct val="50000"/>
              </a:spcBef>
            </a:pPr>
            <a:r>
              <a:rPr lang="en-US" altLang="zh-CN" sz="2800" dirty="0">
                <a:solidFill>
                  <a:srgbClr val="000000"/>
                </a:solidFill>
                <a:latin typeface="Times New Roman" panose="02020603050405020304" pitchFamily="18" charset="0"/>
                <a:ea typeface="黑体" panose="02010600030101010101" charset="-122"/>
                <a:cs typeface="Times New Roman" panose="02020603050405020304" pitchFamily="18" charset="0"/>
              </a:rPr>
              <a:t>1</a:t>
            </a:r>
            <a:r>
              <a:rPr lang="zh-CN" altLang="en-US" sz="2800" dirty="0" smtClean="0">
                <a:solidFill>
                  <a:srgbClr val="000000"/>
                </a:solidFill>
                <a:latin typeface="Times New Roman" panose="02020603050405020304" pitchFamily="18" charset="0"/>
                <a:ea typeface="黑体" panose="02010600030101010101" charset="-122"/>
                <a:cs typeface="Times New Roman" panose="02020603050405020304" pitchFamily="18" charset="0"/>
              </a:rPr>
              <a:t>）如何改变物体自身的浮力？</a:t>
            </a:r>
            <a:endParaRPr lang="en-US" altLang="zh-CN" sz="2800" dirty="0">
              <a:solidFill>
                <a:srgbClr val="000000"/>
              </a:solidFill>
              <a:latin typeface="Times New Roman" panose="02020603050405020304" pitchFamily="18" charset="0"/>
              <a:ea typeface="黑体" panose="02010600030101010101" charset="-122"/>
              <a:cs typeface="Times New Roman" panose="02020603050405020304" pitchFamily="18" charset="0"/>
            </a:endParaRPr>
          </a:p>
          <a:p>
            <a:pPr>
              <a:lnSpc>
                <a:spcPct val="130000"/>
              </a:lnSpc>
              <a:spcBef>
                <a:spcPct val="50000"/>
              </a:spcBef>
            </a:pPr>
            <a:r>
              <a:rPr lang="en-US" altLang="zh-CN" sz="2800" dirty="0">
                <a:solidFill>
                  <a:srgbClr val="000000"/>
                </a:solidFill>
                <a:latin typeface="Times New Roman" panose="02020603050405020304" pitchFamily="18" charset="0"/>
                <a:ea typeface="黑体" panose="02010600030101010101" charset="-122"/>
                <a:cs typeface="Times New Roman" panose="02020603050405020304" pitchFamily="18" charset="0"/>
              </a:rPr>
              <a:t>2</a:t>
            </a:r>
            <a:r>
              <a:rPr lang="zh-CN" altLang="en-US" sz="2800" dirty="0" smtClean="0">
                <a:solidFill>
                  <a:srgbClr val="000000"/>
                </a:solidFill>
                <a:latin typeface="Times New Roman" panose="02020603050405020304" pitchFamily="18" charset="0"/>
                <a:ea typeface="黑体" panose="02010600030101010101" charset="-122"/>
                <a:cs typeface="Times New Roman" panose="02020603050405020304" pitchFamily="18" charset="0"/>
              </a:rPr>
              <a:t>）如何利用物体的浮沉条件改变物体所处的浮沉状态？</a:t>
            </a:r>
            <a:endParaRPr lang="zh-CN" altLang="en-US" sz="2800" dirty="0">
              <a:latin typeface="Times New Roman" panose="02020603050405020304" pitchFamily="18" charset="0"/>
              <a:ea typeface="黑体" panose="02010600030101010101" charset="-122"/>
              <a:cs typeface="Times New Roman" panose="02020603050405020304" pitchFamily="18" charset="0"/>
            </a:endParaRPr>
          </a:p>
        </p:txBody>
      </p:sp>
      <p:sp>
        <p:nvSpPr>
          <p:cNvPr id="7" name="Rectangle 52"/>
          <p:cNvSpPr>
            <a:spLocks noChangeArrowheads="1"/>
          </p:cNvSpPr>
          <p:nvPr/>
        </p:nvSpPr>
        <p:spPr bwMode="auto">
          <a:xfrm>
            <a:off x="4138671" y="319014"/>
            <a:ext cx="3005951" cy="769441"/>
          </a:xfrm>
          <a:prstGeom prst="rect">
            <a:avLst/>
          </a:prstGeom>
          <a:noFill/>
          <a:ln w="9525" algn="ctr">
            <a:noFill/>
            <a:miter lim="800000"/>
          </a:ln>
        </p:spPr>
        <p:txBody>
          <a:bodyPr wrap="none">
            <a:spAutoFit/>
          </a:bodyPr>
          <a:lstStyle/>
          <a:p>
            <a:pPr>
              <a:defRPr/>
            </a:pPr>
            <a:r>
              <a:rPr lang="zh-CN" altLang="en-US" sz="4400" cap="small" dirty="0">
                <a:latin typeface="黑体" panose="02010600030101010101" charset="-122"/>
                <a:ea typeface="黑体" panose="02010600030101010101" charset="-122"/>
              </a:rPr>
              <a:t>交流与讨论</a:t>
            </a:r>
            <a:endParaRPr lang="zh-CN" altLang="en-US" sz="4400" cap="small" dirty="0">
              <a:latin typeface="黑体" panose="02010600030101010101" charset="-122"/>
              <a:ea typeface="黑体" panose="02010600030101010101" charset="-122"/>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1843">
                                            <p:txEl>
                                              <p:pRg st="0" end="0"/>
                                            </p:txEl>
                                          </p:spTgt>
                                        </p:tgtEl>
                                        <p:attrNameLst>
                                          <p:attrName>style.visibility</p:attrName>
                                        </p:attrNameLst>
                                      </p:cBhvr>
                                      <p:to>
                                        <p:strVal val="visible"/>
                                      </p:to>
                                    </p:set>
                                    <p:animEffect transition="in" filter="blinds(horizontal)">
                                      <p:cBhvr>
                                        <p:cTn id="7" dur="500"/>
                                        <p:tgtEl>
                                          <p:spTgt spid="291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1843">
                                            <p:txEl>
                                              <p:pRg st="1" end="1"/>
                                            </p:txEl>
                                          </p:spTgt>
                                        </p:tgtEl>
                                        <p:attrNameLst>
                                          <p:attrName>style.visibility</p:attrName>
                                        </p:attrNameLst>
                                      </p:cBhvr>
                                      <p:to>
                                        <p:strVal val="visible"/>
                                      </p:to>
                                    </p:set>
                                    <p:animEffect transition="in" filter="blinds(horizontal)">
                                      <p:cBhvr>
                                        <p:cTn id="12" dur="500"/>
                                        <p:tgtEl>
                                          <p:spTgt spid="291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矩形 10"/>
          <p:cNvSpPr>
            <a:spLocks noChangeArrowheads="1"/>
          </p:cNvSpPr>
          <p:nvPr/>
        </p:nvSpPr>
        <p:spPr bwMode="auto">
          <a:xfrm>
            <a:off x="814918" y="260350"/>
            <a:ext cx="9696449" cy="646113"/>
          </a:xfrm>
          <a:prstGeom prst="rect">
            <a:avLst/>
          </a:prstGeom>
          <a:noFill/>
          <a:ln w="9525">
            <a:noFill/>
            <a:miter lim="800000"/>
          </a:ln>
        </p:spPr>
        <p:txBody>
          <a:bodyPr>
            <a:spAutoFit/>
          </a:bodyPr>
          <a:lstStyle/>
          <a:p>
            <a:r>
              <a:rPr lang="zh-CN" altLang="en-US" sz="3600" b="1" dirty="0" smtClean="0"/>
              <a:t>浮</a:t>
            </a:r>
            <a:r>
              <a:rPr lang="zh-CN" altLang="en-US" sz="3600" b="1" dirty="0"/>
              <a:t>沉条件在技术上的应用</a:t>
            </a:r>
            <a:endParaRPr lang="zh-CN" altLang="en-US" sz="3600" b="1" dirty="0"/>
          </a:p>
        </p:txBody>
      </p:sp>
      <p:sp>
        <p:nvSpPr>
          <p:cNvPr id="24580" name="矩形 11"/>
          <p:cNvSpPr>
            <a:spLocks noChangeArrowheads="1"/>
          </p:cNvSpPr>
          <p:nvPr/>
        </p:nvSpPr>
        <p:spPr bwMode="auto">
          <a:xfrm>
            <a:off x="814918" y="1268413"/>
            <a:ext cx="9201279" cy="523220"/>
          </a:xfrm>
          <a:prstGeom prst="rect">
            <a:avLst/>
          </a:prstGeom>
          <a:noFill/>
          <a:ln w="9525">
            <a:noFill/>
            <a:miter lim="800000"/>
          </a:ln>
        </p:spPr>
        <p:txBody>
          <a:bodyPr wrap="square">
            <a:spAutoFit/>
          </a:bodyPr>
          <a:lstStyle/>
          <a:p>
            <a:r>
              <a:rPr lang="zh-CN" altLang="en-US" sz="2800" b="1" dirty="0"/>
              <a:t>      根据物体的浮沉条件，可以控制物体在液体中的浮沉。</a:t>
            </a:r>
            <a:endParaRPr lang="zh-CN" altLang="en-US" sz="2800" b="1" dirty="0"/>
          </a:p>
        </p:txBody>
      </p:sp>
      <p:sp>
        <p:nvSpPr>
          <p:cNvPr id="24581" name="矩形 12"/>
          <p:cNvSpPr>
            <a:spLocks noChangeArrowheads="1"/>
          </p:cNvSpPr>
          <p:nvPr/>
        </p:nvSpPr>
        <p:spPr bwMode="auto">
          <a:xfrm>
            <a:off x="622300" y="2766721"/>
            <a:ext cx="11569700" cy="523220"/>
          </a:xfrm>
          <a:prstGeom prst="rect">
            <a:avLst/>
          </a:prstGeom>
          <a:noFill/>
          <a:ln w="9525">
            <a:noFill/>
            <a:miter lim="800000"/>
          </a:ln>
        </p:spPr>
        <p:txBody>
          <a:bodyPr>
            <a:spAutoFit/>
          </a:bodyPr>
          <a:lstStyle/>
          <a:p>
            <a:r>
              <a:rPr lang="zh-CN" altLang="en-US" sz="2800" b="1" dirty="0"/>
              <a:t>    利用物体浮沉条件的关键是调节重力</a:t>
            </a:r>
            <a:r>
              <a:rPr lang="en-US" altLang="zh-CN" sz="2800" b="1" dirty="0"/>
              <a:t>G</a:t>
            </a:r>
            <a:r>
              <a:rPr lang="zh-CN" altLang="en-US" sz="2800" b="1" dirty="0"/>
              <a:t>和浮力</a:t>
            </a:r>
            <a:r>
              <a:rPr lang="en-US" altLang="zh-CN" sz="2800" b="1" dirty="0"/>
              <a:t>F</a:t>
            </a:r>
            <a:r>
              <a:rPr lang="zh-CN" altLang="en-US" sz="2800" b="1" baseline="-25000" dirty="0"/>
              <a:t>浮</a:t>
            </a:r>
            <a:r>
              <a:rPr lang="zh-CN" altLang="en-US" sz="2800" b="1" dirty="0"/>
              <a:t>的关系。</a:t>
            </a:r>
            <a:endParaRPr lang="zh-CN" altLang="en-US" sz="2800" b="1" dirty="0"/>
          </a:p>
        </p:txBody>
      </p:sp>
      <p:sp>
        <p:nvSpPr>
          <p:cNvPr id="24582" name="矩形 13"/>
          <p:cNvSpPr>
            <a:spLocks noChangeArrowheads="1"/>
          </p:cNvSpPr>
          <p:nvPr/>
        </p:nvSpPr>
        <p:spPr bwMode="auto">
          <a:xfrm>
            <a:off x="527051" y="4292600"/>
            <a:ext cx="11040533" cy="523220"/>
          </a:xfrm>
          <a:prstGeom prst="rect">
            <a:avLst/>
          </a:prstGeom>
          <a:noFill/>
          <a:ln w="9525">
            <a:noFill/>
            <a:miter lim="800000"/>
          </a:ln>
        </p:spPr>
        <p:txBody>
          <a:bodyPr>
            <a:spAutoFit/>
          </a:bodyPr>
          <a:lstStyle/>
          <a:p>
            <a:r>
              <a:rPr lang="en-US" altLang="zh-CN" sz="2800" b="1" dirty="0">
                <a:latin typeface="宋体" panose="02010600030101010101" pitchFamily="2" charset="-122"/>
              </a:rPr>
              <a:t>    (1)</a:t>
            </a:r>
            <a:r>
              <a:rPr lang="zh-CN" altLang="en-US" sz="2800" b="1" dirty="0">
                <a:latin typeface="宋体" panose="02010600030101010101" pitchFamily="2" charset="-122"/>
              </a:rPr>
              <a:t>若保持浮力不变，可改变自身的重力，实现沉浮；</a:t>
            </a:r>
            <a:endParaRPr lang="zh-CN" altLang="en-US" sz="2800" b="1" dirty="0">
              <a:latin typeface="宋体" panose="02010600030101010101" pitchFamily="2" charset="-122"/>
            </a:endParaRPr>
          </a:p>
        </p:txBody>
      </p:sp>
      <p:sp>
        <p:nvSpPr>
          <p:cNvPr id="24583" name="矩形 14"/>
          <p:cNvSpPr>
            <a:spLocks noChangeArrowheads="1"/>
          </p:cNvSpPr>
          <p:nvPr/>
        </p:nvSpPr>
        <p:spPr bwMode="auto">
          <a:xfrm>
            <a:off x="624418" y="5300664"/>
            <a:ext cx="11040533" cy="954087"/>
          </a:xfrm>
          <a:prstGeom prst="rect">
            <a:avLst/>
          </a:prstGeom>
          <a:noFill/>
          <a:ln w="9525">
            <a:noFill/>
            <a:miter lim="800000"/>
          </a:ln>
        </p:spPr>
        <p:txBody>
          <a:bodyPr>
            <a:spAutoFit/>
          </a:bodyPr>
          <a:lstStyle/>
          <a:p>
            <a:r>
              <a:rPr lang="en-US" altLang="zh-CN" sz="2800" b="1" dirty="0">
                <a:latin typeface="宋体" panose="02010600030101010101" pitchFamily="2" charset="-122"/>
              </a:rPr>
              <a:t>   (2)</a:t>
            </a:r>
            <a:r>
              <a:rPr lang="zh-CN" altLang="en-US" sz="2800" b="1" dirty="0">
                <a:latin typeface="宋体" panose="02010600030101010101" pitchFamily="2" charset="-122"/>
              </a:rPr>
              <a:t>若保持重力不变，可改变排开液体（或气体）的体积</a:t>
            </a:r>
            <a:r>
              <a:rPr lang="zh-CN" altLang="en-US" sz="2800" b="1" dirty="0"/>
              <a:t>或液体</a:t>
            </a:r>
            <a:r>
              <a:rPr lang="zh-CN" altLang="en-US" sz="2800" b="1" dirty="0">
                <a:latin typeface="宋体" panose="02010600030101010101" pitchFamily="2" charset="-122"/>
              </a:rPr>
              <a:t>（或气体）</a:t>
            </a:r>
            <a:r>
              <a:rPr lang="zh-CN" altLang="en-US" sz="2800" b="1" dirty="0"/>
              <a:t>密度的大小</a:t>
            </a:r>
            <a:r>
              <a:rPr lang="zh-CN" altLang="en-US" sz="2800" b="1" dirty="0">
                <a:latin typeface="宋体" panose="02010600030101010101" pitchFamily="2" charset="-122"/>
              </a:rPr>
              <a:t>实现沉浮。</a:t>
            </a:r>
            <a:endParaRPr lang="zh-CN" altLang="en-US" sz="2800" b="1" dirty="0">
              <a:latin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 calcmode="lin" valueType="num">
                                      <p:cBhvr additive="base">
                                        <p:cTn id="7" dur="500" fill="hold"/>
                                        <p:tgtEl>
                                          <p:spTgt spid="245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81">
                                            <p:txEl>
                                              <p:pRg st="0" end="0"/>
                                            </p:txEl>
                                          </p:spTgt>
                                        </p:tgtEl>
                                        <p:attrNameLst>
                                          <p:attrName>style.visibility</p:attrName>
                                        </p:attrNameLst>
                                      </p:cBhvr>
                                      <p:to>
                                        <p:strVal val="visible"/>
                                      </p:to>
                                    </p:set>
                                    <p:anim calcmode="lin" valueType="num">
                                      <p:cBhvr additive="base">
                                        <p:cTn id="13" dur="500" fill="hold"/>
                                        <p:tgtEl>
                                          <p:spTgt spid="2458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582">
                                            <p:txEl>
                                              <p:pRg st="0" end="0"/>
                                            </p:txEl>
                                          </p:spTgt>
                                        </p:tgtEl>
                                        <p:attrNameLst>
                                          <p:attrName>style.visibility</p:attrName>
                                        </p:attrNameLst>
                                      </p:cBhvr>
                                      <p:to>
                                        <p:strVal val="visible"/>
                                      </p:to>
                                    </p:set>
                                    <p:anim calcmode="lin" valueType="num">
                                      <p:cBhvr additive="base">
                                        <p:cTn id="19" dur="500" fill="hold"/>
                                        <p:tgtEl>
                                          <p:spTgt spid="2458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583">
                                            <p:txEl>
                                              <p:pRg st="0" end="0"/>
                                            </p:txEl>
                                          </p:spTgt>
                                        </p:tgtEl>
                                        <p:attrNameLst>
                                          <p:attrName>style.visibility</p:attrName>
                                        </p:attrNameLst>
                                      </p:cBhvr>
                                      <p:to>
                                        <p:strVal val="visible"/>
                                      </p:to>
                                    </p:set>
                                    <p:anim calcmode="lin" valueType="num">
                                      <p:cBhvr additive="base">
                                        <p:cTn id="25" dur="500" fill="hold"/>
                                        <p:tgtEl>
                                          <p:spTgt spid="2458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8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组合 3"/>
          <p:cNvGrpSpPr/>
          <p:nvPr/>
        </p:nvGrpSpPr>
        <p:grpSpPr>
          <a:xfrm>
            <a:off x="3984780" y="2405790"/>
            <a:ext cx="4526174" cy="1175563"/>
            <a:chOff x="3441321" y="2632298"/>
            <a:chExt cx="4526174" cy="1175563"/>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41321" y="2632298"/>
              <a:ext cx="1173543" cy="1175563"/>
            </a:xfrm>
            <a:prstGeom prst="rect">
              <a:avLst/>
            </a:prstGeom>
          </p:spPr>
        </p:pic>
        <p:sp>
          <p:nvSpPr>
            <p:cNvPr id="13" name="矩形 12"/>
            <p:cNvSpPr/>
            <p:nvPr/>
          </p:nvSpPr>
          <p:spPr>
            <a:xfrm>
              <a:off x="4805607" y="2823905"/>
              <a:ext cx="3161888" cy="769441"/>
            </a:xfrm>
            <a:prstGeom prst="rect">
              <a:avLst/>
            </a:prstGeom>
            <a:solidFill>
              <a:srgbClr val="943C57"/>
            </a:solidFill>
          </p:spPr>
          <p:txBody>
            <a:bodyPr wrap="square">
              <a:spAutoFit/>
            </a:bodyPr>
            <a:lstStyle/>
            <a:p>
              <a:r>
                <a:rPr lang="zh-CN" altLang="en-US" sz="4400" b="1" dirty="0" smtClean="0">
                  <a:solidFill>
                    <a:schemeClr val="bg1"/>
                  </a:solidFill>
                </a:rPr>
                <a:t>谢谢大家</a:t>
              </a:r>
              <a:endParaRPr lang="zh-CN" altLang="en-US" sz="4400" b="1" dirty="0">
                <a:solidFill>
                  <a:schemeClr val="bg1"/>
                </a:solidFill>
              </a:endParaRPr>
            </a:p>
          </p:txBody>
        </p:sp>
      </p:grpSp>
      <p:grpSp>
        <p:nvGrpSpPr>
          <p:cNvPr id="14" name="组合 13"/>
          <p:cNvGrpSpPr/>
          <p:nvPr/>
        </p:nvGrpSpPr>
        <p:grpSpPr>
          <a:xfrm>
            <a:off x="4330908" y="5273061"/>
            <a:ext cx="3043353" cy="563940"/>
            <a:chOff x="5110461" y="5524641"/>
            <a:chExt cx="3043353" cy="563940"/>
          </a:xfrm>
        </p:grpSpPr>
        <p:grpSp>
          <p:nvGrpSpPr>
            <p:cNvPr id="15" name="组合 14"/>
            <p:cNvGrpSpPr/>
            <p:nvPr/>
          </p:nvGrpSpPr>
          <p:grpSpPr>
            <a:xfrm>
              <a:off x="5110461" y="5524641"/>
              <a:ext cx="3043353" cy="563940"/>
              <a:chOff x="5301204" y="3892038"/>
              <a:chExt cx="3043353" cy="563940"/>
            </a:xfrm>
          </p:grpSpPr>
          <p:sp>
            <p:nvSpPr>
              <p:cNvPr id="17" name="矩形 16"/>
              <p:cNvSpPr/>
              <p:nvPr/>
            </p:nvSpPr>
            <p:spPr>
              <a:xfrm>
                <a:off x="5301204" y="3892038"/>
                <a:ext cx="3043353" cy="563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943C57"/>
                  </a:solidFill>
                  <a:latin typeface="微软雅黑" charset="-122"/>
                  <a:ea typeface="微软雅黑" charset="-122"/>
                </a:endParaRPr>
              </a:p>
            </p:txBody>
          </p:sp>
          <p:cxnSp>
            <p:nvCxnSpPr>
              <p:cNvPr id="18" name="直接连接符 17"/>
              <p:cNvCxnSpPr/>
              <p:nvPr/>
            </p:nvCxnSpPr>
            <p:spPr>
              <a:xfrm>
                <a:off x="5442315" y="4455978"/>
                <a:ext cx="2793999" cy="0"/>
              </a:xfrm>
              <a:prstGeom prst="line">
                <a:avLst/>
              </a:prstGeom>
              <a:ln w="12700" cap="rnd">
                <a:solidFill>
                  <a:srgbClr val="943C57"/>
                </a:solidFill>
                <a:round/>
                <a:tailEnd type="none" w="sm" len="sm"/>
              </a:ln>
            </p:spPr>
            <p:style>
              <a:lnRef idx="1">
                <a:schemeClr val="accent1"/>
              </a:lnRef>
              <a:fillRef idx="0">
                <a:schemeClr val="accent1"/>
              </a:fillRef>
              <a:effectRef idx="0">
                <a:schemeClr val="accent1"/>
              </a:effectRef>
              <a:fontRef idx="minor">
                <a:schemeClr val="tx1"/>
              </a:fontRef>
            </p:style>
          </p:cxnSp>
        </p:grpSp>
        <p:cxnSp>
          <p:nvCxnSpPr>
            <p:cNvPr id="16" name="直接连接符 15"/>
            <p:cNvCxnSpPr/>
            <p:nvPr/>
          </p:nvCxnSpPr>
          <p:spPr>
            <a:xfrm>
              <a:off x="5251572" y="5524641"/>
              <a:ext cx="2793999" cy="0"/>
            </a:xfrm>
            <a:prstGeom prst="line">
              <a:avLst/>
            </a:prstGeom>
            <a:ln w="12700" cap="rnd">
              <a:solidFill>
                <a:srgbClr val="943C57"/>
              </a:solidFill>
              <a:round/>
              <a:tailEnd type="none" w="sm"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 name="矩形 51"/>
          <p:cNvSpPr/>
          <p:nvPr/>
        </p:nvSpPr>
        <p:spPr>
          <a:xfrm>
            <a:off x="5052964" y="2777425"/>
            <a:ext cx="3214736" cy="830997"/>
          </a:xfrm>
          <a:prstGeom prst="rect">
            <a:avLst/>
          </a:prstGeom>
        </p:spPr>
        <p:txBody>
          <a:bodyPr wrap="square" anchor="ctr">
            <a:spAutoFit/>
          </a:bodyPr>
          <a:lstStyle/>
          <a:p>
            <a:r>
              <a:rPr lang="zh-CN" altLang="en-US" sz="4800" b="1" dirty="0" smtClean="0">
                <a:latin typeface="+mj-ea"/>
                <a:ea typeface="+mj-ea"/>
                <a:cs typeface="微软雅黑"/>
              </a:rPr>
              <a:t>教材分析</a:t>
            </a:r>
            <a:endParaRPr lang="en-US" altLang="zh-CN" sz="4800" b="1" dirty="0">
              <a:latin typeface="+mj-ea"/>
              <a:ea typeface="+mj-ea"/>
              <a:cs typeface="微软雅黑"/>
            </a:endParaRPr>
          </a:p>
        </p:txBody>
      </p:sp>
      <p:sp>
        <p:nvSpPr>
          <p:cNvPr id="53" name="矩形 52"/>
          <p:cNvSpPr/>
          <p:nvPr/>
        </p:nvSpPr>
        <p:spPr>
          <a:xfrm>
            <a:off x="3605353" y="2471740"/>
            <a:ext cx="1153329" cy="461665"/>
          </a:xfrm>
          <a:prstGeom prst="rect">
            <a:avLst/>
          </a:prstGeom>
        </p:spPr>
        <p:txBody>
          <a:bodyPr wrap="none">
            <a:spAutoFit/>
          </a:bodyPr>
          <a:lstStyle/>
          <a:p>
            <a:pPr lvl="0"/>
            <a:r>
              <a:rPr lang="en-US" altLang="zh-CN" sz="2400" dirty="0">
                <a:solidFill>
                  <a:prstClr val="black"/>
                </a:solidFill>
                <a:latin typeface="微软雅黑" charset="-122"/>
                <a:ea typeface="微软雅黑" charset="-122"/>
              </a:rPr>
              <a:t> </a:t>
            </a:r>
            <a:r>
              <a:rPr lang="en-US" altLang="zh-CN" sz="2400" dirty="0" smtClean="0">
                <a:solidFill>
                  <a:prstClr val="black"/>
                </a:solidFill>
                <a:latin typeface="微软雅黑" charset="-122"/>
                <a:ea typeface="微软雅黑" charset="-122"/>
              </a:rPr>
              <a:t>part 1</a:t>
            </a:r>
            <a:endParaRPr kumimoji="1" lang="zh-CN" altLang="en-US" sz="2400" dirty="0">
              <a:solidFill>
                <a:prstClr val="black"/>
              </a:solidFill>
              <a:latin typeface="微软雅黑" charset="-122"/>
              <a:ea typeface="微软雅黑" charset="-122"/>
            </a:endParaRPr>
          </a:p>
        </p:txBody>
      </p:sp>
      <p:sp>
        <p:nvSpPr>
          <p:cNvPr id="50" name="矩形 49"/>
          <p:cNvSpPr/>
          <p:nvPr/>
        </p:nvSpPr>
        <p:spPr>
          <a:xfrm>
            <a:off x="3587483" y="2777425"/>
            <a:ext cx="1370449" cy="830997"/>
          </a:xfrm>
          <a:prstGeom prst="rect">
            <a:avLst/>
          </a:prstGeom>
        </p:spPr>
        <p:txBody>
          <a:bodyPr wrap="square" anchor="ctr">
            <a:spAutoFit/>
          </a:bodyPr>
          <a:lstStyle/>
          <a:p>
            <a:pPr algn="ctr"/>
            <a:r>
              <a:rPr lang="en-US" altLang="zh-CN" sz="4800" dirty="0" smtClean="0">
                <a:latin typeface="+mj-ea"/>
                <a:ea typeface="+mj-ea"/>
                <a:cs typeface="微软雅黑"/>
              </a:rPr>
              <a:t>01</a:t>
            </a:r>
            <a:endParaRPr lang="en-US" altLang="zh-CN" sz="4800" dirty="0">
              <a:latin typeface="+mj-ea"/>
              <a:ea typeface="+mj-ea"/>
              <a:cs typeface="微软雅黑"/>
            </a:endParaRPr>
          </a:p>
        </p:txBody>
      </p:sp>
      <p:cxnSp>
        <p:nvCxnSpPr>
          <p:cNvPr id="51" name="直接连接符 50"/>
          <p:cNvCxnSpPr/>
          <p:nvPr/>
        </p:nvCxnSpPr>
        <p:spPr>
          <a:xfrm>
            <a:off x="4885308" y="2819820"/>
            <a:ext cx="0" cy="746206"/>
          </a:xfrm>
          <a:prstGeom prst="line">
            <a:avLst/>
          </a:prstGeom>
          <a:ln w="12700" cap="rnd">
            <a:solidFill>
              <a:schemeClr val="bg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8" name="组合 47"/>
          <p:cNvGrpSpPr/>
          <p:nvPr/>
        </p:nvGrpSpPr>
        <p:grpSpPr>
          <a:xfrm>
            <a:off x="3957852" y="-279311"/>
            <a:ext cx="2944600" cy="954107"/>
            <a:chOff x="5594350" y="-279311"/>
            <a:chExt cx="1612901" cy="954107"/>
          </a:xfrm>
        </p:grpSpPr>
        <p:sp>
          <p:nvSpPr>
            <p:cNvPr id="14" name="矩形 13"/>
            <p:cNvSpPr/>
            <p:nvPr/>
          </p:nvSpPr>
          <p:spPr>
            <a:xfrm>
              <a:off x="5594350" y="0"/>
              <a:ext cx="1612901" cy="382408"/>
            </a:xfrm>
            <a:prstGeom prst="rect">
              <a:avLst/>
            </a:prstGeom>
            <a:solidFill>
              <a:srgbClr val="AB4A70"/>
            </a:solidFill>
            <a:ln>
              <a:solidFill>
                <a:srgbClr val="AB4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7" name="组合 16"/>
            <p:cNvGrpSpPr/>
            <p:nvPr/>
          </p:nvGrpSpPr>
          <p:grpSpPr>
            <a:xfrm>
              <a:off x="5594350" y="-279311"/>
              <a:ext cx="1612901" cy="954107"/>
              <a:chOff x="4991099" y="-236987"/>
              <a:chExt cx="1612901" cy="954107"/>
            </a:xfrm>
          </p:grpSpPr>
          <p:sp>
            <p:nvSpPr>
              <p:cNvPr id="12" name="矩形 11"/>
              <p:cNvSpPr/>
              <p:nvPr/>
            </p:nvSpPr>
            <p:spPr>
              <a:xfrm>
                <a:off x="5521023" y="-236987"/>
                <a:ext cx="1082977" cy="954107"/>
              </a:xfrm>
              <a:prstGeom prst="rect">
                <a:avLst/>
              </a:prstGeom>
            </p:spPr>
            <p:txBody>
              <a:bodyPr wrap="square" anchor="ctr">
                <a:spAutoFit/>
              </a:bodyPr>
              <a:lstStyle/>
              <a:p>
                <a:r>
                  <a:rPr lang="zh-CN" altLang="en-US" sz="2800" dirty="0" smtClean="0">
                    <a:solidFill>
                      <a:schemeClr val="bg1"/>
                    </a:solidFill>
                    <a:latin typeface="+mj-ea"/>
                    <a:ea typeface="+mj-ea"/>
                    <a:cs typeface="微软雅黑"/>
                  </a:rPr>
                  <a:t>教材分析</a:t>
                </a:r>
                <a:endParaRPr lang="en-US" altLang="zh-CN" sz="2800" dirty="0">
                  <a:solidFill>
                    <a:schemeClr val="bg1"/>
                  </a:solidFill>
                  <a:latin typeface="+mj-ea"/>
                  <a:ea typeface="+mj-ea"/>
                  <a:cs typeface="微软雅黑"/>
                </a:endParaRPr>
              </a:p>
            </p:txBody>
          </p:sp>
          <p:sp>
            <p:nvSpPr>
              <p:cNvPr id="10" name="矩形 9"/>
              <p:cNvSpPr/>
              <p:nvPr/>
            </p:nvSpPr>
            <p:spPr>
              <a:xfrm>
                <a:off x="4991099" y="-236987"/>
                <a:ext cx="471535" cy="954107"/>
              </a:xfrm>
              <a:prstGeom prst="rect">
                <a:avLst/>
              </a:prstGeom>
            </p:spPr>
            <p:txBody>
              <a:bodyPr wrap="square" anchor="ctr">
                <a:spAutoFit/>
              </a:bodyPr>
              <a:lstStyle/>
              <a:p>
                <a:pPr algn="ctr"/>
                <a:r>
                  <a:rPr lang="en-US" altLang="zh-CN" sz="2800" dirty="0" smtClean="0">
                    <a:solidFill>
                      <a:schemeClr val="bg1"/>
                    </a:solidFill>
                    <a:latin typeface="+mj-ea"/>
                    <a:ea typeface="+mj-ea"/>
                    <a:cs typeface="微软雅黑"/>
                  </a:rPr>
                  <a:t>01</a:t>
                </a:r>
                <a:endParaRPr lang="en-US" altLang="zh-CN" sz="2800" dirty="0">
                  <a:solidFill>
                    <a:schemeClr val="bg1"/>
                  </a:solidFill>
                  <a:latin typeface="+mj-ea"/>
                  <a:ea typeface="+mj-ea"/>
                  <a:cs typeface="微软雅黑"/>
                </a:endParaRPr>
              </a:p>
            </p:txBody>
          </p:sp>
          <p:cxnSp>
            <p:nvCxnSpPr>
              <p:cNvPr id="11" name="直接连接符 10"/>
              <p:cNvCxnSpPr/>
              <p:nvPr/>
            </p:nvCxnSpPr>
            <p:spPr>
              <a:xfrm>
                <a:off x="5482026" y="96066"/>
                <a:ext cx="0" cy="288000"/>
              </a:xfrm>
              <a:prstGeom prst="line">
                <a:avLst/>
              </a:prstGeom>
              <a:ln w="12700" cap="rnd">
                <a:solidFill>
                  <a:schemeClr val="bg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grpSp>
      </p:grpSp>
      <p:sp>
        <p:nvSpPr>
          <p:cNvPr id="22" name="矩形 21"/>
          <p:cNvSpPr/>
          <p:nvPr/>
        </p:nvSpPr>
        <p:spPr>
          <a:xfrm>
            <a:off x="2178652" y="1651000"/>
            <a:ext cx="3921897" cy="1015663"/>
          </a:xfrm>
          <a:prstGeom prst="rect">
            <a:avLst/>
          </a:prstGeom>
        </p:spPr>
        <p:txBody>
          <a:bodyPr wrap="square">
            <a:spAutoFit/>
          </a:bodyPr>
          <a:lstStyle/>
          <a:p>
            <a:pPr defTabSz="1218565">
              <a:defRPr/>
            </a:pPr>
            <a:r>
              <a:rPr lang="zh-CN" altLang="zh-CN" sz="2000" dirty="0" smtClean="0"/>
              <a:t>本节内容是人教版教科书八年级物理下册第十章第三节《物体的浮沉条件及应用 》。</a:t>
            </a:r>
            <a:endParaRPr lang="en-US" altLang="zh-CN" sz="2000" b="1" kern="0" dirty="0">
              <a:ea typeface="微软雅黑" charset="0"/>
            </a:endParaRPr>
          </a:p>
        </p:txBody>
      </p:sp>
      <p:sp>
        <p:nvSpPr>
          <p:cNvPr id="25" name="矩形 24"/>
          <p:cNvSpPr/>
          <p:nvPr/>
        </p:nvSpPr>
        <p:spPr>
          <a:xfrm>
            <a:off x="2312240" y="3867364"/>
            <a:ext cx="3692775" cy="1631216"/>
          </a:xfrm>
          <a:prstGeom prst="rect">
            <a:avLst/>
          </a:prstGeom>
        </p:spPr>
        <p:txBody>
          <a:bodyPr wrap="square">
            <a:spAutoFit/>
          </a:bodyPr>
          <a:lstStyle/>
          <a:p>
            <a:pPr defTabSz="1218565">
              <a:defRPr/>
            </a:pPr>
            <a:r>
              <a:rPr lang="zh-CN" altLang="zh-CN" sz="2000" dirty="0" smtClean="0"/>
              <a:t>内容与生活实际的联系非常紧密，符合新课标的基本理念</a:t>
            </a:r>
            <a:r>
              <a:rPr lang="en-US" altLang="zh-CN" sz="2000" dirty="0" smtClean="0"/>
              <a:t>-----</a:t>
            </a:r>
            <a:r>
              <a:rPr lang="zh-CN" altLang="zh-CN" sz="2000" dirty="0" smtClean="0"/>
              <a:t>“从生活走向物理，从物理走向社会”，培养学生学以致用的意识。</a:t>
            </a:r>
            <a:endParaRPr lang="en-US" altLang="zh-CN" sz="2000" b="1" kern="0" dirty="0">
              <a:ea typeface="微软雅黑" charset="0"/>
            </a:endParaRPr>
          </a:p>
        </p:txBody>
      </p:sp>
      <p:sp>
        <p:nvSpPr>
          <p:cNvPr id="28" name="矩形 27"/>
          <p:cNvSpPr/>
          <p:nvPr/>
        </p:nvSpPr>
        <p:spPr>
          <a:xfrm>
            <a:off x="7586662" y="3881437"/>
            <a:ext cx="4288353" cy="1631216"/>
          </a:xfrm>
          <a:prstGeom prst="rect">
            <a:avLst/>
          </a:prstGeom>
        </p:spPr>
        <p:txBody>
          <a:bodyPr wrap="none">
            <a:spAutoFit/>
          </a:bodyPr>
          <a:lstStyle/>
          <a:p>
            <a:pPr defTabSz="1218565">
              <a:defRPr/>
            </a:pPr>
            <a:r>
              <a:rPr lang="zh-CN" altLang="zh-CN" sz="2000" dirty="0" smtClean="0"/>
              <a:t>本节内容采用先对物体上浮、悬浮、</a:t>
            </a:r>
            <a:endParaRPr lang="en-US" altLang="zh-CN" sz="2000" dirty="0" smtClean="0"/>
          </a:p>
          <a:p>
            <a:pPr defTabSz="1218565">
              <a:defRPr/>
            </a:pPr>
            <a:r>
              <a:rPr lang="zh-CN" altLang="zh-CN" sz="2000" dirty="0" smtClean="0"/>
              <a:t>下沉做出力的示意图的方法引出物</a:t>
            </a:r>
            <a:endParaRPr lang="en-US" altLang="zh-CN" sz="2000" dirty="0" smtClean="0"/>
          </a:p>
          <a:p>
            <a:pPr defTabSz="1218565">
              <a:defRPr/>
            </a:pPr>
            <a:r>
              <a:rPr lang="zh-CN" altLang="zh-CN" sz="2000" dirty="0" smtClean="0"/>
              <a:t>体浮沉的条件，学生在前两节内容</a:t>
            </a:r>
            <a:endParaRPr lang="en-US" altLang="zh-CN" sz="2000" dirty="0" smtClean="0"/>
          </a:p>
          <a:p>
            <a:pPr defTabSz="1218565">
              <a:defRPr/>
            </a:pPr>
            <a:r>
              <a:rPr lang="zh-CN" altLang="zh-CN" sz="2000" dirty="0" smtClean="0"/>
              <a:t>的基础上运用第一章力的知识，较</a:t>
            </a:r>
            <a:endParaRPr lang="en-US" altLang="zh-CN" sz="2000" dirty="0" smtClean="0"/>
          </a:p>
          <a:p>
            <a:pPr defTabSz="1218565">
              <a:defRPr/>
            </a:pPr>
            <a:r>
              <a:rPr lang="zh-CN" altLang="zh-CN" sz="2000" dirty="0" smtClean="0"/>
              <a:t>容易得出正确的结论。</a:t>
            </a:r>
            <a:endParaRPr lang="en-US" altLang="zh-CN" sz="2000" b="1" kern="0" dirty="0">
              <a:ea typeface="微软雅黑" charset="0"/>
            </a:endParaRPr>
          </a:p>
        </p:txBody>
      </p:sp>
      <p:sp>
        <p:nvSpPr>
          <p:cNvPr id="35" name="矩形 34"/>
          <p:cNvSpPr/>
          <p:nvPr/>
        </p:nvSpPr>
        <p:spPr>
          <a:xfrm>
            <a:off x="7375704" y="1265237"/>
            <a:ext cx="4544834" cy="1938992"/>
          </a:xfrm>
          <a:prstGeom prst="rect">
            <a:avLst/>
          </a:prstGeom>
        </p:spPr>
        <p:txBody>
          <a:bodyPr wrap="none">
            <a:spAutoFit/>
          </a:bodyPr>
          <a:lstStyle/>
          <a:p>
            <a:pPr defTabSz="1218565">
              <a:defRPr/>
            </a:pPr>
            <a:r>
              <a:rPr lang="zh-CN" altLang="zh-CN" sz="2000" dirty="0" smtClean="0"/>
              <a:t>本节课是在前面学习了浮力概念及阿基</a:t>
            </a:r>
            <a:endParaRPr lang="en-US" altLang="zh-CN" sz="2000" dirty="0" smtClean="0"/>
          </a:p>
          <a:p>
            <a:pPr defTabSz="1218565">
              <a:defRPr/>
            </a:pPr>
            <a:r>
              <a:rPr lang="zh-CN" altLang="zh-CN" sz="2000" dirty="0" smtClean="0"/>
              <a:t>米德原理的基础上展开的，可与前面的</a:t>
            </a:r>
            <a:endParaRPr lang="en-US" altLang="zh-CN" sz="2000" dirty="0" smtClean="0"/>
          </a:p>
          <a:p>
            <a:pPr defTabSz="1218565">
              <a:defRPr/>
            </a:pPr>
            <a:r>
              <a:rPr lang="zh-CN" altLang="zh-CN" sz="2000" dirty="0" smtClean="0"/>
              <a:t>内容构成了完整的浮力的知识体系。本</a:t>
            </a:r>
            <a:endParaRPr lang="en-US" altLang="zh-CN" sz="2000" dirty="0" smtClean="0"/>
          </a:p>
          <a:p>
            <a:pPr defTabSz="1218565">
              <a:defRPr/>
            </a:pPr>
            <a:r>
              <a:rPr lang="zh-CN" altLang="zh-CN" sz="2000" dirty="0" smtClean="0"/>
              <a:t>节知识将浮力、重力、二力平衡、密度</a:t>
            </a:r>
            <a:endParaRPr lang="en-US" altLang="zh-CN" sz="2000" dirty="0" smtClean="0"/>
          </a:p>
          <a:p>
            <a:pPr defTabSz="1218565">
              <a:defRPr/>
            </a:pPr>
            <a:r>
              <a:rPr lang="zh-CN" altLang="zh-CN" sz="2000" dirty="0" smtClean="0"/>
              <a:t>等知识紧密联系起来，是力学知识的综</a:t>
            </a:r>
            <a:endParaRPr lang="en-US" altLang="zh-CN" sz="2000" dirty="0" smtClean="0"/>
          </a:p>
          <a:p>
            <a:pPr defTabSz="1218565">
              <a:defRPr/>
            </a:pPr>
            <a:r>
              <a:rPr lang="zh-CN" altLang="zh-CN" sz="2000" dirty="0" smtClean="0"/>
              <a:t>合运用。</a:t>
            </a:r>
            <a:endParaRPr lang="en-US" altLang="zh-CN" sz="2000" b="1" kern="0" dirty="0">
              <a:ea typeface="微软雅黑" charset="0"/>
            </a:endParaRPr>
          </a:p>
        </p:txBody>
      </p:sp>
      <p:grpSp>
        <p:nvGrpSpPr>
          <p:cNvPr id="8" name="组合 7"/>
          <p:cNvGrpSpPr/>
          <p:nvPr/>
        </p:nvGrpSpPr>
        <p:grpSpPr>
          <a:xfrm>
            <a:off x="6116639" y="1636712"/>
            <a:ext cx="1107218" cy="1107218"/>
            <a:chOff x="6902451" y="1651000"/>
            <a:chExt cx="1107218" cy="1107218"/>
          </a:xfrm>
        </p:grpSpPr>
        <p:sp>
          <p:nvSpPr>
            <p:cNvPr id="34" name="矩形 33"/>
            <p:cNvSpPr/>
            <p:nvPr/>
          </p:nvSpPr>
          <p:spPr>
            <a:xfrm>
              <a:off x="6902451" y="1651000"/>
              <a:ext cx="1107218" cy="1107218"/>
            </a:xfrm>
            <a:prstGeom prst="rect">
              <a:avLst/>
            </a:prstGeom>
            <a:solidFill>
              <a:srgbClr val="AB4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7055791" y="1800092"/>
              <a:ext cx="800538" cy="809035"/>
              <a:chOff x="5451475" y="4286250"/>
              <a:chExt cx="1346201" cy="1360488"/>
            </a:xfrm>
            <a:solidFill>
              <a:schemeClr val="bg1"/>
            </a:solidFill>
          </p:grpSpPr>
          <p:sp>
            <p:nvSpPr>
              <p:cNvPr id="31" name="Freeform 22"/>
              <p:cNvSpPr/>
              <p:nvPr/>
            </p:nvSpPr>
            <p:spPr bwMode="auto">
              <a:xfrm>
                <a:off x="6338888" y="4343400"/>
                <a:ext cx="409575" cy="400050"/>
              </a:xfrm>
              <a:custGeom>
                <a:avLst/>
                <a:gdLst>
                  <a:gd name="T0" fmla="*/ 41 w 108"/>
                  <a:gd name="T1" fmla="*/ 0 h 106"/>
                  <a:gd name="T2" fmla="*/ 54 w 108"/>
                  <a:gd name="T3" fmla="*/ 6 h 106"/>
                  <a:gd name="T4" fmla="*/ 101 w 108"/>
                  <a:gd name="T5" fmla="*/ 52 h 106"/>
                  <a:gd name="T6" fmla="*/ 101 w 108"/>
                  <a:gd name="T7" fmla="*/ 79 h 106"/>
                  <a:gd name="T8" fmla="*/ 73 w 108"/>
                  <a:gd name="T9" fmla="*/ 106 h 106"/>
                  <a:gd name="T10" fmla="*/ 0 w 108"/>
                  <a:gd name="T11" fmla="*/ 33 h 106"/>
                  <a:gd name="T12" fmla="*/ 27 w 108"/>
                  <a:gd name="T13" fmla="*/ 6 h 106"/>
                  <a:gd name="T14" fmla="*/ 41 w 108"/>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06">
                    <a:moveTo>
                      <a:pt x="41" y="0"/>
                    </a:moveTo>
                    <a:cubicBezTo>
                      <a:pt x="45" y="0"/>
                      <a:pt x="50" y="2"/>
                      <a:pt x="54" y="6"/>
                    </a:cubicBezTo>
                    <a:cubicBezTo>
                      <a:pt x="101" y="52"/>
                      <a:pt x="101" y="52"/>
                      <a:pt x="101" y="52"/>
                    </a:cubicBezTo>
                    <a:cubicBezTo>
                      <a:pt x="108" y="59"/>
                      <a:pt x="108" y="71"/>
                      <a:pt x="101" y="79"/>
                    </a:cubicBezTo>
                    <a:cubicBezTo>
                      <a:pt x="73" y="106"/>
                      <a:pt x="73" y="106"/>
                      <a:pt x="73" y="106"/>
                    </a:cubicBezTo>
                    <a:cubicBezTo>
                      <a:pt x="0" y="33"/>
                      <a:pt x="0" y="33"/>
                      <a:pt x="0" y="33"/>
                    </a:cubicBezTo>
                    <a:cubicBezTo>
                      <a:pt x="27" y="6"/>
                      <a:pt x="27" y="6"/>
                      <a:pt x="27" y="6"/>
                    </a:cubicBezTo>
                    <a:cubicBezTo>
                      <a:pt x="31" y="2"/>
                      <a:pt x="36"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3"/>
              <p:cNvSpPr/>
              <p:nvPr/>
            </p:nvSpPr>
            <p:spPr bwMode="auto">
              <a:xfrm>
                <a:off x="5746750" y="4521200"/>
                <a:ext cx="819150" cy="819150"/>
              </a:xfrm>
              <a:custGeom>
                <a:avLst/>
                <a:gdLst>
                  <a:gd name="T0" fmla="*/ 516 w 516"/>
                  <a:gd name="T1" fmla="*/ 173 h 516"/>
                  <a:gd name="T2" fmla="*/ 173 w 516"/>
                  <a:gd name="T3" fmla="*/ 516 h 516"/>
                  <a:gd name="T4" fmla="*/ 0 w 516"/>
                  <a:gd name="T5" fmla="*/ 342 h 516"/>
                  <a:gd name="T6" fmla="*/ 342 w 516"/>
                  <a:gd name="T7" fmla="*/ 0 h 516"/>
                  <a:gd name="T8" fmla="*/ 516 w 516"/>
                  <a:gd name="T9" fmla="*/ 173 h 516"/>
                  <a:gd name="T10" fmla="*/ 516 w 516"/>
                  <a:gd name="T11" fmla="*/ 173 h 516"/>
                </a:gdLst>
                <a:ahLst/>
                <a:cxnLst>
                  <a:cxn ang="0">
                    <a:pos x="T0" y="T1"/>
                  </a:cxn>
                  <a:cxn ang="0">
                    <a:pos x="T2" y="T3"/>
                  </a:cxn>
                  <a:cxn ang="0">
                    <a:pos x="T4" y="T5"/>
                  </a:cxn>
                  <a:cxn ang="0">
                    <a:pos x="T6" y="T7"/>
                  </a:cxn>
                  <a:cxn ang="0">
                    <a:pos x="T8" y="T9"/>
                  </a:cxn>
                  <a:cxn ang="0">
                    <a:pos x="T10" y="T11"/>
                  </a:cxn>
                </a:cxnLst>
                <a:rect l="0" t="0" r="r" b="b"/>
                <a:pathLst>
                  <a:path w="516" h="516">
                    <a:moveTo>
                      <a:pt x="516" y="173"/>
                    </a:moveTo>
                    <a:lnTo>
                      <a:pt x="173" y="516"/>
                    </a:lnTo>
                    <a:lnTo>
                      <a:pt x="0" y="342"/>
                    </a:lnTo>
                    <a:lnTo>
                      <a:pt x="342" y="0"/>
                    </a:lnTo>
                    <a:lnTo>
                      <a:pt x="516" y="173"/>
                    </a:lnTo>
                    <a:lnTo>
                      <a:pt x="516" y="1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4"/>
              <p:cNvSpPr/>
              <p:nvPr/>
            </p:nvSpPr>
            <p:spPr bwMode="auto">
              <a:xfrm>
                <a:off x="5541963" y="5106988"/>
                <a:ext cx="434975" cy="430213"/>
              </a:xfrm>
              <a:custGeom>
                <a:avLst/>
                <a:gdLst>
                  <a:gd name="T0" fmla="*/ 100 w 274"/>
                  <a:gd name="T1" fmla="*/ 0 h 271"/>
                  <a:gd name="T2" fmla="*/ 274 w 274"/>
                  <a:gd name="T3" fmla="*/ 176 h 271"/>
                  <a:gd name="T4" fmla="*/ 245 w 274"/>
                  <a:gd name="T5" fmla="*/ 204 h 271"/>
                  <a:gd name="T6" fmla="*/ 0 w 274"/>
                  <a:gd name="T7" fmla="*/ 271 h 271"/>
                  <a:gd name="T8" fmla="*/ 69 w 274"/>
                  <a:gd name="T9" fmla="*/ 28 h 271"/>
                  <a:gd name="T10" fmla="*/ 100 w 274"/>
                  <a:gd name="T11" fmla="*/ 0 h 271"/>
                  <a:gd name="T12" fmla="*/ 100 w 274"/>
                  <a:gd name="T13" fmla="*/ 0 h 271"/>
                  <a:gd name="T14" fmla="*/ 100 w 274"/>
                  <a:gd name="T15" fmla="*/ 0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271">
                    <a:moveTo>
                      <a:pt x="100" y="0"/>
                    </a:moveTo>
                    <a:lnTo>
                      <a:pt x="274" y="176"/>
                    </a:lnTo>
                    <a:lnTo>
                      <a:pt x="245" y="204"/>
                    </a:lnTo>
                    <a:lnTo>
                      <a:pt x="0" y="271"/>
                    </a:lnTo>
                    <a:lnTo>
                      <a:pt x="69" y="28"/>
                    </a:lnTo>
                    <a:lnTo>
                      <a:pt x="100" y="0"/>
                    </a:lnTo>
                    <a:lnTo>
                      <a:pt x="100" y="0"/>
                    </a:lnTo>
                    <a:lnTo>
                      <a:pt x="10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5"/>
              <p:cNvSpPr/>
              <p:nvPr/>
            </p:nvSpPr>
            <p:spPr bwMode="auto">
              <a:xfrm>
                <a:off x="5451475" y="4286250"/>
                <a:ext cx="661988" cy="608013"/>
              </a:xfrm>
              <a:custGeom>
                <a:avLst/>
                <a:gdLst>
                  <a:gd name="T0" fmla="*/ 71 w 175"/>
                  <a:gd name="T1" fmla="*/ 161 h 161"/>
                  <a:gd name="T2" fmla="*/ 0 w 175"/>
                  <a:gd name="T3" fmla="*/ 88 h 161"/>
                  <a:gd name="T4" fmla="*/ 81 w 175"/>
                  <a:gd name="T5" fmla="*/ 10 h 161"/>
                  <a:gd name="T6" fmla="*/ 106 w 175"/>
                  <a:gd name="T7" fmla="*/ 0 h 161"/>
                  <a:gd name="T8" fmla="*/ 135 w 175"/>
                  <a:gd name="T9" fmla="*/ 13 h 161"/>
                  <a:gd name="T10" fmla="*/ 135 w 175"/>
                  <a:gd name="T11" fmla="*/ 13 h 161"/>
                  <a:gd name="T12" fmla="*/ 175 w 175"/>
                  <a:gd name="T13" fmla="*/ 51 h 161"/>
                  <a:gd name="T14" fmla="*/ 163 w 175"/>
                  <a:gd name="T15" fmla="*/ 63 h 161"/>
                  <a:gd name="T16" fmla="*/ 124 w 175"/>
                  <a:gd name="T17" fmla="*/ 25 h 161"/>
                  <a:gd name="T18" fmla="*/ 106 w 175"/>
                  <a:gd name="T19" fmla="*/ 17 h 161"/>
                  <a:gd name="T20" fmla="*/ 91 w 175"/>
                  <a:gd name="T21" fmla="*/ 23 h 161"/>
                  <a:gd name="T22" fmla="*/ 24 w 175"/>
                  <a:gd name="T23" fmla="*/ 88 h 161"/>
                  <a:gd name="T24" fmla="*/ 83 w 175"/>
                  <a:gd name="T25" fmla="*/ 149 h 161"/>
                  <a:gd name="T26" fmla="*/ 71 w 17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161">
                    <a:moveTo>
                      <a:pt x="71" y="161"/>
                    </a:moveTo>
                    <a:cubicBezTo>
                      <a:pt x="0" y="88"/>
                      <a:pt x="0" y="88"/>
                      <a:pt x="0" y="88"/>
                    </a:cubicBezTo>
                    <a:cubicBezTo>
                      <a:pt x="81" y="10"/>
                      <a:pt x="81" y="10"/>
                      <a:pt x="81" y="10"/>
                    </a:cubicBezTo>
                    <a:cubicBezTo>
                      <a:pt x="89" y="3"/>
                      <a:pt x="97" y="0"/>
                      <a:pt x="106" y="0"/>
                    </a:cubicBezTo>
                    <a:cubicBezTo>
                      <a:pt x="115" y="0"/>
                      <a:pt x="123" y="2"/>
                      <a:pt x="135" y="13"/>
                    </a:cubicBezTo>
                    <a:cubicBezTo>
                      <a:pt x="135" y="13"/>
                      <a:pt x="135" y="13"/>
                      <a:pt x="135" y="13"/>
                    </a:cubicBezTo>
                    <a:cubicBezTo>
                      <a:pt x="175" y="51"/>
                      <a:pt x="175" y="51"/>
                      <a:pt x="175" y="51"/>
                    </a:cubicBezTo>
                    <a:cubicBezTo>
                      <a:pt x="163" y="63"/>
                      <a:pt x="163" y="63"/>
                      <a:pt x="163" y="63"/>
                    </a:cubicBezTo>
                    <a:cubicBezTo>
                      <a:pt x="124" y="25"/>
                      <a:pt x="124" y="25"/>
                      <a:pt x="124" y="25"/>
                    </a:cubicBezTo>
                    <a:cubicBezTo>
                      <a:pt x="114" y="17"/>
                      <a:pt x="110" y="17"/>
                      <a:pt x="106" y="17"/>
                    </a:cubicBezTo>
                    <a:cubicBezTo>
                      <a:pt x="101" y="17"/>
                      <a:pt x="97" y="18"/>
                      <a:pt x="91" y="23"/>
                    </a:cubicBezTo>
                    <a:cubicBezTo>
                      <a:pt x="24" y="88"/>
                      <a:pt x="24" y="88"/>
                      <a:pt x="24" y="88"/>
                    </a:cubicBezTo>
                    <a:cubicBezTo>
                      <a:pt x="83" y="149"/>
                      <a:pt x="83" y="149"/>
                      <a:pt x="83" y="149"/>
                    </a:cubicBezTo>
                    <a:lnTo>
                      <a:pt x="71"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6"/>
              <p:cNvSpPr/>
              <p:nvPr/>
            </p:nvSpPr>
            <p:spPr bwMode="auto">
              <a:xfrm>
                <a:off x="5583238" y="4603750"/>
                <a:ext cx="163513" cy="158750"/>
              </a:xfrm>
              <a:custGeom>
                <a:avLst/>
                <a:gdLst>
                  <a:gd name="T0" fmla="*/ 9 w 43"/>
                  <a:gd name="T1" fmla="*/ 42 h 42"/>
                  <a:gd name="T2" fmla="*/ 3 w 43"/>
                  <a:gd name="T3" fmla="*/ 39 h 42"/>
                  <a:gd name="T4" fmla="*/ 3 w 43"/>
                  <a:gd name="T5" fmla="*/ 28 h 42"/>
                  <a:gd name="T6" fmla="*/ 29 w 43"/>
                  <a:gd name="T7" fmla="*/ 3 h 42"/>
                  <a:gd name="T8" fmla="*/ 40 w 43"/>
                  <a:gd name="T9" fmla="*/ 3 h 42"/>
                  <a:gd name="T10" fmla="*/ 40 w 43"/>
                  <a:gd name="T11" fmla="*/ 14 h 42"/>
                  <a:gd name="T12" fmla="*/ 14 w 43"/>
                  <a:gd name="T13" fmla="*/ 39 h 42"/>
                  <a:gd name="T14" fmla="*/ 9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9" y="42"/>
                    </a:moveTo>
                    <a:cubicBezTo>
                      <a:pt x="7" y="42"/>
                      <a:pt x="5" y="41"/>
                      <a:pt x="3" y="39"/>
                    </a:cubicBezTo>
                    <a:cubicBezTo>
                      <a:pt x="0" y="36"/>
                      <a:pt x="0" y="31"/>
                      <a:pt x="3" y="28"/>
                    </a:cubicBezTo>
                    <a:cubicBezTo>
                      <a:pt x="29" y="3"/>
                      <a:pt x="29" y="3"/>
                      <a:pt x="29" y="3"/>
                    </a:cubicBezTo>
                    <a:cubicBezTo>
                      <a:pt x="32" y="0"/>
                      <a:pt x="37" y="0"/>
                      <a:pt x="40" y="3"/>
                    </a:cubicBezTo>
                    <a:cubicBezTo>
                      <a:pt x="43" y="6"/>
                      <a:pt x="43" y="11"/>
                      <a:pt x="40" y="14"/>
                    </a:cubicBezTo>
                    <a:cubicBezTo>
                      <a:pt x="14" y="39"/>
                      <a:pt x="14" y="39"/>
                      <a:pt x="14" y="39"/>
                    </a:cubicBezTo>
                    <a:cubicBezTo>
                      <a:pt x="13" y="41"/>
                      <a:pt x="11" y="42"/>
                      <a:pt x="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7"/>
              <p:cNvSpPr/>
              <p:nvPr/>
            </p:nvSpPr>
            <p:spPr bwMode="auto">
              <a:xfrm>
                <a:off x="5670550" y="4652963"/>
                <a:ext cx="211138" cy="207963"/>
              </a:xfrm>
              <a:custGeom>
                <a:avLst/>
                <a:gdLst>
                  <a:gd name="T0" fmla="*/ 8 w 56"/>
                  <a:gd name="T1" fmla="*/ 55 h 55"/>
                  <a:gd name="T2" fmla="*/ 3 w 56"/>
                  <a:gd name="T3" fmla="*/ 52 h 55"/>
                  <a:gd name="T4" fmla="*/ 3 w 56"/>
                  <a:gd name="T5" fmla="*/ 41 h 55"/>
                  <a:gd name="T6" fmla="*/ 41 w 56"/>
                  <a:gd name="T7" fmla="*/ 3 h 55"/>
                  <a:gd name="T8" fmla="*/ 53 w 56"/>
                  <a:gd name="T9" fmla="*/ 3 h 55"/>
                  <a:gd name="T10" fmla="*/ 53 w 56"/>
                  <a:gd name="T11" fmla="*/ 14 h 55"/>
                  <a:gd name="T12" fmla="*/ 14 w 56"/>
                  <a:gd name="T13" fmla="*/ 52 h 55"/>
                  <a:gd name="T14" fmla="*/ 8 w 56"/>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5">
                    <a:moveTo>
                      <a:pt x="8" y="55"/>
                    </a:moveTo>
                    <a:cubicBezTo>
                      <a:pt x="6" y="55"/>
                      <a:pt x="4" y="54"/>
                      <a:pt x="3" y="52"/>
                    </a:cubicBezTo>
                    <a:cubicBezTo>
                      <a:pt x="0" y="49"/>
                      <a:pt x="0" y="44"/>
                      <a:pt x="3" y="41"/>
                    </a:cubicBezTo>
                    <a:cubicBezTo>
                      <a:pt x="41" y="3"/>
                      <a:pt x="41" y="3"/>
                      <a:pt x="41" y="3"/>
                    </a:cubicBezTo>
                    <a:cubicBezTo>
                      <a:pt x="44" y="0"/>
                      <a:pt x="49" y="0"/>
                      <a:pt x="53" y="3"/>
                    </a:cubicBezTo>
                    <a:cubicBezTo>
                      <a:pt x="56" y="6"/>
                      <a:pt x="56" y="11"/>
                      <a:pt x="53" y="14"/>
                    </a:cubicBezTo>
                    <a:cubicBezTo>
                      <a:pt x="14" y="52"/>
                      <a:pt x="14" y="52"/>
                      <a:pt x="14" y="52"/>
                    </a:cubicBezTo>
                    <a:cubicBezTo>
                      <a:pt x="12" y="54"/>
                      <a:pt x="10" y="55"/>
                      <a:pt x="8"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8"/>
              <p:cNvSpPr/>
              <p:nvPr/>
            </p:nvSpPr>
            <p:spPr bwMode="auto">
              <a:xfrm>
                <a:off x="6184900" y="4984750"/>
                <a:ext cx="612776" cy="661988"/>
              </a:xfrm>
              <a:custGeom>
                <a:avLst/>
                <a:gdLst>
                  <a:gd name="T0" fmla="*/ 74 w 162"/>
                  <a:gd name="T1" fmla="*/ 175 h 175"/>
                  <a:gd name="T2" fmla="*/ 0 w 162"/>
                  <a:gd name="T3" fmla="*/ 101 h 175"/>
                  <a:gd name="T4" fmla="*/ 12 w 162"/>
                  <a:gd name="T5" fmla="*/ 89 h 175"/>
                  <a:gd name="T6" fmla="*/ 74 w 162"/>
                  <a:gd name="T7" fmla="*/ 151 h 175"/>
                  <a:gd name="T8" fmla="*/ 140 w 162"/>
                  <a:gd name="T9" fmla="*/ 83 h 175"/>
                  <a:gd name="T10" fmla="*/ 145 w 162"/>
                  <a:gd name="T11" fmla="*/ 69 h 175"/>
                  <a:gd name="T12" fmla="*/ 137 w 162"/>
                  <a:gd name="T13" fmla="*/ 51 h 175"/>
                  <a:gd name="T14" fmla="*/ 99 w 162"/>
                  <a:gd name="T15" fmla="*/ 12 h 175"/>
                  <a:gd name="T16" fmla="*/ 111 w 162"/>
                  <a:gd name="T17" fmla="*/ 0 h 175"/>
                  <a:gd name="T18" fmla="*/ 149 w 162"/>
                  <a:gd name="T19" fmla="*/ 39 h 175"/>
                  <a:gd name="T20" fmla="*/ 162 w 162"/>
                  <a:gd name="T21" fmla="*/ 68 h 175"/>
                  <a:gd name="T22" fmla="*/ 152 w 162"/>
                  <a:gd name="T23" fmla="*/ 94 h 175"/>
                  <a:gd name="T24" fmla="*/ 152 w 162"/>
                  <a:gd name="T25" fmla="*/ 95 h 175"/>
                  <a:gd name="T26" fmla="*/ 74 w 162"/>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75">
                    <a:moveTo>
                      <a:pt x="74" y="175"/>
                    </a:moveTo>
                    <a:cubicBezTo>
                      <a:pt x="0" y="101"/>
                      <a:pt x="0" y="101"/>
                      <a:pt x="0" y="101"/>
                    </a:cubicBezTo>
                    <a:cubicBezTo>
                      <a:pt x="12" y="89"/>
                      <a:pt x="12" y="89"/>
                      <a:pt x="12" y="89"/>
                    </a:cubicBezTo>
                    <a:cubicBezTo>
                      <a:pt x="74" y="151"/>
                      <a:pt x="74" y="151"/>
                      <a:pt x="74" y="151"/>
                    </a:cubicBezTo>
                    <a:cubicBezTo>
                      <a:pt x="140" y="83"/>
                      <a:pt x="140" y="83"/>
                      <a:pt x="140" y="83"/>
                    </a:cubicBezTo>
                    <a:cubicBezTo>
                      <a:pt x="144" y="78"/>
                      <a:pt x="145" y="74"/>
                      <a:pt x="145" y="69"/>
                    </a:cubicBezTo>
                    <a:cubicBezTo>
                      <a:pt x="145" y="64"/>
                      <a:pt x="145" y="60"/>
                      <a:pt x="137" y="51"/>
                    </a:cubicBezTo>
                    <a:cubicBezTo>
                      <a:pt x="99" y="12"/>
                      <a:pt x="99" y="12"/>
                      <a:pt x="99" y="12"/>
                    </a:cubicBezTo>
                    <a:cubicBezTo>
                      <a:pt x="111" y="0"/>
                      <a:pt x="111" y="0"/>
                      <a:pt x="111" y="0"/>
                    </a:cubicBezTo>
                    <a:cubicBezTo>
                      <a:pt x="149" y="39"/>
                      <a:pt x="149" y="39"/>
                      <a:pt x="149" y="39"/>
                    </a:cubicBezTo>
                    <a:cubicBezTo>
                      <a:pt x="160" y="51"/>
                      <a:pt x="162" y="59"/>
                      <a:pt x="162" y="68"/>
                    </a:cubicBezTo>
                    <a:cubicBezTo>
                      <a:pt x="162" y="77"/>
                      <a:pt x="159" y="85"/>
                      <a:pt x="152" y="94"/>
                    </a:cubicBezTo>
                    <a:cubicBezTo>
                      <a:pt x="152" y="95"/>
                      <a:pt x="152" y="95"/>
                      <a:pt x="152" y="95"/>
                    </a:cubicBezTo>
                    <a:lnTo>
                      <a:pt x="74"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9"/>
              <p:cNvSpPr/>
              <p:nvPr/>
            </p:nvSpPr>
            <p:spPr bwMode="auto">
              <a:xfrm>
                <a:off x="6321425" y="5348288"/>
                <a:ext cx="158750" cy="158750"/>
              </a:xfrm>
              <a:custGeom>
                <a:avLst/>
                <a:gdLst>
                  <a:gd name="T0" fmla="*/ 8 w 42"/>
                  <a:gd name="T1" fmla="*/ 42 h 42"/>
                  <a:gd name="T2" fmla="*/ 3 w 42"/>
                  <a:gd name="T3" fmla="*/ 40 h 42"/>
                  <a:gd name="T4" fmla="*/ 3 w 42"/>
                  <a:gd name="T5" fmla="*/ 29 h 42"/>
                  <a:gd name="T6" fmla="*/ 28 w 42"/>
                  <a:gd name="T7" fmla="*/ 4 h 42"/>
                  <a:gd name="T8" fmla="*/ 39 w 42"/>
                  <a:gd name="T9" fmla="*/ 4 h 42"/>
                  <a:gd name="T10" fmla="*/ 39 w 42"/>
                  <a:gd name="T11" fmla="*/ 15 h 42"/>
                  <a:gd name="T12" fmla="*/ 14 w 42"/>
                  <a:gd name="T13" fmla="*/ 40 h 42"/>
                  <a:gd name="T14" fmla="*/ 8 w 42"/>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8" y="42"/>
                    </a:moveTo>
                    <a:cubicBezTo>
                      <a:pt x="6" y="42"/>
                      <a:pt x="4" y="42"/>
                      <a:pt x="3" y="40"/>
                    </a:cubicBezTo>
                    <a:cubicBezTo>
                      <a:pt x="0" y="37"/>
                      <a:pt x="0" y="32"/>
                      <a:pt x="3" y="29"/>
                    </a:cubicBezTo>
                    <a:cubicBezTo>
                      <a:pt x="28" y="4"/>
                      <a:pt x="28" y="4"/>
                      <a:pt x="28" y="4"/>
                    </a:cubicBezTo>
                    <a:cubicBezTo>
                      <a:pt x="31" y="0"/>
                      <a:pt x="36" y="0"/>
                      <a:pt x="39" y="4"/>
                    </a:cubicBezTo>
                    <a:cubicBezTo>
                      <a:pt x="42" y="7"/>
                      <a:pt x="42" y="12"/>
                      <a:pt x="39" y="15"/>
                    </a:cubicBezTo>
                    <a:cubicBezTo>
                      <a:pt x="14" y="40"/>
                      <a:pt x="14" y="40"/>
                      <a:pt x="14" y="40"/>
                    </a:cubicBezTo>
                    <a:cubicBezTo>
                      <a:pt x="12" y="42"/>
                      <a:pt x="10" y="42"/>
                      <a:pt x="8"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0"/>
              <p:cNvSpPr/>
              <p:nvPr/>
            </p:nvSpPr>
            <p:spPr bwMode="auto">
              <a:xfrm>
                <a:off x="6223000" y="5216525"/>
                <a:ext cx="211138" cy="207963"/>
              </a:xfrm>
              <a:custGeom>
                <a:avLst/>
                <a:gdLst>
                  <a:gd name="T0" fmla="*/ 8 w 56"/>
                  <a:gd name="T1" fmla="*/ 55 h 55"/>
                  <a:gd name="T2" fmla="*/ 3 w 56"/>
                  <a:gd name="T3" fmla="*/ 53 h 55"/>
                  <a:gd name="T4" fmla="*/ 3 w 56"/>
                  <a:gd name="T5" fmla="*/ 42 h 55"/>
                  <a:gd name="T6" fmla="*/ 41 w 56"/>
                  <a:gd name="T7" fmla="*/ 3 h 55"/>
                  <a:gd name="T8" fmla="*/ 52 w 56"/>
                  <a:gd name="T9" fmla="*/ 3 h 55"/>
                  <a:gd name="T10" fmla="*/ 52 w 56"/>
                  <a:gd name="T11" fmla="*/ 14 h 55"/>
                  <a:gd name="T12" fmla="*/ 14 w 56"/>
                  <a:gd name="T13" fmla="*/ 53 h 55"/>
                  <a:gd name="T14" fmla="*/ 8 w 56"/>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5">
                    <a:moveTo>
                      <a:pt x="8" y="55"/>
                    </a:moveTo>
                    <a:cubicBezTo>
                      <a:pt x="6" y="55"/>
                      <a:pt x="4" y="54"/>
                      <a:pt x="3" y="53"/>
                    </a:cubicBezTo>
                    <a:cubicBezTo>
                      <a:pt x="0" y="50"/>
                      <a:pt x="0" y="45"/>
                      <a:pt x="3" y="42"/>
                    </a:cubicBezTo>
                    <a:cubicBezTo>
                      <a:pt x="41" y="3"/>
                      <a:pt x="41" y="3"/>
                      <a:pt x="41" y="3"/>
                    </a:cubicBezTo>
                    <a:cubicBezTo>
                      <a:pt x="44" y="0"/>
                      <a:pt x="49" y="0"/>
                      <a:pt x="52" y="3"/>
                    </a:cubicBezTo>
                    <a:cubicBezTo>
                      <a:pt x="56" y="6"/>
                      <a:pt x="56" y="11"/>
                      <a:pt x="52" y="14"/>
                    </a:cubicBezTo>
                    <a:cubicBezTo>
                      <a:pt x="14" y="53"/>
                      <a:pt x="14" y="53"/>
                      <a:pt x="14" y="53"/>
                    </a:cubicBezTo>
                    <a:cubicBezTo>
                      <a:pt x="12" y="54"/>
                      <a:pt x="10" y="55"/>
                      <a:pt x="8"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9" name="组合 8"/>
          <p:cNvGrpSpPr/>
          <p:nvPr/>
        </p:nvGrpSpPr>
        <p:grpSpPr>
          <a:xfrm>
            <a:off x="6259513" y="3895725"/>
            <a:ext cx="1107218" cy="1107218"/>
            <a:chOff x="6902451" y="3810000"/>
            <a:chExt cx="1107218" cy="1107218"/>
          </a:xfrm>
        </p:grpSpPr>
        <p:sp>
          <p:nvSpPr>
            <p:cNvPr id="27" name="矩形 26"/>
            <p:cNvSpPr/>
            <p:nvPr/>
          </p:nvSpPr>
          <p:spPr>
            <a:xfrm>
              <a:off x="6902451" y="3810000"/>
              <a:ext cx="1107218" cy="1107218"/>
            </a:xfrm>
            <a:prstGeom prst="rect">
              <a:avLst/>
            </a:prstGeom>
            <a:solidFill>
              <a:srgbClr val="7D4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Freeform 22"/>
            <p:cNvSpPr>
              <a:spLocks noEditPoints="1"/>
            </p:cNvSpPr>
            <p:nvPr/>
          </p:nvSpPr>
          <p:spPr bwMode="auto">
            <a:xfrm>
              <a:off x="7080167" y="3987716"/>
              <a:ext cx="751786" cy="751786"/>
            </a:xfrm>
            <a:custGeom>
              <a:avLst/>
              <a:gdLst>
                <a:gd name="T0" fmla="*/ 2070 w 2791"/>
                <a:gd name="T1" fmla="*/ 2010 h 2791"/>
                <a:gd name="T2" fmla="*/ 1699 w 2791"/>
                <a:gd name="T3" fmla="*/ 2104 h 2791"/>
                <a:gd name="T4" fmla="*/ 791 w 2791"/>
                <a:gd name="T5" fmla="*/ 1719 h 2791"/>
                <a:gd name="T6" fmla="*/ 718 w 2791"/>
                <a:gd name="T7" fmla="*/ 1582 h 2791"/>
                <a:gd name="T8" fmla="*/ 748 w 2791"/>
                <a:gd name="T9" fmla="*/ 833 h 2791"/>
                <a:gd name="T10" fmla="*/ 1081 w 2791"/>
                <a:gd name="T11" fmla="*/ 517 h 2791"/>
                <a:gd name="T12" fmla="*/ 1933 w 2791"/>
                <a:gd name="T13" fmla="*/ 404 h 2791"/>
                <a:gd name="T14" fmla="*/ 2114 w 2791"/>
                <a:gd name="T15" fmla="*/ 506 h 2791"/>
                <a:gd name="T16" fmla="*/ 2158 w 2791"/>
                <a:gd name="T17" fmla="*/ 728 h 2791"/>
                <a:gd name="T18" fmla="*/ 2092 w 2791"/>
                <a:gd name="T19" fmla="*/ 978 h 2791"/>
                <a:gd name="T20" fmla="*/ 1972 w 2791"/>
                <a:gd name="T21" fmla="*/ 1153 h 2791"/>
                <a:gd name="T22" fmla="*/ 1858 w 2791"/>
                <a:gd name="T23" fmla="*/ 1232 h 2791"/>
                <a:gd name="T24" fmla="*/ 1702 w 2791"/>
                <a:gd name="T25" fmla="*/ 1322 h 2791"/>
                <a:gd name="T26" fmla="*/ 1691 w 2791"/>
                <a:gd name="T27" fmla="*/ 1322 h 2791"/>
                <a:gd name="T28" fmla="*/ 1564 w 2791"/>
                <a:gd name="T29" fmla="*/ 1253 h 2791"/>
                <a:gd name="T30" fmla="*/ 1544 w 2791"/>
                <a:gd name="T31" fmla="*/ 1126 h 2791"/>
                <a:gd name="T32" fmla="*/ 1726 w 2791"/>
                <a:gd name="T33" fmla="*/ 881 h 2791"/>
                <a:gd name="T34" fmla="*/ 1359 w 2791"/>
                <a:gd name="T35" fmla="*/ 881 h 2791"/>
                <a:gd name="T36" fmla="*/ 1400 w 2791"/>
                <a:gd name="T37" fmla="*/ 1097 h 2791"/>
                <a:gd name="T38" fmla="*/ 1395 w 2791"/>
                <a:gd name="T39" fmla="*/ 1116 h 2791"/>
                <a:gd name="T40" fmla="*/ 1175 w 2791"/>
                <a:gd name="T41" fmla="*/ 1395 h 2791"/>
                <a:gd name="T42" fmla="*/ 1570 w 2791"/>
                <a:gd name="T43" fmla="*/ 1530 h 2791"/>
                <a:gd name="T44" fmla="*/ 1717 w 2791"/>
                <a:gd name="T45" fmla="*/ 1469 h 2791"/>
                <a:gd name="T46" fmla="*/ 2056 w 2791"/>
                <a:gd name="T47" fmla="*/ 1653 h 2791"/>
                <a:gd name="T48" fmla="*/ 2256 w 2791"/>
                <a:gd name="T49" fmla="*/ 1234 h 2791"/>
                <a:gd name="T50" fmla="*/ 2230 w 2791"/>
                <a:gd name="T51" fmla="*/ 1030 h 2791"/>
                <a:gd name="T52" fmla="*/ 2458 w 2791"/>
                <a:gd name="T53" fmla="*/ 604 h 2791"/>
                <a:gd name="T54" fmla="*/ 2350 w 2791"/>
                <a:gd name="T55" fmla="*/ 37 h 2791"/>
                <a:gd name="T56" fmla="*/ 2124 w 2791"/>
                <a:gd name="T57" fmla="*/ 142 h 2791"/>
                <a:gd name="T58" fmla="*/ 1343 w 2791"/>
                <a:gd name="T59" fmla="*/ 257 h 2791"/>
                <a:gd name="T60" fmla="*/ 808 w 2791"/>
                <a:gd name="T61" fmla="*/ 0 h 2791"/>
                <a:gd name="T62" fmla="*/ 550 w 2791"/>
                <a:gd name="T63" fmla="*/ 537 h 2791"/>
                <a:gd name="T64" fmla="*/ 598 w 2791"/>
                <a:gd name="T65" fmla="*/ 823 h 2791"/>
                <a:gd name="T66" fmla="*/ 257 w 2791"/>
                <a:gd name="T67" fmla="*/ 1459 h 2791"/>
                <a:gd name="T68" fmla="*/ 0 w 2791"/>
                <a:gd name="T69" fmla="*/ 1836 h 2791"/>
                <a:gd name="T70" fmla="*/ 674 w 2791"/>
                <a:gd name="T71" fmla="*/ 2136 h 2791"/>
                <a:gd name="T72" fmla="*/ 1054 w 2791"/>
                <a:gd name="T73" fmla="*/ 2084 h 2791"/>
                <a:gd name="T74" fmla="*/ 1935 w 2791"/>
                <a:gd name="T75" fmla="*/ 2498 h 2791"/>
                <a:gd name="T76" fmla="*/ 2791 w 2791"/>
                <a:gd name="T77" fmla="*/ 2350 h 2791"/>
                <a:gd name="T78" fmla="*/ 2350 w 2791"/>
                <a:gd name="T79" fmla="*/ 1910 h 2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1" h="2791">
                  <a:moveTo>
                    <a:pt x="2350" y="1910"/>
                  </a:moveTo>
                  <a:cubicBezTo>
                    <a:pt x="2244" y="1910"/>
                    <a:pt x="2146" y="1947"/>
                    <a:pt x="2070" y="2010"/>
                  </a:cubicBezTo>
                  <a:cubicBezTo>
                    <a:pt x="2071" y="2009"/>
                    <a:pt x="2071" y="2009"/>
                    <a:pt x="2071" y="2009"/>
                  </a:cubicBezTo>
                  <a:cubicBezTo>
                    <a:pt x="2071" y="2009"/>
                    <a:pt x="1928" y="2155"/>
                    <a:pt x="1699" y="2104"/>
                  </a:cubicBezTo>
                  <a:cubicBezTo>
                    <a:pt x="1015" y="1921"/>
                    <a:pt x="1015" y="1921"/>
                    <a:pt x="1015" y="1921"/>
                  </a:cubicBezTo>
                  <a:cubicBezTo>
                    <a:pt x="874" y="1870"/>
                    <a:pt x="813" y="1769"/>
                    <a:pt x="791" y="1719"/>
                  </a:cubicBezTo>
                  <a:cubicBezTo>
                    <a:pt x="775" y="1668"/>
                    <a:pt x="750" y="1622"/>
                    <a:pt x="717" y="1582"/>
                  </a:cubicBezTo>
                  <a:cubicBezTo>
                    <a:pt x="718" y="1582"/>
                    <a:pt x="718" y="1582"/>
                    <a:pt x="718" y="1582"/>
                  </a:cubicBezTo>
                  <a:cubicBezTo>
                    <a:pt x="718" y="1582"/>
                    <a:pt x="593" y="1437"/>
                    <a:pt x="641" y="1230"/>
                  </a:cubicBezTo>
                  <a:cubicBezTo>
                    <a:pt x="748" y="833"/>
                    <a:pt x="748" y="833"/>
                    <a:pt x="748" y="833"/>
                  </a:cubicBezTo>
                  <a:cubicBezTo>
                    <a:pt x="788" y="711"/>
                    <a:pt x="878" y="663"/>
                    <a:pt x="923" y="640"/>
                  </a:cubicBezTo>
                  <a:cubicBezTo>
                    <a:pt x="988" y="616"/>
                    <a:pt x="1042" y="573"/>
                    <a:pt x="1081" y="517"/>
                  </a:cubicBezTo>
                  <a:cubicBezTo>
                    <a:pt x="1108" y="483"/>
                    <a:pt x="1183" y="411"/>
                    <a:pt x="1315" y="404"/>
                  </a:cubicBezTo>
                  <a:cubicBezTo>
                    <a:pt x="1933" y="404"/>
                    <a:pt x="1933" y="404"/>
                    <a:pt x="1933" y="404"/>
                  </a:cubicBezTo>
                  <a:cubicBezTo>
                    <a:pt x="2033" y="412"/>
                    <a:pt x="2092" y="477"/>
                    <a:pt x="2111" y="501"/>
                  </a:cubicBezTo>
                  <a:cubicBezTo>
                    <a:pt x="2112" y="503"/>
                    <a:pt x="2113" y="504"/>
                    <a:pt x="2114" y="506"/>
                  </a:cubicBezTo>
                  <a:cubicBezTo>
                    <a:pt x="2114" y="506"/>
                    <a:pt x="2114" y="506"/>
                    <a:pt x="2114" y="506"/>
                  </a:cubicBezTo>
                  <a:cubicBezTo>
                    <a:pt x="2114" y="506"/>
                    <a:pt x="2191" y="609"/>
                    <a:pt x="2158" y="728"/>
                  </a:cubicBezTo>
                  <a:cubicBezTo>
                    <a:pt x="2158" y="728"/>
                    <a:pt x="2158" y="728"/>
                    <a:pt x="2158" y="728"/>
                  </a:cubicBezTo>
                  <a:cubicBezTo>
                    <a:pt x="2092" y="978"/>
                    <a:pt x="2092" y="978"/>
                    <a:pt x="2092" y="978"/>
                  </a:cubicBezTo>
                  <a:cubicBezTo>
                    <a:pt x="2091" y="980"/>
                    <a:pt x="2090" y="982"/>
                    <a:pt x="2090" y="984"/>
                  </a:cubicBezTo>
                  <a:cubicBezTo>
                    <a:pt x="2063" y="1084"/>
                    <a:pt x="2005" y="1133"/>
                    <a:pt x="1972" y="1153"/>
                  </a:cubicBezTo>
                  <a:cubicBezTo>
                    <a:pt x="1928" y="1168"/>
                    <a:pt x="1889" y="1195"/>
                    <a:pt x="1860" y="1230"/>
                  </a:cubicBezTo>
                  <a:cubicBezTo>
                    <a:pt x="1858" y="1232"/>
                    <a:pt x="1858" y="1232"/>
                    <a:pt x="1858" y="1232"/>
                  </a:cubicBezTo>
                  <a:cubicBezTo>
                    <a:pt x="1849" y="1243"/>
                    <a:pt x="1840" y="1255"/>
                    <a:pt x="1833" y="1268"/>
                  </a:cubicBezTo>
                  <a:cubicBezTo>
                    <a:pt x="1784" y="1321"/>
                    <a:pt x="1707" y="1322"/>
                    <a:pt x="1702" y="1322"/>
                  </a:cubicBezTo>
                  <a:cubicBezTo>
                    <a:pt x="1701" y="1322"/>
                    <a:pt x="1701" y="1322"/>
                    <a:pt x="1701" y="1322"/>
                  </a:cubicBezTo>
                  <a:cubicBezTo>
                    <a:pt x="1691" y="1322"/>
                    <a:pt x="1691" y="1322"/>
                    <a:pt x="1691" y="1322"/>
                  </a:cubicBezTo>
                  <a:cubicBezTo>
                    <a:pt x="1669" y="1321"/>
                    <a:pt x="1617" y="1313"/>
                    <a:pt x="1569" y="1260"/>
                  </a:cubicBezTo>
                  <a:cubicBezTo>
                    <a:pt x="1568" y="1258"/>
                    <a:pt x="1565" y="1256"/>
                    <a:pt x="1564" y="1253"/>
                  </a:cubicBezTo>
                  <a:cubicBezTo>
                    <a:pt x="1535" y="1212"/>
                    <a:pt x="1535" y="1172"/>
                    <a:pt x="1538" y="1150"/>
                  </a:cubicBezTo>
                  <a:cubicBezTo>
                    <a:pt x="1544" y="1126"/>
                    <a:pt x="1544" y="1126"/>
                    <a:pt x="1544" y="1126"/>
                  </a:cubicBezTo>
                  <a:cubicBezTo>
                    <a:pt x="1550" y="1111"/>
                    <a:pt x="1569" y="1073"/>
                    <a:pt x="1607" y="1053"/>
                  </a:cubicBezTo>
                  <a:cubicBezTo>
                    <a:pt x="1677" y="1027"/>
                    <a:pt x="1726" y="960"/>
                    <a:pt x="1726" y="881"/>
                  </a:cubicBezTo>
                  <a:cubicBezTo>
                    <a:pt x="1726" y="780"/>
                    <a:pt x="1644" y="698"/>
                    <a:pt x="1542" y="698"/>
                  </a:cubicBezTo>
                  <a:cubicBezTo>
                    <a:pt x="1441" y="698"/>
                    <a:pt x="1359" y="780"/>
                    <a:pt x="1359" y="881"/>
                  </a:cubicBezTo>
                  <a:cubicBezTo>
                    <a:pt x="1359" y="916"/>
                    <a:pt x="1368" y="948"/>
                    <a:pt x="1385" y="976"/>
                  </a:cubicBezTo>
                  <a:cubicBezTo>
                    <a:pt x="1408" y="1044"/>
                    <a:pt x="1400" y="1097"/>
                    <a:pt x="1400" y="1097"/>
                  </a:cubicBezTo>
                  <a:cubicBezTo>
                    <a:pt x="1400" y="1097"/>
                    <a:pt x="1400" y="1097"/>
                    <a:pt x="1400" y="1097"/>
                  </a:cubicBezTo>
                  <a:cubicBezTo>
                    <a:pt x="1395" y="1116"/>
                    <a:pt x="1395" y="1116"/>
                    <a:pt x="1395" y="1116"/>
                  </a:cubicBezTo>
                  <a:cubicBezTo>
                    <a:pt x="1387" y="1135"/>
                    <a:pt x="1368" y="1164"/>
                    <a:pt x="1318" y="1189"/>
                  </a:cubicBezTo>
                  <a:cubicBezTo>
                    <a:pt x="1234" y="1221"/>
                    <a:pt x="1175" y="1301"/>
                    <a:pt x="1175" y="1395"/>
                  </a:cubicBezTo>
                  <a:cubicBezTo>
                    <a:pt x="1175" y="1517"/>
                    <a:pt x="1273" y="1616"/>
                    <a:pt x="1395" y="1616"/>
                  </a:cubicBezTo>
                  <a:cubicBezTo>
                    <a:pt x="1466" y="1616"/>
                    <a:pt x="1530" y="1582"/>
                    <a:pt x="1570" y="1530"/>
                  </a:cubicBezTo>
                  <a:cubicBezTo>
                    <a:pt x="1633" y="1471"/>
                    <a:pt x="1695" y="1469"/>
                    <a:pt x="1695" y="1469"/>
                  </a:cubicBezTo>
                  <a:cubicBezTo>
                    <a:pt x="1717" y="1469"/>
                    <a:pt x="1717" y="1469"/>
                    <a:pt x="1717" y="1469"/>
                  </a:cubicBezTo>
                  <a:cubicBezTo>
                    <a:pt x="1746" y="1471"/>
                    <a:pt x="1798" y="1483"/>
                    <a:pt x="1840" y="1535"/>
                  </a:cubicBezTo>
                  <a:cubicBezTo>
                    <a:pt x="1886" y="1606"/>
                    <a:pt x="1966" y="1653"/>
                    <a:pt x="2056" y="1653"/>
                  </a:cubicBezTo>
                  <a:cubicBezTo>
                    <a:pt x="2198" y="1653"/>
                    <a:pt x="2313" y="1538"/>
                    <a:pt x="2313" y="1396"/>
                  </a:cubicBezTo>
                  <a:cubicBezTo>
                    <a:pt x="2313" y="1334"/>
                    <a:pt x="2292" y="1278"/>
                    <a:pt x="2256" y="1234"/>
                  </a:cubicBezTo>
                  <a:cubicBezTo>
                    <a:pt x="2238" y="1195"/>
                    <a:pt x="2208" y="1116"/>
                    <a:pt x="2227" y="1041"/>
                  </a:cubicBezTo>
                  <a:cubicBezTo>
                    <a:pt x="2228" y="1038"/>
                    <a:pt x="2229" y="1034"/>
                    <a:pt x="2230" y="1030"/>
                  </a:cubicBezTo>
                  <a:cubicBezTo>
                    <a:pt x="2298" y="777"/>
                    <a:pt x="2298" y="777"/>
                    <a:pt x="2298" y="777"/>
                  </a:cubicBezTo>
                  <a:cubicBezTo>
                    <a:pt x="2333" y="670"/>
                    <a:pt x="2428" y="618"/>
                    <a:pt x="2458" y="604"/>
                  </a:cubicBezTo>
                  <a:cubicBezTo>
                    <a:pt x="2567" y="561"/>
                    <a:pt x="2644" y="455"/>
                    <a:pt x="2644" y="331"/>
                  </a:cubicBezTo>
                  <a:cubicBezTo>
                    <a:pt x="2644" y="169"/>
                    <a:pt x="2512" y="37"/>
                    <a:pt x="2350" y="37"/>
                  </a:cubicBezTo>
                  <a:cubicBezTo>
                    <a:pt x="2259" y="37"/>
                    <a:pt x="2177" y="79"/>
                    <a:pt x="2123" y="144"/>
                  </a:cubicBezTo>
                  <a:cubicBezTo>
                    <a:pt x="2124" y="142"/>
                    <a:pt x="2124" y="142"/>
                    <a:pt x="2124" y="142"/>
                  </a:cubicBezTo>
                  <a:cubicBezTo>
                    <a:pt x="2124" y="142"/>
                    <a:pt x="2044" y="257"/>
                    <a:pt x="1892" y="257"/>
                  </a:cubicBezTo>
                  <a:cubicBezTo>
                    <a:pt x="1343" y="257"/>
                    <a:pt x="1343" y="257"/>
                    <a:pt x="1343" y="257"/>
                  </a:cubicBezTo>
                  <a:cubicBezTo>
                    <a:pt x="1191" y="257"/>
                    <a:pt x="1112" y="183"/>
                    <a:pt x="1083" y="147"/>
                  </a:cubicBezTo>
                  <a:cubicBezTo>
                    <a:pt x="1024" y="59"/>
                    <a:pt x="923" y="0"/>
                    <a:pt x="808" y="0"/>
                  </a:cubicBezTo>
                  <a:cubicBezTo>
                    <a:pt x="625" y="0"/>
                    <a:pt x="477" y="148"/>
                    <a:pt x="477" y="331"/>
                  </a:cubicBezTo>
                  <a:cubicBezTo>
                    <a:pt x="477" y="409"/>
                    <a:pt x="504" y="480"/>
                    <a:pt x="550" y="537"/>
                  </a:cubicBezTo>
                  <a:cubicBezTo>
                    <a:pt x="606" y="617"/>
                    <a:pt x="626" y="720"/>
                    <a:pt x="600" y="817"/>
                  </a:cubicBezTo>
                  <a:cubicBezTo>
                    <a:pt x="599" y="819"/>
                    <a:pt x="599" y="821"/>
                    <a:pt x="598" y="823"/>
                  </a:cubicBezTo>
                  <a:cubicBezTo>
                    <a:pt x="500" y="1191"/>
                    <a:pt x="500" y="1191"/>
                    <a:pt x="500" y="1191"/>
                  </a:cubicBezTo>
                  <a:cubicBezTo>
                    <a:pt x="438" y="1410"/>
                    <a:pt x="257" y="1459"/>
                    <a:pt x="257" y="1459"/>
                  </a:cubicBezTo>
                  <a:cubicBezTo>
                    <a:pt x="259" y="1459"/>
                    <a:pt x="259" y="1459"/>
                    <a:pt x="259" y="1459"/>
                  </a:cubicBezTo>
                  <a:cubicBezTo>
                    <a:pt x="108" y="1518"/>
                    <a:pt x="0" y="1664"/>
                    <a:pt x="0" y="1836"/>
                  </a:cubicBezTo>
                  <a:cubicBezTo>
                    <a:pt x="0" y="2059"/>
                    <a:pt x="181" y="2240"/>
                    <a:pt x="404" y="2240"/>
                  </a:cubicBezTo>
                  <a:cubicBezTo>
                    <a:pt x="508" y="2240"/>
                    <a:pt x="603" y="2201"/>
                    <a:pt x="674" y="2136"/>
                  </a:cubicBezTo>
                  <a:cubicBezTo>
                    <a:pt x="721" y="2104"/>
                    <a:pt x="851" y="2031"/>
                    <a:pt x="1022" y="2076"/>
                  </a:cubicBezTo>
                  <a:cubicBezTo>
                    <a:pt x="1033" y="2079"/>
                    <a:pt x="1043" y="2082"/>
                    <a:pt x="1054" y="2084"/>
                  </a:cubicBezTo>
                  <a:cubicBezTo>
                    <a:pt x="1662" y="2246"/>
                    <a:pt x="1662" y="2246"/>
                    <a:pt x="1662" y="2246"/>
                  </a:cubicBezTo>
                  <a:cubicBezTo>
                    <a:pt x="1840" y="2302"/>
                    <a:pt x="1917" y="2457"/>
                    <a:pt x="1935" y="2498"/>
                  </a:cubicBezTo>
                  <a:cubicBezTo>
                    <a:pt x="1996" y="2669"/>
                    <a:pt x="2159" y="2791"/>
                    <a:pt x="2350" y="2791"/>
                  </a:cubicBezTo>
                  <a:cubicBezTo>
                    <a:pt x="2594" y="2791"/>
                    <a:pt x="2791" y="2593"/>
                    <a:pt x="2791" y="2350"/>
                  </a:cubicBezTo>
                  <a:cubicBezTo>
                    <a:pt x="2791" y="2107"/>
                    <a:pt x="2594" y="1910"/>
                    <a:pt x="2350" y="1910"/>
                  </a:cubicBezTo>
                  <a:close/>
                  <a:moveTo>
                    <a:pt x="2350" y="1910"/>
                  </a:moveTo>
                  <a:cubicBezTo>
                    <a:pt x="2350" y="1910"/>
                    <a:pt x="2350" y="1910"/>
                    <a:pt x="2350" y="1910"/>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5" name="组合 14"/>
          <p:cNvGrpSpPr/>
          <p:nvPr/>
        </p:nvGrpSpPr>
        <p:grpSpPr>
          <a:xfrm>
            <a:off x="914400" y="1651000"/>
            <a:ext cx="1107218" cy="1107218"/>
            <a:chOff x="914400" y="1651000"/>
            <a:chExt cx="1107218" cy="1107218"/>
          </a:xfrm>
        </p:grpSpPr>
        <p:sp>
          <p:nvSpPr>
            <p:cNvPr id="5" name="矩形 4"/>
            <p:cNvSpPr/>
            <p:nvPr/>
          </p:nvSpPr>
          <p:spPr>
            <a:xfrm>
              <a:off x="914400" y="1651000"/>
              <a:ext cx="1107218" cy="1107218"/>
            </a:xfrm>
            <a:prstGeom prst="rect">
              <a:avLst/>
            </a:prstGeom>
            <a:solidFill>
              <a:srgbClr val="BE6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1017936" y="1783413"/>
              <a:ext cx="900147" cy="842392"/>
              <a:chOff x="-749301" y="-2703513"/>
              <a:chExt cx="13731876" cy="12850814"/>
            </a:xfrm>
            <a:solidFill>
              <a:schemeClr val="bg1"/>
            </a:solidFill>
          </p:grpSpPr>
          <p:sp>
            <p:nvSpPr>
              <p:cNvPr id="49" name="Freeform 5"/>
              <p:cNvSpPr>
                <a:spLocks noEditPoints="1"/>
              </p:cNvSpPr>
              <p:nvPr/>
            </p:nvSpPr>
            <p:spPr bwMode="auto">
              <a:xfrm>
                <a:off x="-749301" y="-2703513"/>
                <a:ext cx="13731876" cy="12850814"/>
              </a:xfrm>
              <a:custGeom>
                <a:avLst/>
                <a:gdLst>
                  <a:gd name="T0" fmla="*/ 2886 w 3658"/>
                  <a:gd name="T1" fmla="*/ 1101 h 3424"/>
                  <a:gd name="T2" fmla="*/ 2504 w 3658"/>
                  <a:gd name="T3" fmla="*/ 43 h 3424"/>
                  <a:gd name="T4" fmla="*/ 1842 w 3658"/>
                  <a:gd name="T5" fmla="*/ 504 h 3424"/>
                  <a:gd name="T6" fmla="*/ 743 w 3658"/>
                  <a:gd name="T7" fmla="*/ 1139 h 3424"/>
                  <a:gd name="T8" fmla="*/ 724 w 3658"/>
                  <a:gd name="T9" fmla="*/ 2600 h 3424"/>
                  <a:gd name="T10" fmla="*/ 1843 w 3658"/>
                  <a:gd name="T11" fmla="*/ 2977 h 3424"/>
                  <a:gd name="T12" fmla="*/ 3100 w 3658"/>
                  <a:gd name="T13" fmla="*/ 2787 h 3424"/>
                  <a:gd name="T14" fmla="*/ 2885 w 3658"/>
                  <a:gd name="T15" fmla="*/ 2375 h 3424"/>
                  <a:gd name="T16" fmla="*/ 2185 w 3658"/>
                  <a:gd name="T17" fmla="*/ 423 h 3424"/>
                  <a:gd name="T18" fmla="*/ 2717 w 3658"/>
                  <a:gd name="T19" fmla="*/ 597 h 3424"/>
                  <a:gd name="T20" fmla="*/ 2316 w 3658"/>
                  <a:gd name="T21" fmla="*/ 997 h 3424"/>
                  <a:gd name="T22" fmla="*/ 1920 w 3658"/>
                  <a:gd name="T23" fmla="*/ 553 h 3424"/>
                  <a:gd name="T24" fmla="*/ 968 w 3658"/>
                  <a:gd name="T25" fmla="*/ 1887 h 3424"/>
                  <a:gd name="T26" fmla="*/ 1269 w 3658"/>
                  <a:gd name="T27" fmla="*/ 2408 h 3424"/>
                  <a:gd name="T28" fmla="*/ 946 w 3658"/>
                  <a:gd name="T29" fmla="*/ 2048 h 3424"/>
                  <a:gd name="T30" fmla="*/ 880 w 3658"/>
                  <a:gd name="T31" fmla="*/ 1173 h 3424"/>
                  <a:gd name="T32" fmla="*/ 1024 w 3658"/>
                  <a:gd name="T33" fmla="*/ 1597 h 3424"/>
                  <a:gd name="T34" fmla="*/ 1054 w 3658"/>
                  <a:gd name="T35" fmla="*/ 1682 h 3424"/>
                  <a:gd name="T36" fmla="*/ 2158 w 3658"/>
                  <a:gd name="T37" fmla="*/ 1044 h 3424"/>
                  <a:gd name="T38" fmla="*/ 2594 w 3658"/>
                  <a:gd name="T39" fmla="*/ 1799 h 3424"/>
                  <a:gd name="T40" fmla="*/ 1490 w 3658"/>
                  <a:gd name="T41" fmla="*/ 2436 h 3424"/>
                  <a:gd name="T42" fmla="*/ 2348 w 3658"/>
                  <a:gd name="T43" fmla="*/ 2361 h 3424"/>
                  <a:gd name="T44" fmla="*/ 2787 w 3658"/>
                  <a:gd name="T45" fmla="*/ 2274 h 3424"/>
                  <a:gd name="T46" fmla="*/ 2348 w 3658"/>
                  <a:gd name="T47" fmla="*/ 2361 h 3424"/>
                  <a:gd name="T48" fmla="*/ 2348 w 3658"/>
                  <a:gd name="T49" fmla="*/ 1120 h 3424"/>
                  <a:gd name="T50" fmla="*/ 2786 w 3658"/>
                  <a:gd name="T51" fmla="*/ 1212 h 3424"/>
                  <a:gd name="T52" fmla="*/ 2125 w 3658"/>
                  <a:gd name="T53" fmla="*/ 926 h 3424"/>
                  <a:gd name="T54" fmla="*/ 1523 w 3658"/>
                  <a:gd name="T55" fmla="*/ 926 h 3424"/>
                  <a:gd name="T56" fmla="*/ 1727 w 3658"/>
                  <a:gd name="T57" fmla="*/ 553 h 3424"/>
                  <a:gd name="T58" fmla="*/ 1331 w 3658"/>
                  <a:gd name="T59" fmla="*/ 996 h 3424"/>
                  <a:gd name="T60" fmla="*/ 1727 w 3658"/>
                  <a:gd name="T61" fmla="*/ 553 h 3424"/>
                  <a:gd name="T62" fmla="*/ 747 w 3658"/>
                  <a:gd name="T63" fmla="*/ 1230 h 3424"/>
                  <a:gd name="T64" fmla="*/ 933 w 3658"/>
                  <a:gd name="T65" fmla="*/ 1795 h 3424"/>
                  <a:gd name="T66" fmla="*/ 587 w 3658"/>
                  <a:gd name="T67" fmla="*/ 2119 h 3424"/>
                  <a:gd name="T68" fmla="*/ 874 w 3658"/>
                  <a:gd name="T69" fmla="*/ 2606 h 3424"/>
                  <a:gd name="T70" fmla="*/ 1331 w 3658"/>
                  <a:gd name="T71" fmla="*/ 2484 h 3424"/>
                  <a:gd name="T72" fmla="*/ 1727 w 3658"/>
                  <a:gd name="T73" fmla="*/ 2928 h 3424"/>
                  <a:gd name="T74" fmla="*/ 1548 w 3658"/>
                  <a:gd name="T75" fmla="*/ 2505 h 3424"/>
                  <a:gd name="T76" fmla="*/ 1843 w 3658"/>
                  <a:gd name="T77" fmla="*/ 2841 h 3424"/>
                  <a:gd name="T78" fmla="*/ 2574 w 3658"/>
                  <a:gd name="T79" fmla="*/ 2979 h 3424"/>
                  <a:gd name="T80" fmla="*/ 1917 w 3658"/>
                  <a:gd name="T81" fmla="*/ 2880 h 3424"/>
                  <a:gd name="T82" fmla="*/ 2764 w 3658"/>
                  <a:gd name="T83" fmla="*/ 2391 h 3424"/>
                  <a:gd name="T84" fmla="*/ 2777 w 3658"/>
                  <a:gd name="T85" fmla="*/ 2489 h 3424"/>
                  <a:gd name="T86" fmla="*/ 2714 w 3658"/>
                  <a:gd name="T87" fmla="*/ 1686 h 3424"/>
                  <a:gd name="T88" fmla="*/ 2901 w 3658"/>
                  <a:gd name="T89" fmla="*/ 2250 h 3424"/>
                  <a:gd name="T90" fmla="*/ 2857 w 3658"/>
                  <a:gd name="T91" fmla="*/ 2230 h 3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58" h="3424">
                    <a:moveTo>
                      <a:pt x="2904" y="2342"/>
                    </a:moveTo>
                    <a:cubicBezTo>
                      <a:pt x="3657" y="2045"/>
                      <a:pt x="3658" y="1439"/>
                      <a:pt x="2908" y="1141"/>
                    </a:cubicBezTo>
                    <a:cubicBezTo>
                      <a:pt x="2892" y="1134"/>
                      <a:pt x="2883" y="1118"/>
                      <a:pt x="2886" y="1101"/>
                    </a:cubicBezTo>
                    <a:cubicBezTo>
                      <a:pt x="2927" y="819"/>
                      <a:pt x="2888" y="599"/>
                      <a:pt x="2793" y="455"/>
                    </a:cubicBezTo>
                    <a:cubicBezTo>
                      <a:pt x="2787" y="447"/>
                      <a:pt x="2786" y="438"/>
                      <a:pt x="2789" y="429"/>
                    </a:cubicBezTo>
                    <a:cubicBezTo>
                      <a:pt x="2847" y="241"/>
                      <a:pt x="2707" y="43"/>
                      <a:pt x="2504" y="43"/>
                    </a:cubicBezTo>
                    <a:cubicBezTo>
                      <a:pt x="2360" y="43"/>
                      <a:pt x="2241" y="144"/>
                      <a:pt x="2212" y="278"/>
                    </a:cubicBezTo>
                    <a:cubicBezTo>
                      <a:pt x="2209" y="289"/>
                      <a:pt x="2202" y="297"/>
                      <a:pt x="2192" y="301"/>
                    </a:cubicBezTo>
                    <a:cubicBezTo>
                      <a:pt x="2082" y="341"/>
                      <a:pt x="1964" y="407"/>
                      <a:pt x="1842" y="504"/>
                    </a:cubicBezTo>
                    <a:cubicBezTo>
                      <a:pt x="1831" y="513"/>
                      <a:pt x="1815" y="513"/>
                      <a:pt x="1804" y="504"/>
                    </a:cubicBezTo>
                    <a:cubicBezTo>
                      <a:pt x="1170" y="0"/>
                      <a:pt x="643" y="304"/>
                      <a:pt x="762" y="1106"/>
                    </a:cubicBezTo>
                    <a:cubicBezTo>
                      <a:pt x="765" y="1120"/>
                      <a:pt x="757" y="1134"/>
                      <a:pt x="743" y="1139"/>
                    </a:cubicBezTo>
                    <a:cubicBezTo>
                      <a:pt x="79" y="1401"/>
                      <a:pt x="0" y="1904"/>
                      <a:pt x="506" y="2223"/>
                    </a:cubicBezTo>
                    <a:cubicBezTo>
                      <a:pt x="517" y="2230"/>
                      <a:pt x="522" y="2242"/>
                      <a:pt x="520" y="2255"/>
                    </a:cubicBezTo>
                    <a:cubicBezTo>
                      <a:pt x="490" y="2404"/>
                      <a:pt x="578" y="2555"/>
                      <a:pt x="724" y="2600"/>
                    </a:cubicBezTo>
                    <a:cubicBezTo>
                      <a:pt x="737" y="2604"/>
                      <a:pt x="746" y="2615"/>
                      <a:pt x="746" y="2628"/>
                    </a:cubicBezTo>
                    <a:cubicBezTo>
                      <a:pt x="764" y="3236"/>
                      <a:pt x="1242" y="3424"/>
                      <a:pt x="1805" y="2977"/>
                    </a:cubicBezTo>
                    <a:cubicBezTo>
                      <a:pt x="1816" y="2968"/>
                      <a:pt x="1832" y="2968"/>
                      <a:pt x="1843" y="2977"/>
                    </a:cubicBezTo>
                    <a:cubicBezTo>
                      <a:pt x="2214" y="3271"/>
                      <a:pt x="2548" y="3290"/>
                      <a:pt x="2738" y="3094"/>
                    </a:cubicBezTo>
                    <a:cubicBezTo>
                      <a:pt x="2746" y="3086"/>
                      <a:pt x="2756" y="3082"/>
                      <a:pt x="2768" y="3083"/>
                    </a:cubicBezTo>
                    <a:cubicBezTo>
                      <a:pt x="2943" y="3103"/>
                      <a:pt x="3100" y="2967"/>
                      <a:pt x="3100" y="2787"/>
                    </a:cubicBezTo>
                    <a:cubicBezTo>
                      <a:pt x="3100" y="2663"/>
                      <a:pt x="3024" y="2556"/>
                      <a:pt x="2917" y="2511"/>
                    </a:cubicBezTo>
                    <a:cubicBezTo>
                      <a:pt x="2905" y="2507"/>
                      <a:pt x="2899" y="2497"/>
                      <a:pt x="2898" y="2485"/>
                    </a:cubicBezTo>
                    <a:cubicBezTo>
                      <a:pt x="2895" y="2450"/>
                      <a:pt x="2891" y="2413"/>
                      <a:pt x="2885" y="2375"/>
                    </a:cubicBezTo>
                    <a:cubicBezTo>
                      <a:pt x="2883" y="2361"/>
                      <a:pt x="2891" y="2347"/>
                      <a:pt x="2904" y="2342"/>
                    </a:cubicBezTo>
                    <a:close/>
                    <a:moveTo>
                      <a:pt x="1920" y="553"/>
                    </a:moveTo>
                    <a:cubicBezTo>
                      <a:pt x="2012" y="491"/>
                      <a:pt x="2101" y="448"/>
                      <a:pt x="2185" y="423"/>
                    </a:cubicBezTo>
                    <a:cubicBezTo>
                      <a:pt x="2200" y="418"/>
                      <a:pt x="2217" y="427"/>
                      <a:pt x="2222" y="442"/>
                    </a:cubicBezTo>
                    <a:cubicBezTo>
                      <a:pt x="2288" y="627"/>
                      <a:pt x="2514" y="697"/>
                      <a:pt x="2673" y="587"/>
                    </a:cubicBezTo>
                    <a:cubicBezTo>
                      <a:pt x="2688" y="577"/>
                      <a:pt x="2707" y="581"/>
                      <a:pt x="2717" y="597"/>
                    </a:cubicBezTo>
                    <a:cubicBezTo>
                      <a:pt x="2783" y="708"/>
                      <a:pt x="2816" y="863"/>
                      <a:pt x="2804" y="1055"/>
                    </a:cubicBezTo>
                    <a:cubicBezTo>
                      <a:pt x="2803" y="1079"/>
                      <a:pt x="2780" y="1095"/>
                      <a:pt x="2757" y="1088"/>
                    </a:cubicBezTo>
                    <a:cubicBezTo>
                      <a:pt x="2628" y="1048"/>
                      <a:pt x="2481" y="1018"/>
                      <a:pt x="2316" y="997"/>
                    </a:cubicBezTo>
                    <a:cubicBezTo>
                      <a:pt x="2277" y="992"/>
                      <a:pt x="2245" y="973"/>
                      <a:pt x="2221" y="942"/>
                    </a:cubicBezTo>
                    <a:cubicBezTo>
                      <a:pt x="2119" y="807"/>
                      <a:pt x="2017" y="694"/>
                      <a:pt x="1917" y="601"/>
                    </a:cubicBezTo>
                    <a:cubicBezTo>
                      <a:pt x="1902" y="587"/>
                      <a:pt x="1904" y="564"/>
                      <a:pt x="1920" y="553"/>
                    </a:cubicBezTo>
                    <a:close/>
                    <a:moveTo>
                      <a:pt x="946" y="2048"/>
                    </a:moveTo>
                    <a:cubicBezTo>
                      <a:pt x="930" y="2039"/>
                      <a:pt x="922" y="2021"/>
                      <a:pt x="927" y="2004"/>
                    </a:cubicBezTo>
                    <a:cubicBezTo>
                      <a:pt x="940" y="1965"/>
                      <a:pt x="953" y="1927"/>
                      <a:pt x="968" y="1887"/>
                    </a:cubicBezTo>
                    <a:cubicBezTo>
                      <a:pt x="977" y="1862"/>
                      <a:pt x="1012" y="1860"/>
                      <a:pt x="1024" y="1884"/>
                    </a:cubicBezTo>
                    <a:cubicBezTo>
                      <a:pt x="1105" y="2048"/>
                      <a:pt x="1198" y="2209"/>
                      <a:pt x="1300" y="2361"/>
                    </a:cubicBezTo>
                    <a:cubicBezTo>
                      <a:pt x="1314" y="2383"/>
                      <a:pt x="1296" y="2413"/>
                      <a:pt x="1269" y="2408"/>
                    </a:cubicBezTo>
                    <a:cubicBezTo>
                      <a:pt x="1222" y="2400"/>
                      <a:pt x="1176" y="2391"/>
                      <a:pt x="1133" y="2382"/>
                    </a:cubicBezTo>
                    <a:cubicBezTo>
                      <a:pt x="1117" y="2378"/>
                      <a:pt x="1107" y="2364"/>
                      <a:pt x="1109" y="2348"/>
                    </a:cubicBezTo>
                    <a:cubicBezTo>
                      <a:pt x="1123" y="2224"/>
                      <a:pt x="1058" y="2104"/>
                      <a:pt x="946" y="2048"/>
                    </a:cubicBezTo>
                    <a:close/>
                    <a:moveTo>
                      <a:pt x="968" y="1594"/>
                    </a:moveTo>
                    <a:cubicBezTo>
                      <a:pt x="916" y="1455"/>
                      <a:pt x="881" y="1325"/>
                      <a:pt x="861" y="1207"/>
                    </a:cubicBezTo>
                    <a:cubicBezTo>
                      <a:pt x="858" y="1192"/>
                      <a:pt x="866" y="1178"/>
                      <a:pt x="880" y="1173"/>
                    </a:cubicBezTo>
                    <a:cubicBezTo>
                      <a:pt x="993" y="1131"/>
                      <a:pt x="1122" y="1097"/>
                      <a:pt x="1269" y="1072"/>
                    </a:cubicBezTo>
                    <a:cubicBezTo>
                      <a:pt x="1296" y="1068"/>
                      <a:pt x="1315" y="1097"/>
                      <a:pt x="1300" y="1120"/>
                    </a:cubicBezTo>
                    <a:cubicBezTo>
                      <a:pt x="1198" y="1272"/>
                      <a:pt x="1105" y="1433"/>
                      <a:pt x="1024" y="1597"/>
                    </a:cubicBezTo>
                    <a:cubicBezTo>
                      <a:pt x="1012" y="1621"/>
                      <a:pt x="977" y="1619"/>
                      <a:pt x="968" y="1594"/>
                    </a:cubicBezTo>
                    <a:close/>
                    <a:moveTo>
                      <a:pt x="1054" y="1799"/>
                    </a:moveTo>
                    <a:cubicBezTo>
                      <a:pt x="1036" y="1761"/>
                      <a:pt x="1036" y="1721"/>
                      <a:pt x="1054" y="1682"/>
                    </a:cubicBezTo>
                    <a:cubicBezTo>
                      <a:pt x="1146" y="1481"/>
                      <a:pt x="1261" y="1283"/>
                      <a:pt x="1388" y="1103"/>
                    </a:cubicBezTo>
                    <a:cubicBezTo>
                      <a:pt x="1413" y="1068"/>
                      <a:pt x="1448" y="1048"/>
                      <a:pt x="1490" y="1044"/>
                    </a:cubicBezTo>
                    <a:cubicBezTo>
                      <a:pt x="1709" y="1024"/>
                      <a:pt x="1939" y="1024"/>
                      <a:pt x="2158" y="1044"/>
                    </a:cubicBezTo>
                    <a:cubicBezTo>
                      <a:pt x="2200" y="1048"/>
                      <a:pt x="2235" y="1068"/>
                      <a:pt x="2260" y="1103"/>
                    </a:cubicBezTo>
                    <a:cubicBezTo>
                      <a:pt x="2387" y="1283"/>
                      <a:pt x="2502" y="1481"/>
                      <a:pt x="2594" y="1681"/>
                    </a:cubicBezTo>
                    <a:cubicBezTo>
                      <a:pt x="2612" y="1720"/>
                      <a:pt x="2611" y="1760"/>
                      <a:pt x="2594" y="1799"/>
                    </a:cubicBezTo>
                    <a:cubicBezTo>
                      <a:pt x="2502" y="1999"/>
                      <a:pt x="2387" y="2198"/>
                      <a:pt x="2260" y="2378"/>
                    </a:cubicBezTo>
                    <a:cubicBezTo>
                      <a:pt x="2235" y="2413"/>
                      <a:pt x="2200" y="2433"/>
                      <a:pt x="2157" y="2437"/>
                    </a:cubicBezTo>
                    <a:cubicBezTo>
                      <a:pt x="1938" y="2457"/>
                      <a:pt x="1709" y="2457"/>
                      <a:pt x="1490" y="2436"/>
                    </a:cubicBezTo>
                    <a:cubicBezTo>
                      <a:pt x="1447" y="2433"/>
                      <a:pt x="1412" y="2412"/>
                      <a:pt x="1388" y="2377"/>
                    </a:cubicBezTo>
                    <a:cubicBezTo>
                      <a:pt x="1261" y="2198"/>
                      <a:pt x="1146" y="1999"/>
                      <a:pt x="1054" y="1799"/>
                    </a:cubicBezTo>
                    <a:close/>
                    <a:moveTo>
                      <a:pt x="2348" y="2361"/>
                    </a:moveTo>
                    <a:cubicBezTo>
                      <a:pt x="2450" y="2209"/>
                      <a:pt x="2543" y="2048"/>
                      <a:pt x="2623" y="1884"/>
                    </a:cubicBezTo>
                    <a:cubicBezTo>
                      <a:pt x="2635" y="1860"/>
                      <a:pt x="2670" y="1861"/>
                      <a:pt x="2680" y="1887"/>
                    </a:cubicBezTo>
                    <a:cubicBezTo>
                      <a:pt x="2732" y="2026"/>
                      <a:pt x="2767" y="2156"/>
                      <a:pt x="2787" y="2274"/>
                    </a:cubicBezTo>
                    <a:cubicBezTo>
                      <a:pt x="2789" y="2289"/>
                      <a:pt x="2781" y="2302"/>
                      <a:pt x="2767" y="2308"/>
                    </a:cubicBezTo>
                    <a:cubicBezTo>
                      <a:pt x="2655" y="2350"/>
                      <a:pt x="2525" y="2384"/>
                      <a:pt x="2378" y="2409"/>
                    </a:cubicBezTo>
                    <a:cubicBezTo>
                      <a:pt x="2352" y="2413"/>
                      <a:pt x="2333" y="2384"/>
                      <a:pt x="2348" y="2361"/>
                    </a:cubicBezTo>
                    <a:close/>
                    <a:moveTo>
                      <a:pt x="2680" y="1594"/>
                    </a:moveTo>
                    <a:cubicBezTo>
                      <a:pt x="2670" y="1619"/>
                      <a:pt x="2635" y="1621"/>
                      <a:pt x="2623" y="1597"/>
                    </a:cubicBezTo>
                    <a:cubicBezTo>
                      <a:pt x="2543" y="1433"/>
                      <a:pt x="2450" y="1272"/>
                      <a:pt x="2348" y="1120"/>
                    </a:cubicBezTo>
                    <a:cubicBezTo>
                      <a:pt x="2333" y="1098"/>
                      <a:pt x="2352" y="1068"/>
                      <a:pt x="2378" y="1073"/>
                    </a:cubicBezTo>
                    <a:cubicBezTo>
                      <a:pt x="2523" y="1097"/>
                      <a:pt x="2651" y="1131"/>
                      <a:pt x="2762" y="1172"/>
                    </a:cubicBezTo>
                    <a:cubicBezTo>
                      <a:pt x="2779" y="1178"/>
                      <a:pt x="2789" y="1195"/>
                      <a:pt x="2786" y="1212"/>
                    </a:cubicBezTo>
                    <a:cubicBezTo>
                      <a:pt x="2766" y="1329"/>
                      <a:pt x="2731" y="1457"/>
                      <a:pt x="2680" y="1594"/>
                    </a:cubicBezTo>
                    <a:close/>
                    <a:moveTo>
                      <a:pt x="1843" y="640"/>
                    </a:moveTo>
                    <a:cubicBezTo>
                      <a:pt x="1935" y="716"/>
                      <a:pt x="2030" y="811"/>
                      <a:pt x="2125" y="926"/>
                    </a:cubicBezTo>
                    <a:cubicBezTo>
                      <a:pt x="2142" y="947"/>
                      <a:pt x="2126" y="978"/>
                      <a:pt x="2099" y="976"/>
                    </a:cubicBezTo>
                    <a:cubicBezTo>
                      <a:pt x="1917" y="964"/>
                      <a:pt x="1731" y="964"/>
                      <a:pt x="1548" y="976"/>
                    </a:cubicBezTo>
                    <a:cubicBezTo>
                      <a:pt x="1522" y="978"/>
                      <a:pt x="1506" y="946"/>
                      <a:pt x="1523" y="926"/>
                    </a:cubicBezTo>
                    <a:cubicBezTo>
                      <a:pt x="1617" y="811"/>
                      <a:pt x="1712" y="716"/>
                      <a:pt x="1804" y="640"/>
                    </a:cubicBezTo>
                    <a:cubicBezTo>
                      <a:pt x="1815" y="631"/>
                      <a:pt x="1832" y="630"/>
                      <a:pt x="1843" y="640"/>
                    </a:cubicBezTo>
                    <a:close/>
                    <a:moveTo>
                      <a:pt x="1727" y="553"/>
                    </a:moveTo>
                    <a:cubicBezTo>
                      <a:pt x="1743" y="564"/>
                      <a:pt x="1745" y="587"/>
                      <a:pt x="1730" y="601"/>
                    </a:cubicBezTo>
                    <a:cubicBezTo>
                      <a:pt x="1630" y="694"/>
                      <a:pt x="1528" y="807"/>
                      <a:pt x="1426" y="942"/>
                    </a:cubicBezTo>
                    <a:cubicBezTo>
                      <a:pt x="1402" y="973"/>
                      <a:pt x="1370" y="992"/>
                      <a:pt x="1331" y="996"/>
                    </a:cubicBezTo>
                    <a:cubicBezTo>
                      <a:pt x="1164" y="1018"/>
                      <a:pt x="1014" y="1050"/>
                      <a:pt x="883" y="1090"/>
                    </a:cubicBezTo>
                    <a:cubicBezTo>
                      <a:pt x="864" y="1096"/>
                      <a:pt x="845" y="1082"/>
                      <a:pt x="844" y="1063"/>
                    </a:cubicBezTo>
                    <a:cubicBezTo>
                      <a:pt x="801" y="449"/>
                      <a:pt x="1216" y="209"/>
                      <a:pt x="1727" y="553"/>
                    </a:cubicBezTo>
                    <a:close/>
                    <a:moveTo>
                      <a:pt x="587" y="2119"/>
                    </a:moveTo>
                    <a:cubicBezTo>
                      <a:pt x="576" y="2132"/>
                      <a:pt x="557" y="2134"/>
                      <a:pt x="544" y="2123"/>
                    </a:cubicBezTo>
                    <a:cubicBezTo>
                      <a:pt x="205" y="1847"/>
                      <a:pt x="273" y="1462"/>
                      <a:pt x="747" y="1230"/>
                    </a:cubicBezTo>
                    <a:cubicBezTo>
                      <a:pt x="765" y="1222"/>
                      <a:pt x="786" y="1232"/>
                      <a:pt x="790" y="1251"/>
                    </a:cubicBezTo>
                    <a:cubicBezTo>
                      <a:pt x="821" y="1385"/>
                      <a:pt x="868" y="1530"/>
                      <a:pt x="933" y="1686"/>
                    </a:cubicBezTo>
                    <a:cubicBezTo>
                      <a:pt x="949" y="1722"/>
                      <a:pt x="949" y="1759"/>
                      <a:pt x="933" y="1795"/>
                    </a:cubicBezTo>
                    <a:cubicBezTo>
                      <a:pt x="905" y="1863"/>
                      <a:pt x="880" y="1928"/>
                      <a:pt x="859" y="1991"/>
                    </a:cubicBezTo>
                    <a:cubicBezTo>
                      <a:pt x="853" y="2007"/>
                      <a:pt x="839" y="2017"/>
                      <a:pt x="823" y="2016"/>
                    </a:cubicBezTo>
                    <a:cubicBezTo>
                      <a:pt x="732" y="2013"/>
                      <a:pt x="646" y="2051"/>
                      <a:pt x="587" y="2119"/>
                    </a:cubicBezTo>
                    <a:close/>
                    <a:moveTo>
                      <a:pt x="1727" y="2928"/>
                    </a:moveTo>
                    <a:cubicBezTo>
                      <a:pt x="1283" y="3226"/>
                      <a:pt x="912" y="3085"/>
                      <a:pt x="850" y="2641"/>
                    </a:cubicBezTo>
                    <a:cubicBezTo>
                      <a:pt x="848" y="2625"/>
                      <a:pt x="858" y="2610"/>
                      <a:pt x="874" y="2606"/>
                    </a:cubicBezTo>
                    <a:cubicBezTo>
                      <a:pt x="959" y="2589"/>
                      <a:pt x="1030" y="2535"/>
                      <a:pt x="1072" y="2462"/>
                    </a:cubicBezTo>
                    <a:cubicBezTo>
                      <a:pt x="1079" y="2450"/>
                      <a:pt x="1091" y="2444"/>
                      <a:pt x="1105" y="2447"/>
                    </a:cubicBezTo>
                    <a:cubicBezTo>
                      <a:pt x="1176" y="2462"/>
                      <a:pt x="1252" y="2474"/>
                      <a:pt x="1331" y="2484"/>
                    </a:cubicBezTo>
                    <a:cubicBezTo>
                      <a:pt x="1370" y="2489"/>
                      <a:pt x="1402" y="2507"/>
                      <a:pt x="1426" y="2539"/>
                    </a:cubicBezTo>
                    <a:cubicBezTo>
                      <a:pt x="1528" y="2673"/>
                      <a:pt x="1630" y="2787"/>
                      <a:pt x="1731" y="2880"/>
                    </a:cubicBezTo>
                    <a:cubicBezTo>
                      <a:pt x="1745" y="2894"/>
                      <a:pt x="1744" y="2917"/>
                      <a:pt x="1727" y="2928"/>
                    </a:cubicBezTo>
                    <a:close/>
                    <a:moveTo>
                      <a:pt x="1804" y="2841"/>
                    </a:moveTo>
                    <a:cubicBezTo>
                      <a:pt x="1712" y="2764"/>
                      <a:pt x="1617" y="2669"/>
                      <a:pt x="1523" y="2555"/>
                    </a:cubicBezTo>
                    <a:cubicBezTo>
                      <a:pt x="1505" y="2534"/>
                      <a:pt x="1522" y="2503"/>
                      <a:pt x="1548" y="2505"/>
                    </a:cubicBezTo>
                    <a:cubicBezTo>
                      <a:pt x="1731" y="2517"/>
                      <a:pt x="1917" y="2517"/>
                      <a:pt x="2099" y="2505"/>
                    </a:cubicBezTo>
                    <a:cubicBezTo>
                      <a:pt x="2126" y="2503"/>
                      <a:pt x="2142" y="2534"/>
                      <a:pt x="2125" y="2555"/>
                    </a:cubicBezTo>
                    <a:cubicBezTo>
                      <a:pt x="2030" y="2669"/>
                      <a:pt x="1936" y="2765"/>
                      <a:pt x="1843" y="2841"/>
                    </a:cubicBezTo>
                    <a:cubicBezTo>
                      <a:pt x="1832" y="2850"/>
                      <a:pt x="1816" y="2850"/>
                      <a:pt x="1804" y="2841"/>
                    </a:cubicBezTo>
                    <a:close/>
                    <a:moveTo>
                      <a:pt x="2777" y="2489"/>
                    </a:moveTo>
                    <a:cubicBezTo>
                      <a:pt x="2534" y="2507"/>
                      <a:pt x="2420" y="2799"/>
                      <a:pt x="2574" y="2979"/>
                    </a:cubicBezTo>
                    <a:cubicBezTo>
                      <a:pt x="2589" y="2997"/>
                      <a:pt x="2584" y="3024"/>
                      <a:pt x="2563" y="3036"/>
                    </a:cubicBezTo>
                    <a:cubicBezTo>
                      <a:pt x="2402" y="3125"/>
                      <a:pt x="2173" y="3098"/>
                      <a:pt x="1921" y="2928"/>
                    </a:cubicBezTo>
                    <a:cubicBezTo>
                      <a:pt x="1904" y="2917"/>
                      <a:pt x="1902" y="2894"/>
                      <a:pt x="1917" y="2880"/>
                    </a:cubicBezTo>
                    <a:cubicBezTo>
                      <a:pt x="2017" y="2787"/>
                      <a:pt x="2119" y="2673"/>
                      <a:pt x="2221" y="2539"/>
                    </a:cubicBezTo>
                    <a:cubicBezTo>
                      <a:pt x="2245" y="2507"/>
                      <a:pt x="2277" y="2489"/>
                      <a:pt x="2316" y="2484"/>
                    </a:cubicBezTo>
                    <a:cubicBezTo>
                      <a:pt x="2484" y="2463"/>
                      <a:pt x="2633" y="2431"/>
                      <a:pt x="2764" y="2391"/>
                    </a:cubicBezTo>
                    <a:cubicBezTo>
                      <a:pt x="2783" y="2385"/>
                      <a:pt x="2802" y="2398"/>
                      <a:pt x="2804" y="2418"/>
                    </a:cubicBezTo>
                    <a:cubicBezTo>
                      <a:pt x="2805" y="2432"/>
                      <a:pt x="2805" y="2445"/>
                      <a:pt x="2806" y="2458"/>
                    </a:cubicBezTo>
                    <a:cubicBezTo>
                      <a:pt x="2807" y="2474"/>
                      <a:pt x="2794" y="2488"/>
                      <a:pt x="2777" y="2489"/>
                    </a:cubicBezTo>
                    <a:close/>
                    <a:moveTo>
                      <a:pt x="2857" y="2230"/>
                    </a:moveTo>
                    <a:cubicBezTo>
                      <a:pt x="2826" y="2096"/>
                      <a:pt x="2780" y="1951"/>
                      <a:pt x="2714" y="1795"/>
                    </a:cubicBezTo>
                    <a:cubicBezTo>
                      <a:pt x="2699" y="1758"/>
                      <a:pt x="2699" y="1722"/>
                      <a:pt x="2714" y="1686"/>
                    </a:cubicBezTo>
                    <a:cubicBezTo>
                      <a:pt x="2778" y="1533"/>
                      <a:pt x="2825" y="1390"/>
                      <a:pt x="2855" y="1259"/>
                    </a:cubicBezTo>
                    <a:cubicBezTo>
                      <a:pt x="2861" y="1235"/>
                      <a:pt x="2886" y="1223"/>
                      <a:pt x="2908" y="1234"/>
                    </a:cubicBezTo>
                    <a:cubicBezTo>
                      <a:pt x="3454" y="1505"/>
                      <a:pt x="3451" y="1981"/>
                      <a:pt x="2901" y="2250"/>
                    </a:cubicBezTo>
                    <a:cubicBezTo>
                      <a:pt x="2883" y="2259"/>
                      <a:pt x="2862" y="2249"/>
                      <a:pt x="2857" y="2230"/>
                    </a:cubicBezTo>
                    <a:close/>
                    <a:moveTo>
                      <a:pt x="2857" y="2230"/>
                    </a:moveTo>
                    <a:cubicBezTo>
                      <a:pt x="2857" y="2230"/>
                      <a:pt x="2857" y="2230"/>
                      <a:pt x="2857" y="22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
              <p:cNvSpPr>
                <a:spLocks noEditPoints="1"/>
              </p:cNvSpPr>
              <p:nvPr/>
            </p:nvSpPr>
            <p:spPr bwMode="auto">
              <a:xfrm>
                <a:off x="4322762" y="1593850"/>
                <a:ext cx="3486150" cy="3486150"/>
              </a:xfrm>
              <a:custGeom>
                <a:avLst/>
                <a:gdLst>
                  <a:gd name="T0" fmla="*/ 464 w 929"/>
                  <a:gd name="T1" fmla="*/ 929 h 929"/>
                  <a:gd name="T2" fmla="*/ 929 w 929"/>
                  <a:gd name="T3" fmla="*/ 465 h 929"/>
                  <a:gd name="T4" fmla="*/ 464 w 929"/>
                  <a:gd name="T5" fmla="*/ 0 h 929"/>
                  <a:gd name="T6" fmla="*/ 0 w 929"/>
                  <a:gd name="T7" fmla="*/ 465 h 929"/>
                  <a:gd name="T8" fmla="*/ 464 w 929"/>
                  <a:gd name="T9" fmla="*/ 929 h 929"/>
                  <a:gd name="T10" fmla="*/ 464 w 929"/>
                  <a:gd name="T11" fmla="*/ 929 h 929"/>
                  <a:gd name="T12" fmla="*/ 464 w 929"/>
                  <a:gd name="T13" fmla="*/ 929 h 929"/>
                </a:gdLst>
                <a:ahLst/>
                <a:cxnLst>
                  <a:cxn ang="0">
                    <a:pos x="T0" y="T1"/>
                  </a:cxn>
                  <a:cxn ang="0">
                    <a:pos x="T2" y="T3"/>
                  </a:cxn>
                  <a:cxn ang="0">
                    <a:pos x="T4" y="T5"/>
                  </a:cxn>
                  <a:cxn ang="0">
                    <a:pos x="T6" y="T7"/>
                  </a:cxn>
                  <a:cxn ang="0">
                    <a:pos x="T8" y="T9"/>
                  </a:cxn>
                  <a:cxn ang="0">
                    <a:pos x="T10" y="T11"/>
                  </a:cxn>
                  <a:cxn ang="0">
                    <a:pos x="T12" y="T13"/>
                  </a:cxn>
                </a:cxnLst>
                <a:rect l="0" t="0" r="r" b="b"/>
                <a:pathLst>
                  <a:path w="929" h="929">
                    <a:moveTo>
                      <a:pt x="464" y="929"/>
                    </a:moveTo>
                    <a:cubicBezTo>
                      <a:pt x="721" y="929"/>
                      <a:pt x="929" y="721"/>
                      <a:pt x="929" y="465"/>
                    </a:cubicBezTo>
                    <a:cubicBezTo>
                      <a:pt x="929" y="208"/>
                      <a:pt x="721" y="0"/>
                      <a:pt x="464" y="0"/>
                    </a:cubicBezTo>
                    <a:cubicBezTo>
                      <a:pt x="208" y="0"/>
                      <a:pt x="0" y="208"/>
                      <a:pt x="0" y="465"/>
                    </a:cubicBezTo>
                    <a:cubicBezTo>
                      <a:pt x="0" y="721"/>
                      <a:pt x="208" y="929"/>
                      <a:pt x="464" y="929"/>
                    </a:cubicBezTo>
                    <a:close/>
                    <a:moveTo>
                      <a:pt x="464" y="929"/>
                    </a:moveTo>
                    <a:cubicBezTo>
                      <a:pt x="464" y="929"/>
                      <a:pt x="464" y="929"/>
                      <a:pt x="464" y="9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3" name="组合 12"/>
          <p:cNvGrpSpPr/>
          <p:nvPr/>
        </p:nvGrpSpPr>
        <p:grpSpPr>
          <a:xfrm>
            <a:off x="914400" y="3810000"/>
            <a:ext cx="1107218" cy="1107218"/>
            <a:chOff x="914400" y="3810000"/>
            <a:chExt cx="1107218" cy="1107218"/>
          </a:xfrm>
        </p:grpSpPr>
        <p:sp>
          <p:nvSpPr>
            <p:cNvPr id="24" name="矩形 23"/>
            <p:cNvSpPr/>
            <p:nvPr/>
          </p:nvSpPr>
          <p:spPr>
            <a:xfrm>
              <a:off x="914400" y="3810000"/>
              <a:ext cx="1107218" cy="1107218"/>
            </a:xfrm>
            <a:prstGeom prst="rect">
              <a:avLst/>
            </a:prstGeom>
            <a:solidFill>
              <a:srgbClr val="C54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1120564" y="3933119"/>
              <a:ext cx="694890" cy="860980"/>
              <a:chOff x="5894388" y="4665663"/>
              <a:chExt cx="903288" cy="1119187"/>
            </a:xfrm>
            <a:solidFill>
              <a:schemeClr val="bg1"/>
            </a:solidFill>
          </p:grpSpPr>
          <p:sp>
            <p:nvSpPr>
              <p:cNvPr id="52" name="Freeform 34"/>
              <p:cNvSpPr>
                <a:spLocks noEditPoints="1"/>
              </p:cNvSpPr>
              <p:nvPr/>
            </p:nvSpPr>
            <p:spPr bwMode="auto">
              <a:xfrm>
                <a:off x="5894388" y="4670425"/>
                <a:ext cx="903288" cy="1114425"/>
              </a:xfrm>
              <a:custGeom>
                <a:avLst/>
                <a:gdLst>
                  <a:gd name="T0" fmla="*/ 206 w 238"/>
                  <a:gd name="T1" fmla="*/ 294 h 294"/>
                  <a:gd name="T2" fmla="*/ 32 w 238"/>
                  <a:gd name="T3" fmla="*/ 294 h 294"/>
                  <a:gd name="T4" fmla="*/ 0 w 238"/>
                  <a:gd name="T5" fmla="*/ 262 h 294"/>
                  <a:gd name="T6" fmla="*/ 0 w 238"/>
                  <a:gd name="T7" fmla="*/ 32 h 294"/>
                  <a:gd name="T8" fmla="*/ 32 w 238"/>
                  <a:gd name="T9" fmla="*/ 0 h 294"/>
                  <a:gd name="T10" fmla="*/ 128 w 238"/>
                  <a:gd name="T11" fmla="*/ 0 h 294"/>
                  <a:gd name="T12" fmla="*/ 238 w 238"/>
                  <a:gd name="T13" fmla="*/ 108 h 294"/>
                  <a:gd name="T14" fmla="*/ 238 w 238"/>
                  <a:gd name="T15" fmla="*/ 262 h 294"/>
                  <a:gd name="T16" fmla="*/ 206 w 238"/>
                  <a:gd name="T17" fmla="*/ 294 h 294"/>
                  <a:gd name="T18" fmla="*/ 32 w 238"/>
                  <a:gd name="T19" fmla="*/ 19 h 294"/>
                  <a:gd name="T20" fmla="*/ 18 w 238"/>
                  <a:gd name="T21" fmla="*/ 32 h 294"/>
                  <a:gd name="T22" fmla="*/ 18 w 238"/>
                  <a:gd name="T23" fmla="*/ 262 h 294"/>
                  <a:gd name="T24" fmla="*/ 32 w 238"/>
                  <a:gd name="T25" fmla="*/ 276 h 294"/>
                  <a:gd name="T26" fmla="*/ 206 w 238"/>
                  <a:gd name="T27" fmla="*/ 276 h 294"/>
                  <a:gd name="T28" fmla="*/ 220 w 238"/>
                  <a:gd name="T29" fmla="*/ 262 h 294"/>
                  <a:gd name="T30" fmla="*/ 220 w 238"/>
                  <a:gd name="T31" fmla="*/ 116 h 294"/>
                  <a:gd name="T32" fmla="*/ 121 w 238"/>
                  <a:gd name="T33" fmla="*/ 19 h 294"/>
                  <a:gd name="T34" fmla="*/ 32 w 238"/>
                  <a:gd name="T35" fmla="*/ 1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294">
                    <a:moveTo>
                      <a:pt x="206" y="294"/>
                    </a:moveTo>
                    <a:cubicBezTo>
                      <a:pt x="32" y="294"/>
                      <a:pt x="32" y="294"/>
                      <a:pt x="32" y="294"/>
                    </a:cubicBezTo>
                    <a:cubicBezTo>
                      <a:pt x="14" y="294"/>
                      <a:pt x="0" y="280"/>
                      <a:pt x="0" y="262"/>
                    </a:cubicBezTo>
                    <a:cubicBezTo>
                      <a:pt x="0" y="32"/>
                      <a:pt x="0" y="32"/>
                      <a:pt x="0" y="32"/>
                    </a:cubicBezTo>
                    <a:cubicBezTo>
                      <a:pt x="0" y="15"/>
                      <a:pt x="14" y="0"/>
                      <a:pt x="32" y="0"/>
                    </a:cubicBezTo>
                    <a:cubicBezTo>
                      <a:pt x="128" y="0"/>
                      <a:pt x="128" y="0"/>
                      <a:pt x="128" y="0"/>
                    </a:cubicBezTo>
                    <a:cubicBezTo>
                      <a:pt x="238" y="108"/>
                      <a:pt x="238" y="108"/>
                      <a:pt x="238" y="108"/>
                    </a:cubicBezTo>
                    <a:cubicBezTo>
                      <a:pt x="238" y="262"/>
                      <a:pt x="238" y="262"/>
                      <a:pt x="238" y="262"/>
                    </a:cubicBezTo>
                    <a:cubicBezTo>
                      <a:pt x="238" y="280"/>
                      <a:pt x="224" y="294"/>
                      <a:pt x="206" y="294"/>
                    </a:cubicBezTo>
                    <a:close/>
                    <a:moveTo>
                      <a:pt x="32" y="19"/>
                    </a:moveTo>
                    <a:cubicBezTo>
                      <a:pt x="24" y="19"/>
                      <a:pt x="18" y="25"/>
                      <a:pt x="18" y="32"/>
                    </a:cubicBezTo>
                    <a:cubicBezTo>
                      <a:pt x="18" y="262"/>
                      <a:pt x="18" y="262"/>
                      <a:pt x="18" y="262"/>
                    </a:cubicBezTo>
                    <a:cubicBezTo>
                      <a:pt x="18" y="270"/>
                      <a:pt x="24" y="276"/>
                      <a:pt x="32" y="276"/>
                    </a:cubicBezTo>
                    <a:cubicBezTo>
                      <a:pt x="206" y="276"/>
                      <a:pt x="206" y="276"/>
                      <a:pt x="206" y="276"/>
                    </a:cubicBezTo>
                    <a:cubicBezTo>
                      <a:pt x="214" y="276"/>
                      <a:pt x="220" y="270"/>
                      <a:pt x="220" y="262"/>
                    </a:cubicBezTo>
                    <a:cubicBezTo>
                      <a:pt x="220" y="116"/>
                      <a:pt x="220" y="116"/>
                      <a:pt x="220" y="116"/>
                    </a:cubicBezTo>
                    <a:cubicBezTo>
                      <a:pt x="121" y="19"/>
                      <a:pt x="121" y="19"/>
                      <a:pt x="121" y="19"/>
                    </a:cubicBezTo>
                    <a:lnTo>
                      <a:pt x="32"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5"/>
              <p:cNvSpPr/>
              <p:nvPr/>
            </p:nvSpPr>
            <p:spPr bwMode="auto">
              <a:xfrm>
                <a:off x="6046788" y="5246688"/>
                <a:ext cx="177800" cy="33337"/>
              </a:xfrm>
              <a:custGeom>
                <a:avLst/>
                <a:gdLst>
                  <a:gd name="T0" fmla="*/ 42 w 47"/>
                  <a:gd name="T1" fmla="*/ 9 h 9"/>
                  <a:gd name="T2" fmla="*/ 42 w 47"/>
                  <a:gd name="T3" fmla="*/ 9 h 9"/>
                  <a:gd name="T4" fmla="*/ 5 w 47"/>
                  <a:gd name="T5" fmla="*/ 9 h 9"/>
                  <a:gd name="T6" fmla="*/ 0 w 47"/>
                  <a:gd name="T7" fmla="*/ 5 h 9"/>
                  <a:gd name="T8" fmla="*/ 5 w 47"/>
                  <a:gd name="T9" fmla="*/ 0 h 9"/>
                  <a:gd name="T10" fmla="*/ 5 w 47"/>
                  <a:gd name="T11" fmla="*/ 0 h 9"/>
                  <a:gd name="T12" fmla="*/ 42 w 47"/>
                  <a:gd name="T13" fmla="*/ 0 h 9"/>
                  <a:gd name="T14" fmla="*/ 47 w 47"/>
                  <a:gd name="T15" fmla="*/ 5 h 9"/>
                  <a:gd name="T16" fmla="*/ 42 w 4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9">
                    <a:moveTo>
                      <a:pt x="42" y="9"/>
                    </a:moveTo>
                    <a:cubicBezTo>
                      <a:pt x="42" y="9"/>
                      <a:pt x="42" y="9"/>
                      <a:pt x="42" y="9"/>
                    </a:cubicBezTo>
                    <a:cubicBezTo>
                      <a:pt x="5" y="9"/>
                      <a:pt x="5" y="9"/>
                      <a:pt x="5" y="9"/>
                    </a:cubicBezTo>
                    <a:cubicBezTo>
                      <a:pt x="2" y="9"/>
                      <a:pt x="0" y="7"/>
                      <a:pt x="0" y="5"/>
                    </a:cubicBezTo>
                    <a:cubicBezTo>
                      <a:pt x="0" y="2"/>
                      <a:pt x="2" y="0"/>
                      <a:pt x="5" y="0"/>
                    </a:cubicBezTo>
                    <a:cubicBezTo>
                      <a:pt x="5" y="0"/>
                      <a:pt x="5" y="0"/>
                      <a:pt x="5" y="0"/>
                    </a:cubicBezTo>
                    <a:cubicBezTo>
                      <a:pt x="42" y="0"/>
                      <a:pt x="42" y="0"/>
                      <a:pt x="42" y="0"/>
                    </a:cubicBezTo>
                    <a:cubicBezTo>
                      <a:pt x="45" y="0"/>
                      <a:pt x="47" y="2"/>
                      <a:pt x="47" y="5"/>
                    </a:cubicBezTo>
                    <a:cubicBezTo>
                      <a:pt x="47" y="7"/>
                      <a:pt x="45" y="9"/>
                      <a:pt x="4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6"/>
              <p:cNvSpPr/>
              <p:nvPr/>
            </p:nvSpPr>
            <p:spPr bwMode="auto">
              <a:xfrm>
                <a:off x="6251576" y="5246688"/>
                <a:ext cx="220663" cy="33337"/>
              </a:xfrm>
              <a:custGeom>
                <a:avLst/>
                <a:gdLst>
                  <a:gd name="T0" fmla="*/ 54 w 58"/>
                  <a:gd name="T1" fmla="*/ 9 h 9"/>
                  <a:gd name="T2" fmla="*/ 54 w 58"/>
                  <a:gd name="T3" fmla="*/ 9 h 9"/>
                  <a:gd name="T4" fmla="*/ 5 w 58"/>
                  <a:gd name="T5" fmla="*/ 9 h 9"/>
                  <a:gd name="T6" fmla="*/ 0 w 58"/>
                  <a:gd name="T7" fmla="*/ 5 h 9"/>
                  <a:gd name="T8" fmla="*/ 5 w 58"/>
                  <a:gd name="T9" fmla="*/ 0 h 9"/>
                  <a:gd name="T10" fmla="*/ 5 w 58"/>
                  <a:gd name="T11" fmla="*/ 0 h 9"/>
                  <a:gd name="T12" fmla="*/ 54 w 58"/>
                  <a:gd name="T13" fmla="*/ 0 h 9"/>
                  <a:gd name="T14" fmla="*/ 58 w 58"/>
                  <a:gd name="T15" fmla="*/ 5 h 9"/>
                  <a:gd name="T16" fmla="*/ 54 w 58"/>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9">
                    <a:moveTo>
                      <a:pt x="54" y="9"/>
                    </a:moveTo>
                    <a:cubicBezTo>
                      <a:pt x="54" y="9"/>
                      <a:pt x="54" y="9"/>
                      <a:pt x="54" y="9"/>
                    </a:cubicBezTo>
                    <a:cubicBezTo>
                      <a:pt x="5" y="9"/>
                      <a:pt x="5" y="9"/>
                      <a:pt x="5" y="9"/>
                    </a:cubicBezTo>
                    <a:cubicBezTo>
                      <a:pt x="2" y="9"/>
                      <a:pt x="0" y="7"/>
                      <a:pt x="0" y="5"/>
                    </a:cubicBezTo>
                    <a:cubicBezTo>
                      <a:pt x="0" y="2"/>
                      <a:pt x="2" y="0"/>
                      <a:pt x="5" y="0"/>
                    </a:cubicBezTo>
                    <a:cubicBezTo>
                      <a:pt x="5" y="0"/>
                      <a:pt x="5" y="0"/>
                      <a:pt x="5" y="0"/>
                    </a:cubicBezTo>
                    <a:cubicBezTo>
                      <a:pt x="54" y="0"/>
                      <a:pt x="54" y="0"/>
                      <a:pt x="54" y="0"/>
                    </a:cubicBezTo>
                    <a:cubicBezTo>
                      <a:pt x="56" y="0"/>
                      <a:pt x="58" y="2"/>
                      <a:pt x="58" y="5"/>
                    </a:cubicBezTo>
                    <a:cubicBezTo>
                      <a:pt x="58" y="7"/>
                      <a:pt x="56" y="9"/>
                      <a:pt x="5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7"/>
              <p:cNvSpPr/>
              <p:nvPr/>
            </p:nvSpPr>
            <p:spPr bwMode="auto">
              <a:xfrm>
                <a:off x="6505576" y="5246688"/>
                <a:ext cx="100013" cy="33337"/>
              </a:xfrm>
              <a:custGeom>
                <a:avLst/>
                <a:gdLst>
                  <a:gd name="T0" fmla="*/ 22 w 26"/>
                  <a:gd name="T1" fmla="*/ 9 h 9"/>
                  <a:gd name="T2" fmla="*/ 22 w 26"/>
                  <a:gd name="T3" fmla="*/ 9 h 9"/>
                  <a:gd name="T4" fmla="*/ 4 w 26"/>
                  <a:gd name="T5" fmla="*/ 9 h 9"/>
                  <a:gd name="T6" fmla="*/ 0 w 26"/>
                  <a:gd name="T7" fmla="*/ 5 h 9"/>
                  <a:gd name="T8" fmla="*/ 4 w 26"/>
                  <a:gd name="T9" fmla="*/ 0 h 9"/>
                  <a:gd name="T10" fmla="*/ 4 w 26"/>
                  <a:gd name="T11" fmla="*/ 0 h 9"/>
                  <a:gd name="T12" fmla="*/ 22 w 26"/>
                  <a:gd name="T13" fmla="*/ 0 h 9"/>
                  <a:gd name="T14" fmla="*/ 26 w 26"/>
                  <a:gd name="T15" fmla="*/ 5 h 9"/>
                  <a:gd name="T16" fmla="*/ 22 w 26"/>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9">
                    <a:moveTo>
                      <a:pt x="22" y="9"/>
                    </a:moveTo>
                    <a:cubicBezTo>
                      <a:pt x="22" y="9"/>
                      <a:pt x="22" y="9"/>
                      <a:pt x="22" y="9"/>
                    </a:cubicBezTo>
                    <a:cubicBezTo>
                      <a:pt x="4" y="9"/>
                      <a:pt x="4" y="9"/>
                      <a:pt x="4" y="9"/>
                    </a:cubicBezTo>
                    <a:cubicBezTo>
                      <a:pt x="2" y="9"/>
                      <a:pt x="0" y="7"/>
                      <a:pt x="0" y="5"/>
                    </a:cubicBezTo>
                    <a:cubicBezTo>
                      <a:pt x="0" y="2"/>
                      <a:pt x="2" y="0"/>
                      <a:pt x="4" y="0"/>
                    </a:cubicBezTo>
                    <a:cubicBezTo>
                      <a:pt x="4" y="0"/>
                      <a:pt x="4" y="0"/>
                      <a:pt x="4" y="0"/>
                    </a:cubicBezTo>
                    <a:cubicBezTo>
                      <a:pt x="22" y="0"/>
                      <a:pt x="22" y="0"/>
                      <a:pt x="22" y="0"/>
                    </a:cubicBezTo>
                    <a:cubicBezTo>
                      <a:pt x="24" y="0"/>
                      <a:pt x="26" y="2"/>
                      <a:pt x="26" y="5"/>
                    </a:cubicBezTo>
                    <a:cubicBezTo>
                      <a:pt x="26" y="7"/>
                      <a:pt x="24" y="9"/>
                      <a:pt x="2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8"/>
              <p:cNvSpPr/>
              <p:nvPr/>
            </p:nvSpPr>
            <p:spPr bwMode="auto">
              <a:xfrm>
                <a:off x="6046788" y="5337175"/>
                <a:ext cx="103188" cy="33337"/>
              </a:xfrm>
              <a:custGeom>
                <a:avLst/>
                <a:gdLst>
                  <a:gd name="T0" fmla="*/ 23 w 27"/>
                  <a:gd name="T1" fmla="*/ 9 h 9"/>
                  <a:gd name="T2" fmla="*/ 5 w 27"/>
                  <a:gd name="T3" fmla="*/ 9 h 9"/>
                  <a:gd name="T4" fmla="*/ 0 w 27"/>
                  <a:gd name="T5" fmla="*/ 4 h 9"/>
                  <a:gd name="T6" fmla="*/ 5 w 27"/>
                  <a:gd name="T7" fmla="*/ 0 h 9"/>
                  <a:gd name="T8" fmla="*/ 23 w 27"/>
                  <a:gd name="T9" fmla="*/ 0 h 9"/>
                  <a:gd name="T10" fmla="*/ 27 w 27"/>
                  <a:gd name="T11" fmla="*/ 4 h 9"/>
                  <a:gd name="T12" fmla="*/ 23 w 27"/>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7" h="9">
                    <a:moveTo>
                      <a:pt x="23" y="9"/>
                    </a:moveTo>
                    <a:cubicBezTo>
                      <a:pt x="5" y="9"/>
                      <a:pt x="5" y="9"/>
                      <a:pt x="5" y="9"/>
                    </a:cubicBezTo>
                    <a:cubicBezTo>
                      <a:pt x="2" y="9"/>
                      <a:pt x="0" y="7"/>
                      <a:pt x="0" y="4"/>
                    </a:cubicBezTo>
                    <a:cubicBezTo>
                      <a:pt x="0" y="2"/>
                      <a:pt x="2" y="0"/>
                      <a:pt x="5" y="0"/>
                    </a:cubicBezTo>
                    <a:cubicBezTo>
                      <a:pt x="23" y="0"/>
                      <a:pt x="23" y="0"/>
                      <a:pt x="23" y="0"/>
                    </a:cubicBezTo>
                    <a:cubicBezTo>
                      <a:pt x="25" y="0"/>
                      <a:pt x="27" y="2"/>
                      <a:pt x="27" y="4"/>
                    </a:cubicBezTo>
                    <a:cubicBezTo>
                      <a:pt x="27" y="7"/>
                      <a:pt x="25" y="9"/>
                      <a:pt x="2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9"/>
              <p:cNvSpPr/>
              <p:nvPr/>
            </p:nvSpPr>
            <p:spPr bwMode="auto">
              <a:xfrm>
                <a:off x="6186488" y="5337175"/>
                <a:ext cx="179388" cy="33337"/>
              </a:xfrm>
              <a:custGeom>
                <a:avLst/>
                <a:gdLst>
                  <a:gd name="T0" fmla="*/ 42 w 47"/>
                  <a:gd name="T1" fmla="*/ 9 h 9"/>
                  <a:gd name="T2" fmla="*/ 5 w 47"/>
                  <a:gd name="T3" fmla="*/ 9 h 9"/>
                  <a:gd name="T4" fmla="*/ 0 w 47"/>
                  <a:gd name="T5" fmla="*/ 4 h 9"/>
                  <a:gd name="T6" fmla="*/ 5 w 47"/>
                  <a:gd name="T7" fmla="*/ 0 h 9"/>
                  <a:gd name="T8" fmla="*/ 42 w 47"/>
                  <a:gd name="T9" fmla="*/ 0 h 9"/>
                  <a:gd name="T10" fmla="*/ 47 w 47"/>
                  <a:gd name="T11" fmla="*/ 4 h 9"/>
                  <a:gd name="T12" fmla="*/ 42 w 47"/>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7" h="9">
                    <a:moveTo>
                      <a:pt x="42" y="9"/>
                    </a:moveTo>
                    <a:cubicBezTo>
                      <a:pt x="5" y="9"/>
                      <a:pt x="5" y="9"/>
                      <a:pt x="5" y="9"/>
                    </a:cubicBezTo>
                    <a:cubicBezTo>
                      <a:pt x="2" y="9"/>
                      <a:pt x="0" y="7"/>
                      <a:pt x="0" y="4"/>
                    </a:cubicBezTo>
                    <a:cubicBezTo>
                      <a:pt x="0" y="2"/>
                      <a:pt x="2" y="0"/>
                      <a:pt x="5" y="0"/>
                    </a:cubicBezTo>
                    <a:cubicBezTo>
                      <a:pt x="42" y="0"/>
                      <a:pt x="42" y="0"/>
                      <a:pt x="42" y="0"/>
                    </a:cubicBezTo>
                    <a:cubicBezTo>
                      <a:pt x="45" y="0"/>
                      <a:pt x="47" y="2"/>
                      <a:pt x="47" y="4"/>
                    </a:cubicBezTo>
                    <a:cubicBezTo>
                      <a:pt x="47" y="7"/>
                      <a:pt x="45" y="9"/>
                      <a:pt x="4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0"/>
              <p:cNvSpPr/>
              <p:nvPr/>
            </p:nvSpPr>
            <p:spPr bwMode="auto">
              <a:xfrm>
                <a:off x="6399213" y="5337175"/>
                <a:ext cx="209550" cy="33337"/>
              </a:xfrm>
              <a:custGeom>
                <a:avLst/>
                <a:gdLst>
                  <a:gd name="T0" fmla="*/ 50 w 55"/>
                  <a:gd name="T1" fmla="*/ 9 h 9"/>
                  <a:gd name="T2" fmla="*/ 5 w 55"/>
                  <a:gd name="T3" fmla="*/ 9 h 9"/>
                  <a:gd name="T4" fmla="*/ 0 w 55"/>
                  <a:gd name="T5" fmla="*/ 4 h 9"/>
                  <a:gd name="T6" fmla="*/ 5 w 55"/>
                  <a:gd name="T7" fmla="*/ 0 h 9"/>
                  <a:gd name="T8" fmla="*/ 50 w 55"/>
                  <a:gd name="T9" fmla="*/ 0 h 9"/>
                  <a:gd name="T10" fmla="*/ 55 w 55"/>
                  <a:gd name="T11" fmla="*/ 4 h 9"/>
                  <a:gd name="T12" fmla="*/ 50 w 5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5" h="9">
                    <a:moveTo>
                      <a:pt x="50" y="9"/>
                    </a:moveTo>
                    <a:cubicBezTo>
                      <a:pt x="5" y="9"/>
                      <a:pt x="5" y="9"/>
                      <a:pt x="5" y="9"/>
                    </a:cubicBezTo>
                    <a:cubicBezTo>
                      <a:pt x="3" y="9"/>
                      <a:pt x="0" y="7"/>
                      <a:pt x="0" y="4"/>
                    </a:cubicBezTo>
                    <a:cubicBezTo>
                      <a:pt x="0" y="2"/>
                      <a:pt x="3" y="0"/>
                      <a:pt x="5" y="0"/>
                    </a:cubicBezTo>
                    <a:cubicBezTo>
                      <a:pt x="50" y="0"/>
                      <a:pt x="50" y="0"/>
                      <a:pt x="50" y="0"/>
                    </a:cubicBezTo>
                    <a:cubicBezTo>
                      <a:pt x="53" y="0"/>
                      <a:pt x="55" y="2"/>
                      <a:pt x="55" y="4"/>
                    </a:cubicBezTo>
                    <a:cubicBezTo>
                      <a:pt x="55" y="7"/>
                      <a:pt x="53" y="9"/>
                      <a:pt x="5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1"/>
              <p:cNvSpPr/>
              <p:nvPr/>
            </p:nvSpPr>
            <p:spPr bwMode="auto">
              <a:xfrm>
                <a:off x="6046788" y="5438775"/>
                <a:ext cx="212725" cy="34925"/>
              </a:xfrm>
              <a:custGeom>
                <a:avLst/>
                <a:gdLst>
                  <a:gd name="T0" fmla="*/ 52 w 56"/>
                  <a:gd name="T1" fmla="*/ 9 h 9"/>
                  <a:gd name="T2" fmla="*/ 5 w 56"/>
                  <a:gd name="T3" fmla="*/ 9 h 9"/>
                  <a:gd name="T4" fmla="*/ 0 w 56"/>
                  <a:gd name="T5" fmla="*/ 4 h 9"/>
                  <a:gd name="T6" fmla="*/ 5 w 56"/>
                  <a:gd name="T7" fmla="*/ 0 h 9"/>
                  <a:gd name="T8" fmla="*/ 52 w 56"/>
                  <a:gd name="T9" fmla="*/ 0 h 9"/>
                  <a:gd name="T10" fmla="*/ 56 w 56"/>
                  <a:gd name="T11" fmla="*/ 4 h 9"/>
                  <a:gd name="T12" fmla="*/ 52 w 5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6" h="9">
                    <a:moveTo>
                      <a:pt x="52" y="9"/>
                    </a:moveTo>
                    <a:cubicBezTo>
                      <a:pt x="5" y="9"/>
                      <a:pt x="5" y="9"/>
                      <a:pt x="5" y="9"/>
                    </a:cubicBezTo>
                    <a:cubicBezTo>
                      <a:pt x="2" y="9"/>
                      <a:pt x="0" y="7"/>
                      <a:pt x="0" y="4"/>
                    </a:cubicBezTo>
                    <a:cubicBezTo>
                      <a:pt x="0" y="2"/>
                      <a:pt x="2" y="0"/>
                      <a:pt x="5" y="0"/>
                    </a:cubicBezTo>
                    <a:cubicBezTo>
                      <a:pt x="52" y="0"/>
                      <a:pt x="52" y="0"/>
                      <a:pt x="52" y="0"/>
                    </a:cubicBezTo>
                    <a:cubicBezTo>
                      <a:pt x="54" y="0"/>
                      <a:pt x="56" y="2"/>
                      <a:pt x="56" y="4"/>
                    </a:cubicBezTo>
                    <a:cubicBezTo>
                      <a:pt x="56" y="7"/>
                      <a:pt x="54" y="9"/>
                      <a:pt x="5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2"/>
              <p:cNvSpPr/>
              <p:nvPr/>
            </p:nvSpPr>
            <p:spPr bwMode="auto">
              <a:xfrm>
                <a:off x="6297613" y="5438775"/>
                <a:ext cx="207963" cy="34925"/>
              </a:xfrm>
              <a:custGeom>
                <a:avLst/>
                <a:gdLst>
                  <a:gd name="T0" fmla="*/ 50 w 55"/>
                  <a:gd name="T1" fmla="*/ 9 h 9"/>
                  <a:gd name="T2" fmla="*/ 5 w 55"/>
                  <a:gd name="T3" fmla="*/ 9 h 9"/>
                  <a:gd name="T4" fmla="*/ 0 w 55"/>
                  <a:gd name="T5" fmla="*/ 4 h 9"/>
                  <a:gd name="T6" fmla="*/ 5 w 55"/>
                  <a:gd name="T7" fmla="*/ 0 h 9"/>
                  <a:gd name="T8" fmla="*/ 50 w 55"/>
                  <a:gd name="T9" fmla="*/ 0 h 9"/>
                  <a:gd name="T10" fmla="*/ 55 w 55"/>
                  <a:gd name="T11" fmla="*/ 4 h 9"/>
                  <a:gd name="T12" fmla="*/ 50 w 5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5" h="9">
                    <a:moveTo>
                      <a:pt x="50" y="9"/>
                    </a:moveTo>
                    <a:cubicBezTo>
                      <a:pt x="5" y="9"/>
                      <a:pt x="5" y="9"/>
                      <a:pt x="5" y="9"/>
                    </a:cubicBezTo>
                    <a:cubicBezTo>
                      <a:pt x="2" y="9"/>
                      <a:pt x="0" y="7"/>
                      <a:pt x="0" y="4"/>
                    </a:cubicBezTo>
                    <a:cubicBezTo>
                      <a:pt x="0" y="2"/>
                      <a:pt x="2" y="0"/>
                      <a:pt x="5" y="0"/>
                    </a:cubicBezTo>
                    <a:cubicBezTo>
                      <a:pt x="50" y="0"/>
                      <a:pt x="50" y="0"/>
                      <a:pt x="50" y="0"/>
                    </a:cubicBezTo>
                    <a:cubicBezTo>
                      <a:pt x="53" y="0"/>
                      <a:pt x="55" y="2"/>
                      <a:pt x="55" y="4"/>
                    </a:cubicBezTo>
                    <a:cubicBezTo>
                      <a:pt x="55" y="7"/>
                      <a:pt x="53" y="9"/>
                      <a:pt x="5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3"/>
              <p:cNvSpPr/>
              <p:nvPr/>
            </p:nvSpPr>
            <p:spPr bwMode="auto">
              <a:xfrm>
                <a:off x="6540501" y="5438775"/>
                <a:ext cx="65088" cy="34925"/>
              </a:xfrm>
              <a:custGeom>
                <a:avLst/>
                <a:gdLst>
                  <a:gd name="T0" fmla="*/ 13 w 17"/>
                  <a:gd name="T1" fmla="*/ 9 h 9"/>
                  <a:gd name="T2" fmla="*/ 5 w 17"/>
                  <a:gd name="T3" fmla="*/ 9 h 9"/>
                  <a:gd name="T4" fmla="*/ 0 w 17"/>
                  <a:gd name="T5" fmla="*/ 4 h 9"/>
                  <a:gd name="T6" fmla="*/ 5 w 17"/>
                  <a:gd name="T7" fmla="*/ 0 h 9"/>
                  <a:gd name="T8" fmla="*/ 13 w 17"/>
                  <a:gd name="T9" fmla="*/ 0 h 9"/>
                  <a:gd name="T10" fmla="*/ 17 w 17"/>
                  <a:gd name="T11" fmla="*/ 4 h 9"/>
                  <a:gd name="T12" fmla="*/ 13 w 17"/>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7" h="9">
                    <a:moveTo>
                      <a:pt x="13" y="9"/>
                    </a:moveTo>
                    <a:cubicBezTo>
                      <a:pt x="5" y="9"/>
                      <a:pt x="5" y="9"/>
                      <a:pt x="5" y="9"/>
                    </a:cubicBezTo>
                    <a:cubicBezTo>
                      <a:pt x="2" y="9"/>
                      <a:pt x="0" y="7"/>
                      <a:pt x="0" y="4"/>
                    </a:cubicBezTo>
                    <a:cubicBezTo>
                      <a:pt x="0" y="2"/>
                      <a:pt x="2" y="0"/>
                      <a:pt x="5" y="0"/>
                    </a:cubicBezTo>
                    <a:cubicBezTo>
                      <a:pt x="13" y="0"/>
                      <a:pt x="13" y="0"/>
                      <a:pt x="13" y="0"/>
                    </a:cubicBezTo>
                    <a:cubicBezTo>
                      <a:pt x="15" y="0"/>
                      <a:pt x="17" y="2"/>
                      <a:pt x="17" y="4"/>
                    </a:cubicBezTo>
                    <a:cubicBezTo>
                      <a:pt x="17" y="7"/>
                      <a:pt x="15" y="9"/>
                      <a:pt x="1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4"/>
              <p:cNvSpPr/>
              <p:nvPr/>
            </p:nvSpPr>
            <p:spPr bwMode="auto">
              <a:xfrm>
                <a:off x="6046788" y="5522913"/>
                <a:ext cx="103188" cy="38100"/>
              </a:xfrm>
              <a:custGeom>
                <a:avLst/>
                <a:gdLst>
                  <a:gd name="T0" fmla="*/ 23 w 27"/>
                  <a:gd name="T1" fmla="*/ 10 h 10"/>
                  <a:gd name="T2" fmla="*/ 5 w 27"/>
                  <a:gd name="T3" fmla="*/ 10 h 10"/>
                  <a:gd name="T4" fmla="*/ 0 w 27"/>
                  <a:gd name="T5" fmla="*/ 5 h 10"/>
                  <a:gd name="T6" fmla="*/ 5 w 27"/>
                  <a:gd name="T7" fmla="*/ 0 h 10"/>
                  <a:gd name="T8" fmla="*/ 23 w 27"/>
                  <a:gd name="T9" fmla="*/ 0 h 10"/>
                  <a:gd name="T10" fmla="*/ 27 w 27"/>
                  <a:gd name="T11" fmla="*/ 5 h 10"/>
                  <a:gd name="T12" fmla="*/ 23 w 27"/>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27" h="10">
                    <a:moveTo>
                      <a:pt x="23" y="10"/>
                    </a:moveTo>
                    <a:cubicBezTo>
                      <a:pt x="5" y="10"/>
                      <a:pt x="5" y="10"/>
                      <a:pt x="5" y="10"/>
                    </a:cubicBezTo>
                    <a:cubicBezTo>
                      <a:pt x="2" y="10"/>
                      <a:pt x="0" y="8"/>
                      <a:pt x="0" y="5"/>
                    </a:cubicBezTo>
                    <a:cubicBezTo>
                      <a:pt x="0" y="2"/>
                      <a:pt x="2" y="0"/>
                      <a:pt x="5" y="0"/>
                    </a:cubicBezTo>
                    <a:cubicBezTo>
                      <a:pt x="23" y="0"/>
                      <a:pt x="23" y="0"/>
                      <a:pt x="23" y="0"/>
                    </a:cubicBezTo>
                    <a:cubicBezTo>
                      <a:pt x="25" y="0"/>
                      <a:pt x="27" y="2"/>
                      <a:pt x="27" y="5"/>
                    </a:cubicBezTo>
                    <a:cubicBezTo>
                      <a:pt x="27" y="8"/>
                      <a:pt x="25" y="10"/>
                      <a:pt x="2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45"/>
              <p:cNvSpPr/>
              <p:nvPr/>
            </p:nvSpPr>
            <p:spPr bwMode="auto">
              <a:xfrm>
                <a:off x="6186488" y="5522913"/>
                <a:ext cx="160338" cy="38100"/>
              </a:xfrm>
              <a:custGeom>
                <a:avLst/>
                <a:gdLst>
                  <a:gd name="T0" fmla="*/ 38 w 42"/>
                  <a:gd name="T1" fmla="*/ 10 h 10"/>
                  <a:gd name="T2" fmla="*/ 5 w 42"/>
                  <a:gd name="T3" fmla="*/ 10 h 10"/>
                  <a:gd name="T4" fmla="*/ 0 w 42"/>
                  <a:gd name="T5" fmla="*/ 5 h 10"/>
                  <a:gd name="T6" fmla="*/ 5 w 42"/>
                  <a:gd name="T7" fmla="*/ 0 h 10"/>
                  <a:gd name="T8" fmla="*/ 38 w 42"/>
                  <a:gd name="T9" fmla="*/ 0 h 10"/>
                  <a:gd name="T10" fmla="*/ 42 w 42"/>
                  <a:gd name="T11" fmla="*/ 5 h 10"/>
                  <a:gd name="T12" fmla="*/ 38 w 4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42" h="10">
                    <a:moveTo>
                      <a:pt x="38" y="10"/>
                    </a:moveTo>
                    <a:cubicBezTo>
                      <a:pt x="5" y="10"/>
                      <a:pt x="5" y="10"/>
                      <a:pt x="5" y="10"/>
                    </a:cubicBezTo>
                    <a:cubicBezTo>
                      <a:pt x="2" y="10"/>
                      <a:pt x="0" y="8"/>
                      <a:pt x="0" y="5"/>
                    </a:cubicBezTo>
                    <a:cubicBezTo>
                      <a:pt x="0" y="2"/>
                      <a:pt x="2" y="0"/>
                      <a:pt x="5" y="0"/>
                    </a:cubicBezTo>
                    <a:cubicBezTo>
                      <a:pt x="38" y="0"/>
                      <a:pt x="38" y="0"/>
                      <a:pt x="38" y="0"/>
                    </a:cubicBezTo>
                    <a:cubicBezTo>
                      <a:pt x="40" y="0"/>
                      <a:pt x="42" y="2"/>
                      <a:pt x="42" y="5"/>
                    </a:cubicBezTo>
                    <a:cubicBezTo>
                      <a:pt x="42" y="8"/>
                      <a:pt x="40" y="10"/>
                      <a:pt x="3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6"/>
              <p:cNvSpPr>
                <a:spLocks noEditPoints="1"/>
              </p:cNvSpPr>
              <p:nvPr/>
            </p:nvSpPr>
            <p:spPr bwMode="auto">
              <a:xfrm>
                <a:off x="6342063" y="4665663"/>
                <a:ext cx="455613" cy="455612"/>
              </a:xfrm>
              <a:custGeom>
                <a:avLst/>
                <a:gdLst>
                  <a:gd name="T0" fmla="*/ 120 w 120"/>
                  <a:gd name="T1" fmla="*/ 120 h 120"/>
                  <a:gd name="T2" fmla="*/ 28 w 120"/>
                  <a:gd name="T3" fmla="*/ 120 h 120"/>
                  <a:gd name="T4" fmla="*/ 0 w 120"/>
                  <a:gd name="T5" fmla="*/ 90 h 120"/>
                  <a:gd name="T6" fmla="*/ 1 w 120"/>
                  <a:gd name="T7" fmla="*/ 0 h 120"/>
                  <a:gd name="T8" fmla="*/ 120 w 120"/>
                  <a:gd name="T9" fmla="*/ 120 h 120"/>
                  <a:gd name="T10" fmla="*/ 9 w 120"/>
                  <a:gd name="T11" fmla="*/ 19 h 120"/>
                  <a:gd name="T12" fmla="*/ 8 w 120"/>
                  <a:gd name="T13" fmla="*/ 90 h 120"/>
                  <a:gd name="T14" fmla="*/ 28 w 120"/>
                  <a:gd name="T15" fmla="*/ 112 h 120"/>
                  <a:gd name="T16" fmla="*/ 101 w 120"/>
                  <a:gd name="T17" fmla="*/ 112 h 120"/>
                  <a:gd name="T18" fmla="*/ 9 w 120"/>
                  <a:gd name="T19" fmla="*/ 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120" y="120"/>
                    </a:moveTo>
                    <a:cubicBezTo>
                      <a:pt x="28" y="120"/>
                      <a:pt x="28" y="120"/>
                      <a:pt x="28" y="120"/>
                    </a:cubicBezTo>
                    <a:cubicBezTo>
                      <a:pt x="12" y="120"/>
                      <a:pt x="0" y="107"/>
                      <a:pt x="0" y="90"/>
                    </a:cubicBezTo>
                    <a:cubicBezTo>
                      <a:pt x="1" y="0"/>
                      <a:pt x="1" y="0"/>
                      <a:pt x="1" y="0"/>
                    </a:cubicBezTo>
                    <a:lnTo>
                      <a:pt x="120" y="120"/>
                    </a:lnTo>
                    <a:close/>
                    <a:moveTo>
                      <a:pt x="9" y="19"/>
                    </a:moveTo>
                    <a:cubicBezTo>
                      <a:pt x="8" y="90"/>
                      <a:pt x="8" y="90"/>
                      <a:pt x="8" y="90"/>
                    </a:cubicBezTo>
                    <a:cubicBezTo>
                      <a:pt x="8" y="102"/>
                      <a:pt x="17" y="112"/>
                      <a:pt x="28" y="112"/>
                    </a:cubicBezTo>
                    <a:cubicBezTo>
                      <a:pt x="101" y="112"/>
                      <a:pt x="101" y="112"/>
                      <a:pt x="101" y="112"/>
                    </a:cubicBezTo>
                    <a:lnTo>
                      <a:pt x="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35"/>
                                        </p:tgtEl>
                                        <p:attrNameLst>
                                          <p:attrName>style.visibility</p:attrName>
                                        </p:attrNameLst>
                                      </p:cBhvr>
                                      <p:to>
                                        <p:strVal val="visible"/>
                                      </p:to>
                                    </p:set>
                                    <p:animEffect transition="in" filter="fade">
                                      <p:cBhvr>
                                        <p:cTn id="12" dur="2000"/>
                                        <p:tgtEl>
                                          <p:spTgt spid="35"/>
                                        </p:tgtEl>
                                      </p:cBhvr>
                                    </p:animEffect>
                                    <p:anim calcmode="lin" valueType="num">
                                      <p:cBhvr>
                                        <p:cTn id="13" dur="2000" fill="hold"/>
                                        <p:tgtEl>
                                          <p:spTgt spid="35"/>
                                        </p:tgtEl>
                                        <p:attrNameLst>
                                          <p:attrName>ppt_w</p:attrName>
                                        </p:attrNameLst>
                                      </p:cBhvr>
                                      <p:tavLst>
                                        <p:tav tm="0" fmla="#ppt_w*sin(2.5*pi*$)">
                                          <p:val>
                                            <p:fltVal val="0"/>
                                          </p:val>
                                        </p:tav>
                                        <p:tav tm="100000">
                                          <p:val>
                                            <p:fltVal val="1"/>
                                          </p:val>
                                        </p:tav>
                                      </p:tavLst>
                                    </p:anim>
                                    <p:anim calcmode="lin" valueType="num">
                                      <p:cBhvr>
                                        <p:cTn id="14"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strVal val="#ppt_w*0.70"/>
                                          </p:val>
                                        </p:tav>
                                        <p:tav tm="100000">
                                          <p:val>
                                            <p:strVal val="#ppt_w"/>
                                          </p:val>
                                        </p:tav>
                                      </p:tavLst>
                                    </p:anim>
                                    <p:anim calcmode="lin" valueType="num">
                                      <p:cBhvr>
                                        <p:cTn id="20" dur="1000" fill="hold"/>
                                        <p:tgtEl>
                                          <p:spTgt spid="25"/>
                                        </p:tgtEl>
                                        <p:attrNameLst>
                                          <p:attrName>ppt_h</p:attrName>
                                        </p:attrNameLst>
                                      </p:cBhvr>
                                      <p:tavLst>
                                        <p:tav tm="0">
                                          <p:val>
                                            <p:strVal val="#ppt_h"/>
                                          </p:val>
                                        </p:tav>
                                        <p:tav tm="100000">
                                          <p:val>
                                            <p:strVal val="#ppt_h"/>
                                          </p:val>
                                        </p:tav>
                                      </p:tavLst>
                                    </p:anim>
                                    <p:animEffect transition="in" filter="fade">
                                      <p:cBhvr>
                                        <p:cTn id="21" dur="10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8"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 name="矩形 51"/>
          <p:cNvSpPr/>
          <p:nvPr/>
        </p:nvSpPr>
        <p:spPr>
          <a:xfrm>
            <a:off x="5052964" y="2777425"/>
            <a:ext cx="3214736" cy="830997"/>
          </a:xfrm>
          <a:prstGeom prst="rect">
            <a:avLst/>
          </a:prstGeom>
        </p:spPr>
        <p:txBody>
          <a:bodyPr wrap="square" anchor="ctr">
            <a:spAutoFit/>
          </a:bodyPr>
          <a:lstStyle/>
          <a:p>
            <a:r>
              <a:rPr lang="zh-CN" altLang="en-US" sz="4800" b="1" dirty="0" smtClean="0">
                <a:latin typeface="+mj-ea"/>
                <a:ea typeface="+mj-ea"/>
                <a:cs typeface="微软雅黑"/>
              </a:rPr>
              <a:t>学情分析</a:t>
            </a:r>
            <a:endParaRPr lang="zh-CN" altLang="en-US" sz="4800" b="1" dirty="0">
              <a:latin typeface="+mj-ea"/>
              <a:ea typeface="+mj-ea"/>
              <a:cs typeface="微软雅黑"/>
            </a:endParaRPr>
          </a:p>
        </p:txBody>
      </p:sp>
      <p:sp>
        <p:nvSpPr>
          <p:cNvPr id="53" name="矩形 52"/>
          <p:cNvSpPr/>
          <p:nvPr/>
        </p:nvSpPr>
        <p:spPr>
          <a:xfrm>
            <a:off x="3769127" y="2499035"/>
            <a:ext cx="913583" cy="400110"/>
          </a:xfrm>
          <a:prstGeom prst="rect">
            <a:avLst/>
          </a:prstGeom>
        </p:spPr>
        <p:txBody>
          <a:bodyPr wrap="none">
            <a:spAutoFit/>
          </a:bodyPr>
          <a:lstStyle/>
          <a:p>
            <a:pPr lvl="0"/>
            <a:r>
              <a:rPr lang="en-US" altLang="zh-CN" sz="2000" dirty="0">
                <a:solidFill>
                  <a:prstClr val="black"/>
                </a:solidFill>
                <a:latin typeface="微软雅黑" charset="-122"/>
                <a:ea typeface="微软雅黑" charset="-122"/>
              </a:rPr>
              <a:t> </a:t>
            </a:r>
            <a:r>
              <a:rPr lang="en-US" altLang="zh-CN" sz="2000" dirty="0" smtClean="0">
                <a:solidFill>
                  <a:prstClr val="black"/>
                </a:solidFill>
                <a:latin typeface="微软雅黑" charset="-122"/>
                <a:ea typeface="微软雅黑" charset="-122"/>
              </a:rPr>
              <a:t>part2</a:t>
            </a:r>
            <a:endParaRPr lang="en-US" altLang="zh-CN" sz="2000" dirty="0">
              <a:solidFill>
                <a:prstClr val="black"/>
              </a:solidFill>
              <a:latin typeface="微软雅黑" charset="-122"/>
              <a:ea typeface="微软雅黑" charset="-122"/>
            </a:endParaRPr>
          </a:p>
        </p:txBody>
      </p:sp>
      <p:sp>
        <p:nvSpPr>
          <p:cNvPr id="50" name="矩形 49"/>
          <p:cNvSpPr/>
          <p:nvPr/>
        </p:nvSpPr>
        <p:spPr>
          <a:xfrm>
            <a:off x="3587483" y="2777425"/>
            <a:ext cx="1370449" cy="830997"/>
          </a:xfrm>
          <a:prstGeom prst="rect">
            <a:avLst/>
          </a:prstGeom>
        </p:spPr>
        <p:txBody>
          <a:bodyPr wrap="square" anchor="ctr">
            <a:spAutoFit/>
          </a:bodyPr>
          <a:lstStyle/>
          <a:p>
            <a:pPr algn="ctr"/>
            <a:r>
              <a:rPr lang="en-US" altLang="zh-CN" sz="4800" dirty="0" smtClean="0">
                <a:latin typeface="+mj-ea"/>
                <a:ea typeface="+mj-ea"/>
                <a:cs typeface="微软雅黑"/>
              </a:rPr>
              <a:t>02</a:t>
            </a:r>
            <a:endParaRPr lang="en-US" altLang="zh-CN" sz="4800" dirty="0">
              <a:latin typeface="+mj-ea"/>
              <a:ea typeface="+mj-ea"/>
              <a:cs typeface="微软雅黑"/>
            </a:endParaRPr>
          </a:p>
        </p:txBody>
      </p:sp>
      <p:cxnSp>
        <p:nvCxnSpPr>
          <p:cNvPr id="51" name="直接连接符 50"/>
          <p:cNvCxnSpPr/>
          <p:nvPr/>
        </p:nvCxnSpPr>
        <p:spPr>
          <a:xfrm>
            <a:off x="4885308" y="2819820"/>
            <a:ext cx="0" cy="746206"/>
          </a:xfrm>
          <a:prstGeom prst="line">
            <a:avLst/>
          </a:prstGeom>
          <a:ln w="12700" cap="rnd">
            <a:solidFill>
              <a:schemeClr val="bg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2"/>
          <p:cNvGrpSpPr/>
          <p:nvPr/>
        </p:nvGrpSpPr>
        <p:grpSpPr>
          <a:xfrm>
            <a:off x="4346575" y="-307776"/>
            <a:ext cx="3868738" cy="982572"/>
            <a:chOff x="5289550" y="-307776"/>
            <a:chExt cx="1612901" cy="982572"/>
          </a:xfrm>
        </p:grpSpPr>
        <p:sp>
          <p:nvSpPr>
            <p:cNvPr id="14" name="矩形 13"/>
            <p:cNvSpPr/>
            <p:nvPr/>
          </p:nvSpPr>
          <p:spPr>
            <a:xfrm>
              <a:off x="5289550" y="0"/>
              <a:ext cx="1612901" cy="382408"/>
            </a:xfrm>
            <a:prstGeom prst="rect">
              <a:avLst/>
            </a:prstGeom>
            <a:solidFill>
              <a:srgbClr val="AB4A70"/>
            </a:solidFill>
            <a:ln>
              <a:solidFill>
                <a:srgbClr val="AB4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3" name="组合 16"/>
            <p:cNvGrpSpPr/>
            <p:nvPr/>
          </p:nvGrpSpPr>
          <p:grpSpPr>
            <a:xfrm>
              <a:off x="5289550" y="-307776"/>
              <a:ext cx="1512888" cy="982572"/>
              <a:chOff x="4991099" y="-265452"/>
              <a:chExt cx="1512888" cy="982572"/>
            </a:xfrm>
          </p:grpSpPr>
          <p:sp>
            <p:nvSpPr>
              <p:cNvPr id="12" name="矩形 11"/>
              <p:cNvSpPr/>
              <p:nvPr/>
            </p:nvSpPr>
            <p:spPr>
              <a:xfrm>
                <a:off x="5421010" y="-265452"/>
                <a:ext cx="1082977" cy="954107"/>
              </a:xfrm>
              <a:prstGeom prst="rect">
                <a:avLst/>
              </a:prstGeom>
            </p:spPr>
            <p:txBody>
              <a:bodyPr wrap="square" anchor="ctr">
                <a:spAutoFit/>
              </a:bodyPr>
              <a:lstStyle/>
              <a:p>
                <a:r>
                  <a:rPr lang="zh-CN" altLang="en-US" sz="2800" dirty="0" smtClean="0">
                    <a:solidFill>
                      <a:schemeClr val="bg1"/>
                    </a:solidFill>
                    <a:latin typeface="+mj-ea"/>
                    <a:ea typeface="+mj-ea"/>
                    <a:cs typeface="微软雅黑"/>
                  </a:rPr>
                  <a:t>学情分析</a:t>
                </a:r>
                <a:endParaRPr lang="zh-CN" altLang="en-US" sz="2800" dirty="0">
                  <a:solidFill>
                    <a:schemeClr val="bg1"/>
                  </a:solidFill>
                  <a:latin typeface="+mj-ea"/>
                  <a:ea typeface="+mj-ea"/>
                  <a:cs typeface="微软雅黑"/>
                </a:endParaRPr>
              </a:p>
            </p:txBody>
          </p:sp>
          <p:sp>
            <p:nvSpPr>
              <p:cNvPr id="10" name="矩形 9"/>
              <p:cNvSpPr/>
              <p:nvPr/>
            </p:nvSpPr>
            <p:spPr>
              <a:xfrm>
                <a:off x="4991099" y="-236987"/>
                <a:ext cx="471535" cy="954107"/>
              </a:xfrm>
              <a:prstGeom prst="rect">
                <a:avLst/>
              </a:prstGeom>
            </p:spPr>
            <p:txBody>
              <a:bodyPr wrap="square" anchor="ctr">
                <a:spAutoFit/>
              </a:bodyPr>
              <a:lstStyle/>
              <a:p>
                <a:pPr algn="ctr"/>
                <a:r>
                  <a:rPr lang="en-US" altLang="zh-CN" sz="2800" dirty="0" smtClean="0">
                    <a:solidFill>
                      <a:schemeClr val="bg1"/>
                    </a:solidFill>
                    <a:latin typeface="+mj-ea"/>
                    <a:ea typeface="+mj-ea"/>
                    <a:cs typeface="微软雅黑"/>
                  </a:rPr>
                  <a:t>03</a:t>
                </a:r>
                <a:endParaRPr lang="en-US" altLang="zh-CN" sz="2800" dirty="0">
                  <a:solidFill>
                    <a:schemeClr val="bg1"/>
                  </a:solidFill>
                  <a:latin typeface="+mj-ea"/>
                  <a:ea typeface="+mj-ea"/>
                  <a:cs typeface="微软雅黑"/>
                </a:endParaRPr>
              </a:p>
            </p:txBody>
          </p:sp>
          <p:cxnSp>
            <p:nvCxnSpPr>
              <p:cNvPr id="11" name="直接连接符 10"/>
              <p:cNvCxnSpPr/>
              <p:nvPr/>
            </p:nvCxnSpPr>
            <p:spPr>
              <a:xfrm>
                <a:off x="5482026" y="96066"/>
                <a:ext cx="0" cy="288000"/>
              </a:xfrm>
              <a:prstGeom prst="line">
                <a:avLst/>
              </a:prstGeom>
              <a:ln w="12700" cap="rnd">
                <a:solidFill>
                  <a:schemeClr val="bg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grpSp>
      </p:grpSp>
      <p:cxnSp>
        <p:nvCxnSpPr>
          <p:cNvPr id="7" name="直接连接符 6"/>
          <p:cNvCxnSpPr/>
          <p:nvPr/>
        </p:nvCxnSpPr>
        <p:spPr>
          <a:xfrm>
            <a:off x="958376" y="754743"/>
            <a:ext cx="0" cy="5836557"/>
          </a:xfrm>
          <a:prstGeom prst="line">
            <a:avLst/>
          </a:prstGeom>
          <a:ln w="12700" cap="rnd">
            <a:gradFill>
              <a:gsLst>
                <a:gs pos="0">
                  <a:schemeClr val="tx2">
                    <a:lumMod val="60000"/>
                    <a:lumOff val="40000"/>
                    <a:alpha val="53000"/>
                  </a:schemeClr>
                </a:gs>
                <a:gs pos="38000">
                  <a:schemeClr val="tx2"/>
                </a:gs>
                <a:gs pos="63000">
                  <a:schemeClr val="tx2"/>
                </a:gs>
                <a:gs pos="100000">
                  <a:schemeClr val="tx2">
                    <a:lumMod val="60000"/>
                    <a:lumOff val="40000"/>
                    <a:alpha val="33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898051" y="1231853"/>
            <a:ext cx="120650" cy="120650"/>
          </a:xfrm>
          <a:prstGeom prst="ellipse">
            <a:avLst/>
          </a:prstGeom>
          <a:solidFill>
            <a:srgbClr val="AB4A7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864572" y="5147642"/>
            <a:ext cx="120650" cy="120650"/>
          </a:xfrm>
          <a:prstGeom prst="ellipse">
            <a:avLst/>
          </a:prstGeom>
          <a:solidFill>
            <a:srgbClr val="AB4A7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917882" y="2944675"/>
            <a:ext cx="120650" cy="120650"/>
          </a:xfrm>
          <a:prstGeom prst="ellipse">
            <a:avLst/>
          </a:prstGeom>
          <a:solidFill>
            <a:srgbClr val="AB4A7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545439" y="1028797"/>
            <a:ext cx="9727612" cy="1052596"/>
          </a:xfrm>
          <a:prstGeom prst="rect">
            <a:avLst/>
          </a:prstGeom>
        </p:spPr>
        <p:txBody>
          <a:bodyPr wrap="square">
            <a:spAutoFit/>
          </a:bodyPr>
          <a:lstStyle/>
          <a:p>
            <a:pPr defTabSz="1218565">
              <a:lnSpc>
                <a:spcPct val="130000"/>
              </a:lnSpc>
              <a:defRPr/>
            </a:pPr>
            <a:r>
              <a:rPr lang="zh-CN" altLang="en-US" sz="2400" kern="0" dirty="0" smtClean="0">
                <a:ea typeface="微软雅黑" charset="0"/>
              </a:rPr>
              <a:t>本节课面向的对象是初二学生，他们的好奇心和求知欲都很强，因此在教学过程中要投其所好，因材施教，从而提高教学质量。</a:t>
            </a:r>
            <a:endParaRPr lang="en-US" altLang="zh-CN" sz="2400" kern="0" dirty="0">
              <a:ea typeface="微软雅黑" charset="0"/>
            </a:endParaRPr>
          </a:p>
        </p:txBody>
      </p:sp>
      <p:sp>
        <p:nvSpPr>
          <p:cNvPr id="36" name="矩形 35"/>
          <p:cNvSpPr/>
          <p:nvPr/>
        </p:nvSpPr>
        <p:spPr>
          <a:xfrm>
            <a:off x="1446662" y="2407220"/>
            <a:ext cx="10161502" cy="2012859"/>
          </a:xfrm>
          <a:prstGeom prst="rect">
            <a:avLst/>
          </a:prstGeom>
        </p:spPr>
        <p:txBody>
          <a:bodyPr wrap="square">
            <a:spAutoFit/>
          </a:bodyPr>
          <a:lstStyle/>
          <a:p>
            <a:pPr defTabSz="1218565">
              <a:lnSpc>
                <a:spcPct val="130000"/>
              </a:lnSpc>
              <a:defRPr/>
            </a:pPr>
            <a:r>
              <a:rPr lang="zh-CN" altLang="en-US" sz="2400" kern="0" dirty="0" smtClean="0">
                <a:ea typeface="微软雅黑" charset="0"/>
              </a:rPr>
              <a:t>从知识基础上看，学生已经学习了受力分析，而力平衡，阿基米德原理和浮力的相关知识。他们对生活中物体的浮沉现象是比较熟悉的，但是对物体的浮沉条件并没有深刻的理解，有的学生会认为重的物体就会下沉，轻的物体就会上浮。</a:t>
            </a:r>
            <a:endParaRPr lang="en-US" altLang="zh-CN" sz="2400" kern="0" dirty="0">
              <a:ea typeface="微软雅黑" charset="0"/>
            </a:endParaRPr>
          </a:p>
        </p:txBody>
      </p:sp>
      <p:sp>
        <p:nvSpPr>
          <p:cNvPr id="38" name="矩形 37"/>
          <p:cNvSpPr/>
          <p:nvPr/>
        </p:nvSpPr>
        <p:spPr>
          <a:xfrm>
            <a:off x="1201004" y="4815622"/>
            <a:ext cx="9553431" cy="1052596"/>
          </a:xfrm>
          <a:prstGeom prst="rect">
            <a:avLst/>
          </a:prstGeom>
        </p:spPr>
        <p:txBody>
          <a:bodyPr wrap="square">
            <a:spAutoFit/>
          </a:bodyPr>
          <a:lstStyle/>
          <a:p>
            <a:pPr defTabSz="1218565">
              <a:lnSpc>
                <a:spcPct val="130000"/>
              </a:lnSpc>
              <a:defRPr/>
            </a:pPr>
            <a:r>
              <a:rPr lang="zh-CN" altLang="en-US" sz="2400" kern="0" dirty="0" smtClean="0">
                <a:ea typeface="微软雅黑" charset="0"/>
              </a:rPr>
              <a:t>日常生活中的错误潜概念就会造成学生在学习本节课的过程中的认知困难。 </a:t>
            </a:r>
            <a:endParaRPr lang="en-US" altLang="zh-CN" sz="2400" kern="0" dirty="0">
              <a:ea typeface="微软雅黑"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Effect transition="in" filter="fade">
                                      <p:cBhvr>
                                        <p:cTn id="14" dur="2000"/>
                                        <p:tgtEl>
                                          <p:spTgt spid="36"/>
                                        </p:tgtEl>
                                      </p:cBhvr>
                                    </p:animEffect>
                                    <p:anim calcmode="lin" valueType="num">
                                      <p:cBhvr>
                                        <p:cTn id="15" dur="2000" fill="hold"/>
                                        <p:tgtEl>
                                          <p:spTgt spid="36"/>
                                        </p:tgtEl>
                                        <p:attrNameLst>
                                          <p:attrName>ppt_w</p:attrName>
                                        </p:attrNameLst>
                                      </p:cBhvr>
                                      <p:tavLst>
                                        <p:tav tm="0" fmla="#ppt_w*sin(2.5*pi*$)">
                                          <p:val>
                                            <p:fltVal val="0"/>
                                          </p:val>
                                        </p:tav>
                                        <p:tav tm="100000">
                                          <p:val>
                                            <p:fltVal val="1"/>
                                          </p:val>
                                        </p:tav>
                                      </p:tavLst>
                                    </p:anim>
                                    <p:anim calcmode="lin" valueType="num">
                                      <p:cBhvr>
                                        <p:cTn id="16" dur="2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checkerboard(across)">
                                      <p:cBhvr>
                                        <p:cTn id="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 name="矩形 51"/>
          <p:cNvSpPr/>
          <p:nvPr/>
        </p:nvSpPr>
        <p:spPr>
          <a:xfrm>
            <a:off x="5052964" y="2777425"/>
            <a:ext cx="3214736" cy="830997"/>
          </a:xfrm>
          <a:prstGeom prst="rect">
            <a:avLst/>
          </a:prstGeom>
        </p:spPr>
        <p:txBody>
          <a:bodyPr wrap="square" anchor="ctr">
            <a:spAutoFit/>
          </a:bodyPr>
          <a:lstStyle/>
          <a:p>
            <a:r>
              <a:rPr lang="zh-CN" altLang="en-US" sz="4800" b="1" dirty="0" smtClean="0">
                <a:latin typeface="+mj-ea"/>
                <a:ea typeface="+mj-ea"/>
                <a:cs typeface="微软雅黑"/>
              </a:rPr>
              <a:t>实验目标</a:t>
            </a:r>
            <a:endParaRPr lang="zh-CN" altLang="en-US" sz="4800" b="1" dirty="0">
              <a:latin typeface="+mj-ea"/>
              <a:ea typeface="+mj-ea"/>
              <a:cs typeface="微软雅黑"/>
            </a:endParaRPr>
          </a:p>
        </p:txBody>
      </p:sp>
      <p:sp>
        <p:nvSpPr>
          <p:cNvPr id="50" name="矩形 49"/>
          <p:cNvSpPr/>
          <p:nvPr/>
        </p:nvSpPr>
        <p:spPr>
          <a:xfrm>
            <a:off x="3587483" y="2777425"/>
            <a:ext cx="1370449" cy="830997"/>
          </a:xfrm>
          <a:prstGeom prst="rect">
            <a:avLst/>
          </a:prstGeom>
        </p:spPr>
        <p:txBody>
          <a:bodyPr wrap="square" anchor="ctr">
            <a:spAutoFit/>
          </a:bodyPr>
          <a:lstStyle/>
          <a:p>
            <a:pPr algn="ctr"/>
            <a:r>
              <a:rPr lang="en-US" altLang="zh-CN" sz="4800" dirty="0" smtClean="0">
                <a:latin typeface="+mj-ea"/>
                <a:ea typeface="+mj-ea"/>
                <a:cs typeface="微软雅黑"/>
              </a:rPr>
              <a:t>03</a:t>
            </a:r>
            <a:endParaRPr lang="en-US" altLang="zh-CN" sz="4800" dirty="0">
              <a:latin typeface="+mj-ea"/>
              <a:ea typeface="+mj-ea"/>
              <a:cs typeface="微软雅黑"/>
            </a:endParaRPr>
          </a:p>
        </p:txBody>
      </p:sp>
      <p:cxnSp>
        <p:nvCxnSpPr>
          <p:cNvPr id="51" name="直接连接符 50"/>
          <p:cNvCxnSpPr/>
          <p:nvPr/>
        </p:nvCxnSpPr>
        <p:spPr>
          <a:xfrm>
            <a:off x="4885308" y="2819820"/>
            <a:ext cx="0" cy="746206"/>
          </a:xfrm>
          <a:prstGeom prst="line">
            <a:avLst/>
          </a:prstGeom>
          <a:ln w="12700" cap="rnd">
            <a:solidFill>
              <a:schemeClr val="bg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矩形 31"/>
          <p:cNvSpPr/>
          <p:nvPr/>
        </p:nvSpPr>
        <p:spPr>
          <a:xfrm>
            <a:off x="1690019" y="925145"/>
            <a:ext cx="2236510" cy="584775"/>
          </a:xfrm>
          <a:prstGeom prst="rect">
            <a:avLst/>
          </a:prstGeom>
        </p:spPr>
        <p:txBody>
          <a:bodyPr wrap="none">
            <a:spAutoFit/>
          </a:bodyPr>
          <a:lstStyle/>
          <a:p>
            <a:pPr algn="r" defTabSz="1218565">
              <a:defRPr/>
            </a:pPr>
            <a:r>
              <a:rPr lang="zh-CN" altLang="en-US" sz="3200" b="1" kern="0" dirty="0" smtClean="0">
                <a:ea typeface="微软雅黑" charset="0"/>
              </a:rPr>
              <a:t>知识与技能</a:t>
            </a:r>
            <a:endParaRPr lang="en-US" altLang="zh-CN" sz="3200" b="1" kern="0" dirty="0">
              <a:ea typeface="微软雅黑" charset="0"/>
            </a:endParaRPr>
          </a:p>
        </p:txBody>
      </p:sp>
      <p:sp>
        <p:nvSpPr>
          <p:cNvPr id="33" name="矩形 32"/>
          <p:cNvSpPr/>
          <p:nvPr/>
        </p:nvSpPr>
        <p:spPr>
          <a:xfrm>
            <a:off x="371731" y="1642946"/>
            <a:ext cx="3729722" cy="2973122"/>
          </a:xfrm>
          <a:prstGeom prst="rect">
            <a:avLst/>
          </a:prstGeom>
        </p:spPr>
        <p:txBody>
          <a:bodyPr wrap="square">
            <a:spAutoFit/>
          </a:bodyPr>
          <a:lstStyle/>
          <a:p>
            <a:pPr defTabSz="1218565">
              <a:lnSpc>
                <a:spcPct val="130000"/>
              </a:lnSpc>
              <a:defRPr/>
            </a:pPr>
            <a:r>
              <a:rPr lang="en-US" altLang="zh-CN" sz="2400" kern="0" dirty="0" smtClean="0">
                <a:ea typeface="微软雅黑" charset="0"/>
              </a:rPr>
              <a:t>1 .</a:t>
            </a:r>
            <a:r>
              <a:rPr lang="zh-CN" altLang="en-US" sz="2400" kern="0" dirty="0" smtClean="0">
                <a:ea typeface="微软雅黑" charset="0"/>
              </a:rPr>
              <a:t>知道物体在液体里浮沉的</a:t>
            </a:r>
            <a:r>
              <a:rPr lang="en-US" altLang="zh-CN" sz="2400" kern="0" dirty="0" smtClean="0">
                <a:ea typeface="微软雅黑" charset="0"/>
              </a:rPr>
              <a:t>4</a:t>
            </a:r>
            <a:r>
              <a:rPr lang="zh-CN" altLang="en-US" sz="2400" kern="0" dirty="0" smtClean="0">
                <a:ea typeface="微软雅黑" charset="0"/>
              </a:rPr>
              <a:t>种基本状态。</a:t>
            </a:r>
            <a:endParaRPr lang="en-US" altLang="zh-CN" sz="2400" kern="0" dirty="0" smtClean="0">
              <a:ea typeface="微软雅黑" charset="0"/>
            </a:endParaRPr>
          </a:p>
          <a:p>
            <a:pPr defTabSz="1218565">
              <a:lnSpc>
                <a:spcPct val="130000"/>
              </a:lnSpc>
              <a:defRPr/>
            </a:pPr>
            <a:r>
              <a:rPr lang="zh-CN" altLang="en-US" sz="2400" kern="0" dirty="0" smtClean="0">
                <a:ea typeface="微软雅黑" charset="0"/>
              </a:rPr>
              <a:t> </a:t>
            </a:r>
            <a:r>
              <a:rPr lang="en-US" altLang="zh-CN" sz="2400" kern="0" dirty="0" smtClean="0">
                <a:ea typeface="微软雅黑" charset="0"/>
              </a:rPr>
              <a:t>2</a:t>
            </a:r>
            <a:r>
              <a:rPr lang="zh-CN" altLang="en-US" sz="2400" kern="0" dirty="0" smtClean="0">
                <a:ea typeface="微软雅黑" charset="0"/>
              </a:rPr>
              <a:t>．理解物体在液体里浮沉的条件。</a:t>
            </a:r>
            <a:endParaRPr lang="en-US" altLang="zh-CN" sz="2400" kern="0" dirty="0" smtClean="0">
              <a:ea typeface="微软雅黑" charset="0"/>
            </a:endParaRPr>
          </a:p>
          <a:p>
            <a:pPr defTabSz="1218565">
              <a:lnSpc>
                <a:spcPct val="130000"/>
              </a:lnSpc>
              <a:defRPr/>
            </a:pPr>
            <a:r>
              <a:rPr lang="zh-CN" altLang="en-US" sz="2400" kern="0" dirty="0" smtClean="0">
                <a:ea typeface="微软雅黑" charset="0"/>
              </a:rPr>
              <a:t> </a:t>
            </a:r>
            <a:r>
              <a:rPr lang="en-US" altLang="zh-CN" sz="2400" kern="0" dirty="0" smtClean="0">
                <a:ea typeface="微软雅黑" charset="0"/>
              </a:rPr>
              <a:t>3</a:t>
            </a:r>
            <a:r>
              <a:rPr lang="zh-CN" altLang="en-US" sz="2400" kern="0" dirty="0" smtClean="0">
                <a:ea typeface="微软雅黑" charset="0"/>
              </a:rPr>
              <a:t>．知道物体浮沉条件在生活、科技上的简单应用，</a:t>
            </a:r>
            <a:endParaRPr lang="en-US" altLang="zh-CN" sz="2400" kern="0" dirty="0">
              <a:ea typeface="微软雅黑" charset="0"/>
            </a:endParaRPr>
          </a:p>
        </p:txBody>
      </p:sp>
      <p:sp>
        <p:nvSpPr>
          <p:cNvPr id="49" name="矩形 48"/>
          <p:cNvSpPr/>
          <p:nvPr/>
        </p:nvSpPr>
        <p:spPr>
          <a:xfrm>
            <a:off x="8077010" y="1008928"/>
            <a:ext cx="2236510" cy="584775"/>
          </a:xfrm>
          <a:prstGeom prst="rect">
            <a:avLst/>
          </a:prstGeom>
        </p:spPr>
        <p:txBody>
          <a:bodyPr wrap="none">
            <a:spAutoFit/>
          </a:bodyPr>
          <a:lstStyle/>
          <a:p>
            <a:pPr algn="r" defTabSz="1218565">
              <a:defRPr/>
            </a:pPr>
            <a:r>
              <a:rPr lang="zh-CN" altLang="en-US" sz="3200" b="1" kern="0" dirty="0" smtClean="0">
                <a:ea typeface="微软雅黑" charset="0"/>
              </a:rPr>
              <a:t>过程与方法</a:t>
            </a:r>
            <a:endParaRPr lang="en-US" altLang="zh-CN" sz="3200" b="1" kern="0" dirty="0">
              <a:ea typeface="微软雅黑" charset="0"/>
            </a:endParaRPr>
          </a:p>
        </p:txBody>
      </p:sp>
      <p:sp>
        <p:nvSpPr>
          <p:cNvPr id="50" name="矩形 49"/>
          <p:cNvSpPr/>
          <p:nvPr/>
        </p:nvSpPr>
        <p:spPr>
          <a:xfrm>
            <a:off x="8014920" y="1738480"/>
            <a:ext cx="3729722" cy="3933384"/>
          </a:xfrm>
          <a:prstGeom prst="rect">
            <a:avLst/>
          </a:prstGeom>
        </p:spPr>
        <p:txBody>
          <a:bodyPr wrap="square">
            <a:spAutoFit/>
          </a:bodyPr>
          <a:lstStyle/>
          <a:p>
            <a:pPr defTabSz="1218565">
              <a:lnSpc>
                <a:spcPct val="130000"/>
              </a:lnSpc>
              <a:defRPr/>
            </a:pPr>
            <a:r>
              <a:rPr lang="en-US" altLang="zh-CN" sz="2400" kern="0" dirty="0" smtClean="0">
                <a:ea typeface="微软雅黑" charset="0"/>
              </a:rPr>
              <a:t>1</a:t>
            </a:r>
            <a:r>
              <a:rPr lang="zh-CN" altLang="en-US" sz="2400" kern="0" dirty="0" smtClean="0">
                <a:ea typeface="微软雅黑" charset="0"/>
              </a:rPr>
              <a:t>．通过实验观察，认识物体的浮与沉现象。锻炼学生观察分析能力</a:t>
            </a:r>
            <a:endParaRPr lang="en-US" altLang="zh-CN" sz="2400" kern="0" dirty="0" smtClean="0">
              <a:ea typeface="微软雅黑" charset="0"/>
            </a:endParaRPr>
          </a:p>
          <a:p>
            <a:pPr defTabSz="1218565">
              <a:lnSpc>
                <a:spcPct val="130000"/>
              </a:lnSpc>
              <a:defRPr/>
            </a:pPr>
            <a:r>
              <a:rPr lang="zh-CN" altLang="en-US" sz="2400" kern="0" dirty="0" smtClean="0">
                <a:ea typeface="微软雅黑" charset="0"/>
              </a:rPr>
              <a:t> </a:t>
            </a:r>
            <a:r>
              <a:rPr lang="en-US" altLang="zh-CN" sz="2400" kern="0" dirty="0" smtClean="0">
                <a:ea typeface="微软雅黑" charset="0"/>
              </a:rPr>
              <a:t>2</a:t>
            </a:r>
            <a:r>
              <a:rPr lang="zh-CN" altLang="en-US" sz="2400" kern="0" dirty="0" smtClean="0">
                <a:ea typeface="微软雅黑" charset="0"/>
              </a:rPr>
              <a:t>．通过动手实验，运用阿基米德原理及二力平衡知识分析简单的浮沉问题。提高学生小组合作探究能力</a:t>
            </a:r>
            <a:endParaRPr lang="en-US" altLang="zh-CN" sz="2400" kern="0" dirty="0">
              <a:ea typeface="微软雅黑" charset="0"/>
            </a:endParaRPr>
          </a:p>
        </p:txBody>
      </p:sp>
      <p:sp>
        <p:nvSpPr>
          <p:cNvPr id="51" name="矩形 50"/>
          <p:cNvSpPr/>
          <p:nvPr/>
        </p:nvSpPr>
        <p:spPr>
          <a:xfrm>
            <a:off x="4417582" y="5188527"/>
            <a:ext cx="3467617" cy="584775"/>
          </a:xfrm>
          <a:prstGeom prst="rect">
            <a:avLst/>
          </a:prstGeom>
        </p:spPr>
        <p:txBody>
          <a:bodyPr wrap="none">
            <a:spAutoFit/>
          </a:bodyPr>
          <a:lstStyle/>
          <a:p>
            <a:pPr algn="ctr" defTabSz="1218565">
              <a:defRPr/>
            </a:pPr>
            <a:r>
              <a:rPr lang="zh-CN" altLang="en-US" sz="3200" b="1" kern="0" dirty="0" smtClean="0">
                <a:ea typeface="微软雅黑" charset="0"/>
              </a:rPr>
              <a:t>情感态度与价值观</a:t>
            </a:r>
            <a:endParaRPr lang="en-US" altLang="zh-CN" sz="3200" b="1" kern="0" dirty="0">
              <a:ea typeface="微软雅黑" charset="0"/>
            </a:endParaRPr>
          </a:p>
        </p:txBody>
      </p:sp>
      <p:sp>
        <p:nvSpPr>
          <p:cNvPr id="52" name="矩形 51"/>
          <p:cNvSpPr/>
          <p:nvPr/>
        </p:nvSpPr>
        <p:spPr>
          <a:xfrm>
            <a:off x="1419368" y="5852853"/>
            <a:ext cx="9553431" cy="1005147"/>
          </a:xfrm>
          <a:prstGeom prst="rect">
            <a:avLst/>
          </a:prstGeom>
        </p:spPr>
        <p:txBody>
          <a:bodyPr wrap="square">
            <a:spAutoFit/>
          </a:bodyPr>
          <a:lstStyle/>
          <a:p>
            <a:pPr defTabSz="1218565">
              <a:lnSpc>
                <a:spcPct val="130000"/>
              </a:lnSpc>
              <a:defRPr/>
            </a:pPr>
            <a:r>
              <a:rPr lang="zh-CN" altLang="en-US" sz="2400" kern="0" dirty="0" smtClean="0">
                <a:ea typeface="微软雅黑" charset="0"/>
              </a:rPr>
              <a:t>通过学生自主活动和联系生活实际，提高学习物理的兴趣，并关注身边的物理现象。</a:t>
            </a:r>
            <a:endParaRPr lang="en-US" altLang="zh-CN" sz="2400" kern="0" dirty="0">
              <a:ea typeface="微软雅黑" charset="0"/>
            </a:endParaRPr>
          </a:p>
        </p:txBody>
      </p:sp>
      <p:grpSp>
        <p:nvGrpSpPr>
          <p:cNvPr id="3" name="组合 55"/>
          <p:cNvGrpSpPr/>
          <p:nvPr/>
        </p:nvGrpSpPr>
        <p:grpSpPr>
          <a:xfrm>
            <a:off x="4039738" y="-279311"/>
            <a:ext cx="2862714" cy="954107"/>
            <a:chOff x="5289550" y="-279311"/>
            <a:chExt cx="1612901" cy="954107"/>
          </a:xfrm>
        </p:grpSpPr>
        <p:sp>
          <p:nvSpPr>
            <p:cNvPr id="57" name="矩形 56"/>
            <p:cNvSpPr/>
            <p:nvPr/>
          </p:nvSpPr>
          <p:spPr>
            <a:xfrm>
              <a:off x="5289550" y="0"/>
              <a:ext cx="1612901" cy="382408"/>
            </a:xfrm>
            <a:prstGeom prst="rect">
              <a:avLst/>
            </a:prstGeom>
            <a:solidFill>
              <a:srgbClr val="AB4A70"/>
            </a:solidFill>
            <a:ln>
              <a:solidFill>
                <a:srgbClr val="AB4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4" name="组合 57"/>
            <p:cNvGrpSpPr/>
            <p:nvPr/>
          </p:nvGrpSpPr>
          <p:grpSpPr>
            <a:xfrm>
              <a:off x="5289550" y="-279311"/>
              <a:ext cx="1612901" cy="954107"/>
              <a:chOff x="4991099" y="-236987"/>
              <a:chExt cx="1612901" cy="954107"/>
            </a:xfrm>
          </p:grpSpPr>
          <p:sp>
            <p:nvSpPr>
              <p:cNvPr id="59" name="矩形 58"/>
              <p:cNvSpPr/>
              <p:nvPr/>
            </p:nvSpPr>
            <p:spPr>
              <a:xfrm>
                <a:off x="5521023" y="-236987"/>
                <a:ext cx="1082977" cy="954107"/>
              </a:xfrm>
              <a:prstGeom prst="rect">
                <a:avLst/>
              </a:prstGeom>
            </p:spPr>
            <p:txBody>
              <a:bodyPr wrap="square" anchor="ctr">
                <a:spAutoFit/>
              </a:bodyPr>
              <a:lstStyle/>
              <a:p>
                <a:r>
                  <a:rPr lang="zh-CN" altLang="en-US" sz="2800" dirty="0" smtClean="0">
                    <a:solidFill>
                      <a:schemeClr val="bg1"/>
                    </a:solidFill>
                    <a:latin typeface="+mj-ea"/>
                    <a:ea typeface="+mj-ea"/>
                    <a:cs typeface="微软雅黑"/>
                  </a:rPr>
                  <a:t>实验目标</a:t>
                </a:r>
                <a:endParaRPr lang="en-US" altLang="zh-CN" sz="2800" dirty="0">
                  <a:solidFill>
                    <a:schemeClr val="bg1"/>
                  </a:solidFill>
                  <a:latin typeface="+mj-ea"/>
                  <a:ea typeface="+mj-ea"/>
                  <a:cs typeface="微软雅黑"/>
                </a:endParaRPr>
              </a:p>
            </p:txBody>
          </p:sp>
          <p:sp>
            <p:nvSpPr>
              <p:cNvPr id="60" name="矩形 59"/>
              <p:cNvSpPr/>
              <p:nvPr/>
            </p:nvSpPr>
            <p:spPr>
              <a:xfrm>
                <a:off x="4991099" y="-236987"/>
                <a:ext cx="471535" cy="954107"/>
              </a:xfrm>
              <a:prstGeom prst="rect">
                <a:avLst/>
              </a:prstGeom>
            </p:spPr>
            <p:txBody>
              <a:bodyPr wrap="square" anchor="ctr">
                <a:spAutoFit/>
              </a:bodyPr>
              <a:lstStyle/>
              <a:p>
                <a:pPr algn="ctr"/>
                <a:r>
                  <a:rPr lang="en-US" altLang="zh-CN" sz="2800" dirty="0" smtClean="0">
                    <a:solidFill>
                      <a:schemeClr val="bg1"/>
                    </a:solidFill>
                    <a:latin typeface="+mj-ea"/>
                    <a:ea typeface="+mj-ea"/>
                    <a:cs typeface="微软雅黑"/>
                  </a:rPr>
                  <a:t>03</a:t>
                </a:r>
                <a:endParaRPr lang="en-US" altLang="zh-CN" sz="2800" dirty="0">
                  <a:solidFill>
                    <a:schemeClr val="bg1"/>
                  </a:solidFill>
                  <a:latin typeface="+mj-ea"/>
                  <a:ea typeface="+mj-ea"/>
                  <a:cs typeface="微软雅黑"/>
                </a:endParaRPr>
              </a:p>
            </p:txBody>
          </p:sp>
          <p:cxnSp>
            <p:nvCxnSpPr>
              <p:cNvPr id="61" name="直接连接符 60"/>
              <p:cNvCxnSpPr/>
              <p:nvPr/>
            </p:nvCxnSpPr>
            <p:spPr>
              <a:xfrm>
                <a:off x="5482026" y="96066"/>
                <a:ext cx="0" cy="288000"/>
              </a:xfrm>
              <a:prstGeom prst="line">
                <a:avLst/>
              </a:prstGeom>
              <a:ln w="12700" cap="rnd">
                <a:solidFill>
                  <a:schemeClr val="bg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grpSp>
      </p:grpSp>
      <p:grpSp>
        <p:nvGrpSpPr>
          <p:cNvPr id="5" name="组合 7"/>
          <p:cNvGrpSpPr/>
          <p:nvPr/>
        </p:nvGrpSpPr>
        <p:grpSpPr>
          <a:xfrm>
            <a:off x="4356100" y="1495118"/>
            <a:ext cx="1684510" cy="1954032"/>
            <a:chOff x="4356100" y="1495118"/>
            <a:chExt cx="1684510" cy="1954032"/>
          </a:xfrm>
        </p:grpSpPr>
        <p:sp>
          <p:nvSpPr>
            <p:cNvPr id="2" name="六边形 1"/>
            <p:cNvSpPr/>
            <p:nvPr/>
          </p:nvSpPr>
          <p:spPr>
            <a:xfrm rot="16200000">
              <a:off x="4221339" y="1629879"/>
              <a:ext cx="1954032" cy="1684510"/>
            </a:xfrm>
            <a:prstGeom prst="hexagon">
              <a:avLst/>
            </a:prstGeom>
            <a:solidFill>
              <a:srgbClr val="AB4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5"/>
            <p:cNvSpPr>
              <a:spLocks noEditPoints="1"/>
            </p:cNvSpPr>
            <p:nvPr/>
          </p:nvSpPr>
          <p:spPr bwMode="auto">
            <a:xfrm>
              <a:off x="4665035" y="1971832"/>
              <a:ext cx="1059755" cy="991759"/>
            </a:xfrm>
            <a:custGeom>
              <a:avLst/>
              <a:gdLst>
                <a:gd name="T0" fmla="*/ 2886 w 3658"/>
                <a:gd name="T1" fmla="*/ 1101 h 3424"/>
                <a:gd name="T2" fmla="*/ 2504 w 3658"/>
                <a:gd name="T3" fmla="*/ 43 h 3424"/>
                <a:gd name="T4" fmla="*/ 1842 w 3658"/>
                <a:gd name="T5" fmla="*/ 504 h 3424"/>
                <a:gd name="T6" fmla="*/ 743 w 3658"/>
                <a:gd name="T7" fmla="*/ 1139 h 3424"/>
                <a:gd name="T8" fmla="*/ 724 w 3658"/>
                <a:gd name="T9" fmla="*/ 2600 h 3424"/>
                <a:gd name="T10" fmla="*/ 1843 w 3658"/>
                <a:gd name="T11" fmla="*/ 2977 h 3424"/>
                <a:gd name="T12" fmla="*/ 3100 w 3658"/>
                <a:gd name="T13" fmla="*/ 2787 h 3424"/>
                <a:gd name="T14" fmla="*/ 2885 w 3658"/>
                <a:gd name="T15" fmla="*/ 2375 h 3424"/>
                <a:gd name="T16" fmla="*/ 2185 w 3658"/>
                <a:gd name="T17" fmla="*/ 423 h 3424"/>
                <a:gd name="T18" fmla="*/ 2717 w 3658"/>
                <a:gd name="T19" fmla="*/ 597 h 3424"/>
                <a:gd name="T20" fmla="*/ 2316 w 3658"/>
                <a:gd name="T21" fmla="*/ 997 h 3424"/>
                <a:gd name="T22" fmla="*/ 1920 w 3658"/>
                <a:gd name="T23" fmla="*/ 553 h 3424"/>
                <a:gd name="T24" fmla="*/ 968 w 3658"/>
                <a:gd name="T25" fmla="*/ 1887 h 3424"/>
                <a:gd name="T26" fmla="*/ 1269 w 3658"/>
                <a:gd name="T27" fmla="*/ 2408 h 3424"/>
                <a:gd name="T28" fmla="*/ 946 w 3658"/>
                <a:gd name="T29" fmla="*/ 2048 h 3424"/>
                <a:gd name="T30" fmla="*/ 880 w 3658"/>
                <a:gd name="T31" fmla="*/ 1173 h 3424"/>
                <a:gd name="T32" fmla="*/ 1024 w 3658"/>
                <a:gd name="T33" fmla="*/ 1597 h 3424"/>
                <a:gd name="T34" fmla="*/ 1054 w 3658"/>
                <a:gd name="T35" fmla="*/ 1682 h 3424"/>
                <a:gd name="T36" fmla="*/ 2158 w 3658"/>
                <a:gd name="T37" fmla="*/ 1044 h 3424"/>
                <a:gd name="T38" fmla="*/ 2594 w 3658"/>
                <a:gd name="T39" fmla="*/ 1799 h 3424"/>
                <a:gd name="T40" fmla="*/ 1490 w 3658"/>
                <a:gd name="T41" fmla="*/ 2436 h 3424"/>
                <a:gd name="T42" fmla="*/ 2348 w 3658"/>
                <a:gd name="T43" fmla="*/ 2361 h 3424"/>
                <a:gd name="T44" fmla="*/ 2787 w 3658"/>
                <a:gd name="T45" fmla="*/ 2274 h 3424"/>
                <a:gd name="T46" fmla="*/ 2348 w 3658"/>
                <a:gd name="T47" fmla="*/ 2361 h 3424"/>
                <a:gd name="T48" fmla="*/ 2348 w 3658"/>
                <a:gd name="T49" fmla="*/ 1120 h 3424"/>
                <a:gd name="T50" fmla="*/ 2786 w 3658"/>
                <a:gd name="T51" fmla="*/ 1212 h 3424"/>
                <a:gd name="T52" fmla="*/ 2125 w 3658"/>
                <a:gd name="T53" fmla="*/ 926 h 3424"/>
                <a:gd name="T54" fmla="*/ 1523 w 3658"/>
                <a:gd name="T55" fmla="*/ 926 h 3424"/>
                <a:gd name="T56" fmla="*/ 1727 w 3658"/>
                <a:gd name="T57" fmla="*/ 553 h 3424"/>
                <a:gd name="T58" fmla="*/ 1331 w 3658"/>
                <a:gd name="T59" fmla="*/ 996 h 3424"/>
                <a:gd name="T60" fmla="*/ 1727 w 3658"/>
                <a:gd name="T61" fmla="*/ 553 h 3424"/>
                <a:gd name="T62" fmla="*/ 747 w 3658"/>
                <a:gd name="T63" fmla="*/ 1230 h 3424"/>
                <a:gd name="T64" fmla="*/ 933 w 3658"/>
                <a:gd name="T65" fmla="*/ 1795 h 3424"/>
                <a:gd name="T66" fmla="*/ 587 w 3658"/>
                <a:gd name="T67" fmla="*/ 2119 h 3424"/>
                <a:gd name="T68" fmla="*/ 874 w 3658"/>
                <a:gd name="T69" fmla="*/ 2606 h 3424"/>
                <a:gd name="T70" fmla="*/ 1331 w 3658"/>
                <a:gd name="T71" fmla="*/ 2484 h 3424"/>
                <a:gd name="T72" fmla="*/ 1727 w 3658"/>
                <a:gd name="T73" fmla="*/ 2928 h 3424"/>
                <a:gd name="T74" fmla="*/ 1548 w 3658"/>
                <a:gd name="T75" fmla="*/ 2505 h 3424"/>
                <a:gd name="T76" fmla="*/ 1843 w 3658"/>
                <a:gd name="T77" fmla="*/ 2841 h 3424"/>
                <a:gd name="T78" fmla="*/ 2574 w 3658"/>
                <a:gd name="T79" fmla="*/ 2979 h 3424"/>
                <a:gd name="T80" fmla="*/ 1917 w 3658"/>
                <a:gd name="T81" fmla="*/ 2880 h 3424"/>
                <a:gd name="T82" fmla="*/ 2764 w 3658"/>
                <a:gd name="T83" fmla="*/ 2391 h 3424"/>
                <a:gd name="T84" fmla="*/ 2777 w 3658"/>
                <a:gd name="T85" fmla="*/ 2489 h 3424"/>
                <a:gd name="T86" fmla="*/ 2714 w 3658"/>
                <a:gd name="T87" fmla="*/ 1686 h 3424"/>
                <a:gd name="T88" fmla="*/ 2901 w 3658"/>
                <a:gd name="T89" fmla="*/ 2250 h 3424"/>
                <a:gd name="T90" fmla="*/ 2857 w 3658"/>
                <a:gd name="T91" fmla="*/ 2230 h 3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58" h="3424">
                  <a:moveTo>
                    <a:pt x="2904" y="2342"/>
                  </a:moveTo>
                  <a:cubicBezTo>
                    <a:pt x="3657" y="2045"/>
                    <a:pt x="3658" y="1439"/>
                    <a:pt x="2908" y="1141"/>
                  </a:cubicBezTo>
                  <a:cubicBezTo>
                    <a:pt x="2892" y="1134"/>
                    <a:pt x="2883" y="1118"/>
                    <a:pt x="2886" y="1101"/>
                  </a:cubicBezTo>
                  <a:cubicBezTo>
                    <a:pt x="2927" y="819"/>
                    <a:pt x="2888" y="599"/>
                    <a:pt x="2793" y="455"/>
                  </a:cubicBezTo>
                  <a:cubicBezTo>
                    <a:pt x="2787" y="447"/>
                    <a:pt x="2786" y="438"/>
                    <a:pt x="2789" y="429"/>
                  </a:cubicBezTo>
                  <a:cubicBezTo>
                    <a:pt x="2847" y="241"/>
                    <a:pt x="2707" y="43"/>
                    <a:pt x="2504" y="43"/>
                  </a:cubicBezTo>
                  <a:cubicBezTo>
                    <a:pt x="2360" y="43"/>
                    <a:pt x="2241" y="144"/>
                    <a:pt x="2212" y="278"/>
                  </a:cubicBezTo>
                  <a:cubicBezTo>
                    <a:pt x="2209" y="289"/>
                    <a:pt x="2202" y="297"/>
                    <a:pt x="2192" y="301"/>
                  </a:cubicBezTo>
                  <a:cubicBezTo>
                    <a:pt x="2082" y="341"/>
                    <a:pt x="1964" y="407"/>
                    <a:pt x="1842" y="504"/>
                  </a:cubicBezTo>
                  <a:cubicBezTo>
                    <a:pt x="1831" y="513"/>
                    <a:pt x="1815" y="513"/>
                    <a:pt x="1804" y="504"/>
                  </a:cubicBezTo>
                  <a:cubicBezTo>
                    <a:pt x="1170" y="0"/>
                    <a:pt x="643" y="304"/>
                    <a:pt x="762" y="1106"/>
                  </a:cubicBezTo>
                  <a:cubicBezTo>
                    <a:pt x="765" y="1120"/>
                    <a:pt x="757" y="1134"/>
                    <a:pt x="743" y="1139"/>
                  </a:cubicBezTo>
                  <a:cubicBezTo>
                    <a:pt x="79" y="1401"/>
                    <a:pt x="0" y="1904"/>
                    <a:pt x="506" y="2223"/>
                  </a:cubicBezTo>
                  <a:cubicBezTo>
                    <a:pt x="517" y="2230"/>
                    <a:pt x="522" y="2242"/>
                    <a:pt x="520" y="2255"/>
                  </a:cubicBezTo>
                  <a:cubicBezTo>
                    <a:pt x="490" y="2404"/>
                    <a:pt x="578" y="2555"/>
                    <a:pt x="724" y="2600"/>
                  </a:cubicBezTo>
                  <a:cubicBezTo>
                    <a:pt x="737" y="2604"/>
                    <a:pt x="746" y="2615"/>
                    <a:pt x="746" y="2628"/>
                  </a:cubicBezTo>
                  <a:cubicBezTo>
                    <a:pt x="764" y="3236"/>
                    <a:pt x="1242" y="3424"/>
                    <a:pt x="1805" y="2977"/>
                  </a:cubicBezTo>
                  <a:cubicBezTo>
                    <a:pt x="1816" y="2968"/>
                    <a:pt x="1832" y="2968"/>
                    <a:pt x="1843" y="2977"/>
                  </a:cubicBezTo>
                  <a:cubicBezTo>
                    <a:pt x="2214" y="3271"/>
                    <a:pt x="2548" y="3290"/>
                    <a:pt x="2738" y="3094"/>
                  </a:cubicBezTo>
                  <a:cubicBezTo>
                    <a:pt x="2746" y="3086"/>
                    <a:pt x="2756" y="3082"/>
                    <a:pt x="2768" y="3083"/>
                  </a:cubicBezTo>
                  <a:cubicBezTo>
                    <a:pt x="2943" y="3103"/>
                    <a:pt x="3100" y="2967"/>
                    <a:pt x="3100" y="2787"/>
                  </a:cubicBezTo>
                  <a:cubicBezTo>
                    <a:pt x="3100" y="2663"/>
                    <a:pt x="3024" y="2556"/>
                    <a:pt x="2917" y="2511"/>
                  </a:cubicBezTo>
                  <a:cubicBezTo>
                    <a:pt x="2905" y="2507"/>
                    <a:pt x="2899" y="2497"/>
                    <a:pt x="2898" y="2485"/>
                  </a:cubicBezTo>
                  <a:cubicBezTo>
                    <a:pt x="2895" y="2450"/>
                    <a:pt x="2891" y="2413"/>
                    <a:pt x="2885" y="2375"/>
                  </a:cubicBezTo>
                  <a:cubicBezTo>
                    <a:pt x="2883" y="2361"/>
                    <a:pt x="2891" y="2347"/>
                    <a:pt x="2904" y="2342"/>
                  </a:cubicBezTo>
                  <a:close/>
                  <a:moveTo>
                    <a:pt x="1920" y="553"/>
                  </a:moveTo>
                  <a:cubicBezTo>
                    <a:pt x="2012" y="491"/>
                    <a:pt x="2101" y="448"/>
                    <a:pt x="2185" y="423"/>
                  </a:cubicBezTo>
                  <a:cubicBezTo>
                    <a:pt x="2200" y="418"/>
                    <a:pt x="2217" y="427"/>
                    <a:pt x="2222" y="442"/>
                  </a:cubicBezTo>
                  <a:cubicBezTo>
                    <a:pt x="2288" y="627"/>
                    <a:pt x="2514" y="697"/>
                    <a:pt x="2673" y="587"/>
                  </a:cubicBezTo>
                  <a:cubicBezTo>
                    <a:pt x="2688" y="577"/>
                    <a:pt x="2707" y="581"/>
                    <a:pt x="2717" y="597"/>
                  </a:cubicBezTo>
                  <a:cubicBezTo>
                    <a:pt x="2783" y="708"/>
                    <a:pt x="2816" y="863"/>
                    <a:pt x="2804" y="1055"/>
                  </a:cubicBezTo>
                  <a:cubicBezTo>
                    <a:pt x="2803" y="1079"/>
                    <a:pt x="2780" y="1095"/>
                    <a:pt x="2757" y="1088"/>
                  </a:cubicBezTo>
                  <a:cubicBezTo>
                    <a:pt x="2628" y="1048"/>
                    <a:pt x="2481" y="1018"/>
                    <a:pt x="2316" y="997"/>
                  </a:cubicBezTo>
                  <a:cubicBezTo>
                    <a:pt x="2277" y="992"/>
                    <a:pt x="2245" y="973"/>
                    <a:pt x="2221" y="942"/>
                  </a:cubicBezTo>
                  <a:cubicBezTo>
                    <a:pt x="2119" y="807"/>
                    <a:pt x="2017" y="694"/>
                    <a:pt x="1917" y="601"/>
                  </a:cubicBezTo>
                  <a:cubicBezTo>
                    <a:pt x="1902" y="587"/>
                    <a:pt x="1904" y="564"/>
                    <a:pt x="1920" y="553"/>
                  </a:cubicBezTo>
                  <a:close/>
                  <a:moveTo>
                    <a:pt x="946" y="2048"/>
                  </a:moveTo>
                  <a:cubicBezTo>
                    <a:pt x="930" y="2039"/>
                    <a:pt x="922" y="2021"/>
                    <a:pt x="927" y="2004"/>
                  </a:cubicBezTo>
                  <a:cubicBezTo>
                    <a:pt x="940" y="1965"/>
                    <a:pt x="953" y="1927"/>
                    <a:pt x="968" y="1887"/>
                  </a:cubicBezTo>
                  <a:cubicBezTo>
                    <a:pt x="977" y="1862"/>
                    <a:pt x="1012" y="1860"/>
                    <a:pt x="1024" y="1884"/>
                  </a:cubicBezTo>
                  <a:cubicBezTo>
                    <a:pt x="1105" y="2048"/>
                    <a:pt x="1198" y="2209"/>
                    <a:pt x="1300" y="2361"/>
                  </a:cubicBezTo>
                  <a:cubicBezTo>
                    <a:pt x="1314" y="2383"/>
                    <a:pt x="1296" y="2413"/>
                    <a:pt x="1269" y="2408"/>
                  </a:cubicBezTo>
                  <a:cubicBezTo>
                    <a:pt x="1222" y="2400"/>
                    <a:pt x="1176" y="2391"/>
                    <a:pt x="1133" y="2382"/>
                  </a:cubicBezTo>
                  <a:cubicBezTo>
                    <a:pt x="1117" y="2378"/>
                    <a:pt x="1107" y="2364"/>
                    <a:pt x="1109" y="2348"/>
                  </a:cubicBezTo>
                  <a:cubicBezTo>
                    <a:pt x="1123" y="2224"/>
                    <a:pt x="1058" y="2104"/>
                    <a:pt x="946" y="2048"/>
                  </a:cubicBezTo>
                  <a:close/>
                  <a:moveTo>
                    <a:pt x="968" y="1594"/>
                  </a:moveTo>
                  <a:cubicBezTo>
                    <a:pt x="916" y="1455"/>
                    <a:pt x="881" y="1325"/>
                    <a:pt x="861" y="1207"/>
                  </a:cubicBezTo>
                  <a:cubicBezTo>
                    <a:pt x="858" y="1192"/>
                    <a:pt x="866" y="1178"/>
                    <a:pt x="880" y="1173"/>
                  </a:cubicBezTo>
                  <a:cubicBezTo>
                    <a:pt x="993" y="1131"/>
                    <a:pt x="1122" y="1097"/>
                    <a:pt x="1269" y="1072"/>
                  </a:cubicBezTo>
                  <a:cubicBezTo>
                    <a:pt x="1296" y="1068"/>
                    <a:pt x="1315" y="1097"/>
                    <a:pt x="1300" y="1120"/>
                  </a:cubicBezTo>
                  <a:cubicBezTo>
                    <a:pt x="1198" y="1272"/>
                    <a:pt x="1105" y="1433"/>
                    <a:pt x="1024" y="1597"/>
                  </a:cubicBezTo>
                  <a:cubicBezTo>
                    <a:pt x="1012" y="1621"/>
                    <a:pt x="977" y="1619"/>
                    <a:pt x="968" y="1594"/>
                  </a:cubicBezTo>
                  <a:close/>
                  <a:moveTo>
                    <a:pt x="1054" y="1799"/>
                  </a:moveTo>
                  <a:cubicBezTo>
                    <a:pt x="1036" y="1761"/>
                    <a:pt x="1036" y="1721"/>
                    <a:pt x="1054" y="1682"/>
                  </a:cubicBezTo>
                  <a:cubicBezTo>
                    <a:pt x="1146" y="1481"/>
                    <a:pt x="1261" y="1283"/>
                    <a:pt x="1388" y="1103"/>
                  </a:cubicBezTo>
                  <a:cubicBezTo>
                    <a:pt x="1413" y="1068"/>
                    <a:pt x="1448" y="1048"/>
                    <a:pt x="1490" y="1044"/>
                  </a:cubicBezTo>
                  <a:cubicBezTo>
                    <a:pt x="1709" y="1024"/>
                    <a:pt x="1939" y="1024"/>
                    <a:pt x="2158" y="1044"/>
                  </a:cubicBezTo>
                  <a:cubicBezTo>
                    <a:pt x="2200" y="1048"/>
                    <a:pt x="2235" y="1068"/>
                    <a:pt x="2260" y="1103"/>
                  </a:cubicBezTo>
                  <a:cubicBezTo>
                    <a:pt x="2387" y="1283"/>
                    <a:pt x="2502" y="1481"/>
                    <a:pt x="2594" y="1681"/>
                  </a:cubicBezTo>
                  <a:cubicBezTo>
                    <a:pt x="2612" y="1720"/>
                    <a:pt x="2611" y="1760"/>
                    <a:pt x="2594" y="1799"/>
                  </a:cubicBezTo>
                  <a:cubicBezTo>
                    <a:pt x="2502" y="1999"/>
                    <a:pt x="2387" y="2198"/>
                    <a:pt x="2260" y="2378"/>
                  </a:cubicBezTo>
                  <a:cubicBezTo>
                    <a:pt x="2235" y="2413"/>
                    <a:pt x="2200" y="2433"/>
                    <a:pt x="2157" y="2437"/>
                  </a:cubicBezTo>
                  <a:cubicBezTo>
                    <a:pt x="1938" y="2457"/>
                    <a:pt x="1709" y="2457"/>
                    <a:pt x="1490" y="2436"/>
                  </a:cubicBezTo>
                  <a:cubicBezTo>
                    <a:pt x="1447" y="2433"/>
                    <a:pt x="1412" y="2412"/>
                    <a:pt x="1388" y="2377"/>
                  </a:cubicBezTo>
                  <a:cubicBezTo>
                    <a:pt x="1261" y="2198"/>
                    <a:pt x="1146" y="1999"/>
                    <a:pt x="1054" y="1799"/>
                  </a:cubicBezTo>
                  <a:close/>
                  <a:moveTo>
                    <a:pt x="2348" y="2361"/>
                  </a:moveTo>
                  <a:cubicBezTo>
                    <a:pt x="2450" y="2209"/>
                    <a:pt x="2543" y="2048"/>
                    <a:pt x="2623" y="1884"/>
                  </a:cubicBezTo>
                  <a:cubicBezTo>
                    <a:pt x="2635" y="1860"/>
                    <a:pt x="2670" y="1861"/>
                    <a:pt x="2680" y="1887"/>
                  </a:cubicBezTo>
                  <a:cubicBezTo>
                    <a:pt x="2732" y="2026"/>
                    <a:pt x="2767" y="2156"/>
                    <a:pt x="2787" y="2274"/>
                  </a:cubicBezTo>
                  <a:cubicBezTo>
                    <a:pt x="2789" y="2289"/>
                    <a:pt x="2781" y="2302"/>
                    <a:pt x="2767" y="2308"/>
                  </a:cubicBezTo>
                  <a:cubicBezTo>
                    <a:pt x="2655" y="2350"/>
                    <a:pt x="2525" y="2384"/>
                    <a:pt x="2378" y="2409"/>
                  </a:cubicBezTo>
                  <a:cubicBezTo>
                    <a:pt x="2352" y="2413"/>
                    <a:pt x="2333" y="2384"/>
                    <a:pt x="2348" y="2361"/>
                  </a:cubicBezTo>
                  <a:close/>
                  <a:moveTo>
                    <a:pt x="2680" y="1594"/>
                  </a:moveTo>
                  <a:cubicBezTo>
                    <a:pt x="2670" y="1619"/>
                    <a:pt x="2635" y="1621"/>
                    <a:pt x="2623" y="1597"/>
                  </a:cubicBezTo>
                  <a:cubicBezTo>
                    <a:pt x="2543" y="1433"/>
                    <a:pt x="2450" y="1272"/>
                    <a:pt x="2348" y="1120"/>
                  </a:cubicBezTo>
                  <a:cubicBezTo>
                    <a:pt x="2333" y="1098"/>
                    <a:pt x="2352" y="1068"/>
                    <a:pt x="2378" y="1073"/>
                  </a:cubicBezTo>
                  <a:cubicBezTo>
                    <a:pt x="2523" y="1097"/>
                    <a:pt x="2651" y="1131"/>
                    <a:pt x="2762" y="1172"/>
                  </a:cubicBezTo>
                  <a:cubicBezTo>
                    <a:pt x="2779" y="1178"/>
                    <a:pt x="2789" y="1195"/>
                    <a:pt x="2786" y="1212"/>
                  </a:cubicBezTo>
                  <a:cubicBezTo>
                    <a:pt x="2766" y="1329"/>
                    <a:pt x="2731" y="1457"/>
                    <a:pt x="2680" y="1594"/>
                  </a:cubicBezTo>
                  <a:close/>
                  <a:moveTo>
                    <a:pt x="1843" y="640"/>
                  </a:moveTo>
                  <a:cubicBezTo>
                    <a:pt x="1935" y="716"/>
                    <a:pt x="2030" y="811"/>
                    <a:pt x="2125" y="926"/>
                  </a:cubicBezTo>
                  <a:cubicBezTo>
                    <a:pt x="2142" y="947"/>
                    <a:pt x="2126" y="978"/>
                    <a:pt x="2099" y="976"/>
                  </a:cubicBezTo>
                  <a:cubicBezTo>
                    <a:pt x="1917" y="964"/>
                    <a:pt x="1731" y="964"/>
                    <a:pt x="1548" y="976"/>
                  </a:cubicBezTo>
                  <a:cubicBezTo>
                    <a:pt x="1522" y="978"/>
                    <a:pt x="1506" y="946"/>
                    <a:pt x="1523" y="926"/>
                  </a:cubicBezTo>
                  <a:cubicBezTo>
                    <a:pt x="1617" y="811"/>
                    <a:pt x="1712" y="716"/>
                    <a:pt x="1804" y="640"/>
                  </a:cubicBezTo>
                  <a:cubicBezTo>
                    <a:pt x="1815" y="631"/>
                    <a:pt x="1832" y="630"/>
                    <a:pt x="1843" y="640"/>
                  </a:cubicBezTo>
                  <a:close/>
                  <a:moveTo>
                    <a:pt x="1727" y="553"/>
                  </a:moveTo>
                  <a:cubicBezTo>
                    <a:pt x="1743" y="564"/>
                    <a:pt x="1745" y="587"/>
                    <a:pt x="1730" y="601"/>
                  </a:cubicBezTo>
                  <a:cubicBezTo>
                    <a:pt x="1630" y="694"/>
                    <a:pt x="1528" y="807"/>
                    <a:pt x="1426" y="942"/>
                  </a:cubicBezTo>
                  <a:cubicBezTo>
                    <a:pt x="1402" y="973"/>
                    <a:pt x="1370" y="992"/>
                    <a:pt x="1331" y="996"/>
                  </a:cubicBezTo>
                  <a:cubicBezTo>
                    <a:pt x="1164" y="1018"/>
                    <a:pt x="1014" y="1050"/>
                    <a:pt x="883" y="1090"/>
                  </a:cubicBezTo>
                  <a:cubicBezTo>
                    <a:pt x="864" y="1096"/>
                    <a:pt x="845" y="1082"/>
                    <a:pt x="844" y="1063"/>
                  </a:cubicBezTo>
                  <a:cubicBezTo>
                    <a:pt x="801" y="449"/>
                    <a:pt x="1216" y="209"/>
                    <a:pt x="1727" y="553"/>
                  </a:cubicBezTo>
                  <a:close/>
                  <a:moveTo>
                    <a:pt x="587" y="2119"/>
                  </a:moveTo>
                  <a:cubicBezTo>
                    <a:pt x="576" y="2132"/>
                    <a:pt x="557" y="2134"/>
                    <a:pt x="544" y="2123"/>
                  </a:cubicBezTo>
                  <a:cubicBezTo>
                    <a:pt x="205" y="1847"/>
                    <a:pt x="273" y="1462"/>
                    <a:pt x="747" y="1230"/>
                  </a:cubicBezTo>
                  <a:cubicBezTo>
                    <a:pt x="765" y="1222"/>
                    <a:pt x="786" y="1232"/>
                    <a:pt x="790" y="1251"/>
                  </a:cubicBezTo>
                  <a:cubicBezTo>
                    <a:pt x="821" y="1385"/>
                    <a:pt x="868" y="1530"/>
                    <a:pt x="933" y="1686"/>
                  </a:cubicBezTo>
                  <a:cubicBezTo>
                    <a:pt x="949" y="1722"/>
                    <a:pt x="949" y="1759"/>
                    <a:pt x="933" y="1795"/>
                  </a:cubicBezTo>
                  <a:cubicBezTo>
                    <a:pt x="905" y="1863"/>
                    <a:pt x="880" y="1928"/>
                    <a:pt x="859" y="1991"/>
                  </a:cubicBezTo>
                  <a:cubicBezTo>
                    <a:pt x="853" y="2007"/>
                    <a:pt x="839" y="2017"/>
                    <a:pt x="823" y="2016"/>
                  </a:cubicBezTo>
                  <a:cubicBezTo>
                    <a:pt x="732" y="2013"/>
                    <a:pt x="646" y="2051"/>
                    <a:pt x="587" y="2119"/>
                  </a:cubicBezTo>
                  <a:close/>
                  <a:moveTo>
                    <a:pt x="1727" y="2928"/>
                  </a:moveTo>
                  <a:cubicBezTo>
                    <a:pt x="1283" y="3226"/>
                    <a:pt x="912" y="3085"/>
                    <a:pt x="850" y="2641"/>
                  </a:cubicBezTo>
                  <a:cubicBezTo>
                    <a:pt x="848" y="2625"/>
                    <a:pt x="858" y="2610"/>
                    <a:pt x="874" y="2606"/>
                  </a:cubicBezTo>
                  <a:cubicBezTo>
                    <a:pt x="959" y="2589"/>
                    <a:pt x="1030" y="2535"/>
                    <a:pt x="1072" y="2462"/>
                  </a:cubicBezTo>
                  <a:cubicBezTo>
                    <a:pt x="1079" y="2450"/>
                    <a:pt x="1091" y="2444"/>
                    <a:pt x="1105" y="2447"/>
                  </a:cubicBezTo>
                  <a:cubicBezTo>
                    <a:pt x="1176" y="2462"/>
                    <a:pt x="1252" y="2474"/>
                    <a:pt x="1331" y="2484"/>
                  </a:cubicBezTo>
                  <a:cubicBezTo>
                    <a:pt x="1370" y="2489"/>
                    <a:pt x="1402" y="2507"/>
                    <a:pt x="1426" y="2539"/>
                  </a:cubicBezTo>
                  <a:cubicBezTo>
                    <a:pt x="1528" y="2673"/>
                    <a:pt x="1630" y="2787"/>
                    <a:pt x="1731" y="2880"/>
                  </a:cubicBezTo>
                  <a:cubicBezTo>
                    <a:pt x="1745" y="2894"/>
                    <a:pt x="1744" y="2917"/>
                    <a:pt x="1727" y="2928"/>
                  </a:cubicBezTo>
                  <a:close/>
                  <a:moveTo>
                    <a:pt x="1804" y="2841"/>
                  </a:moveTo>
                  <a:cubicBezTo>
                    <a:pt x="1712" y="2764"/>
                    <a:pt x="1617" y="2669"/>
                    <a:pt x="1523" y="2555"/>
                  </a:cubicBezTo>
                  <a:cubicBezTo>
                    <a:pt x="1505" y="2534"/>
                    <a:pt x="1522" y="2503"/>
                    <a:pt x="1548" y="2505"/>
                  </a:cubicBezTo>
                  <a:cubicBezTo>
                    <a:pt x="1731" y="2517"/>
                    <a:pt x="1917" y="2517"/>
                    <a:pt x="2099" y="2505"/>
                  </a:cubicBezTo>
                  <a:cubicBezTo>
                    <a:pt x="2126" y="2503"/>
                    <a:pt x="2142" y="2534"/>
                    <a:pt x="2125" y="2555"/>
                  </a:cubicBezTo>
                  <a:cubicBezTo>
                    <a:pt x="2030" y="2669"/>
                    <a:pt x="1936" y="2765"/>
                    <a:pt x="1843" y="2841"/>
                  </a:cubicBezTo>
                  <a:cubicBezTo>
                    <a:pt x="1832" y="2850"/>
                    <a:pt x="1816" y="2850"/>
                    <a:pt x="1804" y="2841"/>
                  </a:cubicBezTo>
                  <a:close/>
                  <a:moveTo>
                    <a:pt x="2777" y="2489"/>
                  </a:moveTo>
                  <a:cubicBezTo>
                    <a:pt x="2534" y="2507"/>
                    <a:pt x="2420" y="2799"/>
                    <a:pt x="2574" y="2979"/>
                  </a:cubicBezTo>
                  <a:cubicBezTo>
                    <a:pt x="2589" y="2997"/>
                    <a:pt x="2584" y="3024"/>
                    <a:pt x="2563" y="3036"/>
                  </a:cubicBezTo>
                  <a:cubicBezTo>
                    <a:pt x="2402" y="3125"/>
                    <a:pt x="2173" y="3098"/>
                    <a:pt x="1921" y="2928"/>
                  </a:cubicBezTo>
                  <a:cubicBezTo>
                    <a:pt x="1904" y="2917"/>
                    <a:pt x="1902" y="2894"/>
                    <a:pt x="1917" y="2880"/>
                  </a:cubicBezTo>
                  <a:cubicBezTo>
                    <a:pt x="2017" y="2787"/>
                    <a:pt x="2119" y="2673"/>
                    <a:pt x="2221" y="2539"/>
                  </a:cubicBezTo>
                  <a:cubicBezTo>
                    <a:pt x="2245" y="2507"/>
                    <a:pt x="2277" y="2489"/>
                    <a:pt x="2316" y="2484"/>
                  </a:cubicBezTo>
                  <a:cubicBezTo>
                    <a:pt x="2484" y="2463"/>
                    <a:pt x="2633" y="2431"/>
                    <a:pt x="2764" y="2391"/>
                  </a:cubicBezTo>
                  <a:cubicBezTo>
                    <a:pt x="2783" y="2385"/>
                    <a:pt x="2802" y="2398"/>
                    <a:pt x="2804" y="2418"/>
                  </a:cubicBezTo>
                  <a:cubicBezTo>
                    <a:pt x="2805" y="2432"/>
                    <a:pt x="2805" y="2445"/>
                    <a:pt x="2806" y="2458"/>
                  </a:cubicBezTo>
                  <a:cubicBezTo>
                    <a:pt x="2807" y="2474"/>
                    <a:pt x="2794" y="2488"/>
                    <a:pt x="2777" y="2489"/>
                  </a:cubicBezTo>
                  <a:close/>
                  <a:moveTo>
                    <a:pt x="2857" y="2230"/>
                  </a:moveTo>
                  <a:cubicBezTo>
                    <a:pt x="2826" y="2096"/>
                    <a:pt x="2780" y="1951"/>
                    <a:pt x="2714" y="1795"/>
                  </a:cubicBezTo>
                  <a:cubicBezTo>
                    <a:pt x="2699" y="1758"/>
                    <a:pt x="2699" y="1722"/>
                    <a:pt x="2714" y="1686"/>
                  </a:cubicBezTo>
                  <a:cubicBezTo>
                    <a:pt x="2778" y="1533"/>
                    <a:pt x="2825" y="1390"/>
                    <a:pt x="2855" y="1259"/>
                  </a:cubicBezTo>
                  <a:cubicBezTo>
                    <a:pt x="2861" y="1235"/>
                    <a:pt x="2886" y="1223"/>
                    <a:pt x="2908" y="1234"/>
                  </a:cubicBezTo>
                  <a:cubicBezTo>
                    <a:pt x="3454" y="1505"/>
                    <a:pt x="3451" y="1981"/>
                    <a:pt x="2901" y="2250"/>
                  </a:cubicBezTo>
                  <a:cubicBezTo>
                    <a:pt x="2883" y="2259"/>
                    <a:pt x="2862" y="2249"/>
                    <a:pt x="2857" y="2230"/>
                  </a:cubicBezTo>
                  <a:close/>
                  <a:moveTo>
                    <a:pt x="2857" y="2230"/>
                  </a:moveTo>
                  <a:cubicBezTo>
                    <a:pt x="2857" y="2230"/>
                    <a:pt x="2857" y="2230"/>
                    <a:pt x="2857" y="223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6"/>
            <p:cNvSpPr>
              <a:spLocks noEditPoints="1"/>
            </p:cNvSpPr>
            <p:nvPr/>
          </p:nvSpPr>
          <p:spPr bwMode="auto">
            <a:xfrm>
              <a:off x="5056471" y="2303480"/>
              <a:ext cx="269043" cy="269043"/>
            </a:xfrm>
            <a:custGeom>
              <a:avLst/>
              <a:gdLst>
                <a:gd name="T0" fmla="*/ 464 w 929"/>
                <a:gd name="T1" fmla="*/ 929 h 929"/>
                <a:gd name="T2" fmla="*/ 929 w 929"/>
                <a:gd name="T3" fmla="*/ 465 h 929"/>
                <a:gd name="T4" fmla="*/ 464 w 929"/>
                <a:gd name="T5" fmla="*/ 0 h 929"/>
                <a:gd name="T6" fmla="*/ 0 w 929"/>
                <a:gd name="T7" fmla="*/ 465 h 929"/>
                <a:gd name="T8" fmla="*/ 464 w 929"/>
                <a:gd name="T9" fmla="*/ 929 h 929"/>
                <a:gd name="T10" fmla="*/ 464 w 929"/>
                <a:gd name="T11" fmla="*/ 929 h 929"/>
                <a:gd name="T12" fmla="*/ 464 w 929"/>
                <a:gd name="T13" fmla="*/ 929 h 929"/>
              </a:gdLst>
              <a:ahLst/>
              <a:cxnLst>
                <a:cxn ang="0">
                  <a:pos x="T0" y="T1"/>
                </a:cxn>
                <a:cxn ang="0">
                  <a:pos x="T2" y="T3"/>
                </a:cxn>
                <a:cxn ang="0">
                  <a:pos x="T4" y="T5"/>
                </a:cxn>
                <a:cxn ang="0">
                  <a:pos x="T6" y="T7"/>
                </a:cxn>
                <a:cxn ang="0">
                  <a:pos x="T8" y="T9"/>
                </a:cxn>
                <a:cxn ang="0">
                  <a:pos x="T10" y="T11"/>
                </a:cxn>
                <a:cxn ang="0">
                  <a:pos x="T12" y="T13"/>
                </a:cxn>
              </a:cxnLst>
              <a:rect l="0" t="0" r="r" b="b"/>
              <a:pathLst>
                <a:path w="929" h="929">
                  <a:moveTo>
                    <a:pt x="464" y="929"/>
                  </a:moveTo>
                  <a:cubicBezTo>
                    <a:pt x="721" y="929"/>
                    <a:pt x="929" y="721"/>
                    <a:pt x="929" y="465"/>
                  </a:cubicBezTo>
                  <a:cubicBezTo>
                    <a:pt x="929" y="208"/>
                    <a:pt x="721" y="0"/>
                    <a:pt x="464" y="0"/>
                  </a:cubicBezTo>
                  <a:cubicBezTo>
                    <a:pt x="208" y="0"/>
                    <a:pt x="0" y="208"/>
                    <a:pt x="0" y="465"/>
                  </a:cubicBezTo>
                  <a:cubicBezTo>
                    <a:pt x="0" y="721"/>
                    <a:pt x="208" y="929"/>
                    <a:pt x="464" y="929"/>
                  </a:cubicBezTo>
                  <a:close/>
                  <a:moveTo>
                    <a:pt x="464" y="929"/>
                  </a:moveTo>
                  <a:cubicBezTo>
                    <a:pt x="464" y="929"/>
                    <a:pt x="464" y="929"/>
                    <a:pt x="464" y="929"/>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 name="组合 4"/>
          <p:cNvGrpSpPr/>
          <p:nvPr/>
        </p:nvGrpSpPr>
        <p:grpSpPr>
          <a:xfrm>
            <a:off x="6151390" y="1495118"/>
            <a:ext cx="1684510" cy="1954032"/>
            <a:chOff x="6151390" y="1495118"/>
            <a:chExt cx="1684510" cy="1954032"/>
          </a:xfrm>
        </p:grpSpPr>
        <p:sp>
          <p:nvSpPr>
            <p:cNvPr id="31" name="六边形 30"/>
            <p:cNvSpPr/>
            <p:nvPr/>
          </p:nvSpPr>
          <p:spPr>
            <a:xfrm rot="16200000">
              <a:off x="6016629" y="1629879"/>
              <a:ext cx="1954032" cy="1684510"/>
            </a:xfrm>
            <a:prstGeom prst="hexagon">
              <a:avLst/>
            </a:prstGeom>
            <a:solidFill>
              <a:srgbClr val="7D4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4"/>
            <p:cNvSpPr>
              <a:spLocks noEditPoints="1"/>
            </p:cNvSpPr>
            <p:nvPr/>
          </p:nvSpPr>
          <p:spPr bwMode="auto">
            <a:xfrm>
              <a:off x="6607548" y="1948155"/>
              <a:ext cx="797495" cy="983905"/>
            </a:xfrm>
            <a:custGeom>
              <a:avLst/>
              <a:gdLst>
                <a:gd name="T0" fmla="*/ 206 w 238"/>
                <a:gd name="T1" fmla="*/ 294 h 294"/>
                <a:gd name="T2" fmla="*/ 32 w 238"/>
                <a:gd name="T3" fmla="*/ 294 h 294"/>
                <a:gd name="T4" fmla="*/ 0 w 238"/>
                <a:gd name="T5" fmla="*/ 262 h 294"/>
                <a:gd name="T6" fmla="*/ 0 w 238"/>
                <a:gd name="T7" fmla="*/ 32 h 294"/>
                <a:gd name="T8" fmla="*/ 32 w 238"/>
                <a:gd name="T9" fmla="*/ 0 h 294"/>
                <a:gd name="T10" fmla="*/ 128 w 238"/>
                <a:gd name="T11" fmla="*/ 0 h 294"/>
                <a:gd name="T12" fmla="*/ 238 w 238"/>
                <a:gd name="T13" fmla="*/ 108 h 294"/>
                <a:gd name="T14" fmla="*/ 238 w 238"/>
                <a:gd name="T15" fmla="*/ 262 h 294"/>
                <a:gd name="T16" fmla="*/ 206 w 238"/>
                <a:gd name="T17" fmla="*/ 294 h 294"/>
                <a:gd name="T18" fmla="*/ 32 w 238"/>
                <a:gd name="T19" fmla="*/ 19 h 294"/>
                <a:gd name="T20" fmla="*/ 18 w 238"/>
                <a:gd name="T21" fmla="*/ 32 h 294"/>
                <a:gd name="T22" fmla="*/ 18 w 238"/>
                <a:gd name="T23" fmla="*/ 262 h 294"/>
                <a:gd name="T24" fmla="*/ 32 w 238"/>
                <a:gd name="T25" fmla="*/ 276 h 294"/>
                <a:gd name="T26" fmla="*/ 206 w 238"/>
                <a:gd name="T27" fmla="*/ 276 h 294"/>
                <a:gd name="T28" fmla="*/ 220 w 238"/>
                <a:gd name="T29" fmla="*/ 262 h 294"/>
                <a:gd name="T30" fmla="*/ 220 w 238"/>
                <a:gd name="T31" fmla="*/ 116 h 294"/>
                <a:gd name="T32" fmla="*/ 121 w 238"/>
                <a:gd name="T33" fmla="*/ 19 h 294"/>
                <a:gd name="T34" fmla="*/ 32 w 238"/>
                <a:gd name="T35" fmla="*/ 1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294">
                  <a:moveTo>
                    <a:pt x="206" y="294"/>
                  </a:moveTo>
                  <a:cubicBezTo>
                    <a:pt x="32" y="294"/>
                    <a:pt x="32" y="294"/>
                    <a:pt x="32" y="294"/>
                  </a:cubicBezTo>
                  <a:cubicBezTo>
                    <a:pt x="14" y="294"/>
                    <a:pt x="0" y="280"/>
                    <a:pt x="0" y="262"/>
                  </a:cubicBezTo>
                  <a:cubicBezTo>
                    <a:pt x="0" y="32"/>
                    <a:pt x="0" y="32"/>
                    <a:pt x="0" y="32"/>
                  </a:cubicBezTo>
                  <a:cubicBezTo>
                    <a:pt x="0" y="15"/>
                    <a:pt x="14" y="0"/>
                    <a:pt x="32" y="0"/>
                  </a:cubicBezTo>
                  <a:cubicBezTo>
                    <a:pt x="128" y="0"/>
                    <a:pt x="128" y="0"/>
                    <a:pt x="128" y="0"/>
                  </a:cubicBezTo>
                  <a:cubicBezTo>
                    <a:pt x="238" y="108"/>
                    <a:pt x="238" y="108"/>
                    <a:pt x="238" y="108"/>
                  </a:cubicBezTo>
                  <a:cubicBezTo>
                    <a:pt x="238" y="262"/>
                    <a:pt x="238" y="262"/>
                    <a:pt x="238" y="262"/>
                  </a:cubicBezTo>
                  <a:cubicBezTo>
                    <a:pt x="238" y="280"/>
                    <a:pt x="224" y="294"/>
                    <a:pt x="206" y="294"/>
                  </a:cubicBezTo>
                  <a:close/>
                  <a:moveTo>
                    <a:pt x="32" y="19"/>
                  </a:moveTo>
                  <a:cubicBezTo>
                    <a:pt x="24" y="19"/>
                    <a:pt x="18" y="25"/>
                    <a:pt x="18" y="32"/>
                  </a:cubicBezTo>
                  <a:cubicBezTo>
                    <a:pt x="18" y="262"/>
                    <a:pt x="18" y="262"/>
                    <a:pt x="18" y="262"/>
                  </a:cubicBezTo>
                  <a:cubicBezTo>
                    <a:pt x="18" y="270"/>
                    <a:pt x="24" y="276"/>
                    <a:pt x="32" y="276"/>
                  </a:cubicBezTo>
                  <a:cubicBezTo>
                    <a:pt x="206" y="276"/>
                    <a:pt x="206" y="276"/>
                    <a:pt x="206" y="276"/>
                  </a:cubicBezTo>
                  <a:cubicBezTo>
                    <a:pt x="214" y="276"/>
                    <a:pt x="220" y="270"/>
                    <a:pt x="220" y="262"/>
                  </a:cubicBezTo>
                  <a:cubicBezTo>
                    <a:pt x="220" y="116"/>
                    <a:pt x="220" y="116"/>
                    <a:pt x="220" y="116"/>
                  </a:cubicBezTo>
                  <a:cubicBezTo>
                    <a:pt x="121" y="19"/>
                    <a:pt x="121" y="19"/>
                    <a:pt x="121" y="19"/>
                  </a:cubicBezTo>
                  <a:lnTo>
                    <a:pt x="32" y="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5"/>
            <p:cNvSpPr/>
            <p:nvPr/>
          </p:nvSpPr>
          <p:spPr bwMode="auto">
            <a:xfrm>
              <a:off x="6742099" y="2456927"/>
              <a:ext cx="156976" cy="29433"/>
            </a:xfrm>
            <a:custGeom>
              <a:avLst/>
              <a:gdLst>
                <a:gd name="T0" fmla="*/ 42 w 47"/>
                <a:gd name="T1" fmla="*/ 9 h 9"/>
                <a:gd name="T2" fmla="*/ 42 w 47"/>
                <a:gd name="T3" fmla="*/ 9 h 9"/>
                <a:gd name="T4" fmla="*/ 5 w 47"/>
                <a:gd name="T5" fmla="*/ 9 h 9"/>
                <a:gd name="T6" fmla="*/ 0 w 47"/>
                <a:gd name="T7" fmla="*/ 5 h 9"/>
                <a:gd name="T8" fmla="*/ 5 w 47"/>
                <a:gd name="T9" fmla="*/ 0 h 9"/>
                <a:gd name="T10" fmla="*/ 5 w 47"/>
                <a:gd name="T11" fmla="*/ 0 h 9"/>
                <a:gd name="T12" fmla="*/ 42 w 47"/>
                <a:gd name="T13" fmla="*/ 0 h 9"/>
                <a:gd name="T14" fmla="*/ 47 w 47"/>
                <a:gd name="T15" fmla="*/ 5 h 9"/>
                <a:gd name="T16" fmla="*/ 42 w 4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9">
                  <a:moveTo>
                    <a:pt x="42" y="9"/>
                  </a:moveTo>
                  <a:cubicBezTo>
                    <a:pt x="42" y="9"/>
                    <a:pt x="42" y="9"/>
                    <a:pt x="42" y="9"/>
                  </a:cubicBezTo>
                  <a:cubicBezTo>
                    <a:pt x="5" y="9"/>
                    <a:pt x="5" y="9"/>
                    <a:pt x="5" y="9"/>
                  </a:cubicBezTo>
                  <a:cubicBezTo>
                    <a:pt x="2" y="9"/>
                    <a:pt x="0" y="7"/>
                    <a:pt x="0" y="5"/>
                  </a:cubicBezTo>
                  <a:cubicBezTo>
                    <a:pt x="0" y="2"/>
                    <a:pt x="2" y="0"/>
                    <a:pt x="5" y="0"/>
                  </a:cubicBezTo>
                  <a:cubicBezTo>
                    <a:pt x="5" y="0"/>
                    <a:pt x="5" y="0"/>
                    <a:pt x="5" y="0"/>
                  </a:cubicBezTo>
                  <a:cubicBezTo>
                    <a:pt x="42" y="0"/>
                    <a:pt x="42" y="0"/>
                    <a:pt x="42" y="0"/>
                  </a:cubicBezTo>
                  <a:cubicBezTo>
                    <a:pt x="45" y="0"/>
                    <a:pt x="47" y="2"/>
                    <a:pt x="47" y="5"/>
                  </a:cubicBezTo>
                  <a:cubicBezTo>
                    <a:pt x="47" y="7"/>
                    <a:pt x="45" y="9"/>
                    <a:pt x="42" y="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6"/>
            <p:cNvSpPr/>
            <p:nvPr/>
          </p:nvSpPr>
          <p:spPr bwMode="auto">
            <a:xfrm>
              <a:off x="6922902" y="2456927"/>
              <a:ext cx="194819" cy="29433"/>
            </a:xfrm>
            <a:custGeom>
              <a:avLst/>
              <a:gdLst>
                <a:gd name="T0" fmla="*/ 54 w 58"/>
                <a:gd name="T1" fmla="*/ 9 h 9"/>
                <a:gd name="T2" fmla="*/ 54 w 58"/>
                <a:gd name="T3" fmla="*/ 9 h 9"/>
                <a:gd name="T4" fmla="*/ 5 w 58"/>
                <a:gd name="T5" fmla="*/ 9 h 9"/>
                <a:gd name="T6" fmla="*/ 0 w 58"/>
                <a:gd name="T7" fmla="*/ 5 h 9"/>
                <a:gd name="T8" fmla="*/ 5 w 58"/>
                <a:gd name="T9" fmla="*/ 0 h 9"/>
                <a:gd name="T10" fmla="*/ 5 w 58"/>
                <a:gd name="T11" fmla="*/ 0 h 9"/>
                <a:gd name="T12" fmla="*/ 54 w 58"/>
                <a:gd name="T13" fmla="*/ 0 h 9"/>
                <a:gd name="T14" fmla="*/ 58 w 58"/>
                <a:gd name="T15" fmla="*/ 5 h 9"/>
                <a:gd name="T16" fmla="*/ 54 w 58"/>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9">
                  <a:moveTo>
                    <a:pt x="54" y="9"/>
                  </a:moveTo>
                  <a:cubicBezTo>
                    <a:pt x="54" y="9"/>
                    <a:pt x="54" y="9"/>
                    <a:pt x="54" y="9"/>
                  </a:cubicBezTo>
                  <a:cubicBezTo>
                    <a:pt x="5" y="9"/>
                    <a:pt x="5" y="9"/>
                    <a:pt x="5" y="9"/>
                  </a:cubicBezTo>
                  <a:cubicBezTo>
                    <a:pt x="2" y="9"/>
                    <a:pt x="0" y="7"/>
                    <a:pt x="0" y="5"/>
                  </a:cubicBezTo>
                  <a:cubicBezTo>
                    <a:pt x="0" y="2"/>
                    <a:pt x="2" y="0"/>
                    <a:pt x="5" y="0"/>
                  </a:cubicBezTo>
                  <a:cubicBezTo>
                    <a:pt x="5" y="0"/>
                    <a:pt x="5" y="0"/>
                    <a:pt x="5" y="0"/>
                  </a:cubicBezTo>
                  <a:cubicBezTo>
                    <a:pt x="54" y="0"/>
                    <a:pt x="54" y="0"/>
                    <a:pt x="54" y="0"/>
                  </a:cubicBezTo>
                  <a:cubicBezTo>
                    <a:pt x="56" y="0"/>
                    <a:pt x="58" y="2"/>
                    <a:pt x="58" y="5"/>
                  </a:cubicBezTo>
                  <a:cubicBezTo>
                    <a:pt x="58" y="7"/>
                    <a:pt x="56" y="9"/>
                    <a:pt x="54" y="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7"/>
            <p:cNvSpPr/>
            <p:nvPr/>
          </p:nvSpPr>
          <p:spPr bwMode="auto">
            <a:xfrm>
              <a:off x="7147154" y="2456927"/>
              <a:ext cx="88299" cy="29433"/>
            </a:xfrm>
            <a:custGeom>
              <a:avLst/>
              <a:gdLst>
                <a:gd name="T0" fmla="*/ 22 w 26"/>
                <a:gd name="T1" fmla="*/ 9 h 9"/>
                <a:gd name="T2" fmla="*/ 22 w 26"/>
                <a:gd name="T3" fmla="*/ 9 h 9"/>
                <a:gd name="T4" fmla="*/ 4 w 26"/>
                <a:gd name="T5" fmla="*/ 9 h 9"/>
                <a:gd name="T6" fmla="*/ 0 w 26"/>
                <a:gd name="T7" fmla="*/ 5 h 9"/>
                <a:gd name="T8" fmla="*/ 4 w 26"/>
                <a:gd name="T9" fmla="*/ 0 h 9"/>
                <a:gd name="T10" fmla="*/ 4 w 26"/>
                <a:gd name="T11" fmla="*/ 0 h 9"/>
                <a:gd name="T12" fmla="*/ 22 w 26"/>
                <a:gd name="T13" fmla="*/ 0 h 9"/>
                <a:gd name="T14" fmla="*/ 26 w 26"/>
                <a:gd name="T15" fmla="*/ 5 h 9"/>
                <a:gd name="T16" fmla="*/ 22 w 26"/>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9">
                  <a:moveTo>
                    <a:pt x="22" y="9"/>
                  </a:moveTo>
                  <a:cubicBezTo>
                    <a:pt x="22" y="9"/>
                    <a:pt x="22" y="9"/>
                    <a:pt x="22" y="9"/>
                  </a:cubicBezTo>
                  <a:cubicBezTo>
                    <a:pt x="4" y="9"/>
                    <a:pt x="4" y="9"/>
                    <a:pt x="4" y="9"/>
                  </a:cubicBezTo>
                  <a:cubicBezTo>
                    <a:pt x="2" y="9"/>
                    <a:pt x="0" y="7"/>
                    <a:pt x="0" y="5"/>
                  </a:cubicBezTo>
                  <a:cubicBezTo>
                    <a:pt x="0" y="2"/>
                    <a:pt x="2" y="0"/>
                    <a:pt x="4" y="0"/>
                  </a:cubicBezTo>
                  <a:cubicBezTo>
                    <a:pt x="4" y="0"/>
                    <a:pt x="4" y="0"/>
                    <a:pt x="4" y="0"/>
                  </a:cubicBezTo>
                  <a:cubicBezTo>
                    <a:pt x="22" y="0"/>
                    <a:pt x="22" y="0"/>
                    <a:pt x="22" y="0"/>
                  </a:cubicBezTo>
                  <a:cubicBezTo>
                    <a:pt x="24" y="0"/>
                    <a:pt x="26" y="2"/>
                    <a:pt x="26" y="5"/>
                  </a:cubicBezTo>
                  <a:cubicBezTo>
                    <a:pt x="26" y="7"/>
                    <a:pt x="24" y="9"/>
                    <a:pt x="22" y="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8"/>
            <p:cNvSpPr/>
            <p:nvPr/>
          </p:nvSpPr>
          <p:spPr bwMode="auto">
            <a:xfrm>
              <a:off x="6742099" y="2536816"/>
              <a:ext cx="91103" cy="29433"/>
            </a:xfrm>
            <a:custGeom>
              <a:avLst/>
              <a:gdLst>
                <a:gd name="T0" fmla="*/ 23 w 27"/>
                <a:gd name="T1" fmla="*/ 9 h 9"/>
                <a:gd name="T2" fmla="*/ 5 w 27"/>
                <a:gd name="T3" fmla="*/ 9 h 9"/>
                <a:gd name="T4" fmla="*/ 0 w 27"/>
                <a:gd name="T5" fmla="*/ 4 h 9"/>
                <a:gd name="T6" fmla="*/ 5 w 27"/>
                <a:gd name="T7" fmla="*/ 0 h 9"/>
                <a:gd name="T8" fmla="*/ 23 w 27"/>
                <a:gd name="T9" fmla="*/ 0 h 9"/>
                <a:gd name="T10" fmla="*/ 27 w 27"/>
                <a:gd name="T11" fmla="*/ 4 h 9"/>
                <a:gd name="T12" fmla="*/ 23 w 27"/>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7" h="9">
                  <a:moveTo>
                    <a:pt x="23" y="9"/>
                  </a:moveTo>
                  <a:cubicBezTo>
                    <a:pt x="5" y="9"/>
                    <a:pt x="5" y="9"/>
                    <a:pt x="5" y="9"/>
                  </a:cubicBezTo>
                  <a:cubicBezTo>
                    <a:pt x="2" y="9"/>
                    <a:pt x="0" y="7"/>
                    <a:pt x="0" y="4"/>
                  </a:cubicBezTo>
                  <a:cubicBezTo>
                    <a:pt x="0" y="2"/>
                    <a:pt x="2" y="0"/>
                    <a:pt x="5" y="0"/>
                  </a:cubicBezTo>
                  <a:cubicBezTo>
                    <a:pt x="23" y="0"/>
                    <a:pt x="23" y="0"/>
                    <a:pt x="23" y="0"/>
                  </a:cubicBezTo>
                  <a:cubicBezTo>
                    <a:pt x="25" y="0"/>
                    <a:pt x="27" y="2"/>
                    <a:pt x="27" y="4"/>
                  </a:cubicBezTo>
                  <a:cubicBezTo>
                    <a:pt x="27" y="7"/>
                    <a:pt x="25" y="9"/>
                    <a:pt x="23" y="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9"/>
            <p:cNvSpPr/>
            <p:nvPr/>
          </p:nvSpPr>
          <p:spPr bwMode="auto">
            <a:xfrm>
              <a:off x="6865437" y="2536816"/>
              <a:ext cx="158378" cy="29433"/>
            </a:xfrm>
            <a:custGeom>
              <a:avLst/>
              <a:gdLst>
                <a:gd name="T0" fmla="*/ 42 w 47"/>
                <a:gd name="T1" fmla="*/ 9 h 9"/>
                <a:gd name="T2" fmla="*/ 5 w 47"/>
                <a:gd name="T3" fmla="*/ 9 h 9"/>
                <a:gd name="T4" fmla="*/ 0 w 47"/>
                <a:gd name="T5" fmla="*/ 4 h 9"/>
                <a:gd name="T6" fmla="*/ 5 w 47"/>
                <a:gd name="T7" fmla="*/ 0 h 9"/>
                <a:gd name="T8" fmla="*/ 42 w 47"/>
                <a:gd name="T9" fmla="*/ 0 h 9"/>
                <a:gd name="T10" fmla="*/ 47 w 47"/>
                <a:gd name="T11" fmla="*/ 4 h 9"/>
                <a:gd name="T12" fmla="*/ 42 w 47"/>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7" h="9">
                  <a:moveTo>
                    <a:pt x="42" y="9"/>
                  </a:moveTo>
                  <a:cubicBezTo>
                    <a:pt x="5" y="9"/>
                    <a:pt x="5" y="9"/>
                    <a:pt x="5" y="9"/>
                  </a:cubicBezTo>
                  <a:cubicBezTo>
                    <a:pt x="2" y="9"/>
                    <a:pt x="0" y="7"/>
                    <a:pt x="0" y="4"/>
                  </a:cubicBezTo>
                  <a:cubicBezTo>
                    <a:pt x="0" y="2"/>
                    <a:pt x="2" y="0"/>
                    <a:pt x="5" y="0"/>
                  </a:cubicBezTo>
                  <a:cubicBezTo>
                    <a:pt x="42" y="0"/>
                    <a:pt x="42" y="0"/>
                    <a:pt x="42" y="0"/>
                  </a:cubicBezTo>
                  <a:cubicBezTo>
                    <a:pt x="45" y="0"/>
                    <a:pt x="47" y="2"/>
                    <a:pt x="47" y="4"/>
                  </a:cubicBezTo>
                  <a:cubicBezTo>
                    <a:pt x="47" y="7"/>
                    <a:pt x="45" y="9"/>
                    <a:pt x="42" y="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0"/>
            <p:cNvSpPr/>
            <p:nvPr/>
          </p:nvSpPr>
          <p:spPr bwMode="auto">
            <a:xfrm>
              <a:off x="7053248" y="2536816"/>
              <a:ext cx="185008" cy="29433"/>
            </a:xfrm>
            <a:custGeom>
              <a:avLst/>
              <a:gdLst>
                <a:gd name="T0" fmla="*/ 50 w 55"/>
                <a:gd name="T1" fmla="*/ 9 h 9"/>
                <a:gd name="T2" fmla="*/ 5 w 55"/>
                <a:gd name="T3" fmla="*/ 9 h 9"/>
                <a:gd name="T4" fmla="*/ 0 w 55"/>
                <a:gd name="T5" fmla="*/ 4 h 9"/>
                <a:gd name="T6" fmla="*/ 5 w 55"/>
                <a:gd name="T7" fmla="*/ 0 h 9"/>
                <a:gd name="T8" fmla="*/ 50 w 55"/>
                <a:gd name="T9" fmla="*/ 0 h 9"/>
                <a:gd name="T10" fmla="*/ 55 w 55"/>
                <a:gd name="T11" fmla="*/ 4 h 9"/>
                <a:gd name="T12" fmla="*/ 50 w 5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5" h="9">
                  <a:moveTo>
                    <a:pt x="50" y="9"/>
                  </a:moveTo>
                  <a:cubicBezTo>
                    <a:pt x="5" y="9"/>
                    <a:pt x="5" y="9"/>
                    <a:pt x="5" y="9"/>
                  </a:cubicBezTo>
                  <a:cubicBezTo>
                    <a:pt x="3" y="9"/>
                    <a:pt x="0" y="7"/>
                    <a:pt x="0" y="4"/>
                  </a:cubicBezTo>
                  <a:cubicBezTo>
                    <a:pt x="0" y="2"/>
                    <a:pt x="3" y="0"/>
                    <a:pt x="5" y="0"/>
                  </a:cubicBezTo>
                  <a:cubicBezTo>
                    <a:pt x="50" y="0"/>
                    <a:pt x="50" y="0"/>
                    <a:pt x="50" y="0"/>
                  </a:cubicBezTo>
                  <a:cubicBezTo>
                    <a:pt x="53" y="0"/>
                    <a:pt x="55" y="2"/>
                    <a:pt x="55" y="4"/>
                  </a:cubicBezTo>
                  <a:cubicBezTo>
                    <a:pt x="55" y="7"/>
                    <a:pt x="53" y="9"/>
                    <a:pt x="50" y="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1"/>
            <p:cNvSpPr/>
            <p:nvPr/>
          </p:nvSpPr>
          <p:spPr bwMode="auto">
            <a:xfrm>
              <a:off x="6742099" y="2626517"/>
              <a:ext cx="187811" cy="30835"/>
            </a:xfrm>
            <a:custGeom>
              <a:avLst/>
              <a:gdLst>
                <a:gd name="T0" fmla="*/ 52 w 56"/>
                <a:gd name="T1" fmla="*/ 9 h 9"/>
                <a:gd name="T2" fmla="*/ 5 w 56"/>
                <a:gd name="T3" fmla="*/ 9 h 9"/>
                <a:gd name="T4" fmla="*/ 0 w 56"/>
                <a:gd name="T5" fmla="*/ 4 h 9"/>
                <a:gd name="T6" fmla="*/ 5 w 56"/>
                <a:gd name="T7" fmla="*/ 0 h 9"/>
                <a:gd name="T8" fmla="*/ 52 w 56"/>
                <a:gd name="T9" fmla="*/ 0 h 9"/>
                <a:gd name="T10" fmla="*/ 56 w 56"/>
                <a:gd name="T11" fmla="*/ 4 h 9"/>
                <a:gd name="T12" fmla="*/ 52 w 5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6" h="9">
                  <a:moveTo>
                    <a:pt x="52" y="9"/>
                  </a:moveTo>
                  <a:cubicBezTo>
                    <a:pt x="5" y="9"/>
                    <a:pt x="5" y="9"/>
                    <a:pt x="5" y="9"/>
                  </a:cubicBezTo>
                  <a:cubicBezTo>
                    <a:pt x="2" y="9"/>
                    <a:pt x="0" y="7"/>
                    <a:pt x="0" y="4"/>
                  </a:cubicBezTo>
                  <a:cubicBezTo>
                    <a:pt x="0" y="2"/>
                    <a:pt x="2" y="0"/>
                    <a:pt x="5" y="0"/>
                  </a:cubicBezTo>
                  <a:cubicBezTo>
                    <a:pt x="52" y="0"/>
                    <a:pt x="52" y="0"/>
                    <a:pt x="52" y="0"/>
                  </a:cubicBezTo>
                  <a:cubicBezTo>
                    <a:pt x="54" y="0"/>
                    <a:pt x="56" y="2"/>
                    <a:pt x="56" y="4"/>
                  </a:cubicBezTo>
                  <a:cubicBezTo>
                    <a:pt x="56" y="7"/>
                    <a:pt x="54" y="9"/>
                    <a:pt x="52" y="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2"/>
            <p:cNvSpPr/>
            <p:nvPr/>
          </p:nvSpPr>
          <p:spPr bwMode="auto">
            <a:xfrm>
              <a:off x="6963547" y="2626517"/>
              <a:ext cx="183606" cy="30835"/>
            </a:xfrm>
            <a:custGeom>
              <a:avLst/>
              <a:gdLst>
                <a:gd name="T0" fmla="*/ 50 w 55"/>
                <a:gd name="T1" fmla="*/ 9 h 9"/>
                <a:gd name="T2" fmla="*/ 5 w 55"/>
                <a:gd name="T3" fmla="*/ 9 h 9"/>
                <a:gd name="T4" fmla="*/ 0 w 55"/>
                <a:gd name="T5" fmla="*/ 4 h 9"/>
                <a:gd name="T6" fmla="*/ 5 w 55"/>
                <a:gd name="T7" fmla="*/ 0 h 9"/>
                <a:gd name="T8" fmla="*/ 50 w 55"/>
                <a:gd name="T9" fmla="*/ 0 h 9"/>
                <a:gd name="T10" fmla="*/ 55 w 55"/>
                <a:gd name="T11" fmla="*/ 4 h 9"/>
                <a:gd name="T12" fmla="*/ 50 w 5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5" h="9">
                  <a:moveTo>
                    <a:pt x="50" y="9"/>
                  </a:moveTo>
                  <a:cubicBezTo>
                    <a:pt x="5" y="9"/>
                    <a:pt x="5" y="9"/>
                    <a:pt x="5" y="9"/>
                  </a:cubicBezTo>
                  <a:cubicBezTo>
                    <a:pt x="2" y="9"/>
                    <a:pt x="0" y="7"/>
                    <a:pt x="0" y="4"/>
                  </a:cubicBezTo>
                  <a:cubicBezTo>
                    <a:pt x="0" y="2"/>
                    <a:pt x="2" y="0"/>
                    <a:pt x="5" y="0"/>
                  </a:cubicBezTo>
                  <a:cubicBezTo>
                    <a:pt x="50" y="0"/>
                    <a:pt x="50" y="0"/>
                    <a:pt x="50" y="0"/>
                  </a:cubicBezTo>
                  <a:cubicBezTo>
                    <a:pt x="53" y="0"/>
                    <a:pt x="55" y="2"/>
                    <a:pt x="55" y="4"/>
                  </a:cubicBezTo>
                  <a:cubicBezTo>
                    <a:pt x="55" y="7"/>
                    <a:pt x="53" y="9"/>
                    <a:pt x="50" y="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3"/>
            <p:cNvSpPr/>
            <p:nvPr/>
          </p:nvSpPr>
          <p:spPr bwMode="auto">
            <a:xfrm>
              <a:off x="7177988" y="2626517"/>
              <a:ext cx="57465" cy="30835"/>
            </a:xfrm>
            <a:custGeom>
              <a:avLst/>
              <a:gdLst>
                <a:gd name="T0" fmla="*/ 13 w 17"/>
                <a:gd name="T1" fmla="*/ 9 h 9"/>
                <a:gd name="T2" fmla="*/ 5 w 17"/>
                <a:gd name="T3" fmla="*/ 9 h 9"/>
                <a:gd name="T4" fmla="*/ 0 w 17"/>
                <a:gd name="T5" fmla="*/ 4 h 9"/>
                <a:gd name="T6" fmla="*/ 5 w 17"/>
                <a:gd name="T7" fmla="*/ 0 h 9"/>
                <a:gd name="T8" fmla="*/ 13 w 17"/>
                <a:gd name="T9" fmla="*/ 0 h 9"/>
                <a:gd name="T10" fmla="*/ 17 w 17"/>
                <a:gd name="T11" fmla="*/ 4 h 9"/>
                <a:gd name="T12" fmla="*/ 13 w 17"/>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7" h="9">
                  <a:moveTo>
                    <a:pt x="13" y="9"/>
                  </a:moveTo>
                  <a:cubicBezTo>
                    <a:pt x="5" y="9"/>
                    <a:pt x="5" y="9"/>
                    <a:pt x="5" y="9"/>
                  </a:cubicBezTo>
                  <a:cubicBezTo>
                    <a:pt x="2" y="9"/>
                    <a:pt x="0" y="7"/>
                    <a:pt x="0" y="4"/>
                  </a:cubicBezTo>
                  <a:cubicBezTo>
                    <a:pt x="0" y="2"/>
                    <a:pt x="2" y="0"/>
                    <a:pt x="5" y="0"/>
                  </a:cubicBezTo>
                  <a:cubicBezTo>
                    <a:pt x="13" y="0"/>
                    <a:pt x="13" y="0"/>
                    <a:pt x="13" y="0"/>
                  </a:cubicBezTo>
                  <a:cubicBezTo>
                    <a:pt x="15" y="0"/>
                    <a:pt x="17" y="2"/>
                    <a:pt x="17" y="4"/>
                  </a:cubicBezTo>
                  <a:cubicBezTo>
                    <a:pt x="17" y="7"/>
                    <a:pt x="15" y="9"/>
                    <a:pt x="13" y="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4"/>
            <p:cNvSpPr/>
            <p:nvPr/>
          </p:nvSpPr>
          <p:spPr bwMode="auto">
            <a:xfrm>
              <a:off x="6742099" y="2700801"/>
              <a:ext cx="91103" cy="33638"/>
            </a:xfrm>
            <a:custGeom>
              <a:avLst/>
              <a:gdLst>
                <a:gd name="T0" fmla="*/ 23 w 27"/>
                <a:gd name="T1" fmla="*/ 10 h 10"/>
                <a:gd name="T2" fmla="*/ 5 w 27"/>
                <a:gd name="T3" fmla="*/ 10 h 10"/>
                <a:gd name="T4" fmla="*/ 0 w 27"/>
                <a:gd name="T5" fmla="*/ 5 h 10"/>
                <a:gd name="T6" fmla="*/ 5 w 27"/>
                <a:gd name="T7" fmla="*/ 0 h 10"/>
                <a:gd name="T8" fmla="*/ 23 w 27"/>
                <a:gd name="T9" fmla="*/ 0 h 10"/>
                <a:gd name="T10" fmla="*/ 27 w 27"/>
                <a:gd name="T11" fmla="*/ 5 h 10"/>
                <a:gd name="T12" fmla="*/ 23 w 27"/>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27" h="10">
                  <a:moveTo>
                    <a:pt x="23" y="10"/>
                  </a:moveTo>
                  <a:cubicBezTo>
                    <a:pt x="5" y="10"/>
                    <a:pt x="5" y="10"/>
                    <a:pt x="5" y="10"/>
                  </a:cubicBezTo>
                  <a:cubicBezTo>
                    <a:pt x="2" y="10"/>
                    <a:pt x="0" y="8"/>
                    <a:pt x="0" y="5"/>
                  </a:cubicBezTo>
                  <a:cubicBezTo>
                    <a:pt x="0" y="2"/>
                    <a:pt x="2" y="0"/>
                    <a:pt x="5" y="0"/>
                  </a:cubicBezTo>
                  <a:cubicBezTo>
                    <a:pt x="23" y="0"/>
                    <a:pt x="23" y="0"/>
                    <a:pt x="23" y="0"/>
                  </a:cubicBezTo>
                  <a:cubicBezTo>
                    <a:pt x="25" y="0"/>
                    <a:pt x="27" y="2"/>
                    <a:pt x="27" y="5"/>
                  </a:cubicBezTo>
                  <a:cubicBezTo>
                    <a:pt x="27" y="8"/>
                    <a:pt x="25" y="10"/>
                    <a:pt x="23"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5"/>
            <p:cNvSpPr/>
            <p:nvPr/>
          </p:nvSpPr>
          <p:spPr bwMode="auto">
            <a:xfrm>
              <a:off x="6865437" y="2700801"/>
              <a:ext cx="141559" cy="33638"/>
            </a:xfrm>
            <a:custGeom>
              <a:avLst/>
              <a:gdLst>
                <a:gd name="T0" fmla="*/ 38 w 42"/>
                <a:gd name="T1" fmla="*/ 10 h 10"/>
                <a:gd name="T2" fmla="*/ 5 w 42"/>
                <a:gd name="T3" fmla="*/ 10 h 10"/>
                <a:gd name="T4" fmla="*/ 0 w 42"/>
                <a:gd name="T5" fmla="*/ 5 h 10"/>
                <a:gd name="T6" fmla="*/ 5 w 42"/>
                <a:gd name="T7" fmla="*/ 0 h 10"/>
                <a:gd name="T8" fmla="*/ 38 w 42"/>
                <a:gd name="T9" fmla="*/ 0 h 10"/>
                <a:gd name="T10" fmla="*/ 42 w 42"/>
                <a:gd name="T11" fmla="*/ 5 h 10"/>
                <a:gd name="T12" fmla="*/ 38 w 4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42" h="10">
                  <a:moveTo>
                    <a:pt x="38" y="10"/>
                  </a:moveTo>
                  <a:cubicBezTo>
                    <a:pt x="5" y="10"/>
                    <a:pt x="5" y="10"/>
                    <a:pt x="5" y="10"/>
                  </a:cubicBezTo>
                  <a:cubicBezTo>
                    <a:pt x="2" y="10"/>
                    <a:pt x="0" y="8"/>
                    <a:pt x="0" y="5"/>
                  </a:cubicBezTo>
                  <a:cubicBezTo>
                    <a:pt x="0" y="2"/>
                    <a:pt x="2" y="0"/>
                    <a:pt x="5" y="0"/>
                  </a:cubicBezTo>
                  <a:cubicBezTo>
                    <a:pt x="38" y="0"/>
                    <a:pt x="38" y="0"/>
                    <a:pt x="38" y="0"/>
                  </a:cubicBezTo>
                  <a:cubicBezTo>
                    <a:pt x="40" y="0"/>
                    <a:pt x="42" y="2"/>
                    <a:pt x="42" y="5"/>
                  </a:cubicBezTo>
                  <a:cubicBezTo>
                    <a:pt x="42" y="8"/>
                    <a:pt x="40" y="10"/>
                    <a:pt x="38"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6"/>
            <p:cNvSpPr>
              <a:spLocks noEditPoints="1"/>
            </p:cNvSpPr>
            <p:nvPr/>
          </p:nvSpPr>
          <p:spPr bwMode="auto">
            <a:xfrm>
              <a:off x="7002791" y="1943951"/>
              <a:ext cx="402252" cy="402251"/>
            </a:xfrm>
            <a:custGeom>
              <a:avLst/>
              <a:gdLst>
                <a:gd name="T0" fmla="*/ 120 w 120"/>
                <a:gd name="T1" fmla="*/ 120 h 120"/>
                <a:gd name="T2" fmla="*/ 28 w 120"/>
                <a:gd name="T3" fmla="*/ 120 h 120"/>
                <a:gd name="T4" fmla="*/ 0 w 120"/>
                <a:gd name="T5" fmla="*/ 90 h 120"/>
                <a:gd name="T6" fmla="*/ 1 w 120"/>
                <a:gd name="T7" fmla="*/ 0 h 120"/>
                <a:gd name="T8" fmla="*/ 120 w 120"/>
                <a:gd name="T9" fmla="*/ 120 h 120"/>
                <a:gd name="T10" fmla="*/ 9 w 120"/>
                <a:gd name="T11" fmla="*/ 19 h 120"/>
                <a:gd name="T12" fmla="*/ 8 w 120"/>
                <a:gd name="T13" fmla="*/ 90 h 120"/>
                <a:gd name="T14" fmla="*/ 28 w 120"/>
                <a:gd name="T15" fmla="*/ 112 h 120"/>
                <a:gd name="T16" fmla="*/ 101 w 120"/>
                <a:gd name="T17" fmla="*/ 112 h 120"/>
                <a:gd name="T18" fmla="*/ 9 w 120"/>
                <a:gd name="T19" fmla="*/ 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120" y="120"/>
                  </a:moveTo>
                  <a:cubicBezTo>
                    <a:pt x="28" y="120"/>
                    <a:pt x="28" y="120"/>
                    <a:pt x="28" y="120"/>
                  </a:cubicBezTo>
                  <a:cubicBezTo>
                    <a:pt x="12" y="120"/>
                    <a:pt x="0" y="107"/>
                    <a:pt x="0" y="90"/>
                  </a:cubicBezTo>
                  <a:cubicBezTo>
                    <a:pt x="1" y="0"/>
                    <a:pt x="1" y="0"/>
                    <a:pt x="1" y="0"/>
                  </a:cubicBezTo>
                  <a:lnTo>
                    <a:pt x="120" y="120"/>
                  </a:lnTo>
                  <a:close/>
                  <a:moveTo>
                    <a:pt x="9" y="19"/>
                  </a:moveTo>
                  <a:cubicBezTo>
                    <a:pt x="8" y="90"/>
                    <a:pt x="8" y="90"/>
                    <a:pt x="8" y="90"/>
                  </a:cubicBezTo>
                  <a:cubicBezTo>
                    <a:pt x="8" y="102"/>
                    <a:pt x="17" y="112"/>
                    <a:pt x="28" y="112"/>
                  </a:cubicBezTo>
                  <a:cubicBezTo>
                    <a:pt x="101" y="112"/>
                    <a:pt x="101" y="112"/>
                    <a:pt x="101" y="112"/>
                  </a:cubicBezTo>
                  <a:lnTo>
                    <a:pt x="9" y="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组合 6"/>
          <p:cNvGrpSpPr/>
          <p:nvPr/>
        </p:nvGrpSpPr>
        <p:grpSpPr>
          <a:xfrm>
            <a:off x="5214709" y="3114210"/>
            <a:ext cx="1684510" cy="1954032"/>
            <a:chOff x="5214709" y="3114210"/>
            <a:chExt cx="1684510" cy="1954032"/>
          </a:xfrm>
        </p:grpSpPr>
        <p:sp>
          <p:nvSpPr>
            <p:cNvPr id="30" name="六边形 29"/>
            <p:cNvSpPr/>
            <p:nvPr/>
          </p:nvSpPr>
          <p:spPr>
            <a:xfrm rot="16200000">
              <a:off x="5079948" y="3248971"/>
              <a:ext cx="1954032" cy="1684510"/>
            </a:xfrm>
            <a:prstGeom prst="hexagon">
              <a:avLst/>
            </a:prstGeom>
            <a:solidFill>
              <a:srgbClr val="B85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Freeform 22"/>
            <p:cNvSpPr>
              <a:spLocks noEditPoints="1"/>
            </p:cNvSpPr>
            <p:nvPr/>
          </p:nvSpPr>
          <p:spPr bwMode="auto">
            <a:xfrm>
              <a:off x="5573829" y="3671939"/>
              <a:ext cx="884989" cy="884989"/>
            </a:xfrm>
            <a:custGeom>
              <a:avLst/>
              <a:gdLst>
                <a:gd name="T0" fmla="*/ 2070 w 2791"/>
                <a:gd name="T1" fmla="*/ 2010 h 2791"/>
                <a:gd name="T2" fmla="*/ 1699 w 2791"/>
                <a:gd name="T3" fmla="*/ 2104 h 2791"/>
                <a:gd name="T4" fmla="*/ 791 w 2791"/>
                <a:gd name="T5" fmla="*/ 1719 h 2791"/>
                <a:gd name="T6" fmla="*/ 718 w 2791"/>
                <a:gd name="T7" fmla="*/ 1582 h 2791"/>
                <a:gd name="T8" fmla="*/ 748 w 2791"/>
                <a:gd name="T9" fmla="*/ 833 h 2791"/>
                <a:gd name="T10" fmla="*/ 1081 w 2791"/>
                <a:gd name="T11" fmla="*/ 517 h 2791"/>
                <a:gd name="T12" fmla="*/ 1933 w 2791"/>
                <a:gd name="T13" fmla="*/ 404 h 2791"/>
                <a:gd name="T14" fmla="*/ 2114 w 2791"/>
                <a:gd name="T15" fmla="*/ 506 h 2791"/>
                <a:gd name="T16" fmla="*/ 2158 w 2791"/>
                <a:gd name="T17" fmla="*/ 728 h 2791"/>
                <a:gd name="T18" fmla="*/ 2092 w 2791"/>
                <a:gd name="T19" fmla="*/ 978 h 2791"/>
                <a:gd name="T20" fmla="*/ 1972 w 2791"/>
                <a:gd name="T21" fmla="*/ 1153 h 2791"/>
                <a:gd name="T22" fmla="*/ 1858 w 2791"/>
                <a:gd name="T23" fmla="*/ 1232 h 2791"/>
                <a:gd name="T24" fmla="*/ 1702 w 2791"/>
                <a:gd name="T25" fmla="*/ 1322 h 2791"/>
                <a:gd name="T26" fmla="*/ 1691 w 2791"/>
                <a:gd name="T27" fmla="*/ 1322 h 2791"/>
                <a:gd name="T28" fmla="*/ 1564 w 2791"/>
                <a:gd name="T29" fmla="*/ 1253 h 2791"/>
                <a:gd name="T30" fmla="*/ 1544 w 2791"/>
                <a:gd name="T31" fmla="*/ 1126 h 2791"/>
                <a:gd name="T32" fmla="*/ 1726 w 2791"/>
                <a:gd name="T33" fmla="*/ 881 h 2791"/>
                <a:gd name="T34" fmla="*/ 1359 w 2791"/>
                <a:gd name="T35" fmla="*/ 881 h 2791"/>
                <a:gd name="T36" fmla="*/ 1400 w 2791"/>
                <a:gd name="T37" fmla="*/ 1097 h 2791"/>
                <a:gd name="T38" fmla="*/ 1395 w 2791"/>
                <a:gd name="T39" fmla="*/ 1116 h 2791"/>
                <a:gd name="T40" fmla="*/ 1175 w 2791"/>
                <a:gd name="T41" fmla="*/ 1395 h 2791"/>
                <a:gd name="T42" fmla="*/ 1570 w 2791"/>
                <a:gd name="T43" fmla="*/ 1530 h 2791"/>
                <a:gd name="T44" fmla="*/ 1717 w 2791"/>
                <a:gd name="T45" fmla="*/ 1469 h 2791"/>
                <a:gd name="T46" fmla="*/ 2056 w 2791"/>
                <a:gd name="T47" fmla="*/ 1653 h 2791"/>
                <a:gd name="T48" fmla="*/ 2256 w 2791"/>
                <a:gd name="T49" fmla="*/ 1234 h 2791"/>
                <a:gd name="T50" fmla="*/ 2230 w 2791"/>
                <a:gd name="T51" fmla="*/ 1030 h 2791"/>
                <a:gd name="T52" fmla="*/ 2458 w 2791"/>
                <a:gd name="T53" fmla="*/ 604 h 2791"/>
                <a:gd name="T54" fmla="*/ 2350 w 2791"/>
                <a:gd name="T55" fmla="*/ 37 h 2791"/>
                <a:gd name="T56" fmla="*/ 2124 w 2791"/>
                <a:gd name="T57" fmla="*/ 142 h 2791"/>
                <a:gd name="T58" fmla="*/ 1343 w 2791"/>
                <a:gd name="T59" fmla="*/ 257 h 2791"/>
                <a:gd name="T60" fmla="*/ 808 w 2791"/>
                <a:gd name="T61" fmla="*/ 0 h 2791"/>
                <a:gd name="T62" fmla="*/ 550 w 2791"/>
                <a:gd name="T63" fmla="*/ 537 h 2791"/>
                <a:gd name="T64" fmla="*/ 598 w 2791"/>
                <a:gd name="T65" fmla="*/ 823 h 2791"/>
                <a:gd name="T66" fmla="*/ 257 w 2791"/>
                <a:gd name="T67" fmla="*/ 1459 h 2791"/>
                <a:gd name="T68" fmla="*/ 0 w 2791"/>
                <a:gd name="T69" fmla="*/ 1836 h 2791"/>
                <a:gd name="T70" fmla="*/ 674 w 2791"/>
                <a:gd name="T71" fmla="*/ 2136 h 2791"/>
                <a:gd name="T72" fmla="*/ 1054 w 2791"/>
                <a:gd name="T73" fmla="*/ 2084 h 2791"/>
                <a:gd name="T74" fmla="*/ 1935 w 2791"/>
                <a:gd name="T75" fmla="*/ 2498 h 2791"/>
                <a:gd name="T76" fmla="*/ 2791 w 2791"/>
                <a:gd name="T77" fmla="*/ 2350 h 2791"/>
                <a:gd name="T78" fmla="*/ 2350 w 2791"/>
                <a:gd name="T79" fmla="*/ 1910 h 2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1" h="2791">
                  <a:moveTo>
                    <a:pt x="2350" y="1910"/>
                  </a:moveTo>
                  <a:cubicBezTo>
                    <a:pt x="2244" y="1910"/>
                    <a:pt x="2146" y="1947"/>
                    <a:pt x="2070" y="2010"/>
                  </a:cubicBezTo>
                  <a:cubicBezTo>
                    <a:pt x="2071" y="2009"/>
                    <a:pt x="2071" y="2009"/>
                    <a:pt x="2071" y="2009"/>
                  </a:cubicBezTo>
                  <a:cubicBezTo>
                    <a:pt x="2071" y="2009"/>
                    <a:pt x="1928" y="2155"/>
                    <a:pt x="1699" y="2104"/>
                  </a:cubicBezTo>
                  <a:cubicBezTo>
                    <a:pt x="1015" y="1921"/>
                    <a:pt x="1015" y="1921"/>
                    <a:pt x="1015" y="1921"/>
                  </a:cubicBezTo>
                  <a:cubicBezTo>
                    <a:pt x="874" y="1870"/>
                    <a:pt x="813" y="1769"/>
                    <a:pt x="791" y="1719"/>
                  </a:cubicBezTo>
                  <a:cubicBezTo>
                    <a:pt x="775" y="1668"/>
                    <a:pt x="750" y="1622"/>
                    <a:pt x="717" y="1582"/>
                  </a:cubicBezTo>
                  <a:cubicBezTo>
                    <a:pt x="718" y="1582"/>
                    <a:pt x="718" y="1582"/>
                    <a:pt x="718" y="1582"/>
                  </a:cubicBezTo>
                  <a:cubicBezTo>
                    <a:pt x="718" y="1582"/>
                    <a:pt x="593" y="1437"/>
                    <a:pt x="641" y="1230"/>
                  </a:cubicBezTo>
                  <a:cubicBezTo>
                    <a:pt x="748" y="833"/>
                    <a:pt x="748" y="833"/>
                    <a:pt x="748" y="833"/>
                  </a:cubicBezTo>
                  <a:cubicBezTo>
                    <a:pt x="788" y="711"/>
                    <a:pt x="878" y="663"/>
                    <a:pt x="923" y="640"/>
                  </a:cubicBezTo>
                  <a:cubicBezTo>
                    <a:pt x="988" y="616"/>
                    <a:pt x="1042" y="573"/>
                    <a:pt x="1081" y="517"/>
                  </a:cubicBezTo>
                  <a:cubicBezTo>
                    <a:pt x="1108" y="483"/>
                    <a:pt x="1183" y="411"/>
                    <a:pt x="1315" y="404"/>
                  </a:cubicBezTo>
                  <a:cubicBezTo>
                    <a:pt x="1933" y="404"/>
                    <a:pt x="1933" y="404"/>
                    <a:pt x="1933" y="404"/>
                  </a:cubicBezTo>
                  <a:cubicBezTo>
                    <a:pt x="2033" y="412"/>
                    <a:pt x="2092" y="477"/>
                    <a:pt x="2111" y="501"/>
                  </a:cubicBezTo>
                  <a:cubicBezTo>
                    <a:pt x="2112" y="503"/>
                    <a:pt x="2113" y="504"/>
                    <a:pt x="2114" y="506"/>
                  </a:cubicBezTo>
                  <a:cubicBezTo>
                    <a:pt x="2114" y="506"/>
                    <a:pt x="2114" y="506"/>
                    <a:pt x="2114" y="506"/>
                  </a:cubicBezTo>
                  <a:cubicBezTo>
                    <a:pt x="2114" y="506"/>
                    <a:pt x="2191" y="609"/>
                    <a:pt x="2158" y="728"/>
                  </a:cubicBezTo>
                  <a:cubicBezTo>
                    <a:pt x="2158" y="728"/>
                    <a:pt x="2158" y="728"/>
                    <a:pt x="2158" y="728"/>
                  </a:cubicBezTo>
                  <a:cubicBezTo>
                    <a:pt x="2092" y="978"/>
                    <a:pt x="2092" y="978"/>
                    <a:pt x="2092" y="978"/>
                  </a:cubicBezTo>
                  <a:cubicBezTo>
                    <a:pt x="2091" y="980"/>
                    <a:pt x="2090" y="982"/>
                    <a:pt x="2090" y="984"/>
                  </a:cubicBezTo>
                  <a:cubicBezTo>
                    <a:pt x="2063" y="1084"/>
                    <a:pt x="2005" y="1133"/>
                    <a:pt x="1972" y="1153"/>
                  </a:cubicBezTo>
                  <a:cubicBezTo>
                    <a:pt x="1928" y="1168"/>
                    <a:pt x="1889" y="1195"/>
                    <a:pt x="1860" y="1230"/>
                  </a:cubicBezTo>
                  <a:cubicBezTo>
                    <a:pt x="1858" y="1232"/>
                    <a:pt x="1858" y="1232"/>
                    <a:pt x="1858" y="1232"/>
                  </a:cubicBezTo>
                  <a:cubicBezTo>
                    <a:pt x="1849" y="1243"/>
                    <a:pt x="1840" y="1255"/>
                    <a:pt x="1833" y="1268"/>
                  </a:cubicBezTo>
                  <a:cubicBezTo>
                    <a:pt x="1784" y="1321"/>
                    <a:pt x="1707" y="1322"/>
                    <a:pt x="1702" y="1322"/>
                  </a:cubicBezTo>
                  <a:cubicBezTo>
                    <a:pt x="1701" y="1322"/>
                    <a:pt x="1701" y="1322"/>
                    <a:pt x="1701" y="1322"/>
                  </a:cubicBezTo>
                  <a:cubicBezTo>
                    <a:pt x="1691" y="1322"/>
                    <a:pt x="1691" y="1322"/>
                    <a:pt x="1691" y="1322"/>
                  </a:cubicBezTo>
                  <a:cubicBezTo>
                    <a:pt x="1669" y="1321"/>
                    <a:pt x="1617" y="1313"/>
                    <a:pt x="1569" y="1260"/>
                  </a:cubicBezTo>
                  <a:cubicBezTo>
                    <a:pt x="1568" y="1258"/>
                    <a:pt x="1565" y="1256"/>
                    <a:pt x="1564" y="1253"/>
                  </a:cubicBezTo>
                  <a:cubicBezTo>
                    <a:pt x="1535" y="1212"/>
                    <a:pt x="1535" y="1172"/>
                    <a:pt x="1538" y="1150"/>
                  </a:cubicBezTo>
                  <a:cubicBezTo>
                    <a:pt x="1544" y="1126"/>
                    <a:pt x="1544" y="1126"/>
                    <a:pt x="1544" y="1126"/>
                  </a:cubicBezTo>
                  <a:cubicBezTo>
                    <a:pt x="1550" y="1111"/>
                    <a:pt x="1569" y="1073"/>
                    <a:pt x="1607" y="1053"/>
                  </a:cubicBezTo>
                  <a:cubicBezTo>
                    <a:pt x="1677" y="1027"/>
                    <a:pt x="1726" y="960"/>
                    <a:pt x="1726" y="881"/>
                  </a:cubicBezTo>
                  <a:cubicBezTo>
                    <a:pt x="1726" y="780"/>
                    <a:pt x="1644" y="698"/>
                    <a:pt x="1542" y="698"/>
                  </a:cubicBezTo>
                  <a:cubicBezTo>
                    <a:pt x="1441" y="698"/>
                    <a:pt x="1359" y="780"/>
                    <a:pt x="1359" y="881"/>
                  </a:cubicBezTo>
                  <a:cubicBezTo>
                    <a:pt x="1359" y="916"/>
                    <a:pt x="1368" y="948"/>
                    <a:pt x="1385" y="976"/>
                  </a:cubicBezTo>
                  <a:cubicBezTo>
                    <a:pt x="1408" y="1044"/>
                    <a:pt x="1400" y="1097"/>
                    <a:pt x="1400" y="1097"/>
                  </a:cubicBezTo>
                  <a:cubicBezTo>
                    <a:pt x="1400" y="1097"/>
                    <a:pt x="1400" y="1097"/>
                    <a:pt x="1400" y="1097"/>
                  </a:cubicBezTo>
                  <a:cubicBezTo>
                    <a:pt x="1395" y="1116"/>
                    <a:pt x="1395" y="1116"/>
                    <a:pt x="1395" y="1116"/>
                  </a:cubicBezTo>
                  <a:cubicBezTo>
                    <a:pt x="1387" y="1135"/>
                    <a:pt x="1368" y="1164"/>
                    <a:pt x="1318" y="1189"/>
                  </a:cubicBezTo>
                  <a:cubicBezTo>
                    <a:pt x="1234" y="1221"/>
                    <a:pt x="1175" y="1301"/>
                    <a:pt x="1175" y="1395"/>
                  </a:cubicBezTo>
                  <a:cubicBezTo>
                    <a:pt x="1175" y="1517"/>
                    <a:pt x="1273" y="1616"/>
                    <a:pt x="1395" y="1616"/>
                  </a:cubicBezTo>
                  <a:cubicBezTo>
                    <a:pt x="1466" y="1616"/>
                    <a:pt x="1530" y="1582"/>
                    <a:pt x="1570" y="1530"/>
                  </a:cubicBezTo>
                  <a:cubicBezTo>
                    <a:pt x="1633" y="1471"/>
                    <a:pt x="1695" y="1469"/>
                    <a:pt x="1695" y="1469"/>
                  </a:cubicBezTo>
                  <a:cubicBezTo>
                    <a:pt x="1717" y="1469"/>
                    <a:pt x="1717" y="1469"/>
                    <a:pt x="1717" y="1469"/>
                  </a:cubicBezTo>
                  <a:cubicBezTo>
                    <a:pt x="1746" y="1471"/>
                    <a:pt x="1798" y="1483"/>
                    <a:pt x="1840" y="1535"/>
                  </a:cubicBezTo>
                  <a:cubicBezTo>
                    <a:pt x="1886" y="1606"/>
                    <a:pt x="1966" y="1653"/>
                    <a:pt x="2056" y="1653"/>
                  </a:cubicBezTo>
                  <a:cubicBezTo>
                    <a:pt x="2198" y="1653"/>
                    <a:pt x="2313" y="1538"/>
                    <a:pt x="2313" y="1396"/>
                  </a:cubicBezTo>
                  <a:cubicBezTo>
                    <a:pt x="2313" y="1334"/>
                    <a:pt x="2292" y="1278"/>
                    <a:pt x="2256" y="1234"/>
                  </a:cubicBezTo>
                  <a:cubicBezTo>
                    <a:pt x="2238" y="1195"/>
                    <a:pt x="2208" y="1116"/>
                    <a:pt x="2227" y="1041"/>
                  </a:cubicBezTo>
                  <a:cubicBezTo>
                    <a:pt x="2228" y="1038"/>
                    <a:pt x="2229" y="1034"/>
                    <a:pt x="2230" y="1030"/>
                  </a:cubicBezTo>
                  <a:cubicBezTo>
                    <a:pt x="2298" y="777"/>
                    <a:pt x="2298" y="777"/>
                    <a:pt x="2298" y="777"/>
                  </a:cubicBezTo>
                  <a:cubicBezTo>
                    <a:pt x="2333" y="670"/>
                    <a:pt x="2428" y="618"/>
                    <a:pt x="2458" y="604"/>
                  </a:cubicBezTo>
                  <a:cubicBezTo>
                    <a:pt x="2567" y="561"/>
                    <a:pt x="2644" y="455"/>
                    <a:pt x="2644" y="331"/>
                  </a:cubicBezTo>
                  <a:cubicBezTo>
                    <a:pt x="2644" y="169"/>
                    <a:pt x="2512" y="37"/>
                    <a:pt x="2350" y="37"/>
                  </a:cubicBezTo>
                  <a:cubicBezTo>
                    <a:pt x="2259" y="37"/>
                    <a:pt x="2177" y="79"/>
                    <a:pt x="2123" y="144"/>
                  </a:cubicBezTo>
                  <a:cubicBezTo>
                    <a:pt x="2124" y="142"/>
                    <a:pt x="2124" y="142"/>
                    <a:pt x="2124" y="142"/>
                  </a:cubicBezTo>
                  <a:cubicBezTo>
                    <a:pt x="2124" y="142"/>
                    <a:pt x="2044" y="257"/>
                    <a:pt x="1892" y="257"/>
                  </a:cubicBezTo>
                  <a:cubicBezTo>
                    <a:pt x="1343" y="257"/>
                    <a:pt x="1343" y="257"/>
                    <a:pt x="1343" y="257"/>
                  </a:cubicBezTo>
                  <a:cubicBezTo>
                    <a:pt x="1191" y="257"/>
                    <a:pt x="1112" y="183"/>
                    <a:pt x="1083" y="147"/>
                  </a:cubicBezTo>
                  <a:cubicBezTo>
                    <a:pt x="1024" y="59"/>
                    <a:pt x="923" y="0"/>
                    <a:pt x="808" y="0"/>
                  </a:cubicBezTo>
                  <a:cubicBezTo>
                    <a:pt x="625" y="0"/>
                    <a:pt x="477" y="148"/>
                    <a:pt x="477" y="331"/>
                  </a:cubicBezTo>
                  <a:cubicBezTo>
                    <a:pt x="477" y="409"/>
                    <a:pt x="504" y="480"/>
                    <a:pt x="550" y="537"/>
                  </a:cubicBezTo>
                  <a:cubicBezTo>
                    <a:pt x="606" y="617"/>
                    <a:pt x="626" y="720"/>
                    <a:pt x="600" y="817"/>
                  </a:cubicBezTo>
                  <a:cubicBezTo>
                    <a:pt x="599" y="819"/>
                    <a:pt x="599" y="821"/>
                    <a:pt x="598" y="823"/>
                  </a:cubicBezTo>
                  <a:cubicBezTo>
                    <a:pt x="500" y="1191"/>
                    <a:pt x="500" y="1191"/>
                    <a:pt x="500" y="1191"/>
                  </a:cubicBezTo>
                  <a:cubicBezTo>
                    <a:pt x="438" y="1410"/>
                    <a:pt x="257" y="1459"/>
                    <a:pt x="257" y="1459"/>
                  </a:cubicBezTo>
                  <a:cubicBezTo>
                    <a:pt x="259" y="1459"/>
                    <a:pt x="259" y="1459"/>
                    <a:pt x="259" y="1459"/>
                  </a:cubicBezTo>
                  <a:cubicBezTo>
                    <a:pt x="108" y="1518"/>
                    <a:pt x="0" y="1664"/>
                    <a:pt x="0" y="1836"/>
                  </a:cubicBezTo>
                  <a:cubicBezTo>
                    <a:pt x="0" y="2059"/>
                    <a:pt x="181" y="2240"/>
                    <a:pt x="404" y="2240"/>
                  </a:cubicBezTo>
                  <a:cubicBezTo>
                    <a:pt x="508" y="2240"/>
                    <a:pt x="603" y="2201"/>
                    <a:pt x="674" y="2136"/>
                  </a:cubicBezTo>
                  <a:cubicBezTo>
                    <a:pt x="721" y="2104"/>
                    <a:pt x="851" y="2031"/>
                    <a:pt x="1022" y="2076"/>
                  </a:cubicBezTo>
                  <a:cubicBezTo>
                    <a:pt x="1033" y="2079"/>
                    <a:pt x="1043" y="2082"/>
                    <a:pt x="1054" y="2084"/>
                  </a:cubicBezTo>
                  <a:cubicBezTo>
                    <a:pt x="1662" y="2246"/>
                    <a:pt x="1662" y="2246"/>
                    <a:pt x="1662" y="2246"/>
                  </a:cubicBezTo>
                  <a:cubicBezTo>
                    <a:pt x="1840" y="2302"/>
                    <a:pt x="1917" y="2457"/>
                    <a:pt x="1935" y="2498"/>
                  </a:cubicBezTo>
                  <a:cubicBezTo>
                    <a:pt x="1996" y="2669"/>
                    <a:pt x="2159" y="2791"/>
                    <a:pt x="2350" y="2791"/>
                  </a:cubicBezTo>
                  <a:cubicBezTo>
                    <a:pt x="2594" y="2791"/>
                    <a:pt x="2791" y="2593"/>
                    <a:pt x="2791" y="2350"/>
                  </a:cubicBezTo>
                  <a:cubicBezTo>
                    <a:pt x="2791" y="2107"/>
                    <a:pt x="2594" y="1910"/>
                    <a:pt x="2350" y="1910"/>
                  </a:cubicBezTo>
                  <a:close/>
                  <a:moveTo>
                    <a:pt x="2350" y="1910"/>
                  </a:moveTo>
                  <a:cubicBezTo>
                    <a:pt x="2350" y="1910"/>
                    <a:pt x="2350" y="1910"/>
                    <a:pt x="2350" y="1910"/>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500" fill="hold"/>
                                        <p:tgtEl>
                                          <p:spTgt spid="49"/>
                                        </p:tgtEl>
                                        <p:attrNameLst>
                                          <p:attrName>ppt_x</p:attrName>
                                        </p:attrNameLst>
                                      </p:cBhvr>
                                      <p:tavLst>
                                        <p:tav tm="0">
                                          <p:val>
                                            <p:strVal val="#ppt_x"/>
                                          </p:val>
                                        </p:tav>
                                        <p:tav tm="100000">
                                          <p:val>
                                            <p:strVal val="#ppt_x"/>
                                          </p:val>
                                        </p:tav>
                                      </p:tavLst>
                                    </p:anim>
                                    <p:anim calcmode="lin" valueType="num">
                                      <p:cBhvr additive="base">
                                        <p:cTn id="19"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down)">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p:cTn id="29" dur="500" fill="hold"/>
                                        <p:tgtEl>
                                          <p:spTgt spid="51"/>
                                        </p:tgtEl>
                                        <p:attrNameLst>
                                          <p:attrName>ppt_w</p:attrName>
                                        </p:attrNameLst>
                                      </p:cBhvr>
                                      <p:tavLst>
                                        <p:tav tm="0">
                                          <p:val>
                                            <p:fltVal val="0"/>
                                          </p:val>
                                        </p:tav>
                                        <p:tav tm="100000">
                                          <p:val>
                                            <p:strVal val="#ppt_w"/>
                                          </p:val>
                                        </p:tav>
                                      </p:tavLst>
                                    </p:anim>
                                    <p:anim calcmode="lin" valueType="num">
                                      <p:cBhvr>
                                        <p:cTn id="30" dur="500" fill="hold"/>
                                        <p:tgtEl>
                                          <p:spTgt spid="51"/>
                                        </p:tgtEl>
                                        <p:attrNameLst>
                                          <p:attrName>ppt_h</p:attrName>
                                        </p:attrNameLst>
                                      </p:cBhvr>
                                      <p:tavLst>
                                        <p:tav tm="0">
                                          <p:val>
                                            <p:fltVal val="0"/>
                                          </p:val>
                                        </p:tav>
                                        <p:tav tm="100000">
                                          <p:val>
                                            <p:strVal val="#ppt_h"/>
                                          </p:val>
                                        </p:tav>
                                      </p:tavLst>
                                    </p:anim>
                                    <p:animEffect transition="in" filter="fade">
                                      <p:cBhvr>
                                        <p:cTn id="31" dur="5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down)">
                                      <p:cBhvr>
                                        <p:cTn id="3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49" grpId="0"/>
      <p:bldP spid="50" grpId="0"/>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矩形 17"/>
          <p:cNvSpPr/>
          <p:nvPr/>
        </p:nvSpPr>
        <p:spPr>
          <a:xfrm>
            <a:off x="246742" y="641446"/>
            <a:ext cx="5572732" cy="5977068"/>
          </a:xfrm>
          <a:prstGeom prst="rect">
            <a:avLst/>
          </a:prstGeom>
          <a:solidFill>
            <a:srgbClr val="7D4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grpSp>
        <p:nvGrpSpPr>
          <p:cNvPr id="2" name="组合 55"/>
          <p:cNvGrpSpPr/>
          <p:nvPr/>
        </p:nvGrpSpPr>
        <p:grpSpPr>
          <a:xfrm>
            <a:off x="3862315" y="-340866"/>
            <a:ext cx="5431809" cy="1077218"/>
            <a:chOff x="5289550" y="-340866"/>
            <a:chExt cx="1612901" cy="1077218"/>
          </a:xfrm>
        </p:grpSpPr>
        <p:sp>
          <p:nvSpPr>
            <p:cNvPr id="57" name="矩形 56"/>
            <p:cNvSpPr/>
            <p:nvPr/>
          </p:nvSpPr>
          <p:spPr>
            <a:xfrm>
              <a:off x="5289550" y="0"/>
              <a:ext cx="1612901" cy="382408"/>
            </a:xfrm>
            <a:prstGeom prst="rect">
              <a:avLst/>
            </a:prstGeom>
            <a:solidFill>
              <a:srgbClr val="AB4A70"/>
            </a:solidFill>
            <a:ln>
              <a:solidFill>
                <a:srgbClr val="AB4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endParaRPr>
            </a:p>
          </p:txBody>
        </p:sp>
        <p:grpSp>
          <p:nvGrpSpPr>
            <p:cNvPr id="3" name="组合 57"/>
            <p:cNvGrpSpPr/>
            <p:nvPr/>
          </p:nvGrpSpPr>
          <p:grpSpPr>
            <a:xfrm>
              <a:off x="5289550" y="-340866"/>
              <a:ext cx="1612901" cy="1077218"/>
              <a:chOff x="4991099" y="-298542"/>
              <a:chExt cx="1612901" cy="1077218"/>
            </a:xfrm>
          </p:grpSpPr>
          <p:sp>
            <p:nvSpPr>
              <p:cNvPr id="59" name="矩形 58"/>
              <p:cNvSpPr/>
              <p:nvPr/>
            </p:nvSpPr>
            <p:spPr>
              <a:xfrm>
                <a:off x="5521023" y="-298542"/>
                <a:ext cx="1082977" cy="1077218"/>
              </a:xfrm>
              <a:prstGeom prst="rect">
                <a:avLst/>
              </a:prstGeom>
            </p:spPr>
            <p:txBody>
              <a:bodyPr wrap="square" anchor="ctr">
                <a:spAutoFit/>
              </a:bodyPr>
              <a:lstStyle/>
              <a:p>
                <a:r>
                  <a:rPr lang="zh-CN" altLang="en-US" sz="3200" dirty="0" smtClean="0">
                    <a:solidFill>
                      <a:schemeClr val="bg1"/>
                    </a:solidFill>
                    <a:latin typeface="+mj-ea"/>
                    <a:ea typeface="+mj-ea"/>
                    <a:cs typeface="微软雅黑"/>
                  </a:rPr>
                  <a:t>教学重点和难点</a:t>
                </a:r>
                <a:endParaRPr lang="en-US" altLang="zh-CN" sz="3200" dirty="0">
                  <a:solidFill>
                    <a:schemeClr val="bg1"/>
                  </a:solidFill>
                  <a:latin typeface="+mj-ea"/>
                  <a:ea typeface="+mj-ea"/>
                  <a:cs typeface="微软雅黑"/>
                </a:endParaRPr>
              </a:p>
            </p:txBody>
          </p:sp>
          <p:sp>
            <p:nvSpPr>
              <p:cNvPr id="60" name="矩形 59"/>
              <p:cNvSpPr/>
              <p:nvPr/>
            </p:nvSpPr>
            <p:spPr>
              <a:xfrm>
                <a:off x="4991099" y="-52321"/>
                <a:ext cx="471535" cy="584775"/>
              </a:xfrm>
              <a:prstGeom prst="rect">
                <a:avLst/>
              </a:prstGeom>
            </p:spPr>
            <p:txBody>
              <a:bodyPr wrap="square" anchor="ctr">
                <a:spAutoFit/>
              </a:bodyPr>
              <a:lstStyle/>
              <a:p>
                <a:pPr algn="ctr"/>
                <a:r>
                  <a:rPr lang="en-US" altLang="zh-CN" sz="3200" dirty="0" smtClean="0">
                    <a:solidFill>
                      <a:schemeClr val="bg1"/>
                    </a:solidFill>
                    <a:latin typeface="+mj-ea"/>
                    <a:ea typeface="+mj-ea"/>
                    <a:cs typeface="微软雅黑"/>
                  </a:rPr>
                  <a:t>03</a:t>
                </a:r>
                <a:endParaRPr lang="en-US" altLang="zh-CN" sz="3200" dirty="0">
                  <a:solidFill>
                    <a:schemeClr val="bg1"/>
                  </a:solidFill>
                  <a:latin typeface="+mj-ea"/>
                  <a:ea typeface="+mj-ea"/>
                  <a:cs typeface="微软雅黑"/>
                </a:endParaRPr>
              </a:p>
            </p:txBody>
          </p:sp>
          <p:cxnSp>
            <p:nvCxnSpPr>
              <p:cNvPr id="61" name="直接连接符 60"/>
              <p:cNvCxnSpPr/>
              <p:nvPr/>
            </p:nvCxnSpPr>
            <p:spPr>
              <a:xfrm>
                <a:off x="5482026" y="96066"/>
                <a:ext cx="0" cy="288000"/>
              </a:xfrm>
              <a:prstGeom prst="line">
                <a:avLst/>
              </a:prstGeom>
              <a:ln w="12700" cap="rnd">
                <a:solidFill>
                  <a:schemeClr val="bg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grpSp>
      </p:grpSp>
      <p:sp>
        <p:nvSpPr>
          <p:cNvPr id="14" name="矩形 13"/>
          <p:cNvSpPr/>
          <p:nvPr/>
        </p:nvSpPr>
        <p:spPr>
          <a:xfrm>
            <a:off x="1648488" y="1004715"/>
            <a:ext cx="2441694" cy="769441"/>
          </a:xfrm>
          <a:prstGeom prst="rect">
            <a:avLst/>
          </a:prstGeom>
        </p:spPr>
        <p:txBody>
          <a:bodyPr wrap="none">
            <a:spAutoFit/>
          </a:bodyPr>
          <a:lstStyle/>
          <a:p>
            <a:pPr algn="ctr" defTabSz="1218565">
              <a:defRPr/>
            </a:pPr>
            <a:r>
              <a:rPr lang="zh-CN" altLang="en-US" sz="4400" b="1" kern="0" dirty="0" smtClean="0">
                <a:solidFill>
                  <a:schemeClr val="bg1"/>
                </a:solidFill>
                <a:ea typeface="微软雅黑" charset="0"/>
              </a:rPr>
              <a:t>实验重点</a:t>
            </a:r>
            <a:endParaRPr lang="en-US" altLang="zh-CN" sz="4400" b="1" kern="0" dirty="0">
              <a:solidFill>
                <a:schemeClr val="bg1"/>
              </a:solidFill>
              <a:ea typeface="微软雅黑" charset="0"/>
            </a:endParaRPr>
          </a:p>
        </p:txBody>
      </p:sp>
      <p:sp>
        <p:nvSpPr>
          <p:cNvPr id="15" name="矩形 14"/>
          <p:cNvSpPr/>
          <p:nvPr/>
        </p:nvSpPr>
        <p:spPr>
          <a:xfrm>
            <a:off x="937751" y="2182110"/>
            <a:ext cx="4054235" cy="2012859"/>
          </a:xfrm>
          <a:prstGeom prst="rect">
            <a:avLst/>
          </a:prstGeom>
        </p:spPr>
        <p:txBody>
          <a:bodyPr wrap="square">
            <a:spAutoFit/>
          </a:bodyPr>
          <a:lstStyle/>
          <a:p>
            <a:pPr defTabSz="1218565">
              <a:lnSpc>
                <a:spcPct val="130000"/>
              </a:lnSpc>
              <a:defRPr/>
            </a:pPr>
            <a:r>
              <a:rPr lang="zh-CN" altLang="en-US" sz="3200" kern="0" dirty="0" smtClean="0">
                <a:solidFill>
                  <a:schemeClr val="bg1"/>
                </a:solidFill>
                <a:ea typeface="微软雅黑" charset="0"/>
              </a:rPr>
              <a:t>物体在液体里浮沉的</a:t>
            </a:r>
            <a:r>
              <a:rPr lang="en-US" altLang="zh-CN" sz="3200" kern="0" dirty="0" smtClean="0">
                <a:solidFill>
                  <a:schemeClr val="bg1"/>
                </a:solidFill>
                <a:ea typeface="微软雅黑" charset="0"/>
              </a:rPr>
              <a:t>4</a:t>
            </a:r>
            <a:r>
              <a:rPr lang="zh-CN" altLang="en-US" sz="3200" kern="0" dirty="0" smtClean="0">
                <a:solidFill>
                  <a:schemeClr val="bg1"/>
                </a:solidFill>
                <a:ea typeface="微软雅黑" charset="0"/>
              </a:rPr>
              <a:t>种基本状态及对应条件分析。</a:t>
            </a:r>
            <a:endParaRPr lang="en-US" altLang="zh-CN" sz="3200" kern="0" dirty="0">
              <a:solidFill>
                <a:schemeClr val="bg1"/>
              </a:solidFill>
              <a:ea typeface="微软雅黑" charset="0"/>
            </a:endParaRPr>
          </a:p>
        </p:txBody>
      </p:sp>
      <p:cxnSp>
        <p:nvCxnSpPr>
          <p:cNvPr id="16" name="直接连接符 15"/>
          <p:cNvCxnSpPr/>
          <p:nvPr/>
        </p:nvCxnSpPr>
        <p:spPr>
          <a:xfrm>
            <a:off x="1195209" y="4436106"/>
            <a:ext cx="3048000" cy="0"/>
          </a:xfrm>
          <a:prstGeom prst="line">
            <a:avLst/>
          </a:prstGeom>
          <a:ln w="12700" cap="rnd">
            <a:solidFill>
              <a:schemeClr val="bg1"/>
            </a:solidFill>
            <a:round/>
            <a:tailEnd type="none" w="sm" len="sm"/>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6320019" y="696036"/>
            <a:ext cx="5572732" cy="5882185"/>
          </a:xfrm>
          <a:prstGeom prst="rect">
            <a:avLst/>
          </a:prstGeom>
          <a:solidFill>
            <a:srgbClr val="C54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dirty="0" smtClean="0">
                <a:solidFill>
                  <a:schemeClr val="bg1"/>
                </a:solidFill>
              </a:rPr>
              <a:t>对浸没在液体中的物体进行受力分析，比较浮力和重力的大小并探究物体密度和液体密度的关系。</a:t>
            </a:r>
            <a:endParaRPr lang="zh-CN" altLang="en-US" sz="3200" dirty="0">
              <a:solidFill>
                <a:schemeClr val="bg1"/>
              </a:solidFill>
            </a:endParaRPr>
          </a:p>
        </p:txBody>
      </p:sp>
      <p:sp>
        <p:nvSpPr>
          <p:cNvPr id="20" name="矩形 19"/>
          <p:cNvSpPr/>
          <p:nvPr/>
        </p:nvSpPr>
        <p:spPr>
          <a:xfrm>
            <a:off x="7967424" y="1127544"/>
            <a:ext cx="2441694" cy="769441"/>
          </a:xfrm>
          <a:prstGeom prst="rect">
            <a:avLst/>
          </a:prstGeom>
        </p:spPr>
        <p:txBody>
          <a:bodyPr wrap="none">
            <a:spAutoFit/>
          </a:bodyPr>
          <a:lstStyle/>
          <a:p>
            <a:pPr algn="ctr" defTabSz="1218565">
              <a:defRPr/>
            </a:pPr>
            <a:r>
              <a:rPr lang="zh-CN" altLang="en-US" sz="4400" b="1" kern="0" dirty="0" smtClean="0">
                <a:solidFill>
                  <a:schemeClr val="bg1"/>
                </a:solidFill>
                <a:ea typeface="微软雅黑" charset="0"/>
              </a:rPr>
              <a:t>实验难点</a:t>
            </a:r>
            <a:endParaRPr lang="en-US" altLang="zh-CN" sz="4400" b="1" kern="0" dirty="0">
              <a:solidFill>
                <a:schemeClr val="bg1"/>
              </a:solidFill>
              <a:ea typeface="微软雅黑" charset="0"/>
            </a:endParaRPr>
          </a:p>
        </p:txBody>
      </p:sp>
      <p:cxnSp>
        <p:nvCxnSpPr>
          <p:cNvPr id="22" name="直接连接符 21"/>
          <p:cNvCxnSpPr/>
          <p:nvPr/>
        </p:nvCxnSpPr>
        <p:spPr>
          <a:xfrm>
            <a:off x="7609680" y="5418745"/>
            <a:ext cx="3048000" cy="0"/>
          </a:xfrm>
          <a:prstGeom prst="line">
            <a:avLst/>
          </a:prstGeom>
          <a:ln w="12700" cap="rnd">
            <a:solidFill>
              <a:schemeClr val="bg1"/>
            </a:solidFill>
            <a:round/>
            <a:tailEnd type="none" w="sm" len="sm"/>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15"/>
                                        </p:tgtEl>
                                        <p:attrNameLst>
                                          <p:attrName>style.visibility</p:attrName>
                                        </p:attrNameLst>
                                      </p:cBhvr>
                                      <p:to>
                                        <p:strVal val="visible"/>
                                      </p:to>
                                    </p:set>
                                    <p:animEffect transition="in" filter="fade">
                                      <p:cBhvr>
                                        <p:cTn id="14" dur="2000"/>
                                        <p:tgtEl>
                                          <p:spTgt spid="15"/>
                                        </p:tgtEl>
                                      </p:cBhvr>
                                    </p:animEffect>
                                    <p:anim calcmode="lin" valueType="num">
                                      <p:cBhvr>
                                        <p:cTn id="15" dur="2000" fill="hold"/>
                                        <p:tgtEl>
                                          <p:spTgt spid="15"/>
                                        </p:tgtEl>
                                        <p:attrNameLst>
                                          <p:attrName>ppt_w</p:attrName>
                                        </p:attrNameLst>
                                      </p:cBhvr>
                                      <p:tavLst>
                                        <p:tav tm="0" fmla="#ppt_w*sin(2.5*pi*$)">
                                          <p:val>
                                            <p:fltVal val="0"/>
                                          </p:val>
                                        </p:tav>
                                        <p:tav tm="100000">
                                          <p:val>
                                            <p:fltVal val="1"/>
                                          </p:val>
                                        </p:tav>
                                      </p:tavLst>
                                    </p:anim>
                                    <p:anim calcmode="lin" valueType="num">
                                      <p:cBhvr>
                                        <p:cTn id="16"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grpId="0" nodeType="clickEffect">
                                  <p:stCondLst>
                                    <p:cond delay="0"/>
                                  </p:stCondLst>
                                  <p:iterate type="lt">
                                    <p:tmPct val="50000"/>
                                  </p:iterate>
                                  <p:childTnLst>
                                    <p:set>
                                      <p:cBhvr>
                                        <p:cTn id="20" dur="1" fill="hold">
                                          <p:stCondLst>
                                            <p:cond delay="0"/>
                                          </p:stCondLst>
                                        </p:cTn>
                                        <p:tgtEl>
                                          <p:spTgt spid="19"/>
                                        </p:tgtEl>
                                        <p:attrNameLst>
                                          <p:attrName>style.visibility</p:attrName>
                                        </p:attrNameLst>
                                      </p:cBhvr>
                                      <p:to>
                                        <p:strVal val="visible"/>
                                      </p:to>
                                    </p:set>
                                    <p:set>
                                      <p:cBhvr>
                                        <p:cTn id="21" dur="455" fill="hold">
                                          <p:stCondLst>
                                            <p:cond delay="0"/>
                                          </p:stCondLst>
                                        </p:cTn>
                                        <p:tgtEl>
                                          <p:spTgt spid="19"/>
                                        </p:tgtEl>
                                        <p:attrNameLst>
                                          <p:attrName>style.rotation</p:attrName>
                                        </p:attrNameLst>
                                      </p:cBhvr>
                                      <p:to>
                                        <p:strVal val="-45.0"/>
                                      </p:to>
                                    </p:set>
                                    <p:anim calcmode="lin" valueType="num">
                                      <p:cBhvr>
                                        <p:cTn id="22" dur="455" fill="hold">
                                          <p:stCondLst>
                                            <p:cond delay="455"/>
                                          </p:stCondLst>
                                        </p:cTn>
                                        <p:tgtEl>
                                          <p:spTgt spid="19"/>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19"/>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19"/>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1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bldLvl="0" animBg="1"/>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solidFill>
          <a:round/>
          <a:tailEnd type="none" w="sm" len="sm"/>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2207</Words>
  <Application>WPS 演示</Application>
  <PresentationFormat>宽屏</PresentationFormat>
  <Paragraphs>287</Paragraphs>
  <Slides>27</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Arial</vt:lpstr>
      <vt:lpstr>宋体</vt:lpstr>
      <vt:lpstr>Wingdings</vt:lpstr>
      <vt:lpstr>微软雅黑</vt:lpstr>
      <vt:lpstr>微软雅黑</vt:lpstr>
      <vt:lpstr>微软雅黑</vt:lpstr>
      <vt:lpstr>Arial Black</vt:lpstr>
      <vt:lpstr>黑体</vt:lpstr>
      <vt:lpstr>Arial Unicode MS</vt:lpstr>
      <vt:lpstr>Calibri</vt:lpstr>
      <vt:lpstr>Lucida Sans Unicode</vt:lpstr>
      <vt:lpstr>Times New Roman</vt:lpstr>
      <vt:lpstr>Arial</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云出七山</cp:lastModifiedBy>
  <cp:revision>2</cp:revision>
  <dcterms:created xsi:type="dcterms:W3CDTF">2019-01-31T01:32:00Z</dcterms:created>
  <dcterms:modified xsi:type="dcterms:W3CDTF">2019-01-31T01:57:27Z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